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7.xml" ContentType="application/vnd.openxmlformats-officedocument.drawingml.chart+xml"/>
  <Override PartName="/ppt/charts/chart8.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82"/>
  </p:notesMasterIdLst>
  <p:sldIdLst>
    <p:sldId id="258" r:id="rId2"/>
    <p:sldId id="259" r:id="rId3"/>
    <p:sldId id="261" r:id="rId4"/>
    <p:sldId id="262" r:id="rId5"/>
    <p:sldId id="263" r:id="rId6"/>
    <p:sldId id="264" r:id="rId7"/>
    <p:sldId id="265" r:id="rId8"/>
    <p:sldId id="269" r:id="rId9"/>
    <p:sldId id="273" r:id="rId10"/>
    <p:sldId id="371" r:id="rId11"/>
    <p:sldId id="372" r:id="rId12"/>
    <p:sldId id="374" r:id="rId13"/>
    <p:sldId id="375" r:id="rId14"/>
    <p:sldId id="377" r:id="rId15"/>
    <p:sldId id="389" r:id="rId16"/>
    <p:sldId id="378" r:id="rId17"/>
    <p:sldId id="379" r:id="rId18"/>
    <p:sldId id="381" r:id="rId19"/>
    <p:sldId id="383" r:id="rId20"/>
    <p:sldId id="384" r:id="rId21"/>
    <p:sldId id="385" r:id="rId22"/>
    <p:sldId id="386" r:id="rId23"/>
    <p:sldId id="388" r:id="rId24"/>
    <p:sldId id="391" r:id="rId25"/>
    <p:sldId id="392" r:id="rId26"/>
    <p:sldId id="393" r:id="rId27"/>
    <p:sldId id="394" r:id="rId28"/>
    <p:sldId id="395" r:id="rId29"/>
    <p:sldId id="396" r:id="rId30"/>
    <p:sldId id="397" r:id="rId31"/>
    <p:sldId id="398" r:id="rId32"/>
    <p:sldId id="399" r:id="rId33"/>
    <p:sldId id="400" r:id="rId34"/>
    <p:sldId id="401" r:id="rId35"/>
    <p:sldId id="402" r:id="rId36"/>
    <p:sldId id="404" r:id="rId37"/>
    <p:sldId id="405" r:id="rId38"/>
    <p:sldId id="406" r:id="rId39"/>
    <p:sldId id="407" r:id="rId40"/>
    <p:sldId id="408" r:id="rId41"/>
    <p:sldId id="409" r:id="rId42"/>
    <p:sldId id="410" r:id="rId43"/>
    <p:sldId id="411" r:id="rId44"/>
    <p:sldId id="412" r:id="rId45"/>
    <p:sldId id="413" r:id="rId46"/>
    <p:sldId id="414" r:id="rId47"/>
    <p:sldId id="415" r:id="rId48"/>
    <p:sldId id="416" r:id="rId49"/>
    <p:sldId id="417" r:id="rId50"/>
    <p:sldId id="418" r:id="rId51"/>
    <p:sldId id="419" r:id="rId52"/>
    <p:sldId id="420" r:id="rId53"/>
    <p:sldId id="422" r:id="rId54"/>
    <p:sldId id="423" r:id="rId55"/>
    <p:sldId id="424" r:id="rId56"/>
    <p:sldId id="425" r:id="rId57"/>
    <p:sldId id="426" r:id="rId58"/>
    <p:sldId id="427" r:id="rId59"/>
    <p:sldId id="428" r:id="rId60"/>
    <p:sldId id="429" r:id="rId61"/>
    <p:sldId id="430" r:id="rId62"/>
    <p:sldId id="431" r:id="rId63"/>
    <p:sldId id="432" r:id="rId64"/>
    <p:sldId id="433" r:id="rId65"/>
    <p:sldId id="434" r:id="rId66"/>
    <p:sldId id="435" r:id="rId67"/>
    <p:sldId id="436" r:id="rId68"/>
    <p:sldId id="437" r:id="rId69"/>
    <p:sldId id="438" r:id="rId70"/>
    <p:sldId id="439" r:id="rId71"/>
    <p:sldId id="440" r:id="rId72"/>
    <p:sldId id="441" r:id="rId73"/>
    <p:sldId id="442" r:id="rId74"/>
    <p:sldId id="443" r:id="rId75"/>
    <p:sldId id="444" r:id="rId76"/>
    <p:sldId id="445" r:id="rId77"/>
    <p:sldId id="446" r:id="rId78"/>
    <p:sldId id="447" r:id="rId79"/>
    <p:sldId id="448" r:id="rId80"/>
    <p:sldId id="449" r:id="rId81"/>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5" autoAdjust="0"/>
    <p:restoredTop sz="94671" autoAdjust="0"/>
  </p:normalViewPr>
  <p:slideViewPr>
    <p:cSldViewPr snapToGrid="0">
      <p:cViewPr>
        <p:scale>
          <a:sx n="90" d="100"/>
          <a:sy n="90" d="100"/>
        </p:scale>
        <p:origin x="-75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COMETIN\Desktop\DATOS_EXCEL_CALENTADOR\datos_calentador_grafica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Libro1"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COMETIN\Desktop\Grafica_temp_tiempo_4ciclo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COMETIN\Desktop\datos%20excel\TEMPE_INTER\grafica_tem_tiempo.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COMETIN\Desktop\datos%20excel\TEMPE_INTER\grafica_tem_tiempo.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COMETIN\Desktop\MLI_INT\Temp_hot_7.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COMETIN\Desktop\MLI_INT\Temp_hot_7.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COMETIN\Desktop\DATOS_EXCEL_CALENTADOR\datos_calentador_grafic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76415563866746"/>
          <c:y val="3.0365515536391403E-2"/>
          <c:w val="0.70778492766733136"/>
          <c:h val="0.83163845559361305"/>
        </c:manualLayout>
      </c:layout>
      <c:scatterChart>
        <c:scatterStyle val="smoothMarker"/>
        <c:varyColors val="0"/>
        <c:ser>
          <c:idx val="0"/>
          <c:order val="0"/>
          <c:tx>
            <c:v>Gradiente de temperatura</c:v>
          </c:tx>
          <c:spPr>
            <a:ln w="25400">
              <a:solidFill>
                <a:schemeClr val="tx1"/>
              </a:solidFill>
            </a:ln>
          </c:spPr>
          <c:marker>
            <c:spPr>
              <a:ln>
                <a:solidFill>
                  <a:schemeClr val="tx1"/>
                </a:solidFill>
              </a:ln>
            </c:spPr>
          </c:marker>
          <c:xVal>
            <c:numRef>
              <c:f>Hoja1!$D$29:$D$32</c:f>
              <c:numCache>
                <c:formatCode>General</c:formatCode>
                <c:ptCount val="4"/>
                <c:pt idx="0">
                  <c:v>0</c:v>
                </c:pt>
                <c:pt idx="1">
                  <c:v>3.3</c:v>
                </c:pt>
                <c:pt idx="2">
                  <c:v>6.6</c:v>
                </c:pt>
                <c:pt idx="3">
                  <c:v>10</c:v>
                </c:pt>
              </c:numCache>
            </c:numRef>
          </c:xVal>
          <c:yVal>
            <c:numRef>
              <c:f>Hoja1!$C$29:$C$32</c:f>
              <c:numCache>
                <c:formatCode>General</c:formatCode>
                <c:ptCount val="4"/>
                <c:pt idx="0">
                  <c:v>304</c:v>
                </c:pt>
                <c:pt idx="1">
                  <c:v>294.608</c:v>
                </c:pt>
                <c:pt idx="2">
                  <c:v>294.23700000000002</c:v>
                </c:pt>
                <c:pt idx="3">
                  <c:v>284.59399999999999</c:v>
                </c:pt>
              </c:numCache>
            </c:numRef>
          </c:yVal>
          <c:smooth val="1"/>
        </c:ser>
        <c:dLbls>
          <c:showLegendKey val="0"/>
          <c:showVal val="0"/>
          <c:showCatName val="0"/>
          <c:showSerName val="0"/>
          <c:showPercent val="0"/>
          <c:showBubbleSize val="0"/>
        </c:dLbls>
        <c:axId val="509844224"/>
        <c:axId val="509844800"/>
      </c:scatterChart>
      <c:valAx>
        <c:axId val="509844224"/>
        <c:scaling>
          <c:orientation val="minMax"/>
          <c:max val="10"/>
          <c:min val="0"/>
        </c:scaling>
        <c:delete val="0"/>
        <c:axPos val="b"/>
        <c:title>
          <c:tx>
            <c:rich>
              <a:bodyPr/>
              <a:lstStyle/>
              <a:p>
                <a:pPr>
                  <a:defRPr sz="1000"/>
                </a:pPr>
                <a:r>
                  <a:rPr lang="es-EC" sz="1000">
                    <a:latin typeface="Arial" panose="020B0604020202020204" pitchFamily="34" charset="0"/>
                    <a:cs typeface="Arial" panose="020B0604020202020204" pitchFamily="34" charset="0"/>
                  </a:rPr>
                  <a:t>Longitud</a:t>
                </a:r>
                <a:r>
                  <a:rPr lang="es-EC" sz="1000" baseline="0">
                    <a:latin typeface="Arial" panose="020B0604020202020204" pitchFamily="34" charset="0"/>
                    <a:cs typeface="Arial" panose="020B0604020202020204" pitchFamily="34" charset="0"/>
                  </a:rPr>
                  <a:t> [cm]</a:t>
                </a:r>
                <a:endParaRPr lang="es-EC" sz="1000">
                  <a:latin typeface="Arial" panose="020B0604020202020204" pitchFamily="34" charset="0"/>
                  <a:cs typeface="Arial" panose="020B0604020202020204" pitchFamily="34" charset="0"/>
                </a:endParaRPr>
              </a:p>
            </c:rich>
          </c:tx>
          <c:layout/>
          <c:overlay val="0"/>
        </c:title>
        <c:numFmt formatCode="General" sourceLinked="1"/>
        <c:majorTickMark val="out"/>
        <c:minorTickMark val="none"/>
        <c:tickLblPos val="nextTo"/>
        <c:spPr>
          <a:ln>
            <a:solidFill>
              <a:schemeClr val="tx1"/>
            </a:solidFill>
          </a:ln>
        </c:spPr>
        <c:crossAx val="509844800"/>
        <c:crosses val="autoZero"/>
        <c:crossBetween val="midCat"/>
        <c:majorUnit val="1"/>
        <c:minorUnit val="0.4"/>
      </c:valAx>
      <c:valAx>
        <c:axId val="509844800"/>
        <c:scaling>
          <c:orientation val="minMax"/>
          <c:max val="306"/>
          <c:min val="282"/>
        </c:scaling>
        <c:delete val="0"/>
        <c:axPos val="l"/>
        <c:majorGridlines>
          <c:spPr>
            <a:ln>
              <a:solidFill>
                <a:schemeClr val="tx1"/>
              </a:solidFill>
            </a:ln>
          </c:spPr>
        </c:majorGridlines>
        <c:title>
          <c:tx>
            <c:rich>
              <a:bodyPr rot="-5400000" vert="horz"/>
              <a:lstStyle/>
              <a:p>
                <a:pPr>
                  <a:defRPr sz="1000"/>
                </a:pPr>
                <a:r>
                  <a:rPr lang="es-EC" sz="1000">
                    <a:latin typeface="Arial" panose="020B0604020202020204" pitchFamily="34" charset="0"/>
                    <a:cs typeface="Arial" panose="020B0604020202020204" pitchFamily="34" charset="0"/>
                  </a:rPr>
                  <a:t>Temperatura</a:t>
                </a:r>
                <a:r>
                  <a:rPr lang="es-EC" sz="1000" baseline="0">
                    <a:latin typeface="Arial" panose="020B0604020202020204" pitchFamily="34" charset="0"/>
                    <a:cs typeface="Arial" panose="020B0604020202020204" pitchFamily="34" charset="0"/>
                  </a:rPr>
                  <a:t> [</a:t>
                </a:r>
                <a:r>
                  <a:rPr lang="es-EC" sz="1000" baseline="0">
                    <a:latin typeface="Arial"/>
                    <a:cs typeface="Arial"/>
                  </a:rPr>
                  <a:t>°</a:t>
                </a:r>
                <a:r>
                  <a:rPr lang="es-EC" sz="1000" baseline="0">
                    <a:latin typeface="Arial" panose="020B0604020202020204" pitchFamily="34" charset="0"/>
                    <a:cs typeface="Arial" panose="020B0604020202020204" pitchFamily="34" charset="0"/>
                  </a:rPr>
                  <a:t>K]</a:t>
                </a:r>
                <a:endParaRPr lang="es-EC" sz="1000">
                  <a:latin typeface="Arial" panose="020B0604020202020204" pitchFamily="34" charset="0"/>
                  <a:cs typeface="Arial" panose="020B0604020202020204" pitchFamily="34" charset="0"/>
                </a:endParaRPr>
              </a:p>
            </c:rich>
          </c:tx>
          <c:layout>
            <c:manualLayout>
              <c:xMode val="edge"/>
              <c:yMode val="edge"/>
              <c:x val="8.323014969772894E-3"/>
              <c:y val="0.29022360820835086"/>
            </c:manualLayout>
          </c:layout>
          <c:overlay val="0"/>
        </c:title>
        <c:numFmt formatCode="General" sourceLinked="1"/>
        <c:majorTickMark val="out"/>
        <c:minorTickMark val="none"/>
        <c:tickLblPos val="nextTo"/>
        <c:spPr>
          <a:ln>
            <a:solidFill>
              <a:schemeClr val="tx1"/>
            </a:solidFill>
          </a:ln>
        </c:spPr>
        <c:crossAx val="509844224"/>
        <c:crosses val="autoZero"/>
        <c:crossBetween val="midCat"/>
        <c:majorUnit val="2"/>
        <c:minorUnit val="1"/>
      </c:valAx>
      <c:spPr>
        <a:ln>
          <a:solidFill>
            <a:schemeClr val="tx1"/>
          </a:solidFill>
        </a:ln>
      </c:spPr>
    </c:plotArea>
    <c:legend>
      <c:legendPos val="r"/>
      <c:legendEntry>
        <c:idx val="0"/>
        <c:txPr>
          <a:bodyPr/>
          <a:lstStyle/>
          <a:p>
            <a:pPr>
              <a:defRPr sz="800" b="1">
                <a:latin typeface="Arial" panose="020B0604020202020204" pitchFamily="34" charset="0"/>
                <a:cs typeface="Arial" panose="020B0604020202020204" pitchFamily="34" charset="0"/>
              </a:defRPr>
            </a:pPr>
            <a:endParaRPr lang="es-EC"/>
          </a:p>
        </c:txPr>
      </c:legendEntry>
      <c:layout>
        <c:manualLayout>
          <c:xMode val="edge"/>
          <c:yMode val="edge"/>
          <c:x val="0.81339936281549696"/>
          <c:y val="0.40315599063630558"/>
          <c:w val="0.17588235294117646"/>
          <c:h val="0.19872455132297653"/>
        </c:manualLayout>
      </c:layout>
      <c:overlay val="0"/>
      <c:txPr>
        <a:bodyPr/>
        <a:lstStyle/>
        <a:p>
          <a:pPr>
            <a:defRPr sz="900" b="1">
              <a:latin typeface="Arial" panose="020B0604020202020204" pitchFamily="34" charset="0"/>
              <a:cs typeface="Arial" panose="020B0604020202020204" pitchFamily="34" charset="0"/>
            </a:defRPr>
          </a:pPr>
          <a:endParaRPr lang="es-EC"/>
        </a:p>
      </c:txPr>
    </c:legend>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27059520785709"/>
          <c:y val="3.8054908946150372E-2"/>
          <c:w val="0.7336757260181187"/>
          <c:h val="0.83213734372762627"/>
        </c:manualLayout>
      </c:layout>
      <c:scatterChart>
        <c:scatterStyle val="smoothMarker"/>
        <c:varyColors val="0"/>
        <c:ser>
          <c:idx val="0"/>
          <c:order val="0"/>
          <c:tx>
            <c:v>EPS2</c:v>
          </c:tx>
          <c:spPr>
            <a:ln w="25400"/>
          </c:spPr>
          <c:marker>
            <c:symbol val="none"/>
          </c:marker>
          <c:xVal>
            <c:numRef>
              <c:f>datos_calentador_graficas!$B$2:$B$3337</c:f>
              <c:numCache>
                <c:formatCode>General</c:formatCode>
                <c:ptCount val="3336"/>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pt idx="972">
                  <c:v>9720</c:v>
                </c:pt>
                <c:pt idx="973">
                  <c:v>9730</c:v>
                </c:pt>
                <c:pt idx="974">
                  <c:v>9740</c:v>
                </c:pt>
                <c:pt idx="975">
                  <c:v>9750</c:v>
                </c:pt>
                <c:pt idx="976">
                  <c:v>9760</c:v>
                </c:pt>
                <c:pt idx="977">
                  <c:v>9770</c:v>
                </c:pt>
                <c:pt idx="978">
                  <c:v>9780</c:v>
                </c:pt>
                <c:pt idx="979">
                  <c:v>9790</c:v>
                </c:pt>
                <c:pt idx="980">
                  <c:v>9800</c:v>
                </c:pt>
                <c:pt idx="981">
                  <c:v>9810</c:v>
                </c:pt>
                <c:pt idx="982">
                  <c:v>9820</c:v>
                </c:pt>
                <c:pt idx="983">
                  <c:v>9830</c:v>
                </c:pt>
                <c:pt idx="984">
                  <c:v>9840</c:v>
                </c:pt>
                <c:pt idx="985">
                  <c:v>9850</c:v>
                </c:pt>
                <c:pt idx="986">
                  <c:v>9860</c:v>
                </c:pt>
                <c:pt idx="987">
                  <c:v>9870</c:v>
                </c:pt>
                <c:pt idx="988">
                  <c:v>9880</c:v>
                </c:pt>
                <c:pt idx="989">
                  <c:v>9890</c:v>
                </c:pt>
                <c:pt idx="990">
                  <c:v>9900</c:v>
                </c:pt>
                <c:pt idx="991">
                  <c:v>9910</c:v>
                </c:pt>
                <c:pt idx="992">
                  <c:v>9920</c:v>
                </c:pt>
                <c:pt idx="993">
                  <c:v>9930</c:v>
                </c:pt>
                <c:pt idx="994">
                  <c:v>9940</c:v>
                </c:pt>
                <c:pt idx="995">
                  <c:v>9950</c:v>
                </c:pt>
                <c:pt idx="996">
                  <c:v>9960</c:v>
                </c:pt>
                <c:pt idx="997">
                  <c:v>9970</c:v>
                </c:pt>
                <c:pt idx="998">
                  <c:v>9980</c:v>
                </c:pt>
                <c:pt idx="999">
                  <c:v>9990</c:v>
                </c:pt>
                <c:pt idx="1000">
                  <c:v>10000</c:v>
                </c:pt>
                <c:pt idx="1001">
                  <c:v>10010</c:v>
                </c:pt>
                <c:pt idx="1002">
                  <c:v>10020</c:v>
                </c:pt>
                <c:pt idx="1003">
                  <c:v>10030</c:v>
                </c:pt>
                <c:pt idx="1004">
                  <c:v>10040</c:v>
                </c:pt>
                <c:pt idx="1005">
                  <c:v>10050</c:v>
                </c:pt>
                <c:pt idx="1006">
                  <c:v>10060</c:v>
                </c:pt>
                <c:pt idx="1007">
                  <c:v>10070</c:v>
                </c:pt>
                <c:pt idx="1008">
                  <c:v>10080</c:v>
                </c:pt>
                <c:pt idx="1009">
                  <c:v>10090</c:v>
                </c:pt>
                <c:pt idx="1010">
                  <c:v>10100</c:v>
                </c:pt>
                <c:pt idx="1011">
                  <c:v>10110</c:v>
                </c:pt>
                <c:pt idx="1012">
                  <c:v>10120</c:v>
                </c:pt>
                <c:pt idx="1013">
                  <c:v>10130</c:v>
                </c:pt>
                <c:pt idx="1014">
                  <c:v>10140</c:v>
                </c:pt>
                <c:pt idx="1015">
                  <c:v>10150</c:v>
                </c:pt>
                <c:pt idx="1016">
                  <c:v>10160</c:v>
                </c:pt>
                <c:pt idx="1017">
                  <c:v>10170</c:v>
                </c:pt>
                <c:pt idx="1018">
                  <c:v>10180</c:v>
                </c:pt>
                <c:pt idx="1019">
                  <c:v>10190</c:v>
                </c:pt>
                <c:pt idx="1020">
                  <c:v>10200</c:v>
                </c:pt>
                <c:pt idx="1021">
                  <c:v>10210</c:v>
                </c:pt>
                <c:pt idx="1022">
                  <c:v>10220</c:v>
                </c:pt>
                <c:pt idx="1023">
                  <c:v>10230</c:v>
                </c:pt>
                <c:pt idx="1024">
                  <c:v>10240</c:v>
                </c:pt>
                <c:pt idx="1025">
                  <c:v>10250</c:v>
                </c:pt>
                <c:pt idx="1026">
                  <c:v>10260</c:v>
                </c:pt>
                <c:pt idx="1027">
                  <c:v>10270</c:v>
                </c:pt>
                <c:pt idx="1028">
                  <c:v>10280</c:v>
                </c:pt>
                <c:pt idx="1029">
                  <c:v>10290</c:v>
                </c:pt>
                <c:pt idx="1030">
                  <c:v>10300</c:v>
                </c:pt>
                <c:pt idx="1031">
                  <c:v>10310</c:v>
                </c:pt>
                <c:pt idx="1032">
                  <c:v>10320</c:v>
                </c:pt>
                <c:pt idx="1033">
                  <c:v>10330</c:v>
                </c:pt>
                <c:pt idx="1034">
                  <c:v>10340</c:v>
                </c:pt>
                <c:pt idx="1035">
                  <c:v>10350</c:v>
                </c:pt>
                <c:pt idx="1036">
                  <c:v>10360</c:v>
                </c:pt>
                <c:pt idx="1037">
                  <c:v>10370</c:v>
                </c:pt>
                <c:pt idx="1038">
                  <c:v>10380</c:v>
                </c:pt>
                <c:pt idx="1039">
                  <c:v>10390</c:v>
                </c:pt>
                <c:pt idx="1040">
                  <c:v>10400</c:v>
                </c:pt>
                <c:pt idx="1041">
                  <c:v>10410</c:v>
                </c:pt>
                <c:pt idx="1042">
                  <c:v>10420</c:v>
                </c:pt>
                <c:pt idx="1043">
                  <c:v>10430</c:v>
                </c:pt>
                <c:pt idx="1044">
                  <c:v>10440</c:v>
                </c:pt>
                <c:pt idx="1045">
                  <c:v>10450</c:v>
                </c:pt>
                <c:pt idx="1046">
                  <c:v>10460</c:v>
                </c:pt>
                <c:pt idx="1047">
                  <c:v>10470</c:v>
                </c:pt>
                <c:pt idx="1048">
                  <c:v>10480</c:v>
                </c:pt>
                <c:pt idx="1049">
                  <c:v>10490</c:v>
                </c:pt>
                <c:pt idx="1050">
                  <c:v>10500</c:v>
                </c:pt>
                <c:pt idx="1051">
                  <c:v>10510</c:v>
                </c:pt>
                <c:pt idx="1052">
                  <c:v>10520</c:v>
                </c:pt>
                <c:pt idx="1053">
                  <c:v>10530</c:v>
                </c:pt>
                <c:pt idx="1054">
                  <c:v>10540</c:v>
                </c:pt>
                <c:pt idx="1055">
                  <c:v>10550</c:v>
                </c:pt>
                <c:pt idx="1056">
                  <c:v>10560</c:v>
                </c:pt>
                <c:pt idx="1057">
                  <c:v>10570</c:v>
                </c:pt>
                <c:pt idx="1058">
                  <c:v>10580</c:v>
                </c:pt>
                <c:pt idx="1059">
                  <c:v>10590</c:v>
                </c:pt>
                <c:pt idx="1060">
                  <c:v>10600</c:v>
                </c:pt>
                <c:pt idx="1061">
                  <c:v>10610</c:v>
                </c:pt>
                <c:pt idx="1062">
                  <c:v>10620</c:v>
                </c:pt>
                <c:pt idx="1063">
                  <c:v>10630</c:v>
                </c:pt>
                <c:pt idx="1064">
                  <c:v>10640</c:v>
                </c:pt>
                <c:pt idx="1065">
                  <c:v>10650</c:v>
                </c:pt>
                <c:pt idx="1066">
                  <c:v>10660</c:v>
                </c:pt>
                <c:pt idx="1067">
                  <c:v>10670</c:v>
                </c:pt>
                <c:pt idx="1068">
                  <c:v>10680</c:v>
                </c:pt>
                <c:pt idx="1069">
                  <c:v>10690</c:v>
                </c:pt>
                <c:pt idx="1070">
                  <c:v>10700</c:v>
                </c:pt>
                <c:pt idx="1071">
                  <c:v>10710</c:v>
                </c:pt>
                <c:pt idx="1072">
                  <c:v>10720</c:v>
                </c:pt>
                <c:pt idx="1073">
                  <c:v>10730</c:v>
                </c:pt>
                <c:pt idx="1074">
                  <c:v>10740</c:v>
                </c:pt>
                <c:pt idx="1075">
                  <c:v>10750</c:v>
                </c:pt>
                <c:pt idx="1076">
                  <c:v>10760</c:v>
                </c:pt>
                <c:pt idx="1077">
                  <c:v>10770</c:v>
                </c:pt>
                <c:pt idx="1078">
                  <c:v>10780</c:v>
                </c:pt>
                <c:pt idx="1079">
                  <c:v>10790</c:v>
                </c:pt>
                <c:pt idx="1080">
                  <c:v>10800</c:v>
                </c:pt>
                <c:pt idx="1081">
                  <c:v>10810</c:v>
                </c:pt>
                <c:pt idx="1082">
                  <c:v>10820</c:v>
                </c:pt>
                <c:pt idx="1083">
                  <c:v>10830</c:v>
                </c:pt>
                <c:pt idx="1084">
                  <c:v>10840</c:v>
                </c:pt>
                <c:pt idx="1085">
                  <c:v>10850</c:v>
                </c:pt>
                <c:pt idx="1086">
                  <c:v>10860</c:v>
                </c:pt>
                <c:pt idx="1087">
                  <c:v>10870</c:v>
                </c:pt>
                <c:pt idx="1088">
                  <c:v>10880</c:v>
                </c:pt>
                <c:pt idx="1089">
                  <c:v>10890</c:v>
                </c:pt>
                <c:pt idx="1090">
                  <c:v>10900</c:v>
                </c:pt>
                <c:pt idx="1091">
                  <c:v>10910</c:v>
                </c:pt>
                <c:pt idx="1092">
                  <c:v>10920</c:v>
                </c:pt>
                <c:pt idx="1093">
                  <c:v>10930</c:v>
                </c:pt>
                <c:pt idx="1094">
                  <c:v>10940</c:v>
                </c:pt>
                <c:pt idx="1095">
                  <c:v>10950</c:v>
                </c:pt>
                <c:pt idx="1096">
                  <c:v>10960</c:v>
                </c:pt>
                <c:pt idx="1097">
                  <c:v>10970</c:v>
                </c:pt>
                <c:pt idx="1098">
                  <c:v>10980</c:v>
                </c:pt>
                <c:pt idx="1099">
                  <c:v>10990</c:v>
                </c:pt>
                <c:pt idx="1100">
                  <c:v>11000</c:v>
                </c:pt>
                <c:pt idx="1101">
                  <c:v>11010</c:v>
                </c:pt>
                <c:pt idx="1102">
                  <c:v>11020</c:v>
                </c:pt>
                <c:pt idx="1103">
                  <c:v>11030</c:v>
                </c:pt>
                <c:pt idx="1104">
                  <c:v>11040</c:v>
                </c:pt>
                <c:pt idx="1105">
                  <c:v>11050</c:v>
                </c:pt>
                <c:pt idx="1106">
                  <c:v>11060</c:v>
                </c:pt>
                <c:pt idx="1107">
                  <c:v>11070</c:v>
                </c:pt>
                <c:pt idx="1108">
                  <c:v>11080</c:v>
                </c:pt>
                <c:pt idx="1109">
                  <c:v>11090</c:v>
                </c:pt>
                <c:pt idx="1110">
                  <c:v>11100</c:v>
                </c:pt>
                <c:pt idx="1111">
                  <c:v>11110</c:v>
                </c:pt>
                <c:pt idx="1112">
                  <c:v>11120</c:v>
                </c:pt>
                <c:pt idx="1113">
                  <c:v>11130</c:v>
                </c:pt>
                <c:pt idx="1114">
                  <c:v>11140</c:v>
                </c:pt>
                <c:pt idx="1115">
                  <c:v>11150</c:v>
                </c:pt>
                <c:pt idx="1116">
                  <c:v>11160</c:v>
                </c:pt>
                <c:pt idx="1117">
                  <c:v>11170</c:v>
                </c:pt>
                <c:pt idx="1118">
                  <c:v>11180</c:v>
                </c:pt>
                <c:pt idx="1119">
                  <c:v>11190</c:v>
                </c:pt>
                <c:pt idx="1120">
                  <c:v>11200</c:v>
                </c:pt>
                <c:pt idx="1121">
                  <c:v>11210</c:v>
                </c:pt>
                <c:pt idx="1122">
                  <c:v>11220</c:v>
                </c:pt>
                <c:pt idx="1123">
                  <c:v>11230</c:v>
                </c:pt>
                <c:pt idx="1124">
                  <c:v>11240</c:v>
                </c:pt>
                <c:pt idx="1125">
                  <c:v>11250</c:v>
                </c:pt>
                <c:pt idx="1126">
                  <c:v>11260</c:v>
                </c:pt>
                <c:pt idx="1127">
                  <c:v>11270</c:v>
                </c:pt>
                <c:pt idx="1128">
                  <c:v>11280</c:v>
                </c:pt>
                <c:pt idx="1129">
                  <c:v>11290</c:v>
                </c:pt>
                <c:pt idx="1130">
                  <c:v>11300</c:v>
                </c:pt>
                <c:pt idx="1131">
                  <c:v>11310</c:v>
                </c:pt>
                <c:pt idx="1132">
                  <c:v>11320</c:v>
                </c:pt>
                <c:pt idx="1133">
                  <c:v>11330</c:v>
                </c:pt>
                <c:pt idx="1134">
                  <c:v>11340</c:v>
                </c:pt>
                <c:pt idx="1135">
                  <c:v>11350</c:v>
                </c:pt>
                <c:pt idx="1136">
                  <c:v>11360</c:v>
                </c:pt>
                <c:pt idx="1137">
                  <c:v>11370</c:v>
                </c:pt>
                <c:pt idx="1138">
                  <c:v>11380</c:v>
                </c:pt>
                <c:pt idx="1139">
                  <c:v>11390</c:v>
                </c:pt>
                <c:pt idx="1140">
                  <c:v>11400</c:v>
                </c:pt>
                <c:pt idx="1141">
                  <c:v>11410</c:v>
                </c:pt>
                <c:pt idx="1142">
                  <c:v>11420</c:v>
                </c:pt>
                <c:pt idx="1143">
                  <c:v>11430</c:v>
                </c:pt>
                <c:pt idx="1144">
                  <c:v>11440</c:v>
                </c:pt>
                <c:pt idx="1145">
                  <c:v>11450</c:v>
                </c:pt>
                <c:pt idx="1146">
                  <c:v>11460</c:v>
                </c:pt>
                <c:pt idx="1147">
                  <c:v>11470</c:v>
                </c:pt>
                <c:pt idx="1148">
                  <c:v>11480</c:v>
                </c:pt>
                <c:pt idx="1149">
                  <c:v>11490</c:v>
                </c:pt>
                <c:pt idx="1150">
                  <c:v>11500</c:v>
                </c:pt>
                <c:pt idx="1151">
                  <c:v>11510</c:v>
                </c:pt>
                <c:pt idx="1152">
                  <c:v>11520</c:v>
                </c:pt>
                <c:pt idx="1153">
                  <c:v>11530</c:v>
                </c:pt>
                <c:pt idx="1154">
                  <c:v>11540</c:v>
                </c:pt>
                <c:pt idx="1155">
                  <c:v>11550</c:v>
                </c:pt>
                <c:pt idx="1156">
                  <c:v>11560</c:v>
                </c:pt>
                <c:pt idx="1157">
                  <c:v>11570</c:v>
                </c:pt>
                <c:pt idx="1158">
                  <c:v>11580</c:v>
                </c:pt>
                <c:pt idx="1159">
                  <c:v>11590</c:v>
                </c:pt>
                <c:pt idx="1160">
                  <c:v>11600</c:v>
                </c:pt>
                <c:pt idx="1161">
                  <c:v>11610</c:v>
                </c:pt>
                <c:pt idx="1162">
                  <c:v>11620</c:v>
                </c:pt>
                <c:pt idx="1163">
                  <c:v>11630</c:v>
                </c:pt>
                <c:pt idx="1164">
                  <c:v>11640</c:v>
                </c:pt>
                <c:pt idx="1165">
                  <c:v>11650</c:v>
                </c:pt>
                <c:pt idx="1166">
                  <c:v>11660</c:v>
                </c:pt>
                <c:pt idx="1167">
                  <c:v>11670</c:v>
                </c:pt>
                <c:pt idx="1168">
                  <c:v>11680</c:v>
                </c:pt>
                <c:pt idx="1169">
                  <c:v>11690</c:v>
                </c:pt>
                <c:pt idx="1170">
                  <c:v>11700</c:v>
                </c:pt>
                <c:pt idx="1171">
                  <c:v>11710</c:v>
                </c:pt>
                <c:pt idx="1172">
                  <c:v>11720</c:v>
                </c:pt>
                <c:pt idx="1173">
                  <c:v>11730</c:v>
                </c:pt>
                <c:pt idx="1174">
                  <c:v>11740</c:v>
                </c:pt>
                <c:pt idx="1175">
                  <c:v>11750</c:v>
                </c:pt>
                <c:pt idx="1176">
                  <c:v>11760</c:v>
                </c:pt>
                <c:pt idx="1177">
                  <c:v>11770</c:v>
                </c:pt>
                <c:pt idx="1178">
                  <c:v>11780</c:v>
                </c:pt>
                <c:pt idx="1179">
                  <c:v>11790</c:v>
                </c:pt>
                <c:pt idx="1180">
                  <c:v>11800</c:v>
                </c:pt>
                <c:pt idx="1181">
                  <c:v>11810</c:v>
                </c:pt>
                <c:pt idx="1182">
                  <c:v>11820</c:v>
                </c:pt>
                <c:pt idx="1183">
                  <c:v>11830</c:v>
                </c:pt>
                <c:pt idx="1184">
                  <c:v>11840</c:v>
                </c:pt>
                <c:pt idx="1185">
                  <c:v>11850</c:v>
                </c:pt>
                <c:pt idx="1186">
                  <c:v>11860</c:v>
                </c:pt>
                <c:pt idx="1187">
                  <c:v>11870</c:v>
                </c:pt>
                <c:pt idx="1188">
                  <c:v>11880</c:v>
                </c:pt>
                <c:pt idx="1189">
                  <c:v>11890</c:v>
                </c:pt>
                <c:pt idx="1190">
                  <c:v>11900</c:v>
                </c:pt>
                <c:pt idx="1191">
                  <c:v>11910</c:v>
                </c:pt>
                <c:pt idx="1192">
                  <c:v>11920</c:v>
                </c:pt>
                <c:pt idx="1193">
                  <c:v>11930</c:v>
                </c:pt>
                <c:pt idx="1194">
                  <c:v>11940</c:v>
                </c:pt>
                <c:pt idx="1195">
                  <c:v>11950</c:v>
                </c:pt>
                <c:pt idx="1196">
                  <c:v>11960</c:v>
                </c:pt>
                <c:pt idx="1197">
                  <c:v>11970</c:v>
                </c:pt>
                <c:pt idx="1198">
                  <c:v>11980</c:v>
                </c:pt>
                <c:pt idx="1199">
                  <c:v>11990</c:v>
                </c:pt>
                <c:pt idx="1200">
                  <c:v>12000</c:v>
                </c:pt>
                <c:pt idx="1201">
                  <c:v>12010</c:v>
                </c:pt>
                <c:pt idx="1202">
                  <c:v>12020</c:v>
                </c:pt>
                <c:pt idx="1203">
                  <c:v>12030</c:v>
                </c:pt>
                <c:pt idx="1204">
                  <c:v>12040</c:v>
                </c:pt>
                <c:pt idx="1205">
                  <c:v>12050</c:v>
                </c:pt>
                <c:pt idx="1206">
                  <c:v>12060</c:v>
                </c:pt>
                <c:pt idx="1207">
                  <c:v>12070</c:v>
                </c:pt>
                <c:pt idx="1208">
                  <c:v>12080</c:v>
                </c:pt>
                <c:pt idx="1209">
                  <c:v>12090</c:v>
                </c:pt>
                <c:pt idx="1210">
                  <c:v>12100</c:v>
                </c:pt>
                <c:pt idx="1211">
                  <c:v>12110</c:v>
                </c:pt>
                <c:pt idx="1212">
                  <c:v>12120</c:v>
                </c:pt>
                <c:pt idx="1213">
                  <c:v>12130</c:v>
                </c:pt>
                <c:pt idx="1214">
                  <c:v>12140</c:v>
                </c:pt>
                <c:pt idx="1215">
                  <c:v>12150</c:v>
                </c:pt>
                <c:pt idx="1216">
                  <c:v>12160</c:v>
                </c:pt>
                <c:pt idx="1217">
                  <c:v>12170</c:v>
                </c:pt>
                <c:pt idx="1218">
                  <c:v>12180</c:v>
                </c:pt>
                <c:pt idx="1219">
                  <c:v>12190</c:v>
                </c:pt>
                <c:pt idx="1220">
                  <c:v>12200</c:v>
                </c:pt>
                <c:pt idx="1221">
                  <c:v>12210</c:v>
                </c:pt>
                <c:pt idx="1222">
                  <c:v>12220</c:v>
                </c:pt>
                <c:pt idx="1223">
                  <c:v>12230</c:v>
                </c:pt>
                <c:pt idx="1224">
                  <c:v>12240</c:v>
                </c:pt>
                <c:pt idx="1225">
                  <c:v>12250</c:v>
                </c:pt>
                <c:pt idx="1226">
                  <c:v>12260</c:v>
                </c:pt>
                <c:pt idx="1227">
                  <c:v>12270</c:v>
                </c:pt>
                <c:pt idx="1228">
                  <c:v>12280</c:v>
                </c:pt>
                <c:pt idx="1229">
                  <c:v>12290</c:v>
                </c:pt>
                <c:pt idx="1230">
                  <c:v>12300</c:v>
                </c:pt>
                <c:pt idx="1231">
                  <c:v>12310</c:v>
                </c:pt>
                <c:pt idx="1232">
                  <c:v>12320</c:v>
                </c:pt>
                <c:pt idx="1233">
                  <c:v>12330</c:v>
                </c:pt>
                <c:pt idx="1234">
                  <c:v>12340</c:v>
                </c:pt>
                <c:pt idx="1235">
                  <c:v>12350</c:v>
                </c:pt>
                <c:pt idx="1236">
                  <c:v>12360</c:v>
                </c:pt>
                <c:pt idx="1237">
                  <c:v>12370</c:v>
                </c:pt>
                <c:pt idx="1238">
                  <c:v>12380</c:v>
                </c:pt>
                <c:pt idx="1239">
                  <c:v>12390</c:v>
                </c:pt>
                <c:pt idx="1240">
                  <c:v>12400</c:v>
                </c:pt>
                <c:pt idx="1241">
                  <c:v>12410</c:v>
                </c:pt>
                <c:pt idx="1242">
                  <c:v>12420</c:v>
                </c:pt>
                <c:pt idx="1243">
                  <c:v>12430</c:v>
                </c:pt>
                <c:pt idx="1244">
                  <c:v>12440</c:v>
                </c:pt>
                <c:pt idx="1245">
                  <c:v>12450</c:v>
                </c:pt>
                <c:pt idx="1246">
                  <c:v>12460</c:v>
                </c:pt>
                <c:pt idx="1247">
                  <c:v>12470</c:v>
                </c:pt>
                <c:pt idx="1248">
                  <c:v>12480</c:v>
                </c:pt>
                <c:pt idx="1249">
                  <c:v>12490</c:v>
                </c:pt>
                <c:pt idx="1250">
                  <c:v>12500</c:v>
                </c:pt>
                <c:pt idx="1251">
                  <c:v>12510</c:v>
                </c:pt>
                <c:pt idx="1252">
                  <c:v>12520</c:v>
                </c:pt>
                <c:pt idx="1253">
                  <c:v>12530</c:v>
                </c:pt>
                <c:pt idx="1254">
                  <c:v>12540</c:v>
                </c:pt>
                <c:pt idx="1255">
                  <c:v>12550</c:v>
                </c:pt>
                <c:pt idx="1256">
                  <c:v>12560</c:v>
                </c:pt>
                <c:pt idx="1257">
                  <c:v>12570</c:v>
                </c:pt>
                <c:pt idx="1258">
                  <c:v>12580</c:v>
                </c:pt>
                <c:pt idx="1259">
                  <c:v>12590</c:v>
                </c:pt>
                <c:pt idx="1260">
                  <c:v>12600</c:v>
                </c:pt>
                <c:pt idx="1261">
                  <c:v>12610</c:v>
                </c:pt>
                <c:pt idx="1262">
                  <c:v>12620</c:v>
                </c:pt>
                <c:pt idx="1263">
                  <c:v>12630</c:v>
                </c:pt>
                <c:pt idx="1264">
                  <c:v>12640</c:v>
                </c:pt>
                <c:pt idx="1265">
                  <c:v>12650</c:v>
                </c:pt>
                <c:pt idx="1266">
                  <c:v>12660</c:v>
                </c:pt>
                <c:pt idx="1267">
                  <c:v>12670</c:v>
                </c:pt>
                <c:pt idx="1268">
                  <c:v>12680</c:v>
                </c:pt>
                <c:pt idx="1269">
                  <c:v>12690</c:v>
                </c:pt>
                <c:pt idx="1270">
                  <c:v>12700</c:v>
                </c:pt>
                <c:pt idx="1271">
                  <c:v>12710</c:v>
                </c:pt>
                <c:pt idx="1272">
                  <c:v>12720</c:v>
                </c:pt>
                <c:pt idx="1273">
                  <c:v>12730</c:v>
                </c:pt>
                <c:pt idx="1274">
                  <c:v>12740</c:v>
                </c:pt>
                <c:pt idx="1275">
                  <c:v>12750</c:v>
                </c:pt>
                <c:pt idx="1276">
                  <c:v>12760</c:v>
                </c:pt>
                <c:pt idx="1277">
                  <c:v>12770</c:v>
                </c:pt>
                <c:pt idx="1278">
                  <c:v>12780</c:v>
                </c:pt>
                <c:pt idx="1279">
                  <c:v>12790</c:v>
                </c:pt>
                <c:pt idx="1280">
                  <c:v>12800</c:v>
                </c:pt>
                <c:pt idx="1281">
                  <c:v>12810</c:v>
                </c:pt>
                <c:pt idx="1282">
                  <c:v>12820</c:v>
                </c:pt>
                <c:pt idx="1283">
                  <c:v>12830</c:v>
                </c:pt>
                <c:pt idx="1284">
                  <c:v>12840</c:v>
                </c:pt>
                <c:pt idx="1285">
                  <c:v>12850</c:v>
                </c:pt>
                <c:pt idx="1286">
                  <c:v>12860</c:v>
                </c:pt>
                <c:pt idx="1287">
                  <c:v>12870</c:v>
                </c:pt>
                <c:pt idx="1288">
                  <c:v>12880</c:v>
                </c:pt>
                <c:pt idx="1289">
                  <c:v>12890</c:v>
                </c:pt>
                <c:pt idx="1290">
                  <c:v>12900</c:v>
                </c:pt>
                <c:pt idx="1291">
                  <c:v>12910</c:v>
                </c:pt>
                <c:pt idx="1292">
                  <c:v>12920</c:v>
                </c:pt>
                <c:pt idx="1293">
                  <c:v>12930</c:v>
                </c:pt>
                <c:pt idx="1294">
                  <c:v>12940</c:v>
                </c:pt>
                <c:pt idx="1295">
                  <c:v>12950</c:v>
                </c:pt>
                <c:pt idx="1296">
                  <c:v>12960</c:v>
                </c:pt>
                <c:pt idx="1297">
                  <c:v>12970</c:v>
                </c:pt>
                <c:pt idx="1298">
                  <c:v>12980</c:v>
                </c:pt>
                <c:pt idx="1299">
                  <c:v>12990</c:v>
                </c:pt>
                <c:pt idx="1300">
                  <c:v>13000</c:v>
                </c:pt>
                <c:pt idx="1301">
                  <c:v>13010</c:v>
                </c:pt>
                <c:pt idx="1302">
                  <c:v>13020</c:v>
                </c:pt>
                <c:pt idx="1303">
                  <c:v>13030</c:v>
                </c:pt>
                <c:pt idx="1304">
                  <c:v>13040</c:v>
                </c:pt>
                <c:pt idx="1305">
                  <c:v>13050</c:v>
                </c:pt>
                <c:pt idx="1306">
                  <c:v>13060</c:v>
                </c:pt>
                <c:pt idx="1307">
                  <c:v>13070</c:v>
                </c:pt>
                <c:pt idx="1308">
                  <c:v>13080</c:v>
                </c:pt>
                <c:pt idx="1309">
                  <c:v>13090</c:v>
                </c:pt>
                <c:pt idx="1310">
                  <c:v>13100</c:v>
                </c:pt>
                <c:pt idx="1311">
                  <c:v>13110</c:v>
                </c:pt>
                <c:pt idx="1312">
                  <c:v>13120</c:v>
                </c:pt>
                <c:pt idx="1313">
                  <c:v>13130</c:v>
                </c:pt>
                <c:pt idx="1314">
                  <c:v>13140</c:v>
                </c:pt>
                <c:pt idx="1315">
                  <c:v>13150</c:v>
                </c:pt>
                <c:pt idx="1316">
                  <c:v>13160</c:v>
                </c:pt>
                <c:pt idx="1317">
                  <c:v>13170</c:v>
                </c:pt>
                <c:pt idx="1318">
                  <c:v>13180</c:v>
                </c:pt>
                <c:pt idx="1319">
                  <c:v>13190</c:v>
                </c:pt>
                <c:pt idx="1320">
                  <c:v>13200</c:v>
                </c:pt>
                <c:pt idx="1321">
                  <c:v>13210</c:v>
                </c:pt>
                <c:pt idx="1322">
                  <c:v>13220</c:v>
                </c:pt>
                <c:pt idx="1323">
                  <c:v>13230</c:v>
                </c:pt>
                <c:pt idx="1324">
                  <c:v>13240</c:v>
                </c:pt>
                <c:pt idx="1325">
                  <c:v>13250</c:v>
                </c:pt>
                <c:pt idx="1326">
                  <c:v>13260</c:v>
                </c:pt>
                <c:pt idx="1327">
                  <c:v>13270</c:v>
                </c:pt>
                <c:pt idx="1328">
                  <c:v>13280</c:v>
                </c:pt>
                <c:pt idx="1329">
                  <c:v>13290</c:v>
                </c:pt>
                <c:pt idx="1330">
                  <c:v>13300</c:v>
                </c:pt>
                <c:pt idx="1331">
                  <c:v>13310</c:v>
                </c:pt>
                <c:pt idx="1332">
                  <c:v>13320</c:v>
                </c:pt>
                <c:pt idx="1333">
                  <c:v>13330</c:v>
                </c:pt>
                <c:pt idx="1334">
                  <c:v>13340</c:v>
                </c:pt>
                <c:pt idx="1335">
                  <c:v>13350</c:v>
                </c:pt>
                <c:pt idx="1336">
                  <c:v>13360</c:v>
                </c:pt>
                <c:pt idx="1337">
                  <c:v>13370</c:v>
                </c:pt>
                <c:pt idx="1338">
                  <c:v>13380</c:v>
                </c:pt>
                <c:pt idx="1339">
                  <c:v>13390</c:v>
                </c:pt>
                <c:pt idx="1340">
                  <c:v>13400</c:v>
                </c:pt>
                <c:pt idx="1341">
                  <c:v>13410</c:v>
                </c:pt>
                <c:pt idx="1342">
                  <c:v>13420</c:v>
                </c:pt>
                <c:pt idx="1343">
                  <c:v>13430</c:v>
                </c:pt>
                <c:pt idx="1344">
                  <c:v>13440</c:v>
                </c:pt>
                <c:pt idx="1345">
                  <c:v>13450</c:v>
                </c:pt>
                <c:pt idx="1346">
                  <c:v>13460</c:v>
                </c:pt>
                <c:pt idx="1347">
                  <c:v>13470</c:v>
                </c:pt>
                <c:pt idx="1348">
                  <c:v>13480</c:v>
                </c:pt>
                <c:pt idx="1349">
                  <c:v>13490</c:v>
                </c:pt>
                <c:pt idx="1350">
                  <c:v>13500</c:v>
                </c:pt>
                <c:pt idx="1351">
                  <c:v>13510</c:v>
                </c:pt>
                <c:pt idx="1352">
                  <c:v>13520</c:v>
                </c:pt>
                <c:pt idx="1353">
                  <c:v>13530</c:v>
                </c:pt>
                <c:pt idx="1354">
                  <c:v>13540</c:v>
                </c:pt>
                <c:pt idx="1355">
                  <c:v>13550</c:v>
                </c:pt>
                <c:pt idx="1356">
                  <c:v>13560</c:v>
                </c:pt>
                <c:pt idx="1357">
                  <c:v>13570</c:v>
                </c:pt>
                <c:pt idx="1358">
                  <c:v>13580</c:v>
                </c:pt>
                <c:pt idx="1359">
                  <c:v>13590</c:v>
                </c:pt>
                <c:pt idx="1360">
                  <c:v>13600</c:v>
                </c:pt>
                <c:pt idx="1361">
                  <c:v>13610</c:v>
                </c:pt>
                <c:pt idx="1362">
                  <c:v>13620</c:v>
                </c:pt>
                <c:pt idx="1363">
                  <c:v>13630</c:v>
                </c:pt>
                <c:pt idx="1364">
                  <c:v>13640</c:v>
                </c:pt>
                <c:pt idx="1365">
                  <c:v>13650</c:v>
                </c:pt>
                <c:pt idx="1366">
                  <c:v>13660</c:v>
                </c:pt>
                <c:pt idx="1367">
                  <c:v>13670</c:v>
                </c:pt>
                <c:pt idx="1368">
                  <c:v>13680</c:v>
                </c:pt>
                <c:pt idx="1369">
                  <c:v>13690</c:v>
                </c:pt>
                <c:pt idx="1370">
                  <c:v>13700</c:v>
                </c:pt>
                <c:pt idx="1371">
                  <c:v>13710</c:v>
                </c:pt>
                <c:pt idx="1372">
                  <c:v>13720</c:v>
                </c:pt>
                <c:pt idx="1373">
                  <c:v>13730</c:v>
                </c:pt>
                <c:pt idx="1374">
                  <c:v>13740</c:v>
                </c:pt>
                <c:pt idx="1375">
                  <c:v>13750</c:v>
                </c:pt>
                <c:pt idx="1376">
                  <c:v>13760</c:v>
                </c:pt>
                <c:pt idx="1377">
                  <c:v>13770</c:v>
                </c:pt>
                <c:pt idx="1378">
                  <c:v>13780</c:v>
                </c:pt>
                <c:pt idx="1379">
                  <c:v>13790</c:v>
                </c:pt>
                <c:pt idx="1380">
                  <c:v>13800</c:v>
                </c:pt>
                <c:pt idx="1381">
                  <c:v>13810</c:v>
                </c:pt>
                <c:pt idx="1382">
                  <c:v>13820</c:v>
                </c:pt>
                <c:pt idx="1383">
                  <c:v>13830</c:v>
                </c:pt>
                <c:pt idx="1384">
                  <c:v>13840</c:v>
                </c:pt>
                <c:pt idx="1385">
                  <c:v>13850</c:v>
                </c:pt>
                <c:pt idx="1386">
                  <c:v>13860</c:v>
                </c:pt>
                <c:pt idx="1387">
                  <c:v>13870</c:v>
                </c:pt>
                <c:pt idx="1388">
                  <c:v>13880</c:v>
                </c:pt>
                <c:pt idx="1389">
                  <c:v>13890</c:v>
                </c:pt>
                <c:pt idx="1390">
                  <c:v>13900</c:v>
                </c:pt>
                <c:pt idx="1391">
                  <c:v>13910</c:v>
                </c:pt>
                <c:pt idx="1392">
                  <c:v>13920</c:v>
                </c:pt>
                <c:pt idx="1393">
                  <c:v>13930</c:v>
                </c:pt>
                <c:pt idx="1394">
                  <c:v>13940</c:v>
                </c:pt>
                <c:pt idx="1395">
                  <c:v>13950</c:v>
                </c:pt>
                <c:pt idx="1396">
                  <c:v>13960</c:v>
                </c:pt>
                <c:pt idx="1397">
                  <c:v>13970</c:v>
                </c:pt>
                <c:pt idx="1398">
                  <c:v>13980</c:v>
                </c:pt>
                <c:pt idx="1399">
                  <c:v>13990</c:v>
                </c:pt>
                <c:pt idx="1400">
                  <c:v>14000</c:v>
                </c:pt>
                <c:pt idx="1401">
                  <c:v>14010</c:v>
                </c:pt>
                <c:pt idx="1402">
                  <c:v>14020</c:v>
                </c:pt>
                <c:pt idx="1403">
                  <c:v>14030</c:v>
                </c:pt>
                <c:pt idx="1404">
                  <c:v>14040</c:v>
                </c:pt>
                <c:pt idx="1405">
                  <c:v>14050</c:v>
                </c:pt>
                <c:pt idx="1406">
                  <c:v>14060</c:v>
                </c:pt>
                <c:pt idx="1407">
                  <c:v>14070</c:v>
                </c:pt>
                <c:pt idx="1408">
                  <c:v>14080</c:v>
                </c:pt>
                <c:pt idx="1409">
                  <c:v>14090</c:v>
                </c:pt>
                <c:pt idx="1410">
                  <c:v>14100</c:v>
                </c:pt>
                <c:pt idx="1411">
                  <c:v>14110</c:v>
                </c:pt>
                <c:pt idx="1412">
                  <c:v>14120</c:v>
                </c:pt>
                <c:pt idx="1413">
                  <c:v>14130</c:v>
                </c:pt>
                <c:pt idx="1414">
                  <c:v>14140</c:v>
                </c:pt>
                <c:pt idx="1415">
                  <c:v>14150</c:v>
                </c:pt>
                <c:pt idx="1416">
                  <c:v>14160</c:v>
                </c:pt>
                <c:pt idx="1417">
                  <c:v>14170</c:v>
                </c:pt>
                <c:pt idx="1418">
                  <c:v>14180</c:v>
                </c:pt>
                <c:pt idx="1419">
                  <c:v>14190</c:v>
                </c:pt>
                <c:pt idx="1420">
                  <c:v>14200</c:v>
                </c:pt>
                <c:pt idx="1421">
                  <c:v>14210</c:v>
                </c:pt>
                <c:pt idx="1422">
                  <c:v>14220</c:v>
                </c:pt>
                <c:pt idx="1423">
                  <c:v>14230</c:v>
                </c:pt>
                <c:pt idx="1424">
                  <c:v>14240</c:v>
                </c:pt>
                <c:pt idx="1425">
                  <c:v>14250</c:v>
                </c:pt>
                <c:pt idx="1426">
                  <c:v>14260</c:v>
                </c:pt>
                <c:pt idx="1427">
                  <c:v>14270</c:v>
                </c:pt>
                <c:pt idx="1428">
                  <c:v>14280</c:v>
                </c:pt>
                <c:pt idx="1429">
                  <c:v>14290</c:v>
                </c:pt>
                <c:pt idx="1430">
                  <c:v>14300</c:v>
                </c:pt>
                <c:pt idx="1431">
                  <c:v>14310</c:v>
                </c:pt>
                <c:pt idx="1432">
                  <c:v>14320</c:v>
                </c:pt>
                <c:pt idx="1433">
                  <c:v>14330</c:v>
                </c:pt>
                <c:pt idx="1434">
                  <c:v>14340</c:v>
                </c:pt>
                <c:pt idx="1435">
                  <c:v>14350</c:v>
                </c:pt>
                <c:pt idx="1436">
                  <c:v>14360</c:v>
                </c:pt>
                <c:pt idx="1437">
                  <c:v>14370</c:v>
                </c:pt>
                <c:pt idx="1438">
                  <c:v>14380</c:v>
                </c:pt>
                <c:pt idx="1439">
                  <c:v>14390</c:v>
                </c:pt>
                <c:pt idx="1440">
                  <c:v>14400</c:v>
                </c:pt>
                <c:pt idx="1441">
                  <c:v>14410</c:v>
                </c:pt>
                <c:pt idx="1442">
                  <c:v>14420</c:v>
                </c:pt>
                <c:pt idx="1443">
                  <c:v>14430</c:v>
                </c:pt>
                <c:pt idx="1444">
                  <c:v>14440</c:v>
                </c:pt>
                <c:pt idx="1445">
                  <c:v>14450</c:v>
                </c:pt>
                <c:pt idx="1446">
                  <c:v>14460</c:v>
                </c:pt>
                <c:pt idx="1447">
                  <c:v>14470</c:v>
                </c:pt>
                <c:pt idx="1448">
                  <c:v>14480</c:v>
                </c:pt>
                <c:pt idx="1449">
                  <c:v>14490</c:v>
                </c:pt>
                <c:pt idx="1450">
                  <c:v>14500</c:v>
                </c:pt>
                <c:pt idx="1451">
                  <c:v>14510</c:v>
                </c:pt>
                <c:pt idx="1452">
                  <c:v>14520</c:v>
                </c:pt>
                <c:pt idx="1453">
                  <c:v>14530</c:v>
                </c:pt>
                <c:pt idx="1454">
                  <c:v>14540</c:v>
                </c:pt>
                <c:pt idx="1455">
                  <c:v>14550</c:v>
                </c:pt>
                <c:pt idx="1456">
                  <c:v>14560</c:v>
                </c:pt>
                <c:pt idx="1457">
                  <c:v>14570</c:v>
                </c:pt>
                <c:pt idx="1458">
                  <c:v>14580</c:v>
                </c:pt>
                <c:pt idx="1459">
                  <c:v>14590</c:v>
                </c:pt>
                <c:pt idx="1460">
                  <c:v>14600</c:v>
                </c:pt>
                <c:pt idx="1461">
                  <c:v>14610</c:v>
                </c:pt>
                <c:pt idx="1462">
                  <c:v>14620</c:v>
                </c:pt>
                <c:pt idx="1463">
                  <c:v>14630</c:v>
                </c:pt>
                <c:pt idx="1464">
                  <c:v>14640</c:v>
                </c:pt>
                <c:pt idx="1465">
                  <c:v>14650</c:v>
                </c:pt>
                <c:pt idx="1466">
                  <c:v>14660</c:v>
                </c:pt>
                <c:pt idx="1467">
                  <c:v>14670</c:v>
                </c:pt>
                <c:pt idx="1468">
                  <c:v>14680</c:v>
                </c:pt>
                <c:pt idx="1469">
                  <c:v>14690</c:v>
                </c:pt>
                <c:pt idx="1470">
                  <c:v>14700</c:v>
                </c:pt>
                <c:pt idx="1471">
                  <c:v>14710</c:v>
                </c:pt>
                <c:pt idx="1472">
                  <c:v>14720</c:v>
                </c:pt>
                <c:pt idx="1473">
                  <c:v>14730</c:v>
                </c:pt>
                <c:pt idx="1474">
                  <c:v>14740</c:v>
                </c:pt>
                <c:pt idx="1475">
                  <c:v>14750</c:v>
                </c:pt>
                <c:pt idx="1476">
                  <c:v>14760</c:v>
                </c:pt>
                <c:pt idx="1477">
                  <c:v>14770</c:v>
                </c:pt>
                <c:pt idx="1478">
                  <c:v>14780</c:v>
                </c:pt>
                <c:pt idx="1479">
                  <c:v>14790</c:v>
                </c:pt>
                <c:pt idx="1480">
                  <c:v>14800</c:v>
                </c:pt>
                <c:pt idx="1481">
                  <c:v>14810</c:v>
                </c:pt>
                <c:pt idx="1482">
                  <c:v>14820</c:v>
                </c:pt>
                <c:pt idx="1483">
                  <c:v>14830</c:v>
                </c:pt>
                <c:pt idx="1484">
                  <c:v>14840</c:v>
                </c:pt>
                <c:pt idx="1485">
                  <c:v>14850</c:v>
                </c:pt>
                <c:pt idx="1486">
                  <c:v>14860</c:v>
                </c:pt>
                <c:pt idx="1487">
                  <c:v>14870</c:v>
                </c:pt>
                <c:pt idx="1488">
                  <c:v>14880</c:v>
                </c:pt>
                <c:pt idx="1489">
                  <c:v>14890</c:v>
                </c:pt>
                <c:pt idx="1490">
                  <c:v>14900</c:v>
                </c:pt>
                <c:pt idx="1491">
                  <c:v>14910</c:v>
                </c:pt>
                <c:pt idx="1492">
                  <c:v>14920</c:v>
                </c:pt>
                <c:pt idx="1493">
                  <c:v>14930</c:v>
                </c:pt>
                <c:pt idx="1494">
                  <c:v>14940</c:v>
                </c:pt>
                <c:pt idx="1495">
                  <c:v>14950</c:v>
                </c:pt>
                <c:pt idx="1496">
                  <c:v>14960</c:v>
                </c:pt>
                <c:pt idx="1497">
                  <c:v>14970</c:v>
                </c:pt>
                <c:pt idx="1498">
                  <c:v>14980</c:v>
                </c:pt>
                <c:pt idx="1499">
                  <c:v>14990</c:v>
                </c:pt>
                <c:pt idx="1500">
                  <c:v>15000</c:v>
                </c:pt>
                <c:pt idx="1501">
                  <c:v>15010</c:v>
                </c:pt>
                <c:pt idx="1502">
                  <c:v>15020</c:v>
                </c:pt>
                <c:pt idx="1503">
                  <c:v>15030</c:v>
                </c:pt>
                <c:pt idx="1504">
                  <c:v>15040</c:v>
                </c:pt>
                <c:pt idx="1505">
                  <c:v>15050</c:v>
                </c:pt>
                <c:pt idx="1506">
                  <c:v>15060</c:v>
                </c:pt>
                <c:pt idx="1507">
                  <c:v>15070</c:v>
                </c:pt>
                <c:pt idx="1508">
                  <c:v>15080</c:v>
                </c:pt>
                <c:pt idx="1509">
                  <c:v>15090</c:v>
                </c:pt>
                <c:pt idx="1510">
                  <c:v>15100</c:v>
                </c:pt>
                <c:pt idx="1511">
                  <c:v>15110</c:v>
                </c:pt>
                <c:pt idx="1512">
                  <c:v>15120</c:v>
                </c:pt>
                <c:pt idx="1513">
                  <c:v>15130</c:v>
                </c:pt>
                <c:pt idx="1514">
                  <c:v>15140</c:v>
                </c:pt>
                <c:pt idx="1515">
                  <c:v>15150</c:v>
                </c:pt>
                <c:pt idx="1516">
                  <c:v>15160</c:v>
                </c:pt>
                <c:pt idx="1517">
                  <c:v>15170</c:v>
                </c:pt>
                <c:pt idx="1518">
                  <c:v>15180</c:v>
                </c:pt>
                <c:pt idx="1519">
                  <c:v>15190</c:v>
                </c:pt>
                <c:pt idx="1520">
                  <c:v>15200</c:v>
                </c:pt>
                <c:pt idx="1521">
                  <c:v>15210</c:v>
                </c:pt>
                <c:pt idx="1522">
                  <c:v>15220</c:v>
                </c:pt>
                <c:pt idx="1523">
                  <c:v>15230</c:v>
                </c:pt>
                <c:pt idx="1524">
                  <c:v>15240</c:v>
                </c:pt>
                <c:pt idx="1525">
                  <c:v>15250</c:v>
                </c:pt>
                <c:pt idx="1526">
                  <c:v>15260</c:v>
                </c:pt>
                <c:pt idx="1527">
                  <c:v>15270</c:v>
                </c:pt>
                <c:pt idx="1528">
                  <c:v>15280</c:v>
                </c:pt>
                <c:pt idx="1529">
                  <c:v>15290</c:v>
                </c:pt>
                <c:pt idx="1530">
                  <c:v>15300</c:v>
                </c:pt>
                <c:pt idx="1531">
                  <c:v>15310</c:v>
                </c:pt>
                <c:pt idx="1532">
                  <c:v>15320</c:v>
                </c:pt>
                <c:pt idx="1533">
                  <c:v>15330</c:v>
                </c:pt>
                <c:pt idx="1534">
                  <c:v>15340</c:v>
                </c:pt>
                <c:pt idx="1535">
                  <c:v>15350</c:v>
                </c:pt>
                <c:pt idx="1536">
                  <c:v>15360</c:v>
                </c:pt>
                <c:pt idx="1537">
                  <c:v>15370</c:v>
                </c:pt>
                <c:pt idx="1538">
                  <c:v>15380</c:v>
                </c:pt>
                <c:pt idx="1539">
                  <c:v>15390</c:v>
                </c:pt>
                <c:pt idx="1540">
                  <c:v>15400</c:v>
                </c:pt>
                <c:pt idx="1541">
                  <c:v>15410</c:v>
                </c:pt>
                <c:pt idx="1542">
                  <c:v>15420</c:v>
                </c:pt>
                <c:pt idx="1543">
                  <c:v>15430</c:v>
                </c:pt>
                <c:pt idx="1544">
                  <c:v>15440</c:v>
                </c:pt>
                <c:pt idx="1545">
                  <c:v>15450</c:v>
                </c:pt>
                <c:pt idx="1546">
                  <c:v>15460</c:v>
                </c:pt>
                <c:pt idx="1547">
                  <c:v>15470</c:v>
                </c:pt>
                <c:pt idx="1548">
                  <c:v>15480</c:v>
                </c:pt>
                <c:pt idx="1549">
                  <c:v>15490</c:v>
                </c:pt>
                <c:pt idx="1550">
                  <c:v>15500</c:v>
                </c:pt>
                <c:pt idx="1551">
                  <c:v>15510</c:v>
                </c:pt>
                <c:pt idx="1552">
                  <c:v>15520</c:v>
                </c:pt>
                <c:pt idx="1553">
                  <c:v>15530</c:v>
                </c:pt>
                <c:pt idx="1554">
                  <c:v>15540</c:v>
                </c:pt>
                <c:pt idx="1555">
                  <c:v>15550</c:v>
                </c:pt>
                <c:pt idx="1556">
                  <c:v>15560</c:v>
                </c:pt>
                <c:pt idx="1557">
                  <c:v>15570</c:v>
                </c:pt>
                <c:pt idx="1558">
                  <c:v>15580</c:v>
                </c:pt>
                <c:pt idx="1559">
                  <c:v>15590</c:v>
                </c:pt>
                <c:pt idx="1560">
                  <c:v>15600</c:v>
                </c:pt>
                <c:pt idx="1561">
                  <c:v>15610</c:v>
                </c:pt>
                <c:pt idx="1562">
                  <c:v>15620</c:v>
                </c:pt>
                <c:pt idx="1563">
                  <c:v>15630</c:v>
                </c:pt>
                <c:pt idx="1564">
                  <c:v>15640</c:v>
                </c:pt>
                <c:pt idx="1565">
                  <c:v>15650</c:v>
                </c:pt>
                <c:pt idx="1566">
                  <c:v>15660</c:v>
                </c:pt>
                <c:pt idx="1567">
                  <c:v>15670</c:v>
                </c:pt>
                <c:pt idx="1568">
                  <c:v>15680</c:v>
                </c:pt>
                <c:pt idx="1569">
                  <c:v>15690</c:v>
                </c:pt>
                <c:pt idx="1570">
                  <c:v>15700</c:v>
                </c:pt>
                <c:pt idx="1571">
                  <c:v>15710</c:v>
                </c:pt>
                <c:pt idx="1572">
                  <c:v>15720</c:v>
                </c:pt>
                <c:pt idx="1573">
                  <c:v>15730</c:v>
                </c:pt>
                <c:pt idx="1574">
                  <c:v>15740</c:v>
                </c:pt>
                <c:pt idx="1575">
                  <c:v>15750</c:v>
                </c:pt>
                <c:pt idx="1576">
                  <c:v>15760</c:v>
                </c:pt>
                <c:pt idx="1577">
                  <c:v>15770</c:v>
                </c:pt>
                <c:pt idx="1578">
                  <c:v>15780</c:v>
                </c:pt>
                <c:pt idx="1579">
                  <c:v>15790</c:v>
                </c:pt>
                <c:pt idx="1580">
                  <c:v>15800</c:v>
                </c:pt>
                <c:pt idx="1581">
                  <c:v>15810</c:v>
                </c:pt>
                <c:pt idx="1582">
                  <c:v>15820</c:v>
                </c:pt>
                <c:pt idx="1583">
                  <c:v>15830</c:v>
                </c:pt>
                <c:pt idx="1584">
                  <c:v>15840</c:v>
                </c:pt>
                <c:pt idx="1585">
                  <c:v>15850</c:v>
                </c:pt>
                <c:pt idx="1586">
                  <c:v>15860</c:v>
                </c:pt>
                <c:pt idx="1587">
                  <c:v>15870</c:v>
                </c:pt>
                <c:pt idx="1588">
                  <c:v>15880</c:v>
                </c:pt>
                <c:pt idx="1589">
                  <c:v>15890</c:v>
                </c:pt>
                <c:pt idx="1590">
                  <c:v>15900</c:v>
                </c:pt>
                <c:pt idx="1591">
                  <c:v>15910</c:v>
                </c:pt>
                <c:pt idx="1592">
                  <c:v>15920</c:v>
                </c:pt>
                <c:pt idx="1593">
                  <c:v>15930</c:v>
                </c:pt>
                <c:pt idx="1594">
                  <c:v>15940</c:v>
                </c:pt>
                <c:pt idx="1595">
                  <c:v>15950</c:v>
                </c:pt>
                <c:pt idx="1596">
                  <c:v>15960</c:v>
                </c:pt>
                <c:pt idx="1597">
                  <c:v>15970</c:v>
                </c:pt>
                <c:pt idx="1598">
                  <c:v>15980</c:v>
                </c:pt>
                <c:pt idx="1599">
                  <c:v>15990</c:v>
                </c:pt>
                <c:pt idx="1600">
                  <c:v>16000</c:v>
                </c:pt>
                <c:pt idx="1601">
                  <c:v>16010</c:v>
                </c:pt>
                <c:pt idx="1602">
                  <c:v>16020</c:v>
                </c:pt>
                <c:pt idx="1603">
                  <c:v>16030</c:v>
                </c:pt>
                <c:pt idx="1604">
                  <c:v>16040</c:v>
                </c:pt>
                <c:pt idx="1605">
                  <c:v>16050</c:v>
                </c:pt>
                <c:pt idx="1606">
                  <c:v>16060</c:v>
                </c:pt>
                <c:pt idx="1607">
                  <c:v>16070</c:v>
                </c:pt>
                <c:pt idx="1608">
                  <c:v>16080</c:v>
                </c:pt>
                <c:pt idx="1609">
                  <c:v>16090</c:v>
                </c:pt>
                <c:pt idx="1610">
                  <c:v>16100</c:v>
                </c:pt>
                <c:pt idx="1611">
                  <c:v>16110</c:v>
                </c:pt>
                <c:pt idx="1612">
                  <c:v>16120</c:v>
                </c:pt>
                <c:pt idx="1613">
                  <c:v>16130</c:v>
                </c:pt>
                <c:pt idx="1614">
                  <c:v>16140</c:v>
                </c:pt>
                <c:pt idx="1615">
                  <c:v>16150</c:v>
                </c:pt>
                <c:pt idx="1616">
                  <c:v>16160</c:v>
                </c:pt>
                <c:pt idx="1617">
                  <c:v>16170</c:v>
                </c:pt>
                <c:pt idx="1618">
                  <c:v>16180</c:v>
                </c:pt>
                <c:pt idx="1619">
                  <c:v>16190</c:v>
                </c:pt>
                <c:pt idx="1620">
                  <c:v>16200</c:v>
                </c:pt>
                <c:pt idx="1621">
                  <c:v>16210</c:v>
                </c:pt>
                <c:pt idx="1622">
                  <c:v>16220</c:v>
                </c:pt>
                <c:pt idx="1623">
                  <c:v>16230</c:v>
                </c:pt>
                <c:pt idx="1624">
                  <c:v>16240</c:v>
                </c:pt>
                <c:pt idx="1625">
                  <c:v>16250</c:v>
                </c:pt>
                <c:pt idx="1626">
                  <c:v>16260</c:v>
                </c:pt>
                <c:pt idx="1627">
                  <c:v>16270</c:v>
                </c:pt>
                <c:pt idx="1628">
                  <c:v>16280</c:v>
                </c:pt>
                <c:pt idx="1629">
                  <c:v>16290</c:v>
                </c:pt>
                <c:pt idx="1630">
                  <c:v>16300</c:v>
                </c:pt>
                <c:pt idx="1631">
                  <c:v>16310</c:v>
                </c:pt>
                <c:pt idx="1632">
                  <c:v>16320</c:v>
                </c:pt>
                <c:pt idx="1633">
                  <c:v>16330</c:v>
                </c:pt>
                <c:pt idx="1634">
                  <c:v>16340</c:v>
                </c:pt>
                <c:pt idx="1635">
                  <c:v>16350</c:v>
                </c:pt>
                <c:pt idx="1636">
                  <c:v>16360</c:v>
                </c:pt>
                <c:pt idx="1637">
                  <c:v>16370</c:v>
                </c:pt>
                <c:pt idx="1638">
                  <c:v>16380</c:v>
                </c:pt>
                <c:pt idx="1639">
                  <c:v>16390</c:v>
                </c:pt>
                <c:pt idx="1640">
                  <c:v>16400</c:v>
                </c:pt>
                <c:pt idx="1641">
                  <c:v>16410</c:v>
                </c:pt>
                <c:pt idx="1642">
                  <c:v>16420</c:v>
                </c:pt>
                <c:pt idx="1643">
                  <c:v>16430</c:v>
                </c:pt>
                <c:pt idx="1644">
                  <c:v>16440</c:v>
                </c:pt>
                <c:pt idx="1645">
                  <c:v>16450</c:v>
                </c:pt>
                <c:pt idx="1646">
                  <c:v>16460</c:v>
                </c:pt>
                <c:pt idx="1647">
                  <c:v>16470</c:v>
                </c:pt>
                <c:pt idx="1648">
                  <c:v>16480</c:v>
                </c:pt>
                <c:pt idx="1649">
                  <c:v>16490</c:v>
                </c:pt>
                <c:pt idx="1650">
                  <c:v>16500</c:v>
                </c:pt>
                <c:pt idx="1651">
                  <c:v>16510</c:v>
                </c:pt>
                <c:pt idx="1652">
                  <c:v>16520</c:v>
                </c:pt>
                <c:pt idx="1653">
                  <c:v>16530</c:v>
                </c:pt>
                <c:pt idx="1654">
                  <c:v>16540</c:v>
                </c:pt>
                <c:pt idx="1655">
                  <c:v>16550</c:v>
                </c:pt>
                <c:pt idx="1656">
                  <c:v>16560</c:v>
                </c:pt>
                <c:pt idx="1657">
                  <c:v>16570</c:v>
                </c:pt>
                <c:pt idx="1658">
                  <c:v>16580</c:v>
                </c:pt>
                <c:pt idx="1659">
                  <c:v>16590</c:v>
                </c:pt>
                <c:pt idx="1660">
                  <c:v>16600</c:v>
                </c:pt>
                <c:pt idx="1661">
                  <c:v>16610</c:v>
                </c:pt>
                <c:pt idx="1662">
                  <c:v>16620</c:v>
                </c:pt>
                <c:pt idx="1663">
                  <c:v>16630</c:v>
                </c:pt>
                <c:pt idx="1664">
                  <c:v>16640</c:v>
                </c:pt>
                <c:pt idx="1665">
                  <c:v>16650</c:v>
                </c:pt>
                <c:pt idx="1666">
                  <c:v>16660</c:v>
                </c:pt>
                <c:pt idx="1667">
                  <c:v>16670</c:v>
                </c:pt>
                <c:pt idx="1668">
                  <c:v>16680</c:v>
                </c:pt>
                <c:pt idx="1669">
                  <c:v>16690</c:v>
                </c:pt>
                <c:pt idx="1670">
                  <c:v>16700</c:v>
                </c:pt>
                <c:pt idx="1671">
                  <c:v>16710</c:v>
                </c:pt>
                <c:pt idx="1672">
                  <c:v>16720</c:v>
                </c:pt>
                <c:pt idx="1673">
                  <c:v>16730</c:v>
                </c:pt>
                <c:pt idx="1674">
                  <c:v>16740</c:v>
                </c:pt>
                <c:pt idx="1675">
                  <c:v>16750</c:v>
                </c:pt>
                <c:pt idx="1676">
                  <c:v>16760</c:v>
                </c:pt>
                <c:pt idx="1677">
                  <c:v>16770</c:v>
                </c:pt>
                <c:pt idx="1678">
                  <c:v>16780</c:v>
                </c:pt>
                <c:pt idx="1679">
                  <c:v>16790</c:v>
                </c:pt>
                <c:pt idx="1680">
                  <c:v>16800</c:v>
                </c:pt>
                <c:pt idx="1681">
                  <c:v>16810</c:v>
                </c:pt>
                <c:pt idx="1682">
                  <c:v>16820</c:v>
                </c:pt>
                <c:pt idx="1683">
                  <c:v>16830</c:v>
                </c:pt>
                <c:pt idx="1684">
                  <c:v>16840</c:v>
                </c:pt>
                <c:pt idx="1685">
                  <c:v>16850</c:v>
                </c:pt>
                <c:pt idx="1686">
                  <c:v>16860</c:v>
                </c:pt>
                <c:pt idx="1687">
                  <c:v>16870</c:v>
                </c:pt>
                <c:pt idx="1688">
                  <c:v>16880</c:v>
                </c:pt>
                <c:pt idx="1689">
                  <c:v>16890</c:v>
                </c:pt>
                <c:pt idx="1690">
                  <c:v>16900</c:v>
                </c:pt>
                <c:pt idx="1691">
                  <c:v>16910</c:v>
                </c:pt>
                <c:pt idx="1692">
                  <c:v>16920</c:v>
                </c:pt>
                <c:pt idx="1693">
                  <c:v>16930</c:v>
                </c:pt>
                <c:pt idx="1694">
                  <c:v>16940</c:v>
                </c:pt>
                <c:pt idx="1695">
                  <c:v>16950</c:v>
                </c:pt>
                <c:pt idx="1696">
                  <c:v>16960</c:v>
                </c:pt>
                <c:pt idx="1697">
                  <c:v>16970</c:v>
                </c:pt>
                <c:pt idx="1698">
                  <c:v>16980</c:v>
                </c:pt>
                <c:pt idx="1699">
                  <c:v>16990</c:v>
                </c:pt>
                <c:pt idx="1700">
                  <c:v>17000</c:v>
                </c:pt>
                <c:pt idx="1701">
                  <c:v>17010</c:v>
                </c:pt>
                <c:pt idx="1702">
                  <c:v>17020</c:v>
                </c:pt>
                <c:pt idx="1703">
                  <c:v>17030</c:v>
                </c:pt>
                <c:pt idx="1704">
                  <c:v>17040</c:v>
                </c:pt>
                <c:pt idx="1705">
                  <c:v>17050</c:v>
                </c:pt>
                <c:pt idx="1706">
                  <c:v>17060</c:v>
                </c:pt>
                <c:pt idx="1707">
                  <c:v>17070</c:v>
                </c:pt>
                <c:pt idx="1708">
                  <c:v>17080</c:v>
                </c:pt>
                <c:pt idx="1709">
                  <c:v>17090</c:v>
                </c:pt>
                <c:pt idx="1710">
                  <c:v>17100</c:v>
                </c:pt>
                <c:pt idx="1711">
                  <c:v>17110</c:v>
                </c:pt>
                <c:pt idx="1712">
                  <c:v>17120</c:v>
                </c:pt>
                <c:pt idx="1713">
                  <c:v>17130</c:v>
                </c:pt>
                <c:pt idx="1714">
                  <c:v>17140</c:v>
                </c:pt>
                <c:pt idx="1715">
                  <c:v>17150</c:v>
                </c:pt>
                <c:pt idx="1716">
                  <c:v>17160</c:v>
                </c:pt>
                <c:pt idx="1717">
                  <c:v>17170</c:v>
                </c:pt>
                <c:pt idx="1718">
                  <c:v>17180</c:v>
                </c:pt>
                <c:pt idx="1719">
                  <c:v>17190</c:v>
                </c:pt>
                <c:pt idx="1720">
                  <c:v>17200</c:v>
                </c:pt>
                <c:pt idx="1721">
                  <c:v>17210</c:v>
                </c:pt>
                <c:pt idx="1722">
                  <c:v>17220</c:v>
                </c:pt>
                <c:pt idx="1723">
                  <c:v>17230</c:v>
                </c:pt>
                <c:pt idx="1724">
                  <c:v>17240</c:v>
                </c:pt>
                <c:pt idx="1725">
                  <c:v>17250</c:v>
                </c:pt>
                <c:pt idx="1726">
                  <c:v>17260</c:v>
                </c:pt>
                <c:pt idx="1727">
                  <c:v>17270</c:v>
                </c:pt>
                <c:pt idx="1728">
                  <c:v>17280</c:v>
                </c:pt>
                <c:pt idx="1729">
                  <c:v>17290</c:v>
                </c:pt>
                <c:pt idx="1730">
                  <c:v>17300</c:v>
                </c:pt>
                <c:pt idx="1731">
                  <c:v>17310</c:v>
                </c:pt>
                <c:pt idx="1732">
                  <c:v>17320</c:v>
                </c:pt>
                <c:pt idx="1733">
                  <c:v>17330</c:v>
                </c:pt>
                <c:pt idx="1734">
                  <c:v>17340</c:v>
                </c:pt>
                <c:pt idx="1735">
                  <c:v>17350</c:v>
                </c:pt>
                <c:pt idx="1736">
                  <c:v>17360</c:v>
                </c:pt>
                <c:pt idx="1737">
                  <c:v>17370</c:v>
                </c:pt>
                <c:pt idx="1738">
                  <c:v>17380</c:v>
                </c:pt>
                <c:pt idx="1739">
                  <c:v>17390</c:v>
                </c:pt>
                <c:pt idx="1740">
                  <c:v>17400</c:v>
                </c:pt>
                <c:pt idx="1741">
                  <c:v>17410</c:v>
                </c:pt>
                <c:pt idx="1742">
                  <c:v>17420</c:v>
                </c:pt>
                <c:pt idx="1743">
                  <c:v>17430</c:v>
                </c:pt>
                <c:pt idx="1744">
                  <c:v>17440</c:v>
                </c:pt>
                <c:pt idx="1745">
                  <c:v>17450</c:v>
                </c:pt>
                <c:pt idx="1746">
                  <c:v>17460</c:v>
                </c:pt>
                <c:pt idx="1747">
                  <c:v>17470</c:v>
                </c:pt>
                <c:pt idx="1748">
                  <c:v>17480</c:v>
                </c:pt>
                <c:pt idx="1749">
                  <c:v>17490</c:v>
                </c:pt>
                <c:pt idx="1750">
                  <c:v>17500</c:v>
                </c:pt>
                <c:pt idx="1751">
                  <c:v>17510</c:v>
                </c:pt>
                <c:pt idx="1752">
                  <c:v>17520</c:v>
                </c:pt>
                <c:pt idx="1753">
                  <c:v>17530</c:v>
                </c:pt>
                <c:pt idx="1754">
                  <c:v>17540</c:v>
                </c:pt>
                <c:pt idx="1755">
                  <c:v>17550</c:v>
                </c:pt>
                <c:pt idx="1756">
                  <c:v>17560</c:v>
                </c:pt>
                <c:pt idx="1757">
                  <c:v>17570</c:v>
                </c:pt>
                <c:pt idx="1758">
                  <c:v>17580</c:v>
                </c:pt>
                <c:pt idx="1759">
                  <c:v>17590</c:v>
                </c:pt>
                <c:pt idx="1760">
                  <c:v>17600</c:v>
                </c:pt>
                <c:pt idx="1761">
                  <c:v>17610</c:v>
                </c:pt>
                <c:pt idx="1762">
                  <c:v>17620</c:v>
                </c:pt>
                <c:pt idx="1763">
                  <c:v>17630</c:v>
                </c:pt>
                <c:pt idx="1764">
                  <c:v>17640</c:v>
                </c:pt>
                <c:pt idx="1765">
                  <c:v>17650</c:v>
                </c:pt>
                <c:pt idx="1766">
                  <c:v>17660</c:v>
                </c:pt>
                <c:pt idx="1767">
                  <c:v>17670</c:v>
                </c:pt>
                <c:pt idx="1768">
                  <c:v>17680</c:v>
                </c:pt>
                <c:pt idx="1769">
                  <c:v>17690</c:v>
                </c:pt>
                <c:pt idx="1770">
                  <c:v>17700</c:v>
                </c:pt>
                <c:pt idx="1771">
                  <c:v>17710</c:v>
                </c:pt>
                <c:pt idx="1772">
                  <c:v>17720</c:v>
                </c:pt>
                <c:pt idx="1773">
                  <c:v>17730</c:v>
                </c:pt>
                <c:pt idx="1774">
                  <c:v>17740</c:v>
                </c:pt>
                <c:pt idx="1775">
                  <c:v>17750</c:v>
                </c:pt>
                <c:pt idx="1776">
                  <c:v>17760</c:v>
                </c:pt>
                <c:pt idx="1777">
                  <c:v>17770</c:v>
                </c:pt>
                <c:pt idx="1778">
                  <c:v>17780</c:v>
                </c:pt>
                <c:pt idx="1779">
                  <c:v>17790</c:v>
                </c:pt>
                <c:pt idx="1780">
                  <c:v>17800</c:v>
                </c:pt>
                <c:pt idx="1781">
                  <c:v>17810</c:v>
                </c:pt>
                <c:pt idx="1782">
                  <c:v>17820</c:v>
                </c:pt>
                <c:pt idx="1783">
                  <c:v>17830</c:v>
                </c:pt>
                <c:pt idx="1784">
                  <c:v>17840</c:v>
                </c:pt>
                <c:pt idx="1785">
                  <c:v>17850</c:v>
                </c:pt>
                <c:pt idx="1786">
                  <c:v>17860</c:v>
                </c:pt>
                <c:pt idx="1787">
                  <c:v>17870</c:v>
                </c:pt>
                <c:pt idx="1788">
                  <c:v>17880</c:v>
                </c:pt>
                <c:pt idx="1789">
                  <c:v>17890</c:v>
                </c:pt>
                <c:pt idx="1790">
                  <c:v>17900</c:v>
                </c:pt>
                <c:pt idx="1791">
                  <c:v>17910</c:v>
                </c:pt>
                <c:pt idx="1792">
                  <c:v>17920</c:v>
                </c:pt>
                <c:pt idx="1793">
                  <c:v>17930</c:v>
                </c:pt>
                <c:pt idx="1794">
                  <c:v>17940</c:v>
                </c:pt>
                <c:pt idx="1795">
                  <c:v>17950</c:v>
                </c:pt>
                <c:pt idx="1796">
                  <c:v>17960</c:v>
                </c:pt>
                <c:pt idx="1797">
                  <c:v>17970</c:v>
                </c:pt>
                <c:pt idx="1798">
                  <c:v>17980</c:v>
                </c:pt>
                <c:pt idx="1799">
                  <c:v>17990</c:v>
                </c:pt>
                <c:pt idx="1800">
                  <c:v>18000</c:v>
                </c:pt>
                <c:pt idx="1801">
                  <c:v>18010</c:v>
                </c:pt>
                <c:pt idx="1802">
                  <c:v>18020</c:v>
                </c:pt>
                <c:pt idx="1803">
                  <c:v>18030</c:v>
                </c:pt>
                <c:pt idx="1804">
                  <c:v>18040</c:v>
                </c:pt>
                <c:pt idx="1805">
                  <c:v>18050</c:v>
                </c:pt>
                <c:pt idx="1806">
                  <c:v>18060</c:v>
                </c:pt>
                <c:pt idx="1807">
                  <c:v>18070</c:v>
                </c:pt>
                <c:pt idx="1808">
                  <c:v>18080</c:v>
                </c:pt>
                <c:pt idx="1809">
                  <c:v>18090</c:v>
                </c:pt>
                <c:pt idx="1810">
                  <c:v>18100</c:v>
                </c:pt>
                <c:pt idx="1811">
                  <c:v>18110</c:v>
                </c:pt>
                <c:pt idx="1812">
                  <c:v>18120</c:v>
                </c:pt>
                <c:pt idx="1813">
                  <c:v>18130</c:v>
                </c:pt>
                <c:pt idx="1814">
                  <c:v>18140</c:v>
                </c:pt>
                <c:pt idx="1815">
                  <c:v>18150</c:v>
                </c:pt>
                <c:pt idx="1816">
                  <c:v>18160</c:v>
                </c:pt>
                <c:pt idx="1817">
                  <c:v>18170</c:v>
                </c:pt>
                <c:pt idx="1818">
                  <c:v>18180</c:v>
                </c:pt>
                <c:pt idx="1819">
                  <c:v>18190</c:v>
                </c:pt>
                <c:pt idx="1820">
                  <c:v>18200</c:v>
                </c:pt>
                <c:pt idx="1821">
                  <c:v>18210</c:v>
                </c:pt>
                <c:pt idx="1822">
                  <c:v>18220</c:v>
                </c:pt>
                <c:pt idx="1823">
                  <c:v>18230</c:v>
                </c:pt>
                <c:pt idx="1824">
                  <c:v>18240</c:v>
                </c:pt>
                <c:pt idx="1825">
                  <c:v>18250</c:v>
                </c:pt>
                <c:pt idx="1826">
                  <c:v>18260</c:v>
                </c:pt>
                <c:pt idx="1827">
                  <c:v>18270</c:v>
                </c:pt>
                <c:pt idx="1828">
                  <c:v>18280</c:v>
                </c:pt>
                <c:pt idx="1829">
                  <c:v>18290</c:v>
                </c:pt>
                <c:pt idx="1830">
                  <c:v>18300</c:v>
                </c:pt>
                <c:pt idx="1831">
                  <c:v>18310</c:v>
                </c:pt>
                <c:pt idx="1832">
                  <c:v>18320</c:v>
                </c:pt>
                <c:pt idx="1833">
                  <c:v>18330</c:v>
                </c:pt>
                <c:pt idx="1834">
                  <c:v>18340</c:v>
                </c:pt>
                <c:pt idx="1835">
                  <c:v>18350</c:v>
                </c:pt>
                <c:pt idx="1836">
                  <c:v>18360</c:v>
                </c:pt>
                <c:pt idx="1837">
                  <c:v>18370</c:v>
                </c:pt>
                <c:pt idx="1838">
                  <c:v>18380</c:v>
                </c:pt>
                <c:pt idx="1839">
                  <c:v>18390</c:v>
                </c:pt>
                <c:pt idx="1840">
                  <c:v>18400</c:v>
                </c:pt>
                <c:pt idx="1841">
                  <c:v>18410</c:v>
                </c:pt>
                <c:pt idx="1842">
                  <c:v>18420</c:v>
                </c:pt>
                <c:pt idx="1843">
                  <c:v>18430</c:v>
                </c:pt>
                <c:pt idx="1844">
                  <c:v>18440</c:v>
                </c:pt>
                <c:pt idx="1845">
                  <c:v>18450</c:v>
                </c:pt>
                <c:pt idx="1846">
                  <c:v>18460</c:v>
                </c:pt>
                <c:pt idx="1847">
                  <c:v>18470</c:v>
                </c:pt>
                <c:pt idx="1848">
                  <c:v>18480</c:v>
                </c:pt>
                <c:pt idx="1849">
                  <c:v>18490</c:v>
                </c:pt>
                <c:pt idx="1850">
                  <c:v>18500</c:v>
                </c:pt>
                <c:pt idx="1851">
                  <c:v>18510</c:v>
                </c:pt>
                <c:pt idx="1852">
                  <c:v>18520</c:v>
                </c:pt>
                <c:pt idx="1853">
                  <c:v>18530</c:v>
                </c:pt>
                <c:pt idx="1854">
                  <c:v>18540</c:v>
                </c:pt>
                <c:pt idx="1855">
                  <c:v>18550</c:v>
                </c:pt>
                <c:pt idx="1856">
                  <c:v>18560</c:v>
                </c:pt>
                <c:pt idx="1857">
                  <c:v>18570</c:v>
                </c:pt>
                <c:pt idx="1858">
                  <c:v>18580</c:v>
                </c:pt>
                <c:pt idx="1859">
                  <c:v>18590</c:v>
                </c:pt>
                <c:pt idx="1860">
                  <c:v>18600</c:v>
                </c:pt>
                <c:pt idx="1861">
                  <c:v>18610</c:v>
                </c:pt>
                <c:pt idx="1862">
                  <c:v>18620</c:v>
                </c:pt>
                <c:pt idx="1863">
                  <c:v>18630</c:v>
                </c:pt>
                <c:pt idx="1864">
                  <c:v>18640</c:v>
                </c:pt>
                <c:pt idx="1865">
                  <c:v>18650</c:v>
                </c:pt>
                <c:pt idx="1866">
                  <c:v>18660</c:v>
                </c:pt>
                <c:pt idx="1867">
                  <c:v>18670</c:v>
                </c:pt>
                <c:pt idx="1868">
                  <c:v>18680</c:v>
                </c:pt>
                <c:pt idx="1869">
                  <c:v>18690</c:v>
                </c:pt>
                <c:pt idx="1870">
                  <c:v>18700</c:v>
                </c:pt>
                <c:pt idx="1871">
                  <c:v>18710</c:v>
                </c:pt>
                <c:pt idx="1872">
                  <c:v>18720</c:v>
                </c:pt>
                <c:pt idx="1873">
                  <c:v>18730</c:v>
                </c:pt>
                <c:pt idx="1874">
                  <c:v>18740</c:v>
                </c:pt>
                <c:pt idx="1875">
                  <c:v>18750</c:v>
                </c:pt>
                <c:pt idx="1876">
                  <c:v>18760</c:v>
                </c:pt>
                <c:pt idx="1877">
                  <c:v>18770</c:v>
                </c:pt>
                <c:pt idx="1878">
                  <c:v>18780</c:v>
                </c:pt>
                <c:pt idx="1879">
                  <c:v>18790</c:v>
                </c:pt>
                <c:pt idx="1880">
                  <c:v>18800</c:v>
                </c:pt>
                <c:pt idx="1881">
                  <c:v>18810</c:v>
                </c:pt>
                <c:pt idx="1882">
                  <c:v>18820</c:v>
                </c:pt>
                <c:pt idx="1883">
                  <c:v>18830</c:v>
                </c:pt>
                <c:pt idx="1884">
                  <c:v>18840</c:v>
                </c:pt>
                <c:pt idx="1885">
                  <c:v>18850</c:v>
                </c:pt>
                <c:pt idx="1886">
                  <c:v>18860</c:v>
                </c:pt>
                <c:pt idx="1887">
                  <c:v>18870</c:v>
                </c:pt>
                <c:pt idx="1888">
                  <c:v>18880</c:v>
                </c:pt>
                <c:pt idx="1889">
                  <c:v>18890</c:v>
                </c:pt>
                <c:pt idx="1890">
                  <c:v>18900</c:v>
                </c:pt>
                <c:pt idx="1891">
                  <c:v>18910</c:v>
                </c:pt>
                <c:pt idx="1892">
                  <c:v>18920</c:v>
                </c:pt>
                <c:pt idx="1893">
                  <c:v>18930</c:v>
                </c:pt>
                <c:pt idx="1894">
                  <c:v>18940</c:v>
                </c:pt>
                <c:pt idx="1895">
                  <c:v>18950</c:v>
                </c:pt>
                <c:pt idx="1896">
                  <c:v>18960</c:v>
                </c:pt>
                <c:pt idx="1897">
                  <c:v>18970</c:v>
                </c:pt>
                <c:pt idx="1898">
                  <c:v>18980</c:v>
                </c:pt>
                <c:pt idx="1899">
                  <c:v>18990</c:v>
                </c:pt>
                <c:pt idx="1900">
                  <c:v>19000</c:v>
                </c:pt>
                <c:pt idx="1901">
                  <c:v>19010</c:v>
                </c:pt>
                <c:pt idx="1902">
                  <c:v>19020</c:v>
                </c:pt>
                <c:pt idx="1903">
                  <c:v>19030</c:v>
                </c:pt>
                <c:pt idx="1904">
                  <c:v>19040</c:v>
                </c:pt>
                <c:pt idx="1905">
                  <c:v>19050</c:v>
                </c:pt>
                <c:pt idx="1906">
                  <c:v>19060</c:v>
                </c:pt>
                <c:pt idx="1907">
                  <c:v>19070</c:v>
                </c:pt>
                <c:pt idx="1908">
                  <c:v>19080</c:v>
                </c:pt>
                <c:pt idx="1909">
                  <c:v>19090</c:v>
                </c:pt>
                <c:pt idx="1910">
                  <c:v>19100</c:v>
                </c:pt>
                <c:pt idx="1911">
                  <c:v>19110</c:v>
                </c:pt>
                <c:pt idx="1912">
                  <c:v>19120</c:v>
                </c:pt>
                <c:pt idx="1913">
                  <c:v>19130</c:v>
                </c:pt>
                <c:pt idx="1914">
                  <c:v>19140</c:v>
                </c:pt>
                <c:pt idx="1915">
                  <c:v>19150</c:v>
                </c:pt>
                <c:pt idx="1916">
                  <c:v>19160</c:v>
                </c:pt>
                <c:pt idx="1917">
                  <c:v>19170</c:v>
                </c:pt>
                <c:pt idx="1918">
                  <c:v>19180</c:v>
                </c:pt>
                <c:pt idx="1919">
                  <c:v>19190</c:v>
                </c:pt>
                <c:pt idx="1920">
                  <c:v>19200</c:v>
                </c:pt>
                <c:pt idx="1921">
                  <c:v>19210</c:v>
                </c:pt>
                <c:pt idx="1922">
                  <c:v>19220</c:v>
                </c:pt>
                <c:pt idx="1923">
                  <c:v>19230</c:v>
                </c:pt>
                <c:pt idx="1924">
                  <c:v>19240</c:v>
                </c:pt>
                <c:pt idx="1925">
                  <c:v>19250</c:v>
                </c:pt>
                <c:pt idx="1926">
                  <c:v>19260</c:v>
                </c:pt>
                <c:pt idx="1927">
                  <c:v>19270</c:v>
                </c:pt>
                <c:pt idx="1928">
                  <c:v>19280</c:v>
                </c:pt>
                <c:pt idx="1929">
                  <c:v>19290</c:v>
                </c:pt>
                <c:pt idx="1930">
                  <c:v>19300</c:v>
                </c:pt>
                <c:pt idx="1931">
                  <c:v>19310</c:v>
                </c:pt>
                <c:pt idx="1932">
                  <c:v>19320</c:v>
                </c:pt>
                <c:pt idx="1933">
                  <c:v>19330</c:v>
                </c:pt>
                <c:pt idx="1934">
                  <c:v>19340</c:v>
                </c:pt>
                <c:pt idx="1935">
                  <c:v>19350</c:v>
                </c:pt>
                <c:pt idx="1936">
                  <c:v>19360</c:v>
                </c:pt>
                <c:pt idx="1937">
                  <c:v>19370</c:v>
                </c:pt>
                <c:pt idx="1938">
                  <c:v>19380</c:v>
                </c:pt>
                <c:pt idx="1939">
                  <c:v>19390</c:v>
                </c:pt>
                <c:pt idx="1940">
                  <c:v>19400</c:v>
                </c:pt>
                <c:pt idx="1941">
                  <c:v>19410</c:v>
                </c:pt>
                <c:pt idx="1942">
                  <c:v>19420</c:v>
                </c:pt>
                <c:pt idx="1943">
                  <c:v>19430</c:v>
                </c:pt>
                <c:pt idx="1944">
                  <c:v>19440</c:v>
                </c:pt>
                <c:pt idx="1945">
                  <c:v>19450</c:v>
                </c:pt>
                <c:pt idx="1946">
                  <c:v>19460</c:v>
                </c:pt>
                <c:pt idx="1947">
                  <c:v>19470</c:v>
                </c:pt>
                <c:pt idx="1948">
                  <c:v>19480</c:v>
                </c:pt>
                <c:pt idx="1949">
                  <c:v>19490</c:v>
                </c:pt>
                <c:pt idx="1950">
                  <c:v>19500</c:v>
                </c:pt>
                <c:pt idx="1951">
                  <c:v>19510</c:v>
                </c:pt>
                <c:pt idx="1952">
                  <c:v>19520</c:v>
                </c:pt>
                <c:pt idx="1953">
                  <c:v>19530</c:v>
                </c:pt>
                <c:pt idx="1954">
                  <c:v>19540</c:v>
                </c:pt>
                <c:pt idx="1955">
                  <c:v>19550</c:v>
                </c:pt>
                <c:pt idx="1956">
                  <c:v>19560</c:v>
                </c:pt>
                <c:pt idx="1957">
                  <c:v>19570</c:v>
                </c:pt>
                <c:pt idx="1958">
                  <c:v>19580</c:v>
                </c:pt>
                <c:pt idx="1959">
                  <c:v>19590</c:v>
                </c:pt>
                <c:pt idx="1960">
                  <c:v>19600</c:v>
                </c:pt>
                <c:pt idx="1961">
                  <c:v>19610</c:v>
                </c:pt>
                <c:pt idx="1962">
                  <c:v>19620</c:v>
                </c:pt>
                <c:pt idx="1963">
                  <c:v>19630</c:v>
                </c:pt>
                <c:pt idx="1964">
                  <c:v>19640</c:v>
                </c:pt>
                <c:pt idx="1965">
                  <c:v>19650</c:v>
                </c:pt>
                <c:pt idx="1966">
                  <c:v>19660</c:v>
                </c:pt>
                <c:pt idx="1967">
                  <c:v>19670</c:v>
                </c:pt>
                <c:pt idx="1968">
                  <c:v>19680</c:v>
                </c:pt>
                <c:pt idx="1969">
                  <c:v>19690</c:v>
                </c:pt>
                <c:pt idx="1970">
                  <c:v>19700</c:v>
                </c:pt>
                <c:pt idx="1971">
                  <c:v>19710</c:v>
                </c:pt>
                <c:pt idx="1972">
                  <c:v>19720</c:v>
                </c:pt>
                <c:pt idx="1973">
                  <c:v>19730</c:v>
                </c:pt>
                <c:pt idx="1974">
                  <c:v>19740</c:v>
                </c:pt>
                <c:pt idx="1975">
                  <c:v>19750</c:v>
                </c:pt>
                <c:pt idx="1976">
                  <c:v>19760</c:v>
                </c:pt>
                <c:pt idx="1977">
                  <c:v>19770</c:v>
                </c:pt>
                <c:pt idx="1978">
                  <c:v>19780</c:v>
                </c:pt>
                <c:pt idx="1979">
                  <c:v>19790</c:v>
                </c:pt>
                <c:pt idx="1980">
                  <c:v>19800</c:v>
                </c:pt>
                <c:pt idx="1981">
                  <c:v>19810</c:v>
                </c:pt>
                <c:pt idx="1982">
                  <c:v>19820</c:v>
                </c:pt>
                <c:pt idx="1983">
                  <c:v>19830</c:v>
                </c:pt>
                <c:pt idx="1984">
                  <c:v>19840</c:v>
                </c:pt>
                <c:pt idx="1985">
                  <c:v>19850</c:v>
                </c:pt>
                <c:pt idx="1986">
                  <c:v>19860</c:v>
                </c:pt>
                <c:pt idx="1987">
                  <c:v>19870</c:v>
                </c:pt>
                <c:pt idx="1988">
                  <c:v>19880</c:v>
                </c:pt>
                <c:pt idx="1989">
                  <c:v>19890</c:v>
                </c:pt>
                <c:pt idx="1990">
                  <c:v>19900</c:v>
                </c:pt>
                <c:pt idx="1991">
                  <c:v>19910</c:v>
                </c:pt>
                <c:pt idx="1992">
                  <c:v>19920</c:v>
                </c:pt>
                <c:pt idx="1993">
                  <c:v>19930</c:v>
                </c:pt>
                <c:pt idx="1994">
                  <c:v>19940</c:v>
                </c:pt>
                <c:pt idx="1995">
                  <c:v>19950</c:v>
                </c:pt>
                <c:pt idx="1996">
                  <c:v>19960</c:v>
                </c:pt>
                <c:pt idx="1997">
                  <c:v>19970</c:v>
                </c:pt>
                <c:pt idx="1998">
                  <c:v>19980</c:v>
                </c:pt>
                <c:pt idx="1999">
                  <c:v>19990</c:v>
                </c:pt>
                <c:pt idx="2000">
                  <c:v>20000</c:v>
                </c:pt>
                <c:pt idx="2001">
                  <c:v>20010</c:v>
                </c:pt>
                <c:pt idx="2002">
                  <c:v>20020</c:v>
                </c:pt>
                <c:pt idx="2003">
                  <c:v>20030</c:v>
                </c:pt>
                <c:pt idx="2004">
                  <c:v>20040</c:v>
                </c:pt>
                <c:pt idx="2005">
                  <c:v>20050</c:v>
                </c:pt>
                <c:pt idx="2006">
                  <c:v>20060</c:v>
                </c:pt>
                <c:pt idx="2007">
                  <c:v>20070</c:v>
                </c:pt>
                <c:pt idx="2008">
                  <c:v>20080</c:v>
                </c:pt>
                <c:pt idx="2009">
                  <c:v>20090</c:v>
                </c:pt>
                <c:pt idx="2010">
                  <c:v>20100</c:v>
                </c:pt>
                <c:pt idx="2011">
                  <c:v>20110</c:v>
                </c:pt>
                <c:pt idx="2012">
                  <c:v>20120</c:v>
                </c:pt>
                <c:pt idx="2013">
                  <c:v>20130</c:v>
                </c:pt>
                <c:pt idx="2014">
                  <c:v>20140</c:v>
                </c:pt>
                <c:pt idx="2015">
                  <c:v>20150</c:v>
                </c:pt>
                <c:pt idx="2016">
                  <c:v>20160</c:v>
                </c:pt>
                <c:pt idx="2017">
                  <c:v>20170</c:v>
                </c:pt>
                <c:pt idx="2018">
                  <c:v>20180</c:v>
                </c:pt>
                <c:pt idx="2019">
                  <c:v>20190</c:v>
                </c:pt>
                <c:pt idx="2020">
                  <c:v>20200</c:v>
                </c:pt>
                <c:pt idx="2021">
                  <c:v>20210</c:v>
                </c:pt>
                <c:pt idx="2022">
                  <c:v>20220</c:v>
                </c:pt>
                <c:pt idx="2023">
                  <c:v>20230</c:v>
                </c:pt>
                <c:pt idx="2024">
                  <c:v>20240</c:v>
                </c:pt>
                <c:pt idx="2025">
                  <c:v>20250</c:v>
                </c:pt>
                <c:pt idx="2026">
                  <c:v>20260</c:v>
                </c:pt>
                <c:pt idx="2027">
                  <c:v>20270</c:v>
                </c:pt>
                <c:pt idx="2028">
                  <c:v>20280</c:v>
                </c:pt>
                <c:pt idx="2029">
                  <c:v>20290</c:v>
                </c:pt>
                <c:pt idx="2030">
                  <c:v>20300</c:v>
                </c:pt>
                <c:pt idx="2031">
                  <c:v>20310</c:v>
                </c:pt>
                <c:pt idx="2032">
                  <c:v>20320</c:v>
                </c:pt>
                <c:pt idx="2033">
                  <c:v>20330</c:v>
                </c:pt>
                <c:pt idx="2034">
                  <c:v>20340</c:v>
                </c:pt>
                <c:pt idx="2035">
                  <c:v>20350</c:v>
                </c:pt>
                <c:pt idx="2036">
                  <c:v>20360</c:v>
                </c:pt>
                <c:pt idx="2037">
                  <c:v>20370</c:v>
                </c:pt>
                <c:pt idx="2038">
                  <c:v>20380</c:v>
                </c:pt>
                <c:pt idx="2039">
                  <c:v>20390</c:v>
                </c:pt>
                <c:pt idx="2040">
                  <c:v>20400</c:v>
                </c:pt>
                <c:pt idx="2041">
                  <c:v>20410</c:v>
                </c:pt>
                <c:pt idx="2042">
                  <c:v>20420</c:v>
                </c:pt>
                <c:pt idx="2043">
                  <c:v>20430</c:v>
                </c:pt>
                <c:pt idx="2044">
                  <c:v>20440</c:v>
                </c:pt>
                <c:pt idx="2045">
                  <c:v>20450</c:v>
                </c:pt>
                <c:pt idx="2046">
                  <c:v>20460</c:v>
                </c:pt>
                <c:pt idx="2047">
                  <c:v>20470</c:v>
                </c:pt>
                <c:pt idx="2048">
                  <c:v>20480</c:v>
                </c:pt>
                <c:pt idx="2049">
                  <c:v>20490</c:v>
                </c:pt>
                <c:pt idx="2050">
                  <c:v>20500</c:v>
                </c:pt>
                <c:pt idx="2051">
                  <c:v>20510</c:v>
                </c:pt>
                <c:pt idx="2052">
                  <c:v>20520</c:v>
                </c:pt>
                <c:pt idx="2053">
                  <c:v>20530</c:v>
                </c:pt>
                <c:pt idx="2054">
                  <c:v>20540</c:v>
                </c:pt>
                <c:pt idx="2055">
                  <c:v>20550</c:v>
                </c:pt>
                <c:pt idx="2056">
                  <c:v>20560</c:v>
                </c:pt>
                <c:pt idx="2057">
                  <c:v>20570</c:v>
                </c:pt>
                <c:pt idx="2058">
                  <c:v>20580</c:v>
                </c:pt>
                <c:pt idx="2059">
                  <c:v>20590</c:v>
                </c:pt>
                <c:pt idx="2060">
                  <c:v>20600</c:v>
                </c:pt>
                <c:pt idx="2061">
                  <c:v>20610</c:v>
                </c:pt>
                <c:pt idx="2062">
                  <c:v>20620</c:v>
                </c:pt>
                <c:pt idx="2063">
                  <c:v>20630</c:v>
                </c:pt>
                <c:pt idx="2064">
                  <c:v>20640</c:v>
                </c:pt>
                <c:pt idx="2065">
                  <c:v>20650</c:v>
                </c:pt>
                <c:pt idx="2066">
                  <c:v>20660</c:v>
                </c:pt>
                <c:pt idx="2067">
                  <c:v>20670</c:v>
                </c:pt>
                <c:pt idx="2068">
                  <c:v>20680</c:v>
                </c:pt>
                <c:pt idx="2069">
                  <c:v>20690</c:v>
                </c:pt>
                <c:pt idx="2070">
                  <c:v>20700</c:v>
                </c:pt>
                <c:pt idx="2071">
                  <c:v>20710</c:v>
                </c:pt>
                <c:pt idx="2072">
                  <c:v>20720</c:v>
                </c:pt>
                <c:pt idx="2073">
                  <c:v>20730</c:v>
                </c:pt>
                <c:pt idx="2074">
                  <c:v>20740</c:v>
                </c:pt>
                <c:pt idx="2075">
                  <c:v>20750</c:v>
                </c:pt>
                <c:pt idx="2076">
                  <c:v>20760</c:v>
                </c:pt>
                <c:pt idx="2077">
                  <c:v>20770</c:v>
                </c:pt>
                <c:pt idx="2078">
                  <c:v>20780</c:v>
                </c:pt>
                <c:pt idx="2079">
                  <c:v>20790</c:v>
                </c:pt>
                <c:pt idx="2080">
                  <c:v>20800</c:v>
                </c:pt>
                <c:pt idx="2081">
                  <c:v>20810</c:v>
                </c:pt>
                <c:pt idx="2082">
                  <c:v>20820</c:v>
                </c:pt>
                <c:pt idx="2083">
                  <c:v>20830</c:v>
                </c:pt>
                <c:pt idx="2084">
                  <c:v>20840</c:v>
                </c:pt>
                <c:pt idx="2085">
                  <c:v>20850</c:v>
                </c:pt>
                <c:pt idx="2086">
                  <c:v>20860</c:v>
                </c:pt>
                <c:pt idx="2087">
                  <c:v>20870</c:v>
                </c:pt>
                <c:pt idx="2088">
                  <c:v>20880</c:v>
                </c:pt>
                <c:pt idx="2089">
                  <c:v>20890</c:v>
                </c:pt>
                <c:pt idx="2090">
                  <c:v>20900</c:v>
                </c:pt>
                <c:pt idx="2091">
                  <c:v>20910</c:v>
                </c:pt>
                <c:pt idx="2092">
                  <c:v>20920</c:v>
                </c:pt>
                <c:pt idx="2093">
                  <c:v>20930</c:v>
                </c:pt>
                <c:pt idx="2094">
                  <c:v>20940</c:v>
                </c:pt>
                <c:pt idx="2095">
                  <c:v>20950</c:v>
                </c:pt>
                <c:pt idx="2096">
                  <c:v>20960</c:v>
                </c:pt>
                <c:pt idx="2097">
                  <c:v>20970</c:v>
                </c:pt>
                <c:pt idx="2098">
                  <c:v>20980</c:v>
                </c:pt>
                <c:pt idx="2099">
                  <c:v>20990</c:v>
                </c:pt>
                <c:pt idx="2100">
                  <c:v>21000</c:v>
                </c:pt>
                <c:pt idx="2101">
                  <c:v>21010</c:v>
                </c:pt>
                <c:pt idx="2102">
                  <c:v>21020</c:v>
                </c:pt>
                <c:pt idx="2103">
                  <c:v>21030</c:v>
                </c:pt>
                <c:pt idx="2104">
                  <c:v>21040</c:v>
                </c:pt>
                <c:pt idx="2105">
                  <c:v>21050</c:v>
                </c:pt>
                <c:pt idx="2106">
                  <c:v>21060</c:v>
                </c:pt>
                <c:pt idx="2107">
                  <c:v>21070</c:v>
                </c:pt>
                <c:pt idx="2108">
                  <c:v>21080</c:v>
                </c:pt>
                <c:pt idx="2109">
                  <c:v>21090</c:v>
                </c:pt>
                <c:pt idx="2110">
                  <c:v>21100</c:v>
                </c:pt>
                <c:pt idx="2111">
                  <c:v>21110</c:v>
                </c:pt>
                <c:pt idx="2112">
                  <c:v>21120</c:v>
                </c:pt>
                <c:pt idx="2113">
                  <c:v>21130</c:v>
                </c:pt>
                <c:pt idx="2114">
                  <c:v>21140</c:v>
                </c:pt>
                <c:pt idx="2115">
                  <c:v>21150</c:v>
                </c:pt>
                <c:pt idx="2116">
                  <c:v>21160</c:v>
                </c:pt>
                <c:pt idx="2117">
                  <c:v>21170</c:v>
                </c:pt>
                <c:pt idx="2118">
                  <c:v>21180</c:v>
                </c:pt>
                <c:pt idx="2119">
                  <c:v>21190</c:v>
                </c:pt>
                <c:pt idx="2120">
                  <c:v>21200</c:v>
                </c:pt>
                <c:pt idx="2121">
                  <c:v>21210</c:v>
                </c:pt>
                <c:pt idx="2122">
                  <c:v>21220</c:v>
                </c:pt>
                <c:pt idx="2123">
                  <c:v>21230</c:v>
                </c:pt>
                <c:pt idx="2124">
                  <c:v>21240</c:v>
                </c:pt>
                <c:pt idx="2125">
                  <c:v>21250</c:v>
                </c:pt>
                <c:pt idx="2126">
                  <c:v>21260</c:v>
                </c:pt>
                <c:pt idx="2127">
                  <c:v>21270</c:v>
                </c:pt>
                <c:pt idx="2128">
                  <c:v>21280</c:v>
                </c:pt>
                <c:pt idx="2129">
                  <c:v>21290</c:v>
                </c:pt>
                <c:pt idx="2130">
                  <c:v>21300</c:v>
                </c:pt>
                <c:pt idx="2131">
                  <c:v>21310</c:v>
                </c:pt>
                <c:pt idx="2132">
                  <c:v>21320</c:v>
                </c:pt>
                <c:pt idx="2133">
                  <c:v>21330</c:v>
                </c:pt>
                <c:pt idx="2134">
                  <c:v>21340</c:v>
                </c:pt>
                <c:pt idx="2135">
                  <c:v>21350</c:v>
                </c:pt>
                <c:pt idx="2136">
                  <c:v>21360</c:v>
                </c:pt>
                <c:pt idx="2137">
                  <c:v>21370</c:v>
                </c:pt>
                <c:pt idx="2138">
                  <c:v>21380</c:v>
                </c:pt>
                <c:pt idx="2139">
                  <c:v>21390</c:v>
                </c:pt>
                <c:pt idx="2140">
                  <c:v>21400</c:v>
                </c:pt>
                <c:pt idx="2141">
                  <c:v>21410</c:v>
                </c:pt>
                <c:pt idx="2142">
                  <c:v>21420</c:v>
                </c:pt>
                <c:pt idx="2143">
                  <c:v>21430</c:v>
                </c:pt>
                <c:pt idx="2144">
                  <c:v>21440</c:v>
                </c:pt>
                <c:pt idx="2145">
                  <c:v>21450</c:v>
                </c:pt>
                <c:pt idx="2146">
                  <c:v>21460</c:v>
                </c:pt>
                <c:pt idx="2147">
                  <c:v>21470</c:v>
                </c:pt>
                <c:pt idx="2148">
                  <c:v>21480</c:v>
                </c:pt>
                <c:pt idx="2149">
                  <c:v>21490</c:v>
                </c:pt>
                <c:pt idx="2150">
                  <c:v>21500</c:v>
                </c:pt>
                <c:pt idx="2151">
                  <c:v>21510</c:v>
                </c:pt>
                <c:pt idx="2152">
                  <c:v>21520</c:v>
                </c:pt>
                <c:pt idx="2153">
                  <c:v>21530</c:v>
                </c:pt>
                <c:pt idx="2154">
                  <c:v>21540</c:v>
                </c:pt>
                <c:pt idx="2155">
                  <c:v>21550</c:v>
                </c:pt>
                <c:pt idx="2156">
                  <c:v>21560</c:v>
                </c:pt>
                <c:pt idx="2157">
                  <c:v>21570</c:v>
                </c:pt>
                <c:pt idx="2158">
                  <c:v>21580</c:v>
                </c:pt>
                <c:pt idx="2159">
                  <c:v>21590</c:v>
                </c:pt>
                <c:pt idx="2160">
                  <c:v>21600</c:v>
                </c:pt>
                <c:pt idx="2161">
                  <c:v>21610</c:v>
                </c:pt>
                <c:pt idx="2162">
                  <c:v>21620</c:v>
                </c:pt>
                <c:pt idx="2163">
                  <c:v>21630</c:v>
                </c:pt>
                <c:pt idx="2164">
                  <c:v>21640</c:v>
                </c:pt>
                <c:pt idx="2165">
                  <c:v>21650</c:v>
                </c:pt>
                <c:pt idx="2166">
                  <c:v>21660</c:v>
                </c:pt>
                <c:pt idx="2167">
                  <c:v>21670</c:v>
                </c:pt>
                <c:pt idx="2168">
                  <c:v>21680</c:v>
                </c:pt>
                <c:pt idx="2169">
                  <c:v>21690</c:v>
                </c:pt>
                <c:pt idx="2170">
                  <c:v>21700</c:v>
                </c:pt>
                <c:pt idx="2171">
                  <c:v>21710</c:v>
                </c:pt>
                <c:pt idx="2172">
                  <c:v>21720</c:v>
                </c:pt>
                <c:pt idx="2173">
                  <c:v>21730</c:v>
                </c:pt>
                <c:pt idx="2174">
                  <c:v>21740</c:v>
                </c:pt>
                <c:pt idx="2175">
                  <c:v>21750</c:v>
                </c:pt>
                <c:pt idx="2176">
                  <c:v>21760</c:v>
                </c:pt>
                <c:pt idx="2177">
                  <c:v>21770</c:v>
                </c:pt>
                <c:pt idx="2178">
                  <c:v>21780</c:v>
                </c:pt>
                <c:pt idx="2179">
                  <c:v>21790</c:v>
                </c:pt>
                <c:pt idx="2180">
                  <c:v>21800</c:v>
                </c:pt>
                <c:pt idx="2181">
                  <c:v>21810</c:v>
                </c:pt>
                <c:pt idx="2182">
                  <c:v>21820</c:v>
                </c:pt>
                <c:pt idx="2183">
                  <c:v>21830</c:v>
                </c:pt>
                <c:pt idx="2184">
                  <c:v>21840</c:v>
                </c:pt>
                <c:pt idx="2185">
                  <c:v>21850</c:v>
                </c:pt>
                <c:pt idx="2186">
                  <c:v>21860</c:v>
                </c:pt>
                <c:pt idx="2187">
                  <c:v>21870</c:v>
                </c:pt>
                <c:pt idx="2188">
                  <c:v>21880</c:v>
                </c:pt>
                <c:pt idx="2189">
                  <c:v>21890</c:v>
                </c:pt>
                <c:pt idx="2190">
                  <c:v>21900</c:v>
                </c:pt>
                <c:pt idx="2191">
                  <c:v>21910</c:v>
                </c:pt>
                <c:pt idx="2192">
                  <c:v>21920</c:v>
                </c:pt>
                <c:pt idx="2193">
                  <c:v>21930</c:v>
                </c:pt>
                <c:pt idx="2194">
                  <c:v>21940</c:v>
                </c:pt>
                <c:pt idx="2195">
                  <c:v>21950</c:v>
                </c:pt>
                <c:pt idx="2196">
                  <c:v>21960</c:v>
                </c:pt>
                <c:pt idx="2197">
                  <c:v>21970</c:v>
                </c:pt>
                <c:pt idx="2198">
                  <c:v>21980</c:v>
                </c:pt>
                <c:pt idx="2199">
                  <c:v>21990</c:v>
                </c:pt>
                <c:pt idx="2200">
                  <c:v>22000</c:v>
                </c:pt>
                <c:pt idx="2201">
                  <c:v>22010</c:v>
                </c:pt>
                <c:pt idx="2202">
                  <c:v>22020</c:v>
                </c:pt>
                <c:pt idx="2203">
                  <c:v>22030</c:v>
                </c:pt>
                <c:pt idx="2204">
                  <c:v>22040</c:v>
                </c:pt>
                <c:pt idx="2205">
                  <c:v>22050</c:v>
                </c:pt>
                <c:pt idx="2206">
                  <c:v>22060</c:v>
                </c:pt>
                <c:pt idx="2207">
                  <c:v>22070</c:v>
                </c:pt>
                <c:pt idx="2208">
                  <c:v>22080</c:v>
                </c:pt>
                <c:pt idx="2209">
                  <c:v>22090</c:v>
                </c:pt>
                <c:pt idx="2210">
                  <c:v>22100</c:v>
                </c:pt>
                <c:pt idx="2211">
                  <c:v>22110</c:v>
                </c:pt>
                <c:pt idx="2212">
                  <c:v>22120</c:v>
                </c:pt>
                <c:pt idx="2213">
                  <c:v>22130</c:v>
                </c:pt>
                <c:pt idx="2214">
                  <c:v>22140</c:v>
                </c:pt>
                <c:pt idx="2215">
                  <c:v>22150</c:v>
                </c:pt>
                <c:pt idx="2216">
                  <c:v>22160</c:v>
                </c:pt>
                <c:pt idx="2217">
                  <c:v>22170</c:v>
                </c:pt>
                <c:pt idx="2218">
                  <c:v>22180</c:v>
                </c:pt>
                <c:pt idx="2219">
                  <c:v>22190</c:v>
                </c:pt>
                <c:pt idx="2220">
                  <c:v>22200</c:v>
                </c:pt>
                <c:pt idx="2221">
                  <c:v>22210</c:v>
                </c:pt>
                <c:pt idx="2222">
                  <c:v>22220</c:v>
                </c:pt>
                <c:pt idx="2223">
                  <c:v>22230</c:v>
                </c:pt>
                <c:pt idx="2224">
                  <c:v>22240</c:v>
                </c:pt>
                <c:pt idx="2225">
                  <c:v>22250</c:v>
                </c:pt>
                <c:pt idx="2226">
                  <c:v>22260</c:v>
                </c:pt>
                <c:pt idx="2227">
                  <c:v>22270</c:v>
                </c:pt>
                <c:pt idx="2228">
                  <c:v>22280</c:v>
                </c:pt>
                <c:pt idx="2229">
                  <c:v>22290</c:v>
                </c:pt>
                <c:pt idx="2230">
                  <c:v>22300</c:v>
                </c:pt>
                <c:pt idx="2231">
                  <c:v>22310</c:v>
                </c:pt>
                <c:pt idx="2232">
                  <c:v>22320</c:v>
                </c:pt>
                <c:pt idx="2233">
                  <c:v>22330</c:v>
                </c:pt>
                <c:pt idx="2234">
                  <c:v>22340</c:v>
                </c:pt>
                <c:pt idx="2235">
                  <c:v>22350</c:v>
                </c:pt>
                <c:pt idx="2236">
                  <c:v>22360</c:v>
                </c:pt>
                <c:pt idx="2237">
                  <c:v>22370</c:v>
                </c:pt>
                <c:pt idx="2238">
                  <c:v>22380</c:v>
                </c:pt>
                <c:pt idx="2239">
                  <c:v>22390</c:v>
                </c:pt>
                <c:pt idx="2240">
                  <c:v>22400</c:v>
                </c:pt>
                <c:pt idx="2241">
                  <c:v>22410</c:v>
                </c:pt>
                <c:pt idx="2242">
                  <c:v>22420</c:v>
                </c:pt>
                <c:pt idx="2243">
                  <c:v>22430</c:v>
                </c:pt>
                <c:pt idx="2244">
                  <c:v>22440</c:v>
                </c:pt>
                <c:pt idx="2245">
                  <c:v>22450</c:v>
                </c:pt>
                <c:pt idx="2246">
                  <c:v>22460</c:v>
                </c:pt>
                <c:pt idx="2247">
                  <c:v>22470</c:v>
                </c:pt>
                <c:pt idx="2248">
                  <c:v>22480</c:v>
                </c:pt>
                <c:pt idx="2249">
                  <c:v>22490</c:v>
                </c:pt>
                <c:pt idx="2250">
                  <c:v>22500</c:v>
                </c:pt>
                <c:pt idx="2251">
                  <c:v>22510</c:v>
                </c:pt>
                <c:pt idx="2252">
                  <c:v>22520</c:v>
                </c:pt>
                <c:pt idx="2253">
                  <c:v>22530</c:v>
                </c:pt>
                <c:pt idx="2254">
                  <c:v>22540</c:v>
                </c:pt>
                <c:pt idx="2255">
                  <c:v>22550</c:v>
                </c:pt>
                <c:pt idx="2256">
                  <c:v>22560</c:v>
                </c:pt>
                <c:pt idx="2257">
                  <c:v>22570</c:v>
                </c:pt>
                <c:pt idx="2258">
                  <c:v>22580</c:v>
                </c:pt>
                <c:pt idx="2259">
                  <c:v>22590</c:v>
                </c:pt>
                <c:pt idx="2260">
                  <c:v>22600</c:v>
                </c:pt>
                <c:pt idx="2261">
                  <c:v>22610</c:v>
                </c:pt>
                <c:pt idx="2262">
                  <c:v>22620</c:v>
                </c:pt>
                <c:pt idx="2263">
                  <c:v>22630</c:v>
                </c:pt>
                <c:pt idx="2264">
                  <c:v>22640</c:v>
                </c:pt>
                <c:pt idx="2265">
                  <c:v>22650</c:v>
                </c:pt>
                <c:pt idx="2266">
                  <c:v>22660</c:v>
                </c:pt>
                <c:pt idx="2267">
                  <c:v>22670</c:v>
                </c:pt>
                <c:pt idx="2268">
                  <c:v>22680</c:v>
                </c:pt>
                <c:pt idx="2269">
                  <c:v>22690</c:v>
                </c:pt>
                <c:pt idx="2270">
                  <c:v>22700</c:v>
                </c:pt>
                <c:pt idx="2271">
                  <c:v>22710</c:v>
                </c:pt>
                <c:pt idx="2272">
                  <c:v>22720</c:v>
                </c:pt>
                <c:pt idx="2273">
                  <c:v>22730</c:v>
                </c:pt>
                <c:pt idx="2274">
                  <c:v>22740</c:v>
                </c:pt>
                <c:pt idx="2275">
                  <c:v>22750</c:v>
                </c:pt>
                <c:pt idx="2276">
                  <c:v>22760</c:v>
                </c:pt>
                <c:pt idx="2277">
                  <c:v>22770</c:v>
                </c:pt>
                <c:pt idx="2278">
                  <c:v>22780</c:v>
                </c:pt>
                <c:pt idx="2279">
                  <c:v>22790</c:v>
                </c:pt>
                <c:pt idx="2280">
                  <c:v>22800</c:v>
                </c:pt>
                <c:pt idx="2281">
                  <c:v>22810</c:v>
                </c:pt>
                <c:pt idx="2282">
                  <c:v>22820</c:v>
                </c:pt>
                <c:pt idx="2283">
                  <c:v>22830</c:v>
                </c:pt>
                <c:pt idx="2284">
                  <c:v>22840</c:v>
                </c:pt>
                <c:pt idx="2285">
                  <c:v>22850</c:v>
                </c:pt>
                <c:pt idx="2286">
                  <c:v>22860</c:v>
                </c:pt>
                <c:pt idx="2287">
                  <c:v>22870</c:v>
                </c:pt>
                <c:pt idx="2288">
                  <c:v>22880</c:v>
                </c:pt>
                <c:pt idx="2289">
                  <c:v>22890</c:v>
                </c:pt>
                <c:pt idx="2290">
                  <c:v>22900</c:v>
                </c:pt>
                <c:pt idx="2291">
                  <c:v>22910</c:v>
                </c:pt>
                <c:pt idx="2292">
                  <c:v>22920</c:v>
                </c:pt>
                <c:pt idx="2293">
                  <c:v>22930</c:v>
                </c:pt>
                <c:pt idx="2294">
                  <c:v>22940</c:v>
                </c:pt>
                <c:pt idx="2295">
                  <c:v>22950</c:v>
                </c:pt>
                <c:pt idx="2296">
                  <c:v>22960</c:v>
                </c:pt>
                <c:pt idx="2297">
                  <c:v>22970</c:v>
                </c:pt>
                <c:pt idx="2298">
                  <c:v>22980</c:v>
                </c:pt>
                <c:pt idx="2299">
                  <c:v>22990</c:v>
                </c:pt>
                <c:pt idx="2300">
                  <c:v>23000</c:v>
                </c:pt>
                <c:pt idx="2301">
                  <c:v>23010</c:v>
                </c:pt>
                <c:pt idx="2302">
                  <c:v>23020</c:v>
                </c:pt>
                <c:pt idx="2303">
                  <c:v>23030</c:v>
                </c:pt>
                <c:pt idx="2304">
                  <c:v>23040</c:v>
                </c:pt>
                <c:pt idx="2305">
                  <c:v>23050</c:v>
                </c:pt>
                <c:pt idx="2306">
                  <c:v>23060</c:v>
                </c:pt>
                <c:pt idx="2307">
                  <c:v>23070</c:v>
                </c:pt>
                <c:pt idx="2308">
                  <c:v>23080</c:v>
                </c:pt>
                <c:pt idx="2309">
                  <c:v>23090</c:v>
                </c:pt>
                <c:pt idx="2310">
                  <c:v>23100</c:v>
                </c:pt>
                <c:pt idx="2311">
                  <c:v>23110</c:v>
                </c:pt>
                <c:pt idx="2312">
                  <c:v>23120</c:v>
                </c:pt>
                <c:pt idx="2313">
                  <c:v>23130</c:v>
                </c:pt>
                <c:pt idx="2314">
                  <c:v>23140</c:v>
                </c:pt>
                <c:pt idx="2315">
                  <c:v>23150</c:v>
                </c:pt>
                <c:pt idx="2316">
                  <c:v>23160</c:v>
                </c:pt>
                <c:pt idx="2317">
                  <c:v>23170</c:v>
                </c:pt>
                <c:pt idx="2318">
                  <c:v>23180</c:v>
                </c:pt>
                <c:pt idx="2319">
                  <c:v>23190</c:v>
                </c:pt>
                <c:pt idx="2320">
                  <c:v>23200</c:v>
                </c:pt>
                <c:pt idx="2321">
                  <c:v>23210</c:v>
                </c:pt>
                <c:pt idx="2322">
                  <c:v>23220</c:v>
                </c:pt>
                <c:pt idx="2323">
                  <c:v>23230</c:v>
                </c:pt>
                <c:pt idx="2324">
                  <c:v>23240</c:v>
                </c:pt>
                <c:pt idx="2325">
                  <c:v>23250</c:v>
                </c:pt>
                <c:pt idx="2326">
                  <c:v>23260</c:v>
                </c:pt>
                <c:pt idx="2327">
                  <c:v>23270</c:v>
                </c:pt>
                <c:pt idx="2328">
                  <c:v>23280</c:v>
                </c:pt>
                <c:pt idx="2329">
                  <c:v>23290</c:v>
                </c:pt>
                <c:pt idx="2330">
                  <c:v>23300</c:v>
                </c:pt>
                <c:pt idx="2331">
                  <c:v>23310</c:v>
                </c:pt>
                <c:pt idx="2332">
                  <c:v>23320</c:v>
                </c:pt>
                <c:pt idx="2333">
                  <c:v>23330</c:v>
                </c:pt>
                <c:pt idx="2334">
                  <c:v>23340</c:v>
                </c:pt>
                <c:pt idx="2335">
                  <c:v>23350</c:v>
                </c:pt>
                <c:pt idx="2336">
                  <c:v>23360</c:v>
                </c:pt>
                <c:pt idx="2337">
                  <c:v>23370</c:v>
                </c:pt>
                <c:pt idx="2338">
                  <c:v>23380</c:v>
                </c:pt>
                <c:pt idx="2339">
                  <c:v>23390</c:v>
                </c:pt>
                <c:pt idx="2340">
                  <c:v>23400</c:v>
                </c:pt>
                <c:pt idx="2341">
                  <c:v>23410</c:v>
                </c:pt>
                <c:pt idx="2342">
                  <c:v>23420</c:v>
                </c:pt>
                <c:pt idx="2343">
                  <c:v>23430</c:v>
                </c:pt>
                <c:pt idx="2344">
                  <c:v>23440</c:v>
                </c:pt>
                <c:pt idx="2345">
                  <c:v>23450</c:v>
                </c:pt>
                <c:pt idx="2346">
                  <c:v>23460</c:v>
                </c:pt>
                <c:pt idx="2347">
                  <c:v>23470</c:v>
                </c:pt>
                <c:pt idx="2348">
                  <c:v>23480</c:v>
                </c:pt>
                <c:pt idx="2349">
                  <c:v>23490</c:v>
                </c:pt>
                <c:pt idx="2350">
                  <c:v>23500</c:v>
                </c:pt>
                <c:pt idx="2351">
                  <c:v>23510</c:v>
                </c:pt>
                <c:pt idx="2352">
                  <c:v>23520</c:v>
                </c:pt>
                <c:pt idx="2353">
                  <c:v>23530</c:v>
                </c:pt>
                <c:pt idx="2354">
                  <c:v>23540</c:v>
                </c:pt>
                <c:pt idx="2355">
                  <c:v>23550</c:v>
                </c:pt>
                <c:pt idx="2356">
                  <c:v>23560</c:v>
                </c:pt>
                <c:pt idx="2357">
                  <c:v>23570</c:v>
                </c:pt>
                <c:pt idx="2358">
                  <c:v>23580</c:v>
                </c:pt>
                <c:pt idx="2359">
                  <c:v>23590</c:v>
                </c:pt>
                <c:pt idx="2360">
                  <c:v>23600</c:v>
                </c:pt>
                <c:pt idx="2361">
                  <c:v>23610</c:v>
                </c:pt>
                <c:pt idx="2362">
                  <c:v>23620</c:v>
                </c:pt>
                <c:pt idx="2363">
                  <c:v>23630</c:v>
                </c:pt>
                <c:pt idx="2364">
                  <c:v>23640</c:v>
                </c:pt>
                <c:pt idx="2365">
                  <c:v>23650</c:v>
                </c:pt>
                <c:pt idx="2366">
                  <c:v>23660</c:v>
                </c:pt>
                <c:pt idx="2367">
                  <c:v>23670</c:v>
                </c:pt>
                <c:pt idx="2368">
                  <c:v>23680</c:v>
                </c:pt>
                <c:pt idx="2369">
                  <c:v>23690</c:v>
                </c:pt>
                <c:pt idx="2370">
                  <c:v>23700</c:v>
                </c:pt>
                <c:pt idx="2371">
                  <c:v>23710</c:v>
                </c:pt>
                <c:pt idx="2372">
                  <c:v>23720</c:v>
                </c:pt>
                <c:pt idx="2373">
                  <c:v>23730</c:v>
                </c:pt>
                <c:pt idx="2374">
                  <c:v>23740</c:v>
                </c:pt>
                <c:pt idx="2375">
                  <c:v>23750</c:v>
                </c:pt>
                <c:pt idx="2376">
                  <c:v>23760</c:v>
                </c:pt>
                <c:pt idx="2377">
                  <c:v>23770</c:v>
                </c:pt>
                <c:pt idx="2378">
                  <c:v>23780</c:v>
                </c:pt>
                <c:pt idx="2379">
                  <c:v>23790</c:v>
                </c:pt>
                <c:pt idx="2380">
                  <c:v>23800</c:v>
                </c:pt>
                <c:pt idx="2381">
                  <c:v>23810</c:v>
                </c:pt>
                <c:pt idx="2382">
                  <c:v>23820</c:v>
                </c:pt>
                <c:pt idx="2383">
                  <c:v>23830</c:v>
                </c:pt>
                <c:pt idx="2384">
                  <c:v>23840</c:v>
                </c:pt>
                <c:pt idx="2385">
                  <c:v>23850</c:v>
                </c:pt>
                <c:pt idx="2386">
                  <c:v>23860</c:v>
                </c:pt>
                <c:pt idx="2387">
                  <c:v>23870</c:v>
                </c:pt>
                <c:pt idx="2388">
                  <c:v>23880</c:v>
                </c:pt>
                <c:pt idx="2389">
                  <c:v>23890</c:v>
                </c:pt>
                <c:pt idx="2390">
                  <c:v>23900</c:v>
                </c:pt>
                <c:pt idx="2391">
                  <c:v>23910</c:v>
                </c:pt>
                <c:pt idx="2392">
                  <c:v>23920</c:v>
                </c:pt>
                <c:pt idx="2393">
                  <c:v>23930</c:v>
                </c:pt>
                <c:pt idx="2394">
                  <c:v>23940</c:v>
                </c:pt>
                <c:pt idx="2395">
                  <c:v>23950</c:v>
                </c:pt>
                <c:pt idx="2396">
                  <c:v>23960</c:v>
                </c:pt>
                <c:pt idx="2397">
                  <c:v>23970</c:v>
                </c:pt>
                <c:pt idx="2398">
                  <c:v>23980</c:v>
                </c:pt>
                <c:pt idx="2399">
                  <c:v>23990</c:v>
                </c:pt>
                <c:pt idx="2400">
                  <c:v>24000</c:v>
                </c:pt>
                <c:pt idx="2401">
                  <c:v>24010</c:v>
                </c:pt>
                <c:pt idx="2402">
                  <c:v>24020</c:v>
                </c:pt>
                <c:pt idx="2403">
                  <c:v>24030</c:v>
                </c:pt>
                <c:pt idx="2404">
                  <c:v>24040</c:v>
                </c:pt>
                <c:pt idx="2405">
                  <c:v>24050</c:v>
                </c:pt>
                <c:pt idx="2406">
                  <c:v>24060</c:v>
                </c:pt>
                <c:pt idx="2407">
                  <c:v>24070</c:v>
                </c:pt>
                <c:pt idx="2408">
                  <c:v>24080</c:v>
                </c:pt>
                <c:pt idx="2409">
                  <c:v>24090</c:v>
                </c:pt>
                <c:pt idx="2410">
                  <c:v>24100</c:v>
                </c:pt>
                <c:pt idx="2411">
                  <c:v>24110</c:v>
                </c:pt>
                <c:pt idx="2412">
                  <c:v>24120</c:v>
                </c:pt>
                <c:pt idx="2413">
                  <c:v>24130</c:v>
                </c:pt>
                <c:pt idx="2414">
                  <c:v>24140</c:v>
                </c:pt>
                <c:pt idx="2415">
                  <c:v>24150</c:v>
                </c:pt>
                <c:pt idx="2416">
                  <c:v>24160</c:v>
                </c:pt>
                <c:pt idx="2417">
                  <c:v>24170</c:v>
                </c:pt>
                <c:pt idx="2418">
                  <c:v>24180</c:v>
                </c:pt>
                <c:pt idx="2419">
                  <c:v>24190</c:v>
                </c:pt>
                <c:pt idx="2420">
                  <c:v>24200</c:v>
                </c:pt>
                <c:pt idx="2421">
                  <c:v>24210</c:v>
                </c:pt>
                <c:pt idx="2422">
                  <c:v>24220</c:v>
                </c:pt>
                <c:pt idx="2423">
                  <c:v>24230</c:v>
                </c:pt>
                <c:pt idx="2424">
                  <c:v>24240</c:v>
                </c:pt>
                <c:pt idx="2425">
                  <c:v>24250</c:v>
                </c:pt>
                <c:pt idx="2426">
                  <c:v>24260</c:v>
                </c:pt>
                <c:pt idx="2427">
                  <c:v>24270</c:v>
                </c:pt>
                <c:pt idx="2428">
                  <c:v>24280</c:v>
                </c:pt>
                <c:pt idx="2429">
                  <c:v>24290</c:v>
                </c:pt>
                <c:pt idx="2430">
                  <c:v>24300</c:v>
                </c:pt>
                <c:pt idx="2431">
                  <c:v>24310</c:v>
                </c:pt>
                <c:pt idx="2432">
                  <c:v>24320</c:v>
                </c:pt>
                <c:pt idx="2433">
                  <c:v>24330</c:v>
                </c:pt>
                <c:pt idx="2434">
                  <c:v>24340</c:v>
                </c:pt>
                <c:pt idx="2435">
                  <c:v>24350</c:v>
                </c:pt>
                <c:pt idx="2436">
                  <c:v>24360</c:v>
                </c:pt>
                <c:pt idx="2437">
                  <c:v>24370</c:v>
                </c:pt>
                <c:pt idx="2438">
                  <c:v>24380</c:v>
                </c:pt>
                <c:pt idx="2439">
                  <c:v>24390</c:v>
                </c:pt>
                <c:pt idx="2440">
                  <c:v>24400</c:v>
                </c:pt>
                <c:pt idx="2441">
                  <c:v>24410</c:v>
                </c:pt>
                <c:pt idx="2442">
                  <c:v>24420</c:v>
                </c:pt>
                <c:pt idx="2443">
                  <c:v>24430</c:v>
                </c:pt>
                <c:pt idx="2444">
                  <c:v>24440</c:v>
                </c:pt>
                <c:pt idx="2445">
                  <c:v>24450</c:v>
                </c:pt>
                <c:pt idx="2446">
                  <c:v>24460</c:v>
                </c:pt>
                <c:pt idx="2447">
                  <c:v>24470</c:v>
                </c:pt>
                <c:pt idx="2448">
                  <c:v>24480</c:v>
                </c:pt>
                <c:pt idx="2449">
                  <c:v>24490</c:v>
                </c:pt>
                <c:pt idx="2450">
                  <c:v>24500</c:v>
                </c:pt>
                <c:pt idx="2451">
                  <c:v>24510</c:v>
                </c:pt>
                <c:pt idx="2452">
                  <c:v>24520</c:v>
                </c:pt>
                <c:pt idx="2453">
                  <c:v>24530</c:v>
                </c:pt>
                <c:pt idx="2454">
                  <c:v>24540</c:v>
                </c:pt>
                <c:pt idx="2455">
                  <c:v>24550</c:v>
                </c:pt>
                <c:pt idx="2456">
                  <c:v>24560</c:v>
                </c:pt>
                <c:pt idx="2457">
                  <c:v>24570</c:v>
                </c:pt>
                <c:pt idx="2458">
                  <c:v>24580</c:v>
                </c:pt>
                <c:pt idx="2459">
                  <c:v>24590</c:v>
                </c:pt>
                <c:pt idx="2460">
                  <c:v>24600</c:v>
                </c:pt>
                <c:pt idx="2461">
                  <c:v>24610</c:v>
                </c:pt>
                <c:pt idx="2462">
                  <c:v>24620</c:v>
                </c:pt>
                <c:pt idx="2463">
                  <c:v>24630</c:v>
                </c:pt>
                <c:pt idx="2464">
                  <c:v>24640</c:v>
                </c:pt>
                <c:pt idx="2465">
                  <c:v>24650</c:v>
                </c:pt>
                <c:pt idx="2466">
                  <c:v>24660</c:v>
                </c:pt>
                <c:pt idx="2467">
                  <c:v>24670</c:v>
                </c:pt>
                <c:pt idx="2468">
                  <c:v>24680</c:v>
                </c:pt>
                <c:pt idx="2469">
                  <c:v>24690</c:v>
                </c:pt>
                <c:pt idx="2470">
                  <c:v>24700</c:v>
                </c:pt>
                <c:pt idx="2471">
                  <c:v>24710</c:v>
                </c:pt>
                <c:pt idx="2472">
                  <c:v>24720</c:v>
                </c:pt>
                <c:pt idx="2473">
                  <c:v>24730</c:v>
                </c:pt>
                <c:pt idx="2474">
                  <c:v>24740</c:v>
                </c:pt>
                <c:pt idx="2475">
                  <c:v>24750</c:v>
                </c:pt>
                <c:pt idx="2476">
                  <c:v>24760</c:v>
                </c:pt>
                <c:pt idx="2477">
                  <c:v>24770</c:v>
                </c:pt>
                <c:pt idx="2478">
                  <c:v>24780</c:v>
                </c:pt>
                <c:pt idx="2479">
                  <c:v>24790</c:v>
                </c:pt>
                <c:pt idx="2480">
                  <c:v>24800</c:v>
                </c:pt>
                <c:pt idx="2481">
                  <c:v>24810</c:v>
                </c:pt>
                <c:pt idx="2482">
                  <c:v>24820</c:v>
                </c:pt>
                <c:pt idx="2483">
                  <c:v>24830</c:v>
                </c:pt>
                <c:pt idx="2484">
                  <c:v>24840</c:v>
                </c:pt>
                <c:pt idx="2485">
                  <c:v>24850</c:v>
                </c:pt>
                <c:pt idx="2486">
                  <c:v>24860</c:v>
                </c:pt>
                <c:pt idx="2487">
                  <c:v>24870</c:v>
                </c:pt>
                <c:pt idx="2488">
                  <c:v>24880</c:v>
                </c:pt>
                <c:pt idx="2489">
                  <c:v>24890</c:v>
                </c:pt>
                <c:pt idx="2490">
                  <c:v>24900</c:v>
                </c:pt>
                <c:pt idx="2491">
                  <c:v>24910</c:v>
                </c:pt>
                <c:pt idx="2492">
                  <c:v>24920</c:v>
                </c:pt>
                <c:pt idx="2493">
                  <c:v>24930</c:v>
                </c:pt>
                <c:pt idx="2494">
                  <c:v>24940</c:v>
                </c:pt>
                <c:pt idx="2495">
                  <c:v>24950</c:v>
                </c:pt>
                <c:pt idx="2496">
                  <c:v>24960</c:v>
                </c:pt>
                <c:pt idx="2497">
                  <c:v>24970</c:v>
                </c:pt>
                <c:pt idx="2498">
                  <c:v>24980</c:v>
                </c:pt>
                <c:pt idx="2499">
                  <c:v>24990</c:v>
                </c:pt>
                <c:pt idx="2500">
                  <c:v>25000</c:v>
                </c:pt>
                <c:pt idx="2501">
                  <c:v>25010</c:v>
                </c:pt>
                <c:pt idx="2502">
                  <c:v>25020</c:v>
                </c:pt>
                <c:pt idx="2503">
                  <c:v>25030</c:v>
                </c:pt>
                <c:pt idx="2504">
                  <c:v>25040</c:v>
                </c:pt>
                <c:pt idx="2505">
                  <c:v>25050</c:v>
                </c:pt>
                <c:pt idx="2506">
                  <c:v>25060</c:v>
                </c:pt>
                <c:pt idx="2507">
                  <c:v>25070</c:v>
                </c:pt>
                <c:pt idx="2508">
                  <c:v>25080</c:v>
                </c:pt>
                <c:pt idx="2509">
                  <c:v>25090</c:v>
                </c:pt>
                <c:pt idx="2510">
                  <c:v>25100</c:v>
                </c:pt>
                <c:pt idx="2511">
                  <c:v>25110</c:v>
                </c:pt>
                <c:pt idx="2512">
                  <c:v>25120</c:v>
                </c:pt>
                <c:pt idx="2513">
                  <c:v>25130</c:v>
                </c:pt>
                <c:pt idx="2514">
                  <c:v>25140</c:v>
                </c:pt>
                <c:pt idx="2515">
                  <c:v>25150</c:v>
                </c:pt>
                <c:pt idx="2516">
                  <c:v>25160</c:v>
                </c:pt>
                <c:pt idx="2517">
                  <c:v>25170</c:v>
                </c:pt>
                <c:pt idx="2518">
                  <c:v>25180</c:v>
                </c:pt>
                <c:pt idx="2519">
                  <c:v>25190</c:v>
                </c:pt>
                <c:pt idx="2520">
                  <c:v>25200</c:v>
                </c:pt>
                <c:pt idx="2521">
                  <c:v>25210</c:v>
                </c:pt>
                <c:pt idx="2522">
                  <c:v>25220</c:v>
                </c:pt>
                <c:pt idx="2523">
                  <c:v>25230</c:v>
                </c:pt>
                <c:pt idx="2524">
                  <c:v>25240</c:v>
                </c:pt>
                <c:pt idx="2525">
                  <c:v>25250</c:v>
                </c:pt>
                <c:pt idx="2526">
                  <c:v>25260</c:v>
                </c:pt>
                <c:pt idx="2527">
                  <c:v>25270</c:v>
                </c:pt>
                <c:pt idx="2528">
                  <c:v>25280</c:v>
                </c:pt>
                <c:pt idx="2529">
                  <c:v>25290</c:v>
                </c:pt>
                <c:pt idx="2530">
                  <c:v>25300</c:v>
                </c:pt>
                <c:pt idx="2531">
                  <c:v>25310</c:v>
                </c:pt>
                <c:pt idx="2532">
                  <c:v>25320</c:v>
                </c:pt>
                <c:pt idx="2533">
                  <c:v>25330</c:v>
                </c:pt>
                <c:pt idx="2534">
                  <c:v>25340</c:v>
                </c:pt>
                <c:pt idx="2535">
                  <c:v>25350</c:v>
                </c:pt>
                <c:pt idx="2536">
                  <c:v>25360</c:v>
                </c:pt>
                <c:pt idx="2537">
                  <c:v>25370</c:v>
                </c:pt>
                <c:pt idx="2538">
                  <c:v>25380</c:v>
                </c:pt>
                <c:pt idx="2539">
                  <c:v>25390</c:v>
                </c:pt>
                <c:pt idx="2540">
                  <c:v>25400</c:v>
                </c:pt>
                <c:pt idx="2541">
                  <c:v>25410</c:v>
                </c:pt>
                <c:pt idx="2542">
                  <c:v>25420</c:v>
                </c:pt>
                <c:pt idx="2543">
                  <c:v>25430</c:v>
                </c:pt>
                <c:pt idx="2544">
                  <c:v>25440</c:v>
                </c:pt>
                <c:pt idx="2545">
                  <c:v>25450</c:v>
                </c:pt>
                <c:pt idx="2546">
                  <c:v>25460</c:v>
                </c:pt>
                <c:pt idx="2547">
                  <c:v>25470</c:v>
                </c:pt>
                <c:pt idx="2548">
                  <c:v>25480</c:v>
                </c:pt>
                <c:pt idx="2549">
                  <c:v>25490</c:v>
                </c:pt>
                <c:pt idx="2550">
                  <c:v>25500</c:v>
                </c:pt>
                <c:pt idx="2551">
                  <c:v>25510</c:v>
                </c:pt>
                <c:pt idx="2552">
                  <c:v>25520</c:v>
                </c:pt>
                <c:pt idx="2553">
                  <c:v>25530</c:v>
                </c:pt>
                <c:pt idx="2554">
                  <c:v>25540</c:v>
                </c:pt>
                <c:pt idx="2555">
                  <c:v>25550</c:v>
                </c:pt>
                <c:pt idx="2556">
                  <c:v>25560</c:v>
                </c:pt>
                <c:pt idx="2557">
                  <c:v>25570</c:v>
                </c:pt>
                <c:pt idx="2558">
                  <c:v>25580</c:v>
                </c:pt>
                <c:pt idx="2559">
                  <c:v>25590</c:v>
                </c:pt>
                <c:pt idx="2560">
                  <c:v>25600</c:v>
                </c:pt>
                <c:pt idx="2561">
                  <c:v>25610</c:v>
                </c:pt>
                <c:pt idx="2562">
                  <c:v>25620</c:v>
                </c:pt>
                <c:pt idx="2563">
                  <c:v>25630</c:v>
                </c:pt>
                <c:pt idx="2564">
                  <c:v>25640</c:v>
                </c:pt>
                <c:pt idx="2565">
                  <c:v>25650</c:v>
                </c:pt>
                <c:pt idx="2566">
                  <c:v>25660</c:v>
                </c:pt>
                <c:pt idx="2567">
                  <c:v>25670</c:v>
                </c:pt>
                <c:pt idx="2568">
                  <c:v>25680</c:v>
                </c:pt>
                <c:pt idx="2569">
                  <c:v>25690</c:v>
                </c:pt>
                <c:pt idx="2570">
                  <c:v>25700</c:v>
                </c:pt>
                <c:pt idx="2571">
                  <c:v>25710</c:v>
                </c:pt>
                <c:pt idx="2572">
                  <c:v>25720</c:v>
                </c:pt>
                <c:pt idx="2573">
                  <c:v>25730</c:v>
                </c:pt>
                <c:pt idx="2574">
                  <c:v>25740</c:v>
                </c:pt>
                <c:pt idx="2575">
                  <c:v>25750</c:v>
                </c:pt>
                <c:pt idx="2576">
                  <c:v>25760</c:v>
                </c:pt>
                <c:pt idx="2577">
                  <c:v>25770</c:v>
                </c:pt>
                <c:pt idx="2578">
                  <c:v>25780</c:v>
                </c:pt>
                <c:pt idx="2579">
                  <c:v>25790</c:v>
                </c:pt>
                <c:pt idx="2580">
                  <c:v>25800</c:v>
                </c:pt>
                <c:pt idx="2581">
                  <c:v>25810</c:v>
                </c:pt>
                <c:pt idx="2582">
                  <c:v>25820</c:v>
                </c:pt>
                <c:pt idx="2583">
                  <c:v>25830</c:v>
                </c:pt>
                <c:pt idx="2584">
                  <c:v>25840</c:v>
                </c:pt>
                <c:pt idx="2585">
                  <c:v>25850</c:v>
                </c:pt>
                <c:pt idx="2586">
                  <c:v>25860</c:v>
                </c:pt>
                <c:pt idx="2587">
                  <c:v>25870</c:v>
                </c:pt>
                <c:pt idx="2588">
                  <c:v>25880</c:v>
                </c:pt>
                <c:pt idx="2589">
                  <c:v>25890</c:v>
                </c:pt>
                <c:pt idx="2590">
                  <c:v>25900</c:v>
                </c:pt>
                <c:pt idx="2591">
                  <c:v>25910</c:v>
                </c:pt>
                <c:pt idx="2592">
                  <c:v>25920</c:v>
                </c:pt>
                <c:pt idx="2593">
                  <c:v>25930</c:v>
                </c:pt>
                <c:pt idx="2594">
                  <c:v>25940</c:v>
                </c:pt>
                <c:pt idx="2595">
                  <c:v>25950</c:v>
                </c:pt>
                <c:pt idx="2596">
                  <c:v>25960</c:v>
                </c:pt>
                <c:pt idx="2597">
                  <c:v>25970</c:v>
                </c:pt>
                <c:pt idx="2598">
                  <c:v>25980</c:v>
                </c:pt>
                <c:pt idx="2599">
                  <c:v>25990</c:v>
                </c:pt>
                <c:pt idx="2600">
                  <c:v>26000</c:v>
                </c:pt>
                <c:pt idx="2601">
                  <c:v>26010</c:v>
                </c:pt>
                <c:pt idx="2602">
                  <c:v>26020</c:v>
                </c:pt>
                <c:pt idx="2603">
                  <c:v>26030</c:v>
                </c:pt>
                <c:pt idx="2604">
                  <c:v>26040</c:v>
                </c:pt>
                <c:pt idx="2605">
                  <c:v>26050</c:v>
                </c:pt>
                <c:pt idx="2606">
                  <c:v>26060</c:v>
                </c:pt>
                <c:pt idx="2607">
                  <c:v>26070</c:v>
                </c:pt>
                <c:pt idx="2608">
                  <c:v>26080</c:v>
                </c:pt>
                <c:pt idx="2609">
                  <c:v>26090</c:v>
                </c:pt>
                <c:pt idx="2610">
                  <c:v>26100</c:v>
                </c:pt>
                <c:pt idx="2611">
                  <c:v>26110</c:v>
                </c:pt>
                <c:pt idx="2612">
                  <c:v>26120</c:v>
                </c:pt>
                <c:pt idx="2613">
                  <c:v>26130</c:v>
                </c:pt>
                <c:pt idx="2614">
                  <c:v>26140</c:v>
                </c:pt>
                <c:pt idx="2615">
                  <c:v>26150</c:v>
                </c:pt>
                <c:pt idx="2616">
                  <c:v>26160</c:v>
                </c:pt>
                <c:pt idx="2617">
                  <c:v>26170</c:v>
                </c:pt>
                <c:pt idx="2618">
                  <c:v>26180</c:v>
                </c:pt>
                <c:pt idx="2619">
                  <c:v>26190</c:v>
                </c:pt>
                <c:pt idx="2620">
                  <c:v>26200</c:v>
                </c:pt>
                <c:pt idx="2621">
                  <c:v>26210</c:v>
                </c:pt>
                <c:pt idx="2622">
                  <c:v>26220</c:v>
                </c:pt>
                <c:pt idx="2623">
                  <c:v>26230</c:v>
                </c:pt>
                <c:pt idx="2624">
                  <c:v>26240</c:v>
                </c:pt>
                <c:pt idx="2625">
                  <c:v>26250</c:v>
                </c:pt>
                <c:pt idx="2626">
                  <c:v>26260</c:v>
                </c:pt>
                <c:pt idx="2627">
                  <c:v>26270</c:v>
                </c:pt>
                <c:pt idx="2628">
                  <c:v>26280</c:v>
                </c:pt>
                <c:pt idx="2629">
                  <c:v>26290</c:v>
                </c:pt>
                <c:pt idx="2630">
                  <c:v>26300</c:v>
                </c:pt>
                <c:pt idx="2631">
                  <c:v>26310</c:v>
                </c:pt>
                <c:pt idx="2632">
                  <c:v>26320</c:v>
                </c:pt>
                <c:pt idx="2633">
                  <c:v>26330</c:v>
                </c:pt>
                <c:pt idx="2634">
                  <c:v>26340</c:v>
                </c:pt>
                <c:pt idx="2635">
                  <c:v>26350</c:v>
                </c:pt>
                <c:pt idx="2636">
                  <c:v>26360</c:v>
                </c:pt>
                <c:pt idx="2637">
                  <c:v>26370</c:v>
                </c:pt>
                <c:pt idx="2638">
                  <c:v>26380</c:v>
                </c:pt>
                <c:pt idx="2639">
                  <c:v>26390</c:v>
                </c:pt>
                <c:pt idx="2640">
                  <c:v>26400</c:v>
                </c:pt>
                <c:pt idx="2641">
                  <c:v>26410</c:v>
                </c:pt>
                <c:pt idx="2642">
                  <c:v>26420</c:v>
                </c:pt>
                <c:pt idx="2643">
                  <c:v>26430</c:v>
                </c:pt>
                <c:pt idx="2644">
                  <c:v>26440</c:v>
                </c:pt>
                <c:pt idx="2645">
                  <c:v>26450</c:v>
                </c:pt>
                <c:pt idx="2646">
                  <c:v>26460</c:v>
                </c:pt>
                <c:pt idx="2647">
                  <c:v>26470</c:v>
                </c:pt>
                <c:pt idx="2648">
                  <c:v>26480</c:v>
                </c:pt>
                <c:pt idx="2649">
                  <c:v>26490</c:v>
                </c:pt>
                <c:pt idx="2650">
                  <c:v>26500</c:v>
                </c:pt>
                <c:pt idx="2651">
                  <c:v>26510</c:v>
                </c:pt>
                <c:pt idx="2652">
                  <c:v>26520</c:v>
                </c:pt>
                <c:pt idx="2653">
                  <c:v>26530</c:v>
                </c:pt>
                <c:pt idx="2654">
                  <c:v>26540</c:v>
                </c:pt>
                <c:pt idx="2655">
                  <c:v>26550</c:v>
                </c:pt>
                <c:pt idx="2656">
                  <c:v>26560</c:v>
                </c:pt>
                <c:pt idx="2657">
                  <c:v>26570</c:v>
                </c:pt>
                <c:pt idx="2658">
                  <c:v>26580</c:v>
                </c:pt>
                <c:pt idx="2659">
                  <c:v>26590</c:v>
                </c:pt>
                <c:pt idx="2660">
                  <c:v>26600</c:v>
                </c:pt>
                <c:pt idx="2661">
                  <c:v>26610</c:v>
                </c:pt>
                <c:pt idx="2662">
                  <c:v>26620</c:v>
                </c:pt>
                <c:pt idx="2663">
                  <c:v>26630</c:v>
                </c:pt>
                <c:pt idx="2664">
                  <c:v>26640</c:v>
                </c:pt>
                <c:pt idx="2665">
                  <c:v>26650</c:v>
                </c:pt>
                <c:pt idx="2666">
                  <c:v>26660</c:v>
                </c:pt>
                <c:pt idx="2667">
                  <c:v>26670</c:v>
                </c:pt>
                <c:pt idx="2668">
                  <c:v>26680</c:v>
                </c:pt>
                <c:pt idx="2669">
                  <c:v>26690</c:v>
                </c:pt>
                <c:pt idx="2670">
                  <c:v>26700</c:v>
                </c:pt>
                <c:pt idx="2671">
                  <c:v>26710</c:v>
                </c:pt>
                <c:pt idx="2672">
                  <c:v>26720</c:v>
                </c:pt>
                <c:pt idx="2673">
                  <c:v>26730</c:v>
                </c:pt>
                <c:pt idx="2674">
                  <c:v>26740</c:v>
                </c:pt>
                <c:pt idx="2675">
                  <c:v>26750</c:v>
                </c:pt>
                <c:pt idx="2676">
                  <c:v>26760</c:v>
                </c:pt>
                <c:pt idx="2677">
                  <c:v>26770</c:v>
                </c:pt>
                <c:pt idx="2678">
                  <c:v>26780</c:v>
                </c:pt>
                <c:pt idx="2679">
                  <c:v>26790</c:v>
                </c:pt>
                <c:pt idx="2680">
                  <c:v>26800</c:v>
                </c:pt>
                <c:pt idx="2681">
                  <c:v>26810</c:v>
                </c:pt>
                <c:pt idx="2682">
                  <c:v>26820</c:v>
                </c:pt>
                <c:pt idx="2683">
                  <c:v>26830</c:v>
                </c:pt>
                <c:pt idx="2684">
                  <c:v>26840</c:v>
                </c:pt>
                <c:pt idx="2685">
                  <c:v>26850</c:v>
                </c:pt>
                <c:pt idx="2686">
                  <c:v>26860</c:v>
                </c:pt>
                <c:pt idx="2687">
                  <c:v>26870</c:v>
                </c:pt>
                <c:pt idx="2688">
                  <c:v>26880</c:v>
                </c:pt>
                <c:pt idx="2689">
                  <c:v>26890</c:v>
                </c:pt>
                <c:pt idx="2690">
                  <c:v>26900</c:v>
                </c:pt>
                <c:pt idx="2691">
                  <c:v>26910</c:v>
                </c:pt>
                <c:pt idx="2692">
                  <c:v>26920</c:v>
                </c:pt>
                <c:pt idx="2693">
                  <c:v>26930</c:v>
                </c:pt>
                <c:pt idx="2694">
                  <c:v>26940</c:v>
                </c:pt>
                <c:pt idx="2695">
                  <c:v>26950</c:v>
                </c:pt>
                <c:pt idx="2696">
                  <c:v>26960</c:v>
                </c:pt>
                <c:pt idx="2697">
                  <c:v>26970</c:v>
                </c:pt>
                <c:pt idx="2698">
                  <c:v>26980</c:v>
                </c:pt>
                <c:pt idx="2699">
                  <c:v>26990</c:v>
                </c:pt>
                <c:pt idx="2700">
                  <c:v>27000</c:v>
                </c:pt>
                <c:pt idx="2701">
                  <c:v>27010</c:v>
                </c:pt>
                <c:pt idx="2702">
                  <c:v>27020</c:v>
                </c:pt>
                <c:pt idx="2703">
                  <c:v>27030</c:v>
                </c:pt>
                <c:pt idx="2704">
                  <c:v>27040</c:v>
                </c:pt>
                <c:pt idx="2705">
                  <c:v>27050</c:v>
                </c:pt>
                <c:pt idx="2706">
                  <c:v>27060</c:v>
                </c:pt>
                <c:pt idx="2707">
                  <c:v>27070</c:v>
                </c:pt>
                <c:pt idx="2708">
                  <c:v>27080</c:v>
                </c:pt>
                <c:pt idx="2709">
                  <c:v>27090</c:v>
                </c:pt>
                <c:pt idx="2710">
                  <c:v>27100</c:v>
                </c:pt>
                <c:pt idx="2711">
                  <c:v>27110</c:v>
                </c:pt>
                <c:pt idx="2712">
                  <c:v>27120</c:v>
                </c:pt>
                <c:pt idx="2713">
                  <c:v>27130</c:v>
                </c:pt>
                <c:pt idx="2714">
                  <c:v>27140</c:v>
                </c:pt>
                <c:pt idx="2715">
                  <c:v>27150</c:v>
                </c:pt>
                <c:pt idx="2716">
                  <c:v>27160</c:v>
                </c:pt>
                <c:pt idx="2717">
                  <c:v>27170</c:v>
                </c:pt>
                <c:pt idx="2718">
                  <c:v>27180</c:v>
                </c:pt>
                <c:pt idx="2719">
                  <c:v>27190</c:v>
                </c:pt>
                <c:pt idx="2720">
                  <c:v>27200</c:v>
                </c:pt>
                <c:pt idx="2721">
                  <c:v>27210</c:v>
                </c:pt>
                <c:pt idx="2722">
                  <c:v>27220</c:v>
                </c:pt>
                <c:pt idx="2723">
                  <c:v>27230</c:v>
                </c:pt>
                <c:pt idx="2724">
                  <c:v>27240</c:v>
                </c:pt>
                <c:pt idx="2725">
                  <c:v>27250</c:v>
                </c:pt>
                <c:pt idx="2726">
                  <c:v>27260</c:v>
                </c:pt>
                <c:pt idx="2727">
                  <c:v>27270</c:v>
                </c:pt>
                <c:pt idx="2728">
                  <c:v>27280</c:v>
                </c:pt>
                <c:pt idx="2729">
                  <c:v>27290</c:v>
                </c:pt>
                <c:pt idx="2730">
                  <c:v>27300</c:v>
                </c:pt>
                <c:pt idx="2731">
                  <c:v>27310</c:v>
                </c:pt>
                <c:pt idx="2732">
                  <c:v>27320</c:v>
                </c:pt>
                <c:pt idx="2733">
                  <c:v>27330</c:v>
                </c:pt>
                <c:pt idx="2734">
                  <c:v>27340</c:v>
                </c:pt>
                <c:pt idx="2735">
                  <c:v>27350</c:v>
                </c:pt>
                <c:pt idx="2736">
                  <c:v>27360</c:v>
                </c:pt>
                <c:pt idx="2737">
                  <c:v>27370</c:v>
                </c:pt>
                <c:pt idx="2738">
                  <c:v>27380</c:v>
                </c:pt>
                <c:pt idx="2739">
                  <c:v>27390</c:v>
                </c:pt>
                <c:pt idx="2740">
                  <c:v>27400</c:v>
                </c:pt>
                <c:pt idx="2741">
                  <c:v>27410</c:v>
                </c:pt>
                <c:pt idx="2742">
                  <c:v>27420</c:v>
                </c:pt>
                <c:pt idx="2743">
                  <c:v>27430</c:v>
                </c:pt>
                <c:pt idx="2744">
                  <c:v>27440</c:v>
                </c:pt>
                <c:pt idx="2745">
                  <c:v>27450</c:v>
                </c:pt>
                <c:pt idx="2746">
                  <c:v>27460</c:v>
                </c:pt>
                <c:pt idx="2747">
                  <c:v>27470</c:v>
                </c:pt>
                <c:pt idx="2748">
                  <c:v>27480</c:v>
                </c:pt>
                <c:pt idx="2749">
                  <c:v>27490</c:v>
                </c:pt>
                <c:pt idx="2750">
                  <c:v>27500</c:v>
                </c:pt>
                <c:pt idx="2751">
                  <c:v>27510</c:v>
                </c:pt>
                <c:pt idx="2752">
                  <c:v>27520</c:v>
                </c:pt>
                <c:pt idx="2753">
                  <c:v>27530</c:v>
                </c:pt>
                <c:pt idx="2754">
                  <c:v>27540</c:v>
                </c:pt>
                <c:pt idx="2755">
                  <c:v>27550</c:v>
                </c:pt>
                <c:pt idx="2756">
                  <c:v>27560</c:v>
                </c:pt>
                <c:pt idx="2757">
                  <c:v>27570</c:v>
                </c:pt>
                <c:pt idx="2758">
                  <c:v>27580</c:v>
                </c:pt>
                <c:pt idx="2759">
                  <c:v>27590</c:v>
                </c:pt>
                <c:pt idx="2760">
                  <c:v>27600</c:v>
                </c:pt>
                <c:pt idx="2761">
                  <c:v>27610</c:v>
                </c:pt>
                <c:pt idx="2762">
                  <c:v>27620</c:v>
                </c:pt>
                <c:pt idx="2763">
                  <c:v>27630</c:v>
                </c:pt>
                <c:pt idx="2764">
                  <c:v>27640</c:v>
                </c:pt>
                <c:pt idx="2765">
                  <c:v>27650</c:v>
                </c:pt>
                <c:pt idx="2766">
                  <c:v>27660</c:v>
                </c:pt>
                <c:pt idx="2767">
                  <c:v>27670</c:v>
                </c:pt>
                <c:pt idx="2768">
                  <c:v>27680</c:v>
                </c:pt>
                <c:pt idx="2769">
                  <c:v>27690</c:v>
                </c:pt>
                <c:pt idx="2770">
                  <c:v>27700</c:v>
                </c:pt>
                <c:pt idx="2771">
                  <c:v>27710</c:v>
                </c:pt>
                <c:pt idx="2772">
                  <c:v>27720</c:v>
                </c:pt>
                <c:pt idx="2773">
                  <c:v>27730</c:v>
                </c:pt>
                <c:pt idx="2774">
                  <c:v>27740</c:v>
                </c:pt>
                <c:pt idx="2775">
                  <c:v>27750</c:v>
                </c:pt>
                <c:pt idx="2776">
                  <c:v>27760</c:v>
                </c:pt>
                <c:pt idx="2777">
                  <c:v>27770</c:v>
                </c:pt>
                <c:pt idx="2778">
                  <c:v>27780</c:v>
                </c:pt>
                <c:pt idx="2779">
                  <c:v>27790</c:v>
                </c:pt>
                <c:pt idx="2780">
                  <c:v>27800</c:v>
                </c:pt>
                <c:pt idx="2781">
                  <c:v>27810</c:v>
                </c:pt>
                <c:pt idx="2782">
                  <c:v>27820</c:v>
                </c:pt>
                <c:pt idx="2783">
                  <c:v>27830</c:v>
                </c:pt>
                <c:pt idx="2784">
                  <c:v>27840</c:v>
                </c:pt>
                <c:pt idx="2785">
                  <c:v>27850</c:v>
                </c:pt>
                <c:pt idx="2786">
                  <c:v>27860</c:v>
                </c:pt>
                <c:pt idx="2787">
                  <c:v>27870</c:v>
                </c:pt>
                <c:pt idx="2788">
                  <c:v>27880</c:v>
                </c:pt>
                <c:pt idx="2789">
                  <c:v>27890</c:v>
                </c:pt>
                <c:pt idx="2790">
                  <c:v>27900</c:v>
                </c:pt>
                <c:pt idx="2791">
                  <c:v>27910</c:v>
                </c:pt>
                <c:pt idx="2792">
                  <c:v>27920</c:v>
                </c:pt>
                <c:pt idx="2793">
                  <c:v>27930</c:v>
                </c:pt>
                <c:pt idx="2794">
                  <c:v>27940</c:v>
                </c:pt>
                <c:pt idx="2795">
                  <c:v>27950</c:v>
                </c:pt>
                <c:pt idx="2796">
                  <c:v>27960</c:v>
                </c:pt>
                <c:pt idx="2797">
                  <c:v>27970</c:v>
                </c:pt>
                <c:pt idx="2798">
                  <c:v>27980</c:v>
                </c:pt>
                <c:pt idx="2799">
                  <c:v>27990</c:v>
                </c:pt>
                <c:pt idx="2800">
                  <c:v>28000</c:v>
                </c:pt>
                <c:pt idx="2801">
                  <c:v>28010</c:v>
                </c:pt>
                <c:pt idx="2802">
                  <c:v>28020</c:v>
                </c:pt>
                <c:pt idx="2803">
                  <c:v>28030</c:v>
                </c:pt>
                <c:pt idx="2804">
                  <c:v>28040</c:v>
                </c:pt>
                <c:pt idx="2805">
                  <c:v>28050</c:v>
                </c:pt>
                <c:pt idx="2806">
                  <c:v>28060</c:v>
                </c:pt>
                <c:pt idx="2807">
                  <c:v>28070</c:v>
                </c:pt>
                <c:pt idx="2808">
                  <c:v>28080</c:v>
                </c:pt>
                <c:pt idx="2809">
                  <c:v>28090</c:v>
                </c:pt>
                <c:pt idx="2810">
                  <c:v>28100</c:v>
                </c:pt>
                <c:pt idx="2811">
                  <c:v>28110</c:v>
                </c:pt>
                <c:pt idx="2812">
                  <c:v>28120</c:v>
                </c:pt>
                <c:pt idx="2813">
                  <c:v>28130</c:v>
                </c:pt>
                <c:pt idx="2814">
                  <c:v>28140</c:v>
                </c:pt>
                <c:pt idx="2815">
                  <c:v>28150</c:v>
                </c:pt>
                <c:pt idx="2816">
                  <c:v>28160</c:v>
                </c:pt>
                <c:pt idx="2817">
                  <c:v>28170</c:v>
                </c:pt>
                <c:pt idx="2818">
                  <c:v>28180</c:v>
                </c:pt>
                <c:pt idx="2819">
                  <c:v>28190</c:v>
                </c:pt>
                <c:pt idx="2820">
                  <c:v>28200</c:v>
                </c:pt>
                <c:pt idx="2821">
                  <c:v>28210</c:v>
                </c:pt>
                <c:pt idx="2822">
                  <c:v>28220</c:v>
                </c:pt>
                <c:pt idx="2823">
                  <c:v>28230</c:v>
                </c:pt>
                <c:pt idx="2824">
                  <c:v>28240</c:v>
                </c:pt>
                <c:pt idx="2825">
                  <c:v>28250</c:v>
                </c:pt>
                <c:pt idx="2826">
                  <c:v>28260</c:v>
                </c:pt>
                <c:pt idx="2827">
                  <c:v>28270</c:v>
                </c:pt>
                <c:pt idx="2828">
                  <c:v>28280</c:v>
                </c:pt>
                <c:pt idx="2829">
                  <c:v>28290</c:v>
                </c:pt>
                <c:pt idx="2830">
                  <c:v>28300</c:v>
                </c:pt>
                <c:pt idx="2831">
                  <c:v>28310</c:v>
                </c:pt>
                <c:pt idx="2832">
                  <c:v>28320</c:v>
                </c:pt>
                <c:pt idx="2833">
                  <c:v>28330</c:v>
                </c:pt>
                <c:pt idx="2834">
                  <c:v>28340</c:v>
                </c:pt>
                <c:pt idx="2835">
                  <c:v>28350</c:v>
                </c:pt>
                <c:pt idx="2836">
                  <c:v>28360</c:v>
                </c:pt>
                <c:pt idx="2837">
                  <c:v>28370</c:v>
                </c:pt>
                <c:pt idx="2838">
                  <c:v>28380</c:v>
                </c:pt>
                <c:pt idx="2839">
                  <c:v>28390</c:v>
                </c:pt>
                <c:pt idx="2840">
                  <c:v>28400</c:v>
                </c:pt>
                <c:pt idx="2841">
                  <c:v>28410</c:v>
                </c:pt>
                <c:pt idx="2842">
                  <c:v>28420</c:v>
                </c:pt>
                <c:pt idx="2843">
                  <c:v>28430</c:v>
                </c:pt>
                <c:pt idx="2844">
                  <c:v>28440</c:v>
                </c:pt>
                <c:pt idx="2845">
                  <c:v>28450</c:v>
                </c:pt>
                <c:pt idx="2846">
                  <c:v>28460</c:v>
                </c:pt>
                <c:pt idx="2847">
                  <c:v>28470</c:v>
                </c:pt>
                <c:pt idx="2848">
                  <c:v>28480</c:v>
                </c:pt>
                <c:pt idx="2849">
                  <c:v>28490</c:v>
                </c:pt>
                <c:pt idx="2850">
                  <c:v>28500</c:v>
                </c:pt>
                <c:pt idx="2851">
                  <c:v>28510</c:v>
                </c:pt>
                <c:pt idx="2852">
                  <c:v>28520</c:v>
                </c:pt>
                <c:pt idx="2853">
                  <c:v>28530</c:v>
                </c:pt>
                <c:pt idx="2854">
                  <c:v>28540</c:v>
                </c:pt>
                <c:pt idx="2855">
                  <c:v>28550</c:v>
                </c:pt>
                <c:pt idx="2856">
                  <c:v>28560</c:v>
                </c:pt>
                <c:pt idx="2857">
                  <c:v>28570</c:v>
                </c:pt>
                <c:pt idx="2858">
                  <c:v>28580</c:v>
                </c:pt>
                <c:pt idx="2859">
                  <c:v>28590</c:v>
                </c:pt>
                <c:pt idx="2860">
                  <c:v>28600</c:v>
                </c:pt>
                <c:pt idx="2861">
                  <c:v>28610</c:v>
                </c:pt>
                <c:pt idx="2862">
                  <c:v>28620</c:v>
                </c:pt>
                <c:pt idx="2863">
                  <c:v>28630</c:v>
                </c:pt>
                <c:pt idx="2864">
                  <c:v>28640</c:v>
                </c:pt>
                <c:pt idx="2865">
                  <c:v>28650</c:v>
                </c:pt>
                <c:pt idx="2866">
                  <c:v>28660</c:v>
                </c:pt>
                <c:pt idx="2867">
                  <c:v>28670</c:v>
                </c:pt>
                <c:pt idx="2868">
                  <c:v>28680</c:v>
                </c:pt>
                <c:pt idx="2869">
                  <c:v>28690</c:v>
                </c:pt>
                <c:pt idx="2870">
                  <c:v>28700</c:v>
                </c:pt>
                <c:pt idx="2871">
                  <c:v>28710</c:v>
                </c:pt>
                <c:pt idx="2872">
                  <c:v>28720</c:v>
                </c:pt>
                <c:pt idx="2873">
                  <c:v>28730</c:v>
                </c:pt>
                <c:pt idx="2874">
                  <c:v>28740</c:v>
                </c:pt>
                <c:pt idx="2875">
                  <c:v>28750</c:v>
                </c:pt>
                <c:pt idx="2876">
                  <c:v>28760</c:v>
                </c:pt>
                <c:pt idx="2877">
                  <c:v>28770</c:v>
                </c:pt>
                <c:pt idx="2878">
                  <c:v>28780</c:v>
                </c:pt>
                <c:pt idx="2879">
                  <c:v>28790</c:v>
                </c:pt>
                <c:pt idx="2880">
                  <c:v>28800</c:v>
                </c:pt>
                <c:pt idx="2881">
                  <c:v>28810</c:v>
                </c:pt>
                <c:pt idx="2882">
                  <c:v>28820</c:v>
                </c:pt>
                <c:pt idx="2883">
                  <c:v>28830</c:v>
                </c:pt>
                <c:pt idx="2884">
                  <c:v>28840</c:v>
                </c:pt>
                <c:pt idx="2885">
                  <c:v>28850</c:v>
                </c:pt>
                <c:pt idx="2886">
                  <c:v>28860</c:v>
                </c:pt>
                <c:pt idx="2887">
                  <c:v>28870</c:v>
                </c:pt>
                <c:pt idx="2888">
                  <c:v>28880</c:v>
                </c:pt>
                <c:pt idx="2889">
                  <c:v>28890</c:v>
                </c:pt>
                <c:pt idx="2890">
                  <c:v>28900</c:v>
                </c:pt>
                <c:pt idx="2891">
                  <c:v>28910</c:v>
                </c:pt>
                <c:pt idx="2892">
                  <c:v>28920</c:v>
                </c:pt>
                <c:pt idx="2893">
                  <c:v>28930</c:v>
                </c:pt>
                <c:pt idx="2894">
                  <c:v>28940</c:v>
                </c:pt>
                <c:pt idx="2895">
                  <c:v>28950</c:v>
                </c:pt>
                <c:pt idx="2896">
                  <c:v>28960</c:v>
                </c:pt>
                <c:pt idx="2897">
                  <c:v>28970</c:v>
                </c:pt>
                <c:pt idx="2898">
                  <c:v>28980</c:v>
                </c:pt>
                <c:pt idx="2899">
                  <c:v>28990</c:v>
                </c:pt>
                <c:pt idx="2900">
                  <c:v>29000</c:v>
                </c:pt>
                <c:pt idx="2901">
                  <c:v>29010</c:v>
                </c:pt>
                <c:pt idx="2902">
                  <c:v>29020</c:v>
                </c:pt>
                <c:pt idx="2903">
                  <c:v>29030</c:v>
                </c:pt>
                <c:pt idx="2904">
                  <c:v>29040</c:v>
                </c:pt>
                <c:pt idx="2905">
                  <c:v>29050</c:v>
                </c:pt>
                <c:pt idx="2906">
                  <c:v>29060</c:v>
                </c:pt>
                <c:pt idx="2907">
                  <c:v>29070</c:v>
                </c:pt>
                <c:pt idx="2908">
                  <c:v>29080</c:v>
                </c:pt>
                <c:pt idx="2909">
                  <c:v>29090</c:v>
                </c:pt>
                <c:pt idx="2910">
                  <c:v>29100</c:v>
                </c:pt>
                <c:pt idx="2911">
                  <c:v>29110</c:v>
                </c:pt>
                <c:pt idx="2912">
                  <c:v>29120</c:v>
                </c:pt>
                <c:pt idx="2913">
                  <c:v>29130</c:v>
                </c:pt>
                <c:pt idx="2914">
                  <c:v>29140</c:v>
                </c:pt>
                <c:pt idx="2915">
                  <c:v>29150</c:v>
                </c:pt>
                <c:pt idx="2916">
                  <c:v>29160</c:v>
                </c:pt>
                <c:pt idx="2917">
                  <c:v>29170</c:v>
                </c:pt>
                <c:pt idx="2918">
                  <c:v>29180</c:v>
                </c:pt>
                <c:pt idx="2919">
                  <c:v>29190</c:v>
                </c:pt>
                <c:pt idx="2920">
                  <c:v>29200</c:v>
                </c:pt>
                <c:pt idx="2921">
                  <c:v>29210</c:v>
                </c:pt>
                <c:pt idx="2922">
                  <c:v>29220</c:v>
                </c:pt>
                <c:pt idx="2923">
                  <c:v>29230</c:v>
                </c:pt>
                <c:pt idx="2924">
                  <c:v>29240</c:v>
                </c:pt>
                <c:pt idx="2925">
                  <c:v>29250</c:v>
                </c:pt>
                <c:pt idx="2926">
                  <c:v>29260</c:v>
                </c:pt>
                <c:pt idx="2927">
                  <c:v>29270</c:v>
                </c:pt>
                <c:pt idx="2928">
                  <c:v>29280</c:v>
                </c:pt>
                <c:pt idx="2929">
                  <c:v>29290</c:v>
                </c:pt>
                <c:pt idx="2930">
                  <c:v>29300</c:v>
                </c:pt>
                <c:pt idx="2931">
                  <c:v>29310</c:v>
                </c:pt>
                <c:pt idx="2932">
                  <c:v>29320</c:v>
                </c:pt>
                <c:pt idx="2933">
                  <c:v>29330</c:v>
                </c:pt>
                <c:pt idx="2934">
                  <c:v>29340</c:v>
                </c:pt>
                <c:pt idx="2935">
                  <c:v>29350</c:v>
                </c:pt>
                <c:pt idx="2936">
                  <c:v>29360</c:v>
                </c:pt>
                <c:pt idx="2937">
                  <c:v>29370</c:v>
                </c:pt>
                <c:pt idx="2938">
                  <c:v>29380</c:v>
                </c:pt>
                <c:pt idx="2939">
                  <c:v>29390</c:v>
                </c:pt>
                <c:pt idx="2940">
                  <c:v>29400</c:v>
                </c:pt>
                <c:pt idx="2941">
                  <c:v>29410</c:v>
                </c:pt>
                <c:pt idx="2942">
                  <c:v>29420</c:v>
                </c:pt>
                <c:pt idx="2943">
                  <c:v>29430</c:v>
                </c:pt>
                <c:pt idx="2944">
                  <c:v>29440</c:v>
                </c:pt>
                <c:pt idx="2945">
                  <c:v>29450</c:v>
                </c:pt>
                <c:pt idx="2946">
                  <c:v>29460</c:v>
                </c:pt>
                <c:pt idx="2947">
                  <c:v>29470</c:v>
                </c:pt>
                <c:pt idx="2948">
                  <c:v>29480</c:v>
                </c:pt>
                <c:pt idx="2949">
                  <c:v>29490</c:v>
                </c:pt>
                <c:pt idx="2950">
                  <c:v>29500</c:v>
                </c:pt>
                <c:pt idx="2951">
                  <c:v>29510</c:v>
                </c:pt>
                <c:pt idx="2952">
                  <c:v>29520</c:v>
                </c:pt>
                <c:pt idx="2953">
                  <c:v>29530</c:v>
                </c:pt>
                <c:pt idx="2954">
                  <c:v>29540</c:v>
                </c:pt>
                <c:pt idx="2955">
                  <c:v>29550</c:v>
                </c:pt>
                <c:pt idx="2956">
                  <c:v>29560</c:v>
                </c:pt>
                <c:pt idx="2957">
                  <c:v>29570</c:v>
                </c:pt>
                <c:pt idx="2958">
                  <c:v>29580</c:v>
                </c:pt>
                <c:pt idx="2959">
                  <c:v>29590</c:v>
                </c:pt>
                <c:pt idx="2960">
                  <c:v>29600</c:v>
                </c:pt>
                <c:pt idx="2961">
                  <c:v>29610</c:v>
                </c:pt>
                <c:pt idx="2962">
                  <c:v>29620</c:v>
                </c:pt>
                <c:pt idx="2963">
                  <c:v>29630</c:v>
                </c:pt>
                <c:pt idx="2964">
                  <c:v>29640</c:v>
                </c:pt>
                <c:pt idx="2965">
                  <c:v>29650</c:v>
                </c:pt>
                <c:pt idx="2966">
                  <c:v>29660</c:v>
                </c:pt>
                <c:pt idx="2967">
                  <c:v>29670</c:v>
                </c:pt>
                <c:pt idx="2968">
                  <c:v>29680</c:v>
                </c:pt>
                <c:pt idx="2969">
                  <c:v>29690</c:v>
                </c:pt>
                <c:pt idx="2970">
                  <c:v>29700</c:v>
                </c:pt>
                <c:pt idx="2971">
                  <c:v>29710</c:v>
                </c:pt>
                <c:pt idx="2972">
                  <c:v>29720</c:v>
                </c:pt>
                <c:pt idx="2973">
                  <c:v>29730</c:v>
                </c:pt>
                <c:pt idx="2974">
                  <c:v>29740</c:v>
                </c:pt>
                <c:pt idx="2975">
                  <c:v>29750</c:v>
                </c:pt>
                <c:pt idx="2976">
                  <c:v>29760</c:v>
                </c:pt>
                <c:pt idx="2977">
                  <c:v>29770</c:v>
                </c:pt>
                <c:pt idx="2978">
                  <c:v>29780</c:v>
                </c:pt>
                <c:pt idx="2979">
                  <c:v>29790</c:v>
                </c:pt>
                <c:pt idx="2980">
                  <c:v>29800</c:v>
                </c:pt>
                <c:pt idx="2981">
                  <c:v>29810</c:v>
                </c:pt>
                <c:pt idx="2982">
                  <c:v>29820</c:v>
                </c:pt>
                <c:pt idx="2983">
                  <c:v>29830</c:v>
                </c:pt>
                <c:pt idx="2984">
                  <c:v>29840</c:v>
                </c:pt>
                <c:pt idx="2985">
                  <c:v>29850</c:v>
                </c:pt>
                <c:pt idx="2986">
                  <c:v>29860</c:v>
                </c:pt>
                <c:pt idx="2987">
                  <c:v>29870</c:v>
                </c:pt>
                <c:pt idx="2988">
                  <c:v>29880</c:v>
                </c:pt>
                <c:pt idx="2989">
                  <c:v>29890</c:v>
                </c:pt>
                <c:pt idx="2990">
                  <c:v>29900</c:v>
                </c:pt>
                <c:pt idx="2991">
                  <c:v>29910</c:v>
                </c:pt>
                <c:pt idx="2992">
                  <c:v>29920</c:v>
                </c:pt>
                <c:pt idx="2993">
                  <c:v>29930</c:v>
                </c:pt>
                <c:pt idx="2994">
                  <c:v>29940</c:v>
                </c:pt>
                <c:pt idx="2995">
                  <c:v>29950</c:v>
                </c:pt>
                <c:pt idx="2996">
                  <c:v>29960</c:v>
                </c:pt>
                <c:pt idx="2997">
                  <c:v>29970</c:v>
                </c:pt>
                <c:pt idx="2998">
                  <c:v>29980</c:v>
                </c:pt>
                <c:pt idx="2999">
                  <c:v>29990</c:v>
                </c:pt>
                <c:pt idx="3000">
                  <c:v>30000</c:v>
                </c:pt>
                <c:pt idx="3001">
                  <c:v>30010</c:v>
                </c:pt>
                <c:pt idx="3002">
                  <c:v>30020</c:v>
                </c:pt>
                <c:pt idx="3003">
                  <c:v>30030</c:v>
                </c:pt>
                <c:pt idx="3004">
                  <c:v>30040</c:v>
                </c:pt>
                <c:pt idx="3005">
                  <c:v>30050</c:v>
                </c:pt>
                <c:pt idx="3006">
                  <c:v>30060</c:v>
                </c:pt>
                <c:pt idx="3007">
                  <c:v>30070</c:v>
                </c:pt>
                <c:pt idx="3008">
                  <c:v>30080</c:v>
                </c:pt>
                <c:pt idx="3009">
                  <c:v>30090</c:v>
                </c:pt>
                <c:pt idx="3010">
                  <c:v>30100</c:v>
                </c:pt>
                <c:pt idx="3011">
                  <c:v>30110</c:v>
                </c:pt>
                <c:pt idx="3012">
                  <c:v>30120</c:v>
                </c:pt>
                <c:pt idx="3013">
                  <c:v>30130</c:v>
                </c:pt>
                <c:pt idx="3014">
                  <c:v>30140</c:v>
                </c:pt>
                <c:pt idx="3015">
                  <c:v>30150</c:v>
                </c:pt>
                <c:pt idx="3016">
                  <c:v>30160</c:v>
                </c:pt>
                <c:pt idx="3017">
                  <c:v>30170</c:v>
                </c:pt>
                <c:pt idx="3018">
                  <c:v>30180</c:v>
                </c:pt>
                <c:pt idx="3019">
                  <c:v>30190</c:v>
                </c:pt>
                <c:pt idx="3020">
                  <c:v>30200</c:v>
                </c:pt>
                <c:pt idx="3021">
                  <c:v>30210</c:v>
                </c:pt>
                <c:pt idx="3022">
                  <c:v>30220</c:v>
                </c:pt>
                <c:pt idx="3023">
                  <c:v>30230</c:v>
                </c:pt>
                <c:pt idx="3024">
                  <c:v>30240</c:v>
                </c:pt>
                <c:pt idx="3025">
                  <c:v>30250</c:v>
                </c:pt>
                <c:pt idx="3026">
                  <c:v>30260</c:v>
                </c:pt>
                <c:pt idx="3027">
                  <c:v>30270</c:v>
                </c:pt>
                <c:pt idx="3028">
                  <c:v>30280</c:v>
                </c:pt>
                <c:pt idx="3029">
                  <c:v>30290</c:v>
                </c:pt>
                <c:pt idx="3030">
                  <c:v>30300</c:v>
                </c:pt>
                <c:pt idx="3031">
                  <c:v>30310</c:v>
                </c:pt>
                <c:pt idx="3032">
                  <c:v>30320</c:v>
                </c:pt>
                <c:pt idx="3033">
                  <c:v>30330</c:v>
                </c:pt>
                <c:pt idx="3034">
                  <c:v>30340</c:v>
                </c:pt>
                <c:pt idx="3035">
                  <c:v>30350</c:v>
                </c:pt>
                <c:pt idx="3036">
                  <c:v>30360</c:v>
                </c:pt>
                <c:pt idx="3037">
                  <c:v>30370</c:v>
                </c:pt>
                <c:pt idx="3038">
                  <c:v>30380</c:v>
                </c:pt>
                <c:pt idx="3039">
                  <c:v>30390</c:v>
                </c:pt>
                <c:pt idx="3040">
                  <c:v>30400</c:v>
                </c:pt>
                <c:pt idx="3041">
                  <c:v>30410</c:v>
                </c:pt>
                <c:pt idx="3042">
                  <c:v>30420</c:v>
                </c:pt>
                <c:pt idx="3043">
                  <c:v>30430</c:v>
                </c:pt>
                <c:pt idx="3044">
                  <c:v>30440</c:v>
                </c:pt>
                <c:pt idx="3045">
                  <c:v>30450</c:v>
                </c:pt>
                <c:pt idx="3046">
                  <c:v>30460</c:v>
                </c:pt>
                <c:pt idx="3047">
                  <c:v>30470</c:v>
                </c:pt>
                <c:pt idx="3048">
                  <c:v>30480</c:v>
                </c:pt>
                <c:pt idx="3049">
                  <c:v>30490</c:v>
                </c:pt>
                <c:pt idx="3050">
                  <c:v>30500</c:v>
                </c:pt>
                <c:pt idx="3051">
                  <c:v>30510</c:v>
                </c:pt>
                <c:pt idx="3052">
                  <c:v>30520</c:v>
                </c:pt>
                <c:pt idx="3053">
                  <c:v>30530</c:v>
                </c:pt>
                <c:pt idx="3054">
                  <c:v>30540</c:v>
                </c:pt>
                <c:pt idx="3055">
                  <c:v>30550</c:v>
                </c:pt>
                <c:pt idx="3056">
                  <c:v>30560</c:v>
                </c:pt>
                <c:pt idx="3057">
                  <c:v>30570</c:v>
                </c:pt>
                <c:pt idx="3058">
                  <c:v>30580</c:v>
                </c:pt>
                <c:pt idx="3059">
                  <c:v>30590</c:v>
                </c:pt>
                <c:pt idx="3060">
                  <c:v>30600</c:v>
                </c:pt>
                <c:pt idx="3061">
                  <c:v>30610</c:v>
                </c:pt>
                <c:pt idx="3062">
                  <c:v>30620</c:v>
                </c:pt>
                <c:pt idx="3063">
                  <c:v>30630</c:v>
                </c:pt>
                <c:pt idx="3064">
                  <c:v>30640</c:v>
                </c:pt>
                <c:pt idx="3065">
                  <c:v>30650</c:v>
                </c:pt>
                <c:pt idx="3066">
                  <c:v>30660</c:v>
                </c:pt>
                <c:pt idx="3067">
                  <c:v>30670</c:v>
                </c:pt>
                <c:pt idx="3068">
                  <c:v>30680</c:v>
                </c:pt>
                <c:pt idx="3069">
                  <c:v>30690</c:v>
                </c:pt>
                <c:pt idx="3070">
                  <c:v>30700</c:v>
                </c:pt>
                <c:pt idx="3071">
                  <c:v>30710</c:v>
                </c:pt>
                <c:pt idx="3072">
                  <c:v>30720</c:v>
                </c:pt>
                <c:pt idx="3073">
                  <c:v>30730</c:v>
                </c:pt>
                <c:pt idx="3074">
                  <c:v>30740</c:v>
                </c:pt>
                <c:pt idx="3075">
                  <c:v>30750</c:v>
                </c:pt>
                <c:pt idx="3076">
                  <c:v>30760</c:v>
                </c:pt>
                <c:pt idx="3077">
                  <c:v>30770</c:v>
                </c:pt>
                <c:pt idx="3078">
                  <c:v>30780</c:v>
                </c:pt>
                <c:pt idx="3079">
                  <c:v>30790</c:v>
                </c:pt>
                <c:pt idx="3080">
                  <c:v>30800</c:v>
                </c:pt>
                <c:pt idx="3081">
                  <c:v>30810</c:v>
                </c:pt>
                <c:pt idx="3082">
                  <c:v>30820</c:v>
                </c:pt>
                <c:pt idx="3083">
                  <c:v>30830</c:v>
                </c:pt>
                <c:pt idx="3084">
                  <c:v>30840</c:v>
                </c:pt>
                <c:pt idx="3085">
                  <c:v>30850</c:v>
                </c:pt>
                <c:pt idx="3086">
                  <c:v>30860</c:v>
                </c:pt>
                <c:pt idx="3087">
                  <c:v>30870</c:v>
                </c:pt>
                <c:pt idx="3088">
                  <c:v>30880</c:v>
                </c:pt>
                <c:pt idx="3089">
                  <c:v>30890</c:v>
                </c:pt>
                <c:pt idx="3090">
                  <c:v>30900</c:v>
                </c:pt>
                <c:pt idx="3091">
                  <c:v>30910</c:v>
                </c:pt>
                <c:pt idx="3092">
                  <c:v>30920</c:v>
                </c:pt>
                <c:pt idx="3093">
                  <c:v>30930</c:v>
                </c:pt>
                <c:pt idx="3094">
                  <c:v>30940</c:v>
                </c:pt>
                <c:pt idx="3095">
                  <c:v>30950</c:v>
                </c:pt>
                <c:pt idx="3096">
                  <c:v>30960</c:v>
                </c:pt>
                <c:pt idx="3097">
                  <c:v>30970</c:v>
                </c:pt>
                <c:pt idx="3098">
                  <c:v>30980</c:v>
                </c:pt>
                <c:pt idx="3099">
                  <c:v>30990</c:v>
                </c:pt>
                <c:pt idx="3100">
                  <c:v>31000</c:v>
                </c:pt>
                <c:pt idx="3101">
                  <c:v>31010</c:v>
                </c:pt>
                <c:pt idx="3102">
                  <c:v>31020</c:v>
                </c:pt>
                <c:pt idx="3103">
                  <c:v>31030</c:v>
                </c:pt>
                <c:pt idx="3104">
                  <c:v>31040</c:v>
                </c:pt>
                <c:pt idx="3105">
                  <c:v>31050</c:v>
                </c:pt>
                <c:pt idx="3106">
                  <c:v>31060</c:v>
                </c:pt>
                <c:pt idx="3107">
                  <c:v>31070</c:v>
                </c:pt>
                <c:pt idx="3108">
                  <c:v>31080</c:v>
                </c:pt>
                <c:pt idx="3109">
                  <c:v>31090</c:v>
                </c:pt>
                <c:pt idx="3110">
                  <c:v>31100</c:v>
                </c:pt>
                <c:pt idx="3111">
                  <c:v>31110</c:v>
                </c:pt>
                <c:pt idx="3112">
                  <c:v>31120</c:v>
                </c:pt>
                <c:pt idx="3113">
                  <c:v>31130</c:v>
                </c:pt>
                <c:pt idx="3114">
                  <c:v>31140</c:v>
                </c:pt>
                <c:pt idx="3115">
                  <c:v>31150</c:v>
                </c:pt>
                <c:pt idx="3116">
                  <c:v>31160</c:v>
                </c:pt>
                <c:pt idx="3117">
                  <c:v>31170</c:v>
                </c:pt>
                <c:pt idx="3118">
                  <c:v>31180</c:v>
                </c:pt>
                <c:pt idx="3119">
                  <c:v>31190</c:v>
                </c:pt>
                <c:pt idx="3120">
                  <c:v>31200</c:v>
                </c:pt>
                <c:pt idx="3121">
                  <c:v>31210</c:v>
                </c:pt>
                <c:pt idx="3122">
                  <c:v>31220</c:v>
                </c:pt>
                <c:pt idx="3123">
                  <c:v>31230</c:v>
                </c:pt>
                <c:pt idx="3124">
                  <c:v>31240</c:v>
                </c:pt>
                <c:pt idx="3125">
                  <c:v>31250</c:v>
                </c:pt>
                <c:pt idx="3126">
                  <c:v>31260</c:v>
                </c:pt>
                <c:pt idx="3127">
                  <c:v>31270</c:v>
                </c:pt>
                <c:pt idx="3128">
                  <c:v>31280</c:v>
                </c:pt>
                <c:pt idx="3129">
                  <c:v>31290</c:v>
                </c:pt>
                <c:pt idx="3130">
                  <c:v>31300</c:v>
                </c:pt>
                <c:pt idx="3131">
                  <c:v>31310</c:v>
                </c:pt>
                <c:pt idx="3132">
                  <c:v>31320</c:v>
                </c:pt>
                <c:pt idx="3133">
                  <c:v>31330</c:v>
                </c:pt>
                <c:pt idx="3134">
                  <c:v>31340</c:v>
                </c:pt>
                <c:pt idx="3135">
                  <c:v>31350</c:v>
                </c:pt>
                <c:pt idx="3136">
                  <c:v>31360</c:v>
                </c:pt>
                <c:pt idx="3137">
                  <c:v>31370</c:v>
                </c:pt>
                <c:pt idx="3138">
                  <c:v>31380</c:v>
                </c:pt>
                <c:pt idx="3139">
                  <c:v>31390</c:v>
                </c:pt>
                <c:pt idx="3140">
                  <c:v>31400</c:v>
                </c:pt>
                <c:pt idx="3141">
                  <c:v>31410</c:v>
                </c:pt>
                <c:pt idx="3142">
                  <c:v>31420</c:v>
                </c:pt>
                <c:pt idx="3143">
                  <c:v>31430</c:v>
                </c:pt>
                <c:pt idx="3144">
                  <c:v>31440</c:v>
                </c:pt>
                <c:pt idx="3145">
                  <c:v>31450</c:v>
                </c:pt>
                <c:pt idx="3146">
                  <c:v>31460</c:v>
                </c:pt>
                <c:pt idx="3147">
                  <c:v>31470</c:v>
                </c:pt>
                <c:pt idx="3148">
                  <c:v>31480</c:v>
                </c:pt>
                <c:pt idx="3149">
                  <c:v>31490</c:v>
                </c:pt>
                <c:pt idx="3150">
                  <c:v>31500</c:v>
                </c:pt>
                <c:pt idx="3151">
                  <c:v>31510</c:v>
                </c:pt>
                <c:pt idx="3152">
                  <c:v>31520</c:v>
                </c:pt>
                <c:pt idx="3153">
                  <c:v>31530</c:v>
                </c:pt>
                <c:pt idx="3154">
                  <c:v>31540</c:v>
                </c:pt>
                <c:pt idx="3155">
                  <c:v>31550</c:v>
                </c:pt>
                <c:pt idx="3156">
                  <c:v>31560</c:v>
                </c:pt>
                <c:pt idx="3157">
                  <c:v>31570</c:v>
                </c:pt>
                <c:pt idx="3158">
                  <c:v>31580</c:v>
                </c:pt>
                <c:pt idx="3159">
                  <c:v>31590</c:v>
                </c:pt>
                <c:pt idx="3160">
                  <c:v>31600</c:v>
                </c:pt>
                <c:pt idx="3161">
                  <c:v>31610</c:v>
                </c:pt>
                <c:pt idx="3162">
                  <c:v>31620</c:v>
                </c:pt>
                <c:pt idx="3163">
                  <c:v>31630</c:v>
                </c:pt>
                <c:pt idx="3164">
                  <c:v>31640</c:v>
                </c:pt>
                <c:pt idx="3165">
                  <c:v>31650</c:v>
                </c:pt>
                <c:pt idx="3166">
                  <c:v>31660</c:v>
                </c:pt>
                <c:pt idx="3167">
                  <c:v>31670</c:v>
                </c:pt>
                <c:pt idx="3168">
                  <c:v>31680</c:v>
                </c:pt>
                <c:pt idx="3169">
                  <c:v>31690</c:v>
                </c:pt>
                <c:pt idx="3170">
                  <c:v>31700</c:v>
                </c:pt>
                <c:pt idx="3171">
                  <c:v>31710</c:v>
                </c:pt>
                <c:pt idx="3172">
                  <c:v>31720</c:v>
                </c:pt>
                <c:pt idx="3173">
                  <c:v>31730</c:v>
                </c:pt>
                <c:pt idx="3174">
                  <c:v>31740</c:v>
                </c:pt>
                <c:pt idx="3175">
                  <c:v>31750</c:v>
                </c:pt>
                <c:pt idx="3176">
                  <c:v>31760</c:v>
                </c:pt>
                <c:pt idx="3177">
                  <c:v>31770</c:v>
                </c:pt>
                <c:pt idx="3178">
                  <c:v>31780</c:v>
                </c:pt>
                <c:pt idx="3179">
                  <c:v>31790</c:v>
                </c:pt>
                <c:pt idx="3180">
                  <c:v>31800</c:v>
                </c:pt>
                <c:pt idx="3181">
                  <c:v>31810</c:v>
                </c:pt>
                <c:pt idx="3182">
                  <c:v>31820</c:v>
                </c:pt>
                <c:pt idx="3183">
                  <c:v>31830</c:v>
                </c:pt>
                <c:pt idx="3184">
                  <c:v>31840</c:v>
                </c:pt>
                <c:pt idx="3185">
                  <c:v>31850</c:v>
                </c:pt>
                <c:pt idx="3186">
                  <c:v>31860</c:v>
                </c:pt>
                <c:pt idx="3187">
                  <c:v>31870</c:v>
                </c:pt>
                <c:pt idx="3188">
                  <c:v>31880</c:v>
                </c:pt>
                <c:pt idx="3189">
                  <c:v>31890</c:v>
                </c:pt>
                <c:pt idx="3190">
                  <c:v>31900</c:v>
                </c:pt>
                <c:pt idx="3191">
                  <c:v>31910</c:v>
                </c:pt>
                <c:pt idx="3192">
                  <c:v>31920</c:v>
                </c:pt>
                <c:pt idx="3193">
                  <c:v>31930</c:v>
                </c:pt>
                <c:pt idx="3194">
                  <c:v>31940</c:v>
                </c:pt>
                <c:pt idx="3195">
                  <c:v>31950</c:v>
                </c:pt>
                <c:pt idx="3196">
                  <c:v>31960</c:v>
                </c:pt>
                <c:pt idx="3197">
                  <c:v>31970</c:v>
                </c:pt>
                <c:pt idx="3198">
                  <c:v>31980</c:v>
                </c:pt>
                <c:pt idx="3199">
                  <c:v>31990</c:v>
                </c:pt>
                <c:pt idx="3200">
                  <c:v>32000</c:v>
                </c:pt>
                <c:pt idx="3201">
                  <c:v>32010</c:v>
                </c:pt>
                <c:pt idx="3202">
                  <c:v>32020</c:v>
                </c:pt>
                <c:pt idx="3203">
                  <c:v>32030</c:v>
                </c:pt>
                <c:pt idx="3204">
                  <c:v>32040</c:v>
                </c:pt>
                <c:pt idx="3205">
                  <c:v>32050</c:v>
                </c:pt>
                <c:pt idx="3206">
                  <c:v>32060</c:v>
                </c:pt>
                <c:pt idx="3207">
                  <c:v>32070</c:v>
                </c:pt>
                <c:pt idx="3208">
                  <c:v>32080</c:v>
                </c:pt>
                <c:pt idx="3209">
                  <c:v>32090</c:v>
                </c:pt>
                <c:pt idx="3210">
                  <c:v>32100</c:v>
                </c:pt>
                <c:pt idx="3211">
                  <c:v>32110</c:v>
                </c:pt>
                <c:pt idx="3212">
                  <c:v>32120</c:v>
                </c:pt>
                <c:pt idx="3213">
                  <c:v>32130</c:v>
                </c:pt>
                <c:pt idx="3214">
                  <c:v>32140</c:v>
                </c:pt>
                <c:pt idx="3215">
                  <c:v>32150</c:v>
                </c:pt>
                <c:pt idx="3216">
                  <c:v>32160</c:v>
                </c:pt>
                <c:pt idx="3217">
                  <c:v>32170</c:v>
                </c:pt>
                <c:pt idx="3218">
                  <c:v>32180</c:v>
                </c:pt>
                <c:pt idx="3219">
                  <c:v>32190</c:v>
                </c:pt>
                <c:pt idx="3220">
                  <c:v>32200</c:v>
                </c:pt>
                <c:pt idx="3221">
                  <c:v>32210</c:v>
                </c:pt>
                <c:pt idx="3222">
                  <c:v>32220</c:v>
                </c:pt>
                <c:pt idx="3223">
                  <c:v>32230</c:v>
                </c:pt>
                <c:pt idx="3224">
                  <c:v>32240</c:v>
                </c:pt>
                <c:pt idx="3225">
                  <c:v>32250</c:v>
                </c:pt>
                <c:pt idx="3226">
                  <c:v>32260</c:v>
                </c:pt>
                <c:pt idx="3227">
                  <c:v>32270</c:v>
                </c:pt>
                <c:pt idx="3228">
                  <c:v>32280</c:v>
                </c:pt>
                <c:pt idx="3229">
                  <c:v>32290</c:v>
                </c:pt>
                <c:pt idx="3230">
                  <c:v>32300</c:v>
                </c:pt>
                <c:pt idx="3231">
                  <c:v>32310</c:v>
                </c:pt>
                <c:pt idx="3232">
                  <c:v>32320</c:v>
                </c:pt>
                <c:pt idx="3233">
                  <c:v>32330</c:v>
                </c:pt>
                <c:pt idx="3234">
                  <c:v>32340</c:v>
                </c:pt>
                <c:pt idx="3235">
                  <c:v>32350</c:v>
                </c:pt>
                <c:pt idx="3236">
                  <c:v>32360</c:v>
                </c:pt>
                <c:pt idx="3237">
                  <c:v>32370</c:v>
                </c:pt>
                <c:pt idx="3238">
                  <c:v>32380</c:v>
                </c:pt>
                <c:pt idx="3239">
                  <c:v>32390</c:v>
                </c:pt>
                <c:pt idx="3240">
                  <c:v>32400</c:v>
                </c:pt>
                <c:pt idx="3241">
                  <c:v>32410</c:v>
                </c:pt>
                <c:pt idx="3242">
                  <c:v>32420</c:v>
                </c:pt>
                <c:pt idx="3243">
                  <c:v>32430</c:v>
                </c:pt>
                <c:pt idx="3244">
                  <c:v>32440</c:v>
                </c:pt>
                <c:pt idx="3245">
                  <c:v>32450</c:v>
                </c:pt>
                <c:pt idx="3246">
                  <c:v>32460</c:v>
                </c:pt>
                <c:pt idx="3247">
                  <c:v>32470</c:v>
                </c:pt>
                <c:pt idx="3248">
                  <c:v>32480</c:v>
                </c:pt>
                <c:pt idx="3249">
                  <c:v>32490</c:v>
                </c:pt>
                <c:pt idx="3250">
                  <c:v>32500</c:v>
                </c:pt>
                <c:pt idx="3251">
                  <c:v>32510</c:v>
                </c:pt>
                <c:pt idx="3252">
                  <c:v>32520</c:v>
                </c:pt>
                <c:pt idx="3253">
                  <c:v>32530</c:v>
                </c:pt>
                <c:pt idx="3254">
                  <c:v>32540</c:v>
                </c:pt>
                <c:pt idx="3255">
                  <c:v>32550</c:v>
                </c:pt>
                <c:pt idx="3256">
                  <c:v>32560</c:v>
                </c:pt>
                <c:pt idx="3257">
                  <c:v>32570</c:v>
                </c:pt>
                <c:pt idx="3258">
                  <c:v>32580</c:v>
                </c:pt>
                <c:pt idx="3259">
                  <c:v>32590</c:v>
                </c:pt>
                <c:pt idx="3260">
                  <c:v>32600</c:v>
                </c:pt>
                <c:pt idx="3261">
                  <c:v>32610</c:v>
                </c:pt>
                <c:pt idx="3262">
                  <c:v>32620</c:v>
                </c:pt>
                <c:pt idx="3263">
                  <c:v>32630</c:v>
                </c:pt>
                <c:pt idx="3264">
                  <c:v>32640</c:v>
                </c:pt>
                <c:pt idx="3265">
                  <c:v>32650</c:v>
                </c:pt>
                <c:pt idx="3266">
                  <c:v>32660</c:v>
                </c:pt>
                <c:pt idx="3267">
                  <c:v>32670</c:v>
                </c:pt>
                <c:pt idx="3268">
                  <c:v>32680</c:v>
                </c:pt>
                <c:pt idx="3269">
                  <c:v>32690</c:v>
                </c:pt>
                <c:pt idx="3270">
                  <c:v>32700</c:v>
                </c:pt>
                <c:pt idx="3271">
                  <c:v>32710</c:v>
                </c:pt>
                <c:pt idx="3272">
                  <c:v>32720</c:v>
                </c:pt>
                <c:pt idx="3273">
                  <c:v>32730</c:v>
                </c:pt>
                <c:pt idx="3274">
                  <c:v>32740</c:v>
                </c:pt>
                <c:pt idx="3275">
                  <c:v>32750</c:v>
                </c:pt>
                <c:pt idx="3276">
                  <c:v>32760</c:v>
                </c:pt>
                <c:pt idx="3277">
                  <c:v>32770</c:v>
                </c:pt>
                <c:pt idx="3278">
                  <c:v>32780</c:v>
                </c:pt>
                <c:pt idx="3279">
                  <c:v>32790</c:v>
                </c:pt>
                <c:pt idx="3280">
                  <c:v>32800</c:v>
                </c:pt>
                <c:pt idx="3281">
                  <c:v>32810</c:v>
                </c:pt>
                <c:pt idx="3282">
                  <c:v>32820</c:v>
                </c:pt>
                <c:pt idx="3283">
                  <c:v>32830</c:v>
                </c:pt>
                <c:pt idx="3284">
                  <c:v>32840</c:v>
                </c:pt>
                <c:pt idx="3285">
                  <c:v>32850</c:v>
                </c:pt>
                <c:pt idx="3286">
                  <c:v>32860</c:v>
                </c:pt>
                <c:pt idx="3287">
                  <c:v>32870</c:v>
                </c:pt>
                <c:pt idx="3288">
                  <c:v>32880</c:v>
                </c:pt>
                <c:pt idx="3289">
                  <c:v>32890</c:v>
                </c:pt>
                <c:pt idx="3290">
                  <c:v>32900</c:v>
                </c:pt>
                <c:pt idx="3291">
                  <c:v>32910</c:v>
                </c:pt>
                <c:pt idx="3292">
                  <c:v>32920</c:v>
                </c:pt>
                <c:pt idx="3293">
                  <c:v>32930</c:v>
                </c:pt>
                <c:pt idx="3294">
                  <c:v>32940</c:v>
                </c:pt>
                <c:pt idx="3295">
                  <c:v>32950</c:v>
                </c:pt>
                <c:pt idx="3296">
                  <c:v>32960</c:v>
                </c:pt>
                <c:pt idx="3297">
                  <c:v>32970</c:v>
                </c:pt>
                <c:pt idx="3298">
                  <c:v>32980</c:v>
                </c:pt>
                <c:pt idx="3299">
                  <c:v>32990</c:v>
                </c:pt>
                <c:pt idx="3300">
                  <c:v>33000</c:v>
                </c:pt>
                <c:pt idx="3301">
                  <c:v>33010</c:v>
                </c:pt>
                <c:pt idx="3302">
                  <c:v>33020</c:v>
                </c:pt>
                <c:pt idx="3303">
                  <c:v>33030</c:v>
                </c:pt>
                <c:pt idx="3304">
                  <c:v>33040</c:v>
                </c:pt>
                <c:pt idx="3305">
                  <c:v>33050</c:v>
                </c:pt>
                <c:pt idx="3306">
                  <c:v>33060</c:v>
                </c:pt>
                <c:pt idx="3307">
                  <c:v>33070</c:v>
                </c:pt>
                <c:pt idx="3308">
                  <c:v>33080</c:v>
                </c:pt>
                <c:pt idx="3309">
                  <c:v>33090</c:v>
                </c:pt>
                <c:pt idx="3310">
                  <c:v>33100</c:v>
                </c:pt>
                <c:pt idx="3311">
                  <c:v>33110</c:v>
                </c:pt>
                <c:pt idx="3312">
                  <c:v>33120</c:v>
                </c:pt>
                <c:pt idx="3313">
                  <c:v>33130</c:v>
                </c:pt>
                <c:pt idx="3314">
                  <c:v>33140</c:v>
                </c:pt>
                <c:pt idx="3315">
                  <c:v>33150</c:v>
                </c:pt>
                <c:pt idx="3316">
                  <c:v>33160</c:v>
                </c:pt>
                <c:pt idx="3317">
                  <c:v>33170</c:v>
                </c:pt>
                <c:pt idx="3318">
                  <c:v>33180</c:v>
                </c:pt>
                <c:pt idx="3319">
                  <c:v>33190</c:v>
                </c:pt>
                <c:pt idx="3320">
                  <c:v>33200</c:v>
                </c:pt>
                <c:pt idx="3321">
                  <c:v>33210</c:v>
                </c:pt>
                <c:pt idx="3322">
                  <c:v>33220</c:v>
                </c:pt>
                <c:pt idx="3323">
                  <c:v>33230</c:v>
                </c:pt>
                <c:pt idx="3324">
                  <c:v>33240</c:v>
                </c:pt>
                <c:pt idx="3325">
                  <c:v>33250</c:v>
                </c:pt>
                <c:pt idx="3326">
                  <c:v>33260</c:v>
                </c:pt>
                <c:pt idx="3327">
                  <c:v>33270</c:v>
                </c:pt>
                <c:pt idx="3328">
                  <c:v>33280</c:v>
                </c:pt>
                <c:pt idx="3329">
                  <c:v>33290</c:v>
                </c:pt>
                <c:pt idx="3330">
                  <c:v>33300</c:v>
                </c:pt>
                <c:pt idx="3331">
                  <c:v>33310</c:v>
                </c:pt>
                <c:pt idx="3332">
                  <c:v>33320</c:v>
                </c:pt>
                <c:pt idx="3333">
                  <c:v>33330</c:v>
                </c:pt>
                <c:pt idx="3334">
                  <c:v>33340</c:v>
                </c:pt>
                <c:pt idx="3335">
                  <c:v>33350</c:v>
                </c:pt>
              </c:numCache>
            </c:numRef>
          </c:xVal>
          <c:yVal>
            <c:numRef>
              <c:f>datos_calentador_graficas!$F$2:$F$3337</c:f>
              <c:numCache>
                <c:formatCode>General</c:formatCode>
                <c:ptCount val="3336"/>
                <c:pt idx="0">
                  <c:v>295.14999999999998</c:v>
                </c:pt>
                <c:pt idx="1">
                  <c:v>294.94</c:v>
                </c:pt>
                <c:pt idx="2">
                  <c:v>294.70999999999998</c:v>
                </c:pt>
                <c:pt idx="3">
                  <c:v>294.49</c:v>
                </c:pt>
                <c:pt idx="4">
                  <c:v>294.26</c:v>
                </c:pt>
                <c:pt idx="5">
                  <c:v>294.04000000000002</c:v>
                </c:pt>
                <c:pt idx="6">
                  <c:v>293.81</c:v>
                </c:pt>
                <c:pt idx="7">
                  <c:v>293.58</c:v>
                </c:pt>
                <c:pt idx="8">
                  <c:v>293.35000000000002</c:v>
                </c:pt>
                <c:pt idx="9">
                  <c:v>293.11</c:v>
                </c:pt>
                <c:pt idx="10">
                  <c:v>292.88</c:v>
                </c:pt>
                <c:pt idx="11">
                  <c:v>292.64</c:v>
                </c:pt>
                <c:pt idx="12">
                  <c:v>292.39999999999998</c:v>
                </c:pt>
                <c:pt idx="13">
                  <c:v>292.16000000000003</c:v>
                </c:pt>
                <c:pt idx="14">
                  <c:v>291.92</c:v>
                </c:pt>
                <c:pt idx="15">
                  <c:v>291.67</c:v>
                </c:pt>
                <c:pt idx="16">
                  <c:v>291.42</c:v>
                </c:pt>
                <c:pt idx="17">
                  <c:v>291.17</c:v>
                </c:pt>
                <c:pt idx="18">
                  <c:v>290.92</c:v>
                </c:pt>
                <c:pt idx="19">
                  <c:v>290.67</c:v>
                </c:pt>
                <c:pt idx="20">
                  <c:v>290.42</c:v>
                </c:pt>
                <c:pt idx="21">
                  <c:v>290.16000000000003</c:v>
                </c:pt>
                <c:pt idx="22">
                  <c:v>289.89999999999998</c:v>
                </c:pt>
                <c:pt idx="23">
                  <c:v>289.64</c:v>
                </c:pt>
                <c:pt idx="24">
                  <c:v>289.38</c:v>
                </c:pt>
                <c:pt idx="25">
                  <c:v>289.12</c:v>
                </c:pt>
                <c:pt idx="26">
                  <c:v>288.86</c:v>
                </c:pt>
                <c:pt idx="27">
                  <c:v>288.60000000000002</c:v>
                </c:pt>
                <c:pt idx="28">
                  <c:v>288.39999999999998</c:v>
                </c:pt>
                <c:pt idx="29">
                  <c:v>288.29000000000002</c:v>
                </c:pt>
                <c:pt idx="30">
                  <c:v>288.19</c:v>
                </c:pt>
                <c:pt idx="31">
                  <c:v>288.08999999999997</c:v>
                </c:pt>
                <c:pt idx="32">
                  <c:v>288</c:v>
                </c:pt>
                <c:pt idx="33">
                  <c:v>287.91000000000003</c:v>
                </c:pt>
                <c:pt idx="34">
                  <c:v>287.83</c:v>
                </c:pt>
                <c:pt idx="35">
                  <c:v>287.76</c:v>
                </c:pt>
                <c:pt idx="36">
                  <c:v>287.68</c:v>
                </c:pt>
                <c:pt idx="37">
                  <c:v>287.61</c:v>
                </c:pt>
                <c:pt idx="38">
                  <c:v>287.55</c:v>
                </c:pt>
                <c:pt idx="39">
                  <c:v>287.49</c:v>
                </c:pt>
                <c:pt idx="40">
                  <c:v>287.43</c:v>
                </c:pt>
                <c:pt idx="41">
                  <c:v>287.38</c:v>
                </c:pt>
                <c:pt idx="42">
                  <c:v>287.32</c:v>
                </c:pt>
                <c:pt idx="43">
                  <c:v>287.27</c:v>
                </c:pt>
                <c:pt idx="44">
                  <c:v>287.23</c:v>
                </c:pt>
                <c:pt idx="45">
                  <c:v>287.18</c:v>
                </c:pt>
                <c:pt idx="46">
                  <c:v>287.14</c:v>
                </c:pt>
                <c:pt idx="47">
                  <c:v>287.10000000000002</c:v>
                </c:pt>
                <c:pt idx="48">
                  <c:v>287.06</c:v>
                </c:pt>
                <c:pt idx="49">
                  <c:v>287.02999999999997</c:v>
                </c:pt>
                <c:pt idx="50">
                  <c:v>286.99</c:v>
                </c:pt>
                <c:pt idx="51">
                  <c:v>286.95999999999998</c:v>
                </c:pt>
                <c:pt idx="52">
                  <c:v>286.93</c:v>
                </c:pt>
                <c:pt idx="53">
                  <c:v>286.89999999999998</c:v>
                </c:pt>
                <c:pt idx="54">
                  <c:v>286.87</c:v>
                </c:pt>
                <c:pt idx="55">
                  <c:v>286.83999999999997</c:v>
                </c:pt>
                <c:pt idx="56">
                  <c:v>286.82</c:v>
                </c:pt>
                <c:pt idx="57">
                  <c:v>286.79000000000002</c:v>
                </c:pt>
                <c:pt idx="58">
                  <c:v>286.77</c:v>
                </c:pt>
                <c:pt idx="59">
                  <c:v>286.74</c:v>
                </c:pt>
                <c:pt idx="60">
                  <c:v>286.72000000000003</c:v>
                </c:pt>
                <c:pt idx="61">
                  <c:v>286.7</c:v>
                </c:pt>
                <c:pt idx="62">
                  <c:v>286.68</c:v>
                </c:pt>
                <c:pt idx="63">
                  <c:v>286.66000000000003</c:v>
                </c:pt>
                <c:pt idx="64">
                  <c:v>286.64</c:v>
                </c:pt>
                <c:pt idx="65">
                  <c:v>286.62</c:v>
                </c:pt>
                <c:pt idx="66">
                  <c:v>286.61</c:v>
                </c:pt>
                <c:pt idx="67">
                  <c:v>286.58999999999997</c:v>
                </c:pt>
                <c:pt idx="68">
                  <c:v>286.57</c:v>
                </c:pt>
                <c:pt idx="69">
                  <c:v>286.56</c:v>
                </c:pt>
                <c:pt idx="70">
                  <c:v>286.54000000000002</c:v>
                </c:pt>
                <c:pt idx="71">
                  <c:v>286.52</c:v>
                </c:pt>
                <c:pt idx="72">
                  <c:v>286.51</c:v>
                </c:pt>
                <c:pt idx="73">
                  <c:v>286.49</c:v>
                </c:pt>
                <c:pt idx="74">
                  <c:v>286.48</c:v>
                </c:pt>
                <c:pt idx="75">
                  <c:v>286.47000000000003</c:v>
                </c:pt>
                <c:pt idx="76">
                  <c:v>286.45</c:v>
                </c:pt>
                <c:pt idx="77">
                  <c:v>286.44</c:v>
                </c:pt>
                <c:pt idx="78">
                  <c:v>286.42</c:v>
                </c:pt>
                <c:pt idx="79">
                  <c:v>286.41000000000003</c:v>
                </c:pt>
                <c:pt idx="80">
                  <c:v>286.39999999999998</c:v>
                </c:pt>
                <c:pt idx="81">
                  <c:v>286.38</c:v>
                </c:pt>
                <c:pt idx="82">
                  <c:v>286.37</c:v>
                </c:pt>
                <c:pt idx="83">
                  <c:v>286.36</c:v>
                </c:pt>
                <c:pt idx="84">
                  <c:v>286.33999999999997</c:v>
                </c:pt>
                <c:pt idx="85">
                  <c:v>286.33</c:v>
                </c:pt>
                <c:pt idx="86">
                  <c:v>286.32</c:v>
                </c:pt>
                <c:pt idx="87">
                  <c:v>286.3</c:v>
                </c:pt>
                <c:pt idx="88">
                  <c:v>286.29000000000002</c:v>
                </c:pt>
                <c:pt idx="89">
                  <c:v>286.27999999999997</c:v>
                </c:pt>
                <c:pt idx="90">
                  <c:v>286.26</c:v>
                </c:pt>
                <c:pt idx="91">
                  <c:v>286.25</c:v>
                </c:pt>
                <c:pt idx="92">
                  <c:v>286.24</c:v>
                </c:pt>
                <c:pt idx="93">
                  <c:v>286.22000000000003</c:v>
                </c:pt>
                <c:pt idx="94">
                  <c:v>286.20999999999998</c:v>
                </c:pt>
                <c:pt idx="95">
                  <c:v>286.2</c:v>
                </c:pt>
                <c:pt idx="96">
                  <c:v>286.18</c:v>
                </c:pt>
                <c:pt idx="97">
                  <c:v>286.17</c:v>
                </c:pt>
                <c:pt idx="98">
                  <c:v>286.16000000000003</c:v>
                </c:pt>
                <c:pt idx="99">
                  <c:v>286.14</c:v>
                </c:pt>
                <c:pt idx="100">
                  <c:v>286.13</c:v>
                </c:pt>
                <c:pt idx="101">
                  <c:v>286.11</c:v>
                </c:pt>
                <c:pt idx="102">
                  <c:v>286.10000000000002</c:v>
                </c:pt>
                <c:pt idx="103">
                  <c:v>286.08999999999997</c:v>
                </c:pt>
                <c:pt idx="104">
                  <c:v>286.07</c:v>
                </c:pt>
                <c:pt idx="105">
                  <c:v>286.06</c:v>
                </c:pt>
                <c:pt idx="106">
                  <c:v>286.04000000000002</c:v>
                </c:pt>
                <c:pt idx="107">
                  <c:v>286.02999999999997</c:v>
                </c:pt>
                <c:pt idx="108">
                  <c:v>286.01</c:v>
                </c:pt>
                <c:pt idx="109">
                  <c:v>286</c:v>
                </c:pt>
                <c:pt idx="110">
                  <c:v>285.98</c:v>
                </c:pt>
                <c:pt idx="111">
                  <c:v>285.97000000000003</c:v>
                </c:pt>
                <c:pt idx="112">
                  <c:v>285.95</c:v>
                </c:pt>
                <c:pt idx="113">
                  <c:v>285.94</c:v>
                </c:pt>
                <c:pt idx="114">
                  <c:v>285.92</c:v>
                </c:pt>
                <c:pt idx="115">
                  <c:v>285.89999999999998</c:v>
                </c:pt>
                <c:pt idx="116">
                  <c:v>285.89</c:v>
                </c:pt>
                <c:pt idx="117">
                  <c:v>285.87</c:v>
                </c:pt>
                <c:pt idx="118">
                  <c:v>285.85000000000002</c:v>
                </c:pt>
                <c:pt idx="119">
                  <c:v>285.83999999999997</c:v>
                </c:pt>
                <c:pt idx="120">
                  <c:v>285.82</c:v>
                </c:pt>
                <c:pt idx="121">
                  <c:v>285.8</c:v>
                </c:pt>
                <c:pt idx="122">
                  <c:v>285.79000000000002</c:v>
                </c:pt>
                <c:pt idx="123">
                  <c:v>285.77</c:v>
                </c:pt>
                <c:pt idx="124">
                  <c:v>285.75</c:v>
                </c:pt>
                <c:pt idx="125">
                  <c:v>285.73</c:v>
                </c:pt>
                <c:pt idx="126">
                  <c:v>285.72000000000003</c:v>
                </c:pt>
                <c:pt idx="127">
                  <c:v>285.7</c:v>
                </c:pt>
                <c:pt idx="128">
                  <c:v>285.68</c:v>
                </c:pt>
                <c:pt idx="129">
                  <c:v>285.66000000000003</c:v>
                </c:pt>
                <c:pt idx="130">
                  <c:v>285.64</c:v>
                </c:pt>
                <c:pt idx="131">
                  <c:v>285.63</c:v>
                </c:pt>
                <c:pt idx="132">
                  <c:v>285.61</c:v>
                </c:pt>
                <c:pt idx="133">
                  <c:v>285.58999999999997</c:v>
                </c:pt>
                <c:pt idx="134">
                  <c:v>285.57</c:v>
                </c:pt>
                <c:pt idx="135">
                  <c:v>285.55</c:v>
                </c:pt>
                <c:pt idx="136">
                  <c:v>285.52999999999997</c:v>
                </c:pt>
                <c:pt idx="137">
                  <c:v>285.51</c:v>
                </c:pt>
                <c:pt idx="138">
                  <c:v>285.49</c:v>
                </c:pt>
                <c:pt idx="139">
                  <c:v>285.47000000000003</c:v>
                </c:pt>
                <c:pt idx="140">
                  <c:v>285.45999999999998</c:v>
                </c:pt>
                <c:pt idx="141">
                  <c:v>285.44</c:v>
                </c:pt>
                <c:pt idx="142">
                  <c:v>285.42</c:v>
                </c:pt>
                <c:pt idx="143">
                  <c:v>285.39999999999998</c:v>
                </c:pt>
                <c:pt idx="144">
                  <c:v>285.38</c:v>
                </c:pt>
                <c:pt idx="145">
                  <c:v>285.36</c:v>
                </c:pt>
                <c:pt idx="146">
                  <c:v>285.33999999999997</c:v>
                </c:pt>
                <c:pt idx="147">
                  <c:v>285.31</c:v>
                </c:pt>
                <c:pt idx="148">
                  <c:v>285.29000000000002</c:v>
                </c:pt>
                <c:pt idx="149">
                  <c:v>285.27</c:v>
                </c:pt>
                <c:pt idx="150">
                  <c:v>285.25</c:v>
                </c:pt>
                <c:pt idx="151">
                  <c:v>285.23</c:v>
                </c:pt>
                <c:pt idx="152">
                  <c:v>285.20999999999998</c:v>
                </c:pt>
                <c:pt idx="153">
                  <c:v>285.19</c:v>
                </c:pt>
                <c:pt idx="154">
                  <c:v>285.17</c:v>
                </c:pt>
                <c:pt idx="155">
                  <c:v>285.14999999999998</c:v>
                </c:pt>
                <c:pt idx="156">
                  <c:v>285.13</c:v>
                </c:pt>
                <c:pt idx="157">
                  <c:v>285.11</c:v>
                </c:pt>
                <c:pt idx="158">
                  <c:v>285.08</c:v>
                </c:pt>
                <c:pt idx="159">
                  <c:v>285.06</c:v>
                </c:pt>
                <c:pt idx="160">
                  <c:v>285.04000000000002</c:v>
                </c:pt>
                <c:pt idx="161">
                  <c:v>285.02</c:v>
                </c:pt>
                <c:pt idx="162">
                  <c:v>285</c:v>
                </c:pt>
                <c:pt idx="163">
                  <c:v>284.98</c:v>
                </c:pt>
                <c:pt idx="164">
                  <c:v>284.95</c:v>
                </c:pt>
                <c:pt idx="165">
                  <c:v>284.93</c:v>
                </c:pt>
                <c:pt idx="166">
                  <c:v>284.91000000000003</c:v>
                </c:pt>
                <c:pt idx="167">
                  <c:v>284.89</c:v>
                </c:pt>
                <c:pt idx="168">
                  <c:v>284.86</c:v>
                </c:pt>
                <c:pt idx="169">
                  <c:v>284.83999999999997</c:v>
                </c:pt>
                <c:pt idx="170">
                  <c:v>284.82</c:v>
                </c:pt>
                <c:pt idx="171">
                  <c:v>284.8</c:v>
                </c:pt>
                <c:pt idx="172">
                  <c:v>284.77999999999997</c:v>
                </c:pt>
                <c:pt idx="173">
                  <c:v>284.75</c:v>
                </c:pt>
                <c:pt idx="174">
                  <c:v>284.73</c:v>
                </c:pt>
                <c:pt idx="175">
                  <c:v>284.70999999999998</c:v>
                </c:pt>
                <c:pt idx="176">
                  <c:v>284.68</c:v>
                </c:pt>
                <c:pt idx="177">
                  <c:v>284.66000000000003</c:v>
                </c:pt>
                <c:pt idx="178">
                  <c:v>284.64</c:v>
                </c:pt>
                <c:pt idx="179">
                  <c:v>284.62</c:v>
                </c:pt>
                <c:pt idx="180">
                  <c:v>284.58999999999997</c:v>
                </c:pt>
                <c:pt idx="181">
                  <c:v>284.57</c:v>
                </c:pt>
                <c:pt idx="182">
                  <c:v>284.55</c:v>
                </c:pt>
                <c:pt idx="183">
                  <c:v>284.52</c:v>
                </c:pt>
                <c:pt idx="184">
                  <c:v>284.5</c:v>
                </c:pt>
                <c:pt idx="185">
                  <c:v>284.48</c:v>
                </c:pt>
                <c:pt idx="186">
                  <c:v>284.45999999999998</c:v>
                </c:pt>
                <c:pt idx="187">
                  <c:v>284.43</c:v>
                </c:pt>
                <c:pt idx="188">
                  <c:v>284.41000000000003</c:v>
                </c:pt>
                <c:pt idx="189">
                  <c:v>284.39</c:v>
                </c:pt>
                <c:pt idx="190">
                  <c:v>284.36</c:v>
                </c:pt>
                <c:pt idx="191">
                  <c:v>284.33999999999997</c:v>
                </c:pt>
                <c:pt idx="192">
                  <c:v>284.32</c:v>
                </c:pt>
                <c:pt idx="193">
                  <c:v>284.29000000000002</c:v>
                </c:pt>
                <c:pt idx="194">
                  <c:v>284.27</c:v>
                </c:pt>
                <c:pt idx="195">
                  <c:v>284.25</c:v>
                </c:pt>
                <c:pt idx="196">
                  <c:v>284.22000000000003</c:v>
                </c:pt>
                <c:pt idx="197">
                  <c:v>284.2</c:v>
                </c:pt>
                <c:pt idx="198">
                  <c:v>284.18</c:v>
                </c:pt>
                <c:pt idx="199">
                  <c:v>284.14999999999998</c:v>
                </c:pt>
                <c:pt idx="200">
                  <c:v>284.13</c:v>
                </c:pt>
                <c:pt idx="201">
                  <c:v>284.11</c:v>
                </c:pt>
                <c:pt idx="202">
                  <c:v>284.08</c:v>
                </c:pt>
                <c:pt idx="203">
                  <c:v>284.06</c:v>
                </c:pt>
                <c:pt idx="204">
                  <c:v>284.04000000000002</c:v>
                </c:pt>
                <c:pt idx="205">
                  <c:v>284.01</c:v>
                </c:pt>
                <c:pt idx="206">
                  <c:v>283.99</c:v>
                </c:pt>
                <c:pt idx="207">
                  <c:v>283.97000000000003</c:v>
                </c:pt>
                <c:pt idx="208">
                  <c:v>283.94</c:v>
                </c:pt>
                <c:pt idx="209">
                  <c:v>283.92</c:v>
                </c:pt>
                <c:pt idx="210">
                  <c:v>283.89999999999998</c:v>
                </c:pt>
                <c:pt idx="211">
                  <c:v>283.87</c:v>
                </c:pt>
                <c:pt idx="212">
                  <c:v>283.85000000000002</c:v>
                </c:pt>
                <c:pt idx="213">
                  <c:v>283.83</c:v>
                </c:pt>
                <c:pt idx="214">
                  <c:v>283.8</c:v>
                </c:pt>
                <c:pt idx="215">
                  <c:v>283.77999999999997</c:v>
                </c:pt>
                <c:pt idx="216">
                  <c:v>283.76</c:v>
                </c:pt>
                <c:pt idx="217">
                  <c:v>283.73</c:v>
                </c:pt>
                <c:pt idx="218">
                  <c:v>283.70999999999998</c:v>
                </c:pt>
                <c:pt idx="219">
                  <c:v>283.69</c:v>
                </c:pt>
                <c:pt idx="220">
                  <c:v>283.66000000000003</c:v>
                </c:pt>
                <c:pt idx="221">
                  <c:v>283.64</c:v>
                </c:pt>
                <c:pt idx="222">
                  <c:v>283.62</c:v>
                </c:pt>
                <c:pt idx="223">
                  <c:v>283.58999999999997</c:v>
                </c:pt>
                <c:pt idx="224">
                  <c:v>283.57</c:v>
                </c:pt>
                <c:pt idx="225">
                  <c:v>283.55</c:v>
                </c:pt>
                <c:pt idx="226">
                  <c:v>283.52</c:v>
                </c:pt>
                <c:pt idx="227">
                  <c:v>283.5</c:v>
                </c:pt>
                <c:pt idx="228">
                  <c:v>283.48</c:v>
                </c:pt>
                <c:pt idx="229">
                  <c:v>283.45</c:v>
                </c:pt>
                <c:pt idx="230">
                  <c:v>283.43</c:v>
                </c:pt>
                <c:pt idx="231">
                  <c:v>283.41000000000003</c:v>
                </c:pt>
                <c:pt idx="232">
                  <c:v>283.38</c:v>
                </c:pt>
                <c:pt idx="233">
                  <c:v>283.36</c:v>
                </c:pt>
                <c:pt idx="234">
                  <c:v>283.33999999999997</c:v>
                </c:pt>
                <c:pt idx="235">
                  <c:v>283.31</c:v>
                </c:pt>
                <c:pt idx="236">
                  <c:v>283.29000000000002</c:v>
                </c:pt>
                <c:pt idx="237">
                  <c:v>283.27</c:v>
                </c:pt>
                <c:pt idx="238">
                  <c:v>283.24</c:v>
                </c:pt>
                <c:pt idx="239">
                  <c:v>283.22000000000003</c:v>
                </c:pt>
                <c:pt idx="240">
                  <c:v>283.2</c:v>
                </c:pt>
                <c:pt idx="241">
                  <c:v>283.18</c:v>
                </c:pt>
                <c:pt idx="242">
                  <c:v>283.14999999999998</c:v>
                </c:pt>
                <c:pt idx="243">
                  <c:v>283.13</c:v>
                </c:pt>
                <c:pt idx="244">
                  <c:v>283.11</c:v>
                </c:pt>
                <c:pt idx="245">
                  <c:v>283.08999999999997</c:v>
                </c:pt>
                <c:pt idx="246">
                  <c:v>283.06</c:v>
                </c:pt>
                <c:pt idx="247">
                  <c:v>283.04000000000002</c:v>
                </c:pt>
                <c:pt idx="248">
                  <c:v>283.02</c:v>
                </c:pt>
                <c:pt idx="249">
                  <c:v>283</c:v>
                </c:pt>
                <c:pt idx="250">
                  <c:v>282.97000000000003</c:v>
                </c:pt>
                <c:pt idx="251">
                  <c:v>282.95</c:v>
                </c:pt>
                <c:pt idx="252">
                  <c:v>282.93</c:v>
                </c:pt>
                <c:pt idx="253">
                  <c:v>282.91000000000003</c:v>
                </c:pt>
                <c:pt idx="254">
                  <c:v>282.88</c:v>
                </c:pt>
                <c:pt idx="255">
                  <c:v>282.86</c:v>
                </c:pt>
                <c:pt idx="256">
                  <c:v>282.83999999999997</c:v>
                </c:pt>
                <c:pt idx="257">
                  <c:v>282.82</c:v>
                </c:pt>
                <c:pt idx="258">
                  <c:v>282.8</c:v>
                </c:pt>
                <c:pt idx="259">
                  <c:v>282.77</c:v>
                </c:pt>
                <c:pt idx="260">
                  <c:v>282.75</c:v>
                </c:pt>
                <c:pt idx="261">
                  <c:v>282.73</c:v>
                </c:pt>
                <c:pt idx="262">
                  <c:v>282.70999999999998</c:v>
                </c:pt>
                <c:pt idx="263">
                  <c:v>282.69</c:v>
                </c:pt>
                <c:pt idx="264">
                  <c:v>282.66000000000003</c:v>
                </c:pt>
                <c:pt idx="265">
                  <c:v>282.64</c:v>
                </c:pt>
                <c:pt idx="266">
                  <c:v>282.62</c:v>
                </c:pt>
                <c:pt idx="267">
                  <c:v>282.60000000000002</c:v>
                </c:pt>
                <c:pt idx="268">
                  <c:v>282.58</c:v>
                </c:pt>
                <c:pt idx="269">
                  <c:v>282.56</c:v>
                </c:pt>
                <c:pt idx="270">
                  <c:v>282.52999999999997</c:v>
                </c:pt>
                <c:pt idx="271">
                  <c:v>282.51</c:v>
                </c:pt>
                <c:pt idx="272">
                  <c:v>282.49</c:v>
                </c:pt>
                <c:pt idx="273">
                  <c:v>282.47000000000003</c:v>
                </c:pt>
                <c:pt idx="274">
                  <c:v>282.45</c:v>
                </c:pt>
                <c:pt idx="275">
                  <c:v>282.43</c:v>
                </c:pt>
                <c:pt idx="276">
                  <c:v>282.41000000000003</c:v>
                </c:pt>
                <c:pt idx="277">
                  <c:v>282.38</c:v>
                </c:pt>
                <c:pt idx="278">
                  <c:v>282.36</c:v>
                </c:pt>
                <c:pt idx="279">
                  <c:v>282.33999999999997</c:v>
                </c:pt>
                <c:pt idx="280">
                  <c:v>282.32</c:v>
                </c:pt>
                <c:pt idx="281">
                  <c:v>282.3</c:v>
                </c:pt>
                <c:pt idx="282">
                  <c:v>282.27999999999997</c:v>
                </c:pt>
                <c:pt idx="283">
                  <c:v>282.26</c:v>
                </c:pt>
                <c:pt idx="284">
                  <c:v>282.24</c:v>
                </c:pt>
                <c:pt idx="285">
                  <c:v>282.22000000000003</c:v>
                </c:pt>
                <c:pt idx="286">
                  <c:v>282.19</c:v>
                </c:pt>
                <c:pt idx="287">
                  <c:v>282.17</c:v>
                </c:pt>
                <c:pt idx="288">
                  <c:v>282.14999999999998</c:v>
                </c:pt>
                <c:pt idx="289">
                  <c:v>282.13</c:v>
                </c:pt>
                <c:pt idx="290">
                  <c:v>282.11</c:v>
                </c:pt>
                <c:pt idx="291">
                  <c:v>282.08999999999997</c:v>
                </c:pt>
                <c:pt idx="292">
                  <c:v>282.07</c:v>
                </c:pt>
                <c:pt idx="293">
                  <c:v>282.05</c:v>
                </c:pt>
                <c:pt idx="294">
                  <c:v>282.02999999999997</c:v>
                </c:pt>
                <c:pt idx="295">
                  <c:v>282.01</c:v>
                </c:pt>
                <c:pt idx="296">
                  <c:v>281.99</c:v>
                </c:pt>
                <c:pt idx="297">
                  <c:v>281.97000000000003</c:v>
                </c:pt>
                <c:pt idx="298">
                  <c:v>281.95</c:v>
                </c:pt>
                <c:pt idx="299">
                  <c:v>281.93</c:v>
                </c:pt>
                <c:pt idx="300">
                  <c:v>281.91000000000003</c:v>
                </c:pt>
                <c:pt idx="301">
                  <c:v>281.89</c:v>
                </c:pt>
                <c:pt idx="302">
                  <c:v>281.87</c:v>
                </c:pt>
                <c:pt idx="303">
                  <c:v>281.85000000000002</c:v>
                </c:pt>
                <c:pt idx="304">
                  <c:v>281.83</c:v>
                </c:pt>
                <c:pt idx="305">
                  <c:v>281.81</c:v>
                </c:pt>
                <c:pt idx="306">
                  <c:v>281.79000000000002</c:v>
                </c:pt>
                <c:pt idx="307">
                  <c:v>281.77</c:v>
                </c:pt>
                <c:pt idx="308">
                  <c:v>281.75</c:v>
                </c:pt>
                <c:pt idx="309">
                  <c:v>281.73</c:v>
                </c:pt>
                <c:pt idx="310">
                  <c:v>281.70999999999998</c:v>
                </c:pt>
                <c:pt idx="311">
                  <c:v>281.69</c:v>
                </c:pt>
                <c:pt idx="312">
                  <c:v>281.67</c:v>
                </c:pt>
                <c:pt idx="313">
                  <c:v>281.64999999999998</c:v>
                </c:pt>
                <c:pt idx="314">
                  <c:v>281.63</c:v>
                </c:pt>
                <c:pt idx="315">
                  <c:v>281.61</c:v>
                </c:pt>
                <c:pt idx="316">
                  <c:v>281.58999999999997</c:v>
                </c:pt>
                <c:pt idx="317">
                  <c:v>281.58</c:v>
                </c:pt>
                <c:pt idx="318">
                  <c:v>281.56</c:v>
                </c:pt>
                <c:pt idx="319">
                  <c:v>281.54000000000002</c:v>
                </c:pt>
                <c:pt idx="320">
                  <c:v>281.52</c:v>
                </c:pt>
                <c:pt idx="321">
                  <c:v>281.5</c:v>
                </c:pt>
                <c:pt idx="322">
                  <c:v>281.48</c:v>
                </c:pt>
                <c:pt idx="323">
                  <c:v>281.45999999999998</c:v>
                </c:pt>
                <c:pt idx="324">
                  <c:v>281.44</c:v>
                </c:pt>
                <c:pt idx="325">
                  <c:v>281.42</c:v>
                </c:pt>
                <c:pt idx="326">
                  <c:v>281.41000000000003</c:v>
                </c:pt>
                <c:pt idx="327">
                  <c:v>281.39</c:v>
                </c:pt>
                <c:pt idx="328">
                  <c:v>281.37</c:v>
                </c:pt>
                <c:pt idx="329">
                  <c:v>281.35000000000002</c:v>
                </c:pt>
                <c:pt idx="330">
                  <c:v>281.33</c:v>
                </c:pt>
                <c:pt idx="331">
                  <c:v>281.31</c:v>
                </c:pt>
                <c:pt idx="332">
                  <c:v>281.3</c:v>
                </c:pt>
                <c:pt idx="333">
                  <c:v>281.27999999999997</c:v>
                </c:pt>
                <c:pt idx="334">
                  <c:v>281.26</c:v>
                </c:pt>
                <c:pt idx="335">
                  <c:v>281.24</c:v>
                </c:pt>
                <c:pt idx="336">
                  <c:v>281.22000000000003</c:v>
                </c:pt>
                <c:pt idx="337">
                  <c:v>281.2</c:v>
                </c:pt>
                <c:pt idx="338">
                  <c:v>281.19</c:v>
                </c:pt>
                <c:pt idx="339">
                  <c:v>281.19</c:v>
                </c:pt>
                <c:pt idx="340">
                  <c:v>281.20999999999998</c:v>
                </c:pt>
                <c:pt idx="341">
                  <c:v>281.22000000000003</c:v>
                </c:pt>
                <c:pt idx="342">
                  <c:v>281.2</c:v>
                </c:pt>
                <c:pt idx="343">
                  <c:v>281.14</c:v>
                </c:pt>
                <c:pt idx="344">
                  <c:v>281.05</c:v>
                </c:pt>
                <c:pt idx="345">
                  <c:v>280.94</c:v>
                </c:pt>
                <c:pt idx="346">
                  <c:v>280.79000000000002</c:v>
                </c:pt>
                <c:pt idx="347">
                  <c:v>280.62</c:v>
                </c:pt>
                <c:pt idx="348">
                  <c:v>280.43</c:v>
                </c:pt>
                <c:pt idx="349">
                  <c:v>280.20999999999998</c:v>
                </c:pt>
                <c:pt idx="350">
                  <c:v>279.99</c:v>
                </c:pt>
                <c:pt idx="351">
                  <c:v>279.74</c:v>
                </c:pt>
                <c:pt idx="352">
                  <c:v>279.49</c:v>
                </c:pt>
                <c:pt idx="353">
                  <c:v>279.22000000000003</c:v>
                </c:pt>
                <c:pt idx="354">
                  <c:v>278.94</c:v>
                </c:pt>
                <c:pt idx="355">
                  <c:v>278.64999999999998</c:v>
                </c:pt>
                <c:pt idx="356">
                  <c:v>278.35000000000002</c:v>
                </c:pt>
                <c:pt idx="357">
                  <c:v>278.05</c:v>
                </c:pt>
                <c:pt idx="358">
                  <c:v>277.74</c:v>
                </c:pt>
                <c:pt idx="359">
                  <c:v>277.42</c:v>
                </c:pt>
                <c:pt idx="360">
                  <c:v>277.10000000000002</c:v>
                </c:pt>
                <c:pt idx="361">
                  <c:v>276.77</c:v>
                </c:pt>
                <c:pt idx="362">
                  <c:v>276.44</c:v>
                </c:pt>
                <c:pt idx="363">
                  <c:v>276.11</c:v>
                </c:pt>
                <c:pt idx="364">
                  <c:v>275.77</c:v>
                </c:pt>
                <c:pt idx="365">
                  <c:v>275.43</c:v>
                </c:pt>
                <c:pt idx="366">
                  <c:v>275.08999999999997</c:v>
                </c:pt>
                <c:pt idx="367">
                  <c:v>274.75</c:v>
                </c:pt>
                <c:pt idx="368">
                  <c:v>274.39999999999998</c:v>
                </c:pt>
                <c:pt idx="369">
                  <c:v>274.05</c:v>
                </c:pt>
                <c:pt idx="370">
                  <c:v>273.7</c:v>
                </c:pt>
                <c:pt idx="371">
                  <c:v>273.36</c:v>
                </c:pt>
                <c:pt idx="372">
                  <c:v>273.01</c:v>
                </c:pt>
                <c:pt idx="373">
                  <c:v>272.66000000000003</c:v>
                </c:pt>
                <c:pt idx="374">
                  <c:v>272.31</c:v>
                </c:pt>
                <c:pt idx="375">
                  <c:v>271.95999999999998</c:v>
                </c:pt>
                <c:pt idx="376">
                  <c:v>271.61</c:v>
                </c:pt>
                <c:pt idx="377">
                  <c:v>271.26</c:v>
                </c:pt>
                <c:pt idx="378">
                  <c:v>270.91000000000003</c:v>
                </c:pt>
                <c:pt idx="379">
                  <c:v>270.56</c:v>
                </c:pt>
                <c:pt idx="380">
                  <c:v>270.22000000000003</c:v>
                </c:pt>
                <c:pt idx="381">
                  <c:v>269.87</c:v>
                </c:pt>
                <c:pt idx="382">
                  <c:v>269.52999999999997</c:v>
                </c:pt>
                <c:pt idx="383">
                  <c:v>269.19</c:v>
                </c:pt>
                <c:pt idx="384">
                  <c:v>268.83999999999997</c:v>
                </c:pt>
                <c:pt idx="385">
                  <c:v>268.5</c:v>
                </c:pt>
                <c:pt idx="386">
                  <c:v>268.16000000000003</c:v>
                </c:pt>
                <c:pt idx="387">
                  <c:v>267.83</c:v>
                </c:pt>
                <c:pt idx="388">
                  <c:v>267.49</c:v>
                </c:pt>
                <c:pt idx="389">
                  <c:v>267.14999999999998</c:v>
                </c:pt>
                <c:pt idx="390">
                  <c:v>266.82</c:v>
                </c:pt>
                <c:pt idx="391">
                  <c:v>266.49</c:v>
                </c:pt>
                <c:pt idx="392">
                  <c:v>266.16000000000003</c:v>
                </c:pt>
                <c:pt idx="393">
                  <c:v>265.83</c:v>
                </c:pt>
                <c:pt idx="394">
                  <c:v>265.5</c:v>
                </c:pt>
                <c:pt idx="395">
                  <c:v>265.18</c:v>
                </c:pt>
                <c:pt idx="396">
                  <c:v>264.85000000000002</c:v>
                </c:pt>
                <c:pt idx="397">
                  <c:v>264.52999999999997</c:v>
                </c:pt>
                <c:pt idx="398">
                  <c:v>264.20999999999998</c:v>
                </c:pt>
                <c:pt idx="399">
                  <c:v>263.89999999999998</c:v>
                </c:pt>
                <c:pt idx="400">
                  <c:v>263.58</c:v>
                </c:pt>
                <c:pt idx="401">
                  <c:v>263.26</c:v>
                </c:pt>
                <c:pt idx="402">
                  <c:v>262.95</c:v>
                </c:pt>
                <c:pt idx="403">
                  <c:v>262.64</c:v>
                </c:pt>
                <c:pt idx="404">
                  <c:v>262.33</c:v>
                </c:pt>
                <c:pt idx="405">
                  <c:v>262.02999999999997</c:v>
                </c:pt>
                <c:pt idx="406">
                  <c:v>261.72000000000003</c:v>
                </c:pt>
                <c:pt idx="407">
                  <c:v>261.42</c:v>
                </c:pt>
                <c:pt idx="408">
                  <c:v>261.12</c:v>
                </c:pt>
                <c:pt idx="409">
                  <c:v>260.82</c:v>
                </c:pt>
                <c:pt idx="410">
                  <c:v>260.52</c:v>
                </c:pt>
                <c:pt idx="411">
                  <c:v>260.23</c:v>
                </c:pt>
                <c:pt idx="412">
                  <c:v>259.93</c:v>
                </c:pt>
                <c:pt idx="413">
                  <c:v>259.64</c:v>
                </c:pt>
                <c:pt idx="414">
                  <c:v>259.35000000000002</c:v>
                </c:pt>
                <c:pt idx="415">
                  <c:v>259.06</c:v>
                </c:pt>
                <c:pt idx="416">
                  <c:v>258.77999999999997</c:v>
                </c:pt>
                <c:pt idx="417">
                  <c:v>258.49</c:v>
                </c:pt>
                <c:pt idx="418">
                  <c:v>258.20999999999998</c:v>
                </c:pt>
                <c:pt idx="419">
                  <c:v>257.93</c:v>
                </c:pt>
                <c:pt idx="420">
                  <c:v>257.64999999999998</c:v>
                </c:pt>
                <c:pt idx="421">
                  <c:v>257.37</c:v>
                </c:pt>
                <c:pt idx="422">
                  <c:v>257.08999999999997</c:v>
                </c:pt>
                <c:pt idx="423">
                  <c:v>256.82</c:v>
                </c:pt>
                <c:pt idx="424">
                  <c:v>256.55</c:v>
                </c:pt>
                <c:pt idx="425">
                  <c:v>256.27999999999997</c:v>
                </c:pt>
                <c:pt idx="426">
                  <c:v>256.01</c:v>
                </c:pt>
                <c:pt idx="427">
                  <c:v>255.74</c:v>
                </c:pt>
                <c:pt idx="428">
                  <c:v>255.48</c:v>
                </c:pt>
                <c:pt idx="429">
                  <c:v>255.22</c:v>
                </c:pt>
                <c:pt idx="430">
                  <c:v>254.95</c:v>
                </c:pt>
                <c:pt idx="431">
                  <c:v>254.69</c:v>
                </c:pt>
                <c:pt idx="432">
                  <c:v>254.44</c:v>
                </c:pt>
                <c:pt idx="433">
                  <c:v>254.18</c:v>
                </c:pt>
                <c:pt idx="434">
                  <c:v>253.92</c:v>
                </c:pt>
                <c:pt idx="435">
                  <c:v>253.67</c:v>
                </c:pt>
                <c:pt idx="436">
                  <c:v>253.42</c:v>
                </c:pt>
                <c:pt idx="437">
                  <c:v>253.17</c:v>
                </c:pt>
                <c:pt idx="438">
                  <c:v>252.92</c:v>
                </c:pt>
                <c:pt idx="439">
                  <c:v>252.68</c:v>
                </c:pt>
                <c:pt idx="440">
                  <c:v>252.43</c:v>
                </c:pt>
                <c:pt idx="441">
                  <c:v>252.19</c:v>
                </c:pt>
                <c:pt idx="442">
                  <c:v>251.94</c:v>
                </c:pt>
                <c:pt idx="443">
                  <c:v>251.7</c:v>
                </c:pt>
                <c:pt idx="444">
                  <c:v>251.47</c:v>
                </c:pt>
                <c:pt idx="445">
                  <c:v>251.23</c:v>
                </c:pt>
                <c:pt idx="446">
                  <c:v>250.99</c:v>
                </c:pt>
                <c:pt idx="447">
                  <c:v>250.76</c:v>
                </c:pt>
                <c:pt idx="448">
                  <c:v>250.52</c:v>
                </c:pt>
                <c:pt idx="449">
                  <c:v>250.29</c:v>
                </c:pt>
                <c:pt idx="450">
                  <c:v>250.06</c:v>
                </c:pt>
                <c:pt idx="451">
                  <c:v>249.83</c:v>
                </c:pt>
                <c:pt idx="452">
                  <c:v>249.61</c:v>
                </c:pt>
                <c:pt idx="453">
                  <c:v>249.38</c:v>
                </c:pt>
                <c:pt idx="454">
                  <c:v>249.16</c:v>
                </c:pt>
                <c:pt idx="455">
                  <c:v>248.93</c:v>
                </c:pt>
                <c:pt idx="456">
                  <c:v>248.71</c:v>
                </c:pt>
                <c:pt idx="457">
                  <c:v>248.49</c:v>
                </c:pt>
                <c:pt idx="458">
                  <c:v>248.27</c:v>
                </c:pt>
                <c:pt idx="459">
                  <c:v>248.06</c:v>
                </c:pt>
                <c:pt idx="460">
                  <c:v>247.84</c:v>
                </c:pt>
                <c:pt idx="461">
                  <c:v>247.63</c:v>
                </c:pt>
                <c:pt idx="462">
                  <c:v>247.41</c:v>
                </c:pt>
                <c:pt idx="463">
                  <c:v>247.2</c:v>
                </c:pt>
                <c:pt idx="464">
                  <c:v>246.99</c:v>
                </c:pt>
                <c:pt idx="465">
                  <c:v>246.78</c:v>
                </c:pt>
                <c:pt idx="466">
                  <c:v>246.57</c:v>
                </c:pt>
                <c:pt idx="467">
                  <c:v>246.36</c:v>
                </c:pt>
                <c:pt idx="468">
                  <c:v>246.16</c:v>
                </c:pt>
                <c:pt idx="469">
                  <c:v>245.95</c:v>
                </c:pt>
                <c:pt idx="470">
                  <c:v>245.75</c:v>
                </c:pt>
                <c:pt idx="471">
                  <c:v>245.55</c:v>
                </c:pt>
                <c:pt idx="472">
                  <c:v>245.35</c:v>
                </c:pt>
                <c:pt idx="473">
                  <c:v>245.15</c:v>
                </c:pt>
                <c:pt idx="474">
                  <c:v>244.95</c:v>
                </c:pt>
                <c:pt idx="475">
                  <c:v>244.75</c:v>
                </c:pt>
                <c:pt idx="476">
                  <c:v>244.56</c:v>
                </c:pt>
                <c:pt idx="477">
                  <c:v>244.36</c:v>
                </c:pt>
                <c:pt idx="478">
                  <c:v>244.17</c:v>
                </c:pt>
                <c:pt idx="479">
                  <c:v>243.97</c:v>
                </c:pt>
                <c:pt idx="480">
                  <c:v>243.78</c:v>
                </c:pt>
                <c:pt idx="481">
                  <c:v>243.59</c:v>
                </c:pt>
                <c:pt idx="482">
                  <c:v>243.4</c:v>
                </c:pt>
                <c:pt idx="483">
                  <c:v>243.22</c:v>
                </c:pt>
                <c:pt idx="484">
                  <c:v>243.03</c:v>
                </c:pt>
                <c:pt idx="485">
                  <c:v>242.84</c:v>
                </c:pt>
                <c:pt idx="486">
                  <c:v>242.66</c:v>
                </c:pt>
                <c:pt idx="487">
                  <c:v>242.47</c:v>
                </c:pt>
                <c:pt idx="488">
                  <c:v>242.29</c:v>
                </c:pt>
                <c:pt idx="489">
                  <c:v>242.11</c:v>
                </c:pt>
                <c:pt idx="490">
                  <c:v>241.93</c:v>
                </c:pt>
                <c:pt idx="491">
                  <c:v>241.75</c:v>
                </c:pt>
                <c:pt idx="492">
                  <c:v>241.57</c:v>
                </c:pt>
                <c:pt idx="493">
                  <c:v>241.39</c:v>
                </c:pt>
                <c:pt idx="494">
                  <c:v>241.22</c:v>
                </c:pt>
                <c:pt idx="495">
                  <c:v>241.04</c:v>
                </c:pt>
                <c:pt idx="496">
                  <c:v>241.01</c:v>
                </c:pt>
                <c:pt idx="497">
                  <c:v>241.07</c:v>
                </c:pt>
                <c:pt idx="498">
                  <c:v>241.14</c:v>
                </c:pt>
                <c:pt idx="499">
                  <c:v>241.2</c:v>
                </c:pt>
                <c:pt idx="500">
                  <c:v>241.27</c:v>
                </c:pt>
                <c:pt idx="501">
                  <c:v>241.33</c:v>
                </c:pt>
                <c:pt idx="502">
                  <c:v>241.39</c:v>
                </c:pt>
                <c:pt idx="503">
                  <c:v>241.46</c:v>
                </c:pt>
                <c:pt idx="504">
                  <c:v>241.52</c:v>
                </c:pt>
                <c:pt idx="505">
                  <c:v>241.58</c:v>
                </c:pt>
                <c:pt idx="506">
                  <c:v>241.64</c:v>
                </c:pt>
                <c:pt idx="507">
                  <c:v>241.7</c:v>
                </c:pt>
                <c:pt idx="508">
                  <c:v>241.76</c:v>
                </c:pt>
                <c:pt idx="509">
                  <c:v>241.82</c:v>
                </c:pt>
                <c:pt idx="510">
                  <c:v>241.88</c:v>
                </c:pt>
                <c:pt idx="511">
                  <c:v>241.94</c:v>
                </c:pt>
                <c:pt idx="512">
                  <c:v>242</c:v>
                </c:pt>
                <c:pt idx="513">
                  <c:v>242.06</c:v>
                </c:pt>
                <c:pt idx="514">
                  <c:v>242.11</c:v>
                </c:pt>
                <c:pt idx="515">
                  <c:v>242.17</c:v>
                </c:pt>
                <c:pt idx="516">
                  <c:v>242.23</c:v>
                </c:pt>
                <c:pt idx="517">
                  <c:v>242.28</c:v>
                </c:pt>
                <c:pt idx="518">
                  <c:v>242.34</c:v>
                </c:pt>
                <c:pt idx="519">
                  <c:v>242.39</c:v>
                </c:pt>
                <c:pt idx="520">
                  <c:v>242.45</c:v>
                </c:pt>
                <c:pt idx="521">
                  <c:v>242.5</c:v>
                </c:pt>
                <c:pt idx="522">
                  <c:v>242.55</c:v>
                </c:pt>
                <c:pt idx="523">
                  <c:v>242.61</c:v>
                </c:pt>
                <c:pt idx="524">
                  <c:v>242.66</c:v>
                </c:pt>
                <c:pt idx="525">
                  <c:v>242.71</c:v>
                </c:pt>
                <c:pt idx="526">
                  <c:v>242.76</c:v>
                </c:pt>
                <c:pt idx="527">
                  <c:v>242.81</c:v>
                </c:pt>
                <c:pt idx="528">
                  <c:v>242.87</c:v>
                </c:pt>
                <c:pt idx="529">
                  <c:v>242.92</c:v>
                </c:pt>
                <c:pt idx="530">
                  <c:v>242.97</c:v>
                </c:pt>
                <c:pt idx="531">
                  <c:v>243.02</c:v>
                </c:pt>
                <c:pt idx="532">
                  <c:v>243.06</c:v>
                </c:pt>
                <c:pt idx="533">
                  <c:v>243.11</c:v>
                </c:pt>
                <c:pt idx="534">
                  <c:v>243.16</c:v>
                </c:pt>
                <c:pt idx="535">
                  <c:v>243.21</c:v>
                </c:pt>
                <c:pt idx="536">
                  <c:v>243.26</c:v>
                </c:pt>
                <c:pt idx="537">
                  <c:v>243.3</c:v>
                </c:pt>
                <c:pt idx="538">
                  <c:v>243.35</c:v>
                </c:pt>
                <c:pt idx="539">
                  <c:v>243.39</c:v>
                </c:pt>
                <c:pt idx="540">
                  <c:v>243.44</c:v>
                </c:pt>
                <c:pt idx="541">
                  <c:v>243.48</c:v>
                </c:pt>
                <c:pt idx="542">
                  <c:v>243.53</c:v>
                </c:pt>
                <c:pt idx="543">
                  <c:v>243.57</c:v>
                </c:pt>
                <c:pt idx="544">
                  <c:v>243.62</c:v>
                </c:pt>
                <c:pt idx="545">
                  <c:v>243.66</c:v>
                </c:pt>
                <c:pt idx="546">
                  <c:v>243.7</c:v>
                </c:pt>
                <c:pt idx="547">
                  <c:v>243.75</c:v>
                </c:pt>
                <c:pt idx="548">
                  <c:v>243.79</c:v>
                </c:pt>
                <c:pt idx="549">
                  <c:v>243.83</c:v>
                </c:pt>
                <c:pt idx="550">
                  <c:v>243.87</c:v>
                </c:pt>
                <c:pt idx="551">
                  <c:v>243.91</c:v>
                </c:pt>
                <c:pt idx="552">
                  <c:v>243.95</c:v>
                </c:pt>
                <c:pt idx="553">
                  <c:v>243.99</c:v>
                </c:pt>
                <c:pt idx="554">
                  <c:v>244.03</c:v>
                </c:pt>
                <c:pt idx="555">
                  <c:v>244.07</c:v>
                </c:pt>
                <c:pt idx="556">
                  <c:v>244.07</c:v>
                </c:pt>
                <c:pt idx="557">
                  <c:v>243.76</c:v>
                </c:pt>
                <c:pt idx="558">
                  <c:v>243.56</c:v>
                </c:pt>
                <c:pt idx="559">
                  <c:v>243.38</c:v>
                </c:pt>
                <c:pt idx="560">
                  <c:v>243.19</c:v>
                </c:pt>
                <c:pt idx="561">
                  <c:v>243.01</c:v>
                </c:pt>
                <c:pt idx="562">
                  <c:v>242.82</c:v>
                </c:pt>
                <c:pt idx="563">
                  <c:v>242.64</c:v>
                </c:pt>
                <c:pt idx="564">
                  <c:v>242.46</c:v>
                </c:pt>
                <c:pt idx="565">
                  <c:v>242.27</c:v>
                </c:pt>
                <c:pt idx="566">
                  <c:v>242.09</c:v>
                </c:pt>
                <c:pt idx="567">
                  <c:v>241.91</c:v>
                </c:pt>
                <c:pt idx="568">
                  <c:v>241.72</c:v>
                </c:pt>
                <c:pt idx="569">
                  <c:v>241.54</c:v>
                </c:pt>
                <c:pt idx="570">
                  <c:v>241.36</c:v>
                </c:pt>
                <c:pt idx="571">
                  <c:v>241.18</c:v>
                </c:pt>
                <c:pt idx="572">
                  <c:v>241</c:v>
                </c:pt>
                <c:pt idx="573">
                  <c:v>240.82</c:v>
                </c:pt>
                <c:pt idx="574">
                  <c:v>240.63</c:v>
                </c:pt>
                <c:pt idx="575">
                  <c:v>240.45</c:v>
                </c:pt>
                <c:pt idx="576">
                  <c:v>240.27</c:v>
                </c:pt>
                <c:pt idx="577">
                  <c:v>240.09</c:v>
                </c:pt>
                <c:pt idx="578">
                  <c:v>239.91</c:v>
                </c:pt>
                <c:pt idx="579">
                  <c:v>239.73</c:v>
                </c:pt>
                <c:pt idx="580">
                  <c:v>239.55</c:v>
                </c:pt>
                <c:pt idx="581">
                  <c:v>239.37</c:v>
                </c:pt>
                <c:pt idx="582">
                  <c:v>239.19</c:v>
                </c:pt>
                <c:pt idx="583">
                  <c:v>239.02</c:v>
                </c:pt>
                <c:pt idx="584">
                  <c:v>238.84</c:v>
                </c:pt>
                <c:pt idx="585">
                  <c:v>238.66</c:v>
                </c:pt>
                <c:pt idx="586">
                  <c:v>238.48</c:v>
                </c:pt>
                <c:pt idx="587">
                  <c:v>238.3</c:v>
                </c:pt>
                <c:pt idx="588">
                  <c:v>238.13</c:v>
                </c:pt>
                <c:pt idx="589">
                  <c:v>237.95</c:v>
                </c:pt>
                <c:pt idx="590">
                  <c:v>237.77</c:v>
                </c:pt>
                <c:pt idx="591">
                  <c:v>237.6</c:v>
                </c:pt>
                <c:pt idx="592">
                  <c:v>237.69</c:v>
                </c:pt>
                <c:pt idx="593">
                  <c:v>237.99</c:v>
                </c:pt>
                <c:pt idx="594">
                  <c:v>238.29</c:v>
                </c:pt>
                <c:pt idx="595">
                  <c:v>238.59</c:v>
                </c:pt>
                <c:pt idx="596">
                  <c:v>238.89</c:v>
                </c:pt>
                <c:pt idx="597">
                  <c:v>239.19</c:v>
                </c:pt>
                <c:pt idx="598">
                  <c:v>239.5</c:v>
                </c:pt>
                <c:pt idx="599">
                  <c:v>239.8</c:v>
                </c:pt>
                <c:pt idx="600">
                  <c:v>240.11</c:v>
                </c:pt>
                <c:pt idx="601">
                  <c:v>240.41</c:v>
                </c:pt>
                <c:pt idx="602">
                  <c:v>240.71</c:v>
                </c:pt>
                <c:pt idx="603">
                  <c:v>241.02</c:v>
                </c:pt>
                <c:pt idx="604">
                  <c:v>241.32</c:v>
                </c:pt>
                <c:pt idx="605">
                  <c:v>241.63</c:v>
                </c:pt>
                <c:pt idx="606">
                  <c:v>241.93</c:v>
                </c:pt>
                <c:pt idx="607">
                  <c:v>242.23</c:v>
                </c:pt>
                <c:pt idx="608">
                  <c:v>242.54</c:v>
                </c:pt>
                <c:pt idx="609">
                  <c:v>242.84</c:v>
                </c:pt>
                <c:pt idx="610">
                  <c:v>243.14</c:v>
                </c:pt>
                <c:pt idx="611">
                  <c:v>243.44</c:v>
                </c:pt>
                <c:pt idx="612">
                  <c:v>243.74</c:v>
                </c:pt>
                <c:pt idx="613">
                  <c:v>244.04</c:v>
                </c:pt>
                <c:pt idx="614">
                  <c:v>244.33</c:v>
                </c:pt>
                <c:pt idx="615">
                  <c:v>244.63</c:v>
                </c:pt>
                <c:pt idx="616">
                  <c:v>244.92</c:v>
                </c:pt>
                <c:pt idx="617">
                  <c:v>245.22</c:v>
                </c:pt>
                <c:pt idx="618">
                  <c:v>245.51</c:v>
                </c:pt>
                <c:pt idx="619">
                  <c:v>245.8</c:v>
                </c:pt>
                <c:pt idx="620">
                  <c:v>246.09</c:v>
                </c:pt>
                <c:pt idx="621">
                  <c:v>246.38</c:v>
                </c:pt>
                <c:pt idx="622">
                  <c:v>246.66</c:v>
                </c:pt>
                <c:pt idx="623">
                  <c:v>246.95</c:v>
                </c:pt>
                <c:pt idx="624">
                  <c:v>247.23</c:v>
                </c:pt>
                <c:pt idx="625">
                  <c:v>247.51</c:v>
                </c:pt>
                <c:pt idx="626">
                  <c:v>247.79</c:v>
                </c:pt>
                <c:pt idx="627">
                  <c:v>248.07</c:v>
                </c:pt>
                <c:pt idx="628">
                  <c:v>248.35</c:v>
                </c:pt>
                <c:pt idx="629">
                  <c:v>248.63</c:v>
                </c:pt>
                <c:pt idx="630">
                  <c:v>248.9</c:v>
                </c:pt>
                <c:pt idx="631">
                  <c:v>249.17</c:v>
                </c:pt>
                <c:pt idx="632">
                  <c:v>249.44</c:v>
                </c:pt>
                <c:pt idx="633">
                  <c:v>249.71</c:v>
                </c:pt>
                <c:pt idx="634">
                  <c:v>249.98</c:v>
                </c:pt>
                <c:pt idx="635">
                  <c:v>250.24</c:v>
                </c:pt>
                <c:pt idx="636">
                  <c:v>250.5</c:v>
                </c:pt>
                <c:pt idx="637">
                  <c:v>250.76</c:v>
                </c:pt>
                <c:pt idx="638">
                  <c:v>251.02</c:v>
                </c:pt>
                <c:pt idx="639">
                  <c:v>251.28</c:v>
                </c:pt>
                <c:pt idx="640">
                  <c:v>251.54</c:v>
                </c:pt>
                <c:pt idx="641">
                  <c:v>251.79</c:v>
                </c:pt>
                <c:pt idx="642">
                  <c:v>252.04</c:v>
                </c:pt>
                <c:pt idx="643">
                  <c:v>252.29</c:v>
                </c:pt>
                <c:pt idx="644">
                  <c:v>252.54</c:v>
                </c:pt>
                <c:pt idx="645">
                  <c:v>252.79</c:v>
                </c:pt>
                <c:pt idx="646">
                  <c:v>253.03</c:v>
                </c:pt>
                <c:pt idx="647">
                  <c:v>253.27</c:v>
                </c:pt>
                <c:pt idx="648">
                  <c:v>253.51</c:v>
                </c:pt>
                <c:pt idx="649">
                  <c:v>253.75</c:v>
                </c:pt>
                <c:pt idx="650">
                  <c:v>253.99</c:v>
                </c:pt>
                <c:pt idx="651">
                  <c:v>254.22</c:v>
                </c:pt>
                <c:pt idx="652">
                  <c:v>254.45</c:v>
                </c:pt>
                <c:pt idx="653">
                  <c:v>254.68</c:v>
                </c:pt>
                <c:pt idx="654">
                  <c:v>254.91</c:v>
                </c:pt>
                <c:pt idx="655">
                  <c:v>255.14</c:v>
                </c:pt>
                <c:pt idx="656">
                  <c:v>255.36</c:v>
                </c:pt>
                <c:pt idx="657">
                  <c:v>255.59</c:v>
                </c:pt>
                <c:pt idx="658">
                  <c:v>255.81</c:v>
                </c:pt>
                <c:pt idx="659">
                  <c:v>256.02999999999997</c:v>
                </c:pt>
                <c:pt idx="660">
                  <c:v>256.24</c:v>
                </c:pt>
                <c:pt idx="661">
                  <c:v>256.45999999999998</c:v>
                </c:pt>
                <c:pt idx="662">
                  <c:v>256.67</c:v>
                </c:pt>
                <c:pt idx="663">
                  <c:v>256.88</c:v>
                </c:pt>
                <c:pt idx="664">
                  <c:v>257.08999999999997</c:v>
                </c:pt>
                <c:pt idx="665">
                  <c:v>257.3</c:v>
                </c:pt>
                <c:pt idx="666">
                  <c:v>257.5</c:v>
                </c:pt>
                <c:pt idx="667">
                  <c:v>257.70999999999998</c:v>
                </c:pt>
                <c:pt idx="668">
                  <c:v>257.91000000000003</c:v>
                </c:pt>
                <c:pt idx="669">
                  <c:v>258.11</c:v>
                </c:pt>
                <c:pt idx="670">
                  <c:v>258.31</c:v>
                </c:pt>
                <c:pt idx="671">
                  <c:v>258.5</c:v>
                </c:pt>
                <c:pt idx="672">
                  <c:v>258.7</c:v>
                </c:pt>
                <c:pt idx="673">
                  <c:v>258.89</c:v>
                </c:pt>
                <c:pt idx="674">
                  <c:v>259.08</c:v>
                </c:pt>
                <c:pt idx="675">
                  <c:v>259.27</c:v>
                </c:pt>
                <c:pt idx="676">
                  <c:v>259.45999999999998</c:v>
                </c:pt>
                <c:pt idx="677">
                  <c:v>259.64</c:v>
                </c:pt>
                <c:pt idx="678">
                  <c:v>259.83</c:v>
                </c:pt>
                <c:pt idx="679">
                  <c:v>260.01</c:v>
                </c:pt>
                <c:pt idx="680">
                  <c:v>260.19</c:v>
                </c:pt>
                <c:pt idx="681">
                  <c:v>260.37</c:v>
                </c:pt>
                <c:pt idx="682">
                  <c:v>260.54000000000002</c:v>
                </c:pt>
                <c:pt idx="683">
                  <c:v>260.72000000000003</c:v>
                </c:pt>
                <c:pt idx="684">
                  <c:v>260.89</c:v>
                </c:pt>
                <c:pt idx="685">
                  <c:v>261.06</c:v>
                </c:pt>
                <c:pt idx="686">
                  <c:v>261.23</c:v>
                </c:pt>
                <c:pt idx="687">
                  <c:v>261.39999999999998</c:v>
                </c:pt>
                <c:pt idx="688">
                  <c:v>261.57</c:v>
                </c:pt>
                <c:pt idx="689">
                  <c:v>261.73</c:v>
                </c:pt>
                <c:pt idx="690">
                  <c:v>261.89999999999998</c:v>
                </c:pt>
                <c:pt idx="691">
                  <c:v>262.06</c:v>
                </c:pt>
                <c:pt idx="692">
                  <c:v>262.22000000000003</c:v>
                </c:pt>
                <c:pt idx="693">
                  <c:v>262.38</c:v>
                </c:pt>
                <c:pt idx="694">
                  <c:v>262.52999999999997</c:v>
                </c:pt>
                <c:pt idx="695">
                  <c:v>262.69</c:v>
                </c:pt>
                <c:pt idx="696">
                  <c:v>262.83999999999997</c:v>
                </c:pt>
                <c:pt idx="697">
                  <c:v>263</c:v>
                </c:pt>
                <c:pt idx="698">
                  <c:v>263.14999999999998</c:v>
                </c:pt>
                <c:pt idx="699">
                  <c:v>263.29000000000002</c:v>
                </c:pt>
                <c:pt idx="700">
                  <c:v>263.44</c:v>
                </c:pt>
                <c:pt idx="701">
                  <c:v>263.58999999999997</c:v>
                </c:pt>
                <c:pt idx="702">
                  <c:v>263.73</c:v>
                </c:pt>
                <c:pt idx="703">
                  <c:v>263.88</c:v>
                </c:pt>
                <c:pt idx="704">
                  <c:v>264.02</c:v>
                </c:pt>
                <c:pt idx="705">
                  <c:v>264.16000000000003</c:v>
                </c:pt>
                <c:pt idx="706">
                  <c:v>264.29000000000002</c:v>
                </c:pt>
                <c:pt idx="707">
                  <c:v>264.43</c:v>
                </c:pt>
                <c:pt idx="708">
                  <c:v>264.57</c:v>
                </c:pt>
                <c:pt idx="709">
                  <c:v>264.7</c:v>
                </c:pt>
                <c:pt idx="710">
                  <c:v>264.83</c:v>
                </c:pt>
                <c:pt idx="711">
                  <c:v>264.97000000000003</c:v>
                </c:pt>
                <c:pt idx="712">
                  <c:v>265.10000000000002</c:v>
                </c:pt>
                <c:pt idx="713">
                  <c:v>265.22000000000003</c:v>
                </c:pt>
                <c:pt idx="714">
                  <c:v>265.35000000000002</c:v>
                </c:pt>
                <c:pt idx="715">
                  <c:v>265.48</c:v>
                </c:pt>
                <c:pt idx="716">
                  <c:v>265.60000000000002</c:v>
                </c:pt>
                <c:pt idx="717">
                  <c:v>265.72000000000003</c:v>
                </c:pt>
                <c:pt idx="718">
                  <c:v>265.85000000000002</c:v>
                </c:pt>
                <c:pt idx="719">
                  <c:v>265.97000000000003</c:v>
                </c:pt>
                <c:pt idx="720">
                  <c:v>266.08999999999997</c:v>
                </c:pt>
                <c:pt idx="721">
                  <c:v>266.2</c:v>
                </c:pt>
                <c:pt idx="722">
                  <c:v>266.32</c:v>
                </c:pt>
                <c:pt idx="723">
                  <c:v>266.44</c:v>
                </c:pt>
                <c:pt idx="724">
                  <c:v>266.55</c:v>
                </c:pt>
                <c:pt idx="725">
                  <c:v>266.66000000000003</c:v>
                </c:pt>
                <c:pt idx="726">
                  <c:v>266.77</c:v>
                </c:pt>
                <c:pt idx="727">
                  <c:v>266.89</c:v>
                </c:pt>
                <c:pt idx="728">
                  <c:v>266.99</c:v>
                </c:pt>
                <c:pt idx="729">
                  <c:v>267.10000000000002</c:v>
                </c:pt>
                <c:pt idx="730">
                  <c:v>267.20999999999998</c:v>
                </c:pt>
                <c:pt idx="731">
                  <c:v>267.32</c:v>
                </c:pt>
                <c:pt idx="732">
                  <c:v>267.42</c:v>
                </c:pt>
                <c:pt idx="733">
                  <c:v>267.52</c:v>
                </c:pt>
                <c:pt idx="734">
                  <c:v>267.63</c:v>
                </c:pt>
                <c:pt idx="735">
                  <c:v>267.73</c:v>
                </c:pt>
                <c:pt idx="736">
                  <c:v>267.83</c:v>
                </c:pt>
                <c:pt idx="737">
                  <c:v>267.93</c:v>
                </c:pt>
                <c:pt idx="738">
                  <c:v>268.02</c:v>
                </c:pt>
                <c:pt idx="739">
                  <c:v>268.12</c:v>
                </c:pt>
                <c:pt idx="740">
                  <c:v>268.22000000000003</c:v>
                </c:pt>
                <c:pt idx="741">
                  <c:v>268.31</c:v>
                </c:pt>
                <c:pt idx="742">
                  <c:v>268.39999999999998</c:v>
                </c:pt>
                <c:pt idx="743">
                  <c:v>268.5</c:v>
                </c:pt>
                <c:pt idx="744">
                  <c:v>268.58999999999997</c:v>
                </c:pt>
                <c:pt idx="745">
                  <c:v>268.68</c:v>
                </c:pt>
                <c:pt idx="746">
                  <c:v>268.77</c:v>
                </c:pt>
                <c:pt idx="747">
                  <c:v>268.86</c:v>
                </c:pt>
                <c:pt idx="748">
                  <c:v>268.94</c:v>
                </c:pt>
                <c:pt idx="749">
                  <c:v>269.02999999999997</c:v>
                </c:pt>
                <c:pt idx="750">
                  <c:v>269.12</c:v>
                </c:pt>
                <c:pt idx="751">
                  <c:v>269.2</c:v>
                </c:pt>
                <c:pt idx="752">
                  <c:v>269.29000000000002</c:v>
                </c:pt>
                <c:pt idx="753">
                  <c:v>269.37</c:v>
                </c:pt>
                <c:pt idx="754">
                  <c:v>269.45</c:v>
                </c:pt>
                <c:pt idx="755">
                  <c:v>269.52999999999997</c:v>
                </c:pt>
                <c:pt idx="756">
                  <c:v>269.61</c:v>
                </c:pt>
                <c:pt idx="757">
                  <c:v>269.69</c:v>
                </c:pt>
                <c:pt idx="758">
                  <c:v>269.77</c:v>
                </c:pt>
                <c:pt idx="759">
                  <c:v>269.85000000000002</c:v>
                </c:pt>
                <c:pt idx="760">
                  <c:v>269.92</c:v>
                </c:pt>
                <c:pt idx="761">
                  <c:v>270</c:v>
                </c:pt>
                <c:pt idx="762">
                  <c:v>270.07</c:v>
                </c:pt>
                <c:pt idx="763">
                  <c:v>270.14999999999998</c:v>
                </c:pt>
                <c:pt idx="764">
                  <c:v>270.22000000000003</c:v>
                </c:pt>
                <c:pt idx="765">
                  <c:v>270.29000000000002</c:v>
                </c:pt>
                <c:pt idx="766">
                  <c:v>270.36</c:v>
                </c:pt>
                <c:pt idx="767">
                  <c:v>270.43</c:v>
                </c:pt>
                <c:pt idx="768">
                  <c:v>270.5</c:v>
                </c:pt>
                <c:pt idx="769">
                  <c:v>270.57</c:v>
                </c:pt>
                <c:pt idx="770">
                  <c:v>270.64</c:v>
                </c:pt>
                <c:pt idx="771">
                  <c:v>270.70999999999998</c:v>
                </c:pt>
                <c:pt idx="772">
                  <c:v>270.77</c:v>
                </c:pt>
                <c:pt idx="773">
                  <c:v>270.83999999999997</c:v>
                </c:pt>
                <c:pt idx="774">
                  <c:v>270.89999999999998</c:v>
                </c:pt>
                <c:pt idx="775">
                  <c:v>270.97000000000003</c:v>
                </c:pt>
                <c:pt idx="776">
                  <c:v>271.02999999999997</c:v>
                </c:pt>
                <c:pt idx="777">
                  <c:v>271.10000000000002</c:v>
                </c:pt>
                <c:pt idx="778">
                  <c:v>271.16000000000003</c:v>
                </c:pt>
                <c:pt idx="779">
                  <c:v>271.22000000000003</c:v>
                </c:pt>
                <c:pt idx="780">
                  <c:v>271.27999999999997</c:v>
                </c:pt>
                <c:pt idx="781">
                  <c:v>271.33999999999997</c:v>
                </c:pt>
                <c:pt idx="782">
                  <c:v>271.39999999999998</c:v>
                </c:pt>
                <c:pt idx="783">
                  <c:v>271.45999999999998</c:v>
                </c:pt>
                <c:pt idx="784">
                  <c:v>271.52</c:v>
                </c:pt>
                <c:pt idx="785">
                  <c:v>271.57</c:v>
                </c:pt>
                <c:pt idx="786">
                  <c:v>271.63</c:v>
                </c:pt>
                <c:pt idx="787">
                  <c:v>271.69</c:v>
                </c:pt>
                <c:pt idx="788">
                  <c:v>271.74</c:v>
                </c:pt>
                <c:pt idx="789">
                  <c:v>271.8</c:v>
                </c:pt>
                <c:pt idx="790">
                  <c:v>271.85000000000002</c:v>
                </c:pt>
                <c:pt idx="791">
                  <c:v>271.91000000000003</c:v>
                </c:pt>
                <c:pt idx="792">
                  <c:v>271.95999999999998</c:v>
                </c:pt>
                <c:pt idx="793">
                  <c:v>272.01</c:v>
                </c:pt>
                <c:pt idx="794">
                  <c:v>272.06</c:v>
                </c:pt>
                <c:pt idx="795">
                  <c:v>272.11</c:v>
                </c:pt>
                <c:pt idx="796">
                  <c:v>272.16000000000003</c:v>
                </c:pt>
                <c:pt idx="797">
                  <c:v>272.20999999999998</c:v>
                </c:pt>
                <c:pt idx="798">
                  <c:v>272.26</c:v>
                </c:pt>
                <c:pt idx="799">
                  <c:v>272.31</c:v>
                </c:pt>
                <c:pt idx="800">
                  <c:v>272.36</c:v>
                </c:pt>
                <c:pt idx="801">
                  <c:v>272.41000000000003</c:v>
                </c:pt>
                <c:pt idx="802">
                  <c:v>272.45999999999998</c:v>
                </c:pt>
                <c:pt idx="803">
                  <c:v>272.5</c:v>
                </c:pt>
                <c:pt idx="804">
                  <c:v>272.55</c:v>
                </c:pt>
                <c:pt idx="805">
                  <c:v>272.58999999999997</c:v>
                </c:pt>
                <c:pt idx="806">
                  <c:v>272.64</c:v>
                </c:pt>
                <c:pt idx="807">
                  <c:v>272.68</c:v>
                </c:pt>
                <c:pt idx="808">
                  <c:v>272.73</c:v>
                </c:pt>
                <c:pt idx="809">
                  <c:v>272.77</c:v>
                </c:pt>
                <c:pt idx="810">
                  <c:v>272.81</c:v>
                </c:pt>
                <c:pt idx="811">
                  <c:v>272.86</c:v>
                </c:pt>
                <c:pt idx="812">
                  <c:v>272.89999999999998</c:v>
                </c:pt>
                <c:pt idx="813">
                  <c:v>272.94</c:v>
                </c:pt>
                <c:pt idx="814">
                  <c:v>272.98</c:v>
                </c:pt>
                <c:pt idx="815">
                  <c:v>273.02</c:v>
                </c:pt>
                <c:pt idx="816">
                  <c:v>273.06</c:v>
                </c:pt>
                <c:pt idx="817">
                  <c:v>273.10000000000002</c:v>
                </c:pt>
                <c:pt idx="818">
                  <c:v>273.14</c:v>
                </c:pt>
                <c:pt idx="819">
                  <c:v>273.18</c:v>
                </c:pt>
                <c:pt idx="820">
                  <c:v>273.22000000000003</c:v>
                </c:pt>
                <c:pt idx="821">
                  <c:v>273.26</c:v>
                </c:pt>
                <c:pt idx="822">
                  <c:v>273.29000000000002</c:v>
                </c:pt>
                <c:pt idx="823">
                  <c:v>273.33</c:v>
                </c:pt>
                <c:pt idx="824">
                  <c:v>273.37</c:v>
                </c:pt>
                <c:pt idx="825">
                  <c:v>273.39999999999998</c:v>
                </c:pt>
                <c:pt idx="826">
                  <c:v>273.44</c:v>
                </c:pt>
                <c:pt idx="827">
                  <c:v>273.47000000000003</c:v>
                </c:pt>
                <c:pt idx="828">
                  <c:v>273.51</c:v>
                </c:pt>
                <c:pt idx="829">
                  <c:v>273.54000000000002</c:v>
                </c:pt>
                <c:pt idx="830">
                  <c:v>273.58</c:v>
                </c:pt>
                <c:pt idx="831">
                  <c:v>273.61</c:v>
                </c:pt>
                <c:pt idx="832">
                  <c:v>273.64999999999998</c:v>
                </c:pt>
                <c:pt idx="833">
                  <c:v>273.68</c:v>
                </c:pt>
                <c:pt idx="834">
                  <c:v>273.70999999999998</c:v>
                </c:pt>
                <c:pt idx="835">
                  <c:v>273.74</c:v>
                </c:pt>
                <c:pt idx="836">
                  <c:v>273.77</c:v>
                </c:pt>
                <c:pt idx="837">
                  <c:v>273.81</c:v>
                </c:pt>
                <c:pt idx="838">
                  <c:v>273.83999999999997</c:v>
                </c:pt>
                <c:pt idx="839">
                  <c:v>273.87</c:v>
                </c:pt>
                <c:pt idx="840">
                  <c:v>273.89999999999998</c:v>
                </c:pt>
                <c:pt idx="841">
                  <c:v>273.93</c:v>
                </c:pt>
                <c:pt idx="842">
                  <c:v>273.95999999999998</c:v>
                </c:pt>
                <c:pt idx="843">
                  <c:v>273.99</c:v>
                </c:pt>
                <c:pt idx="844">
                  <c:v>274.02</c:v>
                </c:pt>
                <c:pt idx="845">
                  <c:v>274.04000000000002</c:v>
                </c:pt>
                <c:pt idx="846">
                  <c:v>274.07</c:v>
                </c:pt>
                <c:pt idx="847">
                  <c:v>274.10000000000002</c:v>
                </c:pt>
                <c:pt idx="848">
                  <c:v>274.13</c:v>
                </c:pt>
                <c:pt idx="849">
                  <c:v>274.16000000000003</c:v>
                </c:pt>
                <c:pt idx="850">
                  <c:v>274.18</c:v>
                </c:pt>
                <c:pt idx="851">
                  <c:v>274.20999999999998</c:v>
                </c:pt>
                <c:pt idx="852">
                  <c:v>274.24</c:v>
                </c:pt>
                <c:pt idx="853">
                  <c:v>274.26</c:v>
                </c:pt>
                <c:pt idx="854">
                  <c:v>274.29000000000002</c:v>
                </c:pt>
                <c:pt idx="855">
                  <c:v>274.31</c:v>
                </c:pt>
                <c:pt idx="856">
                  <c:v>274.33999999999997</c:v>
                </c:pt>
                <c:pt idx="857">
                  <c:v>274.36</c:v>
                </c:pt>
                <c:pt idx="858">
                  <c:v>274.39</c:v>
                </c:pt>
                <c:pt idx="859">
                  <c:v>274.41000000000003</c:v>
                </c:pt>
                <c:pt idx="860">
                  <c:v>274.44</c:v>
                </c:pt>
                <c:pt idx="861">
                  <c:v>274.45999999999998</c:v>
                </c:pt>
                <c:pt idx="862">
                  <c:v>274.48</c:v>
                </c:pt>
                <c:pt idx="863">
                  <c:v>274.51</c:v>
                </c:pt>
                <c:pt idx="864">
                  <c:v>274.52999999999997</c:v>
                </c:pt>
                <c:pt idx="865">
                  <c:v>274.55</c:v>
                </c:pt>
                <c:pt idx="866">
                  <c:v>274.58</c:v>
                </c:pt>
                <c:pt idx="867">
                  <c:v>274.60000000000002</c:v>
                </c:pt>
                <c:pt idx="868">
                  <c:v>274.62</c:v>
                </c:pt>
                <c:pt idx="869">
                  <c:v>274.64</c:v>
                </c:pt>
                <c:pt idx="870">
                  <c:v>274.66000000000003</c:v>
                </c:pt>
                <c:pt idx="871">
                  <c:v>274.68</c:v>
                </c:pt>
                <c:pt idx="872">
                  <c:v>274.70999999999998</c:v>
                </c:pt>
                <c:pt idx="873">
                  <c:v>274.73</c:v>
                </c:pt>
                <c:pt idx="874">
                  <c:v>274.75</c:v>
                </c:pt>
                <c:pt idx="875">
                  <c:v>274.77</c:v>
                </c:pt>
                <c:pt idx="876">
                  <c:v>274.79000000000002</c:v>
                </c:pt>
                <c:pt idx="877">
                  <c:v>274.81</c:v>
                </c:pt>
                <c:pt idx="878">
                  <c:v>274.83</c:v>
                </c:pt>
                <c:pt idx="879">
                  <c:v>274.85000000000002</c:v>
                </c:pt>
                <c:pt idx="880">
                  <c:v>274.86</c:v>
                </c:pt>
                <c:pt idx="881">
                  <c:v>274.88</c:v>
                </c:pt>
                <c:pt idx="882">
                  <c:v>274.89999999999998</c:v>
                </c:pt>
                <c:pt idx="883">
                  <c:v>274.92</c:v>
                </c:pt>
                <c:pt idx="884">
                  <c:v>274.94</c:v>
                </c:pt>
                <c:pt idx="885">
                  <c:v>274.95999999999998</c:v>
                </c:pt>
                <c:pt idx="886">
                  <c:v>274.97000000000003</c:v>
                </c:pt>
                <c:pt idx="887">
                  <c:v>274.99</c:v>
                </c:pt>
                <c:pt idx="888">
                  <c:v>275.01</c:v>
                </c:pt>
                <c:pt idx="889">
                  <c:v>275.02999999999997</c:v>
                </c:pt>
                <c:pt idx="890">
                  <c:v>275.04000000000002</c:v>
                </c:pt>
                <c:pt idx="891">
                  <c:v>275.06</c:v>
                </c:pt>
                <c:pt idx="892">
                  <c:v>275.08</c:v>
                </c:pt>
                <c:pt idx="893">
                  <c:v>275.08999999999997</c:v>
                </c:pt>
                <c:pt idx="894">
                  <c:v>275.11</c:v>
                </c:pt>
                <c:pt idx="895">
                  <c:v>275.11</c:v>
                </c:pt>
                <c:pt idx="896">
                  <c:v>275.17</c:v>
                </c:pt>
                <c:pt idx="897">
                  <c:v>275.20999999999998</c:v>
                </c:pt>
                <c:pt idx="898">
                  <c:v>275.22000000000003</c:v>
                </c:pt>
                <c:pt idx="899">
                  <c:v>275.2</c:v>
                </c:pt>
                <c:pt idx="900">
                  <c:v>275.14</c:v>
                </c:pt>
                <c:pt idx="901">
                  <c:v>275.06</c:v>
                </c:pt>
                <c:pt idx="902">
                  <c:v>274.94</c:v>
                </c:pt>
                <c:pt idx="903">
                  <c:v>274.8</c:v>
                </c:pt>
                <c:pt idx="904">
                  <c:v>274.64</c:v>
                </c:pt>
                <c:pt idx="905">
                  <c:v>274.45999999999998</c:v>
                </c:pt>
                <c:pt idx="906">
                  <c:v>274.26</c:v>
                </c:pt>
                <c:pt idx="907">
                  <c:v>274.05</c:v>
                </c:pt>
                <c:pt idx="908">
                  <c:v>273.82</c:v>
                </c:pt>
                <c:pt idx="909">
                  <c:v>273.58999999999997</c:v>
                </c:pt>
                <c:pt idx="910">
                  <c:v>273.33999999999997</c:v>
                </c:pt>
                <c:pt idx="911">
                  <c:v>273.08</c:v>
                </c:pt>
                <c:pt idx="912">
                  <c:v>272.81</c:v>
                </c:pt>
                <c:pt idx="913">
                  <c:v>272.52999999999997</c:v>
                </c:pt>
                <c:pt idx="914">
                  <c:v>272.25</c:v>
                </c:pt>
                <c:pt idx="915">
                  <c:v>271.95999999999998</c:v>
                </c:pt>
                <c:pt idx="916">
                  <c:v>271.66000000000003</c:v>
                </c:pt>
                <c:pt idx="917">
                  <c:v>271.36</c:v>
                </c:pt>
                <c:pt idx="918">
                  <c:v>271.06</c:v>
                </c:pt>
                <c:pt idx="919">
                  <c:v>270.75</c:v>
                </c:pt>
                <c:pt idx="920">
                  <c:v>270.44</c:v>
                </c:pt>
                <c:pt idx="921">
                  <c:v>270.12</c:v>
                </c:pt>
                <c:pt idx="922">
                  <c:v>269.81</c:v>
                </c:pt>
                <c:pt idx="923">
                  <c:v>269.49</c:v>
                </c:pt>
                <c:pt idx="924">
                  <c:v>269.16000000000003</c:v>
                </c:pt>
                <c:pt idx="925">
                  <c:v>268.83999999999997</c:v>
                </c:pt>
                <c:pt idx="926">
                  <c:v>268.52</c:v>
                </c:pt>
                <c:pt idx="927">
                  <c:v>268.19</c:v>
                </c:pt>
                <c:pt idx="928">
                  <c:v>267.87</c:v>
                </c:pt>
                <c:pt idx="929">
                  <c:v>267.54000000000002</c:v>
                </c:pt>
                <c:pt idx="930">
                  <c:v>267.20999999999998</c:v>
                </c:pt>
                <c:pt idx="931">
                  <c:v>266.89</c:v>
                </c:pt>
                <c:pt idx="932">
                  <c:v>266.56</c:v>
                </c:pt>
                <c:pt idx="933">
                  <c:v>266.23</c:v>
                </c:pt>
                <c:pt idx="934">
                  <c:v>265.89999999999998</c:v>
                </c:pt>
                <c:pt idx="935">
                  <c:v>265.58</c:v>
                </c:pt>
                <c:pt idx="936">
                  <c:v>265.25</c:v>
                </c:pt>
                <c:pt idx="937">
                  <c:v>264.93</c:v>
                </c:pt>
                <c:pt idx="938">
                  <c:v>264.60000000000002</c:v>
                </c:pt>
                <c:pt idx="939">
                  <c:v>264.27999999999997</c:v>
                </c:pt>
                <c:pt idx="940">
                  <c:v>263.95999999999998</c:v>
                </c:pt>
                <c:pt idx="941">
                  <c:v>263.64</c:v>
                </c:pt>
                <c:pt idx="942">
                  <c:v>263.32</c:v>
                </c:pt>
                <c:pt idx="943">
                  <c:v>263</c:v>
                </c:pt>
                <c:pt idx="944">
                  <c:v>262.69</c:v>
                </c:pt>
                <c:pt idx="945">
                  <c:v>262.37</c:v>
                </c:pt>
                <c:pt idx="946">
                  <c:v>262.06</c:v>
                </c:pt>
                <c:pt idx="947">
                  <c:v>261.74</c:v>
                </c:pt>
                <c:pt idx="948">
                  <c:v>261.43</c:v>
                </c:pt>
                <c:pt idx="949">
                  <c:v>261.12</c:v>
                </c:pt>
                <c:pt idx="950">
                  <c:v>260.81</c:v>
                </c:pt>
                <c:pt idx="951">
                  <c:v>260.51</c:v>
                </c:pt>
                <c:pt idx="952">
                  <c:v>260.2</c:v>
                </c:pt>
                <c:pt idx="953">
                  <c:v>259.89999999999998</c:v>
                </c:pt>
                <c:pt idx="954">
                  <c:v>259.60000000000002</c:v>
                </c:pt>
                <c:pt idx="955">
                  <c:v>259.29000000000002</c:v>
                </c:pt>
                <c:pt idx="956">
                  <c:v>259</c:v>
                </c:pt>
                <c:pt idx="957">
                  <c:v>258.7</c:v>
                </c:pt>
                <c:pt idx="958">
                  <c:v>258.39999999999998</c:v>
                </c:pt>
                <c:pt idx="959">
                  <c:v>258.11</c:v>
                </c:pt>
                <c:pt idx="960">
                  <c:v>257.82</c:v>
                </c:pt>
                <c:pt idx="961">
                  <c:v>257.52999999999997</c:v>
                </c:pt>
                <c:pt idx="962">
                  <c:v>257.24</c:v>
                </c:pt>
                <c:pt idx="963">
                  <c:v>256.95</c:v>
                </c:pt>
                <c:pt idx="964">
                  <c:v>256.67</c:v>
                </c:pt>
                <c:pt idx="965">
                  <c:v>256.38</c:v>
                </c:pt>
                <c:pt idx="966">
                  <c:v>256.10000000000002</c:v>
                </c:pt>
                <c:pt idx="967">
                  <c:v>255.82</c:v>
                </c:pt>
                <c:pt idx="968">
                  <c:v>255.54</c:v>
                </c:pt>
                <c:pt idx="969">
                  <c:v>255.27</c:v>
                </c:pt>
                <c:pt idx="970">
                  <c:v>254.99</c:v>
                </c:pt>
                <c:pt idx="971">
                  <c:v>254.72</c:v>
                </c:pt>
                <c:pt idx="972">
                  <c:v>254.45</c:v>
                </c:pt>
                <c:pt idx="973">
                  <c:v>254.18</c:v>
                </c:pt>
                <c:pt idx="974">
                  <c:v>253.91</c:v>
                </c:pt>
                <c:pt idx="975">
                  <c:v>253.65</c:v>
                </c:pt>
                <c:pt idx="976">
                  <c:v>253.38</c:v>
                </c:pt>
                <c:pt idx="977">
                  <c:v>253.12</c:v>
                </c:pt>
                <c:pt idx="978">
                  <c:v>252.86</c:v>
                </c:pt>
                <c:pt idx="979">
                  <c:v>252.6</c:v>
                </c:pt>
                <c:pt idx="980">
                  <c:v>252.34</c:v>
                </c:pt>
                <c:pt idx="981">
                  <c:v>252.09</c:v>
                </c:pt>
                <c:pt idx="982">
                  <c:v>251.83</c:v>
                </c:pt>
                <c:pt idx="983">
                  <c:v>251.58</c:v>
                </c:pt>
                <c:pt idx="984">
                  <c:v>251.33</c:v>
                </c:pt>
                <c:pt idx="985">
                  <c:v>251.08</c:v>
                </c:pt>
                <c:pt idx="986">
                  <c:v>250.83</c:v>
                </c:pt>
                <c:pt idx="987">
                  <c:v>250.59</c:v>
                </c:pt>
                <c:pt idx="988">
                  <c:v>250.34</c:v>
                </c:pt>
                <c:pt idx="989">
                  <c:v>250.1</c:v>
                </c:pt>
                <c:pt idx="990">
                  <c:v>249.86</c:v>
                </c:pt>
                <c:pt idx="991">
                  <c:v>249.62</c:v>
                </c:pt>
                <c:pt idx="992">
                  <c:v>249.38</c:v>
                </c:pt>
                <c:pt idx="993">
                  <c:v>249.14</c:v>
                </c:pt>
                <c:pt idx="994">
                  <c:v>248.91</c:v>
                </c:pt>
                <c:pt idx="995">
                  <c:v>248.67</c:v>
                </c:pt>
                <c:pt idx="996">
                  <c:v>248.44</c:v>
                </c:pt>
                <c:pt idx="997">
                  <c:v>248.21</c:v>
                </c:pt>
                <c:pt idx="998">
                  <c:v>247.98</c:v>
                </c:pt>
                <c:pt idx="999">
                  <c:v>247.75</c:v>
                </c:pt>
                <c:pt idx="1000">
                  <c:v>247.53</c:v>
                </c:pt>
                <c:pt idx="1001">
                  <c:v>247.3</c:v>
                </c:pt>
                <c:pt idx="1002">
                  <c:v>247.08</c:v>
                </c:pt>
                <c:pt idx="1003">
                  <c:v>246.86</c:v>
                </c:pt>
                <c:pt idx="1004">
                  <c:v>246.64</c:v>
                </c:pt>
                <c:pt idx="1005">
                  <c:v>246.42</c:v>
                </c:pt>
                <c:pt idx="1006">
                  <c:v>246.2</c:v>
                </c:pt>
                <c:pt idx="1007">
                  <c:v>245.98</c:v>
                </c:pt>
                <c:pt idx="1008">
                  <c:v>245.77</c:v>
                </c:pt>
                <c:pt idx="1009">
                  <c:v>245.56</c:v>
                </c:pt>
                <c:pt idx="1010">
                  <c:v>245.34</c:v>
                </c:pt>
                <c:pt idx="1011">
                  <c:v>245.13</c:v>
                </c:pt>
                <c:pt idx="1012">
                  <c:v>244.92</c:v>
                </c:pt>
                <c:pt idx="1013">
                  <c:v>244.72</c:v>
                </c:pt>
                <c:pt idx="1014">
                  <c:v>244.51</c:v>
                </c:pt>
                <c:pt idx="1015">
                  <c:v>244.3</c:v>
                </c:pt>
                <c:pt idx="1016">
                  <c:v>244.1</c:v>
                </c:pt>
                <c:pt idx="1017">
                  <c:v>243.9</c:v>
                </c:pt>
                <c:pt idx="1018">
                  <c:v>243.69</c:v>
                </c:pt>
                <c:pt idx="1019">
                  <c:v>243.49</c:v>
                </c:pt>
                <c:pt idx="1020">
                  <c:v>243.29</c:v>
                </c:pt>
                <c:pt idx="1021">
                  <c:v>243.1</c:v>
                </c:pt>
                <c:pt idx="1022">
                  <c:v>242.9</c:v>
                </c:pt>
                <c:pt idx="1023">
                  <c:v>242.7</c:v>
                </c:pt>
                <c:pt idx="1024">
                  <c:v>242.51</c:v>
                </c:pt>
                <c:pt idx="1025">
                  <c:v>242.32</c:v>
                </c:pt>
                <c:pt idx="1026">
                  <c:v>242.13</c:v>
                </c:pt>
                <c:pt idx="1027">
                  <c:v>241.93</c:v>
                </c:pt>
                <c:pt idx="1028">
                  <c:v>241.75</c:v>
                </c:pt>
                <c:pt idx="1029">
                  <c:v>241.56</c:v>
                </c:pt>
                <c:pt idx="1030">
                  <c:v>241.37</c:v>
                </c:pt>
                <c:pt idx="1031">
                  <c:v>241.18</c:v>
                </c:pt>
                <c:pt idx="1032">
                  <c:v>241</c:v>
                </c:pt>
                <c:pt idx="1033">
                  <c:v>240.81</c:v>
                </c:pt>
                <c:pt idx="1034">
                  <c:v>240.63</c:v>
                </c:pt>
                <c:pt idx="1035">
                  <c:v>240.45</c:v>
                </c:pt>
                <c:pt idx="1036">
                  <c:v>240.27</c:v>
                </c:pt>
                <c:pt idx="1037">
                  <c:v>240.09</c:v>
                </c:pt>
                <c:pt idx="1038">
                  <c:v>239.91</c:v>
                </c:pt>
                <c:pt idx="1039">
                  <c:v>239.73</c:v>
                </c:pt>
                <c:pt idx="1040">
                  <c:v>239.56</c:v>
                </c:pt>
                <c:pt idx="1041">
                  <c:v>239.38</c:v>
                </c:pt>
                <c:pt idx="1042">
                  <c:v>239.21</c:v>
                </c:pt>
                <c:pt idx="1043">
                  <c:v>239.04</c:v>
                </c:pt>
                <c:pt idx="1044">
                  <c:v>238.86</c:v>
                </c:pt>
                <c:pt idx="1045">
                  <c:v>238.69</c:v>
                </c:pt>
                <c:pt idx="1046">
                  <c:v>238.52</c:v>
                </c:pt>
                <c:pt idx="1047">
                  <c:v>238.35</c:v>
                </c:pt>
                <c:pt idx="1048">
                  <c:v>238.18</c:v>
                </c:pt>
                <c:pt idx="1049">
                  <c:v>238.02</c:v>
                </c:pt>
                <c:pt idx="1050">
                  <c:v>237.85</c:v>
                </c:pt>
                <c:pt idx="1051">
                  <c:v>237.69</c:v>
                </c:pt>
                <c:pt idx="1052">
                  <c:v>237.52</c:v>
                </c:pt>
                <c:pt idx="1053">
                  <c:v>237.36</c:v>
                </c:pt>
                <c:pt idx="1054">
                  <c:v>237.2</c:v>
                </c:pt>
                <c:pt idx="1055">
                  <c:v>237.03</c:v>
                </c:pt>
                <c:pt idx="1056">
                  <c:v>236.87</c:v>
                </c:pt>
                <c:pt idx="1057">
                  <c:v>236.71</c:v>
                </c:pt>
                <c:pt idx="1058">
                  <c:v>236.56</c:v>
                </c:pt>
                <c:pt idx="1059">
                  <c:v>236.4</c:v>
                </c:pt>
                <c:pt idx="1060">
                  <c:v>236.24</c:v>
                </c:pt>
                <c:pt idx="1061">
                  <c:v>236.08</c:v>
                </c:pt>
                <c:pt idx="1062">
                  <c:v>235.93</c:v>
                </c:pt>
                <c:pt idx="1063">
                  <c:v>235.77</c:v>
                </c:pt>
                <c:pt idx="1064">
                  <c:v>235.62</c:v>
                </c:pt>
                <c:pt idx="1065">
                  <c:v>235.47</c:v>
                </c:pt>
                <c:pt idx="1066">
                  <c:v>235.32</c:v>
                </c:pt>
                <c:pt idx="1067">
                  <c:v>235.17</c:v>
                </c:pt>
                <c:pt idx="1068">
                  <c:v>235.01</c:v>
                </c:pt>
                <c:pt idx="1069">
                  <c:v>234.87</c:v>
                </c:pt>
                <c:pt idx="1070">
                  <c:v>234.72</c:v>
                </c:pt>
                <c:pt idx="1071">
                  <c:v>234.57</c:v>
                </c:pt>
                <c:pt idx="1072">
                  <c:v>234.42</c:v>
                </c:pt>
                <c:pt idx="1073">
                  <c:v>234.28</c:v>
                </c:pt>
                <c:pt idx="1074">
                  <c:v>234.13</c:v>
                </c:pt>
                <c:pt idx="1075">
                  <c:v>233.99</c:v>
                </c:pt>
                <c:pt idx="1076">
                  <c:v>233.84</c:v>
                </c:pt>
                <c:pt idx="1077">
                  <c:v>233.7</c:v>
                </c:pt>
                <c:pt idx="1078">
                  <c:v>233.56</c:v>
                </c:pt>
                <c:pt idx="1079">
                  <c:v>233.42</c:v>
                </c:pt>
                <c:pt idx="1080">
                  <c:v>233.28</c:v>
                </c:pt>
                <c:pt idx="1081">
                  <c:v>233.14</c:v>
                </c:pt>
                <c:pt idx="1082">
                  <c:v>233</c:v>
                </c:pt>
                <c:pt idx="1083">
                  <c:v>232.86</c:v>
                </c:pt>
                <c:pt idx="1084">
                  <c:v>232.72</c:v>
                </c:pt>
                <c:pt idx="1085">
                  <c:v>232.59</c:v>
                </c:pt>
                <c:pt idx="1086">
                  <c:v>232.55</c:v>
                </c:pt>
                <c:pt idx="1087">
                  <c:v>232.64</c:v>
                </c:pt>
                <c:pt idx="1088">
                  <c:v>232.74</c:v>
                </c:pt>
                <c:pt idx="1089">
                  <c:v>232.83</c:v>
                </c:pt>
                <c:pt idx="1090">
                  <c:v>232.93</c:v>
                </c:pt>
                <c:pt idx="1091">
                  <c:v>233.02</c:v>
                </c:pt>
                <c:pt idx="1092">
                  <c:v>233.11</c:v>
                </c:pt>
                <c:pt idx="1093">
                  <c:v>233.2</c:v>
                </c:pt>
                <c:pt idx="1094">
                  <c:v>233.29</c:v>
                </c:pt>
                <c:pt idx="1095">
                  <c:v>233.38</c:v>
                </c:pt>
                <c:pt idx="1096">
                  <c:v>233.47</c:v>
                </c:pt>
                <c:pt idx="1097">
                  <c:v>233.56</c:v>
                </c:pt>
                <c:pt idx="1098">
                  <c:v>233.65</c:v>
                </c:pt>
                <c:pt idx="1099">
                  <c:v>233.74</c:v>
                </c:pt>
                <c:pt idx="1100">
                  <c:v>233.83</c:v>
                </c:pt>
                <c:pt idx="1101">
                  <c:v>233.91</c:v>
                </c:pt>
                <c:pt idx="1102">
                  <c:v>234</c:v>
                </c:pt>
                <c:pt idx="1103">
                  <c:v>234.09</c:v>
                </c:pt>
                <c:pt idx="1104">
                  <c:v>234.17</c:v>
                </c:pt>
                <c:pt idx="1105">
                  <c:v>234.26</c:v>
                </c:pt>
                <c:pt idx="1106">
                  <c:v>234.34</c:v>
                </c:pt>
                <c:pt idx="1107">
                  <c:v>234.42</c:v>
                </c:pt>
                <c:pt idx="1108">
                  <c:v>234.51</c:v>
                </c:pt>
                <c:pt idx="1109">
                  <c:v>234.59</c:v>
                </c:pt>
                <c:pt idx="1110">
                  <c:v>234.67</c:v>
                </c:pt>
                <c:pt idx="1111">
                  <c:v>234.75</c:v>
                </c:pt>
                <c:pt idx="1112">
                  <c:v>234.75</c:v>
                </c:pt>
                <c:pt idx="1113">
                  <c:v>234.48</c:v>
                </c:pt>
                <c:pt idx="1114">
                  <c:v>234.33</c:v>
                </c:pt>
                <c:pt idx="1115">
                  <c:v>234.18</c:v>
                </c:pt>
                <c:pt idx="1116">
                  <c:v>234.04</c:v>
                </c:pt>
                <c:pt idx="1117">
                  <c:v>233.9</c:v>
                </c:pt>
                <c:pt idx="1118">
                  <c:v>233.75</c:v>
                </c:pt>
                <c:pt idx="1119">
                  <c:v>233.61</c:v>
                </c:pt>
                <c:pt idx="1120">
                  <c:v>233.47</c:v>
                </c:pt>
                <c:pt idx="1121">
                  <c:v>233.33</c:v>
                </c:pt>
                <c:pt idx="1122">
                  <c:v>233.18</c:v>
                </c:pt>
                <c:pt idx="1123">
                  <c:v>233.04</c:v>
                </c:pt>
                <c:pt idx="1124">
                  <c:v>232.9</c:v>
                </c:pt>
                <c:pt idx="1125">
                  <c:v>232.75</c:v>
                </c:pt>
                <c:pt idx="1126">
                  <c:v>232.61</c:v>
                </c:pt>
                <c:pt idx="1127">
                  <c:v>232.47</c:v>
                </c:pt>
                <c:pt idx="1128">
                  <c:v>232.32</c:v>
                </c:pt>
                <c:pt idx="1129">
                  <c:v>232.18</c:v>
                </c:pt>
                <c:pt idx="1130">
                  <c:v>232.04</c:v>
                </c:pt>
                <c:pt idx="1131">
                  <c:v>231.89</c:v>
                </c:pt>
                <c:pt idx="1132">
                  <c:v>231.75</c:v>
                </c:pt>
                <c:pt idx="1133">
                  <c:v>231.61</c:v>
                </c:pt>
                <c:pt idx="1134">
                  <c:v>231.47</c:v>
                </c:pt>
                <c:pt idx="1135">
                  <c:v>231.46</c:v>
                </c:pt>
                <c:pt idx="1136">
                  <c:v>231.72</c:v>
                </c:pt>
                <c:pt idx="1137">
                  <c:v>231.99</c:v>
                </c:pt>
                <c:pt idx="1138">
                  <c:v>232.26</c:v>
                </c:pt>
                <c:pt idx="1139">
                  <c:v>232.54</c:v>
                </c:pt>
                <c:pt idx="1140">
                  <c:v>232.82</c:v>
                </c:pt>
                <c:pt idx="1141">
                  <c:v>233.11</c:v>
                </c:pt>
                <c:pt idx="1142">
                  <c:v>233.4</c:v>
                </c:pt>
                <c:pt idx="1143">
                  <c:v>233.69</c:v>
                </c:pt>
                <c:pt idx="1144">
                  <c:v>233.99</c:v>
                </c:pt>
                <c:pt idx="1145">
                  <c:v>234.29</c:v>
                </c:pt>
                <c:pt idx="1146">
                  <c:v>234.59</c:v>
                </c:pt>
                <c:pt idx="1147">
                  <c:v>234.89</c:v>
                </c:pt>
                <c:pt idx="1148">
                  <c:v>235.2</c:v>
                </c:pt>
                <c:pt idx="1149">
                  <c:v>235.5</c:v>
                </c:pt>
                <c:pt idx="1150">
                  <c:v>235.81</c:v>
                </c:pt>
                <c:pt idx="1151">
                  <c:v>236.12</c:v>
                </c:pt>
                <c:pt idx="1152">
                  <c:v>236.43</c:v>
                </c:pt>
                <c:pt idx="1153">
                  <c:v>236.75</c:v>
                </c:pt>
                <c:pt idx="1154">
                  <c:v>237.06</c:v>
                </c:pt>
                <c:pt idx="1155">
                  <c:v>237.37</c:v>
                </c:pt>
                <c:pt idx="1156">
                  <c:v>237.68</c:v>
                </c:pt>
                <c:pt idx="1157">
                  <c:v>238</c:v>
                </c:pt>
                <c:pt idx="1158">
                  <c:v>238.31</c:v>
                </c:pt>
                <c:pt idx="1159">
                  <c:v>238.63</c:v>
                </c:pt>
                <c:pt idx="1160">
                  <c:v>238.94</c:v>
                </c:pt>
                <c:pt idx="1161">
                  <c:v>239.25</c:v>
                </c:pt>
                <c:pt idx="1162">
                  <c:v>239.57</c:v>
                </c:pt>
                <c:pt idx="1163">
                  <c:v>239.88</c:v>
                </c:pt>
                <c:pt idx="1164">
                  <c:v>240.19</c:v>
                </c:pt>
                <c:pt idx="1165">
                  <c:v>240.5</c:v>
                </c:pt>
                <c:pt idx="1166">
                  <c:v>240.81</c:v>
                </c:pt>
                <c:pt idx="1167">
                  <c:v>241.12</c:v>
                </c:pt>
                <c:pt idx="1168">
                  <c:v>241.43</c:v>
                </c:pt>
                <c:pt idx="1169">
                  <c:v>241.74</c:v>
                </c:pt>
                <c:pt idx="1170">
                  <c:v>242.04</c:v>
                </c:pt>
                <c:pt idx="1171">
                  <c:v>242.35</c:v>
                </c:pt>
                <c:pt idx="1172">
                  <c:v>242.65</c:v>
                </c:pt>
                <c:pt idx="1173">
                  <c:v>242.96</c:v>
                </c:pt>
                <c:pt idx="1174">
                  <c:v>243.26</c:v>
                </c:pt>
                <c:pt idx="1175">
                  <c:v>243.56</c:v>
                </c:pt>
                <c:pt idx="1176">
                  <c:v>243.86</c:v>
                </c:pt>
                <c:pt idx="1177">
                  <c:v>244.16</c:v>
                </c:pt>
                <c:pt idx="1178">
                  <c:v>244.45</c:v>
                </c:pt>
                <c:pt idx="1179">
                  <c:v>244.75</c:v>
                </c:pt>
                <c:pt idx="1180">
                  <c:v>245.04</c:v>
                </c:pt>
                <c:pt idx="1181">
                  <c:v>245.33</c:v>
                </c:pt>
                <c:pt idx="1182">
                  <c:v>245.62</c:v>
                </c:pt>
                <c:pt idx="1183">
                  <c:v>245.91</c:v>
                </c:pt>
                <c:pt idx="1184">
                  <c:v>246.2</c:v>
                </c:pt>
                <c:pt idx="1185">
                  <c:v>246.48</c:v>
                </c:pt>
                <c:pt idx="1186">
                  <c:v>246.77</c:v>
                </c:pt>
                <c:pt idx="1187">
                  <c:v>247.05</c:v>
                </c:pt>
                <c:pt idx="1188">
                  <c:v>247.33</c:v>
                </c:pt>
                <c:pt idx="1189">
                  <c:v>247.61</c:v>
                </c:pt>
                <c:pt idx="1190">
                  <c:v>247.88</c:v>
                </c:pt>
                <c:pt idx="1191">
                  <c:v>248.16</c:v>
                </c:pt>
                <c:pt idx="1192">
                  <c:v>248.43</c:v>
                </c:pt>
                <c:pt idx="1193">
                  <c:v>248.7</c:v>
                </c:pt>
                <c:pt idx="1194">
                  <c:v>248.97</c:v>
                </c:pt>
                <c:pt idx="1195">
                  <c:v>249.23</c:v>
                </c:pt>
                <c:pt idx="1196">
                  <c:v>249.5</c:v>
                </c:pt>
                <c:pt idx="1197">
                  <c:v>249.76</c:v>
                </c:pt>
                <c:pt idx="1198">
                  <c:v>250.02</c:v>
                </c:pt>
                <c:pt idx="1199">
                  <c:v>250.28</c:v>
                </c:pt>
                <c:pt idx="1200">
                  <c:v>250.54</c:v>
                </c:pt>
                <c:pt idx="1201">
                  <c:v>250.8</c:v>
                </c:pt>
                <c:pt idx="1202">
                  <c:v>251.05</c:v>
                </c:pt>
                <c:pt idx="1203">
                  <c:v>251.3</c:v>
                </c:pt>
                <c:pt idx="1204">
                  <c:v>251.55</c:v>
                </c:pt>
                <c:pt idx="1205">
                  <c:v>251.8</c:v>
                </c:pt>
                <c:pt idx="1206">
                  <c:v>252.04</c:v>
                </c:pt>
                <c:pt idx="1207">
                  <c:v>252.29</c:v>
                </c:pt>
                <c:pt idx="1208">
                  <c:v>252.53</c:v>
                </c:pt>
                <c:pt idx="1209">
                  <c:v>252.77</c:v>
                </c:pt>
                <c:pt idx="1210">
                  <c:v>253.01</c:v>
                </c:pt>
                <c:pt idx="1211">
                  <c:v>253.24</c:v>
                </c:pt>
                <c:pt idx="1212">
                  <c:v>253.48</c:v>
                </c:pt>
                <c:pt idx="1213">
                  <c:v>253.71</c:v>
                </c:pt>
                <c:pt idx="1214">
                  <c:v>253.94</c:v>
                </c:pt>
                <c:pt idx="1215">
                  <c:v>254.17</c:v>
                </c:pt>
                <c:pt idx="1216">
                  <c:v>254.39</c:v>
                </c:pt>
                <c:pt idx="1217">
                  <c:v>254.62</c:v>
                </c:pt>
                <c:pt idx="1218">
                  <c:v>254.84</c:v>
                </c:pt>
                <c:pt idx="1219">
                  <c:v>255.06</c:v>
                </c:pt>
                <c:pt idx="1220">
                  <c:v>255.28</c:v>
                </c:pt>
                <c:pt idx="1221">
                  <c:v>255.5</c:v>
                </c:pt>
                <c:pt idx="1222">
                  <c:v>255.71</c:v>
                </c:pt>
                <c:pt idx="1223">
                  <c:v>255.92</c:v>
                </c:pt>
                <c:pt idx="1224">
                  <c:v>256.13</c:v>
                </c:pt>
                <c:pt idx="1225">
                  <c:v>256.33999999999997</c:v>
                </c:pt>
                <c:pt idx="1226">
                  <c:v>256.55</c:v>
                </c:pt>
                <c:pt idx="1227">
                  <c:v>256.75</c:v>
                </c:pt>
                <c:pt idx="1228">
                  <c:v>256.95999999999998</c:v>
                </c:pt>
                <c:pt idx="1229">
                  <c:v>257.16000000000003</c:v>
                </c:pt>
                <c:pt idx="1230">
                  <c:v>257.36</c:v>
                </c:pt>
                <c:pt idx="1231">
                  <c:v>257.56</c:v>
                </c:pt>
                <c:pt idx="1232">
                  <c:v>257.75</c:v>
                </c:pt>
                <c:pt idx="1233">
                  <c:v>257.95</c:v>
                </c:pt>
                <c:pt idx="1234">
                  <c:v>258.14</c:v>
                </c:pt>
                <c:pt idx="1235">
                  <c:v>258.33</c:v>
                </c:pt>
                <c:pt idx="1236">
                  <c:v>258.52</c:v>
                </c:pt>
                <c:pt idx="1237">
                  <c:v>258.7</c:v>
                </c:pt>
                <c:pt idx="1238">
                  <c:v>258.89</c:v>
                </c:pt>
                <c:pt idx="1239">
                  <c:v>259.07</c:v>
                </c:pt>
                <c:pt idx="1240">
                  <c:v>259.25</c:v>
                </c:pt>
                <c:pt idx="1241">
                  <c:v>259.43</c:v>
                </c:pt>
                <c:pt idx="1242">
                  <c:v>259.61</c:v>
                </c:pt>
                <c:pt idx="1243">
                  <c:v>259.79000000000002</c:v>
                </c:pt>
                <c:pt idx="1244">
                  <c:v>259.95999999999998</c:v>
                </c:pt>
                <c:pt idx="1245">
                  <c:v>260.14</c:v>
                </c:pt>
                <c:pt idx="1246">
                  <c:v>260.31</c:v>
                </c:pt>
                <c:pt idx="1247">
                  <c:v>260.48</c:v>
                </c:pt>
                <c:pt idx="1248">
                  <c:v>260.64999999999998</c:v>
                </c:pt>
                <c:pt idx="1249">
                  <c:v>260.81</c:v>
                </c:pt>
                <c:pt idx="1250">
                  <c:v>260.98</c:v>
                </c:pt>
                <c:pt idx="1251">
                  <c:v>261.14</c:v>
                </c:pt>
                <c:pt idx="1252">
                  <c:v>261.3</c:v>
                </c:pt>
                <c:pt idx="1253">
                  <c:v>261.45999999999998</c:v>
                </c:pt>
                <c:pt idx="1254">
                  <c:v>261.62</c:v>
                </c:pt>
                <c:pt idx="1255">
                  <c:v>261.77999999999997</c:v>
                </c:pt>
                <c:pt idx="1256">
                  <c:v>261.93</c:v>
                </c:pt>
                <c:pt idx="1257">
                  <c:v>262.08999999999997</c:v>
                </c:pt>
                <c:pt idx="1258">
                  <c:v>262.24</c:v>
                </c:pt>
                <c:pt idx="1259">
                  <c:v>262.39</c:v>
                </c:pt>
                <c:pt idx="1260">
                  <c:v>262.54000000000002</c:v>
                </c:pt>
                <c:pt idx="1261">
                  <c:v>262.69</c:v>
                </c:pt>
                <c:pt idx="1262">
                  <c:v>262.83</c:v>
                </c:pt>
                <c:pt idx="1263">
                  <c:v>262.98</c:v>
                </c:pt>
                <c:pt idx="1264">
                  <c:v>263.12</c:v>
                </c:pt>
                <c:pt idx="1265">
                  <c:v>263.26</c:v>
                </c:pt>
                <c:pt idx="1266">
                  <c:v>263.39999999999998</c:v>
                </c:pt>
                <c:pt idx="1267">
                  <c:v>263.54000000000002</c:v>
                </c:pt>
                <c:pt idx="1268">
                  <c:v>263.68</c:v>
                </c:pt>
                <c:pt idx="1269">
                  <c:v>263.81</c:v>
                </c:pt>
                <c:pt idx="1270">
                  <c:v>263.95</c:v>
                </c:pt>
                <c:pt idx="1271">
                  <c:v>264.08</c:v>
                </c:pt>
                <c:pt idx="1272">
                  <c:v>264.20999999999998</c:v>
                </c:pt>
                <c:pt idx="1273">
                  <c:v>264.33999999999997</c:v>
                </c:pt>
                <c:pt idx="1274">
                  <c:v>264.47000000000003</c:v>
                </c:pt>
                <c:pt idx="1275">
                  <c:v>264.60000000000002</c:v>
                </c:pt>
                <c:pt idx="1276">
                  <c:v>264.73</c:v>
                </c:pt>
                <c:pt idx="1277">
                  <c:v>264.85000000000002</c:v>
                </c:pt>
                <c:pt idx="1278">
                  <c:v>264.97000000000003</c:v>
                </c:pt>
                <c:pt idx="1279">
                  <c:v>265.10000000000002</c:v>
                </c:pt>
                <c:pt idx="1280">
                  <c:v>265.22000000000003</c:v>
                </c:pt>
                <c:pt idx="1281">
                  <c:v>265.33999999999997</c:v>
                </c:pt>
                <c:pt idx="1282">
                  <c:v>265.45999999999998</c:v>
                </c:pt>
                <c:pt idx="1283">
                  <c:v>265.57</c:v>
                </c:pt>
                <c:pt idx="1284">
                  <c:v>265.69</c:v>
                </c:pt>
                <c:pt idx="1285">
                  <c:v>265.8</c:v>
                </c:pt>
                <c:pt idx="1286">
                  <c:v>265.92</c:v>
                </c:pt>
                <c:pt idx="1287">
                  <c:v>266.02999999999997</c:v>
                </c:pt>
                <c:pt idx="1288">
                  <c:v>266.14</c:v>
                </c:pt>
                <c:pt idx="1289">
                  <c:v>266.25</c:v>
                </c:pt>
                <c:pt idx="1290">
                  <c:v>266.36</c:v>
                </c:pt>
                <c:pt idx="1291">
                  <c:v>266.47000000000003</c:v>
                </c:pt>
                <c:pt idx="1292">
                  <c:v>266.57</c:v>
                </c:pt>
                <c:pt idx="1293">
                  <c:v>266.68</c:v>
                </c:pt>
                <c:pt idx="1294">
                  <c:v>266.77999999999997</c:v>
                </c:pt>
                <c:pt idx="1295">
                  <c:v>266.89</c:v>
                </c:pt>
                <c:pt idx="1296">
                  <c:v>266.99</c:v>
                </c:pt>
                <c:pt idx="1297">
                  <c:v>267.08999999999997</c:v>
                </c:pt>
                <c:pt idx="1298">
                  <c:v>267.19</c:v>
                </c:pt>
                <c:pt idx="1299">
                  <c:v>267.29000000000002</c:v>
                </c:pt>
                <c:pt idx="1300">
                  <c:v>267.38</c:v>
                </c:pt>
                <c:pt idx="1301">
                  <c:v>267.48</c:v>
                </c:pt>
                <c:pt idx="1302">
                  <c:v>267.58</c:v>
                </c:pt>
                <c:pt idx="1303">
                  <c:v>267.67</c:v>
                </c:pt>
                <c:pt idx="1304">
                  <c:v>267.77</c:v>
                </c:pt>
                <c:pt idx="1305">
                  <c:v>267.86</c:v>
                </c:pt>
                <c:pt idx="1306">
                  <c:v>267.95</c:v>
                </c:pt>
                <c:pt idx="1307">
                  <c:v>268.04000000000002</c:v>
                </c:pt>
                <c:pt idx="1308">
                  <c:v>268.13</c:v>
                </c:pt>
                <c:pt idx="1309">
                  <c:v>268.22000000000003</c:v>
                </c:pt>
                <c:pt idx="1310">
                  <c:v>268.31</c:v>
                </c:pt>
                <c:pt idx="1311">
                  <c:v>268.39</c:v>
                </c:pt>
                <c:pt idx="1312">
                  <c:v>268.48</c:v>
                </c:pt>
                <c:pt idx="1313">
                  <c:v>268.56</c:v>
                </c:pt>
                <c:pt idx="1314">
                  <c:v>268.64999999999998</c:v>
                </c:pt>
                <c:pt idx="1315">
                  <c:v>268.73</c:v>
                </c:pt>
                <c:pt idx="1316">
                  <c:v>268.81</c:v>
                </c:pt>
                <c:pt idx="1317">
                  <c:v>268.89</c:v>
                </c:pt>
                <c:pt idx="1318">
                  <c:v>268.97000000000003</c:v>
                </c:pt>
                <c:pt idx="1319">
                  <c:v>269.05</c:v>
                </c:pt>
                <c:pt idx="1320">
                  <c:v>269.13</c:v>
                </c:pt>
                <c:pt idx="1321">
                  <c:v>269.20999999999998</c:v>
                </c:pt>
                <c:pt idx="1322">
                  <c:v>269.27999999999997</c:v>
                </c:pt>
                <c:pt idx="1323">
                  <c:v>269.36</c:v>
                </c:pt>
                <c:pt idx="1324">
                  <c:v>269.44</c:v>
                </c:pt>
                <c:pt idx="1325">
                  <c:v>269.51</c:v>
                </c:pt>
                <c:pt idx="1326">
                  <c:v>269.58</c:v>
                </c:pt>
                <c:pt idx="1327">
                  <c:v>269.66000000000003</c:v>
                </c:pt>
                <c:pt idx="1328">
                  <c:v>269.73</c:v>
                </c:pt>
                <c:pt idx="1329">
                  <c:v>269.8</c:v>
                </c:pt>
                <c:pt idx="1330">
                  <c:v>269.87</c:v>
                </c:pt>
                <c:pt idx="1331">
                  <c:v>269.94</c:v>
                </c:pt>
                <c:pt idx="1332">
                  <c:v>270.01</c:v>
                </c:pt>
                <c:pt idx="1333">
                  <c:v>270.08</c:v>
                </c:pt>
                <c:pt idx="1334">
                  <c:v>270.14</c:v>
                </c:pt>
                <c:pt idx="1335">
                  <c:v>270.20999999999998</c:v>
                </c:pt>
                <c:pt idx="1336">
                  <c:v>270.27999999999997</c:v>
                </c:pt>
                <c:pt idx="1337">
                  <c:v>270.33999999999997</c:v>
                </c:pt>
                <c:pt idx="1338">
                  <c:v>270.39999999999998</c:v>
                </c:pt>
                <c:pt idx="1339">
                  <c:v>270.47000000000003</c:v>
                </c:pt>
                <c:pt idx="1340">
                  <c:v>270.52999999999997</c:v>
                </c:pt>
                <c:pt idx="1341">
                  <c:v>270.58999999999997</c:v>
                </c:pt>
                <c:pt idx="1342">
                  <c:v>270.66000000000003</c:v>
                </c:pt>
                <c:pt idx="1343">
                  <c:v>270.72000000000003</c:v>
                </c:pt>
                <c:pt idx="1344">
                  <c:v>270.77999999999997</c:v>
                </c:pt>
                <c:pt idx="1345">
                  <c:v>270.83999999999997</c:v>
                </c:pt>
                <c:pt idx="1346">
                  <c:v>270.89</c:v>
                </c:pt>
                <c:pt idx="1347">
                  <c:v>270.95</c:v>
                </c:pt>
                <c:pt idx="1348">
                  <c:v>271.01</c:v>
                </c:pt>
                <c:pt idx="1349">
                  <c:v>271.07</c:v>
                </c:pt>
                <c:pt idx="1350">
                  <c:v>271.12</c:v>
                </c:pt>
                <c:pt idx="1351">
                  <c:v>271.18</c:v>
                </c:pt>
                <c:pt idx="1352">
                  <c:v>271.23</c:v>
                </c:pt>
                <c:pt idx="1353">
                  <c:v>271.29000000000002</c:v>
                </c:pt>
                <c:pt idx="1354">
                  <c:v>271.33999999999997</c:v>
                </c:pt>
                <c:pt idx="1355">
                  <c:v>271.39999999999998</c:v>
                </c:pt>
                <c:pt idx="1356">
                  <c:v>271.45</c:v>
                </c:pt>
                <c:pt idx="1357">
                  <c:v>271.5</c:v>
                </c:pt>
                <c:pt idx="1358">
                  <c:v>271.55</c:v>
                </c:pt>
                <c:pt idx="1359">
                  <c:v>271.60000000000002</c:v>
                </c:pt>
                <c:pt idx="1360">
                  <c:v>271.64999999999998</c:v>
                </c:pt>
                <c:pt idx="1361">
                  <c:v>271.7</c:v>
                </c:pt>
                <c:pt idx="1362">
                  <c:v>271.75</c:v>
                </c:pt>
                <c:pt idx="1363">
                  <c:v>271.8</c:v>
                </c:pt>
                <c:pt idx="1364">
                  <c:v>271.85000000000002</c:v>
                </c:pt>
                <c:pt idx="1365">
                  <c:v>271.89999999999998</c:v>
                </c:pt>
                <c:pt idx="1366">
                  <c:v>271.94</c:v>
                </c:pt>
                <c:pt idx="1367">
                  <c:v>271.99</c:v>
                </c:pt>
                <c:pt idx="1368">
                  <c:v>272.04000000000002</c:v>
                </c:pt>
                <c:pt idx="1369">
                  <c:v>272.08</c:v>
                </c:pt>
                <c:pt idx="1370">
                  <c:v>272.13</c:v>
                </c:pt>
                <c:pt idx="1371">
                  <c:v>272.17</c:v>
                </c:pt>
                <c:pt idx="1372">
                  <c:v>272.22000000000003</c:v>
                </c:pt>
                <c:pt idx="1373">
                  <c:v>272.26</c:v>
                </c:pt>
                <c:pt idx="1374">
                  <c:v>272.3</c:v>
                </c:pt>
                <c:pt idx="1375">
                  <c:v>272.33999999999997</c:v>
                </c:pt>
                <c:pt idx="1376">
                  <c:v>272.39</c:v>
                </c:pt>
                <c:pt idx="1377">
                  <c:v>272.43</c:v>
                </c:pt>
                <c:pt idx="1378">
                  <c:v>272.47000000000003</c:v>
                </c:pt>
                <c:pt idx="1379">
                  <c:v>272.51</c:v>
                </c:pt>
                <c:pt idx="1380">
                  <c:v>272.55</c:v>
                </c:pt>
                <c:pt idx="1381">
                  <c:v>272.58999999999997</c:v>
                </c:pt>
                <c:pt idx="1382">
                  <c:v>272.63</c:v>
                </c:pt>
                <c:pt idx="1383">
                  <c:v>272.67</c:v>
                </c:pt>
                <c:pt idx="1384">
                  <c:v>272.70999999999998</c:v>
                </c:pt>
                <c:pt idx="1385">
                  <c:v>272.75</c:v>
                </c:pt>
                <c:pt idx="1386">
                  <c:v>272.77999999999997</c:v>
                </c:pt>
                <c:pt idx="1387">
                  <c:v>272.82</c:v>
                </c:pt>
                <c:pt idx="1388">
                  <c:v>272.86</c:v>
                </c:pt>
                <c:pt idx="1389">
                  <c:v>272.89999999999998</c:v>
                </c:pt>
                <c:pt idx="1390">
                  <c:v>272.93</c:v>
                </c:pt>
                <c:pt idx="1391">
                  <c:v>272.97000000000003</c:v>
                </c:pt>
                <c:pt idx="1392">
                  <c:v>273</c:v>
                </c:pt>
                <c:pt idx="1393">
                  <c:v>273.04000000000002</c:v>
                </c:pt>
                <c:pt idx="1394">
                  <c:v>273.07</c:v>
                </c:pt>
                <c:pt idx="1395">
                  <c:v>273.11</c:v>
                </c:pt>
                <c:pt idx="1396">
                  <c:v>273.14</c:v>
                </c:pt>
                <c:pt idx="1397">
                  <c:v>273.17</c:v>
                </c:pt>
                <c:pt idx="1398">
                  <c:v>273.20999999999998</c:v>
                </c:pt>
                <c:pt idx="1399">
                  <c:v>273.24</c:v>
                </c:pt>
                <c:pt idx="1400">
                  <c:v>273.27</c:v>
                </c:pt>
                <c:pt idx="1401">
                  <c:v>273.3</c:v>
                </c:pt>
                <c:pt idx="1402">
                  <c:v>273.33999999999997</c:v>
                </c:pt>
                <c:pt idx="1403">
                  <c:v>273.37</c:v>
                </c:pt>
                <c:pt idx="1404">
                  <c:v>273.39999999999998</c:v>
                </c:pt>
                <c:pt idx="1405">
                  <c:v>273.43</c:v>
                </c:pt>
                <c:pt idx="1406">
                  <c:v>273.45999999999998</c:v>
                </c:pt>
                <c:pt idx="1407">
                  <c:v>273.49</c:v>
                </c:pt>
                <c:pt idx="1408">
                  <c:v>273.52</c:v>
                </c:pt>
                <c:pt idx="1409">
                  <c:v>273.55</c:v>
                </c:pt>
                <c:pt idx="1410">
                  <c:v>273.58</c:v>
                </c:pt>
                <c:pt idx="1411">
                  <c:v>273.61</c:v>
                </c:pt>
                <c:pt idx="1412">
                  <c:v>273.64</c:v>
                </c:pt>
                <c:pt idx="1413">
                  <c:v>273.66000000000003</c:v>
                </c:pt>
                <c:pt idx="1414">
                  <c:v>273.69</c:v>
                </c:pt>
                <c:pt idx="1415">
                  <c:v>273.72000000000003</c:v>
                </c:pt>
                <c:pt idx="1416">
                  <c:v>273.75</c:v>
                </c:pt>
                <c:pt idx="1417">
                  <c:v>273.77</c:v>
                </c:pt>
                <c:pt idx="1418">
                  <c:v>273.8</c:v>
                </c:pt>
                <c:pt idx="1419">
                  <c:v>273.83</c:v>
                </c:pt>
                <c:pt idx="1420">
                  <c:v>273.85000000000002</c:v>
                </c:pt>
                <c:pt idx="1421">
                  <c:v>273.88</c:v>
                </c:pt>
                <c:pt idx="1422">
                  <c:v>273.89999999999998</c:v>
                </c:pt>
                <c:pt idx="1423">
                  <c:v>273.93</c:v>
                </c:pt>
                <c:pt idx="1424">
                  <c:v>273.95</c:v>
                </c:pt>
                <c:pt idx="1425">
                  <c:v>273.98</c:v>
                </c:pt>
                <c:pt idx="1426">
                  <c:v>274</c:v>
                </c:pt>
                <c:pt idx="1427">
                  <c:v>274.02999999999997</c:v>
                </c:pt>
                <c:pt idx="1428">
                  <c:v>274.05</c:v>
                </c:pt>
                <c:pt idx="1429">
                  <c:v>274.07</c:v>
                </c:pt>
                <c:pt idx="1430">
                  <c:v>274.10000000000002</c:v>
                </c:pt>
                <c:pt idx="1431">
                  <c:v>274.12</c:v>
                </c:pt>
                <c:pt idx="1432">
                  <c:v>274.14</c:v>
                </c:pt>
                <c:pt idx="1433">
                  <c:v>274.17</c:v>
                </c:pt>
                <c:pt idx="1434">
                  <c:v>274.19</c:v>
                </c:pt>
                <c:pt idx="1435">
                  <c:v>274.20999999999998</c:v>
                </c:pt>
                <c:pt idx="1436">
                  <c:v>274.23</c:v>
                </c:pt>
                <c:pt idx="1437">
                  <c:v>274.25</c:v>
                </c:pt>
                <c:pt idx="1438">
                  <c:v>274.27</c:v>
                </c:pt>
                <c:pt idx="1439">
                  <c:v>274.3</c:v>
                </c:pt>
                <c:pt idx="1440">
                  <c:v>274.32</c:v>
                </c:pt>
                <c:pt idx="1441">
                  <c:v>274.33999999999997</c:v>
                </c:pt>
                <c:pt idx="1442">
                  <c:v>274.36</c:v>
                </c:pt>
                <c:pt idx="1443">
                  <c:v>274.38</c:v>
                </c:pt>
                <c:pt idx="1444">
                  <c:v>274.39999999999998</c:v>
                </c:pt>
                <c:pt idx="1445">
                  <c:v>274.42</c:v>
                </c:pt>
                <c:pt idx="1446">
                  <c:v>274.44</c:v>
                </c:pt>
                <c:pt idx="1447">
                  <c:v>274.45999999999998</c:v>
                </c:pt>
                <c:pt idx="1448">
                  <c:v>274.48</c:v>
                </c:pt>
                <c:pt idx="1449">
                  <c:v>274.5</c:v>
                </c:pt>
                <c:pt idx="1450">
                  <c:v>274.51</c:v>
                </c:pt>
                <c:pt idx="1451">
                  <c:v>274.51</c:v>
                </c:pt>
                <c:pt idx="1452">
                  <c:v>274.58</c:v>
                </c:pt>
                <c:pt idx="1453">
                  <c:v>274.62</c:v>
                </c:pt>
                <c:pt idx="1454">
                  <c:v>274.63</c:v>
                </c:pt>
                <c:pt idx="1455">
                  <c:v>274.61</c:v>
                </c:pt>
                <c:pt idx="1456">
                  <c:v>274.56</c:v>
                </c:pt>
                <c:pt idx="1457">
                  <c:v>274.48</c:v>
                </c:pt>
                <c:pt idx="1458">
                  <c:v>274.36</c:v>
                </c:pt>
                <c:pt idx="1459">
                  <c:v>274.23</c:v>
                </c:pt>
                <c:pt idx="1460">
                  <c:v>274.07</c:v>
                </c:pt>
                <c:pt idx="1461">
                  <c:v>273.89</c:v>
                </c:pt>
                <c:pt idx="1462">
                  <c:v>273.69</c:v>
                </c:pt>
                <c:pt idx="1463">
                  <c:v>273.48</c:v>
                </c:pt>
                <c:pt idx="1464">
                  <c:v>273.26</c:v>
                </c:pt>
                <c:pt idx="1465">
                  <c:v>273.02</c:v>
                </c:pt>
                <c:pt idx="1466">
                  <c:v>272.77</c:v>
                </c:pt>
                <c:pt idx="1467">
                  <c:v>272.52</c:v>
                </c:pt>
                <c:pt idx="1468">
                  <c:v>272.25</c:v>
                </c:pt>
                <c:pt idx="1469">
                  <c:v>271.98</c:v>
                </c:pt>
                <c:pt idx="1470">
                  <c:v>271.7</c:v>
                </c:pt>
                <c:pt idx="1471">
                  <c:v>271.41000000000003</c:v>
                </c:pt>
                <c:pt idx="1472">
                  <c:v>271.12</c:v>
                </c:pt>
                <c:pt idx="1473">
                  <c:v>270.82</c:v>
                </c:pt>
                <c:pt idx="1474">
                  <c:v>270.52</c:v>
                </c:pt>
                <c:pt idx="1475">
                  <c:v>270.20999999999998</c:v>
                </c:pt>
                <c:pt idx="1476">
                  <c:v>269.89999999999998</c:v>
                </c:pt>
                <c:pt idx="1477">
                  <c:v>269.58999999999997</c:v>
                </c:pt>
                <c:pt idx="1478">
                  <c:v>269.27</c:v>
                </c:pt>
                <c:pt idx="1479">
                  <c:v>268.95</c:v>
                </c:pt>
                <c:pt idx="1480">
                  <c:v>268.63</c:v>
                </c:pt>
                <c:pt idx="1481">
                  <c:v>268.31</c:v>
                </c:pt>
                <c:pt idx="1482">
                  <c:v>267.99</c:v>
                </c:pt>
                <c:pt idx="1483">
                  <c:v>267.67</c:v>
                </c:pt>
                <c:pt idx="1484">
                  <c:v>267.33999999999997</c:v>
                </c:pt>
                <c:pt idx="1485">
                  <c:v>267.02</c:v>
                </c:pt>
                <c:pt idx="1486">
                  <c:v>266.69</c:v>
                </c:pt>
                <c:pt idx="1487">
                  <c:v>266.37</c:v>
                </c:pt>
                <c:pt idx="1488">
                  <c:v>266.04000000000002</c:v>
                </c:pt>
                <c:pt idx="1489">
                  <c:v>265.72000000000003</c:v>
                </c:pt>
                <c:pt idx="1490">
                  <c:v>265.39</c:v>
                </c:pt>
                <c:pt idx="1491">
                  <c:v>265.07</c:v>
                </c:pt>
                <c:pt idx="1492">
                  <c:v>264.75</c:v>
                </c:pt>
                <c:pt idx="1493">
                  <c:v>264.42</c:v>
                </c:pt>
                <c:pt idx="1494">
                  <c:v>264.10000000000002</c:v>
                </c:pt>
                <c:pt idx="1495">
                  <c:v>263.77999999999997</c:v>
                </c:pt>
                <c:pt idx="1496">
                  <c:v>263.45999999999998</c:v>
                </c:pt>
                <c:pt idx="1497">
                  <c:v>263.14</c:v>
                </c:pt>
                <c:pt idx="1498">
                  <c:v>262.82</c:v>
                </c:pt>
                <c:pt idx="1499">
                  <c:v>262.51</c:v>
                </c:pt>
                <c:pt idx="1500">
                  <c:v>262.19</c:v>
                </c:pt>
                <c:pt idx="1501">
                  <c:v>261.88</c:v>
                </c:pt>
                <c:pt idx="1502">
                  <c:v>261.56</c:v>
                </c:pt>
                <c:pt idx="1503">
                  <c:v>261.25</c:v>
                </c:pt>
                <c:pt idx="1504">
                  <c:v>260.94</c:v>
                </c:pt>
                <c:pt idx="1505">
                  <c:v>260.63</c:v>
                </c:pt>
                <c:pt idx="1506">
                  <c:v>260.33</c:v>
                </c:pt>
                <c:pt idx="1507">
                  <c:v>260.02</c:v>
                </c:pt>
                <c:pt idx="1508">
                  <c:v>259.72000000000003</c:v>
                </c:pt>
                <c:pt idx="1509">
                  <c:v>259.42</c:v>
                </c:pt>
                <c:pt idx="1510">
                  <c:v>259.12</c:v>
                </c:pt>
                <c:pt idx="1511">
                  <c:v>258.82</c:v>
                </c:pt>
                <c:pt idx="1512">
                  <c:v>258.52</c:v>
                </c:pt>
                <c:pt idx="1513">
                  <c:v>258.22000000000003</c:v>
                </c:pt>
                <c:pt idx="1514">
                  <c:v>257.93</c:v>
                </c:pt>
                <c:pt idx="1515">
                  <c:v>257.64</c:v>
                </c:pt>
                <c:pt idx="1516">
                  <c:v>257.35000000000002</c:v>
                </c:pt>
                <c:pt idx="1517">
                  <c:v>257.06</c:v>
                </c:pt>
                <c:pt idx="1518">
                  <c:v>256.77</c:v>
                </c:pt>
                <c:pt idx="1519">
                  <c:v>256.49</c:v>
                </c:pt>
                <c:pt idx="1520">
                  <c:v>256.2</c:v>
                </c:pt>
                <c:pt idx="1521">
                  <c:v>255.92</c:v>
                </c:pt>
                <c:pt idx="1522">
                  <c:v>255.64</c:v>
                </c:pt>
                <c:pt idx="1523">
                  <c:v>255.36</c:v>
                </c:pt>
                <c:pt idx="1524">
                  <c:v>255.09</c:v>
                </c:pt>
                <c:pt idx="1525">
                  <c:v>254.81</c:v>
                </c:pt>
                <c:pt idx="1526">
                  <c:v>254.54</c:v>
                </c:pt>
                <c:pt idx="1527">
                  <c:v>254.27</c:v>
                </c:pt>
                <c:pt idx="1528">
                  <c:v>254</c:v>
                </c:pt>
                <c:pt idx="1529">
                  <c:v>253.73</c:v>
                </c:pt>
                <c:pt idx="1530">
                  <c:v>253.46</c:v>
                </c:pt>
                <c:pt idx="1531">
                  <c:v>253.2</c:v>
                </c:pt>
                <c:pt idx="1532">
                  <c:v>252.93</c:v>
                </c:pt>
                <c:pt idx="1533">
                  <c:v>252.67</c:v>
                </c:pt>
                <c:pt idx="1534">
                  <c:v>252.41</c:v>
                </c:pt>
                <c:pt idx="1535">
                  <c:v>252.15</c:v>
                </c:pt>
                <c:pt idx="1536">
                  <c:v>251.9</c:v>
                </c:pt>
                <c:pt idx="1537">
                  <c:v>251.64</c:v>
                </c:pt>
                <c:pt idx="1538">
                  <c:v>251.39</c:v>
                </c:pt>
                <c:pt idx="1539">
                  <c:v>251.14</c:v>
                </c:pt>
                <c:pt idx="1540">
                  <c:v>250.89</c:v>
                </c:pt>
                <c:pt idx="1541">
                  <c:v>250.64</c:v>
                </c:pt>
                <c:pt idx="1542">
                  <c:v>250.4</c:v>
                </c:pt>
                <c:pt idx="1543">
                  <c:v>250.15</c:v>
                </c:pt>
                <c:pt idx="1544">
                  <c:v>249.91</c:v>
                </c:pt>
                <c:pt idx="1545">
                  <c:v>249.67</c:v>
                </c:pt>
                <c:pt idx="1546">
                  <c:v>249.43</c:v>
                </c:pt>
                <c:pt idx="1547">
                  <c:v>249.19</c:v>
                </c:pt>
                <c:pt idx="1548">
                  <c:v>248.95</c:v>
                </c:pt>
                <c:pt idx="1549">
                  <c:v>248.71</c:v>
                </c:pt>
                <c:pt idx="1550">
                  <c:v>248.48</c:v>
                </c:pt>
                <c:pt idx="1551">
                  <c:v>248.25</c:v>
                </c:pt>
                <c:pt idx="1552">
                  <c:v>248.02</c:v>
                </c:pt>
                <c:pt idx="1553">
                  <c:v>247.79</c:v>
                </c:pt>
                <c:pt idx="1554">
                  <c:v>247.56</c:v>
                </c:pt>
                <c:pt idx="1555">
                  <c:v>247.33</c:v>
                </c:pt>
                <c:pt idx="1556">
                  <c:v>247.11</c:v>
                </c:pt>
                <c:pt idx="1557">
                  <c:v>246.88</c:v>
                </c:pt>
                <c:pt idx="1558">
                  <c:v>246.66</c:v>
                </c:pt>
                <c:pt idx="1559">
                  <c:v>246.44</c:v>
                </c:pt>
                <c:pt idx="1560">
                  <c:v>246.22</c:v>
                </c:pt>
                <c:pt idx="1561">
                  <c:v>246</c:v>
                </c:pt>
                <c:pt idx="1562">
                  <c:v>245.79</c:v>
                </c:pt>
                <c:pt idx="1563">
                  <c:v>245.57</c:v>
                </c:pt>
                <c:pt idx="1564">
                  <c:v>245.36</c:v>
                </c:pt>
                <c:pt idx="1565">
                  <c:v>245.15</c:v>
                </c:pt>
                <c:pt idx="1566">
                  <c:v>244.94</c:v>
                </c:pt>
                <c:pt idx="1567">
                  <c:v>244.73</c:v>
                </c:pt>
                <c:pt idx="1568">
                  <c:v>244.52</c:v>
                </c:pt>
                <c:pt idx="1569">
                  <c:v>244.31</c:v>
                </c:pt>
                <c:pt idx="1570">
                  <c:v>244.11</c:v>
                </c:pt>
                <c:pt idx="1571">
                  <c:v>243.9</c:v>
                </c:pt>
                <c:pt idx="1572">
                  <c:v>243.7</c:v>
                </c:pt>
                <c:pt idx="1573">
                  <c:v>243.5</c:v>
                </c:pt>
                <c:pt idx="1574">
                  <c:v>243.3</c:v>
                </c:pt>
                <c:pt idx="1575">
                  <c:v>243.1</c:v>
                </c:pt>
                <c:pt idx="1576">
                  <c:v>242.9</c:v>
                </c:pt>
                <c:pt idx="1577">
                  <c:v>242.7</c:v>
                </c:pt>
                <c:pt idx="1578">
                  <c:v>242.51</c:v>
                </c:pt>
                <c:pt idx="1579">
                  <c:v>242.31</c:v>
                </c:pt>
                <c:pt idx="1580">
                  <c:v>242.12</c:v>
                </c:pt>
                <c:pt idx="1581">
                  <c:v>241.93</c:v>
                </c:pt>
                <c:pt idx="1582">
                  <c:v>241.74</c:v>
                </c:pt>
                <c:pt idx="1583">
                  <c:v>241.55</c:v>
                </c:pt>
                <c:pt idx="1584">
                  <c:v>241.36</c:v>
                </c:pt>
                <c:pt idx="1585">
                  <c:v>241.17</c:v>
                </c:pt>
                <c:pt idx="1586">
                  <c:v>240.98</c:v>
                </c:pt>
                <c:pt idx="1587">
                  <c:v>240.8</c:v>
                </c:pt>
                <c:pt idx="1588">
                  <c:v>240.62</c:v>
                </c:pt>
                <c:pt idx="1589">
                  <c:v>240.43</c:v>
                </c:pt>
                <c:pt idx="1590">
                  <c:v>240.25</c:v>
                </c:pt>
                <c:pt idx="1591">
                  <c:v>240.07</c:v>
                </c:pt>
                <c:pt idx="1592">
                  <c:v>239.89</c:v>
                </c:pt>
                <c:pt idx="1593">
                  <c:v>239.71</c:v>
                </c:pt>
                <c:pt idx="1594">
                  <c:v>239.54</c:v>
                </c:pt>
                <c:pt idx="1595">
                  <c:v>239.36</c:v>
                </c:pt>
                <c:pt idx="1596">
                  <c:v>239.18</c:v>
                </c:pt>
                <c:pt idx="1597">
                  <c:v>239.01</c:v>
                </c:pt>
                <c:pt idx="1598">
                  <c:v>238.84</c:v>
                </c:pt>
                <c:pt idx="1599">
                  <c:v>238.66</c:v>
                </c:pt>
                <c:pt idx="1600">
                  <c:v>238.49</c:v>
                </c:pt>
                <c:pt idx="1601">
                  <c:v>238.32</c:v>
                </c:pt>
                <c:pt idx="1602">
                  <c:v>238.15</c:v>
                </c:pt>
                <c:pt idx="1603">
                  <c:v>237.99</c:v>
                </c:pt>
                <c:pt idx="1604">
                  <c:v>237.82</c:v>
                </c:pt>
                <c:pt idx="1605">
                  <c:v>237.65</c:v>
                </c:pt>
                <c:pt idx="1606">
                  <c:v>237.49</c:v>
                </c:pt>
                <c:pt idx="1607">
                  <c:v>237.32</c:v>
                </c:pt>
                <c:pt idx="1608">
                  <c:v>237.16</c:v>
                </c:pt>
                <c:pt idx="1609">
                  <c:v>237</c:v>
                </c:pt>
                <c:pt idx="1610">
                  <c:v>236.84</c:v>
                </c:pt>
                <c:pt idx="1611">
                  <c:v>236.67</c:v>
                </c:pt>
                <c:pt idx="1612">
                  <c:v>236.52</c:v>
                </c:pt>
                <c:pt idx="1613">
                  <c:v>236.36</c:v>
                </c:pt>
                <c:pt idx="1614">
                  <c:v>236.2</c:v>
                </c:pt>
                <c:pt idx="1615">
                  <c:v>236.04</c:v>
                </c:pt>
                <c:pt idx="1616">
                  <c:v>235.89</c:v>
                </c:pt>
                <c:pt idx="1617">
                  <c:v>235.73</c:v>
                </c:pt>
                <c:pt idx="1618">
                  <c:v>235.58</c:v>
                </c:pt>
                <c:pt idx="1619">
                  <c:v>235.42</c:v>
                </c:pt>
                <c:pt idx="1620">
                  <c:v>235.27</c:v>
                </c:pt>
                <c:pt idx="1621">
                  <c:v>235.12</c:v>
                </c:pt>
                <c:pt idx="1622">
                  <c:v>234.97</c:v>
                </c:pt>
                <c:pt idx="1623">
                  <c:v>234.82</c:v>
                </c:pt>
                <c:pt idx="1624">
                  <c:v>234.67</c:v>
                </c:pt>
                <c:pt idx="1625">
                  <c:v>234.52</c:v>
                </c:pt>
                <c:pt idx="1626">
                  <c:v>234.37</c:v>
                </c:pt>
                <c:pt idx="1627">
                  <c:v>234.23</c:v>
                </c:pt>
                <c:pt idx="1628">
                  <c:v>234.08</c:v>
                </c:pt>
                <c:pt idx="1629">
                  <c:v>233.93</c:v>
                </c:pt>
                <c:pt idx="1630">
                  <c:v>233.79</c:v>
                </c:pt>
                <c:pt idx="1631">
                  <c:v>233.65</c:v>
                </c:pt>
                <c:pt idx="1632">
                  <c:v>233.5</c:v>
                </c:pt>
                <c:pt idx="1633">
                  <c:v>233.36</c:v>
                </c:pt>
                <c:pt idx="1634">
                  <c:v>233.22</c:v>
                </c:pt>
                <c:pt idx="1635">
                  <c:v>233.08</c:v>
                </c:pt>
                <c:pt idx="1636">
                  <c:v>232.94</c:v>
                </c:pt>
                <c:pt idx="1637">
                  <c:v>232.8</c:v>
                </c:pt>
                <c:pt idx="1638">
                  <c:v>232.66</c:v>
                </c:pt>
                <c:pt idx="1639">
                  <c:v>232.52</c:v>
                </c:pt>
                <c:pt idx="1640">
                  <c:v>232.39</c:v>
                </c:pt>
                <c:pt idx="1641">
                  <c:v>232.25</c:v>
                </c:pt>
                <c:pt idx="1642">
                  <c:v>232.12</c:v>
                </c:pt>
                <c:pt idx="1643">
                  <c:v>231.98</c:v>
                </c:pt>
                <c:pt idx="1644">
                  <c:v>231.85</c:v>
                </c:pt>
                <c:pt idx="1645">
                  <c:v>231.72</c:v>
                </c:pt>
                <c:pt idx="1646">
                  <c:v>231.6</c:v>
                </c:pt>
                <c:pt idx="1647">
                  <c:v>231.62</c:v>
                </c:pt>
                <c:pt idx="1648">
                  <c:v>231.72</c:v>
                </c:pt>
                <c:pt idx="1649">
                  <c:v>231.82</c:v>
                </c:pt>
                <c:pt idx="1650">
                  <c:v>231.92</c:v>
                </c:pt>
                <c:pt idx="1651">
                  <c:v>232.01</c:v>
                </c:pt>
                <c:pt idx="1652">
                  <c:v>232.11</c:v>
                </c:pt>
                <c:pt idx="1653">
                  <c:v>232.2</c:v>
                </c:pt>
                <c:pt idx="1654">
                  <c:v>232.3</c:v>
                </c:pt>
                <c:pt idx="1655">
                  <c:v>232.39</c:v>
                </c:pt>
                <c:pt idx="1656">
                  <c:v>232.48</c:v>
                </c:pt>
                <c:pt idx="1657">
                  <c:v>232.58</c:v>
                </c:pt>
                <c:pt idx="1658">
                  <c:v>232.67</c:v>
                </c:pt>
                <c:pt idx="1659">
                  <c:v>232.76</c:v>
                </c:pt>
                <c:pt idx="1660">
                  <c:v>232.85</c:v>
                </c:pt>
                <c:pt idx="1661">
                  <c:v>232.94</c:v>
                </c:pt>
                <c:pt idx="1662">
                  <c:v>233.03</c:v>
                </c:pt>
                <c:pt idx="1663">
                  <c:v>233.12</c:v>
                </c:pt>
                <c:pt idx="1664">
                  <c:v>233.21</c:v>
                </c:pt>
                <c:pt idx="1665">
                  <c:v>233.3</c:v>
                </c:pt>
                <c:pt idx="1666">
                  <c:v>233.39</c:v>
                </c:pt>
                <c:pt idx="1667">
                  <c:v>233.47</c:v>
                </c:pt>
                <c:pt idx="1668">
                  <c:v>233.47</c:v>
                </c:pt>
                <c:pt idx="1669">
                  <c:v>233.56</c:v>
                </c:pt>
                <c:pt idx="1670">
                  <c:v>233.64</c:v>
                </c:pt>
                <c:pt idx="1671">
                  <c:v>233.73</c:v>
                </c:pt>
                <c:pt idx="1672">
                  <c:v>233.81</c:v>
                </c:pt>
                <c:pt idx="1673">
                  <c:v>233.9</c:v>
                </c:pt>
                <c:pt idx="1674">
                  <c:v>233.98</c:v>
                </c:pt>
                <c:pt idx="1675">
                  <c:v>234.06</c:v>
                </c:pt>
                <c:pt idx="1676">
                  <c:v>234.15</c:v>
                </c:pt>
                <c:pt idx="1677">
                  <c:v>234.23</c:v>
                </c:pt>
                <c:pt idx="1678">
                  <c:v>234.31</c:v>
                </c:pt>
                <c:pt idx="1679">
                  <c:v>234.39</c:v>
                </c:pt>
                <c:pt idx="1680">
                  <c:v>234.47</c:v>
                </c:pt>
                <c:pt idx="1681">
                  <c:v>234.55</c:v>
                </c:pt>
                <c:pt idx="1682">
                  <c:v>234.63</c:v>
                </c:pt>
                <c:pt idx="1683">
                  <c:v>234.7</c:v>
                </c:pt>
                <c:pt idx="1684">
                  <c:v>234.78</c:v>
                </c:pt>
                <c:pt idx="1685">
                  <c:v>234.86</c:v>
                </c:pt>
                <c:pt idx="1686">
                  <c:v>234.94</c:v>
                </c:pt>
                <c:pt idx="1687">
                  <c:v>235.01</c:v>
                </c:pt>
                <c:pt idx="1688">
                  <c:v>235.09</c:v>
                </c:pt>
                <c:pt idx="1689">
                  <c:v>235.16</c:v>
                </c:pt>
                <c:pt idx="1690">
                  <c:v>235.23</c:v>
                </c:pt>
                <c:pt idx="1691">
                  <c:v>235.31</c:v>
                </c:pt>
                <c:pt idx="1692">
                  <c:v>235.38</c:v>
                </c:pt>
                <c:pt idx="1693">
                  <c:v>235.45</c:v>
                </c:pt>
                <c:pt idx="1694">
                  <c:v>235.52</c:v>
                </c:pt>
                <c:pt idx="1695">
                  <c:v>235.59</c:v>
                </c:pt>
                <c:pt idx="1696">
                  <c:v>235.66</c:v>
                </c:pt>
                <c:pt idx="1697">
                  <c:v>235.73</c:v>
                </c:pt>
                <c:pt idx="1698">
                  <c:v>235.8</c:v>
                </c:pt>
                <c:pt idx="1699">
                  <c:v>235.87</c:v>
                </c:pt>
                <c:pt idx="1700">
                  <c:v>235.94</c:v>
                </c:pt>
                <c:pt idx="1701">
                  <c:v>236</c:v>
                </c:pt>
                <c:pt idx="1702">
                  <c:v>236.28</c:v>
                </c:pt>
                <c:pt idx="1703">
                  <c:v>236.64</c:v>
                </c:pt>
                <c:pt idx="1704">
                  <c:v>236.99</c:v>
                </c:pt>
                <c:pt idx="1705">
                  <c:v>237.34</c:v>
                </c:pt>
                <c:pt idx="1706">
                  <c:v>237.7</c:v>
                </c:pt>
                <c:pt idx="1707">
                  <c:v>238.05</c:v>
                </c:pt>
                <c:pt idx="1708">
                  <c:v>238.41</c:v>
                </c:pt>
                <c:pt idx="1709">
                  <c:v>238.76</c:v>
                </c:pt>
                <c:pt idx="1710">
                  <c:v>239.12</c:v>
                </c:pt>
                <c:pt idx="1711">
                  <c:v>239.48</c:v>
                </c:pt>
                <c:pt idx="1712">
                  <c:v>239.83</c:v>
                </c:pt>
                <c:pt idx="1713">
                  <c:v>240.19</c:v>
                </c:pt>
                <c:pt idx="1714">
                  <c:v>240.54</c:v>
                </c:pt>
                <c:pt idx="1715">
                  <c:v>240.9</c:v>
                </c:pt>
                <c:pt idx="1716">
                  <c:v>241.25</c:v>
                </c:pt>
                <c:pt idx="1717">
                  <c:v>241.61</c:v>
                </c:pt>
                <c:pt idx="1718">
                  <c:v>241.96</c:v>
                </c:pt>
                <c:pt idx="1719">
                  <c:v>242.31</c:v>
                </c:pt>
                <c:pt idx="1720">
                  <c:v>242.66</c:v>
                </c:pt>
                <c:pt idx="1721">
                  <c:v>243.01</c:v>
                </c:pt>
                <c:pt idx="1722">
                  <c:v>243.36</c:v>
                </c:pt>
                <c:pt idx="1723">
                  <c:v>243.71</c:v>
                </c:pt>
                <c:pt idx="1724">
                  <c:v>244.06</c:v>
                </c:pt>
                <c:pt idx="1725">
                  <c:v>244.4</c:v>
                </c:pt>
                <c:pt idx="1726">
                  <c:v>244.74</c:v>
                </c:pt>
                <c:pt idx="1727">
                  <c:v>245.09</c:v>
                </c:pt>
                <c:pt idx="1728">
                  <c:v>245.43</c:v>
                </c:pt>
                <c:pt idx="1729">
                  <c:v>245.77</c:v>
                </c:pt>
                <c:pt idx="1730">
                  <c:v>246.1</c:v>
                </c:pt>
                <c:pt idx="1731">
                  <c:v>246.44</c:v>
                </c:pt>
                <c:pt idx="1732">
                  <c:v>246.77</c:v>
                </c:pt>
                <c:pt idx="1733">
                  <c:v>247.1</c:v>
                </c:pt>
                <c:pt idx="1734">
                  <c:v>247.44</c:v>
                </c:pt>
                <c:pt idx="1735">
                  <c:v>247.76</c:v>
                </c:pt>
                <c:pt idx="1736">
                  <c:v>248.09</c:v>
                </c:pt>
                <c:pt idx="1737">
                  <c:v>248.42</c:v>
                </c:pt>
                <c:pt idx="1738">
                  <c:v>248.74</c:v>
                </c:pt>
                <c:pt idx="1739">
                  <c:v>249.06</c:v>
                </c:pt>
                <c:pt idx="1740">
                  <c:v>249.38</c:v>
                </c:pt>
                <c:pt idx="1741">
                  <c:v>249.7</c:v>
                </c:pt>
                <c:pt idx="1742">
                  <c:v>250.01</c:v>
                </c:pt>
                <c:pt idx="1743">
                  <c:v>250.32</c:v>
                </c:pt>
                <c:pt idx="1744">
                  <c:v>250.63</c:v>
                </c:pt>
                <c:pt idx="1745">
                  <c:v>250.94</c:v>
                </c:pt>
                <c:pt idx="1746">
                  <c:v>251.25</c:v>
                </c:pt>
                <c:pt idx="1747">
                  <c:v>251.55</c:v>
                </c:pt>
                <c:pt idx="1748">
                  <c:v>251.86</c:v>
                </c:pt>
                <c:pt idx="1749">
                  <c:v>252.16</c:v>
                </c:pt>
                <c:pt idx="1750">
                  <c:v>252.46</c:v>
                </c:pt>
                <c:pt idx="1751">
                  <c:v>252.75</c:v>
                </c:pt>
                <c:pt idx="1752">
                  <c:v>253.05</c:v>
                </c:pt>
                <c:pt idx="1753">
                  <c:v>253.34</c:v>
                </c:pt>
                <c:pt idx="1754">
                  <c:v>253.63</c:v>
                </c:pt>
                <c:pt idx="1755">
                  <c:v>253.92</c:v>
                </c:pt>
                <c:pt idx="1756">
                  <c:v>254.2</c:v>
                </c:pt>
                <c:pt idx="1757">
                  <c:v>254.48</c:v>
                </c:pt>
                <c:pt idx="1758">
                  <c:v>254.77</c:v>
                </c:pt>
                <c:pt idx="1759">
                  <c:v>255.05</c:v>
                </c:pt>
                <c:pt idx="1760">
                  <c:v>255.32</c:v>
                </c:pt>
                <c:pt idx="1761">
                  <c:v>255.6</c:v>
                </c:pt>
                <c:pt idx="1762">
                  <c:v>255.87</c:v>
                </c:pt>
                <c:pt idx="1763">
                  <c:v>256.14</c:v>
                </c:pt>
                <c:pt idx="1764">
                  <c:v>256.41000000000003</c:v>
                </c:pt>
                <c:pt idx="1765">
                  <c:v>256.67</c:v>
                </c:pt>
                <c:pt idx="1766">
                  <c:v>256.94</c:v>
                </c:pt>
                <c:pt idx="1767">
                  <c:v>257.2</c:v>
                </c:pt>
                <c:pt idx="1768">
                  <c:v>257.45999999999998</c:v>
                </c:pt>
                <c:pt idx="1769">
                  <c:v>257.72000000000003</c:v>
                </c:pt>
                <c:pt idx="1770">
                  <c:v>257.97000000000003</c:v>
                </c:pt>
                <c:pt idx="1771">
                  <c:v>258.23</c:v>
                </c:pt>
                <c:pt idx="1772">
                  <c:v>258.48</c:v>
                </c:pt>
                <c:pt idx="1773">
                  <c:v>258.73</c:v>
                </c:pt>
                <c:pt idx="1774">
                  <c:v>258.97000000000003</c:v>
                </c:pt>
                <c:pt idx="1775">
                  <c:v>259.22000000000003</c:v>
                </c:pt>
                <c:pt idx="1776">
                  <c:v>259.45999999999998</c:v>
                </c:pt>
                <c:pt idx="1777">
                  <c:v>259.7</c:v>
                </c:pt>
                <c:pt idx="1778">
                  <c:v>259.94</c:v>
                </c:pt>
                <c:pt idx="1779">
                  <c:v>260.18</c:v>
                </c:pt>
                <c:pt idx="1780">
                  <c:v>260.41000000000003</c:v>
                </c:pt>
                <c:pt idx="1781">
                  <c:v>260.64</c:v>
                </c:pt>
                <c:pt idx="1782">
                  <c:v>260.87</c:v>
                </c:pt>
                <c:pt idx="1783">
                  <c:v>261.10000000000002</c:v>
                </c:pt>
                <c:pt idx="1784">
                  <c:v>261.33</c:v>
                </c:pt>
                <c:pt idx="1785">
                  <c:v>261.55</c:v>
                </c:pt>
                <c:pt idx="1786">
                  <c:v>261.77</c:v>
                </c:pt>
                <c:pt idx="1787">
                  <c:v>261.99</c:v>
                </c:pt>
                <c:pt idx="1788">
                  <c:v>262.20999999999998</c:v>
                </c:pt>
                <c:pt idx="1789">
                  <c:v>262.43</c:v>
                </c:pt>
                <c:pt idx="1790">
                  <c:v>262.64</c:v>
                </c:pt>
                <c:pt idx="1791">
                  <c:v>262.86</c:v>
                </c:pt>
                <c:pt idx="1792">
                  <c:v>263.07</c:v>
                </c:pt>
                <c:pt idx="1793">
                  <c:v>263.27</c:v>
                </c:pt>
                <c:pt idx="1794">
                  <c:v>263.48</c:v>
                </c:pt>
                <c:pt idx="1795">
                  <c:v>263.69</c:v>
                </c:pt>
                <c:pt idx="1796">
                  <c:v>263.89</c:v>
                </c:pt>
                <c:pt idx="1797">
                  <c:v>264.08999999999997</c:v>
                </c:pt>
                <c:pt idx="1798">
                  <c:v>264.29000000000002</c:v>
                </c:pt>
                <c:pt idx="1799">
                  <c:v>264.49</c:v>
                </c:pt>
                <c:pt idx="1800">
                  <c:v>264.68</c:v>
                </c:pt>
                <c:pt idx="1801">
                  <c:v>264.87</c:v>
                </c:pt>
                <c:pt idx="1802">
                  <c:v>265.07</c:v>
                </c:pt>
                <c:pt idx="1803">
                  <c:v>265.26</c:v>
                </c:pt>
                <c:pt idx="1804">
                  <c:v>265.44</c:v>
                </c:pt>
                <c:pt idx="1805">
                  <c:v>265.63</c:v>
                </c:pt>
                <c:pt idx="1806">
                  <c:v>265.82</c:v>
                </c:pt>
                <c:pt idx="1807">
                  <c:v>266</c:v>
                </c:pt>
                <c:pt idx="1808">
                  <c:v>266.18</c:v>
                </c:pt>
                <c:pt idx="1809">
                  <c:v>266.36</c:v>
                </c:pt>
                <c:pt idx="1810">
                  <c:v>266.54000000000002</c:v>
                </c:pt>
                <c:pt idx="1811">
                  <c:v>266.70999999999998</c:v>
                </c:pt>
                <c:pt idx="1812">
                  <c:v>266.89</c:v>
                </c:pt>
                <c:pt idx="1813">
                  <c:v>267.06</c:v>
                </c:pt>
                <c:pt idx="1814">
                  <c:v>267.23</c:v>
                </c:pt>
                <c:pt idx="1815">
                  <c:v>267.39999999999998</c:v>
                </c:pt>
                <c:pt idx="1816">
                  <c:v>267.57</c:v>
                </c:pt>
                <c:pt idx="1817">
                  <c:v>267.73</c:v>
                </c:pt>
                <c:pt idx="1818">
                  <c:v>267.89999999999998</c:v>
                </c:pt>
                <c:pt idx="1819">
                  <c:v>268.06</c:v>
                </c:pt>
                <c:pt idx="1820">
                  <c:v>268.22000000000003</c:v>
                </c:pt>
                <c:pt idx="1821">
                  <c:v>268.38</c:v>
                </c:pt>
                <c:pt idx="1822">
                  <c:v>268.54000000000002</c:v>
                </c:pt>
                <c:pt idx="1823">
                  <c:v>268.69</c:v>
                </c:pt>
                <c:pt idx="1824">
                  <c:v>268.85000000000002</c:v>
                </c:pt>
                <c:pt idx="1825">
                  <c:v>269</c:v>
                </c:pt>
                <c:pt idx="1826">
                  <c:v>269.14999999999998</c:v>
                </c:pt>
                <c:pt idx="1827">
                  <c:v>269.3</c:v>
                </c:pt>
                <c:pt idx="1828">
                  <c:v>269.45</c:v>
                </c:pt>
                <c:pt idx="1829">
                  <c:v>269.60000000000002</c:v>
                </c:pt>
                <c:pt idx="1830">
                  <c:v>269.75</c:v>
                </c:pt>
                <c:pt idx="1831">
                  <c:v>269.89</c:v>
                </c:pt>
                <c:pt idx="1832">
                  <c:v>270.02999999999997</c:v>
                </c:pt>
                <c:pt idx="1833">
                  <c:v>270.17</c:v>
                </c:pt>
                <c:pt idx="1834">
                  <c:v>270.32</c:v>
                </c:pt>
                <c:pt idx="1835">
                  <c:v>270.45</c:v>
                </c:pt>
                <c:pt idx="1836">
                  <c:v>270.58999999999997</c:v>
                </c:pt>
                <c:pt idx="1837">
                  <c:v>270.73</c:v>
                </c:pt>
                <c:pt idx="1838">
                  <c:v>270.86</c:v>
                </c:pt>
                <c:pt idx="1839">
                  <c:v>271</c:v>
                </c:pt>
                <c:pt idx="1840">
                  <c:v>271.13</c:v>
                </c:pt>
                <c:pt idx="1841">
                  <c:v>271.26</c:v>
                </c:pt>
                <c:pt idx="1842">
                  <c:v>271.39</c:v>
                </c:pt>
                <c:pt idx="1843">
                  <c:v>271.52</c:v>
                </c:pt>
                <c:pt idx="1844">
                  <c:v>271.64</c:v>
                </c:pt>
                <c:pt idx="1845">
                  <c:v>271.77</c:v>
                </c:pt>
                <c:pt idx="1846">
                  <c:v>271.89</c:v>
                </c:pt>
                <c:pt idx="1847">
                  <c:v>272.01</c:v>
                </c:pt>
                <c:pt idx="1848">
                  <c:v>272.14</c:v>
                </c:pt>
                <c:pt idx="1849">
                  <c:v>272.26</c:v>
                </c:pt>
                <c:pt idx="1850">
                  <c:v>272.38</c:v>
                </c:pt>
                <c:pt idx="1851">
                  <c:v>272.49</c:v>
                </c:pt>
                <c:pt idx="1852">
                  <c:v>272.61</c:v>
                </c:pt>
                <c:pt idx="1853">
                  <c:v>272.73</c:v>
                </c:pt>
                <c:pt idx="1854">
                  <c:v>272.83999999999997</c:v>
                </c:pt>
                <c:pt idx="1855">
                  <c:v>272.95999999999998</c:v>
                </c:pt>
                <c:pt idx="1856">
                  <c:v>273.07</c:v>
                </c:pt>
                <c:pt idx="1857">
                  <c:v>273.18</c:v>
                </c:pt>
                <c:pt idx="1858">
                  <c:v>273.29000000000002</c:v>
                </c:pt>
                <c:pt idx="1859">
                  <c:v>273.39999999999998</c:v>
                </c:pt>
                <c:pt idx="1860">
                  <c:v>273.51</c:v>
                </c:pt>
                <c:pt idx="1861">
                  <c:v>273.61</c:v>
                </c:pt>
                <c:pt idx="1862">
                  <c:v>273.72000000000003</c:v>
                </c:pt>
                <c:pt idx="1863">
                  <c:v>273.82</c:v>
                </c:pt>
                <c:pt idx="1864">
                  <c:v>273.93</c:v>
                </c:pt>
                <c:pt idx="1865">
                  <c:v>274.02999999999997</c:v>
                </c:pt>
                <c:pt idx="1866">
                  <c:v>274.13</c:v>
                </c:pt>
                <c:pt idx="1867">
                  <c:v>274.23</c:v>
                </c:pt>
                <c:pt idx="1868">
                  <c:v>274.33</c:v>
                </c:pt>
                <c:pt idx="1869">
                  <c:v>274.43</c:v>
                </c:pt>
                <c:pt idx="1870">
                  <c:v>274.52</c:v>
                </c:pt>
                <c:pt idx="1871">
                  <c:v>274.62</c:v>
                </c:pt>
                <c:pt idx="1872">
                  <c:v>274.72000000000003</c:v>
                </c:pt>
                <c:pt idx="1873">
                  <c:v>274.81</c:v>
                </c:pt>
                <c:pt idx="1874">
                  <c:v>274.89999999999998</c:v>
                </c:pt>
                <c:pt idx="1875">
                  <c:v>275</c:v>
                </c:pt>
                <c:pt idx="1876">
                  <c:v>275.08999999999997</c:v>
                </c:pt>
                <c:pt idx="1877">
                  <c:v>275.18</c:v>
                </c:pt>
                <c:pt idx="1878">
                  <c:v>275.27</c:v>
                </c:pt>
                <c:pt idx="1879">
                  <c:v>275.36</c:v>
                </c:pt>
                <c:pt idx="1880">
                  <c:v>275.45</c:v>
                </c:pt>
                <c:pt idx="1881">
                  <c:v>275.52999999999997</c:v>
                </c:pt>
                <c:pt idx="1882">
                  <c:v>275.62</c:v>
                </c:pt>
                <c:pt idx="1883">
                  <c:v>275.7</c:v>
                </c:pt>
                <c:pt idx="1884">
                  <c:v>275.79000000000002</c:v>
                </c:pt>
                <c:pt idx="1885">
                  <c:v>275.87</c:v>
                </c:pt>
                <c:pt idx="1886">
                  <c:v>275.95999999999998</c:v>
                </c:pt>
                <c:pt idx="1887">
                  <c:v>276.04000000000002</c:v>
                </c:pt>
                <c:pt idx="1888">
                  <c:v>276.12</c:v>
                </c:pt>
                <c:pt idx="1889">
                  <c:v>276.2</c:v>
                </c:pt>
                <c:pt idx="1890">
                  <c:v>276.27999999999997</c:v>
                </c:pt>
                <c:pt idx="1891">
                  <c:v>276.36</c:v>
                </c:pt>
                <c:pt idx="1892">
                  <c:v>276.43</c:v>
                </c:pt>
                <c:pt idx="1893">
                  <c:v>276.51</c:v>
                </c:pt>
                <c:pt idx="1894">
                  <c:v>276.58999999999997</c:v>
                </c:pt>
                <c:pt idx="1895">
                  <c:v>276.66000000000003</c:v>
                </c:pt>
                <c:pt idx="1896">
                  <c:v>276.74</c:v>
                </c:pt>
                <c:pt idx="1897">
                  <c:v>276.81</c:v>
                </c:pt>
                <c:pt idx="1898">
                  <c:v>276.89</c:v>
                </c:pt>
                <c:pt idx="1899">
                  <c:v>276.95999999999998</c:v>
                </c:pt>
                <c:pt idx="1900">
                  <c:v>277.02999999999997</c:v>
                </c:pt>
                <c:pt idx="1901">
                  <c:v>277.10000000000002</c:v>
                </c:pt>
                <c:pt idx="1902">
                  <c:v>277.17</c:v>
                </c:pt>
                <c:pt idx="1903">
                  <c:v>277.24</c:v>
                </c:pt>
                <c:pt idx="1904">
                  <c:v>277.31</c:v>
                </c:pt>
                <c:pt idx="1905">
                  <c:v>277.38</c:v>
                </c:pt>
                <c:pt idx="1906">
                  <c:v>277.45</c:v>
                </c:pt>
                <c:pt idx="1907">
                  <c:v>277.51</c:v>
                </c:pt>
                <c:pt idx="1908">
                  <c:v>277.58</c:v>
                </c:pt>
                <c:pt idx="1909">
                  <c:v>277.64999999999998</c:v>
                </c:pt>
                <c:pt idx="1910">
                  <c:v>277.70999999999998</c:v>
                </c:pt>
                <c:pt idx="1911">
                  <c:v>277.77</c:v>
                </c:pt>
                <c:pt idx="1912">
                  <c:v>277.83999999999997</c:v>
                </c:pt>
                <c:pt idx="1913">
                  <c:v>277.89999999999998</c:v>
                </c:pt>
                <c:pt idx="1914">
                  <c:v>277.95999999999998</c:v>
                </c:pt>
                <c:pt idx="1915">
                  <c:v>278.02999999999997</c:v>
                </c:pt>
                <c:pt idx="1916">
                  <c:v>278.08999999999997</c:v>
                </c:pt>
                <c:pt idx="1917">
                  <c:v>278.14999999999998</c:v>
                </c:pt>
                <c:pt idx="1918">
                  <c:v>278.20999999999998</c:v>
                </c:pt>
                <c:pt idx="1919">
                  <c:v>278.27</c:v>
                </c:pt>
                <c:pt idx="1920">
                  <c:v>278.33</c:v>
                </c:pt>
                <c:pt idx="1921">
                  <c:v>278.38</c:v>
                </c:pt>
                <c:pt idx="1922">
                  <c:v>278.44</c:v>
                </c:pt>
                <c:pt idx="1923">
                  <c:v>278.5</c:v>
                </c:pt>
                <c:pt idx="1924">
                  <c:v>278.56</c:v>
                </c:pt>
                <c:pt idx="1925">
                  <c:v>278.61</c:v>
                </c:pt>
                <c:pt idx="1926">
                  <c:v>278.67</c:v>
                </c:pt>
                <c:pt idx="1927">
                  <c:v>278.72000000000003</c:v>
                </c:pt>
                <c:pt idx="1928">
                  <c:v>278.77999999999997</c:v>
                </c:pt>
                <c:pt idx="1929">
                  <c:v>278.83</c:v>
                </c:pt>
                <c:pt idx="1930">
                  <c:v>278.88</c:v>
                </c:pt>
                <c:pt idx="1931">
                  <c:v>278.94</c:v>
                </c:pt>
                <c:pt idx="1932">
                  <c:v>278.99</c:v>
                </c:pt>
                <c:pt idx="1933">
                  <c:v>279.04000000000002</c:v>
                </c:pt>
                <c:pt idx="1934">
                  <c:v>279.08999999999997</c:v>
                </c:pt>
                <c:pt idx="1935">
                  <c:v>279.14</c:v>
                </c:pt>
                <c:pt idx="1936">
                  <c:v>279.19</c:v>
                </c:pt>
                <c:pt idx="1937">
                  <c:v>279.24</c:v>
                </c:pt>
                <c:pt idx="1938">
                  <c:v>279.29000000000002</c:v>
                </c:pt>
                <c:pt idx="1939">
                  <c:v>279.33999999999997</c:v>
                </c:pt>
                <c:pt idx="1940">
                  <c:v>279.39</c:v>
                </c:pt>
                <c:pt idx="1941">
                  <c:v>279.44</c:v>
                </c:pt>
                <c:pt idx="1942">
                  <c:v>279.48</c:v>
                </c:pt>
                <c:pt idx="1943">
                  <c:v>279.52999999999997</c:v>
                </c:pt>
                <c:pt idx="1944">
                  <c:v>279.58</c:v>
                </c:pt>
                <c:pt idx="1945">
                  <c:v>279.62</c:v>
                </c:pt>
                <c:pt idx="1946">
                  <c:v>279.67</c:v>
                </c:pt>
                <c:pt idx="1947">
                  <c:v>279.72000000000003</c:v>
                </c:pt>
                <c:pt idx="1948">
                  <c:v>279.76</c:v>
                </c:pt>
                <c:pt idx="1949">
                  <c:v>279.8</c:v>
                </c:pt>
                <c:pt idx="1950">
                  <c:v>279.85000000000002</c:v>
                </c:pt>
                <c:pt idx="1951">
                  <c:v>279.89</c:v>
                </c:pt>
                <c:pt idx="1952">
                  <c:v>279.93</c:v>
                </c:pt>
                <c:pt idx="1953">
                  <c:v>279.98</c:v>
                </c:pt>
                <c:pt idx="1954">
                  <c:v>280.02</c:v>
                </c:pt>
                <c:pt idx="1955">
                  <c:v>280.06</c:v>
                </c:pt>
                <c:pt idx="1956">
                  <c:v>280.10000000000002</c:v>
                </c:pt>
                <c:pt idx="1957">
                  <c:v>280.14</c:v>
                </c:pt>
                <c:pt idx="1958">
                  <c:v>280.18</c:v>
                </c:pt>
                <c:pt idx="1959">
                  <c:v>280.22000000000003</c:v>
                </c:pt>
                <c:pt idx="1960">
                  <c:v>280.26</c:v>
                </c:pt>
                <c:pt idx="1961">
                  <c:v>280.3</c:v>
                </c:pt>
                <c:pt idx="1962">
                  <c:v>280.33999999999997</c:v>
                </c:pt>
                <c:pt idx="1963">
                  <c:v>280.38</c:v>
                </c:pt>
                <c:pt idx="1964">
                  <c:v>280.42</c:v>
                </c:pt>
                <c:pt idx="1965">
                  <c:v>280.45999999999998</c:v>
                </c:pt>
                <c:pt idx="1966">
                  <c:v>280.5</c:v>
                </c:pt>
                <c:pt idx="1967">
                  <c:v>280.52999999999997</c:v>
                </c:pt>
                <c:pt idx="1968">
                  <c:v>280.57</c:v>
                </c:pt>
                <c:pt idx="1969">
                  <c:v>280.61</c:v>
                </c:pt>
                <c:pt idx="1970">
                  <c:v>280.64</c:v>
                </c:pt>
                <c:pt idx="1971">
                  <c:v>280.68</c:v>
                </c:pt>
                <c:pt idx="1972">
                  <c:v>280.72000000000003</c:v>
                </c:pt>
                <c:pt idx="1973">
                  <c:v>280.75</c:v>
                </c:pt>
                <c:pt idx="1974">
                  <c:v>280.79000000000002</c:v>
                </c:pt>
                <c:pt idx="1975">
                  <c:v>280.82</c:v>
                </c:pt>
                <c:pt idx="1976">
                  <c:v>280.86</c:v>
                </c:pt>
                <c:pt idx="1977">
                  <c:v>280.89</c:v>
                </c:pt>
                <c:pt idx="1978">
                  <c:v>280.92</c:v>
                </c:pt>
                <c:pt idx="1979">
                  <c:v>280.95999999999998</c:v>
                </c:pt>
                <c:pt idx="1980">
                  <c:v>280.99</c:v>
                </c:pt>
                <c:pt idx="1981">
                  <c:v>281.02</c:v>
                </c:pt>
                <c:pt idx="1982">
                  <c:v>281.06</c:v>
                </c:pt>
                <c:pt idx="1983">
                  <c:v>281.08999999999997</c:v>
                </c:pt>
                <c:pt idx="1984">
                  <c:v>281.12</c:v>
                </c:pt>
                <c:pt idx="1985">
                  <c:v>281.14999999999998</c:v>
                </c:pt>
                <c:pt idx="1986">
                  <c:v>281.18</c:v>
                </c:pt>
                <c:pt idx="1987">
                  <c:v>281.20999999999998</c:v>
                </c:pt>
                <c:pt idx="1988">
                  <c:v>281.24</c:v>
                </c:pt>
                <c:pt idx="1989">
                  <c:v>281.27999999999997</c:v>
                </c:pt>
                <c:pt idx="1990">
                  <c:v>281.31</c:v>
                </c:pt>
                <c:pt idx="1991">
                  <c:v>281.33999999999997</c:v>
                </c:pt>
                <c:pt idx="1992">
                  <c:v>281.37</c:v>
                </c:pt>
                <c:pt idx="1993">
                  <c:v>281.39</c:v>
                </c:pt>
                <c:pt idx="1994">
                  <c:v>281.42</c:v>
                </c:pt>
                <c:pt idx="1995">
                  <c:v>281.45</c:v>
                </c:pt>
                <c:pt idx="1996">
                  <c:v>281.48</c:v>
                </c:pt>
                <c:pt idx="1997">
                  <c:v>281.51</c:v>
                </c:pt>
                <c:pt idx="1998">
                  <c:v>281.54000000000002</c:v>
                </c:pt>
                <c:pt idx="1999">
                  <c:v>281.57</c:v>
                </c:pt>
                <c:pt idx="2000">
                  <c:v>281.58999999999997</c:v>
                </c:pt>
                <c:pt idx="2001">
                  <c:v>281.62</c:v>
                </c:pt>
                <c:pt idx="2002">
                  <c:v>281.64999999999998</c:v>
                </c:pt>
                <c:pt idx="2003">
                  <c:v>281.68</c:v>
                </c:pt>
                <c:pt idx="2004">
                  <c:v>281.7</c:v>
                </c:pt>
                <c:pt idx="2005">
                  <c:v>281.73</c:v>
                </c:pt>
                <c:pt idx="2006">
                  <c:v>281.75</c:v>
                </c:pt>
                <c:pt idx="2007">
                  <c:v>281.75</c:v>
                </c:pt>
                <c:pt idx="2008">
                  <c:v>281.77</c:v>
                </c:pt>
                <c:pt idx="2009">
                  <c:v>281.77</c:v>
                </c:pt>
                <c:pt idx="2010">
                  <c:v>281.73</c:v>
                </c:pt>
                <c:pt idx="2011">
                  <c:v>281.64999999999998</c:v>
                </c:pt>
                <c:pt idx="2012">
                  <c:v>281.55</c:v>
                </c:pt>
                <c:pt idx="2013">
                  <c:v>281.39999999999998</c:v>
                </c:pt>
                <c:pt idx="2014">
                  <c:v>281.23</c:v>
                </c:pt>
                <c:pt idx="2015">
                  <c:v>281.04000000000002</c:v>
                </c:pt>
                <c:pt idx="2016">
                  <c:v>280.82</c:v>
                </c:pt>
                <c:pt idx="2017">
                  <c:v>280.58999999999997</c:v>
                </c:pt>
                <c:pt idx="2018">
                  <c:v>280.33999999999997</c:v>
                </c:pt>
                <c:pt idx="2019">
                  <c:v>280.07</c:v>
                </c:pt>
                <c:pt idx="2020">
                  <c:v>279.79000000000002</c:v>
                </c:pt>
                <c:pt idx="2021">
                  <c:v>279.5</c:v>
                </c:pt>
                <c:pt idx="2022">
                  <c:v>279.2</c:v>
                </c:pt>
                <c:pt idx="2023">
                  <c:v>278.89</c:v>
                </c:pt>
                <c:pt idx="2024">
                  <c:v>278.58</c:v>
                </c:pt>
                <c:pt idx="2025">
                  <c:v>278.25</c:v>
                </c:pt>
                <c:pt idx="2026">
                  <c:v>277.93</c:v>
                </c:pt>
                <c:pt idx="2027">
                  <c:v>277.58999999999997</c:v>
                </c:pt>
                <c:pt idx="2028">
                  <c:v>277.25</c:v>
                </c:pt>
                <c:pt idx="2029">
                  <c:v>276.91000000000003</c:v>
                </c:pt>
                <c:pt idx="2030">
                  <c:v>276.57</c:v>
                </c:pt>
                <c:pt idx="2031">
                  <c:v>276.22000000000003</c:v>
                </c:pt>
                <c:pt idx="2032">
                  <c:v>275.86</c:v>
                </c:pt>
                <c:pt idx="2033">
                  <c:v>275.51</c:v>
                </c:pt>
                <c:pt idx="2034">
                  <c:v>275.16000000000003</c:v>
                </c:pt>
                <c:pt idx="2035">
                  <c:v>274.8</c:v>
                </c:pt>
                <c:pt idx="2036">
                  <c:v>274.44</c:v>
                </c:pt>
                <c:pt idx="2037">
                  <c:v>274.08</c:v>
                </c:pt>
                <c:pt idx="2038">
                  <c:v>273.72000000000003</c:v>
                </c:pt>
                <c:pt idx="2039">
                  <c:v>273.36</c:v>
                </c:pt>
                <c:pt idx="2040">
                  <c:v>273</c:v>
                </c:pt>
                <c:pt idx="2041">
                  <c:v>272.64</c:v>
                </c:pt>
                <c:pt idx="2042">
                  <c:v>272.29000000000002</c:v>
                </c:pt>
                <c:pt idx="2043">
                  <c:v>271.93</c:v>
                </c:pt>
                <c:pt idx="2044">
                  <c:v>271.57</c:v>
                </c:pt>
                <c:pt idx="2045">
                  <c:v>271.20999999999998</c:v>
                </c:pt>
                <c:pt idx="2046">
                  <c:v>270.85000000000002</c:v>
                </c:pt>
                <c:pt idx="2047">
                  <c:v>270.5</c:v>
                </c:pt>
                <c:pt idx="2048">
                  <c:v>270.14</c:v>
                </c:pt>
                <c:pt idx="2049">
                  <c:v>269.79000000000002</c:v>
                </c:pt>
                <c:pt idx="2050">
                  <c:v>269.44</c:v>
                </c:pt>
                <c:pt idx="2051">
                  <c:v>269.08999999999997</c:v>
                </c:pt>
                <c:pt idx="2052">
                  <c:v>268.74</c:v>
                </c:pt>
                <c:pt idx="2053">
                  <c:v>268.39</c:v>
                </c:pt>
                <c:pt idx="2054">
                  <c:v>268.05</c:v>
                </c:pt>
                <c:pt idx="2055">
                  <c:v>267.7</c:v>
                </c:pt>
                <c:pt idx="2056">
                  <c:v>267.36</c:v>
                </c:pt>
                <c:pt idx="2057">
                  <c:v>267.02</c:v>
                </c:pt>
                <c:pt idx="2058">
                  <c:v>266.68</c:v>
                </c:pt>
                <c:pt idx="2059">
                  <c:v>266.33999999999997</c:v>
                </c:pt>
                <c:pt idx="2060">
                  <c:v>266</c:v>
                </c:pt>
                <c:pt idx="2061">
                  <c:v>265.67</c:v>
                </c:pt>
                <c:pt idx="2062">
                  <c:v>265.33999999999997</c:v>
                </c:pt>
                <c:pt idx="2063">
                  <c:v>265.01</c:v>
                </c:pt>
                <c:pt idx="2064">
                  <c:v>264.68</c:v>
                </c:pt>
                <c:pt idx="2065">
                  <c:v>264.35000000000002</c:v>
                </c:pt>
                <c:pt idx="2066">
                  <c:v>264.02999999999997</c:v>
                </c:pt>
                <c:pt idx="2067">
                  <c:v>263.70999999999998</c:v>
                </c:pt>
                <c:pt idx="2068">
                  <c:v>263.39</c:v>
                </c:pt>
                <c:pt idx="2069">
                  <c:v>263.07</c:v>
                </c:pt>
                <c:pt idx="2070">
                  <c:v>262.75</c:v>
                </c:pt>
                <c:pt idx="2071">
                  <c:v>262.44</c:v>
                </c:pt>
                <c:pt idx="2072">
                  <c:v>262.13</c:v>
                </c:pt>
                <c:pt idx="2073">
                  <c:v>261.82</c:v>
                </c:pt>
                <c:pt idx="2074">
                  <c:v>261.51</c:v>
                </c:pt>
                <c:pt idx="2075">
                  <c:v>261.2</c:v>
                </c:pt>
                <c:pt idx="2076">
                  <c:v>260.89999999999998</c:v>
                </c:pt>
                <c:pt idx="2077">
                  <c:v>260.58999999999997</c:v>
                </c:pt>
                <c:pt idx="2078">
                  <c:v>260.29000000000002</c:v>
                </c:pt>
                <c:pt idx="2079">
                  <c:v>260</c:v>
                </c:pt>
                <c:pt idx="2080">
                  <c:v>259.7</c:v>
                </c:pt>
                <c:pt idx="2081">
                  <c:v>259.39999999999998</c:v>
                </c:pt>
                <c:pt idx="2082">
                  <c:v>259.11</c:v>
                </c:pt>
                <c:pt idx="2083">
                  <c:v>258.82</c:v>
                </c:pt>
                <c:pt idx="2084">
                  <c:v>258.52999999999997</c:v>
                </c:pt>
                <c:pt idx="2085">
                  <c:v>258.24</c:v>
                </c:pt>
                <c:pt idx="2086">
                  <c:v>257.95999999999998</c:v>
                </c:pt>
                <c:pt idx="2087">
                  <c:v>257.68</c:v>
                </c:pt>
                <c:pt idx="2088">
                  <c:v>257.39999999999998</c:v>
                </c:pt>
                <c:pt idx="2089">
                  <c:v>257.12</c:v>
                </c:pt>
                <c:pt idx="2090">
                  <c:v>256.83999999999997</c:v>
                </c:pt>
                <c:pt idx="2091">
                  <c:v>256.56</c:v>
                </c:pt>
                <c:pt idx="2092">
                  <c:v>256.29000000000002</c:v>
                </c:pt>
                <c:pt idx="2093">
                  <c:v>256.02</c:v>
                </c:pt>
                <c:pt idx="2094">
                  <c:v>255.75</c:v>
                </c:pt>
                <c:pt idx="2095">
                  <c:v>255.48</c:v>
                </c:pt>
                <c:pt idx="2096">
                  <c:v>255.21</c:v>
                </c:pt>
                <c:pt idx="2097">
                  <c:v>254.95</c:v>
                </c:pt>
                <c:pt idx="2098">
                  <c:v>254.69</c:v>
                </c:pt>
                <c:pt idx="2099">
                  <c:v>254.43</c:v>
                </c:pt>
                <c:pt idx="2100">
                  <c:v>254.17</c:v>
                </c:pt>
                <c:pt idx="2101">
                  <c:v>253.91</c:v>
                </c:pt>
                <c:pt idx="2102">
                  <c:v>253.65</c:v>
                </c:pt>
                <c:pt idx="2103">
                  <c:v>253.4</c:v>
                </c:pt>
                <c:pt idx="2104">
                  <c:v>253.14</c:v>
                </c:pt>
                <c:pt idx="2105">
                  <c:v>252.89</c:v>
                </c:pt>
                <c:pt idx="2106">
                  <c:v>252.64</c:v>
                </c:pt>
                <c:pt idx="2107">
                  <c:v>252.4</c:v>
                </c:pt>
                <c:pt idx="2108">
                  <c:v>252.15</c:v>
                </c:pt>
                <c:pt idx="2109">
                  <c:v>251.91</c:v>
                </c:pt>
                <c:pt idx="2110">
                  <c:v>251.66</c:v>
                </c:pt>
                <c:pt idx="2111">
                  <c:v>251.42</c:v>
                </c:pt>
                <c:pt idx="2112">
                  <c:v>251.18</c:v>
                </c:pt>
                <c:pt idx="2113">
                  <c:v>250.94</c:v>
                </c:pt>
                <c:pt idx="2114">
                  <c:v>250.71</c:v>
                </c:pt>
                <c:pt idx="2115">
                  <c:v>250.47</c:v>
                </c:pt>
                <c:pt idx="2116">
                  <c:v>250.24</c:v>
                </c:pt>
                <c:pt idx="2117">
                  <c:v>250.01</c:v>
                </c:pt>
                <c:pt idx="2118">
                  <c:v>249.78</c:v>
                </c:pt>
                <c:pt idx="2119">
                  <c:v>249.55</c:v>
                </c:pt>
                <c:pt idx="2120">
                  <c:v>249.32</c:v>
                </c:pt>
                <c:pt idx="2121">
                  <c:v>249.09</c:v>
                </c:pt>
                <c:pt idx="2122">
                  <c:v>248.87</c:v>
                </c:pt>
                <c:pt idx="2123">
                  <c:v>248.65</c:v>
                </c:pt>
                <c:pt idx="2124">
                  <c:v>248.42</c:v>
                </c:pt>
                <c:pt idx="2125">
                  <c:v>248.2</c:v>
                </c:pt>
                <c:pt idx="2126">
                  <c:v>247.99</c:v>
                </c:pt>
                <c:pt idx="2127">
                  <c:v>247.77</c:v>
                </c:pt>
                <c:pt idx="2128">
                  <c:v>247.55</c:v>
                </c:pt>
                <c:pt idx="2129">
                  <c:v>247.34</c:v>
                </c:pt>
                <c:pt idx="2130">
                  <c:v>247.25</c:v>
                </c:pt>
                <c:pt idx="2131">
                  <c:v>247.27</c:v>
                </c:pt>
                <c:pt idx="2132">
                  <c:v>247.29</c:v>
                </c:pt>
                <c:pt idx="2133">
                  <c:v>247.31</c:v>
                </c:pt>
                <c:pt idx="2134">
                  <c:v>247.33</c:v>
                </c:pt>
                <c:pt idx="2135">
                  <c:v>247.34</c:v>
                </c:pt>
                <c:pt idx="2136">
                  <c:v>247.36</c:v>
                </c:pt>
                <c:pt idx="2137">
                  <c:v>247.38</c:v>
                </c:pt>
                <c:pt idx="2138">
                  <c:v>247.4</c:v>
                </c:pt>
                <c:pt idx="2139">
                  <c:v>247.42</c:v>
                </c:pt>
                <c:pt idx="2140">
                  <c:v>247.44</c:v>
                </c:pt>
                <c:pt idx="2141">
                  <c:v>247.45</c:v>
                </c:pt>
                <c:pt idx="2142">
                  <c:v>247.47</c:v>
                </c:pt>
                <c:pt idx="2143">
                  <c:v>247.49</c:v>
                </c:pt>
                <c:pt idx="2144">
                  <c:v>247.51</c:v>
                </c:pt>
                <c:pt idx="2145">
                  <c:v>247.52</c:v>
                </c:pt>
                <c:pt idx="2146">
                  <c:v>247.54</c:v>
                </c:pt>
                <c:pt idx="2147">
                  <c:v>247.56</c:v>
                </c:pt>
                <c:pt idx="2148">
                  <c:v>247.57</c:v>
                </c:pt>
                <c:pt idx="2149">
                  <c:v>247.59</c:v>
                </c:pt>
                <c:pt idx="2150">
                  <c:v>247.61</c:v>
                </c:pt>
                <c:pt idx="2151">
                  <c:v>247.62</c:v>
                </c:pt>
                <c:pt idx="2152">
                  <c:v>247.64</c:v>
                </c:pt>
                <c:pt idx="2153">
                  <c:v>247.66</c:v>
                </c:pt>
                <c:pt idx="2154">
                  <c:v>247.67</c:v>
                </c:pt>
                <c:pt idx="2155">
                  <c:v>247.69</c:v>
                </c:pt>
                <c:pt idx="2156">
                  <c:v>247.7</c:v>
                </c:pt>
                <c:pt idx="2157">
                  <c:v>247.72</c:v>
                </c:pt>
                <c:pt idx="2158">
                  <c:v>247.73</c:v>
                </c:pt>
                <c:pt idx="2159">
                  <c:v>247.75</c:v>
                </c:pt>
                <c:pt idx="2160">
                  <c:v>247.76</c:v>
                </c:pt>
                <c:pt idx="2161">
                  <c:v>247.78</c:v>
                </c:pt>
                <c:pt idx="2162">
                  <c:v>247.79</c:v>
                </c:pt>
                <c:pt idx="2163">
                  <c:v>247.81</c:v>
                </c:pt>
                <c:pt idx="2164">
                  <c:v>247.82</c:v>
                </c:pt>
                <c:pt idx="2165">
                  <c:v>247.84</c:v>
                </c:pt>
                <c:pt idx="2166">
                  <c:v>247.85</c:v>
                </c:pt>
                <c:pt idx="2167">
                  <c:v>247.87</c:v>
                </c:pt>
                <c:pt idx="2168">
                  <c:v>247.88</c:v>
                </c:pt>
                <c:pt idx="2169">
                  <c:v>247.89</c:v>
                </c:pt>
                <c:pt idx="2170">
                  <c:v>247.91</c:v>
                </c:pt>
                <c:pt idx="2171">
                  <c:v>247.92</c:v>
                </c:pt>
                <c:pt idx="2172">
                  <c:v>247.93</c:v>
                </c:pt>
                <c:pt idx="2173">
                  <c:v>247.95</c:v>
                </c:pt>
                <c:pt idx="2174">
                  <c:v>247.96</c:v>
                </c:pt>
                <c:pt idx="2175">
                  <c:v>247.97</c:v>
                </c:pt>
                <c:pt idx="2176">
                  <c:v>247.99</c:v>
                </c:pt>
                <c:pt idx="2177">
                  <c:v>248</c:v>
                </c:pt>
                <c:pt idx="2178">
                  <c:v>248.01</c:v>
                </c:pt>
                <c:pt idx="2179">
                  <c:v>248.02</c:v>
                </c:pt>
                <c:pt idx="2180">
                  <c:v>248.04</c:v>
                </c:pt>
                <c:pt idx="2181">
                  <c:v>248.05</c:v>
                </c:pt>
                <c:pt idx="2182">
                  <c:v>248.06</c:v>
                </c:pt>
                <c:pt idx="2183">
                  <c:v>248.07</c:v>
                </c:pt>
                <c:pt idx="2184">
                  <c:v>248.08</c:v>
                </c:pt>
                <c:pt idx="2185">
                  <c:v>248.09</c:v>
                </c:pt>
                <c:pt idx="2186">
                  <c:v>248.1</c:v>
                </c:pt>
                <c:pt idx="2187">
                  <c:v>248.12</c:v>
                </c:pt>
                <c:pt idx="2188">
                  <c:v>248.13</c:v>
                </c:pt>
                <c:pt idx="2189">
                  <c:v>248.14</c:v>
                </c:pt>
                <c:pt idx="2190">
                  <c:v>248.15</c:v>
                </c:pt>
                <c:pt idx="2191">
                  <c:v>248.16</c:v>
                </c:pt>
                <c:pt idx="2192">
                  <c:v>248.17</c:v>
                </c:pt>
                <c:pt idx="2193">
                  <c:v>248.18</c:v>
                </c:pt>
                <c:pt idx="2194">
                  <c:v>248.19</c:v>
                </c:pt>
                <c:pt idx="2195">
                  <c:v>248.2</c:v>
                </c:pt>
                <c:pt idx="2196">
                  <c:v>248.21</c:v>
                </c:pt>
                <c:pt idx="2197">
                  <c:v>248.22</c:v>
                </c:pt>
                <c:pt idx="2198">
                  <c:v>248.23</c:v>
                </c:pt>
                <c:pt idx="2199">
                  <c:v>248.24</c:v>
                </c:pt>
                <c:pt idx="2200">
                  <c:v>248.24</c:v>
                </c:pt>
                <c:pt idx="2201">
                  <c:v>248.25</c:v>
                </c:pt>
                <c:pt idx="2202">
                  <c:v>248.26</c:v>
                </c:pt>
                <c:pt idx="2203">
                  <c:v>248.27</c:v>
                </c:pt>
                <c:pt idx="2204">
                  <c:v>248.28</c:v>
                </c:pt>
                <c:pt idx="2205">
                  <c:v>248.29</c:v>
                </c:pt>
                <c:pt idx="2206">
                  <c:v>248.29</c:v>
                </c:pt>
                <c:pt idx="2207">
                  <c:v>248.3</c:v>
                </c:pt>
                <c:pt idx="2208">
                  <c:v>248.31</c:v>
                </c:pt>
                <c:pt idx="2209">
                  <c:v>248.32</c:v>
                </c:pt>
                <c:pt idx="2210">
                  <c:v>248.33</c:v>
                </c:pt>
                <c:pt idx="2211">
                  <c:v>248.33</c:v>
                </c:pt>
                <c:pt idx="2212">
                  <c:v>248.34</c:v>
                </c:pt>
                <c:pt idx="2213">
                  <c:v>248.35</c:v>
                </c:pt>
                <c:pt idx="2214">
                  <c:v>248.36</c:v>
                </c:pt>
                <c:pt idx="2215">
                  <c:v>248.36</c:v>
                </c:pt>
                <c:pt idx="2216">
                  <c:v>248.37</c:v>
                </c:pt>
                <c:pt idx="2217">
                  <c:v>248.38</c:v>
                </c:pt>
                <c:pt idx="2218">
                  <c:v>248.38</c:v>
                </c:pt>
                <c:pt idx="2219">
                  <c:v>248.39</c:v>
                </c:pt>
                <c:pt idx="2220">
                  <c:v>248.4</c:v>
                </c:pt>
                <c:pt idx="2221">
                  <c:v>248.4</c:v>
                </c:pt>
                <c:pt idx="2222">
                  <c:v>248.41</c:v>
                </c:pt>
                <c:pt idx="2223">
                  <c:v>248.42</c:v>
                </c:pt>
                <c:pt idx="2224">
                  <c:v>248.42</c:v>
                </c:pt>
                <c:pt idx="2225">
                  <c:v>248.42</c:v>
                </c:pt>
                <c:pt idx="2226">
                  <c:v>248.43</c:v>
                </c:pt>
                <c:pt idx="2227">
                  <c:v>248.43</c:v>
                </c:pt>
                <c:pt idx="2228">
                  <c:v>248.44</c:v>
                </c:pt>
                <c:pt idx="2229">
                  <c:v>248.44</c:v>
                </c:pt>
                <c:pt idx="2230">
                  <c:v>248.45</c:v>
                </c:pt>
                <c:pt idx="2231">
                  <c:v>248.45</c:v>
                </c:pt>
                <c:pt idx="2232">
                  <c:v>248.46</c:v>
                </c:pt>
                <c:pt idx="2233">
                  <c:v>248.46</c:v>
                </c:pt>
                <c:pt idx="2234">
                  <c:v>248.47</c:v>
                </c:pt>
                <c:pt idx="2235">
                  <c:v>248.47</c:v>
                </c:pt>
                <c:pt idx="2236">
                  <c:v>248.48</c:v>
                </c:pt>
                <c:pt idx="2237">
                  <c:v>248.48</c:v>
                </c:pt>
                <c:pt idx="2238">
                  <c:v>248.48</c:v>
                </c:pt>
                <c:pt idx="2239">
                  <c:v>248.49</c:v>
                </c:pt>
                <c:pt idx="2240">
                  <c:v>248.49</c:v>
                </c:pt>
                <c:pt idx="2241">
                  <c:v>248.49</c:v>
                </c:pt>
                <c:pt idx="2242">
                  <c:v>248.5</c:v>
                </c:pt>
                <c:pt idx="2243">
                  <c:v>248.5</c:v>
                </c:pt>
                <c:pt idx="2244">
                  <c:v>248.5</c:v>
                </c:pt>
                <c:pt idx="2245">
                  <c:v>248.5</c:v>
                </c:pt>
                <c:pt idx="2246">
                  <c:v>248.51</c:v>
                </c:pt>
                <c:pt idx="2247">
                  <c:v>248.51</c:v>
                </c:pt>
                <c:pt idx="2248">
                  <c:v>248.51</c:v>
                </c:pt>
                <c:pt idx="2249">
                  <c:v>248.51</c:v>
                </c:pt>
                <c:pt idx="2250">
                  <c:v>248.51</c:v>
                </c:pt>
                <c:pt idx="2251">
                  <c:v>248.51</c:v>
                </c:pt>
                <c:pt idx="2252">
                  <c:v>248.51</c:v>
                </c:pt>
                <c:pt idx="2253">
                  <c:v>248.51</c:v>
                </c:pt>
                <c:pt idx="2254">
                  <c:v>248.51</c:v>
                </c:pt>
                <c:pt idx="2255">
                  <c:v>248.51</c:v>
                </c:pt>
                <c:pt idx="2256">
                  <c:v>248.51</c:v>
                </c:pt>
                <c:pt idx="2257">
                  <c:v>248.51</c:v>
                </c:pt>
                <c:pt idx="2258">
                  <c:v>248.51</c:v>
                </c:pt>
                <c:pt idx="2259">
                  <c:v>248.51</c:v>
                </c:pt>
                <c:pt idx="2260">
                  <c:v>248.51</c:v>
                </c:pt>
                <c:pt idx="2261">
                  <c:v>248.51</c:v>
                </c:pt>
                <c:pt idx="2262">
                  <c:v>248.5</c:v>
                </c:pt>
                <c:pt idx="2263">
                  <c:v>248.5</c:v>
                </c:pt>
                <c:pt idx="2264">
                  <c:v>248.5</c:v>
                </c:pt>
                <c:pt idx="2265">
                  <c:v>248.5</c:v>
                </c:pt>
                <c:pt idx="2266">
                  <c:v>248.49</c:v>
                </c:pt>
                <c:pt idx="2267">
                  <c:v>248.49</c:v>
                </c:pt>
                <c:pt idx="2268">
                  <c:v>248.49</c:v>
                </c:pt>
                <c:pt idx="2269">
                  <c:v>248.48</c:v>
                </c:pt>
                <c:pt idx="2270">
                  <c:v>248.48</c:v>
                </c:pt>
                <c:pt idx="2271">
                  <c:v>248.48</c:v>
                </c:pt>
                <c:pt idx="2272">
                  <c:v>248.47</c:v>
                </c:pt>
                <c:pt idx="2273">
                  <c:v>248.47</c:v>
                </c:pt>
                <c:pt idx="2274">
                  <c:v>248.46</c:v>
                </c:pt>
                <c:pt idx="2275">
                  <c:v>248.46</c:v>
                </c:pt>
                <c:pt idx="2276">
                  <c:v>248.45</c:v>
                </c:pt>
                <c:pt idx="2277">
                  <c:v>248.45</c:v>
                </c:pt>
                <c:pt idx="2278">
                  <c:v>248.44</c:v>
                </c:pt>
                <c:pt idx="2279">
                  <c:v>248.44</c:v>
                </c:pt>
                <c:pt idx="2280">
                  <c:v>248.43</c:v>
                </c:pt>
                <c:pt idx="2281">
                  <c:v>248.43</c:v>
                </c:pt>
                <c:pt idx="2282">
                  <c:v>248.42</c:v>
                </c:pt>
                <c:pt idx="2283">
                  <c:v>248.41</c:v>
                </c:pt>
                <c:pt idx="2284">
                  <c:v>248.41</c:v>
                </c:pt>
                <c:pt idx="2285">
                  <c:v>248.4</c:v>
                </c:pt>
                <c:pt idx="2286">
                  <c:v>248.43</c:v>
                </c:pt>
                <c:pt idx="2287">
                  <c:v>248.76</c:v>
                </c:pt>
                <c:pt idx="2288">
                  <c:v>249.08</c:v>
                </c:pt>
                <c:pt idx="2289">
                  <c:v>249.41</c:v>
                </c:pt>
                <c:pt idx="2290">
                  <c:v>249.73</c:v>
                </c:pt>
                <c:pt idx="2291">
                  <c:v>250.05</c:v>
                </c:pt>
                <c:pt idx="2292">
                  <c:v>250.36</c:v>
                </c:pt>
                <c:pt idx="2293">
                  <c:v>250.68</c:v>
                </c:pt>
                <c:pt idx="2294">
                  <c:v>250.99</c:v>
                </c:pt>
                <c:pt idx="2295">
                  <c:v>251.3</c:v>
                </c:pt>
                <c:pt idx="2296">
                  <c:v>251.61</c:v>
                </c:pt>
                <c:pt idx="2297">
                  <c:v>251.92</c:v>
                </c:pt>
                <c:pt idx="2298">
                  <c:v>252.22</c:v>
                </c:pt>
                <c:pt idx="2299">
                  <c:v>252.53</c:v>
                </c:pt>
                <c:pt idx="2300">
                  <c:v>252.83</c:v>
                </c:pt>
                <c:pt idx="2301">
                  <c:v>253.13</c:v>
                </c:pt>
                <c:pt idx="2302">
                  <c:v>253.42</c:v>
                </c:pt>
                <c:pt idx="2303">
                  <c:v>253.72</c:v>
                </c:pt>
                <c:pt idx="2304">
                  <c:v>254.01</c:v>
                </c:pt>
                <c:pt idx="2305">
                  <c:v>254.3</c:v>
                </c:pt>
                <c:pt idx="2306">
                  <c:v>254.59</c:v>
                </c:pt>
                <c:pt idx="2307">
                  <c:v>254.88</c:v>
                </c:pt>
                <c:pt idx="2308">
                  <c:v>255.16</c:v>
                </c:pt>
                <c:pt idx="2309">
                  <c:v>255.44</c:v>
                </c:pt>
                <c:pt idx="2310">
                  <c:v>255.72</c:v>
                </c:pt>
                <c:pt idx="2311">
                  <c:v>256</c:v>
                </c:pt>
                <c:pt idx="2312">
                  <c:v>256.27999999999997</c:v>
                </c:pt>
                <c:pt idx="2313">
                  <c:v>256.55</c:v>
                </c:pt>
                <c:pt idx="2314">
                  <c:v>256.82</c:v>
                </c:pt>
                <c:pt idx="2315">
                  <c:v>257.08999999999997</c:v>
                </c:pt>
                <c:pt idx="2316">
                  <c:v>257.36</c:v>
                </c:pt>
                <c:pt idx="2317">
                  <c:v>257.63</c:v>
                </c:pt>
                <c:pt idx="2318">
                  <c:v>257.89</c:v>
                </c:pt>
                <c:pt idx="2319">
                  <c:v>258.14999999999998</c:v>
                </c:pt>
                <c:pt idx="2320">
                  <c:v>258.41000000000003</c:v>
                </c:pt>
                <c:pt idx="2321">
                  <c:v>258.66000000000003</c:v>
                </c:pt>
                <c:pt idx="2322">
                  <c:v>258.92</c:v>
                </c:pt>
                <c:pt idx="2323">
                  <c:v>259.17</c:v>
                </c:pt>
                <c:pt idx="2324">
                  <c:v>259.42</c:v>
                </c:pt>
                <c:pt idx="2325">
                  <c:v>259.67</c:v>
                </c:pt>
                <c:pt idx="2326">
                  <c:v>259.92</c:v>
                </c:pt>
                <c:pt idx="2327">
                  <c:v>260.16000000000003</c:v>
                </c:pt>
                <c:pt idx="2328">
                  <c:v>260.39999999999998</c:v>
                </c:pt>
                <c:pt idx="2329">
                  <c:v>260.64</c:v>
                </c:pt>
                <c:pt idx="2330">
                  <c:v>260.88</c:v>
                </c:pt>
                <c:pt idx="2331">
                  <c:v>261.11</c:v>
                </c:pt>
                <c:pt idx="2332">
                  <c:v>261.35000000000002</c:v>
                </c:pt>
                <c:pt idx="2333">
                  <c:v>261.58</c:v>
                </c:pt>
                <c:pt idx="2334">
                  <c:v>261.81</c:v>
                </c:pt>
                <c:pt idx="2335">
                  <c:v>262.02999999999997</c:v>
                </c:pt>
                <c:pt idx="2336">
                  <c:v>262.26</c:v>
                </c:pt>
                <c:pt idx="2337">
                  <c:v>262.48</c:v>
                </c:pt>
                <c:pt idx="2338">
                  <c:v>262.7</c:v>
                </c:pt>
                <c:pt idx="2339">
                  <c:v>262.92</c:v>
                </c:pt>
                <c:pt idx="2340">
                  <c:v>263.14</c:v>
                </c:pt>
                <c:pt idx="2341">
                  <c:v>263.36</c:v>
                </c:pt>
                <c:pt idx="2342">
                  <c:v>263.57</c:v>
                </c:pt>
                <c:pt idx="2343">
                  <c:v>263.77999999999997</c:v>
                </c:pt>
                <c:pt idx="2344">
                  <c:v>263.99</c:v>
                </c:pt>
                <c:pt idx="2345">
                  <c:v>264.2</c:v>
                </c:pt>
                <c:pt idx="2346">
                  <c:v>264.39999999999998</c:v>
                </c:pt>
                <c:pt idx="2347">
                  <c:v>264.61</c:v>
                </c:pt>
                <c:pt idx="2348">
                  <c:v>264.81</c:v>
                </c:pt>
                <c:pt idx="2349">
                  <c:v>265.01</c:v>
                </c:pt>
                <c:pt idx="2350">
                  <c:v>265.20999999999998</c:v>
                </c:pt>
                <c:pt idx="2351">
                  <c:v>265.39999999999998</c:v>
                </c:pt>
                <c:pt idx="2352">
                  <c:v>265.60000000000002</c:v>
                </c:pt>
                <c:pt idx="2353">
                  <c:v>265.79000000000002</c:v>
                </c:pt>
                <c:pt idx="2354">
                  <c:v>265.98</c:v>
                </c:pt>
                <c:pt idx="2355">
                  <c:v>266.17</c:v>
                </c:pt>
                <c:pt idx="2356">
                  <c:v>266.35000000000002</c:v>
                </c:pt>
                <c:pt idx="2357">
                  <c:v>266.54000000000002</c:v>
                </c:pt>
                <c:pt idx="2358">
                  <c:v>266.72000000000003</c:v>
                </c:pt>
                <c:pt idx="2359">
                  <c:v>266.89999999999998</c:v>
                </c:pt>
                <c:pt idx="2360">
                  <c:v>267.08</c:v>
                </c:pt>
                <c:pt idx="2361">
                  <c:v>267.26</c:v>
                </c:pt>
                <c:pt idx="2362">
                  <c:v>267.44</c:v>
                </c:pt>
                <c:pt idx="2363">
                  <c:v>267.61</c:v>
                </c:pt>
                <c:pt idx="2364">
                  <c:v>267.77999999999997</c:v>
                </c:pt>
                <c:pt idx="2365">
                  <c:v>267.95999999999998</c:v>
                </c:pt>
                <c:pt idx="2366">
                  <c:v>268.13</c:v>
                </c:pt>
                <c:pt idx="2367">
                  <c:v>268.29000000000002</c:v>
                </c:pt>
                <c:pt idx="2368">
                  <c:v>268.45999999999998</c:v>
                </c:pt>
                <c:pt idx="2369">
                  <c:v>268.62</c:v>
                </c:pt>
                <c:pt idx="2370">
                  <c:v>268.79000000000002</c:v>
                </c:pt>
                <c:pt idx="2371">
                  <c:v>268.95</c:v>
                </c:pt>
                <c:pt idx="2372">
                  <c:v>269.11</c:v>
                </c:pt>
                <c:pt idx="2373">
                  <c:v>269.26</c:v>
                </c:pt>
                <c:pt idx="2374">
                  <c:v>269.42</c:v>
                </c:pt>
                <c:pt idx="2375">
                  <c:v>269.58</c:v>
                </c:pt>
                <c:pt idx="2376">
                  <c:v>269.73</c:v>
                </c:pt>
                <c:pt idx="2377">
                  <c:v>269.88</c:v>
                </c:pt>
                <c:pt idx="2378">
                  <c:v>270.02999999999997</c:v>
                </c:pt>
                <c:pt idx="2379">
                  <c:v>270.18</c:v>
                </c:pt>
                <c:pt idx="2380">
                  <c:v>270.33</c:v>
                </c:pt>
                <c:pt idx="2381">
                  <c:v>270.47000000000003</c:v>
                </c:pt>
                <c:pt idx="2382">
                  <c:v>270.62</c:v>
                </c:pt>
                <c:pt idx="2383">
                  <c:v>270.76</c:v>
                </c:pt>
                <c:pt idx="2384">
                  <c:v>270.89999999999998</c:v>
                </c:pt>
                <c:pt idx="2385">
                  <c:v>271.04000000000002</c:v>
                </c:pt>
                <c:pt idx="2386">
                  <c:v>271.18</c:v>
                </c:pt>
                <c:pt idx="2387">
                  <c:v>271.32</c:v>
                </c:pt>
                <c:pt idx="2388">
                  <c:v>271.45</c:v>
                </c:pt>
                <c:pt idx="2389">
                  <c:v>271.58999999999997</c:v>
                </c:pt>
                <c:pt idx="2390">
                  <c:v>271.72000000000003</c:v>
                </c:pt>
                <c:pt idx="2391">
                  <c:v>271.85000000000002</c:v>
                </c:pt>
                <c:pt idx="2392">
                  <c:v>271.98</c:v>
                </c:pt>
                <c:pt idx="2393">
                  <c:v>272.11</c:v>
                </c:pt>
                <c:pt idx="2394">
                  <c:v>272.24</c:v>
                </c:pt>
                <c:pt idx="2395">
                  <c:v>272.36</c:v>
                </c:pt>
                <c:pt idx="2396">
                  <c:v>272.49</c:v>
                </c:pt>
                <c:pt idx="2397">
                  <c:v>272.61</c:v>
                </c:pt>
                <c:pt idx="2398">
                  <c:v>272.74</c:v>
                </c:pt>
                <c:pt idx="2399">
                  <c:v>272.86</c:v>
                </c:pt>
                <c:pt idx="2400">
                  <c:v>272.98</c:v>
                </c:pt>
                <c:pt idx="2401">
                  <c:v>273.08999999999997</c:v>
                </c:pt>
                <c:pt idx="2402">
                  <c:v>273.20999999999998</c:v>
                </c:pt>
                <c:pt idx="2403">
                  <c:v>273.33</c:v>
                </c:pt>
                <c:pt idx="2404">
                  <c:v>273.44</c:v>
                </c:pt>
                <c:pt idx="2405">
                  <c:v>273.56</c:v>
                </c:pt>
                <c:pt idx="2406">
                  <c:v>273.67</c:v>
                </c:pt>
                <c:pt idx="2407">
                  <c:v>273.77999999999997</c:v>
                </c:pt>
                <c:pt idx="2408">
                  <c:v>273.89</c:v>
                </c:pt>
                <c:pt idx="2409">
                  <c:v>274</c:v>
                </c:pt>
                <c:pt idx="2410">
                  <c:v>274.11</c:v>
                </c:pt>
                <c:pt idx="2411">
                  <c:v>274.22000000000003</c:v>
                </c:pt>
                <c:pt idx="2412">
                  <c:v>274.32</c:v>
                </c:pt>
                <c:pt idx="2413">
                  <c:v>274.43</c:v>
                </c:pt>
                <c:pt idx="2414">
                  <c:v>274.52999999999997</c:v>
                </c:pt>
                <c:pt idx="2415">
                  <c:v>274.63</c:v>
                </c:pt>
                <c:pt idx="2416">
                  <c:v>274.73</c:v>
                </c:pt>
                <c:pt idx="2417">
                  <c:v>274.83</c:v>
                </c:pt>
                <c:pt idx="2418">
                  <c:v>274.93</c:v>
                </c:pt>
                <c:pt idx="2419">
                  <c:v>275.02999999999997</c:v>
                </c:pt>
                <c:pt idx="2420">
                  <c:v>275.13</c:v>
                </c:pt>
                <c:pt idx="2421">
                  <c:v>275.23</c:v>
                </c:pt>
                <c:pt idx="2422">
                  <c:v>275.32</c:v>
                </c:pt>
                <c:pt idx="2423">
                  <c:v>275.42</c:v>
                </c:pt>
                <c:pt idx="2424">
                  <c:v>275.51</c:v>
                </c:pt>
                <c:pt idx="2425">
                  <c:v>275.60000000000002</c:v>
                </c:pt>
                <c:pt idx="2426">
                  <c:v>275.69</c:v>
                </c:pt>
                <c:pt idx="2427">
                  <c:v>275.77999999999997</c:v>
                </c:pt>
                <c:pt idx="2428">
                  <c:v>275.87</c:v>
                </c:pt>
                <c:pt idx="2429">
                  <c:v>275.95999999999998</c:v>
                </c:pt>
                <c:pt idx="2430">
                  <c:v>276.05</c:v>
                </c:pt>
                <c:pt idx="2431">
                  <c:v>276.14</c:v>
                </c:pt>
                <c:pt idx="2432">
                  <c:v>276.22000000000003</c:v>
                </c:pt>
                <c:pt idx="2433">
                  <c:v>276.31</c:v>
                </c:pt>
                <c:pt idx="2434">
                  <c:v>276.39</c:v>
                </c:pt>
                <c:pt idx="2435">
                  <c:v>276.47000000000003</c:v>
                </c:pt>
                <c:pt idx="2436">
                  <c:v>276.56</c:v>
                </c:pt>
                <c:pt idx="2437">
                  <c:v>276.64</c:v>
                </c:pt>
                <c:pt idx="2438">
                  <c:v>276.72000000000003</c:v>
                </c:pt>
                <c:pt idx="2439">
                  <c:v>276.8</c:v>
                </c:pt>
                <c:pt idx="2440">
                  <c:v>276.88</c:v>
                </c:pt>
                <c:pt idx="2441">
                  <c:v>276.95999999999998</c:v>
                </c:pt>
                <c:pt idx="2442">
                  <c:v>277.02999999999997</c:v>
                </c:pt>
                <c:pt idx="2443">
                  <c:v>277.11</c:v>
                </c:pt>
                <c:pt idx="2444">
                  <c:v>277.19</c:v>
                </c:pt>
                <c:pt idx="2445">
                  <c:v>277.26</c:v>
                </c:pt>
                <c:pt idx="2446">
                  <c:v>277.33</c:v>
                </c:pt>
                <c:pt idx="2447">
                  <c:v>277.41000000000003</c:v>
                </c:pt>
                <c:pt idx="2448">
                  <c:v>277.48</c:v>
                </c:pt>
                <c:pt idx="2449">
                  <c:v>277.55</c:v>
                </c:pt>
                <c:pt idx="2450">
                  <c:v>277.62</c:v>
                </c:pt>
                <c:pt idx="2451">
                  <c:v>277.69</c:v>
                </c:pt>
                <c:pt idx="2452">
                  <c:v>277.76</c:v>
                </c:pt>
                <c:pt idx="2453">
                  <c:v>277.83</c:v>
                </c:pt>
                <c:pt idx="2454">
                  <c:v>277.89999999999998</c:v>
                </c:pt>
                <c:pt idx="2455">
                  <c:v>277.97000000000003</c:v>
                </c:pt>
                <c:pt idx="2456">
                  <c:v>278.04000000000002</c:v>
                </c:pt>
                <c:pt idx="2457">
                  <c:v>278.10000000000002</c:v>
                </c:pt>
                <c:pt idx="2458">
                  <c:v>278.17</c:v>
                </c:pt>
                <c:pt idx="2459">
                  <c:v>278.23</c:v>
                </c:pt>
                <c:pt idx="2460">
                  <c:v>278.3</c:v>
                </c:pt>
                <c:pt idx="2461">
                  <c:v>278.36</c:v>
                </c:pt>
                <c:pt idx="2462">
                  <c:v>278.42</c:v>
                </c:pt>
                <c:pt idx="2463">
                  <c:v>278.48</c:v>
                </c:pt>
                <c:pt idx="2464">
                  <c:v>278.55</c:v>
                </c:pt>
                <c:pt idx="2465">
                  <c:v>278.61</c:v>
                </c:pt>
                <c:pt idx="2466">
                  <c:v>278.67</c:v>
                </c:pt>
                <c:pt idx="2467">
                  <c:v>278.73</c:v>
                </c:pt>
                <c:pt idx="2468">
                  <c:v>278.79000000000002</c:v>
                </c:pt>
                <c:pt idx="2469">
                  <c:v>278.83999999999997</c:v>
                </c:pt>
                <c:pt idx="2470">
                  <c:v>278.89999999999998</c:v>
                </c:pt>
                <c:pt idx="2471">
                  <c:v>278.95999999999998</c:v>
                </c:pt>
                <c:pt idx="2472">
                  <c:v>279.02</c:v>
                </c:pt>
                <c:pt idx="2473">
                  <c:v>279.07</c:v>
                </c:pt>
                <c:pt idx="2474">
                  <c:v>279.13</c:v>
                </c:pt>
                <c:pt idx="2475">
                  <c:v>279.18</c:v>
                </c:pt>
                <c:pt idx="2476">
                  <c:v>279.24</c:v>
                </c:pt>
                <c:pt idx="2477">
                  <c:v>279.29000000000002</c:v>
                </c:pt>
                <c:pt idx="2478">
                  <c:v>279.33999999999997</c:v>
                </c:pt>
                <c:pt idx="2479">
                  <c:v>279.39999999999998</c:v>
                </c:pt>
                <c:pt idx="2480">
                  <c:v>279.45</c:v>
                </c:pt>
                <c:pt idx="2481">
                  <c:v>279.5</c:v>
                </c:pt>
                <c:pt idx="2482">
                  <c:v>279.55</c:v>
                </c:pt>
                <c:pt idx="2483">
                  <c:v>279.60000000000002</c:v>
                </c:pt>
                <c:pt idx="2484">
                  <c:v>279.64999999999998</c:v>
                </c:pt>
                <c:pt idx="2485">
                  <c:v>279.7</c:v>
                </c:pt>
                <c:pt idx="2486">
                  <c:v>279.75</c:v>
                </c:pt>
                <c:pt idx="2487">
                  <c:v>279.8</c:v>
                </c:pt>
                <c:pt idx="2488">
                  <c:v>279.85000000000002</c:v>
                </c:pt>
                <c:pt idx="2489">
                  <c:v>279.89999999999998</c:v>
                </c:pt>
                <c:pt idx="2490">
                  <c:v>279.94</c:v>
                </c:pt>
                <c:pt idx="2491">
                  <c:v>279.99</c:v>
                </c:pt>
                <c:pt idx="2492">
                  <c:v>280.04000000000002</c:v>
                </c:pt>
                <c:pt idx="2493">
                  <c:v>280.08</c:v>
                </c:pt>
                <c:pt idx="2494">
                  <c:v>280.13</c:v>
                </c:pt>
                <c:pt idx="2495">
                  <c:v>280.17</c:v>
                </c:pt>
                <c:pt idx="2496">
                  <c:v>280.22000000000003</c:v>
                </c:pt>
                <c:pt idx="2497">
                  <c:v>280.26</c:v>
                </c:pt>
                <c:pt idx="2498">
                  <c:v>280.3</c:v>
                </c:pt>
                <c:pt idx="2499">
                  <c:v>280.35000000000002</c:v>
                </c:pt>
                <c:pt idx="2500">
                  <c:v>280.39</c:v>
                </c:pt>
                <c:pt idx="2501">
                  <c:v>280.43</c:v>
                </c:pt>
                <c:pt idx="2502">
                  <c:v>280.47000000000003</c:v>
                </c:pt>
                <c:pt idx="2503">
                  <c:v>280.51</c:v>
                </c:pt>
                <c:pt idx="2504">
                  <c:v>280.56</c:v>
                </c:pt>
                <c:pt idx="2505">
                  <c:v>280.60000000000002</c:v>
                </c:pt>
                <c:pt idx="2506">
                  <c:v>280.64</c:v>
                </c:pt>
                <c:pt idx="2507">
                  <c:v>280.68</c:v>
                </c:pt>
                <c:pt idx="2508">
                  <c:v>280.72000000000003</c:v>
                </c:pt>
                <c:pt idx="2509">
                  <c:v>280.75</c:v>
                </c:pt>
                <c:pt idx="2510">
                  <c:v>280.79000000000002</c:v>
                </c:pt>
                <c:pt idx="2511">
                  <c:v>280.83</c:v>
                </c:pt>
                <c:pt idx="2512">
                  <c:v>280.87</c:v>
                </c:pt>
                <c:pt idx="2513">
                  <c:v>280.91000000000003</c:v>
                </c:pt>
                <c:pt idx="2514">
                  <c:v>280.94</c:v>
                </c:pt>
                <c:pt idx="2515">
                  <c:v>280.98</c:v>
                </c:pt>
                <c:pt idx="2516">
                  <c:v>281.02</c:v>
                </c:pt>
                <c:pt idx="2517">
                  <c:v>281.05</c:v>
                </c:pt>
                <c:pt idx="2518">
                  <c:v>281.08999999999997</c:v>
                </c:pt>
                <c:pt idx="2519">
                  <c:v>281.12</c:v>
                </c:pt>
                <c:pt idx="2520">
                  <c:v>281.16000000000003</c:v>
                </c:pt>
                <c:pt idx="2521">
                  <c:v>281.19</c:v>
                </c:pt>
                <c:pt idx="2522">
                  <c:v>281.23</c:v>
                </c:pt>
                <c:pt idx="2523">
                  <c:v>281.26</c:v>
                </c:pt>
                <c:pt idx="2524">
                  <c:v>281.29000000000002</c:v>
                </c:pt>
                <c:pt idx="2525">
                  <c:v>281.33</c:v>
                </c:pt>
                <c:pt idx="2526">
                  <c:v>281.36</c:v>
                </c:pt>
                <c:pt idx="2527">
                  <c:v>281.39</c:v>
                </c:pt>
                <c:pt idx="2528">
                  <c:v>281.43</c:v>
                </c:pt>
                <c:pt idx="2529">
                  <c:v>281.45999999999998</c:v>
                </c:pt>
                <c:pt idx="2530">
                  <c:v>281.49</c:v>
                </c:pt>
                <c:pt idx="2531">
                  <c:v>281.52</c:v>
                </c:pt>
                <c:pt idx="2532">
                  <c:v>281.55</c:v>
                </c:pt>
                <c:pt idx="2533">
                  <c:v>281.58</c:v>
                </c:pt>
                <c:pt idx="2534">
                  <c:v>281.61</c:v>
                </c:pt>
                <c:pt idx="2535">
                  <c:v>281.64</c:v>
                </c:pt>
                <c:pt idx="2536">
                  <c:v>281.67</c:v>
                </c:pt>
                <c:pt idx="2537">
                  <c:v>281.7</c:v>
                </c:pt>
                <c:pt idx="2538">
                  <c:v>281.73</c:v>
                </c:pt>
                <c:pt idx="2539">
                  <c:v>281.76</c:v>
                </c:pt>
                <c:pt idx="2540">
                  <c:v>281.79000000000002</c:v>
                </c:pt>
                <c:pt idx="2541">
                  <c:v>281.82</c:v>
                </c:pt>
                <c:pt idx="2542">
                  <c:v>281.85000000000002</c:v>
                </c:pt>
                <c:pt idx="2543">
                  <c:v>281.88</c:v>
                </c:pt>
                <c:pt idx="2544">
                  <c:v>281.89999999999998</c:v>
                </c:pt>
                <c:pt idx="2545">
                  <c:v>281.93</c:v>
                </c:pt>
                <c:pt idx="2546">
                  <c:v>281.95999999999998</c:v>
                </c:pt>
                <c:pt idx="2547">
                  <c:v>281.99</c:v>
                </c:pt>
                <c:pt idx="2548">
                  <c:v>282.01</c:v>
                </c:pt>
                <c:pt idx="2549">
                  <c:v>282.04000000000002</c:v>
                </c:pt>
                <c:pt idx="2550">
                  <c:v>282.06</c:v>
                </c:pt>
                <c:pt idx="2551">
                  <c:v>282.08999999999997</c:v>
                </c:pt>
                <c:pt idx="2552">
                  <c:v>282.12</c:v>
                </c:pt>
                <c:pt idx="2553">
                  <c:v>282.14</c:v>
                </c:pt>
                <c:pt idx="2554">
                  <c:v>282.17</c:v>
                </c:pt>
                <c:pt idx="2555">
                  <c:v>282.19</c:v>
                </c:pt>
                <c:pt idx="2556">
                  <c:v>282.22000000000003</c:v>
                </c:pt>
                <c:pt idx="2557">
                  <c:v>282.24</c:v>
                </c:pt>
                <c:pt idx="2558">
                  <c:v>282.27</c:v>
                </c:pt>
                <c:pt idx="2559">
                  <c:v>282.29000000000002</c:v>
                </c:pt>
                <c:pt idx="2560">
                  <c:v>282.31</c:v>
                </c:pt>
                <c:pt idx="2561">
                  <c:v>282.33999999999997</c:v>
                </c:pt>
                <c:pt idx="2562">
                  <c:v>282.36</c:v>
                </c:pt>
                <c:pt idx="2563">
                  <c:v>282.36</c:v>
                </c:pt>
                <c:pt idx="2564">
                  <c:v>282.38</c:v>
                </c:pt>
                <c:pt idx="2565">
                  <c:v>282.37</c:v>
                </c:pt>
                <c:pt idx="2566">
                  <c:v>282.33</c:v>
                </c:pt>
                <c:pt idx="2567">
                  <c:v>282.25</c:v>
                </c:pt>
                <c:pt idx="2568">
                  <c:v>282.14</c:v>
                </c:pt>
                <c:pt idx="2569">
                  <c:v>281.99</c:v>
                </c:pt>
                <c:pt idx="2570">
                  <c:v>281.82</c:v>
                </c:pt>
                <c:pt idx="2571">
                  <c:v>281.62</c:v>
                </c:pt>
                <c:pt idx="2572">
                  <c:v>281.39999999999998</c:v>
                </c:pt>
                <c:pt idx="2573">
                  <c:v>281.17</c:v>
                </c:pt>
                <c:pt idx="2574">
                  <c:v>280.91000000000003</c:v>
                </c:pt>
                <c:pt idx="2575">
                  <c:v>280.64</c:v>
                </c:pt>
                <c:pt idx="2576">
                  <c:v>280.36</c:v>
                </c:pt>
                <c:pt idx="2577">
                  <c:v>280.07</c:v>
                </c:pt>
                <c:pt idx="2578">
                  <c:v>279.77</c:v>
                </c:pt>
                <c:pt idx="2579">
                  <c:v>279.45999999999998</c:v>
                </c:pt>
                <c:pt idx="2580">
                  <c:v>279.14</c:v>
                </c:pt>
                <c:pt idx="2581">
                  <c:v>278.81</c:v>
                </c:pt>
                <c:pt idx="2582">
                  <c:v>278.48</c:v>
                </c:pt>
                <c:pt idx="2583">
                  <c:v>278.14999999999998</c:v>
                </c:pt>
                <c:pt idx="2584">
                  <c:v>277.81</c:v>
                </c:pt>
                <c:pt idx="2585">
                  <c:v>277.45999999999998</c:v>
                </c:pt>
                <c:pt idx="2586">
                  <c:v>277.11</c:v>
                </c:pt>
                <c:pt idx="2587">
                  <c:v>276.76</c:v>
                </c:pt>
                <c:pt idx="2588">
                  <c:v>276.41000000000003</c:v>
                </c:pt>
                <c:pt idx="2589">
                  <c:v>276.05</c:v>
                </c:pt>
                <c:pt idx="2590">
                  <c:v>275.7</c:v>
                </c:pt>
                <c:pt idx="2591">
                  <c:v>275.33999999999997</c:v>
                </c:pt>
                <c:pt idx="2592">
                  <c:v>274.98</c:v>
                </c:pt>
                <c:pt idx="2593">
                  <c:v>274.62</c:v>
                </c:pt>
                <c:pt idx="2594">
                  <c:v>274.25</c:v>
                </c:pt>
                <c:pt idx="2595">
                  <c:v>273.89</c:v>
                </c:pt>
                <c:pt idx="2596">
                  <c:v>273.52999999999997</c:v>
                </c:pt>
                <c:pt idx="2597">
                  <c:v>273.17</c:v>
                </c:pt>
                <c:pt idx="2598">
                  <c:v>272.81</c:v>
                </c:pt>
                <c:pt idx="2599">
                  <c:v>272.45</c:v>
                </c:pt>
                <c:pt idx="2600">
                  <c:v>272.08999999999997</c:v>
                </c:pt>
                <c:pt idx="2601">
                  <c:v>271.73</c:v>
                </c:pt>
                <c:pt idx="2602">
                  <c:v>271.37</c:v>
                </c:pt>
                <c:pt idx="2603">
                  <c:v>271.01</c:v>
                </c:pt>
                <c:pt idx="2604">
                  <c:v>270.66000000000003</c:v>
                </c:pt>
                <c:pt idx="2605">
                  <c:v>270.3</c:v>
                </c:pt>
                <c:pt idx="2606">
                  <c:v>269.95</c:v>
                </c:pt>
                <c:pt idx="2607">
                  <c:v>269.60000000000002</c:v>
                </c:pt>
                <c:pt idx="2608">
                  <c:v>269.24</c:v>
                </c:pt>
                <c:pt idx="2609">
                  <c:v>268.89999999999998</c:v>
                </c:pt>
                <c:pt idx="2610">
                  <c:v>268.55</c:v>
                </c:pt>
                <c:pt idx="2611">
                  <c:v>268.2</c:v>
                </c:pt>
                <c:pt idx="2612">
                  <c:v>267.86</c:v>
                </c:pt>
                <c:pt idx="2613">
                  <c:v>267.51</c:v>
                </c:pt>
                <c:pt idx="2614">
                  <c:v>267.17</c:v>
                </c:pt>
                <c:pt idx="2615">
                  <c:v>266.83</c:v>
                </c:pt>
                <c:pt idx="2616">
                  <c:v>266.5</c:v>
                </c:pt>
                <c:pt idx="2617">
                  <c:v>266.16000000000003</c:v>
                </c:pt>
                <c:pt idx="2618">
                  <c:v>265.83</c:v>
                </c:pt>
                <c:pt idx="2619">
                  <c:v>265.5</c:v>
                </c:pt>
                <c:pt idx="2620">
                  <c:v>265.17</c:v>
                </c:pt>
                <c:pt idx="2621">
                  <c:v>264.83999999999997</c:v>
                </c:pt>
                <c:pt idx="2622">
                  <c:v>264.51</c:v>
                </c:pt>
                <c:pt idx="2623">
                  <c:v>264.19</c:v>
                </c:pt>
                <c:pt idx="2624">
                  <c:v>263.87</c:v>
                </c:pt>
                <c:pt idx="2625">
                  <c:v>263.55</c:v>
                </c:pt>
                <c:pt idx="2626">
                  <c:v>263.23</c:v>
                </c:pt>
                <c:pt idx="2627">
                  <c:v>262.91000000000003</c:v>
                </c:pt>
                <c:pt idx="2628">
                  <c:v>262.60000000000002</c:v>
                </c:pt>
                <c:pt idx="2629">
                  <c:v>262.29000000000002</c:v>
                </c:pt>
                <c:pt idx="2630">
                  <c:v>261.98</c:v>
                </c:pt>
                <c:pt idx="2631">
                  <c:v>261.67</c:v>
                </c:pt>
                <c:pt idx="2632">
                  <c:v>261.37</c:v>
                </c:pt>
                <c:pt idx="2633">
                  <c:v>261.06</c:v>
                </c:pt>
                <c:pt idx="2634">
                  <c:v>260.76</c:v>
                </c:pt>
                <c:pt idx="2635">
                  <c:v>260.45999999999998</c:v>
                </c:pt>
                <c:pt idx="2636">
                  <c:v>260.16000000000003</c:v>
                </c:pt>
                <c:pt idx="2637">
                  <c:v>259.87</c:v>
                </c:pt>
                <c:pt idx="2638">
                  <c:v>259.57</c:v>
                </c:pt>
                <c:pt idx="2639">
                  <c:v>259.27999999999997</c:v>
                </c:pt>
                <c:pt idx="2640">
                  <c:v>258.99</c:v>
                </c:pt>
                <c:pt idx="2641">
                  <c:v>258.7</c:v>
                </c:pt>
                <c:pt idx="2642">
                  <c:v>258.42</c:v>
                </c:pt>
                <c:pt idx="2643">
                  <c:v>258.13</c:v>
                </c:pt>
                <c:pt idx="2644">
                  <c:v>257.85000000000002</c:v>
                </c:pt>
                <c:pt idx="2645">
                  <c:v>257.57</c:v>
                </c:pt>
                <c:pt idx="2646">
                  <c:v>257.29000000000002</c:v>
                </c:pt>
                <c:pt idx="2647">
                  <c:v>257.01</c:v>
                </c:pt>
                <c:pt idx="2648">
                  <c:v>256.74</c:v>
                </c:pt>
                <c:pt idx="2649">
                  <c:v>256.45999999999998</c:v>
                </c:pt>
                <c:pt idx="2650">
                  <c:v>256.19</c:v>
                </c:pt>
                <c:pt idx="2651">
                  <c:v>255.92</c:v>
                </c:pt>
                <c:pt idx="2652">
                  <c:v>255.66</c:v>
                </c:pt>
                <c:pt idx="2653">
                  <c:v>255.39</c:v>
                </c:pt>
                <c:pt idx="2654">
                  <c:v>255.13</c:v>
                </c:pt>
                <c:pt idx="2655">
                  <c:v>254.86</c:v>
                </c:pt>
                <c:pt idx="2656">
                  <c:v>254.6</c:v>
                </c:pt>
                <c:pt idx="2657">
                  <c:v>254.34</c:v>
                </c:pt>
                <c:pt idx="2658">
                  <c:v>254.09</c:v>
                </c:pt>
                <c:pt idx="2659">
                  <c:v>253.83</c:v>
                </c:pt>
                <c:pt idx="2660">
                  <c:v>253.58</c:v>
                </c:pt>
                <c:pt idx="2661">
                  <c:v>253.33</c:v>
                </c:pt>
                <c:pt idx="2662">
                  <c:v>253.07</c:v>
                </c:pt>
                <c:pt idx="2663">
                  <c:v>252.83</c:v>
                </c:pt>
                <c:pt idx="2664">
                  <c:v>252.58</c:v>
                </c:pt>
                <c:pt idx="2665">
                  <c:v>252.33</c:v>
                </c:pt>
                <c:pt idx="2666">
                  <c:v>252.09</c:v>
                </c:pt>
                <c:pt idx="2667">
                  <c:v>251.85</c:v>
                </c:pt>
                <c:pt idx="2668">
                  <c:v>251.61</c:v>
                </c:pt>
                <c:pt idx="2669">
                  <c:v>251.37</c:v>
                </c:pt>
                <c:pt idx="2670">
                  <c:v>251.13</c:v>
                </c:pt>
                <c:pt idx="2671">
                  <c:v>250.89</c:v>
                </c:pt>
                <c:pt idx="2672">
                  <c:v>250.66</c:v>
                </c:pt>
                <c:pt idx="2673">
                  <c:v>250.43</c:v>
                </c:pt>
                <c:pt idx="2674">
                  <c:v>250.19</c:v>
                </c:pt>
                <c:pt idx="2675">
                  <c:v>249.96</c:v>
                </c:pt>
                <c:pt idx="2676">
                  <c:v>249.74</c:v>
                </c:pt>
                <c:pt idx="2677">
                  <c:v>249.51</c:v>
                </c:pt>
                <c:pt idx="2678">
                  <c:v>249.28</c:v>
                </c:pt>
                <c:pt idx="2679">
                  <c:v>249.06</c:v>
                </c:pt>
                <c:pt idx="2680">
                  <c:v>248.84</c:v>
                </c:pt>
                <c:pt idx="2681">
                  <c:v>248.71</c:v>
                </c:pt>
                <c:pt idx="2682">
                  <c:v>248.72</c:v>
                </c:pt>
                <c:pt idx="2683">
                  <c:v>248.73</c:v>
                </c:pt>
                <c:pt idx="2684">
                  <c:v>248.74</c:v>
                </c:pt>
                <c:pt idx="2685">
                  <c:v>248.76</c:v>
                </c:pt>
                <c:pt idx="2686">
                  <c:v>248.77</c:v>
                </c:pt>
                <c:pt idx="2687">
                  <c:v>248.78</c:v>
                </c:pt>
                <c:pt idx="2688">
                  <c:v>248.79</c:v>
                </c:pt>
                <c:pt idx="2689">
                  <c:v>248.81</c:v>
                </c:pt>
                <c:pt idx="2690">
                  <c:v>248.82</c:v>
                </c:pt>
                <c:pt idx="2691">
                  <c:v>248.83</c:v>
                </c:pt>
                <c:pt idx="2692">
                  <c:v>248.84</c:v>
                </c:pt>
                <c:pt idx="2693">
                  <c:v>248.85</c:v>
                </c:pt>
                <c:pt idx="2694">
                  <c:v>248.87</c:v>
                </c:pt>
                <c:pt idx="2695">
                  <c:v>248.88</c:v>
                </c:pt>
                <c:pt idx="2696">
                  <c:v>248.89</c:v>
                </c:pt>
                <c:pt idx="2697">
                  <c:v>248.9</c:v>
                </c:pt>
                <c:pt idx="2698">
                  <c:v>248.91</c:v>
                </c:pt>
                <c:pt idx="2699">
                  <c:v>248.92</c:v>
                </c:pt>
                <c:pt idx="2700">
                  <c:v>248.93</c:v>
                </c:pt>
                <c:pt idx="2701">
                  <c:v>248.95</c:v>
                </c:pt>
                <c:pt idx="2702">
                  <c:v>248.96</c:v>
                </c:pt>
                <c:pt idx="2703">
                  <c:v>248.97</c:v>
                </c:pt>
                <c:pt idx="2704">
                  <c:v>248.98</c:v>
                </c:pt>
                <c:pt idx="2705">
                  <c:v>248.99</c:v>
                </c:pt>
                <c:pt idx="2706">
                  <c:v>249</c:v>
                </c:pt>
                <c:pt idx="2707">
                  <c:v>249.01</c:v>
                </c:pt>
                <c:pt idx="2708">
                  <c:v>249.02</c:v>
                </c:pt>
                <c:pt idx="2709">
                  <c:v>249.03</c:v>
                </c:pt>
                <c:pt idx="2710">
                  <c:v>249.04</c:v>
                </c:pt>
                <c:pt idx="2711">
                  <c:v>249.05</c:v>
                </c:pt>
                <c:pt idx="2712">
                  <c:v>249.06</c:v>
                </c:pt>
                <c:pt idx="2713">
                  <c:v>249.07</c:v>
                </c:pt>
                <c:pt idx="2714">
                  <c:v>249.08</c:v>
                </c:pt>
                <c:pt idx="2715">
                  <c:v>249.09</c:v>
                </c:pt>
                <c:pt idx="2716">
                  <c:v>249.1</c:v>
                </c:pt>
                <c:pt idx="2717">
                  <c:v>249.11</c:v>
                </c:pt>
                <c:pt idx="2718">
                  <c:v>249.11</c:v>
                </c:pt>
                <c:pt idx="2719">
                  <c:v>249.12</c:v>
                </c:pt>
                <c:pt idx="2720">
                  <c:v>249.13</c:v>
                </c:pt>
                <c:pt idx="2721">
                  <c:v>249.14</c:v>
                </c:pt>
                <c:pt idx="2722">
                  <c:v>249.15</c:v>
                </c:pt>
                <c:pt idx="2723">
                  <c:v>249.16</c:v>
                </c:pt>
                <c:pt idx="2724">
                  <c:v>249.17</c:v>
                </c:pt>
                <c:pt idx="2725">
                  <c:v>249.17</c:v>
                </c:pt>
                <c:pt idx="2726">
                  <c:v>249.18</c:v>
                </c:pt>
                <c:pt idx="2727">
                  <c:v>249.19</c:v>
                </c:pt>
                <c:pt idx="2728">
                  <c:v>249.2</c:v>
                </c:pt>
                <c:pt idx="2729">
                  <c:v>249.21</c:v>
                </c:pt>
                <c:pt idx="2730">
                  <c:v>249.21</c:v>
                </c:pt>
                <c:pt idx="2731">
                  <c:v>249.22</c:v>
                </c:pt>
                <c:pt idx="2732">
                  <c:v>249.23</c:v>
                </c:pt>
                <c:pt idx="2733">
                  <c:v>249.23</c:v>
                </c:pt>
                <c:pt idx="2734">
                  <c:v>249.24</c:v>
                </c:pt>
                <c:pt idx="2735">
                  <c:v>249.25</c:v>
                </c:pt>
                <c:pt idx="2736">
                  <c:v>249.26</c:v>
                </c:pt>
                <c:pt idx="2737">
                  <c:v>249.26</c:v>
                </c:pt>
                <c:pt idx="2738">
                  <c:v>249.27</c:v>
                </c:pt>
                <c:pt idx="2739">
                  <c:v>249.27</c:v>
                </c:pt>
                <c:pt idx="2740">
                  <c:v>249.28</c:v>
                </c:pt>
                <c:pt idx="2741">
                  <c:v>249.29</c:v>
                </c:pt>
                <c:pt idx="2742">
                  <c:v>249.29</c:v>
                </c:pt>
                <c:pt idx="2743">
                  <c:v>249.3</c:v>
                </c:pt>
                <c:pt idx="2744">
                  <c:v>249.3</c:v>
                </c:pt>
                <c:pt idx="2745">
                  <c:v>249.31</c:v>
                </c:pt>
                <c:pt idx="2746">
                  <c:v>249.32</c:v>
                </c:pt>
                <c:pt idx="2747">
                  <c:v>249.32</c:v>
                </c:pt>
                <c:pt idx="2748">
                  <c:v>249.33</c:v>
                </c:pt>
                <c:pt idx="2749">
                  <c:v>249.33</c:v>
                </c:pt>
                <c:pt idx="2750">
                  <c:v>249.34</c:v>
                </c:pt>
                <c:pt idx="2751">
                  <c:v>249.34</c:v>
                </c:pt>
                <c:pt idx="2752">
                  <c:v>249.34</c:v>
                </c:pt>
                <c:pt idx="2753">
                  <c:v>249.35</c:v>
                </c:pt>
                <c:pt idx="2754">
                  <c:v>249.35</c:v>
                </c:pt>
                <c:pt idx="2755">
                  <c:v>249.36</c:v>
                </c:pt>
                <c:pt idx="2756">
                  <c:v>249.36</c:v>
                </c:pt>
                <c:pt idx="2757">
                  <c:v>249.37</c:v>
                </c:pt>
                <c:pt idx="2758">
                  <c:v>249.37</c:v>
                </c:pt>
                <c:pt idx="2759">
                  <c:v>249.38</c:v>
                </c:pt>
                <c:pt idx="2760">
                  <c:v>249.38</c:v>
                </c:pt>
                <c:pt idx="2761">
                  <c:v>249.39</c:v>
                </c:pt>
                <c:pt idx="2762">
                  <c:v>249.39</c:v>
                </c:pt>
                <c:pt idx="2763">
                  <c:v>249.39</c:v>
                </c:pt>
                <c:pt idx="2764">
                  <c:v>249.4</c:v>
                </c:pt>
                <c:pt idx="2765">
                  <c:v>249.4</c:v>
                </c:pt>
                <c:pt idx="2766">
                  <c:v>249.4</c:v>
                </c:pt>
                <c:pt idx="2767">
                  <c:v>249.41</c:v>
                </c:pt>
                <c:pt idx="2768">
                  <c:v>249.41</c:v>
                </c:pt>
                <c:pt idx="2769">
                  <c:v>249.41</c:v>
                </c:pt>
                <c:pt idx="2770">
                  <c:v>249.41</c:v>
                </c:pt>
                <c:pt idx="2771">
                  <c:v>249.42</c:v>
                </c:pt>
                <c:pt idx="2772">
                  <c:v>249.42</c:v>
                </c:pt>
                <c:pt idx="2773">
                  <c:v>249.42</c:v>
                </c:pt>
                <c:pt idx="2774">
                  <c:v>249.42</c:v>
                </c:pt>
                <c:pt idx="2775">
                  <c:v>249.43</c:v>
                </c:pt>
                <c:pt idx="2776">
                  <c:v>249.43</c:v>
                </c:pt>
                <c:pt idx="2777">
                  <c:v>249.43</c:v>
                </c:pt>
                <c:pt idx="2778">
                  <c:v>249.43</c:v>
                </c:pt>
                <c:pt idx="2779">
                  <c:v>249.43</c:v>
                </c:pt>
                <c:pt idx="2780">
                  <c:v>249.43</c:v>
                </c:pt>
                <c:pt idx="2781">
                  <c:v>249.43</c:v>
                </c:pt>
                <c:pt idx="2782">
                  <c:v>249.44</c:v>
                </c:pt>
                <c:pt idx="2783">
                  <c:v>249.44</c:v>
                </c:pt>
                <c:pt idx="2784">
                  <c:v>249.44</c:v>
                </c:pt>
                <c:pt idx="2785">
                  <c:v>249.44</c:v>
                </c:pt>
                <c:pt idx="2786">
                  <c:v>249.44</c:v>
                </c:pt>
                <c:pt idx="2787">
                  <c:v>249.44</c:v>
                </c:pt>
                <c:pt idx="2788">
                  <c:v>249.44</c:v>
                </c:pt>
                <c:pt idx="2789">
                  <c:v>249.44</c:v>
                </c:pt>
                <c:pt idx="2790">
                  <c:v>249.44</c:v>
                </c:pt>
                <c:pt idx="2791">
                  <c:v>249.44</c:v>
                </c:pt>
                <c:pt idx="2792">
                  <c:v>249.44</c:v>
                </c:pt>
                <c:pt idx="2793">
                  <c:v>249.44</c:v>
                </c:pt>
                <c:pt idx="2794">
                  <c:v>249.44</c:v>
                </c:pt>
                <c:pt idx="2795">
                  <c:v>249.44</c:v>
                </c:pt>
                <c:pt idx="2796">
                  <c:v>249.44</c:v>
                </c:pt>
                <c:pt idx="2797">
                  <c:v>249.44</c:v>
                </c:pt>
                <c:pt idx="2798">
                  <c:v>249.44</c:v>
                </c:pt>
                <c:pt idx="2799">
                  <c:v>249.44</c:v>
                </c:pt>
                <c:pt idx="2800">
                  <c:v>249.43</c:v>
                </c:pt>
                <c:pt idx="2801">
                  <c:v>249.43</c:v>
                </c:pt>
                <c:pt idx="2802">
                  <c:v>249.43</c:v>
                </c:pt>
                <c:pt idx="2803">
                  <c:v>249.43</c:v>
                </c:pt>
                <c:pt idx="2804">
                  <c:v>249.43</c:v>
                </c:pt>
                <c:pt idx="2805">
                  <c:v>249.42</c:v>
                </c:pt>
                <c:pt idx="2806">
                  <c:v>249.42</c:v>
                </c:pt>
                <c:pt idx="2807">
                  <c:v>249.42</c:v>
                </c:pt>
                <c:pt idx="2808">
                  <c:v>249.41</c:v>
                </c:pt>
                <c:pt idx="2809">
                  <c:v>249.41</c:v>
                </c:pt>
                <c:pt idx="2810">
                  <c:v>249.41</c:v>
                </c:pt>
                <c:pt idx="2811">
                  <c:v>249.4</c:v>
                </c:pt>
                <c:pt idx="2812">
                  <c:v>249.4</c:v>
                </c:pt>
                <c:pt idx="2813">
                  <c:v>249.39</c:v>
                </c:pt>
                <c:pt idx="2814">
                  <c:v>249.39</c:v>
                </c:pt>
                <c:pt idx="2815">
                  <c:v>249.38</c:v>
                </c:pt>
                <c:pt idx="2816">
                  <c:v>249.38</c:v>
                </c:pt>
                <c:pt idx="2817">
                  <c:v>249.37</c:v>
                </c:pt>
                <c:pt idx="2818">
                  <c:v>249.37</c:v>
                </c:pt>
                <c:pt idx="2819">
                  <c:v>249.36</c:v>
                </c:pt>
                <c:pt idx="2820">
                  <c:v>249.35</c:v>
                </c:pt>
                <c:pt idx="2821">
                  <c:v>249.35</c:v>
                </c:pt>
                <c:pt idx="2822">
                  <c:v>249.34</c:v>
                </c:pt>
                <c:pt idx="2823">
                  <c:v>249.34</c:v>
                </c:pt>
                <c:pt idx="2824">
                  <c:v>249.33</c:v>
                </c:pt>
                <c:pt idx="2825">
                  <c:v>249.32</c:v>
                </c:pt>
                <c:pt idx="2826">
                  <c:v>249.31</c:v>
                </c:pt>
                <c:pt idx="2827">
                  <c:v>249.31</c:v>
                </c:pt>
                <c:pt idx="2828">
                  <c:v>249.3</c:v>
                </c:pt>
                <c:pt idx="2829">
                  <c:v>249.29</c:v>
                </c:pt>
                <c:pt idx="2830">
                  <c:v>249.28</c:v>
                </c:pt>
                <c:pt idx="2831">
                  <c:v>249.27</c:v>
                </c:pt>
                <c:pt idx="2832">
                  <c:v>249.27</c:v>
                </c:pt>
                <c:pt idx="2833">
                  <c:v>249.26</c:v>
                </c:pt>
                <c:pt idx="2834">
                  <c:v>249.25</c:v>
                </c:pt>
                <c:pt idx="2835">
                  <c:v>249.24</c:v>
                </c:pt>
                <c:pt idx="2836">
                  <c:v>249.23</c:v>
                </c:pt>
                <c:pt idx="2837">
                  <c:v>249.22</c:v>
                </c:pt>
                <c:pt idx="2838">
                  <c:v>249.21</c:v>
                </c:pt>
                <c:pt idx="2839">
                  <c:v>249.2</c:v>
                </c:pt>
                <c:pt idx="2840">
                  <c:v>249.19</c:v>
                </c:pt>
                <c:pt idx="2841">
                  <c:v>249.18</c:v>
                </c:pt>
                <c:pt idx="2842">
                  <c:v>249.17</c:v>
                </c:pt>
                <c:pt idx="2843">
                  <c:v>249.16</c:v>
                </c:pt>
                <c:pt idx="2844">
                  <c:v>249.34</c:v>
                </c:pt>
                <c:pt idx="2845">
                  <c:v>249.66</c:v>
                </c:pt>
                <c:pt idx="2846">
                  <c:v>249.98</c:v>
                </c:pt>
                <c:pt idx="2847">
                  <c:v>250.3</c:v>
                </c:pt>
                <c:pt idx="2848">
                  <c:v>250.62</c:v>
                </c:pt>
                <c:pt idx="2849">
                  <c:v>250.93</c:v>
                </c:pt>
                <c:pt idx="2850">
                  <c:v>251.24</c:v>
                </c:pt>
                <c:pt idx="2851">
                  <c:v>251.55</c:v>
                </c:pt>
                <c:pt idx="2852">
                  <c:v>251.86</c:v>
                </c:pt>
                <c:pt idx="2853">
                  <c:v>252.17</c:v>
                </c:pt>
                <c:pt idx="2854">
                  <c:v>252.47</c:v>
                </c:pt>
                <c:pt idx="2855">
                  <c:v>252.77</c:v>
                </c:pt>
                <c:pt idx="2856">
                  <c:v>253.07</c:v>
                </c:pt>
                <c:pt idx="2857">
                  <c:v>253.37</c:v>
                </c:pt>
                <c:pt idx="2858">
                  <c:v>253.67</c:v>
                </c:pt>
                <c:pt idx="2859">
                  <c:v>253.96</c:v>
                </c:pt>
                <c:pt idx="2860">
                  <c:v>254.25</c:v>
                </c:pt>
                <c:pt idx="2861">
                  <c:v>254.54</c:v>
                </c:pt>
                <c:pt idx="2862">
                  <c:v>254.83</c:v>
                </c:pt>
                <c:pt idx="2863">
                  <c:v>255.11</c:v>
                </c:pt>
                <c:pt idx="2864">
                  <c:v>255.4</c:v>
                </c:pt>
                <c:pt idx="2865">
                  <c:v>255.68</c:v>
                </c:pt>
                <c:pt idx="2866">
                  <c:v>255.96</c:v>
                </c:pt>
                <c:pt idx="2867">
                  <c:v>256.24</c:v>
                </c:pt>
                <c:pt idx="2868">
                  <c:v>256.51</c:v>
                </c:pt>
                <c:pt idx="2869">
                  <c:v>256.77999999999997</c:v>
                </c:pt>
                <c:pt idx="2870">
                  <c:v>257.05</c:v>
                </c:pt>
                <c:pt idx="2871">
                  <c:v>257.32</c:v>
                </c:pt>
                <c:pt idx="2872">
                  <c:v>257.58999999999997</c:v>
                </c:pt>
                <c:pt idx="2873">
                  <c:v>257.85000000000002</c:v>
                </c:pt>
                <c:pt idx="2874">
                  <c:v>258.11</c:v>
                </c:pt>
                <c:pt idx="2875">
                  <c:v>258.37</c:v>
                </c:pt>
                <c:pt idx="2876">
                  <c:v>258.63</c:v>
                </c:pt>
                <c:pt idx="2877">
                  <c:v>258.89</c:v>
                </c:pt>
                <c:pt idx="2878">
                  <c:v>259.14</c:v>
                </c:pt>
                <c:pt idx="2879">
                  <c:v>259.39</c:v>
                </c:pt>
                <c:pt idx="2880">
                  <c:v>259.64</c:v>
                </c:pt>
                <c:pt idx="2881">
                  <c:v>259.89</c:v>
                </c:pt>
                <c:pt idx="2882">
                  <c:v>260.13</c:v>
                </c:pt>
                <c:pt idx="2883">
                  <c:v>260.38</c:v>
                </c:pt>
                <c:pt idx="2884">
                  <c:v>260.62</c:v>
                </c:pt>
                <c:pt idx="2885">
                  <c:v>260.85000000000002</c:v>
                </c:pt>
                <c:pt idx="2886">
                  <c:v>261.08999999999997</c:v>
                </c:pt>
                <c:pt idx="2887">
                  <c:v>261.33</c:v>
                </c:pt>
                <c:pt idx="2888">
                  <c:v>261.56</c:v>
                </c:pt>
                <c:pt idx="2889">
                  <c:v>261.79000000000002</c:v>
                </c:pt>
                <c:pt idx="2890">
                  <c:v>262.02</c:v>
                </c:pt>
                <c:pt idx="2891">
                  <c:v>262.24</c:v>
                </c:pt>
                <c:pt idx="2892">
                  <c:v>262.47000000000003</c:v>
                </c:pt>
                <c:pt idx="2893">
                  <c:v>262.69</c:v>
                </c:pt>
                <c:pt idx="2894">
                  <c:v>262.91000000000003</c:v>
                </c:pt>
                <c:pt idx="2895">
                  <c:v>263.13</c:v>
                </c:pt>
                <c:pt idx="2896">
                  <c:v>263.33999999999997</c:v>
                </c:pt>
                <c:pt idx="2897">
                  <c:v>263.56</c:v>
                </c:pt>
                <c:pt idx="2898">
                  <c:v>263.77</c:v>
                </c:pt>
                <c:pt idx="2899">
                  <c:v>263.98</c:v>
                </c:pt>
                <c:pt idx="2900">
                  <c:v>264.19</c:v>
                </c:pt>
                <c:pt idx="2901">
                  <c:v>264.39999999999998</c:v>
                </c:pt>
                <c:pt idx="2902">
                  <c:v>264.60000000000002</c:v>
                </c:pt>
                <c:pt idx="2903">
                  <c:v>264.8</c:v>
                </c:pt>
                <c:pt idx="2904">
                  <c:v>265</c:v>
                </c:pt>
                <c:pt idx="2905">
                  <c:v>265.2</c:v>
                </c:pt>
                <c:pt idx="2906">
                  <c:v>265.39999999999998</c:v>
                </c:pt>
                <c:pt idx="2907">
                  <c:v>265.58999999999997</c:v>
                </c:pt>
                <c:pt idx="2908">
                  <c:v>265.79000000000002</c:v>
                </c:pt>
                <c:pt idx="2909">
                  <c:v>265.98</c:v>
                </c:pt>
                <c:pt idx="2910">
                  <c:v>266.17</c:v>
                </c:pt>
                <c:pt idx="2911">
                  <c:v>266.36</c:v>
                </c:pt>
                <c:pt idx="2912">
                  <c:v>266.54000000000002</c:v>
                </c:pt>
                <c:pt idx="2913">
                  <c:v>266.73</c:v>
                </c:pt>
                <c:pt idx="2914">
                  <c:v>266.91000000000003</c:v>
                </c:pt>
                <c:pt idx="2915">
                  <c:v>267.08999999999997</c:v>
                </c:pt>
                <c:pt idx="2916">
                  <c:v>267.27</c:v>
                </c:pt>
                <c:pt idx="2917">
                  <c:v>267.44</c:v>
                </c:pt>
                <c:pt idx="2918">
                  <c:v>267.62</c:v>
                </c:pt>
                <c:pt idx="2919">
                  <c:v>267.79000000000002</c:v>
                </c:pt>
                <c:pt idx="2920">
                  <c:v>267.97000000000003</c:v>
                </c:pt>
                <c:pt idx="2921">
                  <c:v>268.14</c:v>
                </c:pt>
                <c:pt idx="2922">
                  <c:v>268.3</c:v>
                </c:pt>
                <c:pt idx="2923">
                  <c:v>268.47000000000003</c:v>
                </c:pt>
                <c:pt idx="2924">
                  <c:v>268.64</c:v>
                </c:pt>
                <c:pt idx="2925">
                  <c:v>268.8</c:v>
                </c:pt>
                <c:pt idx="2926">
                  <c:v>268.95999999999998</c:v>
                </c:pt>
                <c:pt idx="2927">
                  <c:v>269.12</c:v>
                </c:pt>
                <c:pt idx="2928">
                  <c:v>269.27999999999997</c:v>
                </c:pt>
                <c:pt idx="2929">
                  <c:v>269.44</c:v>
                </c:pt>
                <c:pt idx="2930">
                  <c:v>269.58999999999997</c:v>
                </c:pt>
                <c:pt idx="2931">
                  <c:v>269.75</c:v>
                </c:pt>
                <c:pt idx="2932">
                  <c:v>269.89999999999998</c:v>
                </c:pt>
                <c:pt idx="2933">
                  <c:v>270.05</c:v>
                </c:pt>
                <c:pt idx="2934">
                  <c:v>270.2</c:v>
                </c:pt>
                <c:pt idx="2935">
                  <c:v>270.35000000000002</c:v>
                </c:pt>
                <c:pt idx="2936">
                  <c:v>270.49</c:v>
                </c:pt>
                <c:pt idx="2937">
                  <c:v>270.64</c:v>
                </c:pt>
                <c:pt idx="2938">
                  <c:v>270.77999999999997</c:v>
                </c:pt>
                <c:pt idx="2939">
                  <c:v>270.92</c:v>
                </c:pt>
                <c:pt idx="2940">
                  <c:v>271.06</c:v>
                </c:pt>
                <c:pt idx="2941">
                  <c:v>271.2</c:v>
                </c:pt>
                <c:pt idx="2942">
                  <c:v>271.33999999999997</c:v>
                </c:pt>
                <c:pt idx="2943">
                  <c:v>271.48</c:v>
                </c:pt>
                <c:pt idx="2944">
                  <c:v>271.61</c:v>
                </c:pt>
                <c:pt idx="2945">
                  <c:v>271.74</c:v>
                </c:pt>
                <c:pt idx="2946">
                  <c:v>271.88</c:v>
                </c:pt>
                <c:pt idx="2947">
                  <c:v>272.01</c:v>
                </c:pt>
                <c:pt idx="2948">
                  <c:v>272.14</c:v>
                </c:pt>
                <c:pt idx="2949">
                  <c:v>272.26</c:v>
                </c:pt>
                <c:pt idx="2950">
                  <c:v>272.39</c:v>
                </c:pt>
                <c:pt idx="2951">
                  <c:v>272.52</c:v>
                </c:pt>
                <c:pt idx="2952">
                  <c:v>272.64</c:v>
                </c:pt>
                <c:pt idx="2953">
                  <c:v>272.76</c:v>
                </c:pt>
                <c:pt idx="2954">
                  <c:v>272.89</c:v>
                </c:pt>
                <c:pt idx="2955">
                  <c:v>273.01</c:v>
                </c:pt>
                <c:pt idx="2956">
                  <c:v>273.13</c:v>
                </c:pt>
                <c:pt idx="2957">
                  <c:v>273.24</c:v>
                </c:pt>
                <c:pt idx="2958">
                  <c:v>273.36</c:v>
                </c:pt>
                <c:pt idx="2959">
                  <c:v>273.48</c:v>
                </c:pt>
                <c:pt idx="2960">
                  <c:v>273.58999999999997</c:v>
                </c:pt>
                <c:pt idx="2961">
                  <c:v>273.7</c:v>
                </c:pt>
                <c:pt idx="2962">
                  <c:v>273.82</c:v>
                </c:pt>
                <c:pt idx="2963">
                  <c:v>273.93</c:v>
                </c:pt>
                <c:pt idx="2964">
                  <c:v>274.04000000000002</c:v>
                </c:pt>
                <c:pt idx="2965">
                  <c:v>274.14</c:v>
                </c:pt>
                <c:pt idx="2966">
                  <c:v>274.25</c:v>
                </c:pt>
                <c:pt idx="2967">
                  <c:v>274.36</c:v>
                </c:pt>
                <c:pt idx="2968">
                  <c:v>274.45999999999998</c:v>
                </c:pt>
                <c:pt idx="2969">
                  <c:v>274.57</c:v>
                </c:pt>
                <c:pt idx="2970">
                  <c:v>274.67</c:v>
                </c:pt>
                <c:pt idx="2971">
                  <c:v>274.77</c:v>
                </c:pt>
                <c:pt idx="2972">
                  <c:v>274.87</c:v>
                </c:pt>
                <c:pt idx="2973">
                  <c:v>274.97000000000003</c:v>
                </c:pt>
                <c:pt idx="2974">
                  <c:v>275.07</c:v>
                </c:pt>
                <c:pt idx="2975">
                  <c:v>275.17</c:v>
                </c:pt>
                <c:pt idx="2976">
                  <c:v>275.27</c:v>
                </c:pt>
                <c:pt idx="2977">
                  <c:v>275.36</c:v>
                </c:pt>
                <c:pt idx="2978">
                  <c:v>275.45999999999998</c:v>
                </c:pt>
                <c:pt idx="2979">
                  <c:v>275.55</c:v>
                </c:pt>
                <c:pt idx="2980">
                  <c:v>275.64</c:v>
                </c:pt>
                <c:pt idx="2981">
                  <c:v>275.73</c:v>
                </c:pt>
                <c:pt idx="2982">
                  <c:v>275.82</c:v>
                </c:pt>
                <c:pt idx="2983">
                  <c:v>275.91000000000003</c:v>
                </c:pt>
                <c:pt idx="2984">
                  <c:v>276</c:v>
                </c:pt>
                <c:pt idx="2985">
                  <c:v>276.08999999999997</c:v>
                </c:pt>
                <c:pt idx="2986">
                  <c:v>276.18</c:v>
                </c:pt>
                <c:pt idx="2987">
                  <c:v>276.26</c:v>
                </c:pt>
                <c:pt idx="2988">
                  <c:v>276.35000000000002</c:v>
                </c:pt>
                <c:pt idx="2989">
                  <c:v>276.43</c:v>
                </c:pt>
                <c:pt idx="2990">
                  <c:v>276.52</c:v>
                </c:pt>
                <c:pt idx="2991">
                  <c:v>276.60000000000002</c:v>
                </c:pt>
                <c:pt idx="2992">
                  <c:v>276.68</c:v>
                </c:pt>
                <c:pt idx="2993">
                  <c:v>276.76</c:v>
                </c:pt>
                <c:pt idx="2994">
                  <c:v>276.83999999999997</c:v>
                </c:pt>
                <c:pt idx="2995">
                  <c:v>276.92</c:v>
                </c:pt>
                <c:pt idx="2996">
                  <c:v>277</c:v>
                </c:pt>
                <c:pt idx="2997">
                  <c:v>277.08</c:v>
                </c:pt>
                <c:pt idx="2998">
                  <c:v>277.14999999999998</c:v>
                </c:pt>
                <c:pt idx="2999">
                  <c:v>277.23</c:v>
                </c:pt>
                <c:pt idx="3000">
                  <c:v>277.31</c:v>
                </c:pt>
                <c:pt idx="3001">
                  <c:v>277.38</c:v>
                </c:pt>
                <c:pt idx="3002">
                  <c:v>277.45</c:v>
                </c:pt>
                <c:pt idx="3003">
                  <c:v>277.52999999999997</c:v>
                </c:pt>
                <c:pt idx="3004">
                  <c:v>277.60000000000002</c:v>
                </c:pt>
                <c:pt idx="3005">
                  <c:v>277.67</c:v>
                </c:pt>
                <c:pt idx="3006">
                  <c:v>277.74</c:v>
                </c:pt>
                <c:pt idx="3007">
                  <c:v>277.81</c:v>
                </c:pt>
                <c:pt idx="3008">
                  <c:v>277.88</c:v>
                </c:pt>
                <c:pt idx="3009">
                  <c:v>277.95</c:v>
                </c:pt>
                <c:pt idx="3010">
                  <c:v>278.01</c:v>
                </c:pt>
                <c:pt idx="3011">
                  <c:v>278.08</c:v>
                </c:pt>
                <c:pt idx="3012">
                  <c:v>278.14999999999998</c:v>
                </c:pt>
                <c:pt idx="3013">
                  <c:v>278.20999999999998</c:v>
                </c:pt>
                <c:pt idx="3014">
                  <c:v>278.27999999999997</c:v>
                </c:pt>
                <c:pt idx="3015">
                  <c:v>278.33999999999997</c:v>
                </c:pt>
                <c:pt idx="3016">
                  <c:v>278.41000000000003</c:v>
                </c:pt>
                <c:pt idx="3017">
                  <c:v>278.47000000000003</c:v>
                </c:pt>
                <c:pt idx="3018">
                  <c:v>278.52999999999997</c:v>
                </c:pt>
                <c:pt idx="3019">
                  <c:v>278.58999999999997</c:v>
                </c:pt>
                <c:pt idx="3020">
                  <c:v>278.64999999999998</c:v>
                </c:pt>
                <c:pt idx="3021">
                  <c:v>278.70999999999998</c:v>
                </c:pt>
                <c:pt idx="3022">
                  <c:v>278.77</c:v>
                </c:pt>
                <c:pt idx="3023">
                  <c:v>278.83</c:v>
                </c:pt>
                <c:pt idx="3024">
                  <c:v>278.89</c:v>
                </c:pt>
                <c:pt idx="3025">
                  <c:v>278.95</c:v>
                </c:pt>
                <c:pt idx="3026">
                  <c:v>279.01</c:v>
                </c:pt>
                <c:pt idx="3027">
                  <c:v>279.06</c:v>
                </c:pt>
                <c:pt idx="3028">
                  <c:v>279.12</c:v>
                </c:pt>
                <c:pt idx="3029">
                  <c:v>279.18</c:v>
                </c:pt>
                <c:pt idx="3030">
                  <c:v>279.23</c:v>
                </c:pt>
                <c:pt idx="3031">
                  <c:v>279.27999999999997</c:v>
                </c:pt>
                <c:pt idx="3032">
                  <c:v>279.33999999999997</c:v>
                </c:pt>
                <c:pt idx="3033">
                  <c:v>279.39</c:v>
                </c:pt>
                <c:pt idx="3034">
                  <c:v>279.44</c:v>
                </c:pt>
                <c:pt idx="3035">
                  <c:v>279.5</c:v>
                </c:pt>
                <c:pt idx="3036">
                  <c:v>279.55</c:v>
                </c:pt>
                <c:pt idx="3037">
                  <c:v>279.60000000000002</c:v>
                </c:pt>
                <c:pt idx="3038">
                  <c:v>279.64999999999998</c:v>
                </c:pt>
                <c:pt idx="3039">
                  <c:v>279.7</c:v>
                </c:pt>
                <c:pt idx="3040">
                  <c:v>279.75</c:v>
                </c:pt>
                <c:pt idx="3041">
                  <c:v>279.8</c:v>
                </c:pt>
                <c:pt idx="3042">
                  <c:v>279.85000000000002</c:v>
                </c:pt>
                <c:pt idx="3043">
                  <c:v>279.89999999999998</c:v>
                </c:pt>
                <c:pt idx="3044">
                  <c:v>279.95</c:v>
                </c:pt>
                <c:pt idx="3045">
                  <c:v>279.99</c:v>
                </c:pt>
                <c:pt idx="3046">
                  <c:v>280.04000000000002</c:v>
                </c:pt>
                <c:pt idx="3047">
                  <c:v>280.08999999999997</c:v>
                </c:pt>
                <c:pt idx="3048">
                  <c:v>280.13</c:v>
                </c:pt>
                <c:pt idx="3049">
                  <c:v>280.18</c:v>
                </c:pt>
                <c:pt idx="3050">
                  <c:v>280.22000000000003</c:v>
                </c:pt>
                <c:pt idx="3051">
                  <c:v>280.27</c:v>
                </c:pt>
                <c:pt idx="3052">
                  <c:v>280.31</c:v>
                </c:pt>
                <c:pt idx="3053">
                  <c:v>280.35000000000002</c:v>
                </c:pt>
                <c:pt idx="3054">
                  <c:v>280.39999999999998</c:v>
                </c:pt>
                <c:pt idx="3055">
                  <c:v>280.44</c:v>
                </c:pt>
                <c:pt idx="3056">
                  <c:v>280.48</c:v>
                </c:pt>
                <c:pt idx="3057">
                  <c:v>280.52</c:v>
                </c:pt>
                <c:pt idx="3058">
                  <c:v>280.57</c:v>
                </c:pt>
                <c:pt idx="3059">
                  <c:v>280.61</c:v>
                </c:pt>
                <c:pt idx="3060">
                  <c:v>280.64999999999998</c:v>
                </c:pt>
                <c:pt idx="3061">
                  <c:v>280.69</c:v>
                </c:pt>
                <c:pt idx="3062">
                  <c:v>280.73</c:v>
                </c:pt>
                <c:pt idx="3063">
                  <c:v>280.77</c:v>
                </c:pt>
                <c:pt idx="3064">
                  <c:v>280.81</c:v>
                </c:pt>
                <c:pt idx="3065">
                  <c:v>280.83999999999997</c:v>
                </c:pt>
                <c:pt idx="3066">
                  <c:v>280.88</c:v>
                </c:pt>
                <c:pt idx="3067">
                  <c:v>280.92</c:v>
                </c:pt>
                <c:pt idx="3068">
                  <c:v>280.95999999999998</c:v>
                </c:pt>
                <c:pt idx="3069">
                  <c:v>280.99</c:v>
                </c:pt>
                <c:pt idx="3070">
                  <c:v>281.02999999999997</c:v>
                </c:pt>
                <c:pt idx="3071">
                  <c:v>281.07</c:v>
                </c:pt>
                <c:pt idx="3072">
                  <c:v>281.10000000000002</c:v>
                </c:pt>
                <c:pt idx="3073">
                  <c:v>281.14</c:v>
                </c:pt>
                <c:pt idx="3074">
                  <c:v>281.17</c:v>
                </c:pt>
                <c:pt idx="3075">
                  <c:v>281.20999999999998</c:v>
                </c:pt>
                <c:pt idx="3076">
                  <c:v>281.24</c:v>
                </c:pt>
                <c:pt idx="3077">
                  <c:v>281.27999999999997</c:v>
                </c:pt>
                <c:pt idx="3078">
                  <c:v>281.31</c:v>
                </c:pt>
                <c:pt idx="3079">
                  <c:v>281.35000000000002</c:v>
                </c:pt>
                <c:pt idx="3080">
                  <c:v>281.38</c:v>
                </c:pt>
                <c:pt idx="3081">
                  <c:v>281.41000000000003</c:v>
                </c:pt>
                <c:pt idx="3082">
                  <c:v>281.44</c:v>
                </c:pt>
                <c:pt idx="3083">
                  <c:v>281.48</c:v>
                </c:pt>
                <c:pt idx="3084">
                  <c:v>281.51</c:v>
                </c:pt>
                <c:pt idx="3085">
                  <c:v>281.54000000000002</c:v>
                </c:pt>
                <c:pt idx="3086">
                  <c:v>281.57</c:v>
                </c:pt>
                <c:pt idx="3087">
                  <c:v>281.60000000000002</c:v>
                </c:pt>
                <c:pt idx="3088">
                  <c:v>281.63</c:v>
                </c:pt>
                <c:pt idx="3089">
                  <c:v>281.66000000000003</c:v>
                </c:pt>
                <c:pt idx="3090">
                  <c:v>281.69</c:v>
                </c:pt>
                <c:pt idx="3091">
                  <c:v>281.72000000000003</c:v>
                </c:pt>
                <c:pt idx="3092">
                  <c:v>281.75</c:v>
                </c:pt>
                <c:pt idx="3093">
                  <c:v>281.77999999999997</c:v>
                </c:pt>
                <c:pt idx="3094">
                  <c:v>281.81</c:v>
                </c:pt>
                <c:pt idx="3095">
                  <c:v>281.83999999999997</c:v>
                </c:pt>
                <c:pt idx="3096">
                  <c:v>281.87</c:v>
                </c:pt>
                <c:pt idx="3097">
                  <c:v>281.89999999999998</c:v>
                </c:pt>
                <c:pt idx="3098">
                  <c:v>281.93</c:v>
                </c:pt>
                <c:pt idx="3099">
                  <c:v>281.95</c:v>
                </c:pt>
                <c:pt idx="3100">
                  <c:v>281.98</c:v>
                </c:pt>
                <c:pt idx="3101">
                  <c:v>282.01</c:v>
                </c:pt>
                <c:pt idx="3102">
                  <c:v>282.02999999999997</c:v>
                </c:pt>
                <c:pt idx="3103">
                  <c:v>282.06</c:v>
                </c:pt>
                <c:pt idx="3104">
                  <c:v>282.08999999999997</c:v>
                </c:pt>
                <c:pt idx="3105">
                  <c:v>282.11</c:v>
                </c:pt>
                <c:pt idx="3106">
                  <c:v>282.14</c:v>
                </c:pt>
                <c:pt idx="3107">
                  <c:v>282.17</c:v>
                </c:pt>
                <c:pt idx="3108">
                  <c:v>282.19</c:v>
                </c:pt>
                <c:pt idx="3109">
                  <c:v>282.22000000000003</c:v>
                </c:pt>
                <c:pt idx="3110">
                  <c:v>282.24</c:v>
                </c:pt>
                <c:pt idx="3111">
                  <c:v>282.27</c:v>
                </c:pt>
                <c:pt idx="3112">
                  <c:v>282.29000000000002</c:v>
                </c:pt>
                <c:pt idx="3113">
                  <c:v>282.32</c:v>
                </c:pt>
                <c:pt idx="3114">
                  <c:v>282.33999999999997</c:v>
                </c:pt>
                <c:pt idx="3115">
                  <c:v>282.36</c:v>
                </c:pt>
                <c:pt idx="3116">
                  <c:v>282.39</c:v>
                </c:pt>
                <c:pt idx="3117">
                  <c:v>282.41000000000003</c:v>
                </c:pt>
                <c:pt idx="3118">
                  <c:v>282.43</c:v>
                </c:pt>
                <c:pt idx="3119">
                  <c:v>282.43</c:v>
                </c:pt>
                <c:pt idx="3120">
                  <c:v>282.45</c:v>
                </c:pt>
                <c:pt idx="3121">
                  <c:v>282.44</c:v>
                </c:pt>
                <c:pt idx="3122">
                  <c:v>282.39999999999998</c:v>
                </c:pt>
                <c:pt idx="3123">
                  <c:v>282.32</c:v>
                </c:pt>
                <c:pt idx="3124">
                  <c:v>282.20999999999998</c:v>
                </c:pt>
                <c:pt idx="3125">
                  <c:v>282.06</c:v>
                </c:pt>
                <c:pt idx="3126">
                  <c:v>281.89</c:v>
                </c:pt>
                <c:pt idx="3127">
                  <c:v>281.69</c:v>
                </c:pt>
                <c:pt idx="3128">
                  <c:v>281.47000000000003</c:v>
                </c:pt>
                <c:pt idx="3129">
                  <c:v>281.24</c:v>
                </c:pt>
                <c:pt idx="3130">
                  <c:v>280.98</c:v>
                </c:pt>
                <c:pt idx="3131">
                  <c:v>280.70999999999998</c:v>
                </c:pt>
                <c:pt idx="3132">
                  <c:v>280.43</c:v>
                </c:pt>
                <c:pt idx="3133">
                  <c:v>280.14</c:v>
                </c:pt>
                <c:pt idx="3134">
                  <c:v>279.83999999999997</c:v>
                </c:pt>
                <c:pt idx="3135">
                  <c:v>279.52999999999997</c:v>
                </c:pt>
                <c:pt idx="3136">
                  <c:v>279.20999999999998</c:v>
                </c:pt>
                <c:pt idx="3137">
                  <c:v>278.88</c:v>
                </c:pt>
                <c:pt idx="3138">
                  <c:v>278.55</c:v>
                </c:pt>
                <c:pt idx="3139">
                  <c:v>278.20999999999998</c:v>
                </c:pt>
                <c:pt idx="3140">
                  <c:v>277.87</c:v>
                </c:pt>
                <c:pt idx="3141">
                  <c:v>277.52999999999997</c:v>
                </c:pt>
                <c:pt idx="3142">
                  <c:v>277.18</c:v>
                </c:pt>
                <c:pt idx="3143">
                  <c:v>276.83</c:v>
                </c:pt>
                <c:pt idx="3144">
                  <c:v>276.47000000000003</c:v>
                </c:pt>
                <c:pt idx="3145">
                  <c:v>276.12</c:v>
                </c:pt>
                <c:pt idx="3146">
                  <c:v>275.76</c:v>
                </c:pt>
                <c:pt idx="3147">
                  <c:v>275.39999999999998</c:v>
                </c:pt>
                <c:pt idx="3148">
                  <c:v>275.04000000000002</c:v>
                </c:pt>
                <c:pt idx="3149">
                  <c:v>274.68</c:v>
                </c:pt>
                <c:pt idx="3150">
                  <c:v>274.32</c:v>
                </c:pt>
                <c:pt idx="3151">
                  <c:v>273.95999999999998</c:v>
                </c:pt>
                <c:pt idx="3152">
                  <c:v>273.60000000000002</c:v>
                </c:pt>
                <c:pt idx="3153">
                  <c:v>273.23</c:v>
                </c:pt>
                <c:pt idx="3154">
                  <c:v>272.87</c:v>
                </c:pt>
                <c:pt idx="3155">
                  <c:v>272.51</c:v>
                </c:pt>
                <c:pt idx="3156">
                  <c:v>272.14999999999998</c:v>
                </c:pt>
                <c:pt idx="3157">
                  <c:v>271.79000000000002</c:v>
                </c:pt>
                <c:pt idx="3158">
                  <c:v>271.43</c:v>
                </c:pt>
                <c:pt idx="3159">
                  <c:v>271.08</c:v>
                </c:pt>
                <c:pt idx="3160">
                  <c:v>270.72000000000003</c:v>
                </c:pt>
                <c:pt idx="3161">
                  <c:v>270.36</c:v>
                </c:pt>
                <c:pt idx="3162">
                  <c:v>270.01</c:v>
                </c:pt>
                <c:pt idx="3163">
                  <c:v>269.66000000000003</c:v>
                </c:pt>
                <c:pt idx="3164">
                  <c:v>269.31</c:v>
                </c:pt>
                <c:pt idx="3165">
                  <c:v>268.95999999999998</c:v>
                </c:pt>
                <c:pt idx="3166">
                  <c:v>268.61</c:v>
                </c:pt>
                <c:pt idx="3167">
                  <c:v>268.26</c:v>
                </c:pt>
                <c:pt idx="3168">
                  <c:v>267.92</c:v>
                </c:pt>
                <c:pt idx="3169">
                  <c:v>267.58</c:v>
                </c:pt>
                <c:pt idx="3170">
                  <c:v>267.23</c:v>
                </c:pt>
                <c:pt idx="3171">
                  <c:v>266.89</c:v>
                </c:pt>
                <c:pt idx="3172">
                  <c:v>266.56</c:v>
                </c:pt>
                <c:pt idx="3173">
                  <c:v>266.22000000000003</c:v>
                </c:pt>
                <c:pt idx="3174">
                  <c:v>265.89</c:v>
                </c:pt>
                <c:pt idx="3175">
                  <c:v>265.56</c:v>
                </c:pt>
                <c:pt idx="3176">
                  <c:v>265.23</c:v>
                </c:pt>
                <c:pt idx="3177">
                  <c:v>264.89999999999998</c:v>
                </c:pt>
                <c:pt idx="3178">
                  <c:v>264.57</c:v>
                </c:pt>
                <c:pt idx="3179">
                  <c:v>264.25</c:v>
                </c:pt>
                <c:pt idx="3180">
                  <c:v>263.93</c:v>
                </c:pt>
                <c:pt idx="3181">
                  <c:v>263.61</c:v>
                </c:pt>
                <c:pt idx="3182">
                  <c:v>263.29000000000002</c:v>
                </c:pt>
                <c:pt idx="3183">
                  <c:v>262.97000000000003</c:v>
                </c:pt>
                <c:pt idx="3184">
                  <c:v>262.66000000000003</c:v>
                </c:pt>
                <c:pt idx="3185">
                  <c:v>262.35000000000002</c:v>
                </c:pt>
                <c:pt idx="3186">
                  <c:v>262.04000000000002</c:v>
                </c:pt>
                <c:pt idx="3187">
                  <c:v>261.73</c:v>
                </c:pt>
                <c:pt idx="3188">
                  <c:v>261.42</c:v>
                </c:pt>
                <c:pt idx="3189">
                  <c:v>261.12</c:v>
                </c:pt>
                <c:pt idx="3190">
                  <c:v>260.82</c:v>
                </c:pt>
                <c:pt idx="3191">
                  <c:v>260.52</c:v>
                </c:pt>
                <c:pt idx="3192">
                  <c:v>260.22000000000003</c:v>
                </c:pt>
                <c:pt idx="3193">
                  <c:v>259.92</c:v>
                </c:pt>
                <c:pt idx="3194">
                  <c:v>259.63</c:v>
                </c:pt>
                <c:pt idx="3195">
                  <c:v>259.33999999999997</c:v>
                </c:pt>
                <c:pt idx="3196">
                  <c:v>259.05</c:v>
                </c:pt>
                <c:pt idx="3197">
                  <c:v>258.76</c:v>
                </c:pt>
                <c:pt idx="3198">
                  <c:v>258.47000000000003</c:v>
                </c:pt>
                <c:pt idx="3199">
                  <c:v>258.19</c:v>
                </c:pt>
                <c:pt idx="3200">
                  <c:v>257.91000000000003</c:v>
                </c:pt>
                <c:pt idx="3201">
                  <c:v>257.62</c:v>
                </c:pt>
                <c:pt idx="3202">
                  <c:v>257.35000000000002</c:v>
                </c:pt>
                <c:pt idx="3203">
                  <c:v>257.07</c:v>
                </c:pt>
                <c:pt idx="3204">
                  <c:v>256.79000000000002</c:v>
                </c:pt>
                <c:pt idx="3205">
                  <c:v>256.52</c:v>
                </c:pt>
                <c:pt idx="3206">
                  <c:v>256.25</c:v>
                </c:pt>
                <c:pt idx="3207">
                  <c:v>255.98</c:v>
                </c:pt>
                <c:pt idx="3208">
                  <c:v>255.71</c:v>
                </c:pt>
                <c:pt idx="3209">
                  <c:v>255.45</c:v>
                </c:pt>
                <c:pt idx="3210">
                  <c:v>255.18</c:v>
                </c:pt>
                <c:pt idx="3211">
                  <c:v>254.92</c:v>
                </c:pt>
                <c:pt idx="3212">
                  <c:v>254.66</c:v>
                </c:pt>
                <c:pt idx="3213">
                  <c:v>254.4</c:v>
                </c:pt>
                <c:pt idx="3214">
                  <c:v>254.14</c:v>
                </c:pt>
                <c:pt idx="3215">
                  <c:v>253.89</c:v>
                </c:pt>
                <c:pt idx="3216">
                  <c:v>253.63</c:v>
                </c:pt>
                <c:pt idx="3217">
                  <c:v>253.38</c:v>
                </c:pt>
                <c:pt idx="3218">
                  <c:v>253.13</c:v>
                </c:pt>
                <c:pt idx="3219">
                  <c:v>252.88</c:v>
                </c:pt>
                <c:pt idx="3220">
                  <c:v>252.63</c:v>
                </c:pt>
                <c:pt idx="3221">
                  <c:v>252.39</c:v>
                </c:pt>
                <c:pt idx="3222">
                  <c:v>252.14</c:v>
                </c:pt>
                <c:pt idx="3223">
                  <c:v>251.9</c:v>
                </c:pt>
                <c:pt idx="3224">
                  <c:v>251.66</c:v>
                </c:pt>
                <c:pt idx="3225">
                  <c:v>251.42</c:v>
                </c:pt>
                <c:pt idx="3226">
                  <c:v>251.18</c:v>
                </c:pt>
                <c:pt idx="3227">
                  <c:v>250.95</c:v>
                </c:pt>
                <c:pt idx="3228">
                  <c:v>250.71</c:v>
                </c:pt>
                <c:pt idx="3229">
                  <c:v>250.48</c:v>
                </c:pt>
                <c:pt idx="3230">
                  <c:v>250.25</c:v>
                </c:pt>
                <c:pt idx="3231">
                  <c:v>250.02</c:v>
                </c:pt>
                <c:pt idx="3232">
                  <c:v>249.79</c:v>
                </c:pt>
                <c:pt idx="3233">
                  <c:v>249.56</c:v>
                </c:pt>
                <c:pt idx="3234">
                  <c:v>249.34</c:v>
                </c:pt>
                <c:pt idx="3235">
                  <c:v>249.11</c:v>
                </c:pt>
                <c:pt idx="3236">
                  <c:v>248.89</c:v>
                </c:pt>
                <c:pt idx="3237">
                  <c:v>248.88</c:v>
                </c:pt>
                <c:pt idx="3238">
                  <c:v>248.89</c:v>
                </c:pt>
                <c:pt idx="3239">
                  <c:v>248.91</c:v>
                </c:pt>
                <c:pt idx="3240">
                  <c:v>248.92</c:v>
                </c:pt>
                <c:pt idx="3241">
                  <c:v>248.93</c:v>
                </c:pt>
                <c:pt idx="3242">
                  <c:v>248.94</c:v>
                </c:pt>
                <c:pt idx="3243">
                  <c:v>248.95</c:v>
                </c:pt>
                <c:pt idx="3244">
                  <c:v>248.97</c:v>
                </c:pt>
                <c:pt idx="3245">
                  <c:v>248.98</c:v>
                </c:pt>
                <c:pt idx="3246">
                  <c:v>248.99</c:v>
                </c:pt>
                <c:pt idx="3247">
                  <c:v>249</c:v>
                </c:pt>
                <c:pt idx="3248">
                  <c:v>249.01</c:v>
                </c:pt>
                <c:pt idx="3249">
                  <c:v>249.02</c:v>
                </c:pt>
                <c:pt idx="3250">
                  <c:v>249.03</c:v>
                </c:pt>
                <c:pt idx="3251">
                  <c:v>249.04</c:v>
                </c:pt>
                <c:pt idx="3252">
                  <c:v>249.06</c:v>
                </c:pt>
                <c:pt idx="3253">
                  <c:v>249.07</c:v>
                </c:pt>
                <c:pt idx="3254">
                  <c:v>249.08</c:v>
                </c:pt>
                <c:pt idx="3255">
                  <c:v>249.09</c:v>
                </c:pt>
                <c:pt idx="3256">
                  <c:v>249.1</c:v>
                </c:pt>
                <c:pt idx="3257">
                  <c:v>249.11</c:v>
                </c:pt>
                <c:pt idx="3258">
                  <c:v>249.12</c:v>
                </c:pt>
                <c:pt idx="3259">
                  <c:v>249.13</c:v>
                </c:pt>
                <c:pt idx="3260">
                  <c:v>249.14</c:v>
                </c:pt>
                <c:pt idx="3261">
                  <c:v>249.15</c:v>
                </c:pt>
                <c:pt idx="3262">
                  <c:v>249.16</c:v>
                </c:pt>
                <c:pt idx="3263">
                  <c:v>249.17</c:v>
                </c:pt>
                <c:pt idx="3264">
                  <c:v>249.18</c:v>
                </c:pt>
                <c:pt idx="3265">
                  <c:v>249.19</c:v>
                </c:pt>
                <c:pt idx="3266">
                  <c:v>249.2</c:v>
                </c:pt>
                <c:pt idx="3267">
                  <c:v>249.21</c:v>
                </c:pt>
                <c:pt idx="3268">
                  <c:v>249.22</c:v>
                </c:pt>
                <c:pt idx="3269">
                  <c:v>249.23</c:v>
                </c:pt>
                <c:pt idx="3270">
                  <c:v>249.23</c:v>
                </c:pt>
                <c:pt idx="3271">
                  <c:v>249.24</c:v>
                </c:pt>
                <c:pt idx="3272">
                  <c:v>249.25</c:v>
                </c:pt>
                <c:pt idx="3273">
                  <c:v>249.26</c:v>
                </c:pt>
                <c:pt idx="3274">
                  <c:v>249.27</c:v>
                </c:pt>
                <c:pt idx="3275">
                  <c:v>249.28</c:v>
                </c:pt>
                <c:pt idx="3276">
                  <c:v>249.29</c:v>
                </c:pt>
                <c:pt idx="3277">
                  <c:v>249.29</c:v>
                </c:pt>
                <c:pt idx="3278">
                  <c:v>249.3</c:v>
                </c:pt>
                <c:pt idx="3279">
                  <c:v>249.31</c:v>
                </c:pt>
                <c:pt idx="3280">
                  <c:v>249.32</c:v>
                </c:pt>
                <c:pt idx="3281">
                  <c:v>249.32</c:v>
                </c:pt>
                <c:pt idx="3282">
                  <c:v>249.33</c:v>
                </c:pt>
                <c:pt idx="3283">
                  <c:v>249.34</c:v>
                </c:pt>
                <c:pt idx="3284">
                  <c:v>249.35</c:v>
                </c:pt>
                <c:pt idx="3285">
                  <c:v>249.35</c:v>
                </c:pt>
                <c:pt idx="3286">
                  <c:v>249.36</c:v>
                </c:pt>
                <c:pt idx="3287">
                  <c:v>249.37</c:v>
                </c:pt>
                <c:pt idx="3288">
                  <c:v>249.37</c:v>
                </c:pt>
                <c:pt idx="3289">
                  <c:v>249.38</c:v>
                </c:pt>
                <c:pt idx="3290">
                  <c:v>249.39</c:v>
                </c:pt>
                <c:pt idx="3291">
                  <c:v>249.39</c:v>
                </c:pt>
                <c:pt idx="3292">
                  <c:v>249.4</c:v>
                </c:pt>
                <c:pt idx="3293">
                  <c:v>249.41</c:v>
                </c:pt>
                <c:pt idx="3294">
                  <c:v>249.41</c:v>
                </c:pt>
                <c:pt idx="3295">
                  <c:v>249.42</c:v>
                </c:pt>
                <c:pt idx="3296">
                  <c:v>249.42</c:v>
                </c:pt>
                <c:pt idx="3297">
                  <c:v>249.43</c:v>
                </c:pt>
                <c:pt idx="3298">
                  <c:v>249.43</c:v>
                </c:pt>
                <c:pt idx="3299">
                  <c:v>249.44</c:v>
                </c:pt>
                <c:pt idx="3300">
                  <c:v>249.45</c:v>
                </c:pt>
                <c:pt idx="3301">
                  <c:v>249.45</c:v>
                </c:pt>
                <c:pt idx="3302">
                  <c:v>249.45</c:v>
                </c:pt>
                <c:pt idx="3303">
                  <c:v>249.46</c:v>
                </c:pt>
                <c:pt idx="3304">
                  <c:v>249.46</c:v>
                </c:pt>
                <c:pt idx="3305">
                  <c:v>249.47</c:v>
                </c:pt>
                <c:pt idx="3306">
                  <c:v>249.47</c:v>
                </c:pt>
                <c:pt idx="3307">
                  <c:v>249.48</c:v>
                </c:pt>
                <c:pt idx="3308">
                  <c:v>249.48</c:v>
                </c:pt>
                <c:pt idx="3309">
                  <c:v>249.49</c:v>
                </c:pt>
                <c:pt idx="3310">
                  <c:v>249.49</c:v>
                </c:pt>
                <c:pt idx="3311">
                  <c:v>249.5</c:v>
                </c:pt>
                <c:pt idx="3312">
                  <c:v>249.5</c:v>
                </c:pt>
                <c:pt idx="3313">
                  <c:v>249.5</c:v>
                </c:pt>
                <c:pt idx="3314">
                  <c:v>249.51</c:v>
                </c:pt>
                <c:pt idx="3315">
                  <c:v>249.51</c:v>
                </c:pt>
                <c:pt idx="3316">
                  <c:v>249.52</c:v>
                </c:pt>
                <c:pt idx="3317">
                  <c:v>249.52</c:v>
                </c:pt>
                <c:pt idx="3318">
                  <c:v>249.52</c:v>
                </c:pt>
                <c:pt idx="3319">
                  <c:v>249.53</c:v>
                </c:pt>
                <c:pt idx="3320">
                  <c:v>249.53</c:v>
                </c:pt>
                <c:pt idx="3321">
                  <c:v>249.53</c:v>
                </c:pt>
                <c:pt idx="3322">
                  <c:v>249.53</c:v>
                </c:pt>
                <c:pt idx="3323">
                  <c:v>249.54</c:v>
                </c:pt>
                <c:pt idx="3324">
                  <c:v>249.54</c:v>
                </c:pt>
                <c:pt idx="3325">
                  <c:v>249.54</c:v>
                </c:pt>
                <c:pt idx="3326">
                  <c:v>249.54</c:v>
                </c:pt>
                <c:pt idx="3327">
                  <c:v>249.55</c:v>
                </c:pt>
                <c:pt idx="3328">
                  <c:v>249.55</c:v>
                </c:pt>
                <c:pt idx="3329">
                  <c:v>249.55</c:v>
                </c:pt>
                <c:pt idx="3330">
                  <c:v>249.55</c:v>
                </c:pt>
                <c:pt idx="3331">
                  <c:v>249.55</c:v>
                </c:pt>
                <c:pt idx="3332">
                  <c:v>249.56</c:v>
                </c:pt>
                <c:pt idx="3333">
                  <c:v>249.56</c:v>
                </c:pt>
                <c:pt idx="3334">
                  <c:v>249.56</c:v>
                </c:pt>
                <c:pt idx="3335">
                  <c:v>249.56</c:v>
                </c:pt>
              </c:numCache>
            </c:numRef>
          </c:yVal>
          <c:smooth val="1"/>
        </c:ser>
        <c:ser>
          <c:idx val="1"/>
          <c:order val="1"/>
          <c:tx>
            <c:v>Baterias</c:v>
          </c:tx>
          <c:spPr>
            <a:ln w="25400"/>
          </c:spPr>
          <c:marker>
            <c:symbol val="none"/>
          </c:marker>
          <c:xVal>
            <c:numRef>
              <c:f>datos_calentador_graficas!$B$2:$B$3337</c:f>
              <c:numCache>
                <c:formatCode>General</c:formatCode>
                <c:ptCount val="3336"/>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pt idx="972">
                  <c:v>9720</c:v>
                </c:pt>
                <c:pt idx="973">
                  <c:v>9730</c:v>
                </c:pt>
                <c:pt idx="974">
                  <c:v>9740</c:v>
                </c:pt>
                <c:pt idx="975">
                  <c:v>9750</c:v>
                </c:pt>
                <c:pt idx="976">
                  <c:v>9760</c:v>
                </c:pt>
                <c:pt idx="977">
                  <c:v>9770</c:v>
                </c:pt>
                <c:pt idx="978">
                  <c:v>9780</c:v>
                </c:pt>
                <c:pt idx="979">
                  <c:v>9790</c:v>
                </c:pt>
                <c:pt idx="980">
                  <c:v>9800</c:v>
                </c:pt>
                <c:pt idx="981">
                  <c:v>9810</c:v>
                </c:pt>
                <c:pt idx="982">
                  <c:v>9820</c:v>
                </c:pt>
                <c:pt idx="983">
                  <c:v>9830</c:v>
                </c:pt>
                <c:pt idx="984">
                  <c:v>9840</c:v>
                </c:pt>
                <c:pt idx="985">
                  <c:v>9850</c:v>
                </c:pt>
                <c:pt idx="986">
                  <c:v>9860</c:v>
                </c:pt>
                <c:pt idx="987">
                  <c:v>9870</c:v>
                </c:pt>
                <c:pt idx="988">
                  <c:v>9880</c:v>
                </c:pt>
                <c:pt idx="989">
                  <c:v>9890</c:v>
                </c:pt>
                <c:pt idx="990">
                  <c:v>9900</c:v>
                </c:pt>
                <c:pt idx="991">
                  <c:v>9910</c:v>
                </c:pt>
                <c:pt idx="992">
                  <c:v>9920</c:v>
                </c:pt>
                <c:pt idx="993">
                  <c:v>9930</c:v>
                </c:pt>
                <c:pt idx="994">
                  <c:v>9940</c:v>
                </c:pt>
                <c:pt idx="995">
                  <c:v>9950</c:v>
                </c:pt>
                <c:pt idx="996">
                  <c:v>9960</c:v>
                </c:pt>
                <c:pt idx="997">
                  <c:v>9970</c:v>
                </c:pt>
                <c:pt idx="998">
                  <c:v>9980</c:v>
                </c:pt>
                <c:pt idx="999">
                  <c:v>9990</c:v>
                </c:pt>
                <c:pt idx="1000">
                  <c:v>10000</c:v>
                </c:pt>
                <c:pt idx="1001">
                  <c:v>10010</c:v>
                </c:pt>
                <c:pt idx="1002">
                  <c:v>10020</c:v>
                </c:pt>
                <c:pt idx="1003">
                  <c:v>10030</c:v>
                </c:pt>
                <c:pt idx="1004">
                  <c:v>10040</c:v>
                </c:pt>
                <c:pt idx="1005">
                  <c:v>10050</c:v>
                </c:pt>
                <c:pt idx="1006">
                  <c:v>10060</c:v>
                </c:pt>
                <c:pt idx="1007">
                  <c:v>10070</c:v>
                </c:pt>
                <c:pt idx="1008">
                  <c:v>10080</c:v>
                </c:pt>
                <c:pt idx="1009">
                  <c:v>10090</c:v>
                </c:pt>
                <c:pt idx="1010">
                  <c:v>10100</c:v>
                </c:pt>
                <c:pt idx="1011">
                  <c:v>10110</c:v>
                </c:pt>
                <c:pt idx="1012">
                  <c:v>10120</c:v>
                </c:pt>
                <c:pt idx="1013">
                  <c:v>10130</c:v>
                </c:pt>
                <c:pt idx="1014">
                  <c:v>10140</c:v>
                </c:pt>
                <c:pt idx="1015">
                  <c:v>10150</c:v>
                </c:pt>
                <c:pt idx="1016">
                  <c:v>10160</c:v>
                </c:pt>
                <c:pt idx="1017">
                  <c:v>10170</c:v>
                </c:pt>
                <c:pt idx="1018">
                  <c:v>10180</c:v>
                </c:pt>
                <c:pt idx="1019">
                  <c:v>10190</c:v>
                </c:pt>
                <c:pt idx="1020">
                  <c:v>10200</c:v>
                </c:pt>
                <c:pt idx="1021">
                  <c:v>10210</c:v>
                </c:pt>
                <c:pt idx="1022">
                  <c:v>10220</c:v>
                </c:pt>
                <c:pt idx="1023">
                  <c:v>10230</c:v>
                </c:pt>
                <c:pt idx="1024">
                  <c:v>10240</c:v>
                </c:pt>
                <c:pt idx="1025">
                  <c:v>10250</c:v>
                </c:pt>
                <c:pt idx="1026">
                  <c:v>10260</c:v>
                </c:pt>
                <c:pt idx="1027">
                  <c:v>10270</c:v>
                </c:pt>
                <c:pt idx="1028">
                  <c:v>10280</c:v>
                </c:pt>
                <c:pt idx="1029">
                  <c:v>10290</c:v>
                </c:pt>
                <c:pt idx="1030">
                  <c:v>10300</c:v>
                </c:pt>
                <c:pt idx="1031">
                  <c:v>10310</c:v>
                </c:pt>
                <c:pt idx="1032">
                  <c:v>10320</c:v>
                </c:pt>
                <c:pt idx="1033">
                  <c:v>10330</c:v>
                </c:pt>
                <c:pt idx="1034">
                  <c:v>10340</c:v>
                </c:pt>
                <c:pt idx="1035">
                  <c:v>10350</c:v>
                </c:pt>
                <c:pt idx="1036">
                  <c:v>10360</c:v>
                </c:pt>
                <c:pt idx="1037">
                  <c:v>10370</c:v>
                </c:pt>
                <c:pt idx="1038">
                  <c:v>10380</c:v>
                </c:pt>
                <c:pt idx="1039">
                  <c:v>10390</c:v>
                </c:pt>
                <c:pt idx="1040">
                  <c:v>10400</c:v>
                </c:pt>
                <c:pt idx="1041">
                  <c:v>10410</c:v>
                </c:pt>
                <c:pt idx="1042">
                  <c:v>10420</c:v>
                </c:pt>
                <c:pt idx="1043">
                  <c:v>10430</c:v>
                </c:pt>
                <c:pt idx="1044">
                  <c:v>10440</c:v>
                </c:pt>
                <c:pt idx="1045">
                  <c:v>10450</c:v>
                </c:pt>
                <c:pt idx="1046">
                  <c:v>10460</c:v>
                </c:pt>
                <c:pt idx="1047">
                  <c:v>10470</c:v>
                </c:pt>
                <c:pt idx="1048">
                  <c:v>10480</c:v>
                </c:pt>
                <c:pt idx="1049">
                  <c:v>10490</c:v>
                </c:pt>
                <c:pt idx="1050">
                  <c:v>10500</c:v>
                </c:pt>
                <c:pt idx="1051">
                  <c:v>10510</c:v>
                </c:pt>
                <c:pt idx="1052">
                  <c:v>10520</c:v>
                </c:pt>
                <c:pt idx="1053">
                  <c:v>10530</c:v>
                </c:pt>
                <c:pt idx="1054">
                  <c:v>10540</c:v>
                </c:pt>
                <c:pt idx="1055">
                  <c:v>10550</c:v>
                </c:pt>
                <c:pt idx="1056">
                  <c:v>10560</c:v>
                </c:pt>
                <c:pt idx="1057">
                  <c:v>10570</c:v>
                </c:pt>
                <c:pt idx="1058">
                  <c:v>10580</c:v>
                </c:pt>
                <c:pt idx="1059">
                  <c:v>10590</c:v>
                </c:pt>
                <c:pt idx="1060">
                  <c:v>10600</c:v>
                </c:pt>
                <c:pt idx="1061">
                  <c:v>10610</c:v>
                </c:pt>
                <c:pt idx="1062">
                  <c:v>10620</c:v>
                </c:pt>
                <c:pt idx="1063">
                  <c:v>10630</c:v>
                </c:pt>
                <c:pt idx="1064">
                  <c:v>10640</c:v>
                </c:pt>
                <c:pt idx="1065">
                  <c:v>10650</c:v>
                </c:pt>
                <c:pt idx="1066">
                  <c:v>10660</c:v>
                </c:pt>
                <c:pt idx="1067">
                  <c:v>10670</c:v>
                </c:pt>
                <c:pt idx="1068">
                  <c:v>10680</c:v>
                </c:pt>
                <c:pt idx="1069">
                  <c:v>10690</c:v>
                </c:pt>
                <c:pt idx="1070">
                  <c:v>10700</c:v>
                </c:pt>
                <c:pt idx="1071">
                  <c:v>10710</c:v>
                </c:pt>
                <c:pt idx="1072">
                  <c:v>10720</c:v>
                </c:pt>
                <c:pt idx="1073">
                  <c:v>10730</c:v>
                </c:pt>
                <c:pt idx="1074">
                  <c:v>10740</c:v>
                </c:pt>
                <c:pt idx="1075">
                  <c:v>10750</c:v>
                </c:pt>
                <c:pt idx="1076">
                  <c:v>10760</c:v>
                </c:pt>
                <c:pt idx="1077">
                  <c:v>10770</c:v>
                </c:pt>
                <c:pt idx="1078">
                  <c:v>10780</c:v>
                </c:pt>
                <c:pt idx="1079">
                  <c:v>10790</c:v>
                </c:pt>
                <c:pt idx="1080">
                  <c:v>10800</c:v>
                </c:pt>
                <c:pt idx="1081">
                  <c:v>10810</c:v>
                </c:pt>
                <c:pt idx="1082">
                  <c:v>10820</c:v>
                </c:pt>
                <c:pt idx="1083">
                  <c:v>10830</c:v>
                </c:pt>
                <c:pt idx="1084">
                  <c:v>10840</c:v>
                </c:pt>
                <c:pt idx="1085">
                  <c:v>10850</c:v>
                </c:pt>
                <c:pt idx="1086">
                  <c:v>10860</c:v>
                </c:pt>
                <c:pt idx="1087">
                  <c:v>10870</c:v>
                </c:pt>
                <c:pt idx="1088">
                  <c:v>10880</c:v>
                </c:pt>
                <c:pt idx="1089">
                  <c:v>10890</c:v>
                </c:pt>
                <c:pt idx="1090">
                  <c:v>10900</c:v>
                </c:pt>
                <c:pt idx="1091">
                  <c:v>10910</c:v>
                </c:pt>
                <c:pt idx="1092">
                  <c:v>10920</c:v>
                </c:pt>
                <c:pt idx="1093">
                  <c:v>10930</c:v>
                </c:pt>
                <c:pt idx="1094">
                  <c:v>10940</c:v>
                </c:pt>
                <c:pt idx="1095">
                  <c:v>10950</c:v>
                </c:pt>
                <c:pt idx="1096">
                  <c:v>10960</c:v>
                </c:pt>
                <c:pt idx="1097">
                  <c:v>10970</c:v>
                </c:pt>
                <c:pt idx="1098">
                  <c:v>10980</c:v>
                </c:pt>
                <c:pt idx="1099">
                  <c:v>10990</c:v>
                </c:pt>
                <c:pt idx="1100">
                  <c:v>11000</c:v>
                </c:pt>
                <c:pt idx="1101">
                  <c:v>11010</c:v>
                </c:pt>
                <c:pt idx="1102">
                  <c:v>11020</c:v>
                </c:pt>
                <c:pt idx="1103">
                  <c:v>11030</c:v>
                </c:pt>
                <c:pt idx="1104">
                  <c:v>11040</c:v>
                </c:pt>
                <c:pt idx="1105">
                  <c:v>11050</c:v>
                </c:pt>
                <c:pt idx="1106">
                  <c:v>11060</c:v>
                </c:pt>
                <c:pt idx="1107">
                  <c:v>11070</c:v>
                </c:pt>
                <c:pt idx="1108">
                  <c:v>11080</c:v>
                </c:pt>
                <c:pt idx="1109">
                  <c:v>11090</c:v>
                </c:pt>
                <c:pt idx="1110">
                  <c:v>11100</c:v>
                </c:pt>
                <c:pt idx="1111">
                  <c:v>11110</c:v>
                </c:pt>
                <c:pt idx="1112">
                  <c:v>11120</c:v>
                </c:pt>
                <c:pt idx="1113">
                  <c:v>11130</c:v>
                </c:pt>
                <c:pt idx="1114">
                  <c:v>11140</c:v>
                </c:pt>
                <c:pt idx="1115">
                  <c:v>11150</c:v>
                </c:pt>
                <c:pt idx="1116">
                  <c:v>11160</c:v>
                </c:pt>
                <c:pt idx="1117">
                  <c:v>11170</c:v>
                </c:pt>
                <c:pt idx="1118">
                  <c:v>11180</c:v>
                </c:pt>
                <c:pt idx="1119">
                  <c:v>11190</c:v>
                </c:pt>
                <c:pt idx="1120">
                  <c:v>11200</c:v>
                </c:pt>
                <c:pt idx="1121">
                  <c:v>11210</c:v>
                </c:pt>
                <c:pt idx="1122">
                  <c:v>11220</c:v>
                </c:pt>
                <c:pt idx="1123">
                  <c:v>11230</c:v>
                </c:pt>
                <c:pt idx="1124">
                  <c:v>11240</c:v>
                </c:pt>
                <c:pt idx="1125">
                  <c:v>11250</c:v>
                </c:pt>
                <c:pt idx="1126">
                  <c:v>11260</c:v>
                </c:pt>
                <c:pt idx="1127">
                  <c:v>11270</c:v>
                </c:pt>
                <c:pt idx="1128">
                  <c:v>11280</c:v>
                </c:pt>
                <c:pt idx="1129">
                  <c:v>11290</c:v>
                </c:pt>
                <c:pt idx="1130">
                  <c:v>11300</c:v>
                </c:pt>
                <c:pt idx="1131">
                  <c:v>11310</c:v>
                </c:pt>
                <c:pt idx="1132">
                  <c:v>11320</c:v>
                </c:pt>
                <c:pt idx="1133">
                  <c:v>11330</c:v>
                </c:pt>
                <c:pt idx="1134">
                  <c:v>11340</c:v>
                </c:pt>
                <c:pt idx="1135">
                  <c:v>11350</c:v>
                </c:pt>
                <c:pt idx="1136">
                  <c:v>11360</c:v>
                </c:pt>
                <c:pt idx="1137">
                  <c:v>11370</c:v>
                </c:pt>
                <c:pt idx="1138">
                  <c:v>11380</c:v>
                </c:pt>
                <c:pt idx="1139">
                  <c:v>11390</c:v>
                </c:pt>
                <c:pt idx="1140">
                  <c:v>11400</c:v>
                </c:pt>
                <c:pt idx="1141">
                  <c:v>11410</c:v>
                </c:pt>
                <c:pt idx="1142">
                  <c:v>11420</c:v>
                </c:pt>
                <c:pt idx="1143">
                  <c:v>11430</c:v>
                </c:pt>
                <c:pt idx="1144">
                  <c:v>11440</c:v>
                </c:pt>
                <c:pt idx="1145">
                  <c:v>11450</c:v>
                </c:pt>
                <c:pt idx="1146">
                  <c:v>11460</c:v>
                </c:pt>
                <c:pt idx="1147">
                  <c:v>11470</c:v>
                </c:pt>
                <c:pt idx="1148">
                  <c:v>11480</c:v>
                </c:pt>
                <c:pt idx="1149">
                  <c:v>11490</c:v>
                </c:pt>
                <c:pt idx="1150">
                  <c:v>11500</c:v>
                </c:pt>
                <c:pt idx="1151">
                  <c:v>11510</c:v>
                </c:pt>
                <c:pt idx="1152">
                  <c:v>11520</c:v>
                </c:pt>
                <c:pt idx="1153">
                  <c:v>11530</c:v>
                </c:pt>
                <c:pt idx="1154">
                  <c:v>11540</c:v>
                </c:pt>
                <c:pt idx="1155">
                  <c:v>11550</c:v>
                </c:pt>
                <c:pt idx="1156">
                  <c:v>11560</c:v>
                </c:pt>
                <c:pt idx="1157">
                  <c:v>11570</c:v>
                </c:pt>
                <c:pt idx="1158">
                  <c:v>11580</c:v>
                </c:pt>
                <c:pt idx="1159">
                  <c:v>11590</c:v>
                </c:pt>
                <c:pt idx="1160">
                  <c:v>11600</c:v>
                </c:pt>
                <c:pt idx="1161">
                  <c:v>11610</c:v>
                </c:pt>
                <c:pt idx="1162">
                  <c:v>11620</c:v>
                </c:pt>
                <c:pt idx="1163">
                  <c:v>11630</c:v>
                </c:pt>
                <c:pt idx="1164">
                  <c:v>11640</c:v>
                </c:pt>
                <c:pt idx="1165">
                  <c:v>11650</c:v>
                </c:pt>
                <c:pt idx="1166">
                  <c:v>11660</c:v>
                </c:pt>
                <c:pt idx="1167">
                  <c:v>11670</c:v>
                </c:pt>
                <c:pt idx="1168">
                  <c:v>11680</c:v>
                </c:pt>
                <c:pt idx="1169">
                  <c:v>11690</c:v>
                </c:pt>
                <c:pt idx="1170">
                  <c:v>11700</c:v>
                </c:pt>
                <c:pt idx="1171">
                  <c:v>11710</c:v>
                </c:pt>
                <c:pt idx="1172">
                  <c:v>11720</c:v>
                </c:pt>
                <c:pt idx="1173">
                  <c:v>11730</c:v>
                </c:pt>
                <c:pt idx="1174">
                  <c:v>11740</c:v>
                </c:pt>
                <c:pt idx="1175">
                  <c:v>11750</c:v>
                </c:pt>
                <c:pt idx="1176">
                  <c:v>11760</c:v>
                </c:pt>
                <c:pt idx="1177">
                  <c:v>11770</c:v>
                </c:pt>
                <c:pt idx="1178">
                  <c:v>11780</c:v>
                </c:pt>
                <c:pt idx="1179">
                  <c:v>11790</c:v>
                </c:pt>
                <c:pt idx="1180">
                  <c:v>11800</c:v>
                </c:pt>
                <c:pt idx="1181">
                  <c:v>11810</c:v>
                </c:pt>
                <c:pt idx="1182">
                  <c:v>11820</c:v>
                </c:pt>
                <c:pt idx="1183">
                  <c:v>11830</c:v>
                </c:pt>
                <c:pt idx="1184">
                  <c:v>11840</c:v>
                </c:pt>
                <c:pt idx="1185">
                  <c:v>11850</c:v>
                </c:pt>
                <c:pt idx="1186">
                  <c:v>11860</c:v>
                </c:pt>
                <c:pt idx="1187">
                  <c:v>11870</c:v>
                </c:pt>
                <c:pt idx="1188">
                  <c:v>11880</c:v>
                </c:pt>
                <c:pt idx="1189">
                  <c:v>11890</c:v>
                </c:pt>
                <c:pt idx="1190">
                  <c:v>11900</c:v>
                </c:pt>
                <c:pt idx="1191">
                  <c:v>11910</c:v>
                </c:pt>
                <c:pt idx="1192">
                  <c:v>11920</c:v>
                </c:pt>
                <c:pt idx="1193">
                  <c:v>11930</c:v>
                </c:pt>
                <c:pt idx="1194">
                  <c:v>11940</c:v>
                </c:pt>
                <c:pt idx="1195">
                  <c:v>11950</c:v>
                </c:pt>
                <c:pt idx="1196">
                  <c:v>11960</c:v>
                </c:pt>
                <c:pt idx="1197">
                  <c:v>11970</c:v>
                </c:pt>
                <c:pt idx="1198">
                  <c:v>11980</c:v>
                </c:pt>
                <c:pt idx="1199">
                  <c:v>11990</c:v>
                </c:pt>
                <c:pt idx="1200">
                  <c:v>12000</c:v>
                </c:pt>
                <c:pt idx="1201">
                  <c:v>12010</c:v>
                </c:pt>
                <c:pt idx="1202">
                  <c:v>12020</c:v>
                </c:pt>
                <c:pt idx="1203">
                  <c:v>12030</c:v>
                </c:pt>
                <c:pt idx="1204">
                  <c:v>12040</c:v>
                </c:pt>
                <c:pt idx="1205">
                  <c:v>12050</c:v>
                </c:pt>
                <c:pt idx="1206">
                  <c:v>12060</c:v>
                </c:pt>
                <c:pt idx="1207">
                  <c:v>12070</c:v>
                </c:pt>
                <c:pt idx="1208">
                  <c:v>12080</c:v>
                </c:pt>
                <c:pt idx="1209">
                  <c:v>12090</c:v>
                </c:pt>
                <c:pt idx="1210">
                  <c:v>12100</c:v>
                </c:pt>
                <c:pt idx="1211">
                  <c:v>12110</c:v>
                </c:pt>
                <c:pt idx="1212">
                  <c:v>12120</c:v>
                </c:pt>
                <c:pt idx="1213">
                  <c:v>12130</c:v>
                </c:pt>
                <c:pt idx="1214">
                  <c:v>12140</c:v>
                </c:pt>
                <c:pt idx="1215">
                  <c:v>12150</c:v>
                </c:pt>
                <c:pt idx="1216">
                  <c:v>12160</c:v>
                </c:pt>
                <c:pt idx="1217">
                  <c:v>12170</c:v>
                </c:pt>
                <c:pt idx="1218">
                  <c:v>12180</c:v>
                </c:pt>
                <c:pt idx="1219">
                  <c:v>12190</c:v>
                </c:pt>
                <c:pt idx="1220">
                  <c:v>12200</c:v>
                </c:pt>
                <c:pt idx="1221">
                  <c:v>12210</c:v>
                </c:pt>
                <c:pt idx="1222">
                  <c:v>12220</c:v>
                </c:pt>
                <c:pt idx="1223">
                  <c:v>12230</c:v>
                </c:pt>
                <c:pt idx="1224">
                  <c:v>12240</c:v>
                </c:pt>
                <c:pt idx="1225">
                  <c:v>12250</c:v>
                </c:pt>
                <c:pt idx="1226">
                  <c:v>12260</c:v>
                </c:pt>
                <c:pt idx="1227">
                  <c:v>12270</c:v>
                </c:pt>
                <c:pt idx="1228">
                  <c:v>12280</c:v>
                </c:pt>
                <c:pt idx="1229">
                  <c:v>12290</c:v>
                </c:pt>
                <c:pt idx="1230">
                  <c:v>12300</c:v>
                </c:pt>
                <c:pt idx="1231">
                  <c:v>12310</c:v>
                </c:pt>
                <c:pt idx="1232">
                  <c:v>12320</c:v>
                </c:pt>
                <c:pt idx="1233">
                  <c:v>12330</c:v>
                </c:pt>
                <c:pt idx="1234">
                  <c:v>12340</c:v>
                </c:pt>
                <c:pt idx="1235">
                  <c:v>12350</c:v>
                </c:pt>
                <c:pt idx="1236">
                  <c:v>12360</c:v>
                </c:pt>
                <c:pt idx="1237">
                  <c:v>12370</c:v>
                </c:pt>
                <c:pt idx="1238">
                  <c:v>12380</c:v>
                </c:pt>
                <c:pt idx="1239">
                  <c:v>12390</c:v>
                </c:pt>
                <c:pt idx="1240">
                  <c:v>12400</c:v>
                </c:pt>
                <c:pt idx="1241">
                  <c:v>12410</c:v>
                </c:pt>
                <c:pt idx="1242">
                  <c:v>12420</c:v>
                </c:pt>
                <c:pt idx="1243">
                  <c:v>12430</c:v>
                </c:pt>
                <c:pt idx="1244">
                  <c:v>12440</c:v>
                </c:pt>
                <c:pt idx="1245">
                  <c:v>12450</c:v>
                </c:pt>
                <c:pt idx="1246">
                  <c:v>12460</c:v>
                </c:pt>
                <c:pt idx="1247">
                  <c:v>12470</c:v>
                </c:pt>
                <c:pt idx="1248">
                  <c:v>12480</c:v>
                </c:pt>
                <c:pt idx="1249">
                  <c:v>12490</c:v>
                </c:pt>
                <c:pt idx="1250">
                  <c:v>12500</c:v>
                </c:pt>
                <c:pt idx="1251">
                  <c:v>12510</c:v>
                </c:pt>
                <c:pt idx="1252">
                  <c:v>12520</c:v>
                </c:pt>
                <c:pt idx="1253">
                  <c:v>12530</c:v>
                </c:pt>
                <c:pt idx="1254">
                  <c:v>12540</c:v>
                </c:pt>
                <c:pt idx="1255">
                  <c:v>12550</c:v>
                </c:pt>
                <c:pt idx="1256">
                  <c:v>12560</c:v>
                </c:pt>
                <c:pt idx="1257">
                  <c:v>12570</c:v>
                </c:pt>
                <c:pt idx="1258">
                  <c:v>12580</c:v>
                </c:pt>
                <c:pt idx="1259">
                  <c:v>12590</c:v>
                </c:pt>
                <c:pt idx="1260">
                  <c:v>12600</c:v>
                </c:pt>
                <c:pt idx="1261">
                  <c:v>12610</c:v>
                </c:pt>
                <c:pt idx="1262">
                  <c:v>12620</c:v>
                </c:pt>
                <c:pt idx="1263">
                  <c:v>12630</c:v>
                </c:pt>
                <c:pt idx="1264">
                  <c:v>12640</c:v>
                </c:pt>
                <c:pt idx="1265">
                  <c:v>12650</c:v>
                </c:pt>
                <c:pt idx="1266">
                  <c:v>12660</c:v>
                </c:pt>
                <c:pt idx="1267">
                  <c:v>12670</c:v>
                </c:pt>
                <c:pt idx="1268">
                  <c:v>12680</c:v>
                </c:pt>
                <c:pt idx="1269">
                  <c:v>12690</c:v>
                </c:pt>
                <c:pt idx="1270">
                  <c:v>12700</c:v>
                </c:pt>
                <c:pt idx="1271">
                  <c:v>12710</c:v>
                </c:pt>
                <c:pt idx="1272">
                  <c:v>12720</c:v>
                </c:pt>
                <c:pt idx="1273">
                  <c:v>12730</c:v>
                </c:pt>
                <c:pt idx="1274">
                  <c:v>12740</c:v>
                </c:pt>
                <c:pt idx="1275">
                  <c:v>12750</c:v>
                </c:pt>
                <c:pt idx="1276">
                  <c:v>12760</c:v>
                </c:pt>
                <c:pt idx="1277">
                  <c:v>12770</c:v>
                </c:pt>
                <c:pt idx="1278">
                  <c:v>12780</c:v>
                </c:pt>
                <c:pt idx="1279">
                  <c:v>12790</c:v>
                </c:pt>
                <c:pt idx="1280">
                  <c:v>12800</c:v>
                </c:pt>
                <c:pt idx="1281">
                  <c:v>12810</c:v>
                </c:pt>
                <c:pt idx="1282">
                  <c:v>12820</c:v>
                </c:pt>
                <c:pt idx="1283">
                  <c:v>12830</c:v>
                </c:pt>
                <c:pt idx="1284">
                  <c:v>12840</c:v>
                </c:pt>
                <c:pt idx="1285">
                  <c:v>12850</c:v>
                </c:pt>
                <c:pt idx="1286">
                  <c:v>12860</c:v>
                </c:pt>
                <c:pt idx="1287">
                  <c:v>12870</c:v>
                </c:pt>
                <c:pt idx="1288">
                  <c:v>12880</c:v>
                </c:pt>
                <c:pt idx="1289">
                  <c:v>12890</c:v>
                </c:pt>
                <c:pt idx="1290">
                  <c:v>12900</c:v>
                </c:pt>
                <c:pt idx="1291">
                  <c:v>12910</c:v>
                </c:pt>
                <c:pt idx="1292">
                  <c:v>12920</c:v>
                </c:pt>
                <c:pt idx="1293">
                  <c:v>12930</c:v>
                </c:pt>
                <c:pt idx="1294">
                  <c:v>12940</c:v>
                </c:pt>
                <c:pt idx="1295">
                  <c:v>12950</c:v>
                </c:pt>
                <c:pt idx="1296">
                  <c:v>12960</c:v>
                </c:pt>
                <c:pt idx="1297">
                  <c:v>12970</c:v>
                </c:pt>
                <c:pt idx="1298">
                  <c:v>12980</c:v>
                </c:pt>
                <c:pt idx="1299">
                  <c:v>12990</c:v>
                </c:pt>
                <c:pt idx="1300">
                  <c:v>13000</c:v>
                </c:pt>
                <c:pt idx="1301">
                  <c:v>13010</c:v>
                </c:pt>
                <c:pt idx="1302">
                  <c:v>13020</c:v>
                </c:pt>
                <c:pt idx="1303">
                  <c:v>13030</c:v>
                </c:pt>
                <c:pt idx="1304">
                  <c:v>13040</c:v>
                </c:pt>
                <c:pt idx="1305">
                  <c:v>13050</c:v>
                </c:pt>
                <c:pt idx="1306">
                  <c:v>13060</c:v>
                </c:pt>
                <c:pt idx="1307">
                  <c:v>13070</c:v>
                </c:pt>
                <c:pt idx="1308">
                  <c:v>13080</c:v>
                </c:pt>
                <c:pt idx="1309">
                  <c:v>13090</c:v>
                </c:pt>
                <c:pt idx="1310">
                  <c:v>13100</c:v>
                </c:pt>
                <c:pt idx="1311">
                  <c:v>13110</c:v>
                </c:pt>
                <c:pt idx="1312">
                  <c:v>13120</c:v>
                </c:pt>
                <c:pt idx="1313">
                  <c:v>13130</c:v>
                </c:pt>
                <c:pt idx="1314">
                  <c:v>13140</c:v>
                </c:pt>
                <c:pt idx="1315">
                  <c:v>13150</c:v>
                </c:pt>
                <c:pt idx="1316">
                  <c:v>13160</c:v>
                </c:pt>
                <c:pt idx="1317">
                  <c:v>13170</c:v>
                </c:pt>
                <c:pt idx="1318">
                  <c:v>13180</c:v>
                </c:pt>
                <c:pt idx="1319">
                  <c:v>13190</c:v>
                </c:pt>
                <c:pt idx="1320">
                  <c:v>13200</c:v>
                </c:pt>
                <c:pt idx="1321">
                  <c:v>13210</c:v>
                </c:pt>
                <c:pt idx="1322">
                  <c:v>13220</c:v>
                </c:pt>
                <c:pt idx="1323">
                  <c:v>13230</c:v>
                </c:pt>
                <c:pt idx="1324">
                  <c:v>13240</c:v>
                </c:pt>
                <c:pt idx="1325">
                  <c:v>13250</c:v>
                </c:pt>
                <c:pt idx="1326">
                  <c:v>13260</c:v>
                </c:pt>
                <c:pt idx="1327">
                  <c:v>13270</c:v>
                </c:pt>
                <c:pt idx="1328">
                  <c:v>13280</c:v>
                </c:pt>
                <c:pt idx="1329">
                  <c:v>13290</c:v>
                </c:pt>
                <c:pt idx="1330">
                  <c:v>13300</c:v>
                </c:pt>
                <c:pt idx="1331">
                  <c:v>13310</c:v>
                </c:pt>
                <c:pt idx="1332">
                  <c:v>13320</c:v>
                </c:pt>
                <c:pt idx="1333">
                  <c:v>13330</c:v>
                </c:pt>
                <c:pt idx="1334">
                  <c:v>13340</c:v>
                </c:pt>
                <c:pt idx="1335">
                  <c:v>13350</c:v>
                </c:pt>
                <c:pt idx="1336">
                  <c:v>13360</c:v>
                </c:pt>
                <c:pt idx="1337">
                  <c:v>13370</c:v>
                </c:pt>
                <c:pt idx="1338">
                  <c:v>13380</c:v>
                </c:pt>
                <c:pt idx="1339">
                  <c:v>13390</c:v>
                </c:pt>
                <c:pt idx="1340">
                  <c:v>13400</c:v>
                </c:pt>
                <c:pt idx="1341">
                  <c:v>13410</c:v>
                </c:pt>
                <c:pt idx="1342">
                  <c:v>13420</c:v>
                </c:pt>
                <c:pt idx="1343">
                  <c:v>13430</c:v>
                </c:pt>
                <c:pt idx="1344">
                  <c:v>13440</c:v>
                </c:pt>
                <c:pt idx="1345">
                  <c:v>13450</c:v>
                </c:pt>
                <c:pt idx="1346">
                  <c:v>13460</c:v>
                </c:pt>
                <c:pt idx="1347">
                  <c:v>13470</c:v>
                </c:pt>
                <c:pt idx="1348">
                  <c:v>13480</c:v>
                </c:pt>
                <c:pt idx="1349">
                  <c:v>13490</c:v>
                </c:pt>
                <c:pt idx="1350">
                  <c:v>13500</c:v>
                </c:pt>
                <c:pt idx="1351">
                  <c:v>13510</c:v>
                </c:pt>
                <c:pt idx="1352">
                  <c:v>13520</c:v>
                </c:pt>
                <c:pt idx="1353">
                  <c:v>13530</c:v>
                </c:pt>
                <c:pt idx="1354">
                  <c:v>13540</c:v>
                </c:pt>
                <c:pt idx="1355">
                  <c:v>13550</c:v>
                </c:pt>
                <c:pt idx="1356">
                  <c:v>13560</c:v>
                </c:pt>
                <c:pt idx="1357">
                  <c:v>13570</c:v>
                </c:pt>
                <c:pt idx="1358">
                  <c:v>13580</c:v>
                </c:pt>
                <c:pt idx="1359">
                  <c:v>13590</c:v>
                </c:pt>
                <c:pt idx="1360">
                  <c:v>13600</c:v>
                </c:pt>
                <c:pt idx="1361">
                  <c:v>13610</c:v>
                </c:pt>
                <c:pt idx="1362">
                  <c:v>13620</c:v>
                </c:pt>
                <c:pt idx="1363">
                  <c:v>13630</c:v>
                </c:pt>
                <c:pt idx="1364">
                  <c:v>13640</c:v>
                </c:pt>
                <c:pt idx="1365">
                  <c:v>13650</c:v>
                </c:pt>
                <c:pt idx="1366">
                  <c:v>13660</c:v>
                </c:pt>
                <c:pt idx="1367">
                  <c:v>13670</c:v>
                </c:pt>
                <c:pt idx="1368">
                  <c:v>13680</c:v>
                </c:pt>
                <c:pt idx="1369">
                  <c:v>13690</c:v>
                </c:pt>
                <c:pt idx="1370">
                  <c:v>13700</c:v>
                </c:pt>
                <c:pt idx="1371">
                  <c:v>13710</c:v>
                </c:pt>
                <c:pt idx="1372">
                  <c:v>13720</c:v>
                </c:pt>
                <c:pt idx="1373">
                  <c:v>13730</c:v>
                </c:pt>
                <c:pt idx="1374">
                  <c:v>13740</c:v>
                </c:pt>
                <c:pt idx="1375">
                  <c:v>13750</c:v>
                </c:pt>
                <c:pt idx="1376">
                  <c:v>13760</c:v>
                </c:pt>
                <c:pt idx="1377">
                  <c:v>13770</c:v>
                </c:pt>
                <c:pt idx="1378">
                  <c:v>13780</c:v>
                </c:pt>
                <c:pt idx="1379">
                  <c:v>13790</c:v>
                </c:pt>
                <c:pt idx="1380">
                  <c:v>13800</c:v>
                </c:pt>
                <c:pt idx="1381">
                  <c:v>13810</c:v>
                </c:pt>
                <c:pt idx="1382">
                  <c:v>13820</c:v>
                </c:pt>
                <c:pt idx="1383">
                  <c:v>13830</c:v>
                </c:pt>
                <c:pt idx="1384">
                  <c:v>13840</c:v>
                </c:pt>
                <c:pt idx="1385">
                  <c:v>13850</c:v>
                </c:pt>
                <c:pt idx="1386">
                  <c:v>13860</c:v>
                </c:pt>
                <c:pt idx="1387">
                  <c:v>13870</c:v>
                </c:pt>
                <c:pt idx="1388">
                  <c:v>13880</c:v>
                </c:pt>
                <c:pt idx="1389">
                  <c:v>13890</c:v>
                </c:pt>
                <c:pt idx="1390">
                  <c:v>13900</c:v>
                </c:pt>
                <c:pt idx="1391">
                  <c:v>13910</c:v>
                </c:pt>
                <c:pt idx="1392">
                  <c:v>13920</c:v>
                </c:pt>
                <c:pt idx="1393">
                  <c:v>13930</c:v>
                </c:pt>
                <c:pt idx="1394">
                  <c:v>13940</c:v>
                </c:pt>
                <c:pt idx="1395">
                  <c:v>13950</c:v>
                </c:pt>
                <c:pt idx="1396">
                  <c:v>13960</c:v>
                </c:pt>
                <c:pt idx="1397">
                  <c:v>13970</c:v>
                </c:pt>
                <c:pt idx="1398">
                  <c:v>13980</c:v>
                </c:pt>
                <c:pt idx="1399">
                  <c:v>13990</c:v>
                </c:pt>
                <c:pt idx="1400">
                  <c:v>14000</c:v>
                </c:pt>
                <c:pt idx="1401">
                  <c:v>14010</c:v>
                </c:pt>
                <c:pt idx="1402">
                  <c:v>14020</c:v>
                </c:pt>
                <c:pt idx="1403">
                  <c:v>14030</c:v>
                </c:pt>
                <c:pt idx="1404">
                  <c:v>14040</c:v>
                </c:pt>
                <c:pt idx="1405">
                  <c:v>14050</c:v>
                </c:pt>
                <c:pt idx="1406">
                  <c:v>14060</c:v>
                </c:pt>
                <c:pt idx="1407">
                  <c:v>14070</c:v>
                </c:pt>
                <c:pt idx="1408">
                  <c:v>14080</c:v>
                </c:pt>
                <c:pt idx="1409">
                  <c:v>14090</c:v>
                </c:pt>
                <c:pt idx="1410">
                  <c:v>14100</c:v>
                </c:pt>
                <c:pt idx="1411">
                  <c:v>14110</c:v>
                </c:pt>
                <c:pt idx="1412">
                  <c:v>14120</c:v>
                </c:pt>
                <c:pt idx="1413">
                  <c:v>14130</c:v>
                </c:pt>
                <c:pt idx="1414">
                  <c:v>14140</c:v>
                </c:pt>
                <c:pt idx="1415">
                  <c:v>14150</c:v>
                </c:pt>
                <c:pt idx="1416">
                  <c:v>14160</c:v>
                </c:pt>
                <c:pt idx="1417">
                  <c:v>14170</c:v>
                </c:pt>
                <c:pt idx="1418">
                  <c:v>14180</c:v>
                </c:pt>
                <c:pt idx="1419">
                  <c:v>14190</c:v>
                </c:pt>
                <c:pt idx="1420">
                  <c:v>14200</c:v>
                </c:pt>
                <c:pt idx="1421">
                  <c:v>14210</c:v>
                </c:pt>
                <c:pt idx="1422">
                  <c:v>14220</c:v>
                </c:pt>
                <c:pt idx="1423">
                  <c:v>14230</c:v>
                </c:pt>
                <c:pt idx="1424">
                  <c:v>14240</c:v>
                </c:pt>
                <c:pt idx="1425">
                  <c:v>14250</c:v>
                </c:pt>
                <c:pt idx="1426">
                  <c:v>14260</c:v>
                </c:pt>
                <c:pt idx="1427">
                  <c:v>14270</c:v>
                </c:pt>
                <c:pt idx="1428">
                  <c:v>14280</c:v>
                </c:pt>
                <c:pt idx="1429">
                  <c:v>14290</c:v>
                </c:pt>
                <c:pt idx="1430">
                  <c:v>14300</c:v>
                </c:pt>
                <c:pt idx="1431">
                  <c:v>14310</c:v>
                </c:pt>
                <c:pt idx="1432">
                  <c:v>14320</c:v>
                </c:pt>
                <c:pt idx="1433">
                  <c:v>14330</c:v>
                </c:pt>
                <c:pt idx="1434">
                  <c:v>14340</c:v>
                </c:pt>
                <c:pt idx="1435">
                  <c:v>14350</c:v>
                </c:pt>
                <c:pt idx="1436">
                  <c:v>14360</c:v>
                </c:pt>
                <c:pt idx="1437">
                  <c:v>14370</c:v>
                </c:pt>
                <c:pt idx="1438">
                  <c:v>14380</c:v>
                </c:pt>
                <c:pt idx="1439">
                  <c:v>14390</c:v>
                </c:pt>
                <c:pt idx="1440">
                  <c:v>14400</c:v>
                </c:pt>
                <c:pt idx="1441">
                  <c:v>14410</c:v>
                </c:pt>
                <c:pt idx="1442">
                  <c:v>14420</c:v>
                </c:pt>
                <c:pt idx="1443">
                  <c:v>14430</c:v>
                </c:pt>
                <c:pt idx="1444">
                  <c:v>14440</c:v>
                </c:pt>
                <c:pt idx="1445">
                  <c:v>14450</c:v>
                </c:pt>
                <c:pt idx="1446">
                  <c:v>14460</c:v>
                </c:pt>
                <c:pt idx="1447">
                  <c:v>14470</c:v>
                </c:pt>
                <c:pt idx="1448">
                  <c:v>14480</c:v>
                </c:pt>
                <c:pt idx="1449">
                  <c:v>14490</c:v>
                </c:pt>
                <c:pt idx="1450">
                  <c:v>14500</c:v>
                </c:pt>
                <c:pt idx="1451">
                  <c:v>14510</c:v>
                </c:pt>
                <c:pt idx="1452">
                  <c:v>14520</c:v>
                </c:pt>
                <c:pt idx="1453">
                  <c:v>14530</c:v>
                </c:pt>
                <c:pt idx="1454">
                  <c:v>14540</c:v>
                </c:pt>
                <c:pt idx="1455">
                  <c:v>14550</c:v>
                </c:pt>
                <c:pt idx="1456">
                  <c:v>14560</c:v>
                </c:pt>
                <c:pt idx="1457">
                  <c:v>14570</c:v>
                </c:pt>
                <c:pt idx="1458">
                  <c:v>14580</c:v>
                </c:pt>
                <c:pt idx="1459">
                  <c:v>14590</c:v>
                </c:pt>
                <c:pt idx="1460">
                  <c:v>14600</c:v>
                </c:pt>
                <c:pt idx="1461">
                  <c:v>14610</c:v>
                </c:pt>
                <c:pt idx="1462">
                  <c:v>14620</c:v>
                </c:pt>
                <c:pt idx="1463">
                  <c:v>14630</c:v>
                </c:pt>
                <c:pt idx="1464">
                  <c:v>14640</c:v>
                </c:pt>
                <c:pt idx="1465">
                  <c:v>14650</c:v>
                </c:pt>
                <c:pt idx="1466">
                  <c:v>14660</c:v>
                </c:pt>
                <c:pt idx="1467">
                  <c:v>14670</c:v>
                </c:pt>
                <c:pt idx="1468">
                  <c:v>14680</c:v>
                </c:pt>
                <c:pt idx="1469">
                  <c:v>14690</c:v>
                </c:pt>
                <c:pt idx="1470">
                  <c:v>14700</c:v>
                </c:pt>
                <c:pt idx="1471">
                  <c:v>14710</c:v>
                </c:pt>
                <c:pt idx="1472">
                  <c:v>14720</c:v>
                </c:pt>
                <c:pt idx="1473">
                  <c:v>14730</c:v>
                </c:pt>
                <c:pt idx="1474">
                  <c:v>14740</c:v>
                </c:pt>
                <c:pt idx="1475">
                  <c:v>14750</c:v>
                </c:pt>
                <c:pt idx="1476">
                  <c:v>14760</c:v>
                </c:pt>
                <c:pt idx="1477">
                  <c:v>14770</c:v>
                </c:pt>
                <c:pt idx="1478">
                  <c:v>14780</c:v>
                </c:pt>
                <c:pt idx="1479">
                  <c:v>14790</c:v>
                </c:pt>
                <c:pt idx="1480">
                  <c:v>14800</c:v>
                </c:pt>
                <c:pt idx="1481">
                  <c:v>14810</c:v>
                </c:pt>
                <c:pt idx="1482">
                  <c:v>14820</c:v>
                </c:pt>
                <c:pt idx="1483">
                  <c:v>14830</c:v>
                </c:pt>
                <c:pt idx="1484">
                  <c:v>14840</c:v>
                </c:pt>
                <c:pt idx="1485">
                  <c:v>14850</c:v>
                </c:pt>
                <c:pt idx="1486">
                  <c:v>14860</c:v>
                </c:pt>
                <c:pt idx="1487">
                  <c:v>14870</c:v>
                </c:pt>
                <c:pt idx="1488">
                  <c:v>14880</c:v>
                </c:pt>
                <c:pt idx="1489">
                  <c:v>14890</c:v>
                </c:pt>
                <c:pt idx="1490">
                  <c:v>14900</c:v>
                </c:pt>
                <c:pt idx="1491">
                  <c:v>14910</c:v>
                </c:pt>
                <c:pt idx="1492">
                  <c:v>14920</c:v>
                </c:pt>
                <c:pt idx="1493">
                  <c:v>14930</c:v>
                </c:pt>
                <c:pt idx="1494">
                  <c:v>14940</c:v>
                </c:pt>
                <c:pt idx="1495">
                  <c:v>14950</c:v>
                </c:pt>
                <c:pt idx="1496">
                  <c:v>14960</c:v>
                </c:pt>
                <c:pt idx="1497">
                  <c:v>14970</c:v>
                </c:pt>
                <c:pt idx="1498">
                  <c:v>14980</c:v>
                </c:pt>
                <c:pt idx="1499">
                  <c:v>14990</c:v>
                </c:pt>
                <c:pt idx="1500">
                  <c:v>15000</c:v>
                </c:pt>
                <c:pt idx="1501">
                  <c:v>15010</c:v>
                </c:pt>
                <c:pt idx="1502">
                  <c:v>15020</c:v>
                </c:pt>
                <c:pt idx="1503">
                  <c:v>15030</c:v>
                </c:pt>
                <c:pt idx="1504">
                  <c:v>15040</c:v>
                </c:pt>
                <c:pt idx="1505">
                  <c:v>15050</c:v>
                </c:pt>
                <c:pt idx="1506">
                  <c:v>15060</c:v>
                </c:pt>
                <c:pt idx="1507">
                  <c:v>15070</c:v>
                </c:pt>
                <c:pt idx="1508">
                  <c:v>15080</c:v>
                </c:pt>
                <c:pt idx="1509">
                  <c:v>15090</c:v>
                </c:pt>
                <c:pt idx="1510">
                  <c:v>15100</c:v>
                </c:pt>
                <c:pt idx="1511">
                  <c:v>15110</c:v>
                </c:pt>
                <c:pt idx="1512">
                  <c:v>15120</c:v>
                </c:pt>
                <c:pt idx="1513">
                  <c:v>15130</c:v>
                </c:pt>
                <c:pt idx="1514">
                  <c:v>15140</c:v>
                </c:pt>
                <c:pt idx="1515">
                  <c:v>15150</c:v>
                </c:pt>
                <c:pt idx="1516">
                  <c:v>15160</c:v>
                </c:pt>
                <c:pt idx="1517">
                  <c:v>15170</c:v>
                </c:pt>
                <c:pt idx="1518">
                  <c:v>15180</c:v>
                </c:pt>
                <c:pt idx="1519">
                  <c:v>15190</c:v>
                </c:pt>
                <c:pt idx="1520">
                  <c:v>15200</c:v>
                </c:pt>
                <c:pt idx="1521">
                  <c:v>15210</c:v>
                </c:pt>
                <c:pt idx="1522">
                  <c:v>15220</c:v>
                </c:pt>
                <c:pt idx="1523">
                  <c:v>15230</c:v>
                </c:pt>
                <c:pt idx="1524">
                  <c:v>15240</c:v>
                </c:pt>
                <c:pt idx="1525">
                  <c:v>15250</c:v>
                </c:pt>
                <c:pt idx="1526">
                  <c:v>15260</c:v>
                </c:pt>
                <c:pt idx="1527">
                  <c:v>15270</c:v>
                </c:pt>
                <c:pt idx="1528">
                  <c:v>15280</c:v>
                </c:pt>
                <c:pt idx="1529">
                  <c:v>15290</c:v>
                </c:pt>
                <c:pt idx="1530">
                  <c:v>15300</c:v>
                </c:pt>
                <c:pt idx="1531">
                  <c:v>15310</c:v>
                </c:pt>
                <c:pt idx="1532">
                  <c:v>15320</c:v>
                </c:pt>
                <c:pt idx="1533">
                  <c:v>15330</c:v>
                </c:pt>
                <c:pt idx="1534">
                  <c:v>15340</c:v>
                </c:pt>
                <c:pt idx="1535">
                  <c:v>15350</c:v>
                </c:pt>
                <c:pt idx="1536">
                  <c:v>15360</c:v>
                </c:pt>
                <c:pt idx="1537">
                  <c:v>15370</c:v>
                </c:pt>
                <c:pt idx="1538">
                  <c:v>15380</c:v>
                </c:pt>
                <c:pt idx="1539">
                  <c:v>15390</c:v>
                </c:pt>
                <c:pt idx="1540">
                  <c:v>15400</c:v>
                </c:pt>
                <c:pt idx="1541">
                  <c:v>15410</c:v>
                </c:pt>
                <c:pt idx="1542">
                  <c:v>15420</c:v>
                </c:pt>
                <c:pt idx="1543">
                  <c:v>15430</c:v>
                </c:pt>
                <c:pt idx="1544">
                  <c:v>15440</c:v>
                </c:pt>
                <c:pt idx="1545">
                  <c:v>15450</c:v>
                </c:pt>
                <c:pt idx="1546">
                  <c:v>15460</c:v>
                </c:pt>
                <c:pt idx="1547">
                  <c:v>15470</c:v>
                </c:pt>
                <c:pt idx="1548">
                  <c:v>15480</c:v>
                </c:pt>
                <c:pt idx="1549">
                  <c:v>15490</c:v>
                </c:pt>
                <c:pt idx="1550">
                  <c:v>15500</c:v>
                </c:pt>
                <c:pt idx="1551">
                  <c:v>15510</c:v>
                </c:pt>
                <c:pt idx="1552">
                  <c:v>15520</c:v>
                </c:pt>
                <c:pt idx="1553">
                  <c:v>15530</c:v>
                </c:pt>
                <c:pt idx="1554">
                  <c:v>15540</c:v>
                </c:pt>
                <c:pt idx="1555">
                  <c:v>15550</c:v>
                </c:pt>
                <c:pt idx="1556">
                  <c:v>15560</c:v>
                </c:pt>
                <c:pt idx="1557">
                  <c:v>15570</c:v>
                </c:pt>
                <c:pt idx="1558">
                  <c:v>15580</c:v>
                </c:pt>
                <c:pt idx="1559">
                  <c:v>15590</c:v>
                </c:pt>
                <c:pt idx="1560">
                  <c:v>15600</c:v>
                </c:pt>
                <c:pt idx="1561">
                  <c:v>15610</c:v>
                </c:pt>
                <c:pt idx="1562">
                  <c:v>15620</c:v>
                </c:pt>
                <c:pt idx="1563">
                  <c:v>15630</c:v>
                </c:pt>
                <c:pt idx="1564">
                  <c:v>15640</c:v>
                </c:pt>
                <c:pt idx="1565">
                  <c:v>15650</c:v>
                </c:pt>
                <c:pt idx="1566">
                  <c:v>15660</c:v>
                </c:pt>
                <c:pt idx="1567">
                  <c:v>15670</c:v>
                </c:pt>
                <c:pt idx="1568">
                  <c:v>15680</c:v>
                </c:pt>
                <c:pt idx="1569">
                  <c:v>15690</c:v>
                </c:pt>
                <c:pt idx="1570">
                  <c:v>15700</c:v>
                </c:pt>
                <c:pt idx="1571">
                  <c:v>15710</c:v>
                </c:pt>
                <c:pt idx="1572">
                  <c:v>15720</c:v>
                </c:pt>
                <c:pt idx="1573">
                  <c:v>15730</c:v>
                </c:pt>
                <c:pt idx="1574">
                  <c:v>15740</c:v>
                </c:pt>
                <c:pt idx="1575">
                  <c:v>15750</c:v>
                </c:pt>
                <c:pt idx="1576">
                  <c:v>15760</c:v>
                </c:pt>
                <c:pt idx="1577">
                  <c:v>15770</c:v>
                </c:pt>
                <c:pt idx="1578">
                  <c:v>15780</c:v>
                </c:pt>
                <c:pt idx="1579">
                  <c:v>15790</c:v>
                </c:pt>
                <c:pt idx="1580">
                  <c:v>15800</c:v>
                </c:pt>
                <c:pt idx="1581">
                  <c:v>15810</c:v>
                </c:pt>
                <c:pt idx="1582">
                  <c:v>15820</c:v>
                </c:pt>
                <c:pt idx="1583">
                  <c:v>15830</c:v>
                </c:pt>
                <c:pt idx="1584">
                  <c:v>15840</c:v>
                </c:pt>
                <c:pt idx="1585">
                  <c:v>15850</c:v>
                </c:pt>
                <c:pt idx="1586">
                  <c:v>15860</c:v>
                </c:pt>
                <c:pt idx="1587">
                  <c:v>15870</c:v>
                </c:pt>
                <c:pt idx="1588">
                  <c:v>15880</c:v>
                </c:pt>
                <c:pt idx="1589">
                  <c:v>15890</c:v>
                </c:pt>
                <c:pt idx="1590">
                  <c:v>15900</c:v>
                </c:pt>
                <c:pt idx="1591">
                  <c:v>15910</c:v>
                </c:pt>
                <c:pt idx="1592">
                  <c:v>15920</c:v>
                </c:pt>
                <c:pt idx="1593">
                  <c:v>15930</c:v>
                </c:pt>
                <c:pt idx="1594">
                  <c:v>15940</c:v>
                </c:pt>
                <c:pt idx="1595">
                  <c:v>15950</c:v>
                </c:pt>
                <c:pt idx="1596">
                  <c:v>15960</c:v>
                </c:pt>
                <c:pt idx="1597">
                  <c:v>15970</c:v>
                </c:pt>
                <c:pt idx="1598">
                  <c:v>15980</c:v>
                </c:pt>
                <c:pt idx="1599">
                  <c:v>15990</c:v>
                </c:pt>
                <c:pt idx="1600">
                  <c:v>16000</c:v>
                </c:pt>
                <c:pt idx="1601">
                  <c:v>16010</c:v>
                </c:pt>
                <c:pt idx="1602">
                  <c:v>16020</c:v>
                </c:pt>
                <c:pt idx="1603">
                  <c:v>16030</c:v>
                </c:pt>
                <c:pt idx="1604">
                  <c:v>16040</c:v>
                </c:pt>
                <c:pt idx="1605">
                  <c:v>16050</c:v>
                </c:pt>
                <c:pt idx="1606">
                  <c:v>16060</c:v>
                </c:pt>
                <c:pt idx="1607">
                  <c:v>16070</c:v>
                </c:pt>
                <c:pt idx="1608">
                  <c:v>16080</c:v>
                </c:pt>
                <c:pt idx="1609">
                  <c:v>16090</c:v>
                </c:pt>
                <c:pt idx="1610">
                  <c:v>16100</c:v>
                </c:pt>
                <c:pt idx="1611">
                  <c:v>16110</c:v>
                </c:pt>
                <c:pt idx="1612">
                  <c:v>16120</c:v>
                </c:pt>
                <c:pt idx="1613">
                  <c:v>16130</c:v>
                </c:pt>
                <c:pt idx="1614">
                  <c:v>16140</c:v>
                </c:pt>
                <c:pt idx="1615">
                  <c:v>16150</c:v>
                </c:pt>
                <c:pt idx="1616">
                  <c:v>16160</c:v>
                </c:pt>
                <c:pt idx="1617">
                  <c:v>16170</c:v>
                </c:pt>
                <c:pt idx="1618">
                  <c:v>16180</c:v>
                </c:pt>
                <c:pt idx="1619">
                  <c:v>16190</c:v>
                </c:pt>
                <c:pt idx="1620">
                  <c:v>16200</c:v>
                </c:pt>
                <c:pt idx="1621">
                  <c:v>16210</c:v>
                </c:pt>
                <c:pt idx="1622">
                  <c:v>16220</c:v>
                </c:pt>
                <c:pt idx="1623">
                  <c:v>16230</c:v>
                </c:pt>
                <c:pt idx="1624">
                  <c:v>16240</c:v>
                </c:pt>
                <c:pt idx="1625">
                  <c:v>16250</c:v>
                </c:pt>
                <c:pt idx="1626">
                  <c:v>16260</c:v>
                </c:pt>
                <c:pt idx="1627">
                  <c:v>16270</c:v>
                </c:pt>
                <c:pt idx="1628">
                  <c:v>16280</c:v>
                </c:pt>
                <c:pt idx="1629">
                  <c:v>16290</c:v>
                </c:pt>
                <c:pt idx="1630">
                  <c:v>16300</c:v>
                </c:pt>
                <c:pt idx="1631">
                  <c:v>16310</c:v>
                </c:pt>
                <c:pt idx="1632">
                  <c:v>16320</c:v>
                </c:pt>
                <c:pt idx="1633">
                  <c:v>16330</c:v>
                </c:pt>
                <c:pt idx="1634">
                  <c:v>16340</c:v>
                </c:pt>
                <c:pt idx="1635">
                  <c:v>16350</c:v>
                </c:pt>
                <c:pt idx="1636">
                  <c:v>16360</c:v>
                </c:pt>
                <c:pt idx="1637">
                  <c:v>16370</c:v>
                </c:pt>
                <c:pt idx="1638">
                  <c:v>16380</c:v>
                </c:pt>
                <c:pt idx="1639">
                  <c:v>16390</c:v>
                </c:pt>
                <c:pt idx="1640">
                  <c:v>16400</c:v>
                </c:pt>
                <c:pt idx="1641">
                  <c:v>16410</c:v>
                </c:pt>
                <c:pt idx="1642">
                  <c:v>16420</c:v>
                </c:pt>
                <c:pt idx="1643">
                  <c:v>16430</c:v>
                </c:pt>
                <c:pt idx="1644">
                  <c:v>16440</c:v>
                </c:pt>
                <c:pt idx="1645">
                  <c:v>16450</c:v>
                </c:pt>
                <c:pt idx="1646">
                  <c:v>16460</c:v>
                </c:pt>
                <c:pt idx="1647">
                  <c:v>16470</c:v>
                </c:pt>
                <c:pt idx="1648">
                  <c:v>16480</c:v>
                </c:pt>
                <c:pt idx="1649">
                  <c:v>16490</c:v>
                </c:pt>
                <c:pt idx="1650">
                  <c:v>16500</c:v>
                </c:pt>
                <c:pt idx="1651">
                  <c:v>16510</c:v>
                </c:pt>
                <c:pt idx="1652">
                  <c:v>16520</c:v>
                </c:pt>
                <c:pt idx="1653">
                  <c:v>16530</c:v>
                </c:pt>
                <c:pt idx="1654">
                  <c:v>16540</c:v>
                </c:pt>
                <c:pt idx="1655">
                  <c:v>16550</c:v>
                </c:pt>
                <c:pt idx="1656">
                  <c:v>16560</c:v>
                </c:pt>
                <c:pt idx="1657">
                  <c:v>16570</c:v>
                </c:pt>
                <c:pt idx="1658">
                  <c:v>16580</c:v>
                </c:pt>
                <c:pt idx="1659">
                  <c:v>16590</c:v>
                </c:pt>
                <c:pt idx="1660">
                  <c:v>16600</c:v>
                </c:pt>
                <c:pt idx="1661">
                  <c:v>16610</c:v>
                </c:pt>
                <c:pt idx="1662">
                  <c:v>16620</c:v>
                </c:pt>
                <c:pt idx="1663">
                  <c:v>16630</c:v>
                </c:pt>
                <c:pt idx="1664">
                  <c:v>16640</c:v>
                </c:pt>
                <c:pt idx="1665">
                  <c:v>16650</c:v>
                </c:pt>
                <c:pt idx="1666">
                  <c:v>16660</c:v>
                </c:pt>
                <c:pt idx="1667">
                  <c:v>16670</c:v>
                </c:pt>
                <c:pt idx="1668">
                  <c:v>16680</c:v>
                </c:pt>
                <c:pt idx="1669">
                  <c:v>16690</c:v>
                </c:pt>
                <c:pt idx="1670">
                  <c:v>16700</c:v>
                </c:pt>
                <c:pt idx="1671">
                  <c:v>16710</c:v>
                </c:pt>
                <c:pt idx="1672">
                  <c:v>16720</c:v>
                </c:pt>
                <c:pt idx="1673">
                  <c:v>16730</c:v>
                </c:pt>
                <c:pt idx="1674">
                  <c:v>16740</c:v>
                </c:pt>
                <c:pt idx="1675">
                  <c:v>16750</c:v>
                </c:pt>
                <c:pt idx="1676">
                  <c:v>16760</c:v>
                </c:pt>
                <c:pt idx="1677">
                  <c:v>16770</c:v>
                </c:pt>
                <c:pt idx="1678">
                  <c:v>16780</c:v>
                </c:pt>
                <c:pt idx="1679">
                  <c:v>16790</c:v>
                </c:pt>
                <c:pt idx="1680">
                  <c:v>16800</c:v>
                </c:pt>
                <c:pt idx="1681">
                  <c:v>16810</c:v>
                </c:pt>
                <c:pt idx="1682">
                  <c:v>16820</c:v>
                </c:pt>
                <c:pt idx="1683">
                  <c:v>16830</c:v>
                </c:pt>
                <c:pt idx="1684">
                  <c:v>16840</c:v>
                </c:pt>
                <c:pt idx="1685">
                  <c:v>16850</c:v>
                </c:pt>
                <c:pt idx="1686">
                  <c:v>16860</c:v>
                </c:pt>
                <c:pt idx="1687">
                  <c:v>16870</c:v>
                </c:pt>
                <c:pt idx="1688">
                  <c:v>16880</c:v>
                </c:pt>
                <c:pt idx="1689">
                  <c:v>16890</c:v>
                </c:pt>
                <c:pt idx="1690">
                  <c:v>16900</c:v>
                </c:pt>
                <c:pt idx="1691">
                  <c:v>16910</c:v>
                </c:pt>
                <c:pt idx="1692">
                  <c:v>16920</c:v>
                </c:pt>
                <c:pt idx="1693">
                  <c:v>16930</c:v>
                </c:pt>
                <c:pt idx="1694">
                  <c:v>16940</c:v>
                </c:pt>
                <c:pt idx="1695">
                  <c:v>16950</c:v>
                </c:pt>
                <c:pt idx="1696">
                  <c:v>16960</c:v>
                </c:pt>
                <c:pt idx="1697">
                  <c:v>16970</c:v>
                </c:pt>
                <c:pt idx="1698">
                  <c:v>16980</c:v>
                </c:pt>
                <c:pt idx="1699">
                  <c:v>16990</c:v>
                </c:pt>
                <c:pt idx="1700">
                  <c:v>17000</c:v>
                </c:pt>
                <c:pt idx="1701">
                  <c:v>17010</c:v>
                </c:pt>
                <c:pt idx="1702">
                  <c:v>17020</c:v>
                </c:pt>
                <c:pt idx="1703">
                  <c:v>17030</c:v>
                </c:pt>
                <c:pt idx="1704">
                  <c:v>17040</c:v>
                </c:pt>
                <c:pt idx="1705">
                  <c:v>17050</c:v>
                </c:pt>
                <c:pt idx="1706">
                  <c:v>17060</c:v>
                </c:pt>
                <c:pt idx="1707">
                  <c:v>17070</c:v>
                </c:pt>
                <c:pt idx="1708">
                  <c:v>17080</c:v>
                </c:pt>
                <c:pt idx="1709">
                  <c:v>17090</c:v>
                </c:pt>
                <c:pt idx="1710">
                  <c:v>17100</c:v>
                </c:pt>
                <c:pt idx="1711">
                  <c:v>17110</c:v>
                </c:pt>
                <c:pt idx="1712">
                  <c:v>17120</c:v>
                </c:pt>
                <c:pt idx="1713">
                  <c:v>17130</c:v>
                </c:pt>
                <c:pt idx="1714">
                  <c:v>17140</c:v>
                </c:pt>
                <c:pt idx="1715">
                  <c:v>17150</c:v>
                </c:pt>
                <c:pt idx="1716">
                  <c:v>17160</c:v>
                </c:pt>
                <c:pt idx="1717">
                  <c:v>17170</c:v>
                </c:pt>
                <c:pt idx="1718">
                  <c:v>17180</c:v>
                </c:pt>
                <c:pt idx="1719">
                  <c:v>17190</c:v>
                </c:pt>
                <c:pt idx="1720">
                  <c:v>17200</c:v>
                </c:pt>
                <c:pt idx="1721">
                  <c:v>17210</c:v>
                </c:pt>
                <c:pt idx="1722">
                  <c:v>17220</c:v>
                </c:pt>
                <c:pt idx="1723">
                  <c:v>17230</c:v>
                </c:pt>
                <c:pt idx="1724">
                  <c:v>17240</c:v>
                </c:pt>
                <c:pt idx="1725">
                  <c:v>17250</c:v>
                </c:pt>
                <c:pt idx="1726">
                  <c:v>17260</c:v>
                </c:pt>
                <c:pt idx="1727">
                  <c:v>17270</c:v>
                </c:pt>
                <c:pt idx="1728">
                  <c:v>17280</c:v>
                </c:pt>
                <c:pt idx="1729">
                  <c:v>17290</c:v>
                </c:pt>
                <c:pt idx="1730">
                  <c:v>17300</c:v>
                </c:pt>
                <c:pt idx="1731">
                  <c:v>17310</c:v>
                </c:pt>
                <c:pt idx="1732">
                  <c:v>17320</c:v>
                </c:pt>
                <c:pt idx="1733">
                  <c:v>17330</c:v>
                </c:pt>
                <c:pt idx="1734">
                  <c:v>17340</c:v>
                </c:pt>
                <c:pt idx="1735">
                  <c:v>17350</c:v>
                </c:pt>
                <c:pt idx="1736">
                  <c:v>17360</c:v>
                </c:pt>
                <c:pt idx="1737">
                  <c:v>17370</c:v>
                </c:pt>
                <c:pt idx="1738">
                  <c:v>17380</c:v>
                </c:pt>
                <c:pt idx="1739">
                  <c:v>17390</c:v>
                </c:pt>
                <c:pt idx="1740">
                  <c:v>17400</c:v>
                </c:pt>
                <c:pt idx="1741">
                  <c:v>17410</c:v>
                </c:pt>
                <c:pt idx="1742">
                  <c:v>17420</c:v>
                </c:pt>
                <c:pt idx="1743">
                  <c:v>17430</c:v>
                </c:pt>
                <c:pt idx="1744">
                  <c:v>17440</c:v>
                </c:pt>
                <c:pt idx="1745">
                  <c:v>17450</c:v>
                </c:pt>
                <c:pt idx="1746">
                  <c:v>17460</c:v>
                </c:pt>
                <c:pt idx="1747">
                  <c:v>17470</c:v>
                </c:pt>
                <c:pt idx="1748">
                  <c:v>17480</c:v>
                </c:pt>
                <c:pt idx="1749">
                  <c:v>17490</c:v>
                </c:pt>
                <c:pt idx="1750">
                  <c:v>17500</c:v>
                </c:pt>
                <c:pt idx="1751">
                  <c:v>17510</c:v>
                </c:pt>
                <c:pt idx="1752">
                  <c:v>17520</c:v>
                </c:pt>
                <c:pt idx="1753">
                  <c:v>17530</c:v>
                </c:pt>
                <c:pt idx="1754">
                  <c:v>17540</c:v>
                </c:pt>
                <c:pt idx="1755">
                  <c:v>17550</c:v>
                </c:pt>
                <c:pt idx="1756">
                  <c:v>17560</c:v>
                </c:pt>
                <c:pt idx="1757">
                  <c:v>17570</c:v>
                </c:pt>
                <c:pt idx="1758">
                  <c:v>17580</c:v>
                </c:pt>
                <c:pt idx="1759">
                  <c:v>17590</c:v>
                </c:pt>
                <c:pt idx="1760">
                  <c:v>17600</c:v>
                </c:pt>
                <c:pt idx="1761">
                  <c:v>17610</c:v>
                </c:pt>
                <c:pt idx="1762">
                  <c:v>17620</c:v>
                </c:pt>
                <c:pt idx="1763">
                  <c:v>17630</c:v>
                </c:pt>
                <c:pt idx="1764">
                  <c:v>17640</c:v>
                </c:pt>
                <c:pt idx="1765">
                  <c:v>17650</c:v>
                </c:pt>
                <c:pt idx="1766">
                  <c:v>17660</c:v>
                </c:pt>
                <c:pt idx="1767">
                  <c:v>17670</c:v>
                </c:pt>
                <c:pt idx="1768">
                  <c:v>17680</c:v>
                </c:pt>
                <c:pt idx="1769">
                  <c:v>17690</c:v>
                </c:pt>
                <c:pt idx="1770">
                  <c:v>17700</c:v>
                </c:pt>
                <c:pt idx="1771">
                  <c:v>17710</c:v>
                </c:pt>
                <c:pt idx="1772">
                  <c:v>17720</c:v>
                </c:pt>
                <c:pt idx="1773">
                  <c:v>17730</c:v>
                </c:pt>
                <c:pt idx="1774">
                  <c:v>17740</c:v>
                </c:pt>
                <c:pt idx="1775">
                  <c:v>17750</c:v>
                </c:pt>
                <c:pt idx="1776">
                  <c:v>17760</c:v>
                </c:pt>
                <c:pt idx="1777">
                  <c:v>17770</c:v>
                </c:pt>
                <c:pt idx="1778">
                  <c:v>17780</c:v>
                </c:pt>
                <c:pt idx="1779">
                  <c:v>17790</c:v>
                </c:pt>
                <c:pt idx="1780">
                  <c:v>17800</c:v>
                </c:pt>
                <c:pt idx="1781">
                  <c:v>17810</c:v>
                </c:pt>
                <c:pt idx="1782">
                  <c:v>17820</c:v>
                </c:pt>
                <c:pt idx="1783">
                  <c:v>17830</c:v>
                </c:pt>
                <c:pt idx="1784">
                  <c:v>17840</c:v>
                </c:pt>
                <c:pt idx="1785">
                  <c:v>17850</c:v>
                </c:pt>
                <c:pt idx="1786">
                  <c:v>17860</c:v>
                </c:pt>
                <c:pt idx="1787">
                  <c:v>17870</c:v>
                </c:pt>
                <c:pt idx="1788">
                  <c:v>17880</c:v>
                </c:pt>
                <c:pt idx="1789">
                  <c:v>17890</c:v>
                </c:pt>
                <c:pt idx="1790">
                  <c:v>17900</c:v>
                </c:pt>
                <c:pt idx="1791">
                  <c:v>17910</c:v>
                </c:pt>
                <c:pt idx="1792">
                  <c:v>17920</c:v>
                </c:pt>
                <c:pt idx="1793">
                  <c:v>17930</c:v>
                </c:pt>
                <c:pt idx="1794">
                  <c:v>17940</c:v>
                </c:pt>
                <c:pt idx="1795">
                  <c:v>17950</c:v>
                </c:pt>
                <c:pt idx="1796">
                  <c:v>17960</c:v>
                </c:pt>
                <c:pt idx="1797">
                  <c:v>17970</c:v>
                </c:pt>
                <c:pt idx="1798">
                  <c:v>17980</c:v>
                </c:pt>
                <c:pt idx="1799">
                  <c:v>17990</c:v>
                </c:pt>
                <c:pt idx="1800">
                  <c:v>18000</c:v>
                </c:pt>
                <c:pt idx="1801">
                  <c:v>18010</c:v>
                </c:pt>
                <c:pt idx="1802">
                  <c:v>18020</c:v>
                </c:pt>
                <c:pt idx="1803">
                  <c:v>18030</c:v>
                </c:pt>
                <c:pt idx="1804">
                  <c:v>18040</c:v>
                </c:pt>
                <c:pt idx="1805">
                  <c:v>18050</c:v>
                </c:pt>
                <c:pt idx="1806">
                  <c:v>18060</c:v>
                </c:pt>
                <c:pt idx="1807">
                  <c:v>18070</c:v>
                </c:pt>
                <c:pt idx="1808">
                  <c:v>18080</c:v>
                </c:pt>
                <c:pt idx="1809">
                  <c:v>18090</c:v>
                </c:pt>
                <c:pt idx="1810">
                  <c:v>18100</c:v>
                </c:pt>
                <c:pt idx="1811">
                  <c:v>18110</c:v>
                </c:pt>
                <c:pt idx="1812">
                  <c:v>18120</c:v>
                </c:pt>
                <c:pt idx="1813">
                  <c:v>18130</c:v>
                </c:pt>
                <c:pt idx="1814">
                  <c:v>18140</c:v>
                </c:pt>
                <c:pt idx="1815">
                  <c:v>18150</c:v>
                </c:pt>
                <c:pt idx="1816">
                  <c:v>18160</c:v>
                </c:pt>
                <c:pt idx="1817">
                  <c:v>18170</c:v>
                </c:pt>
                <c:pt idx="1818">
                  <c:v>18180</c:v>
                </c:pt>
                <c:pt idx="1819">
                  <c:v>18190</c:v>
                </c:pt>
                <c:pt idx="1820">
                  <c:v>18200</c:v>
                </c:pt>
                <c:pt idx="1821">
                  <c:v>18210</c:v>
                </c:pt>
                <c:pt idx="1822">
                  <c:v>18220</c:v>
                </c:pt>
                <c:pt idx="1823">
                  <c:v>18230</c:v>
                </c:pt>
                <c:pt idx="1824">
                  <c:v>18240</c:v>
                </c:pt>
                <c:pt idx="1825">
                  <c:v>18250</c:v>
                </c:pt>
                <c:pt idx="1826">
                  <c:v>18260</c:v>
                </c:pt>
                <c:pt idx="1827">
                  <c:v>18270</c:v>
                </c:pt>
                <c:pt idx="1828">
                  <c:v>18280</c:v>
                </c:pt>
                <c:pt idx="1829">
                  <c:v>18290</c:v>
                </c:pt>
                <c:pt idx="1830">
                  <c:v>18300</c:v>
                </c:pt>
                <c:pt idx="1831">
                  <c:v>18310</c:v>
                </c:pt>
                <c:pt idx="1832">
                  <c:v>18320</c:v>
                </c:pt>
                <c:pt idx="1833">
                  <c:v>18330</c:v>
                </c:pt>
                <c:pt idx="1834">
                  <c:v>18340</c:v>
                </c:pt>
                <c:pt idx="1835">
                  <c:v>18350</c:v>
                </c:pt>
                <c:pt idx="1836">
                  <c:v>18360</c:v>
                </c:pt>
                <c:pt idx="1837">
                  <c:v>18370</c:v>
                </c:pt>
                <c:pt idx="1838">
                  <c:v>18380</c:v>
                </c:pt>
                <c:pt idx="1839">
                  <c:v>18390</c:v>
                </c:pt>
                <c:pt idx="1840">
                  <c:v>18400</c:v>
                </c:pt>
                <c:pt idx="1841">
                  <c:v>18410</c:v>
                </c:pt>
                <c:pt idx="1842">
                  <c:v>18420</c:v>
                </c:pt>
                <c:pt idx="1843">
                  <c:v>18430</c:v>
                </c:pt>
                <c:pt idx="1844">
                  <c:v>18440</c:v>
                </c:pt>
                <c:pt idx="1845">
                  <c:v>18450</c:v>
                </c:pt>
                <c:pt idx="1846">
                  <c:v>18460</c:v>
                </c:pt>
                <c:pt idx="1847">
                  <c:v>18470</c:v>
                </c:pt>
                <c:pt idx="1848">
                  <c:v>18480</c:v>
                </c:pt>
                <c:pt idx="1849">
                  <c:v>18490</c:v>
                </c:pt>
                <c:pt idx="1850">
                  <c:v>18500</c:v>
                </c:pt>
                <c:pt idx="1851">
                  <c:v>18510</c:v>
                </c:pt>
                <c:pt idx="1852">
                  <c:v>18520</c:v>
                </c:pt>
                <c:pt idx="1853">
                  <c:v>18530</c:v>
                </c:pt>
                <c:pt idx="1854">
                  <c:v>18540</c:v>
                </c:pt>
                <c:pt idx="1855">
                  <c:v>18550</c:v>
                </c:pt>
                <c:pt idx="1856">
                  <c:v>18560</c:v>
                </c:pt>
                <c:pt idx="1857">
                  <c:v>18570</c:v>
                </c:pt>
                <c:pt idx="1858">
                  <c:v>18580</c:v>
                </c:pt>
                <c:pt idx="1859">
                  <c:v>18590</c:v>
                </c:pt>
                <c:pt idx="1860">
                  <c:v>18600</c:v>
                </c:pt>
                <c:pt idx="1861">
                  <c:v>18610</c:v>
                </c:pt>
                <c:pt idx="1862">
                  <c:v>18620</c:v>
                </c:pt>
                <c:pt idx="1863">
                  <c:v>18630</c:v>
                </c:pt>
                <c:pt idx="1864">
                  <c:v>18640</c:v>
                </c:pt>
                <c:pt idx="1865">
                  <c:v>18650</c:v>
                </c:pt>
                <c:pt idx="1866">
                  <c:v>18660</c:v>
                </c:pt>
                <c:pt idx="1867">
                  <c:v>18670</c:v>
                </c:pt>
                <c:pt idx="1868">
                  <c:v>18680</c:v>
                </c:pt>
                <c:pt idx="1869">
                  <c:v>18690</c:v>
                </c:pt>
                <c:pt idx="1870">
                  <c:v>18700</c:v>
                </c:pt>
                <c:pt idx="1871">
                  <c:v>18710</c:v>
                </c:pt>
                <c:pt idx="1872">
                  <c:v>18720</c:v>
                </c:pt>
                <c:pt idx="1873">
                  <c:v>18730</c:v>
                </c:pt>
                <c:pt idx="1874">
                  <c:v>18740</c:v>
                </c:pt>
                <c:pt idx="1875">
                  <c:v>18750</c:v>
                </c:pt>
                <c:pt idx="1876">
                  <c:v>18760</c:v>
                </c:pt>
                <c:pt idx="1877">
                  <c:v>18770</c:v>
                </c:pt>
                <c:pt idx="1878">
                  <c:v>18780</c:v>
                </c:pt>
                <c:pt idx="1879">
                  <c:v>18790</c:v>
                </c:pt>
                <c:pt idx="1880">
                  <c:v>18800</c:v>
                </c:pt>
                <c:pt idx="1881">
                  <c:v>18810</c:v>
                </c:pt>
                <c:pt idx="1882">
                  <c:v>18820</c:v>
                </c:pt>
                <c:pt idx="1883">
                  <c:v>18830</c:v>
                </c:pt>
                <c:pt idx="1884">
                  <c:v>18840</c:v>
                </c:pt>
                <c:pt idx="1885">
                  <c:v>18850</c:v>
                </c:pt>
                <c:pt idx="1886">
                  <c:v>18860</c:v>
                </c:pt>
                <c:pt idx="1887">
                  <c:v>18870</c:v>
                </c:pt>
                <c:pt idx="1888">
                  <c:v>18880</c:v>
                </c:pt>
                <c:pt idx="1889">
                  <c:v>18890</c:v>
                </c:pt>
                <c:pt idx="1890">
                  <c:v>18900</c:v>
                </c:pt>
                <c:pt idx="1891">
                  <c:v>18910</c:v>
                </c:pt>
                <c:pt idx="1892">
                  <c:v>18920</c:v>
                </c:pt>
                <c:pt idx="1893">
                  <c:v>18930</c:v>
                </c:pt>
                <c:pt idx="1894">
                  <c:v>18940</c:v>
                </c:pt>
                <c:pt idx="1895">
                  <c:v>18950</c:v>
                </c:pt>
                <c:pt idx="1896">
                  <c:v>18960</c:v>
                </c:pt>
                <c:pt idx="1897">
                  <c:v>18970</c:v>
                </c:pt>
                <c:pt idx="1898">
                  <c:v>18980</c:v>
                </c:pt>
                <c:pt idx="1899">
                  <c:v>18990</c:v>
                </c:pt>
                <c:pt idx="1900">
                  <c:v>19000</c:v>
                </c:pt>
                <c:pt idx="1901">
                  <c:v>19010</c:v>
                </c:pt>
                <c:pt idx="1902">
                  <c:v>19020</c:v>
                </c:pt>
                <c:pt idx="1903">
                  <c:v>19030</c:v>
                </c:pt>
                <c:pt idx="1904">
                  <c:v>19040</c:v>
                </c:pt>
                <c:pt idx="1905">
                  <c:v>19050</c:v>
                </c:pt>
                <c:pt idx="1906">
                  <c:v>19060</c:v>
                </c:pt>
                <c:pt idx="1907">
                  <c:v>19070</c:v>
                </c:pt>
                <c:pt idx="1908">
                  <c:v>19080</c:v>
                </c:pt>
                <c:pt idx="1909">
                  <c:v>19090</c:v>
                </c:pt>
                <c:pt idx="1910">
                  <c:v>19100</c:v>
                </c:pt>
                <c:pt idx="1911">
                  <c:v>19110</c:v>
                </c:pt>
                <c:pt idx="1912">
                  <c:v>19120</c:v>
                </c:pt>
                <c:pt idx="1913">
                  <c:v>19130</c:v>
                </c:pt>
                <c:pt idx="1914">
                  <c:v>19140</c:v>
                </c:pt>
                <c:pt idx="1915">
                  <c:v>19150</c:v>
                </c:pt>
                <c:pt idx="1916">
                  <c:v>19160</c:v>
                </c:pt>
                <c:pt idx="1917">
                  <c:v>19170</c:v>
                </c:pt>
                <c:pt idx="1918">
                  <c:v>19180</c:v>
                </c:pt>
                <c:pt idx="1919">
                  <c:v>19190</c:v>
                </c:pt>
                <c:pt idx="1920">
                  <c:v>19200</c:v>
                </c:pt>
                <c:pt idx="1921">
                  <c:v>19210</c:v>
                </c:pt>
                <c:pt idx="1922">
                  <c:v>19220</c:v>
                </c:pt>
                <c:pt idx="1923">
                  <c:v>19230</c:v>
                </c:pt>
                <c:pt idx="1924">
                  <c:v>19240</c:v>
                </c:pt>
                <c:pt idx="1925">
                  <c:v>19250</c:v>
                </c:pt>
                <c:pt idx="1926">
                  <c:v>19260</c:v>
                </c:pt>
                <c:pt idx="1927">
                  <c:v>19270</c:v>
                </c:pt>
                <c:pt idx="1928">
                  <c:v>19280</c:v>
                </c:pt>
                <c:pt idx="1929">
                  <c:v>19290</c:v>
                </c:pt>
                <c:pt idx="1930">
                  <c:v>19300</c:v>
                </c:pt>
                <c:pt idx="1931">
                  <c:v>19310</c:v>
                </c:pt>
                <c:pt idx="1932">
                  <c:v>19320</c:v>
                </c:pt>
                <c:pt idx="1933">
                  <c:v>19330</c:v>
                </c:pt>
                <c:pt idx="1934">
                  <c:v>19340</c:v>
                </c:pt>
                <c:pt idx="1935">
                  <c:v>19350</c:v>
                </c:pt>
                <c:pt idx="1936">
                  <c:v>19360</c:v>
                </c:pt>
                <c:pt idx="1937">
                  <c:v>19370</c:v>
                </c:pt>
                <c:pt idx="1938">
                  <c:v>19380</c:v>
                </c:pt>
                <c:pt idx="1939">
                  <c:v>19390</c:v>
                </c:pt>
                <c:pt idx="1940">
                  <c:v>19400</c:v>
                </c:pt>
                <c:pt idx="1941">
                  <c:v>19410</c:v>
                </c:pt>
                <c:pt idx="1942">
                  <c:v>19420</c:v>
                </c:pt>
                <c:pt idx="1943">
                  <c:v>19430</c:v>
                </c:pt>
                <c:pt idx="1944">
                  <c:v>19440</c:v>
                </c:pt>
                <c:pt idx="1945">
                  <c:v>19450</c:v>
                </c:pt>
                <c:pt idx="1946">
                  <c:v>19460</c:v>
                </c:pt>
                <c:pt idx="1947">
                  <c:v>19470</c:v>
                </c:pt>
                <c:pt idx="1948">
                  <c:v>19480</c:v>
                </c:pt>
                <c:pt idx="1949">
                  <c:v>19490</c:v>
                </c:pt>
                <c:pt idx="1950">
                  <c:v>19500</c:v>
                </c:pt>
                <c:pt idx="1951">
                  <c:v>19510</c:v>
                </c:pt>
                <c:pt idx="1952">
                  <c:v>19520</c:v>
                </c:pt>
                <c:pt idx="1953">
                  <c:v>19530</c:v>
                </c:pt>
                <c:pt idx="1954">
                  <c:v>19540</c:v>
                </c:pt>
                <c:pt idx="1955">
                  <c:v>19550</c:v>
                </c:pt>
                <c:pt idx="1956">
                  <c:v>19560</c:v>
                </c:pt>
                <c:pt idx="1957">
                  <c:v>19570</c:v>
                </c:pt>
                <c:pt idx="1958">
                  <c:v>19580</c:v>
                </c:pt>
                <c:pt idx="1959">
                  <c:v>19590</c:v>
                </c:pt>
                <c:pt idx="1960">
                  <c:v>19600</c:v>
                </c:pt>
                <c:pt idx="1961">
                  <c:v>19610</c:v>
                </c:pt>
                <c:pt idx="1962">
                  <c:v>19620</c:v>
                </c:pt>
                <c:pt idx="1963">
                  <c:v>19630</c:v>
                </c:pt>
                <c:pt idx="1964">
                  <c:v>19640</c:v>
                </c:pt>
                <c:pt idx="1965">
                  <c:v>19650</c:v>
                </c:pt>
                <c:pt idx="1966">
                  <c:v>19660</c:v>
                </c:pt>
                <c:pt idx="1967">
                  <c:v>19670</c:v>
                </c:pt>
                <c:pt idx="1968">
                  <c:v>19680</c:v>
                </c:pt>
                <c:pt idx="1969">
                  <c:v>19690</c:v>
                </c:pt>
                <c:pt idx="1970">
                  <c:v>19700</c:v>
                </c:pt>
                <c:pt idx="1971">
                  <c:v>19710</c:v>
                </c:pt>
                <c:pt idx="1972">
                  <c:v>19720</c:v>
                </c:pt>
                <c:pt idx="1973">
                  <c:v>19730</c:v>
                </c:pt>
                <c:pt idx="1974">
                  <c:v>19740</c:v>
                </c:pt>
                <c:pt idx="1975">
                  <c:v>19750</c:v>
                </c:pt>
                <c:pt idx="1976">
                  <c:v>19760</c:v>
                </c:pt>
                <c:pt idx="1977">
                  <c:v>19770</c:v>
                </c:pt>
                <c:pt idx="1978">
                  <c:v>19780</c:v>
                </c:pt>
                <c:pt idx="1979">
                  <c:v>19790</c:v>
                </c:pt>
                <c:pt idx="1980">
                  <c:v>19800</c:v>
                </c:pt>
                <c:pt idx="1981">
                  <c:v>19810</c:v>
                </c:pt>
                <c:pt idx="1982">
                  <c:v>19820</c:v>
                </c:pt>
                <c:pt idx="1983">
                  <c:v>19830</c:v>
                </c:pt>
                <c:pt idx="1984">
                  <c:v>19840</c:v>
                </c:pt>
                <c:pt idx="1985">
                  <c:v>19850</c:v>
                </c:pt>
                <c:pt idx="1986">
                  <c:v>19860</c:v>
                </c:pt>
                <c:pt idx="1987">
                  <c:v>19870</c:v>
                </c:pt>
                <c:pt idx="1988">
                  <c:v>19880</c:v>
                </c:pt>
                <c:pt idx="1989">
                  <c:v>19890</c:v>
                </c:pt>
                <c:pt idx="1990">
                  <c:v>19900</c:v>
                </c:pt>
                <c:pt idx="1991">
                  <c:v>19910</c:v>
                </c:pt>
                <c:pt idx="1992">
                  <c:v>19920</c:v>
                </c:pt>
                <c:pt idx="1993">
                  <c:v>19930</c:v>
                </c:pt>
                <c:pt idx="1994">
                  <c:v>19940</c:v>
                </c:pt>
                <c:pt idx="1995">
                  <c:v>19950</c:v>
                </c:pt>
                <c:pt idx="1996">
                  <c:v>19960</c:v>
                </c:pt>
                <c:pt idx="1997">
                  <c:v>19970</c:v>
                </c:pt>
                <c:pt idx="1998">
                  <c:v>19980</c:v>
                </c:pt>
                <c:pt idx="1999">
                  <c:v>19990</c:v>
                </c:pt>
                <c:pt idx="2000">
                  <c:v>20000</c:v>
                </c:pt>
                <c:pt idx="2001">
                  <c:v>20010</c:v>
                </c:pt>
                <c:pt idx="2002">
                  <c:v>20020</c:v>
                </c:pt>
                <c:pt idx="2003">
                  <c:v>20030</c:v>
                </c:pt>
                <c:pt idx="2004">
                  <c:v>20040</c:v>
                </c:pt>
                <c:pt idx="2005">
                  <c:v>20050</c:v>
                </c:pt>
                <c:pt idx="2006">
                  <c:v>20060</c:v>
                </c:pt>
                <c:pt idx="2007">
                  <c:v>20070</c:v>
                </c:pt>
                <c:pt idx="2008">
                  <c:v>20080</c:v>
                </c:pt>
                <c:pt idx="2009">
                  <c:v>20090</c:v>
                </c:pt>
                <c:pt idx="2010">
                  <c:v>20100</c:v>
                </c:pt>
                <c:pt idx="2011">
                  <c:v>20110</c:v>
                </c:pt>
                <c:pt idx="2012">
                  <c:v>20120</c:v>
                </c:pt>
                <c:pt idx="2013">
                  <c:v>20130</c:v>
                </c:pt>
                <c:pt idx="2014">
                  <c:v>20140</c:v>
                </c:pt>
                <c:pt idx="2015">
                  <c:v>20150</c:v>
                </c:pt>
                <c:pt idx="2016">
                  <c:v>20160</c:v>
                </c:pt>
                <c:pt idx="2017">
                  <c:v>20170</c:v>
                </c:pt>
                <c:pt idx="2018">
                  <c:v>20180</c:v>
                </c:pt>
                <c:pt idx="2019">
                  <c:v>20190</c:v>
                </c:pt>
                <c:pt idx="2020">
                  <c:v>20200</c:v>
                </c:pt>
                <c:pt idx="2021">
                  <c:v>20210</c:v>
                </c:pt>
                <c:pt idx="2022">
                  <c:v>20220</c:v>
                </c:pt>
                <c:pt idx="2023">
                  <c:v>20230</c:v>
                </c:pt>
                <c:pt idx="2024">
                  <c:v>20240</c:v>
                </c:pt>
                <c:pt idx="2025">
                  <c:v>20250</c:v>
                </c:pt>
                <c:pt idx="2026">
                  <c:v>20260</c:v>
                </c:pt>
                <c:pt idx="2027">
                  <c:v>20270</c:v>
                </c:pt>
                <c:pt idx="2028">
                  <c:v>20280</c:v>
                </c:pt>
                <c:pt idx="2029">
                  <c:v>20290</c:v>
                </c:pt>
                <c:pt idx="2030">
                  <c:v>20300</c:v>
                </c:pt>
                <c:pt idx="2031">
                  <c:v>20310</c:v>
                </c:pt>
                <c:pt idx="2032">
                  <c:v>20320</c:v>
                </c:pt>
                <c:pt idx="2033">
                  <c:v>20330</c:v>
                </c:pt>
                <c:pt idx="2034">
                  <c:v>20340</c:v>
                </c:pt>
                <c:pt idx="2035">
                  <c:v>20350</c:v>
                </c:pt>
                <c:pt idx="2036">
                  <c:v>20360</c:v>
                </c:pt>
                <c:pt idx="2037">
                  <c:v>20370</c:v>
                </c:pt>
                <c:pt idx="2038">
                  <c:v>20380</c:v>
                </c:pt>
                <c:pt idx="2039">
                  <c:v>20390</c:v>
                </c:pt>
                <c:pt idx="2040">
                  <c:v>20400</c:v>
                </c:pt>
                <c:pt idx="2041">
                  <c:v>20410</c:v>
                </c:pt>
                <c:pt idx="2042">
                  <c:v>20420</c:v>
                </c:pt>
                <c:pt idx="2043">
                  <c:v>20430</c:v>
                </c:pt>
                <c:pt idx="2044">
                  <c:v>20440</c:v>
                </c:pt>
                <c:pt idx="2045">
                  <c:v>20450</c:v>
                </c:pt>
                <c:pt idx="2046">
                  <c:v>20460</c:v>
                </c:pt>
                <c:pt idx="2047">
                  <c:v>20470</c:v>
                </c:pt>
                <c:pt idx="2048">
                  <c:v>20480</c:v>
                </c:pt>
                <c:pt idx="2049">
                  <c:v>20490</c:v>
                </c:pt>
                <c:pt idx="2050">
                  <c:v>20500</c:v>
                </c:pt>
                <c:pt idx="2051">
                  <c:v>20510</c:v>
                </c:pt>
                <c:pt idx="2052">
                  <c:v>20520</c:v>
                </c:pt>
                <c:pt idx="2053">
                  <c:v>20530</c:v>
                </c:pt>
                <c:pt idx="2054">
                  <c:v>20540</c:v>
                </c:pt>
                <c:pt idx="2055">
                  <c:v>20550</c:v>
                </c:pt>
                <c:pt idx="2056">
                  <c:v>20560</c:v>
                </c:pt>
                <c:pt idx="2057">
                  <c:v>20570</c:v>
                </c:pt>
                <c:pt idx="2058">
                  <c:v>20580</c:v>
                </c:pt>
                <c:pt idx="2059">
                  <c:v>20590</c:v>
                </c:pt>
                <c:pt idx="2060">
                  <c:v>20600</c:v>
                </c:pt>
                <c:pt idx="2061">
                  <c:v>20610</c:v>
                </c:pt>
                <c:pt idx="2062">
                  <c:v>20620</c:v>
                </c:pt>
                <c:pt idx="2063">
                  <c:v>20630</c:v>
                </c:pt>
                <c:pt idx="2064">
                  <c:v>20640</c:v>
                </c:pt>
                <c:pt idx="2065">
                  <c:v>20650</c:v>
                </c:pt>
                <c:pt idx="2066">
                  <c:v>20660</c:v>
                </c:pt>
                <c:pt idx="2067">
                  <c:v>20670</c:v>
                </c:pt>
                <c:pt idx="2068">
                  <c:v>20680</c:v>
                </c:pt>
                <c:pt idx="2069">
                  <c:v>20690</c:v>
                </c:pt>
                <c:pt idx="2070">
                  <c:v>20700</c:v>
                </c:pt>
                <c:pt idx="2071">
                  <c:v>20710</c:v>
                </c:pt>
                <c:pt idx="2072">
                  <c:v>20720</c:v>
                </c:pt>
                <c:pt idx="2073">
                  <c:v>20730</c:v>
                </c:pt>
                <c:pt idx="2074">
                  <c:v>20740</c:v>
                </c:pt>
                <c:pt idx="2075">
                  <c:v>20750</c:v>
                </c:pt>
                <c:pt idx="2076">
                  <c:v>20760</c:v>
                </c:pt>
                <c:pt idx="2077">
                  <c:v>20770</c:v>
                </c:pt>
                <c:pt idx="2078">
                  <c:v>20780</c:v>
                </c:pt>
                <c:pt idx="2079">
                  <c:v>20790</c:v>
                </c:pt>
                <c:pt idx="2080">
                  <c:v>20800</c:v>
                </c:pt>
                <c:pt idx="2081">
                  <c:v>20810</c:v>
                </c:pt>
                <c:pt idx="2082">
                  <c:v>20820</c:v>
                </c:pt>
                <c:pt idx="2083">
                  <c:v>20830</c:v>
                </c:pt>
                <c:pt idx="2084">
                  <c:v>20840</c:v>
                </c:pt>
                <c:pt idx="2085">
                  <c:v>20850</c:v>
                </c:pt>
                <c:pt idx="2086">
                  <c:v>20860</c:v>
                </c:pt>
                <c:pt idx="2087">
                  <c:v>20870</c:v>
                </c:pt>
                <c:pt idx="2088">
                  <c:v>20880</c:v>
                </c:pt>
                <c:pt idx="2089">
                  <c:v>20890</c:v>
                </c:pt>
                <c:pt idx="2090">
                  <c:v>20900</c:v>
                </c:pt>
                <c:pt idx="2091">
                  <c:v>20910</c:v>
                </c:pt>
                <c:pt idx="2092">
                  <c:v>20920</c:v>
                </c:pt>
                <c:pt idx="2093">
                  <c:v>20930</c:v>
                </c:pt>
                <c:pt idx="2094">
                  <c:v>20940</c:v>
                </c:pt>
                <c:pt idx="2095">
                  <c:v>20950</c:v>
                </c:pt>
                <c:pt idx="2096">
                  <c:v>20960</c:v>
                </c:pt>
                <c:pt idx="2097">
                  <c:v>20970</c:v>
                </c:pt>
                <c:pt idx="2098">
                  <c:v>20980</c:v>
                </c:pt>
                <c:pt idx="2099">
                  <c:v>20990</c:v>
                </c:pt>
                <c:pt idx="2100">
                  <c:v>21000</c:v>
                </c:pt>
                <c:pt idx="2101">
                  <c:v>21010</c:v>
                </c:pt>
                <c:pt idx="2102">
                  <c:v>21020</c:v>
                </c:pt>
                <c:pt idx="2103">
                  <c:v>21030</c:v>
                </c:pt>
                <c:pt idx="2104">
                  <c:v>21040</c:v>
                </c:pt>
                <c:pt idx="2105">
                  <c:v>21050</c:v>
                </c:pt>
                <c:pt idx="2106">
                  <c:v>21060</c:v>
                </c:pt>
                <c:pt idx="2107">
                  <c:v>21070</c:v>
                </c:pt>
                <c:pt idx="2108">
                  <c:v>21080</c:v>
                </c:pt>
                <c:pt idx="2109">
                  <c:v>21090</c:v>
                </c:pt>
                <c:pt idx="2110">
                  <c:v>21100</c:v>
                </c:pt>
                <c:pt idx="2111">
                  <c:v>21110</c:v>
                </c:pt>
                <c:pt idx="2112">
                  <c:v>21120</c:v>
                </c:pt>
                <c:pt idx="2113">
                  <c:v>21130</c:v>
                </c:pt>
                <c:pt idx="2114">
                  <c:v>21140</c:v>
                </c:pt>
                <c:pt idx="2115">
                  <c:v>21150</c:v>
                </c:pt>
                <c:pt idx="2116">
                  <c:v>21160</c:v>
                </c:pt>
                <c:pt idx="2117">
                  <c:v>21170</c:v>
                </c:pt>
                <c:pt idx="2118">
                  <c:v>21180</c:v>
                </c:pt>
                <c:pt idx="2119">
                  <c:v>21190</c:v>
                </c:pt>
                <c:pt idx="2120">
                  <c:v>21200</c:v>
                </c:pt>
                <c:pt idx="2121">
                  <c:v>21210</c:v>
                </c:pt>
                <c:pt idx="2122">
                  <c:v>21220</c:v>
                </c:pt>
                <c:pt idx="2123">
                  <c:v>21230</c:v>
                </c:pt>
                <c:pt idx="2124">
                  <c:v>21240</c:v>
                </c:pt>
                <c:pt idx="2125">
                  <c:v>21250</c:v>
                </c:pt>
                <c:pt idx="2126">
                  <c:v>21260</c:v>
                </c:pt>
                <c:pt idx="2127">
                  <c:v>21270</c:v>
                </c:pt>
                <c:pt idx="2128">
                  <c:v>21280</c:v>
                </c:pt>
                <c:pt idx="2129">
                  <c:v>21290</c:v>
                </c:pt>
                <c:pt idx="2130">
                  <c:v>21300</c:v>
                </c:pt>
                <c:pt idx="2131">
                  <c:v>21310</c:v>
                </c:pt>
                <c:pt idx="2132">
                  <c:v>21320</c:v>
                </c:pt>
                <c:pt idx="2133">
                  <c:v>21330</c:v>
                </c:pt>
                <c:pt idx="2134">
                  <c:v>21340</c:v>
                </c:pt>
                <c:pt idx="2135">
                  <c:v>21350</c:v>
                </c:pt>
                <c:pt idx="2136">
                  <c:v>21360</c:v>
                </c:pt>
                <c:pt idx="2137">
                  <c:v>21370</c:v>
                </c:pt>
                <c:pt idx="2138">
                  <c:v>21380</c:v>
                </c:pt>
                <c:pt idx="2139">
                  <c:v>21390</c:v>
                </c:pt>
                <c:pt idx="2140">
                  <c:v>21400</c:v>
                </c:pt>
                <c:pt idx="2141">
                  <c:v>21410</c:v>
                </c:pt>
                <c:pt idx="2142">
                  <c:v>21420</c:v>
                </c:pt>
                <c:pt idx="2143">
                  <c:v>21430</c:v>
                </c:pt>
                <c:pt idx="2144">
                  <c:v>21440</c:v>
                </c:pt>
                <c:pt idx="2145">
                  <c:v>21450</c:v>
                </c:pt>
                <c:pt idx="2146">
                  <c:v>21460</c:v>
                </c:pt>
                <c:pt idx="2147">
                  <c:v>21470</c:v>
                </c:pt>
                <c:pt idx="2148">
                  <c:v>21480</c:v>
                </c:pt>
                <c:pt idx="2149">
                  <c:v>21490</c:v>
                </c:pt>
                <c:pt idx="2150">
                  <c:v>21500</c:v>
                </c:pt>
                <c:pt idx="2151">
                  <c:v>21510</c:v>
                </c:pt>
                <c:pt idx="2152">
                  <c:v>21520</c:v>
                </c:pt>
                <c:pt idx="2153">
                  <c:v>21530</c:v>
                </c:pt>
                <c:pt idx="2154">
                  <c:v>21540</c:v>
                </c:pt>
                <c:pt idx="2155">
                  <c:v>21550</c:v>
                </c:pt>
                <c:pt idx="2156">
                  <c:v>21560</c:v>
                </c:pt>
                <c:pt idx="2157">
                  <c:v>21570</c:v>
                </c:pt>
                <c:pt idx="2158">
                  <c:v>21580</c:v>
                </c:pt>
                <c:pt idx="2159">
                  <c:v>21590</c:v>
                </c:pt>
                <c:pt idx="2160">
                  <c:v>21600</c:v>
                </c:pt>
                <c:pt idx="2161">
                  <c:v>21610</c:v>
                </c:pt>
                <c:pt idx="2162">
                  <c:v>21620</c:v>
                </c:pt>
                <c:pt idx="2163">
                  <c:v>21630</c:v>
                </c:pt>
                <c:pt idx="2164">
                  <c:v>21640</c:v>
                </c:pt>
                <c:pt idx="2165">
                  <c:v>21650</c:v>
                </c:pt>
                <c:pt idx="2166">
                  <c:v>21660</c:v>
                </c:pt>
                <c:pt idx="2167">
                  <c:v>21670</c:v>
                </c:pt>
                <c:pt idx="2168">
                  <c:v>21680</c:v>
                </c:pt>
                <c:pt idx="2169">
                  <c:v>21690</c:v>
                </c:pt>
                <c:pt idx="2170">
                  <c:v>21700</c:v>
                </c:pt>
                <c:pt idx="2171">
                  <c:v>21710</c:v>
                </c:pt>
                <c:pt idx="2172">
                  <c:v>21720</c:v>
                </c:pt>
                <c:pt idx="2173">
                  <c:v>21730</c:v>
                </c:pt>
                <c:pt idx="2174">
                  <c:v>21740</c:v>
                </c:pt>
                <c:pt idx="2175">
                  <c:v>21750</c:v>
                </c:pt>
                <c:pt idx="2176">
                  <c:v>21760</c:v>
                </c:pt>
                <c:pt idx="2177">
                  <c:v>21770</c:v>
                </c:pt>
                <c:pt idx="2178">
                  <c:v>21780</c:v>
                </c:pt>
                <c:pt idx="2179">
                  <c:v>21790</c:v>
                </c:pt>
                <c:pt idx="2180">
                  <c:v>21800</c:v>
                </c:pt>
                <c:pt idx="2181">
                  <c:v>21810</c:v>
                </c:pt>
                <c:pt idx="2182">
                  <c:v>21820</c:v>
                </c:pt>
                <c:pt idx="2183">
                  <c:v>21830</c:v>
                </c:pt>
                <c:pt idx="2184">
                  <c:v>21840</c:v>
                </c:pt>
                <c:pt idx="2185">
                  <c:v>21850</c:v>
                </c:pt>
                <c:pt idx="2186">
                  <c:v>21860</c:v>
                </c:pt>
                <c:pt idx="2187">
                  <c:v>21870</c:v>
                </c:pt>
                <c:pt idx="2188">
                  <c:v>21880</c:v>
                </c:pt>
                <c:pt idx="2189">
                  <c:v>21890</c:v>
                </c:pt>
                <c:pt idx="2190">
                  <c:v>21900</c:v>
                </c:pt>
                <c:pt idx="2191">
                  <c:v>21910</c:v>
                </c:pt>
                <c:pt idx="2192">
                  <c:v>21920</c:v>
                </c:pt>
                <c:pt idx="2193">
                  <c:v>21930</c:v>
                </c:pt>
                <c:pt idx="2194">
                  <c:v>21940</c:v>
                </c:pt>
                <c:pt idx="2195">
                  <c:v>21950</c:v>
                </c:pt>
                <c:pt idx="2196">
                  <c:v>21960</c:v>
                </c:pt>
                <c:pt idx="2197">
                  <c:v>21970</c:v>
                </c:pt>
                <c:pt idx="2198">
                  <c:v>21980</c:v>
                </c:pt>
                <c:pt idx="2199">
                  <c:v>21990</c:v>
                </c:pt>
                <c:pt idx="2200">
                  <c:v>22000</c:v>
                </c:pt>
                <c:pt idx="2201">
                  <c:v>22010</c:v>
                </c:pt>
                <c:pt idx="2202">
                  <c:v>22020</c:v>
                </c:pt>
                <c:pt idx="2203">
                  <c:v>22030</c:v>
                </c:pt>
                <c:pt idx="2204">
                  <c:v>22040</c:v>
                </c:pt>
                <c:pt idx="2205">
                  <c:v>22050</c:v>
                </c:pt>
                <c:pt idx="2206">
                  <c:v>22060</c:v>
                </c:pt>
                <c:pt idx="2207">
                  <c:v>22070</c:v>
                </c:pt>
                <c:pt idx="2208">
                  <c:v>22080</c:v>
                </c:pt>
                <c:pt idx="2209">
                  <c:v>22090</c:v>
                </c:pt>
                <c:pt idx="2210">
                  <c:v>22100</c:v>
                </c:pt>
                <c:pt idx="2211">
                  <c:v>22110</c:v>
                </c:pt>
                <c:pt idx="2212">
                  <c:v>22120</c:v>
                </c:pt>
                <c:pt idx="2213">
                  <c:v>22130</c:v>
                </c:pt>
                <c:pt idx="2214">
                  <c:v>22140</c:v>
                </c:pt>
                <c:pt idx="2215">
                  <c:v>22150</c:v>
                </c:pt>
                <c:pt idx="2216">
                  <c:v>22160</c:v>
                </c:pt>
                <c:pt idx="2217">
                  <c:v>22170</c:v>
                </c:pt>
                <c:pt idx="2218">
                  <c:v>22180</c:v>
                </c:pt>
                <c:pt idx="2219">
                  <c:v>22190</c:v>
                </c:pt>
                <c:pt idx="2220">
                  <c:v>22200</c:v>
                </c:pt>
                <c:pt idx="2221">
                  <c:v>22210</c:v>
                </c:pt>
                <c:pt idx="2222">
                  <c:v>22220</c:v>
                </c:pt>
                <c:pt idx="2223">
                  <c:v>22230</c:v>
                </c:pt>
                <c:pt idx="2224">
                  <c:v>22240</c:v>
                </c:pt>
                <c:pt idx="2225">
                  <c:v>22250</c:v>
                </c:pt>
                <c:pt idx="2226">
                  <c:v>22260</c:v>
                </c:pt>
                <c:pt idx="2227">
                  <c:v>22270</c:v>
                </c:pt>
                <c:pt idx="2228">
                  <c:v>22280</c:v>
                </c:pt>
                <c:pt idx="2229">
                  <c:v>22290</c:v>
                </c:pt>
                <c:pt idx="2230">
                  <c:v>22300</c:v>
                </c:pt>
                <c:pt idx="2231">
                  <c:v>22310</c:v>
                </c:pt>
                <c:pt idx="2232">
                  <c:v>22320</c:v>
                </c:pt>
                <c:pt idx="2233">
                  <c:v>22330</c:v>
                </c:pt>
                <c:pt idx="2234">
                  <c:v>22340</c:v>
                </c:pt>
                <c:pt idx="2235">
                  <c:v>22350</c:v>
                </c:pt>
                <c:pt idx="2236">
                  <c:v>22360</c:v>
                </c:pt>
                <c:pt idx="2237">
                  <c:v>22370</c:v>
                </c:pt>
                <c:pt idx="2238">
                  <c:v>22380</c:v>
                </c:pt>
                <c:pt idx="2239">
                  <c:v>22390</c:v>
                </c:pt>
                <c:pt idx="2240">
                  <c:v>22400</c:v>
                </c:pt>
                <c:pt idx="2241">
                  <c:v>22410</c:v>
                </c:pt>
                <c:pt idx="2242">
                  <c:v>22420</c:v>
                </c:pt>
                <c:pt idx="2243">
                  <c:v>22430</c:v>
                </c:pt>
                <c:pt idx="2244">
                  <c:v>22440</c:v>
                </c:pt>
                <c:pt idx="2245">
                  <c:v>22450</c:v>
                </c:pt>
                <c:pt idx="2246">
                  <c:v>22460</c:v>
                </c:pt>
                <c:pt idx="2247">
                  <c:v>22470</c:v>
                </c:pt>
                <c:pt idx="2248">
                  <c:v>22480</c:v>
                </c:pt>
                <c:pt idx="2249">
                  <c:v>22490</c:v>
                </c:pt>
                <c:pt idx="2250">
                  <c:v>22500</c:v>
                </c:pt>
                <c:pt idx="2251">
                  <c:v>22510</c:v>
                </c:pt>
                <c:pt idx="2252">
                  <c:v>22520</c:v>
                </c:pt>
                <c:pt idx="2253">
                  <c:v>22530</c:v>
                </c:pt>
                <c:pt idx="2254">
                  <c:v>22540</c:v>
                </c:pt>
                <c:pt idx="2255">
                  <c:v>22550</c:v>
                </c:pt>
                <c:pt idx="2256">
                  <c:v>22560</c:v>
                </c:pt>
                <c:pt idx="2257">
                  <c:v>22570</c:v>
                </c:pt>
                <c:pt idx="2258">
                  <c:v>22580</c:v>
                </c:pt>
                <c:pt idx="2259">
                  <c:v>22590</c:v>
                </c:pt>
                <c:pt idx="2260">
                  <c:v>22600</c:v>
                </c:pt>
                <c:pt idx="2261">
                  <c:v>22610</c:v>
                </c:pt>
                <c:pt idx="2262">
                  <c:v>22620</c:v>
                </c:pt>
                <c:pt idx="2263">
                  <c:v>22630</c:v>
                </c:pt>
                <c:pt idx="2264">
                  <c:v>22640</c:v>
                </c:pt>
                <c:pt idx="2265">
                  <c:v>22650</c:v>
                </c:pt>
                <c:pt idx="2266">
                  <c:v>22660</c:v>
                </c:pt>
                <c:pt idx="2267">
                  <c:v>22670</c:v>
                </c:pt>
                <c:pt idx="2268">
                  <c:v>22680</c:v>
                </c:pt>
                <c:pt idx="2269">
                  <c:v>22690</c:v>
                </c:pt>
                <c:pt idx="2270">
                  <c:v>22700</c:v>
                </c:pt>
                <c:pt idx="2271">
                  <c:v>22710</c:v>
                </c:pt>
                <c:pt idx="2272">
                  <c:v>22720</c:v>
                </c:pt>
                <c:pt idx="2273">
                  <c:v>22730</c:v>
                </c:pt>
                <c:pt idx="2274">
                  <c:v>22740</c:v>
                </c:pt>
                <c:pt idx="2275">
                  <c:v>22750</c:v>
                </c:pt>
                <c:pt idx="2276">
                  <c:v>22760</c:v>
                </c:pt>
                <c:pt idx="2277">
                  <c:v>22770</c:v>
                </c:pt>
                <c:pt idx="2278">
                  <c:v>22780</c:v>
                </c:pt>
                <c:pt idx="2279">
                  <c:v>22790</c:v>
                </c:pt>
                <c:pt idx="2280">
                  <c:v>22800</c:v>
                </c:pt>
                <c:pt idx="2281">
                  <c:v>22810</c:v>
                </c:pt>
                <c:pt idx="2282">
                  <c:v>22820</c:v>
                </c:pt>
                <c:pt idx="2283">
                  <c:v>22830</c:v>
                </c:pt>
                <c:pt idx="2284">
                  <c:v>22840</c:v>
                </c:pt>
                <c:pt idx="2285">
                  <c:v>22850</c:v>
                </c:pt>
                <c:pt idx="2286">
                  <c:v>22860</c:v>
                </c:pt>
                <c:pt idx="2287">
                  <c:v>22870</c:v>
                </c:pt>
                <c:pt idx="2288">
                  <c:v>22880</c:v>
                </c:pt>
                <c:pt idx="2289">
                  <c:v>22890</c:v>
                </c:pt>
                <c:pt idx="2290">
                  <c:v>22900</c:v>
                </c:pt>
                <c:pt idx="2291">
                  <c:v>22910</c:v>
                </c:pt>
                <c:pt idx="2292">
                  <c:v>22920</c:v>
                </c:pt>
                <c:pt idx="2293">
                  <c:v>22930</c:v>
                </c:pt>
                <c:pt idx="2294">
                  <c:v>22940</c:v>
                </c:pt>
                <c:pt idx="2295">
                  <c:v>22950</c:v>
                </c:pt>
                <c:pt idx="2296">
                  <c:v>22960</c:v>
                </c:pt>
                <c:pt idx="2297">
                  <c:v>22970</c:v>
                </c:pt>
                <c:pt idx="2298">
                  <c:v>22980</c:v>
                </c:pt>
                <c:pt idx="2299">
                  <c:v>22990</c:v>
                </c:pt>
                <c:pt idx="2300">
                  <c:v>23000</c:v>
                </c:pt>
                <c:pt idx="2301">
                  <c:v>23010</c:v>
                </c:pt>
                <c:pt idx="2302">
                  <c:v>23020</c:v>
                </c:pt>
                <c:pt idx="2303">
                  <c:v>23030</c:v>
                </c:pt>
                <c:pt idx="2304">
                  <c:v>23040</c:v>
                </c:pt>
                <c:pt idx="2305">
                  <c:v>23050</c:v>
                </c:pt>
                <c:pt idx="2306">
                  <c:v>23060</c:v>
                </c:pt>
                <c:pt idx="2307">
                  <c:v>23070</c:v>
                </c:pt>
                <c:pt idx="2308">
                  <c:v>23080</c:v>
                </c:pt>
                <c:pt idx="2309">
                  <c:v>23090</c:v>
                </c:pt>
                <c:pt idx="2310">
                  <c:v>23100</c:v>
                </c:pt>
                <c:pt idx="2311">
                  <c:v>23110</c:v>
                </c:pt>
                <c:pt idx="2312">
                  <c:v>23120</c:v>
                </c:pt>
                <c:pt idx="2313">
                  <c:v>23130</c:v>
                </c:pt>
                <c:pt idx="2314">
                  <c:v>23140</c:v>
                </c:pt>
                <c:pt idx="2315">
                  <c:v>23150</c:v>
                </c:pt>
                <c:pt idx="2316">
                  <c:v>23160</c:v>
                </c:pt>
                <c:pt idx="2317">
                  <c:v>23170</c:v>
                </c:pt>
                <c:pt idx="2318">
                  <c:v>23180</c:v>
                </c:pt>
                <c:pt idx="2319">
                  <c:v>23190</c:v>
                </c:pt>
                <c:pt idx="2320">
                  <c:v>23200</c:v>
                </c:pt>
                <c:pt idx="2321">
                  <c:v>23210</c:v>
                </c:pt>
                <c:pt idx="2322">
                  <c:v>23220</c:v>
                </c:pt>
                <c:pt idx="2323">
                  <c:v>23230</c:v>
                </c:pt>
                <c:pt idx="2324">
                  <c:v>23240</c:v>
                </c:pt>
                <c:pt idx="2325">
                  <c:v>23250</c:v>
                </c:pt>
                <c:pt idx="2326">
                  <c:v>23260</c:v>
                </c:pt>
                <c:pt idx="2327">
                  <c:v>23270</c:v>
                </c:pt>
                <c:pt idx="2328">
                  <c:v>23280</c:v>
                </c:pt>
                <c:pt idx="2329">
                  <c:v>23290</c:v>
                </c:pt>
                <c:pt idx="2330">
                  <c:v>23300</c:v>
                </c:pt>
                <c:pt idx="2331">
                  <c:v>23310</c:v>
                </c:pt>
                <c:pt idx="2332">
                  <c:v>23320</c:v>
                </c:pt>
                <c:pt idx="2333">
                  <c:v>23330</c:v>
                </c:pt>
                <c:pt idx="2334">
                  <c:v>23340</c:v>
                </c:pt>
                <c:pt idx="2335">
                  <c:v>23350</c:v>
                </c:pt>
                <c:pt idx="2336">
                  <c:v>23360</c:v>
                </c:pt>
                <c:pt idx="2337">
                  <c:v>23370</c:v>
                </c:pt>
                <c:pt idx="2338">
                  <c:v>23380</c:v>
                </c:pt>
                <c:pt idx="2339">
                  <c:v>23390</c:v>
                </c:pt>
                <c:pt idx="2340">
                  <c:v>23400</c:v>
                </c:pt>
                <c:pt idx="2341">
                  <c:v>23410</c:v>
                </c:pt>
                <c:pt idx="2342">
                  <c:v>23420</c:v>
                </c:pt>
                <c:pt idx="2343">
                  <c:v>23430</c:v>
                </c:pt>
                <c:pt idx="2344">
                  <c:v>23440</c:v>
                </c:pt>
                <c:pt idx="2345">
                  <c:v>23450</c:v>
                </c:pt>
                <c:pt idx="2346">
                  <c:v>23460</c:v>
                </c:pt>
                <c:pt idx="2347">
                  <c:v>23470</c:v>
                </c:pt>
                <c:pt idx="2348">
                  <c:v>23480</c:v>
                </c:pt>
                <c:pt idx="2349">
                  <c:v>23490</c:v>
                </c:pt>
                <c:pt idx="2350">
                  <c:v>23500</c:v>
                </c:pt>
                <c:pt idx="2351">
                  <c:v>23510</c:v>
                </c:pt>
                <c:pt idx="2352">
                  <c:v>23520</c:v>
                </c:pt>
                <c:pt idx="2353">
                  <c:v>23530</c:v>
                </c:pt>
                <c:pt idx="2354">
                  <c:v>23540</c:v>
                </c:pt>
                <c:pt idx="2355">
                  <c:v>23550</c:v>
                </c:pt>
                <c:pt idx="2356">
                  <c:v>23560</c:v>
                </c:pt>
                <c:pt idx="2357">
                  <c:v>23570</c:v>
                </c:pt>
                <c:pt idx="2358">
                  <c:v>23580</c:v>
                </c:pt>
                <c:pt idx="2359">
                  <c:v>23590</c:v>
                </c:pt>
                <c:pt idx="2360">
                  <c:v>23600</c:v>
                </c:pt>
                <c:pt idx="2361">
                  <c:v>23610</c:v>
                </c:pt>
                <c:pt idx="2362">
                  <c:v>23620</c:v>
                </c:pt>
                <c:pt idx="2363">
                  <c:v>23630</c:v>
                </c:pt>
                <c:pt idx="2364">
                  <c:v>23640</c:v>
                </c:pt>
                <c:pt idx="2365">
                  <c:v>23650</c:v>
                </c:pt>
                <c:pt idx="2366">
                  <c:v>23660</c:v>
                </c:pt>
                <c:pt idx="2367">
                  <c:v>23670</c:v>
                </c:pt>
                <c:pt idx="2368">
                  <c:v>23680</c:v>
                </c:pt>
                <c:pt idx="2369">
                  <c:v>23690</c:v>
                </c:pt>
                <c:pt idx="2370">
                  <c:v>23700</c:v>
                </c:pt>
                <c:pt idx="2371">
                  <c:v>23710</c:v>
                </c:pt>
                <c:pt idx="2372">
                  <c:v>23720</c:v>
                </c:pt>
                <c:pt idx="2373">
                  <c:v>23730</c:v>
                </c:pt>
                <c:pt idx="2374">
                  <c:v>23740</c:v>
                </c:pt>
                <c:pt idx="2375">
                  <c:v>23750</c:v>
                </c:pt>
                <c:pt idx="2376">
                  <c:v>23760</c:v>
                </c:pt>
                <c:pt idx="2377">
                  <c:v>23770</c:v>
                </c:pt>
                <c:pt idx="2378">
                  <c:v>23780</c:v>
                </c:pt>
                <c:pt idx="2379">
                  <c:v>23790</c:v>
                </c:pt>
                <c:pt idx="2380">
                  <c:v>23800</c:v>
                </c:pt>
                <c:pt idx="2381">
                  <c:v>23810</c:v>
                </c:pt>
                <c:pt idx="2382">
                  <c:v>23820</c:v>
                </c:pt>
                <c:pt idx="2383">
                  <c:v>23830</c:v>
                </c:pt>
                <c:pt idx="2384">
                  <c:v>23840</c:v>
                </c:pt>
                <c:pt idx="2385">
                  <c:v>23850</c:v>
                </c:pt>
                <c:pt idx="2386">
                  <c:v>23860</c:v>
                </c:pt>
                <c:pt idx="2387">
                  <c:v>23870</c:v>
                </c:pt>
                <c:pt idx="2388">
                  <c:v>23880</c:v>
                </c:pt>
                <c:pt idx="2389">
                  <c:v>23890</c:v>
                </c:pt>
                <c:pt idx="2390">
                  <c:v>23900</c:v>
                </c:pt>
                <c:pt idx="2391">
                  <c:v>23910</c:v>
                </c:pt>
                <c:pt idx="2392">
                  <c:v>23920</c:v>
                </c:pt>
                <c:pt idx="2393">
                  <c:v>23930</c:v>
                </c:pt>
                <c:pt idx="2394">
                  <c:v>23940</c:v>
                </c:pt>
                <c:pt idx="2395">
                  <c:v>23950</c:v>
                </c:pt>
                <c:pt idx="2396">
                  <c:v>23960</c:v>
                </c:pt>
                <c:pt idx="2397">
                  <c:v>23970</c:v>
                </c:pt>
                <c:pt idx="2398">
                  <c:v>23980</c:v>
                </c:pt>
                <c:pt idx="2399">
                  <c:v>23990</c:v>
                </c:pt>
                <c:pt idx="2400">
                  <c:v>24000</c:v>
                </c:pt>
                <c:pt idx="2401">
                  <c:v>24010</c:v>
                </c:pt>
                <c:pt idx="2402">
                  <c:v>24020</c:v>
                </c:pt>
                <c:pt idx="2403">
                  <c:v>24030</c:v>
                </c:pt>
                <c:pt idx="2404">
                  <c:v>24040</c:v>
                </c:pt>
                <c:pt idx="2405">
                  <c:v>24050</c:v>
                </c:pt>
                <c:pt idx="2406">
                  <c:v>24060</c:v>
                </c:pt>
                <c:pt idx="2407">
                  <c:v>24070</c:v>
                </c:pt>
                <c:pt idx="2408">
                  <c:v>24080</c:v>
                </c:pt>
                <c:pt idx="2409">
                  <c:v>24090</c:v>
                </c:pt>
                <c:pt idx="2410">
                  <c:v>24100</c:v>
                </c:pt>
                <c:pt idx="2411">
                  <c:v>24110</c:v>
                </c:pt>
                <c:pt idx="2412">
                  <c:v>24120</c:v>
                </c:pt>
                <c:pt idx="2413">
                  <c:v>24130</c:v>
                </c:pt>
                <c:pt idx="2414">
                  <c:v>24140</c:v>
                </c:pt>
                <c:pt idx="2415">
                  <c:v>24150</c:v>
                </c:pt>
                <c:pt idx="2416">
                  <c:v>24160</c:v>
                </c:pt>
                <c:pt idx="2417">
                  <c:v>24170</c:v>
                </c:pt>
                <c:pt idx="2418">
                  <c:v>24180</c:v>
                </c:pt>
                <c:pt idx="2419">
                  <c:v>24190</c:v>
                </c:pt>
                <c:pt idx="2420">
                  <c:v>24200</c:v>
                </c:pt>
                <c:pt idx="2421">
                  <c:v>24210</c:v>
                </c:pt>
                <c:pt idx="2422">
                  <c:v>24220</c:v>
                </c:pt>
                <c:pt idx="2423">
                  <c:v>24230</c:v>
                </c:pt>
                <c:pt idx="2424">
                  <c:v>24240</c:v>
                </c:pt>
                <c:pt idx="2425">
                  <c:v>24250</c:v>
                </c:pt>
                <c:pt idx="2426">
                  <c:v>24260</c:v>
                </c:pt>
                <c:pt idx="2427">
                  <c:v>24270</c:v>
                </c:pt>
                <c:pt idx="2428">
                  <c:v>24280</c:v>
                </c:pt>
                <c:pt idx="2429">
                  <c:v>24290</c:v>
                </c:pt>
                <c:pt idx="2430">
                  <c:v>24300</c:v>
                </c:pt>
                <c:pt idx="2431">
                  <c:v>24310</c:v>
                </c:pt>
                <c:pt idx="2432">
                  <c:v>24320</c:v>
                </c:pt>
                <c:pt idx="2433">
                  <c:v>24330</c:v>
                </c:pt>
                <c:pt idx="2434">
                  <c:v>24340</c:v>
                </c:pt>
                <c:pt idx="2435">
                  <c:v>24350</c:v>
                </c:pt>
                <c:pt idx="2436">
                  <c:v>24360</c:v>
                </c:pt>
                <c:pt idx="2437">
                  <c:v>24370</c:v>
                </c:pt>
                <c:pt idx="2438">
                  <c:v>24380</c:v>
                </c:pt>
                <c:pt idx="2439">
                  <c:v>24390</c:v>
                </c:pt>
                <c:pt idx="2440">
                  <c:v>24400</c:v>
                </c:pt>
                <c:pt idx="2441">
                  <c:v>24410</c:v>
                </c:pt>
                <c:pt idx="2442">
                  <c:v>24420</c:v>
                </c:pt>
                <c:pt idx="2443">
                  <c:v>24430</c:v>
                </c:pt>
                <c:pt idx="2444">
                  <c:v>24440</c:v>
                </c:pt>
                <c:pt idx="2445">
                  <c:v>24450</c:v>
                </c:pt>
                <c:pt idx="2446">
                  <c:v>24460</c:v>
                </c:pt>
                <c:pt idx="2447">
                  <c:v>24470</c:v>
                </c:pt>
                <c:pt idx="2448">
                  <c:v>24480</c:v>
                </c:pt>
                <c:pt idx="2449">
                  <c:v>24490</c:v>
                </c:pt>
                <c:pt idx="2450">
                  <c:v>24500</c:v>
                </c:pt>
                <c:pt idx="2451">
                  <c:v>24510</c:v>
                </c:pt>
                <c:pt idx="2452">
                  <c:v>24520</c:v>
                </c:pt>
                <c:pt idx="2453">
                  <c:v>24530</c:v>
                </c:pt>
                <c:pt idx="2454">
                  <c:v>24540</c:v>
                </c:pt>
                <c:pt idx="2455">
                  <c:v>24550</c:v>
                </c:pt>
                <c:pt idx="2456">
                  <c:v>24560</c:v>
                </c:pt>
                <c:pt idx="2457">
                  <c:v>24570</c:v>
                </c:pt>
                <c:pt idx="2458">
                  <c:v>24580</c:v>
                </c:pt>
                <c:pt idx="2459">
                  <c:v>24590</c:v>
                </c:pt>
                <c:pt idx="2460">
                  <c:v>24600</c:v>
                </c:pt>
                <c:pt idx="2461">
                  <c:v>24610</c:v>
                </c:pt>
                <c:pt idx="2462">
                  <c:v>24620</c:v>
                </c:pt>
                <c:pt idx="2463">
                  <c:v>24630</c:v>
                </c:pt>
                <c:pt idx="2464">
                  <c:v>24640</c:v>
                </c:pt>
                <c:pt idx="2465">
                  <c:v>24650</c:v>
                </c:pt>
                <c:pt idx="2466">
                  <c:v>24660</c:v>
                </c:pt>
                <c:pt idx="2467">
                  <c:v>24670</c:v>
                </c:pt>
                <c:pt idx="2468">
                  <c:v>24680</c:v>
                </c:pt>
                <c:pt idx="2469">
                  <c:v>24690</c:v>
                </c:pt>
                <c:pt idx="2470">
                  <c:v>24700</c:v>
                </c:pt>
                <c:pt idx="2471">
                  <c:v>24710</c:v>
                </c:pt>
                <c:pt idx="2472">
                  <c:v>24720</c:v>
                </c:pt>
                <c:pt idx="2473">
                  <c:v>24730</c:v>
                </c:pt>
                <c:pt idx="2474">
                  <c:v>24740</c:v>
                </c:pt>
                <c:pt idx="2475">
                  <c:v>24750</c:v>
                </c:pt>
                <c:pt idx="2476">
                  <c:v>24760</c:v>
                </c:pt>
                <c:pt idx="2477">
                  <c:v>24770</c:v>
                </c:pt>
                <c:pt idx="2478">
                  <c:v>24780</c:v>
                </c:pt>
                <c:pt idx="2479">
                  <c:v>24790</c:v>
                </c:pt>
                <c:pt idx="2480">
                  <c:v>24800</c:v>
                </c:pt>
                <c:pt idx="2481">
                  <c:v>24810</c:v>
                </c:pt>
                <c:pt idx="2482">
                  <c:v>24820</c:v>
                </c:pt>
                <c:pt idx="2483">
                  <c:v>24830</c:v>
                </c:pt>
                <c:pt idx="2484">
                  <c:v>24840</c:v>
                </c:pt>
                <c:pt idx="2485">
                  <c:v>24850</c:v>
                </c:pt>
                <c:pt idx="2486">
                  <c:v>24860</c:v>
                </c:pt>
                <c:pt idx="2487">
                  <c:v>24870</c:v>
                </c:pt>
                <c:pt idx="2488">
                  <c:v>24880</c:v>
                </c:pt>
                <c:pt idx="2489">
                  <c:v>24890</c:v>
                </c:pt>
                <c:pt idx="2490">
                  <c:v>24900</c:v>
                </c:pt>
                <c:pt idx="2491">
                  <c:v>24910</c:v>
                </c:pt>
                <c:pt idx="2492">
                  <c:v>24920</c:v>
                </c:pt>
                <c:pt idx="2493">
                  <c:v>24930</c:v>
                </c:pt>
                <c:pt idx="2494">
                  <c:v>24940</c:v>
                </c:pt>
                <c:pt idx="2495">
                  <c:v>24950</c:v>
                </c:pt>
                <c:pt idx="2496">
                  <c:v>24960</c:v>
                </c:pt>
                <c:pt idx="2497">
                  <c:v>24970</c:v>
                </c:pt>
                <c:pt idx="2498">
                  <c:v>24980</c:v>
                </c:pt>
                <c:pt idx="2499">
                  <c:v>24990</c:v>
                </c:pt>
                <c:pt idx="2500">
                  <c:v>25000</c:v>
                </c:pt>
                <c:pt idx="2501">
                  <c:v>25010</c:v>
                </c:pt>
                <c:pt idx="2502">
                  <c:v>25020</c:v>
                </c:pt>
                <c:pt idx="2503">
                  <c:v>25030</c:v>
                </c:pt>
                <c:pt idx="2504">
                  <c:v>25040</c:v>
                </c:pt>
                <c:pt idx="2505">
                  <c:v>25050</c:v>
                </c:pt>
                <c:pt idx="2506">
                  <c:v>25060</c:v>
                </c:pt>
                <c:pt idx="2507">
                  <c:v>25070</c:v>
                </c:pt>
                <c:pt idx="2508">
                  <c:v>25080</c:v>
                </c:pt>
                <c:pt idx="2509">
                  <c:v>25090</c:v>
                </c:pt>
                <c:pt idx="2510">
                  <c:v>25100</c:v>
                </c:pt>
                <c:pt idx="2511">
                  <c:v>25110</c:v>
                </c:pt>
                <c:pt idx="2512">
                  <c:v>25120</c:v>
                </c:pt>
                <c:pt idx="2513">
                  <c:v>25130</c:v>
                </c:pt>
                <c:pt idx="2514">
                  <c:v>25140</c:v>
                </c:pt>
                <c:pt idx="2515">
                  <c:v>25150</c:v>
                </c:pt>
                <c:pt idx="2516">
                  <c:v>25160</c:v>
                </c:pt>
                <c:pt idx="2517">
                  <c:v>25170</c:v>
                </c:pt>
                <c:pt idx="2518">
                  <c:v>25180</c:v>
                </c:pt>
                <c:pt idx="2519">
                  <c:v>25190</c:v>
                </c:pt>
                <c:pt idx="2520">
                  <c:v>25200</c:v>
                </c:pt>
                <c:pt idx="2521">
                  <c:v>25210</c:v>
                </c:pt>
                <c:pt idx="2522">
                  <c:v>25220</c:v>
                </c:pt>
                <c:pt idx="2523">
                  <c:v>25230</c:v>
                </c:pt>
                <c:pt idx="2524">
                  <c:v>25240</c:v>
                </c:pt>
                <c:pt idx="2525">
                  <c:v>25250</c:v>
                </c:pt>
                <c:pt idx="2526">
                  <c:v>25260</c:v>
                </c:pt>
                <c:pt idx="2527">
                  <c:v>25270</c:v>
                </c:pt>
                <c:pt idx="2528">
                  <c:v>25280</c:v>
                </c:pt>
                <c:pt idx="2529">
                  <c:v>25290</c:v>
                </c:pt>
                <c:pt idx="2530">
                  <c:v>25300</c:v>
                </c:pt>
                <c:pt idx="2531">
                  <c:v>25310</c:v>
                </c:pt>
                <c:pt idx="2532">
                  <c:v>25320</c:v>
                </c:pt>
                <c:pt idx="2533">
                  <c:v>25330</c:v>
                </c:pt>
                <c:pt idx="2534">
                  <c:v>25340</c:v>
                </c:pt>
                <c:pt idx="2535">
                  <c:v>25350</c:v>
                </c:pt>
                <c:pt idx="2536">
                  <c:v>25360</c:v>
                </c:pt>
                <c:pt idx="2537">
                  <c:v>25370</c:v>
                </c:pt>
                <c:pt idx="2538">
                  <c:v>25380</c:v>
                </c:pt>
                <c:pt idx="2539">
                  <c:v>25390</c:v>
                </c:pt>
                <c:pt idx="2540">
                  <c:v>25400</c:v>
                </c:pt>
                <c:pt idx="2541">
                  <c:v>25410</c:v>
                </c:pt>
                <c:pt idx="2542">
                  <c:v>25420</c:v>
                </c:pt>
                <c:pt idx="2543">
                  <c:v>25430</c:v>
                </c:pt>
                <c:pt idx="2544">
                  <c:v>25440</c:v>
                </c:pt>
                <c:pt idx="2545">
                  <c:v>25450</c:v>
                </c:pt>
                <c:pt idx="2546">
                  <c:v>25460</c:v>
                </c:pt>
                <c:pt idx="2547">
                  <c:v>25470</c:v>
                </c:pt>
                <c:pt idx="2548">
                  <c:v>25480</c:v>
                </c:pt>
                <c:pt idx="2549">
                  <c:v>25490</c:v>
                </c:pt>
                <c:pt idx="2550">
                  <c:v>25500</c:v>
                </c:pt>
                <c:pt idx="2551">
                  <c:v>25510</c:v>
                </c:pt>
                <c:pt idx="2552">
                  <c:v>25520</c:v>
                </c:pt>
                <c:pt idx="2553">
                  <c:v>25530</c:v>
                </c:pt>
                <c:pt idx="2554">
                  <c:v>25540</c:v>
                </c:pt>
                <c:pt idx="2555">
                  <c:v>25550</c:v>
                </c:pt>
                <c:pt idx="2556">
                  <c:v>25560</c:v>
                </c:pt>
                <c:pt idx="2557">
                  <c:v>25570</c:v>
                </c:pt>
                <c:pt idx="2558">
                  <c:v>25580</c:v>
                </c:pt>
                <c:pt idx="2559">
                  <c:v>25590</c:v>
                </c:pt>
                <c:pt idx="2560">
                  <c:v>25600</c:v>
                </c:pt>
                <c:pt idx="2561">
                  <c:v>25610</c:v>
                </c:pt>
                <c:pt idx="2562">
                  <c:v>25620</c:v>
                </c:pt>
                <c:pt idx="2563">
                  <c:v>25630</c:v>
                </c:pt>
                <c:pt idx="2564">
                  <c:v>25640</c:v>
                </c:pt>
                <c:pt idx="2565">
                  <c:v>25650</c:v>
                </c:pt>
                <c:pt idx="2566">
                  <c:v>25660</c:v>
                </c:pt>
                <c:pt idx="2567">
                  <c:v>25670</c:v>
                </c:pt>
                <c:pt idx="2568">
                  <c:v>25680</c:v>
                </c:pt>
                <c:pt idx="2569">
                  <c:v>25690</c:v>
                </c:pt>
                <c:pt idx="2570">
                  <c:v>25700</c:v>
                </c:pt>
                <c:pt idx="2571">
                  <c:v>25710</c:v>
                </c:pt>
                <c:pt idx="2572">
                  <c:v>25720</c:v>
                </c:pt>
                <c:pt idx="2573">
                  <c:v>25730</c:v>
                </c:pt>
                <c:pt idx="2574">
                  <c:v>25740</c:v>
                </c:pt>
                <c:pt idx="2575">
                  <c:v>25750</c:v>
                </c:pt>
                <c:pt idx="2576">
                  <c:v>25760</c:v>
                </c:pt>
                <c:pt idx="2577">
                  <c:v>25770</c:v>
                </c:pt>
                <c:pt idx="2578">
                  <c:v>25780</c:v>
                </c:pt>
                <c:pt idx="2579">
                  <c:v>25790</c:v>
                </c:pt>
                <c:pt idx="2580">
                  <c:v>25800</c:v>
                </c:pt>
                <c:pt idx="2581">
                  <c:v>25810</c:v>
                </c:pt>
                <c:pt idx="2582">
                  <c:v>25820</c:v>
                </c:pt>
                <c:pt idx="2583">
                  <c:v>25830</c:v>
                </c:pt>
                <c:pt idx="2584">
                  <c:v>25840</c:v>
                </c:pt>
                <c:pt idx="2585">
                  <c:v>25850</c:v>
                </c:pt>
                <c:pt idx="2586">
                  <c:v>25860</c:v>
                </c:pt>
                <c:pt idx="2587">
                  <c:v>25870</c:v>
                </c:pt>
                <c:pt idx="2588">
                  <c:v>25880</c:v>
                </c:pt>
                <c:pt idx="2589">
                  <c:v>25890</c:v>
                </c:pt>
                <c:pt idx="2590">
                  <c:v>25900</c:v>
                </c:pt>
                <c:pt idx="2591">
                  <c:v>25910</c:v>
                </c:pt>
                <c:pt idx="2592">
                  <c:v>25920</c:v>
                </c:pt>
                <c:pt idx="2593">
                  <c:v>25930</c:v>
                </c:pt>
                <c:pt idx="2594">
                  <c:v>25940</c:v>
                </c:pt>
                <c:pt idx="2595">
                  <c:v>25950</c:v>
                </c:pt>
                <c:pt idx="2596">
                  <c:v>25960</c:v>
                </c:pt>
                <c:pt idx="2597">
                  <c:v>25970</c:v>
                </c:pt>
                <c:pt idx="2598">
                  <c:v>25980</c:v>
                </c:pt>
                <c:pt idx="2599">
                  <c:v>25990</c:v>
                </c:pt>
                <c:pt idx="2600">
                  <c:v>26000</c:v>
                </c:pt>
                <c:pt idx="2601">
                  <c:v>26010</c:v>
                </c:pt>
                <c:pt idx="2602">
                  <c:v>26020</c:v>
                </c:pt>
                <c:pt idx="2603">
                  <c:v>26030</c:v>
                </c:pt>
                <c:pt idx="2604">
                  <c:v>26040</c:v>
                </c:pt>
                <c:pt idx="2605">
                  <c:v>26050</c:v>
                </c:pt>
                <c:pt idx="2606">
                  <c:v>26060</c:v>
                </c:pt>
                <c:pt idx="2607">
                  <c:v>26070</c:v>
                </c:pt>
                <c:pt idx="2608">
                  <c:v>26080</c:v>
                </c:pt>
                <c:pt idx="2609">
                  <c:v>26090</c:v>
                </c:pt>
                <c:pt idx="2610">
                  <c:v>26100</c:v>
                </c:pt>
                <c:pt idx="2611">
                  <c:v>26110</c:v>
                </c:pt>
                <c:pt idx="2612">
                  <c:v>26120</c:v>
                </c:pt>
                <c:pt idx="2613">
                  <c:v>26130</c:v>
                </c:pt>
                <c:pt idx="2614">
                  <c:v>26140</c:v>
                </c:pt>
                <c:pt idx="2615">
                  <c:v>26150</c:v>
                </c:pt>
                <c:pt idx="2616">
                  <c:v>26160</c:v>
                </c:pt>
                <c:pt idx="2617">
                  <c:v>26170</c:v>
                </c:pt>
                <c:pt idx="2618">
                  <c:v>26180</c:v>
                </c:pt>
                <c:pt idx="2619">
                  <c:v>26190</c:v>
                </c:pt>
                <c:pt idx="2620">
                  <c:v>26200</c:v>
                </c:pt>
                <c:pt idx="2621">
                  <c:v>26210</c:v>
                </c:pt>
                <c:pt idx="2622">
                  <c:v>26220</c:v>
                </c:pt>
                <c:pt idx="2623">
                  <c:v>26230</c:v>
                </c:pt>
                <c:pt idx="2624">
                  <c:v>26240</c:v>
                </c:pt>
                <c:pt idx="2625">
                  <c:v>26250</c:v>
                </c:pt>
                <c:pt idx="2626">
                  <c:v>26260</c:v>
                </c:pt>
                <c:pt idx="2627">
                  <c:v>26270</c:v>
                </c:pt>
                <c:pt idx="2628">
                  <c:v>26280</c:v>
                </c:pt>
                <c:pt idx="2629">
                  <c:v>26290</c:v>
                </c:pt>
                <c:pt idx="2630">
                  <c:v>26300</c:v>
                </c:pt>
                <c:pt idx="2631">
                  <c:v>26310</c:v>
                </c:pt>
                <c:pt idx="2632">
                  <c:v>26320</c:v>
                </c:pt>
                <c:pt idx="2633">
                  <c:v>26330</c:v>
                </c:pt>
                <c:pt idx="2634">
                  <c:v>26340</c:v>
                </c:pt>
                <c:pt idx="2635">
                  <c:v>26350</c:v>
                </c:pt>
                <c:pt idx="2636">
                  <c:v>26360</c:v>
                </c:pt>
                <c:pt idx="2637">
                  <c:v>26370</c:v>
                </c:pt>
                <c:pt idx="2638">
                  <c:v>26380</c:v>
                </c:pt>
                <c:pt idx="2639">
                  <c:v>26390</c:v>
                </c:pt>
                <c:pt idx="2640">
                  <c:v>26400</c:v>
                </c:pt>
                <c:pt idx="2641">
                  <c:v>26410</c:v>
                </c:pt>
                <c:pt idx="2642">
                  <c:v>26420</c:v>
                </c:pt>
                <c:pt idx="2643">
                  <c:v>26430</c:v>
                </c:pt>
                <c:pt idx="2644">
                  <c:v>26440</c:v>
                </c:pt>
                <c:pt idx="2645">
                  <c:v>26450</c:v>
                </c:pt>
                <c:pt idx="2646">
                  <c:v>26460</c:v>
                </c:pt>
                <c:pt idx="2647">
                  <c:v>26470</c:v>
                </c:pt>
                <c:pt idx="2648">
                  <c:v>26480</c:v>
                </c:pt>
                <c:pt idx="2649">
                  <c:v>26490</c:v>
                </c:pt>
                <c:pt idx="2650">
                  <c:v>26500</c:v>
                </c:pt>
                <c:pt idx="2651">
                  <c:v>26510</c:v>
                </c:pt>
                <c:pt idx="2652">
                  <c:v>26520</c:v>
                </c:pt>
                <c:pt idx="2653">
                  <c:v>26530</c:v>
                </c:pt>
                <c:pt idx="2654">
                  <c:v>26540</c:v>
                </c:pt>
                <c:pt idx="2655">
                  <c:v>26550</c:v>
                </c:pt>
                <c:pt idx="2656">
                  <c:v>26560</c:v>
                </c:pt>
                <c:pt idx="2657">
                  <c:v>26570</c:v>
                </c:pt>
                <c:pt idx="2658">
                  <c:v>26580</c:v>
                </c:pt>
                <c:pt idx="2659">
                  <c:v>26590</c:v>
                </c:pt>
                <c:pt idx="2660">
                  <c:v>26600</c:v>
                </c:pt>
                <c:pt idx="2661">
                  <c:v>26610</c:v>
                </c:pt>
                <c:pt idx="2662">
                  <c:v>26620</c:v>
                </c:pt>
                <c:pt idx="2663">
                  <c:v>26630</c:v>
                </c:pt>
                <c:pt idx="2664">
                  <c:v>26640</c:v>
                </c:pt>
                <c:pt idx="2665">
                  <c:v>26650</c:v>
                </c:pt>
                <c:pt idx="2666">
                  <c:v>26660</c:v>
                </c:pt>
                <c:pt idx="2667">
                  <c:v>26670</c:v>
                </c:pt>
                <c:pt idx="2668">
                  <c:v>26680</c:v>
                </c:pt>
                <c:pt idx="2669">
                  <c:v>26690</c:v>
                </c:pt>
                <c:pt idx="2670">
                  <c:v>26700</c:v>
                </c:pt>
                <c:pt idx="2671">
                  <c:v>26710</c:v>
                </c:pt>
                <c:pt idx="2672">
                  <c:v>26720</c:v>
                </c:pt>
                <c:pt idx="2673">
                  <c:v>26730</c:v>
                </c:pt>
                <c:pt idx="2674">
                  <c:v>26740</c:v>
                </c:pt>
                <c:pt idx="2675">
                  <c:v>26750</c:v>
                </c:pt>
                <c:pt idx="2676">
                  <c:v>26760</c:v>
                </c:pt>
                <c:pt idx="2677">
                  <c:v>26770</c:v>
                </c:pt>
                <c:pt idx="2678">
                  <c:v>26780</c:v>
                </c:pt>
                <c:pt idx="2679">
                  <c:v>26790</c:v>
                </c:pt>
                <c:pt idx="2680">
                  <c:v>26800</c:v>
                </c:pt>
                <c:pt idx="2681">
                  <c:v>26810</c:v>
                </c:pt>
                <c:pt idx="2682">
                  <c:v>26820</c:v>
                </c:pt>
                <c:pt idx="2683">
                  <c:v>26830</c:v>
                </c:pt>
                <c:pt idx="2684">
                  <c:v>26840</c:v>
                </c:pt>
                <c:pt idx="2685">
                  <c:v>26850</c:v>
                </c:pt>
                <c:pt idx="2686">
                  <c:v>26860</c:v>
                </c:pt>
                <c:pt idx="2687">
                  <c:v>26870</c:v>
                </c:pt>
                <c:pt idx="2688">
                  <c:v>26880</c:v>
                </c:pt>
                <c:pt idx="2689">
                  <c:v>26890</c:v>
                </c:pt>
                <c:pt idx="2690">
                  <c:v>26900</c:v>
                </c:pt>
                <c:pt idx="2691">
                  <c:v>26910</c:v>
                </c:pt>
                <c:pt idx="2692">
                  <c:v>26920</c:v>
                </c:pt>
                <c:pt idx="2693">
                  <c:v>26930</c:v>
                </c:pt>
                <c:pt idx="2694">
                  <c:v>26940</c:v>
                </c:pt>
                <c:pt idx="2695">
                  <c:v>26950</c:v>
                </c:pt>
                <c:pt idx="2696">
                  <c:v>26960</c:v>
                </c:pt>
                <c:pt idx="2697">
                  <c:v>26970</c:v>
                </c:pt>
                <c:pt idx="2698">
                  <c:v>26980</c:v>
                </c:pt>
                <c:pt idx="2699">
                  <c:v>26990</c:v>
                </c:pt>
                <c:pt idx="2700">
                  <c:v>27000</c:v>
                </c:pt>
                <c:pt idx="2701">
                  <c:v>27010</c:v>
                </c:pt>
                <c:pt idx="2702">
                  <c:v>27020</c:v>
                </c:pt>
                <c:pt idx="2703">
                  <c:v>27030</c:v>
                </c:pt>
                <c:pt idx="2704">
                  <c:v>27040</c:v>
                </c:pt>
                <c:pt idx="2705">
                  <c:v>27050</c:v>
                </c:pt>
                <c:pt idx="2706">
                  <c:v>27060</c:v>
                </c:pt>
                <c:pt idx="2707">
                  <c:v>27070</c:v>
                </c:pt>
                <c:pt idx="2708">
                  <c:v>27080</c:v>
                </c:pt>
                <c:pt idx="2709">
                  <c:v>27090</c:v>
                </c:pt>
                <c:pt idx="2710">
                  <c:v>27100</c:v>
                </c:pt>
                <c:pt idx="2711">
                  <c:v>27110</c:v>
                </c:pt>
                <c:pt idx="2712">
                  <c:v>27120</c:v>
                </c:pt>
                <c:pt idx="2713">
                  <c:v>27130</c:v>
                </c:pt>
                <c:pt idx="2714">
                  <c:v>27140</c:v>
                </c:pt>
                <c:pt idx="2715">
                  <c:v>27150</c:v>
                </c:pt>
                <c:pt idx="2716">
                  <c:v>27160</c:v>
                </c:pt>
                <c:pt idx="2717">
                  <c:v>27170</c:v>
                </c:pt>
                <c:pt idx="2718">
                  <c:v>27180</c:v>
                </c:pt>
                <c:pt idx="2719">
                  <c:v>27190</c:v>
                </c:pt>
                <c:pt idx="2720">
                  <c:v>27200</c:v>
                </c:pt>
                <c:pt idx="2721">
                  <c:v>27210</c:v>
                </c:pt>
                <c:pt idx="2722">
                  <c:v>27220</c:v>
                </c:pt>
                <c:pt idx="2723">
                  <c:v>27230</c:v>
                </c:pt>
                <c:pt idx="2724">
                  <c:v>27240</c:v>
                </c:pt>
                <c:pt idx="2725">
                  <c:v>27250</c:v>
                </c:pt>
                <c:pt idx="2726">
                  <c:v>27260</c:v>
                </c:pt>
                <c:pt idx="2727">
                  <c:v>27270</c:v>
                </c:pt>
                <c:pt idx="2728">
                  <c:v>27280</c:v>
                </c:pt>
                <c:pt idx="2729">
                  <c:v>27290</c:v>
                </c:pt>
                <c:pt idx="2730">
                  <c:v>27300</c:v>
                </c:pt>
                <c:pt idx="2731">
                  <c:v>27310</c:v>
                </c:pt>
                <c:pt idx="2732">
                  <c:v>27320</c:v>
                </c:pt>
                <c:pt idx="2733">
                  <c:v>27330</c:v>
                </c:pt>
                <c:pt idx="2734">
                  <c:v>27340</c:v>
                </c:pt>
                <c:pt idx="2735">
                  <c:v>27350</c:v>
                </c:pt>
                <c:pt idx="2736">
                  <c:v>27360</c:v>
                </c:pt>
                <c:pt idx="2737">
                  <c:v>27370</c:v>
                </c:pt>
                <c:pt idx="2738">
                  <c:v>27380</c:v>
                </c:pt>
                <c:pt idx="2739">
                  <c:v>27390</c:v>
                </c:pt>
                <c:pt idx="2740">
                  <c:v>27400</c:v>
                </c:pt>
                <c:pt idx="2741">
                  <c:v>27410</c:v>
                </c:pt>
                <c:pt idx="2742">
                  <c:v>27420</c:v>
                </c:pt>
                <c:pt idx="2743">
                  <c:v>27430</c:v>
                </c:pt>
                <c:pt idx="2744">
                  <c:v>27440</c:v>
                </c:pt>
                <c:pt idx="2745">
                  <c:v>27450</c:v>
                </c:pt>
                <c:pt idx="2746">
                  <c:v>27460</c:v>
                </c:pt>
                <c:pt idx="2747">
                  <c:v>27470</c:v>
                </c:pt>
                <c:pt idx="2748">
                  <c:v>27480</c:v>
                </c:pt>
                <c:pt idx="2749">
                  <c:v>27490</c:v>
                </c:pt>
                <c:pt idx="2750">
                  <c:v>27500</c:v>
                </c:pt>
                <c:pt idx="2751">
                  <c:v>27510</c:v>
                </c:pt>
                <c:pt idx="2752">
                  <c:v>27520</c:v>
                </c:pt>
                <c:pt idx="2753">
                  <c:v>27530</c:v>
                </c:pt>
                <c:pt idx="2754">
                  <c:v>27540</c:v>
                </c:pt>
                <c:pt idx="2755">
                  <c:v>27550</c:v>
                </c:pt>
                <c:pt idx="2756">
                  <c:v>27560</c:v>
                </c:pt>
                <c:pt idx="2757">
                  <c:v>27570</c:v>
                </c:pt>
                <c:pt idx="2758">
                  <c:v>27580</c:v>
                </c:pt>
                <c:pt idx="2759">
                  <c:v>27590</c:v>
                </c:pt>
                <c:pt idx="2760">
                  <c:v>27600</c:v>
                </c:pt>
                <c:pt idx="2761">
                  <c:v>27610</c:v>
                </c:pt>
                <c:pt idx="2762">
                  <c:v>27620</c:v>
                </c:pt>
                <c:pt idx="2763">
                  <c:v>27630</c:v>
                </c:pt>
                <c:pt idx="2764">
                  <c:v>27640</c:v>
                </c:pt>
                <c:pt idx="2765">
                  <c:v>27650</c:v>
                </c:pt>
                <c:pt idx="2766">
                  <c:v>27660</c:v>
                </c:pt>
                <c:pt idx="2767">
                  <c:v>27670</c:v>
                </c:pt>
                <c:pt idx="2768">
                  <c:v>27680</c:v>
                </c:pt>
                <c:pt idx="2769">
                  <c:v>27690</c:v>
                </c:pt>
                <c:pt idx="2770">
                  <c:v>27700</c:v>
                </c:pt>
                <c:pt idx="2771">
                  <c:v>27710</c:v>
                </c:pt>
                <c:pt idx="2772">
                  <c:v>27720</c:v>
                </c:pt>
                <c:pt idx="2773">
                  <c:v>27730</c:v>
                </c:pt>
                <c:pt idx="2774">
                  <c:v>27740</c:v>
                </c:pt>
                <c:pt idx="2775">
                  <c:v>27750</c:v>
                </c:pt>
                <c:pt idx="2776">
                  <c:v>27760</c:v>
                </c:pt>
                <c:pt idx="2777">
                  <c:v>27770</c:v>
                </c:pt>
                <c:pt idx="2778">
                  <c:v>27780</c:v>
                </c:pt>
                <c:pt idx="2779">
                  <c:v>27790</c:v>
                </c:pt>
                <c:pt idx="2780">
                  <c:v>27800</c:v>
                </c:pt>
                <c:pt idx="2781">
                  <c:v>27810</c:v>
                </c:pt>
                <c:pt idx="2782">
                  <c:v>27820</c:v>
                </c:pt>
                <c:pt idx="2783">
                  <c:v>27830</c:v>
                </c:pt>
                <c:pt idx="2784">
                  <c:v>27840</c:v>
                </c:pt>
                <c:pt idx="2785">
                  <c:v>27850</c:v>
                </c:pt>
                <c:pt idx="2786">
                  <c:v>27860</c:v>
                </c:pt>
                <c:pt idx="2787">
                  <c:v>27870</c:v>
                </c:pt>
                <c:pt idx="2788">
                  <c:v>27880</c:v>
                </c:pt>
                <c:pt idx="2789">
                  <c:v>27890</c:v>
                </c:pt>
                <c:pt idx="2790">
                  <c:v>27900</c:v>
                </c:pt>
                <c:pt idx="2791">
                  <c:v>27910</c:v>
                </c:pt>
                <c:pt idx="2792">
                  <c:v>27920</c:v>
                </c:pt>
                <c:pt idx="2793">
                  <c:v>27930</c:v>
                </c:pt>
                <c:pt idx="2794">
                  <c:v>27940</c:v>
                </c:pt>
                <c:pt idx="2795">
                  <c:v>27950</c:v>
                </c:pt>
                <c:pt idx="2796">
                  <c:v>27960</c:v>
                </c:pt>
                <c:pt idx="2797">
                  <c:v>27970</c:v>
                </c:pt>
                <c:pt idx="2798">
                  <c:v>27980</c:v>
                </c:pt>
                <c:pt idx="2799">
                  <c:v>27990</c:v>
                </c:pt>
                <c:pt idx="2800">
                  <c:v>28000</c:v>
                </c:pt>
                <c:pt idx="2801">
                  <c:v>28010</c:v>
                </c:pt>
                <c:pt idx="2802">
                  <c:v>28020</c:v>
                </c:pt>
                <c:pt idx="2803">
                  <c:v>28030</c:v>
                </c:pt>
                <c:pt idx="2804">
                  <c:v>28040</c:v>
                </c:pt>
                <c:pt idx="2805">
                  <c:v>28050</c:v>
                </c:pt>
                <c:pt idx="2806">
                  <c:v>28060</c:v>
                </c:pt>
                <c:pt idx="2807">
                  <c:v>28070</c:v>
                </c:pt>
                <c:pt idx="2808">
                  <c:v>28080</c:v>
                </c:pt>
                <c:pt idx="2809">
                  <c:v>28090</c:v>
                </c:pt>
                <c:pt idx="2810">
                  <c:v>28100</c:v>
                </c:pt>
                <c:pt idx="2811">
                  <c:v>28110</c:v>
                </c:pt>
                <c:pt idx="2812">
                  <c:v>28120</c:v>
                </c:pt>
                <c:pt idx="2813">
                  <c:v>28130</c:v>
                </c:pt>
                <c:pt idx="2814">
                  <c:v>28140</c:v>
                </c:pt>
                <c:pt idx="2815">
                  <c:v>28150</c:v>
                </c:pt>
                <c:pt idx="2816">
                  <c:v>28160</c:v>
                </c:pt>
                <c:pt idx="2817">
                  <c:v>28170</c:v>
                </c:pt>
                <c:pt idx="2818">
                  <c:v>28180</c:v>
                </c:pt>
                <c:pt idx="2819">
                  <c:v>28190</c:v>
                </c:pt>
                <c:pt idx="2820">
                  <c:v>28200</c:v>
                </c:pt>
                <c:pt idx="2821">
                  <c:v>28210</c:v>
                </c:pt>
                <c:pt idx="2822">
                  <c:v>28220</c:v>
                </c:pt>
                <c:pt idx="2823">
                  <c:v>28230</c:v>
                </c:pt>
                <c:pt idx="2824">
                  <c:v>28240</c:v>
                </c:pt>
                <c:pt idx="2825">
                  <c:v>28250</c:v>
                </c:pt>
                <c:pt idx="2826">
                  <c:v>28260</c:v>
                </c:pt>
                <c:pt idx="2827">
                  <c:v>28270</c:v>
                </c:pt>
                <c:pt idx="2828">
                  <c:v>28280</c:v>
                </c:pt>
                <c:pt idx="2829">
                  <c:v>28290</c:v>
                </c:pt>
                <c:pt idx="2830">
                  <c:v>28300</c:v>
                </c:pt>
                <c:pt idx="2831">
                  <c:v>28310</c:v>
                </c:pt>
                <c:pt idx="2832">
                  <c:v>28320</c:v>
                </c:pt>
                <c:pt idx="2833">
                  <c:v>28330</c:v>
                </c:pt>
                <c:pt idx="2834">
                  <c:v>28340</c:v>
                </c:pt>
                <c:pt idx="2835">
                  <c:v>28350</c:v>
                </c:pt>
                <c:pt idx="2836">
                  <c:v>28360</c:v>
                </c:pt>
                <c:pt idx="2837">
                  <c:v>28370</c:v>
                </c:pt>
                <c:pt idx="2838">
                  <c:v>28380</c:v>
                </c:pt>
                <c:pt idx="2839">
                  <c:v>28390</c:v>
                </c:pt>
                <c:pt idx="2840">
                  <c:v>28400</c:v>
                </c:pt>
                <c:pt idx="2841">
                  <c:v>28410</c:v>
                </c:pt>
                <c:pt idx="2842">
                  <c:v>28420</c:v>
                </c:pt>
                <c:pt idx="2843">
                  <c:v>28430</c:v>
                </c:pt>
                <c:pt idx="2844">
                  <c:v>28440</c:v>
                </c:pt>
                <c:pt idx="2845">
                  <c:v>28450</c:v>
                </c:pt>
                <c:pt idx="2846">
                  <c:v>28460</c:v>
                </c:pt>
                <c:pt idx="2847">
                  <c:v>28470</c:v>
                </c:pt>
                <c:pt idx="2848">
                  <c:v>28480</c:v>
                </c:pt>
                <c:pt idx="2849">
                  <c:v>28490</c:v>
                </c:pt>
                <c:pt idx="2850">
                  <c:v>28500</c:v>
                </c:pt>
                <c:pt idx="2851">
                  <c:v>28510</c:v>
                </c:pt>
                <c:pt idx="2852">
                  <c:v>28520</c:v>
                </c:pt>
                <c:pt idx="2853">
                  <c:v>28530</c:v>
                </c:pt>
                <c:pt idx="2854">
                  <c:v>28540</c:v>
                </c:pt>
                <c:pt idx="2855">
                  <c:v>28550</c:v>
                </c:pt>
                <c:pt idx="2856">
                  <c:v>28560</c:v>
                </c:pt>
                <c:pt idx="2857">
                  <c:v>28570</c:v>
                </c:pt>
                <c:pt idx="2858">
                  <c:v>28580</c:v>
                </c:pt>
                <c:pt idx="2859">
                  <c:v>28590</c:v>
                </c:pt>
                <c:pt idx="2860">
                  <c:v>28600</c:v>
                </c:pt>
                <c:pt idx="2861">
                  <c:v>28610</c:v>
                </c:pt>
                <c:pt idx="2862">
                  <c:v>28620</c:v>
                </c:pt>
                <c:pt idx="2863">
                  <c:v>28630</c:v>
                </c:pt>
                <c:pt idx="2864">
                  <c:v>28640</c:v>
                </c:pt>
                <c:pt idx="2865">
                  <c:v>28650</c:v>
                </c:pt>
                <c:pt idx="2866">
                  <c:v>28660</c:v>
                </c:pt>
                <c:pt idx="2867">
                  <c:v>28670</c:v>
                </c:pt>
                <c:pt idx="2868">
                  <c:v>28680</c:v>
                </c:pt>
                <c:pt idx="2869">
                  <c:v>28690</c:v>
                </c:pt>
                <c:pt idx="2870">
                  <c:v>28700</c:v>
                </c:pt>
                <c:pt idx="2871">
                  <c:v>28710</c:v>
                </c:pt>
                <c:pt idx="2872">
                  <c:v>28720</c:v>
                </c:pt>
                <c:pt idx="2873">
                  <c:v>28730</c:v>
                </c:pt>
                <c:pt idx="2874">
                  <c:v>28740</c:v>
                </c:pt>
                <c:pt idx="2875">
                  <c:v>28750</c:v>
                </c:pt>
                <c:pt idx="2876">
                  <c:v>28760</c:v>
                </c:pt>
                <c:pt idx="2877">
                  <c:v>28770</c:v>
                </c:pt>
                <c:pt idx="2878">
                  <c:v>28780</c:v>
                </c:pt>
                <c:pt idx="2879">
                  <c:v>28790</c:v>
                </c:pt>
                <c:pt idx="2880">
                  <c:v>28800</c:v>
                </c:pt>
                <c:pt idx="2881">
                  <c:v>28810</c:v>
                </c:pt>
                <c:pt idx="2882">
                  <c:v>28820</c:v>
                </c:pt>
                <c:pt idx="2883">
                  <c:v>28830</c:v>
                </c:pt>
                <c:pt idx="2884">
                  <c:v>28840</c:v>
                </c:pt>
                <c:pt idx="2885">
                  <c:v>28850</c:v>
                </c:pt>
                <c:pt idx="2886">
                  <c:v>28860</c:v>
                </c:pt>
                <c:pt idx="2887">
                  <c:v>28870</c:v>
                </c:pt>
                <c:pt idx="2888">
                  <c:v>28880</c:v>
                </c:pt>
                <c:pt idx="2889">
                  <c:v>28890</c:v>
                </c:pt>
                <c:pt idx="2890">
                  <c:v>28900</c:v>
                </c:pt>
                <c:pt idx="2891">
                  <c:v>28910</c:v>
                </c:pt>
                <c:pt idx="2892">
                  <c:v>28920</c:v>
                </c:pt>
                <c:pt idx="2893">
                  <c:v>28930</c:v>
                </c:pt>
                <c:pt idx="2894">
                  <c:v>28940</c:v>
                </c:pt>
                <c:pt idx="2895">
                  <c:v>28950</c:v>
                </c:pt>
                <c:pt idx="2896">
                  <c:v>28960</c:v>
                </c:pt>
                <c:pt idx="2897">
                  <c:v>28970</c:v>
                </c:pt>
                <c:pt idx="2898">
                  <c:v>28980</c:v>
                </c:pt>
                <c:pt idx="2899">
                  <c:v>28990</c:v>
                </c:pt>
                <c:pt idx="2900">
                  <c:v>29000</c:v>
                </c:pt>
                <c:pt idx="2901">
                  <c:v>29010</c:v>
                </c:pt>
                <c:pt idx="2902">
                  <c:v>29020</c:v>
                </c:pt>
                <c:pt idx="2903">
                  <c:v>29030</c:v>
                </c:pt>
                <c:pt idx="2904">
                  <c:v>29040</c:v>
                </c:pt>
                <c:pt idx="2905">
                  <c:v>29050</c:v>
                </c:pt>
                <c:pt idx="2906">
                  <c:v>29060</c:v>
                </c:pt>
                <c:pt idx="2907">
                  <c:v>29070</c:v>
                </c:pt>
                <c:pt idx="2908">
                  <c:v>29080</c:v>
                </c:pt>
                <c:pt idx="2909">
                  <c:v>29090</c:v>
                </c:pt>
                <c:pt idx="2910">
                  <c:v>29100</c:v>
                </c:pt>
                <c:pt idx="2911">
                  <c:v>29110</c:v>
                </c:pt>
                <c:pt idx="2912">
                  <c:v>29120</c:v>
                </c:pt>
                <c:pt idx="2913">
                  <c:v>29130</c:v>
                </c:pt>
                <c:pt idx="2914">
                  <c:v>29140</c:v>
                </c:pt>
                <c:pt idx="2915">
                  <c:v>29150</c:v>
                </c:pt>
                <c:pt idx="2916">
                  <c:v>29160</c:v>
                </c:pt>
                <c:pt idx="2917">
                  <c:v>29170</c:v>
                </c:pt>
                <c:pt idx="2918">
                  <c:v>29180</c:v>
                </c:pt>
                <c:pt idx="2919">
                  <c:v>29190</c:v>
                </c:pt>
                <c:pt idx="2920">
                  <c:v>29200</c:v>
                </c:pt>
                <c:pt idx="2921">
                  <c:v>29210</c:v>
                </c:pt>
                <c:pt idx="2922">
                  <c:v>29220</c:v>
                </c:pt>
                <c:pt idx="2923">
                  <c:v>29230</c:v>
                </c:pt>
                <c:pt idx="2924">
                  <c:v>29240</c:v>
                </c:pt>
                <c:pt idx="2925">
                  <c:v>29250</c:v>
                </c:pt>
                <c:pt idx="2926">
                  <c:v>29260</c:v>
                </c:pt>
                <c:pt idx="2927">
                  <c:v>29270</c:v>
                </c:pt>
                <c:pt idx="2928">
                  <c:v>29280</c:v>
                </c:pt>
                <c:pt idx="2929">
                  <c:v>29290</c:v>
                </c:pt>
                <c:pt idx="2930">
                  <c:v>29300</c:v>
                </c:pt>
                <c:pt idx="2931">
                  <c:v>29310</c:v>
                </c:pt>
                <c:pt idx="2932">
                  <c:v>29320</c:v>
                </c:pt>
                <c:pt idx="2933">
                  <c:v>29330</c:v>
                </c:pt>
                <c:pt idx="2934">
                  <c:v>29340</c:v>
                </c:pt>
                <c:pt idx="2935">
                  <c:v>29350</c:v>
                </c:pt>
                <c:pt idx="2936">
                  <c:v>29360</c:v>
                </c:pt>
                <c:pt idx="2937">
                  <c:v>29370</c:v>
                </c:pt>
                <c:pt idx="2938">
                  <c:v>29380</c:v>
                </c:pt>
                <c:pt idx="2939">
                  <c:v>29390</c:v>
                </c:pt>
                <c:pt idx="2940">
                  <c:v>29400</c:v>
                </c:pt>
                <c:pt idx="2941">
                  <c:v>29410</c:v>
                </c:pt>
                <c:pt idx="2942">
                  <c:v>29420</c:v>
                </c:pt>
                <c:pt idx="2943">
                  <c:v>29430</c:v>
                </c:pt>
                <c:pt idx="2944">
                  <c:v>29440</c:v>
                </c:pt>
                <c:pt idx="2945">
                  <c:v>29450</c:v>
                </c:pt>
                <c:pt idx="2946">
                  <c:v>29460</c:v>
                </c:pt>
                <c:pt idx="2947">
                  <c:v>29470</c:v>
                </c:pt>
                <c:pt idx="2948">
                  <c:v>29480</c:v>
                </c:pt>
                <c:pt idx="2949">
                  <c:v>29490</c:v>
                </c:pt>
                <c:pt idx="2950">
                  <c:v>29500</c:v>
                </c:pt>
                <c:pt idx="2951">
                  <c:v>29510</c:v>
                </c:pt>
                <c:pt idx="2952">
                  <c:v>29520</c:v>
                </c:pt>
                <c:pt idx="2953">
                  <c:v>29530</c:v>
                </c:pt>
                <c:pt idx="2954">
                  <c:v>29540</c:v>
                </c:pt>
                <c:pt idx="2955">
                  <c:v>29550</c:v>
                </c:pt>
                <c:pt idx="2956">
                  <c:v>29560</c:v>
                </c:pt>
                <c:pt idx="2957">
                  <c:v>29570</c:v>
                </c:pt>
                <c:pt idx="2958">
                  <c:v>29580</c:v>
                </c:pt>
                <c:pt idx="2959">
                  <c:v>29590</c:v>
                </c:pt>
                <c:pt idx="2960">
                  <c:v>29600</c:v>
                </c:pt>
                <c:pt idx="2961">
                  <c:v>29610</c:v>
                </c:pt>
                <c:pt idx="2962">
                  <c:v>29620</c:v>
                </c:pt>
                <c:pt idx="2963">
                  <c:v>29630</c:v>
                </c:pt>
                <c:pt idx="2964">
                  <c:v>29640</c:v>
                </c:pt>
                <c:pt idx="2965">
                  <c:v>29650</c:v>
                </c:pt>
                <c:pt idx="2966">
                  <c:v>29660</c:v>
                </c:pt>
                <c:pt idx="2967">
                  <c:v>29670</c:v>
                </c:pt>
                <c:pt idx="2968">
                  <c:v>29680</c:v>
                </c:pt>
                <c:pt idx="2969">
                  <c:v>29690</c:v>
                </c:pt>
                <c:pt idx="2970">
                  <c:v>29700</c:v>
                </c:pt>
                <c:pt idx="2971">
                  <c:v>29710</c:v>
                </c:pt>
                <c:pt idx="2972">
                  <c:v>29720</c:v>
                </c:pt>
                <c:pt idx="2973">
                  <c:v>29730</c:v>
                </c:pt>
                <c:pt idx="2974">
                  <c:v>29740</c:v>
                </c:pt>
                <c:pt idx="2975">
                  <c:v>29750</c:v>
                </c:pt>
                <c:pt idx="2976">
                  <c:v>29760</c:v>
                </c:pt>
                <c:pt idx="2977">
                  <c:v>29770</c:v>
                </c:pt>
                <c:pt idx="2978">
                  <c:v>29780</c:v>
                </c:pt>
                <c:pt idx="2979">
                  <c:v>29790</c:v>
                </c:pt>
                <c:pt idx="2980">
                  <c:v>29800</c:v>
                </c:pt>
                <c:pt idx="2981">
                  <c:v>29810</c:v>
                </c:pt>
                <c:pt idx="2982">
                  <c:v>29820</c:v>
                </c:pt>
                <c:pt idx="2983">
                  <c:v>29830</c:v>
                </c:pt>
                <c:pt idx="2984">
                  <c:v>29840</c:v>
                </c:pt>
                <c:pt idx="2985">
                  <c:v>29850</c:v>
                </c:pt>
                <c:pt idx="2986">
                  <c:v>29860</c:v>
                </c:pt>
                <c:pt idx="2987">
                  <c:v>29870</c:v>
                </c:pt>
                <c:pt idx="2988">
                  <c:v>29880</c:v>
                </c:pt>
                <c:pt idx="2989">
                  <c:v>29890</c:v>
                </c:pt>
                <c:pt idx="2990">
                  <c:v>29900</c:v>
                </c:pt>
                <c:pt idx="2991">
                  <c:v>29910</c:v>
                </c:pt>
                <c:pt idx="2992">
                  <c:v>29920</c:v>
                </c:pt>
                <c:pt idx="2993">
                  <c:v>29930</c:v>
                </c:pt>
                <c:pt idx="2994">
                  <c:v>29940</c:v>
                </c:pt>
                <c:pt idx="2995">
                  <c:v>29950</c:v>
                </c:pt>
                <c:pt idx="2996">
                  <c:v>29960</c:v>
                </c:pt>
                <c:pt idx="2997">
                  <c:v>29970</c:v>
                </c:pt>
                <c:pt idx="2998">
                  <c:v>29980</c:v>
                </c:pt>
                <c:pt idx="2999">
                  <c:v>29990</c:v>
                </c:pt>
                <c:pt idx="3000">
                  <c:v>30000</c:v>
                </c:pt>
                <c:pt idx="3001">
                  <c:v>30010</c:v>
                </c:pt>
                <c:pt idx="3002">
                  <c:v>30020</c:v>
                </c:pt>
                <c:pt idx="3003">
                  <c:v>30030</c:v>
                </c:pt>
                <c:pt idx="3004">
                  <c:v>30040</c:v>
                </c:pt>
                <c:pt idx="3005">
                  <c:v>30050</c:v>
                </c:pt>
                <c:pt idx="3006">
                  <c:v>30060</c:v>
                </c:pt>
                <c:pt idx="3007">
                  <c:v>30070</c:v>
                </c:pt>
                <c:pt idx="3008">
                  <c:v>30080</c:v>
                </c:pt>
                <c:pt idx="3009">
                  <c:v>30090</c:v>
                </c:pt>
                <c:pt idx="3010">
                  <c:v>30100</c:v>
                </c:pt>
                <c:pt idx="3011">
                  <c:v>30110</c:v>
                </c:pt>
                <c:pt idx="3012">
                  <c:v>30120</c:v>
                </c:pt>
                <c:pt idx="3013">
                  <c:v>30130</c:v>
                </c:pt>
                <c:pt idx="3014">
                  <c:v>30140</c:v>
                </c:pt>
                <c:pt idx="3015">
                  <c:v>30150</c:v>
                </c:pt>
                <c:pt idx="3016">
                  <c:v>30160</c:v>
                </c:pt>
                <c:pt idx="3017">
                  <c:v>30170</c:v>
                </c:pt>
                <c:pt idx="3018">
                  <c:v>30180</c:v>
                </c:pt>
                <c:pt idx="3019">
                  <c:v>30190</c:v>
                </c:pt>
                <c:pt idx="3020">
                  <c:v>30200</c:v>
                </c:pt>
                <c:pt idx="3021">
                  <c:v>30210</c:v>
                </c:pt>
                <c:pt idx="3022">
                  <c:v>30220</c:v>
                </c:pt>
                <c:pt idx="3023">
                  <c:v>30230</c:v>
                </c:pt>
                <c:pt idx="3024">
                  <c:v>30240</c:v>
                </c:pt>
                <c:pt idx="3025">
                  <c:v>30250</c:v>
                </c:pt>
                <c:pt idx="3026">
                  <c:v>30260</c:v>
                </c:pt>
                <c:pt idx="3027">
                  <c:v>30270</c:v>
                </c:pt>
                <c:pt idx="3028">
                  <c:v>30280</c:v>
                </c:pt>
                <c:pt idx="3029">
                  <c:v>30290</c:v>
                </c:pt>
                <c:pt idx="3030">
                  <c:v>30300</c:v>
                </c:pt>
                <c:pt idx="3031">
                  <c:v>30310</c:v>
                </c:pt>
                <c:pt idx="3032">
                  <c:v>30320</c:v>
                </c:pt>
                <c:pt idx="3033">
                  <c:v>30330</c:v>
                </c:pt>
                <c:pt idx="3034">
                  <c:v>30340</c:v>
                </c:pt>
                <c:pt idx="3035">
                  <c:v>30350</c:v>
                </c:pt>
                <c:pt idx="3036">
                  <c:v>30360</c:v>
                </c:pt>
                <c:pt idx="3037">
                  <c:v>30370</c:v>
                </c:pt>
                <c:pt idx="3038">
                  <c:v>30380</c:v>
                </c:pt>
                <c:pt idx="3039">
                  <c:v>30390</c:v>
                </c:pt>
                <c:pt idx="3040">
                  <c:v>30400</c:v>
                </c:pt>
                <c:pt idx="3041">
                  <c:v>30410</c:v>
                </c:pt>
                <c:pt idx="3042">
                  <c:v>30420</c:v>
                </c:pt>
                <c:pt idx="3043">
                  <c:v>30430</c:v>
                </c:pt>
                <c:pt idx="3044">
                  <c:v>30440</c:v>
                </c:pt>
                <c:pt idx="3045">
                  <c:v>30450</c:v>
                </c:pt>
                <c:pt idx="3046">
                  <c:v>30460</c:v>
                </c:pt>
                <c:pt idx="3047">
                  <c:v>30470</c:v>
                </c:pt>
                <c:pt idx="3048">
                  <c:v>30480</c:v>
                </c:pt>
                <c:pt idx="3049">
                  <c:v>30490</c:v>
                </c:pt>
                <c:pt idx="3050">
                  <c:v>30500</c:v>
                </c:pt>
                <c:pt idx="3051">
                  <c:v>30510</c:v>
                </c:pt>
                <c:pt idx="3052">
                  <c:v>30520</c:v>
                </c:pt>
                <c:pt idx="3053">
                  <c:v>30530</c:v>
                </c:pt>
                <c:pt idx="3054">
                  <c:v>30540</c:v>
                </c:pt>
                <c:pt idx="3055">
                  <c:v>30550</c:v>
                </c:pt>
                <c:pt idx="3056">
                  <c:v>30560</c:v>
                </c:pt>
                <c:pt idx="3057">
                  <c:v>30570</c:v>
                </c:pt>
                <c:pt idx="3058">
                  <c:v>30580</c:v>
                </c:pt>
                <c:pt idx="3059">
                  <c:v>30590</c:v>
                </c:pt>
                <c:pt idx="3060">
                  <c:v>30600</c:v>
                </c:pt>
                <c:pt idx="3061">
                  <c:v>30610</c:v>
                </c:pt>
                <c:pt idx="3062">
                  <c:v>30620</c:v>
                </c:pt>
                <c:pt idx="3063">
                  <c:v>30630</c:v>
                </c:pt>
                <c:pt idx="3064">
                  <c:v>30640</c:v>
                </c:pt>
                <c:pt idx="3065">
                  <c:v>30650</c:v>
                </c:pt>
                <c:pt idx="3066">
                  <c:v>30660</c:v>
                </c:pt>
                <c:pt idx="3067">
                  <c:v>30670</c:v>
                </c:pt>
                <c:pt idx="3068">
                  <c:v>30680</c:v>
                </c:pt>
                <c:pt idx="3069">
                  <c:v>30690</c:v>
                </c:pt>
                <c:pt idx="3070">
                  <c:v>30700</c:v>
                </c:pt>
                <c:pt idx="3071">
                  <c:v>30710</c:v>
                </c:pt>
                <c:pt idx="3072">
                  <c:v>30720</c:v>
                </c:pt>
                <c:pt idx="3073">
                  <c:v>30730</c:v>
                </c:pt>
                <c:pt idx="3074">
                  <c:v>30740</c:v>
                </c:pt>
                <c:pt idx="3075">
                  <c:v>30750</c:v>
                </c:pt>
                <c:pt idx="3076">
                  <c:v>30760</c:v>
                </c:pt>
                <c:pt idx="3077">
                  <c:v>30770</c:v>
                </c:pt>
                <c:pt idx="3078">
                  <c:v>30780</c:v>
                </c:pt>
                <c:pt idx="3079">
                  <c:v>30790</c:v>
                </c:pt>
                <c:pt idx="3080">
                  <c:v>30800</c:v>
                </c:pt>
                <c:pt idx="3081">
                  <c:v>30810</c:v>
                </c:pt>
                <c:pt idx="3082">
                  <c:v>30820</c:v>
                </c:pt>
                <c:pt idx="3083">
                  <c:v>30830</c:v>
                </c:pt>
                <c:pt idx="3084">
                  <c:v>30840</c:v>
                </c:pt>
                <c:pt idx="3085">
                  <c:v>30850</c:v>
                </c:pt>
                <c:pt idx="3086">
                  <c:v>30860</c:v>
                </c:pt>
                <c:pt idx="3087">
                  <c:v>30870</c:v>
                </c:pt>
                <c:pt idx="3088">
                  <c:v>30880</c:v>
                </c:pt>
                <c:pt idx="3089">
                  <c:v>30890</c:v>
                </c:pt>
                <c:pt idx="3090">
                  <c:v>30900</c:v>
                </c:pt>
                <c:pt idx="3091">
                  <c:v>30910</c:v>
                </c:pt>
                <c:pt idx="3092">
                  <c:v>30920</c:v>
                </c:pt>
                <c:pt idx="3093">
                  <c:v>30930</c:v>
                </c:pt>
                <c:pt idx="3094">
                  <c:v>30940</c:v>
                </c:pt>
                <c:pt idx="3095">
                  <c:v>30950</c:v>
                </c:pt>
                <c:pt idx="3096">
                  <c:v>30960</c:v>
                </c:pt>
                <c:pt idx="3097">
                  <c:v>30970</c:v>
                </c:pt>
                <c:pt idx="3098">
                  <c:v>30980</c:v>
                </c:pt>
                <c:pt idx="3099">
                  <c:v>30990</c:v>
                </c:pt>
                <c:pt idx="3100">
                  <c:v>31000</c:v>
                </c:pt>
                <c:pt idx="3101">
                  <c:v>31010</c:v>
                </c:pt>
                <c:pt idx="3102">
                  <c:v>31020</c:v>
                </c:pt>
                <c:pt idx="3103">
                  <c:v>31030</c:v>
                </c:pt>
                <c:pt idx="3104">
                  <c:v>31040</c:v>
                </c:pt>
                <c:pt idx="3105">
                  <c:v>31050</c:v>
                </c:pt>
                <c:pt idx="3106">
                  <c:v>31060</c:v>
                </c:pt>
                <c:pt idx="3107">
                  <c:v>31070</c:v>
                </c:pt>
                <c:pt idx="3108">
                  <c:v>31080</c:v>
                </c:pt>
                <c:pt idx="3109">
                  <c:v>31090</c:v>
                </c:pt>
                <c:pt idx="3110">
                  <c:v>31100</c:v>
                </c:pt>
                <c:pt idx="3111">
                  <c:v>31110</c:v>
                </c:pt>
                <c:pt idx="3112">
                  <c:v>31120</c:v>
                </c:pt>
                <c:pt idx="3113">
                  <c:v>31130</c:v>
                </c:pt>
                <c:pt idx="3114">
                  <c:v>31140</c:v>
                </c:pt>
                <c:pt idx="3115">
                  <c:v>31150</c:v>
                </c:pt>
                <c:pt idx="3116">
                  <c:v>31160</c:v>
                </c:pt>
                <c:pt idx="3117">
                  <c:v>31170</c:v>
                </c:pt>
                <c:pt idx="3118">
                  <c:v>31180</c:v>
                </c:pt>
                <c:pt idx="3119">
                  <c:v>31190</c:v>
                </c:pt>
                <c:pt idx="3120">
                  <c:v>31200</c:v>
                </c:pt>
                <c:pt idx="3121">
                  <c:v>31210</c:v>
                </c:pt>
                <c:pt idx="3122">
                  <c:v>31220</c:v>
                </c:pt>
                <c:pt idx="3123">
                  <c:v>31230</c:v>
                </c:pt>
                <c:pt idx="3124">
                  <c:v>31240</c:v>
                </c:pt>
                <c:pt idx="3125">
                  <c:v>31250</c:v>
                </c:pt>
                <c:pt idx="3126">
                  <c:v>31260</c:v>
                </c:pt>
                <c:pt idx="3127">
                  <c:v>31270</c:v>
                </c:pt>
                <c:pt idx="3128">
                  <c:v>31280</c:v>
                </c:pt>
                <c:pt idx="3129">
                  <c:v>31290</c:v>
                </c:pt>
                <c:pt idx="3130">
                  <c:v>31300</c:v>
                </c:pt>
                <c:pt idx="3131">
                  <c:v>31310</c:v>
                </c:pt>
                <c:pt idx="3132">
                  <c:v>31320</c:v>
                </c:pt>
                <c:pt idx="3133">
                  <c:v>31330</c:v>
                </c:pt>
                <c:pt idx="3134">
                  <c:v>31340</c:v>
                </c:pt>
                <c:pt idx="3135">
                  <c:v>31350</c:v>
                </c:pt>
                <c:pt idx="3136">
                  <c:v>31360</c:v>
                </c:pt>
                <c:pt idx="3137">
                  <c:v>31370</c:v>
                </c:pt>
                <c:pt idx="3138">
                  <c:v>31380</c:v>
                </c:pt>
                <c:pt idx="3139">
                  <c:v>31390</c:v>
                </c:pt>
                <c:pt idx="3140">
                  <c:v>31400</c:v>
                </c:pt>
                <c:pt idx="3141">
                  <c:v>31410</c:v>
                </c:pt>
                <c:pt idx="3142">
                  <c:v>31420</c:v>
                </c:pt>
                <c:pt idx="3143">
                  <c:v>31430</c:v>
                </c:pt>
                <c:pt idx="3144">
                  <c:v>31440</c:v>
                </c:pt>
                <c:pt idx="3145">
                  <c:v>31450</c:v>
                </c:pt>
                <c:pt idx="3146">
                  <c:v>31460</c:v>
                </c:pt>
                <c:pt idx="3147">
                  <c:v>31470</c:v>
                </c:pt>
                <c:pt idx="3148">
                  <c:v>31480</c:v>
                </c:pt>
                <c:pt idx="3149">
                  <c:v>31490</c:v>
                </c:pt>
                <c:pt idx="3150">
                  <c:v>31500</c:v>
                </c:pt>
                <c:pt idx="3151">
                  <c:v>31510</c:v>
                </c:pt>
                <c:pt idx="3152">
                  <c:v>31520</c:v>
                </c:pt>
                <c:pt idx="3153">
                  <c:v>31530</c:v>
                </c:pt>
                <c:pt idx="3154">
                  <c:v>31540</c:v>
                </c:pt>
                <c:pt idx="3155">
                  <c:v>31550</c:v>
                </c:pt>
                <c:pt idx="3156">
                  <c:v>31560</c:v>
                </c:pt>
                <c:pt idx="3157">
                  <c:v>31570</c:v>
                </c:pt>
                <c:pt idx="3158">
                  <c:v>31580</c:v>
                </c:pt>
                <c:pt idx="3159">
                  <c:v>31590</c:v>
                </c:pt>
                <c:pt idx="3160">
                  <c:v>31600</c:v>
                </c:pt>
                <c:pt idx="3161">
                  <c:v>31610</c:v>
                </c:pt>
                <c:pt idx="3162">
                  <c:v>31620</c:v>
                </c:pt>
                <c:pt idx="3163">
                  <c:v>31630</c:v>
                </c:pt>
                <c:pt idx="3164">
                  <c:v>31640</c:v>
                </c:pt>
                <c:pt idx="3165">
                  <c:v>31650</c:v>
                </c:pt>
                <c:pt idx="3166">
                  <c:v>31660</c:v>
                </c:pt>
                <c:pt idx="3167">
                  <c:v>31670</c:v>
                </c:pt>
                <c:pt idx="3168">
                  <c:v>31680</c:v>
                </c:pt>
                <c:pt idx="3169">
                  <c:v>31690</c:v>
                </c:pt>
                <c:pt idx="3170">
                  <c:v>31700</c:v>
                </c:pt>
                <c:pt idx="3171">
                  <c:v>31710</c:v>
                </c:pt>
                <c:pt idx="3172">
                  <c:v>31720</c:v>
                </c:pt>
                <c:pt idx="3173">
                  <c:v>31730</c:v>
                </c:pt>
                <c:pt idx="3174">
                  <c:v>31740</c:v>
                </c:pt>
                <c:pt idx="3175">
                  <c:v>31750</c:v>
                </c:pt>
                <c:pt idx="3176">
                  <c:v>31760</c:v>
                </c:pt>
                <c:pt idx="3177">
                  <c:v>31770</c:v>
                </c:pt>
                <c:pt idx="3178">
                  <c:v>31780</c:v>
                </c:pt>
                <c:pt idx="3179">
                  <c:v>31790</c:v>
                </c:pt>
                <c:pt idx="3180">
                  <c:v>31800</c:v>
                </c:pt>
                <c:pt idx="3181">
                  <c:v>31810</c:v>
                </c:pt>
                <c:pt idx="3182">
                  <c:v>31820</c:v>
                </c:pt>
                <c:pt idx="3183">
                  <c:v>31830</c:v>
                </c:pt>
                <c:pt idx="3184">
                  <c:v>31840</c:v>
                </c:pt>
                <c:pt idx="3185">
                  <c:v>31850</c:v>
                </c:pt>
                <c:pt idx="3186">
                  <c:v>31860</c:v>
                </c:pt>
                <c:pt idx="3187">
                  <c:v>31870</c:v>
                </c:pt>
                <c:pt idx="3188">
                  <c:v>31880</c:v>
                </c:pt>
                <c:pt idx="3189">
                  <c:v>31890</c:v>
                </c:pt>
                <c:pt idx="3190">
                  <c:v>31900</c:v>
                </c:pt>
                <c:pt idx="3191">
                  <c:v>31910</c:v>
                </c:pt>
                <c:pt idx="3192">
                  <c:v>31920</c:v>
                </c:pt>
                <c:pt idx="3193">
                  <c:v>31930</c:v>
                </c:pt>
                <c:pt idx="3194">
                  <c:v>31940</c:v>
                </c:pt>
                <c:pt idx="3195">
                  <c:v>31950</c:v>
                </c:pt>
                <c:pt idx="3196">
                  <c:v>31960</c:v>
                </c:pt>
                <c:pt idx="3197">
                  <c:v>31970</c:v>
                </c:pt>
                <c:pt idx="3198">
                  <c:v>31980</c:v>
                </c:pt>
                <c:pt idx="3199">
                  <c:v>31990</c:v>
                </c:pt>
                <c:pt idx="3200">
                  <c:v>32000</c:v>
                </c:pt>
                <c:pt idx="3201">
                  <c:v>32010</c:v>
                </c:pt>
                <c:pt idx="3202">
                  <c:v>32020</c:v>
                </c:pt>
                <c:pt idx="3203">
                  <c:v>32030</c:v>
                </c:pt>
                <c:pt idx="3204">
                  <c:v>32040</c:v>
                </c:pt>
                <c:pt idx="3205">
                  <c:v>32050</c:v>
                </c:pt>
                <c:pt idx="3206">
                  <c:v>32060</c:v>
                </c:pt>
                <c:pt idx="3207">
                  <c:v>32070</c:v>
                </c:pt>
                <c:pt idx="3208">
                  <c:v>32080</c:v>
                </c:pt>
                <c:pt idx="3209">
                  <c:v>32090</c:v>
                </c:pt>
                <c:pt idx="3210">
                  <c:v>32100</c:v>
                </c:pt>
                <c:pt idx="3211">
                  <c:v>32110</c:v>
                </c:pt>
                <c:pt idx="3212">
                  <c:v>32120</c:v>
                </c:pt>
                <c:pt idx="3213">
                  <c:v>32130</c:v>
                </c:pt>
                <c:pt idx="3214">
                  <c:v>32140</c:v>
                </c:pt>
                <c:pt idx="3215">
                  <c:v>32150</c:v>
                </c:pt>
                <c:pt idx="3216">
                  <c:v>32160</c:v>
                </c:pt>
                <c:pt idx="3217">
                  <c:v>32170</c:v>
                </c:pt>
                <c:pt idx="3218">
                  <c:v>32180</c:v>
                </c:pt>
                <c:pt idx="3219">
                  <c:v>32190</c:v>
                </c:pt>
                <c:pt idx="3220">
                  <c:v>32200</c:v>
                </c:pt>
                <c:pt idx="3221">
                  <c:v>32210</c:v>
                </c:pt>
                <c:pt idx="3222">
                  <c:v>32220</c:v>
                </c:pt>
                <c:pt idx="3223">
                  <c:v>32230</c:v>
                </c:pt>
                <c:pt idx="3224">
                  <c:v>32240</c:v>
                </c:pt>
                <c:pt idx="3225">
                  <c:v>32250</c:v>
                </c:pt>
                <c:pt idx="3226">
                  <c:v>32260</c:v>
                </c:pt>
                <c:pt idx="3227">
                  <c:v>32270</c:v>
                </c:pt>
                <c:pt idx="3228">
                  <c:v>32280</c:v>
                </c:pt>
                <c:pt idx="3229">
                  <c:v>32290</c:v>
                </c:pt>
                <c:pt idx="3230">
                  <c:v>32300</c:v>
                </c:pt>
                <c:pt idx="3231">
                  <c:v>32310</c:v>
                </c:pt>
                <c:pt idx="3232">
                  <c:v>32320</c:v>
                </c:pt>
                <c:pt idx="3233">
                  <c:v>32330</c:v>
                </c:pt>
                <c:pt idx="3234">
                  <c:v>32340</c:v>
                </c:pt>
                <c:pt idx="3235">
                  <c:v>32350</c:v>
                </c:pt>
                <c:pt idx="3236">
                  <c:v>32360</c:v>
                </c:pt>
                <c:pt idx="3237">
                  <c:v>32370</c:v>
                </c:pt>
                <c:pt idx="3238">
                  <c:v>32380</c:v>
                </c:pt>
                <c:pt idx="3239">
                  <c:v>32390</c:v>
                </c:pt>
                <c:pt idx="3240">
                  <c:v>32400</c:v>
                </c:pt>
                <c:pt idx="3241">
                  <c:v>32410</c:v>
                </c:pt>
                <c:pt idx="3242">
                  <c:v>32420</c:v>
                </c:pt>
                <c:pt idx="3243">
                  <c:v>32430</c:v>
                </c:pt>
                <c:pt idx="3244">
                  <c:v>32440</c:v>
                </c:pt>
                <c:pt idx="3245">
                  <c:v>32450</c:v>
                </c:pt>
                <c:pt idx="3246">
                  <c:v>32460</c:v>
                </c:pt>
                <c:pt idx="3247">
                  <c:v>32470</c:v>
                </c:pt>
                <c:pt idx="3248">
                  <c:v>32480</c:v>
                </c:pt>
                <c:pt idx="3249">
                  <c:v>32490</c:v>
                </c:pt>
                <c:pt idx="3250">
                  <c:v>32500</c:v>
                </c:pt>
                <c:pt idx="3251">
                  <c:v>32510</c:v>
                </c:pt>
                <c:pt idx="3252">
                  <c:v>32520</c:v>
                </c:pt>
                <c:pt idx="3253">
                  <c:v>32530</c:v>
                </c:pt>
                <c:pt idx="3254">
                  <c:v>32540</c:v>
                </c:pt>
                <c:pt idx="3255">
                  <c:v>32550</c:v>
                </c:pt>
                <c:pt idx="3256">
                  <c:v>32560</c:v>
                </c:pt>
                <c:pt idx="3257">
                  <c:v>32570</c:v>
                </c:pt>
                <c:pt idx="3258">
                  <c:v>32580</c:v>
                </c:pt>
                <c:pt idx="3259">
                  <c:v>32590</c:v>
                </c:pt>
                <c:pt idx="3260">
                  <c:v>32600</c:v>
                </c:pt>
                <c:pt idx="3261">
                  <c:v>32610</c:v>
                </c:pt>
                <c:pt idx="3262">
                  <c:v>32620</c:v>
                </c:pt>
                <c:pt idx="3263">
                  <c:v>32630</c:v>
                </c:pt>
                <c:pt idx="3264">
                  <c:v>32640</c:v>
                </c:pt>
                <c:pt idx="3265">
                  <c:v>32650</c:v>
                </c:pt>
                <c:pt idx="3266">
                  <c:v>32660</c:v>
                </c:pt>
                <c:pt idx="3267">
                  <c:v>32670</c:v>
                </c:pt>
                <c:pt idx="3268">
                  <c:v>32680</c:v>
                </c:pt>
                <c:pt idx="3269">
                  <c:v>32690</c:v>
                </c:pt>
                <c:pt idx="3270">
                  <c:v>32700</c:v>
                </c:pt>
                <c:pt idx="3271">
                  <c:v>32710</c:v>
                </c:pt>
                <c:pt idx="3272">
                  <c:v>32720</c:v>
                </c:pt>
                <c:pt idx="3273">
                  <c:v>32730</c:v>
                </c:pt>
                <c:pt idx="3274">
                  <c:v>32740</c:v>
                </c:pt>
                <c:pt idx="3275">
                  <c:v>32750</c:v>
                </c:pt>
                <c:pt idx="3276">
                  <c:v>32760</c:v>
                </c:pt>
                <c:pt idx="3277">
                  <c:v>32770</c:v>
                </c:pt>
                <c:pt idx="3278">
                  <c:v>32780</c:v>
                </c:pt>
                <c:pt idx="3279">
                  <c:v>32790</c:v>
                </c:pt>
                <c:pt idx="3280">
                  <c:v>32800</c:v>
                </c:pt>
                <c:pt idx="3281">
                  <c:v>32810</c:v>
                </c:pt>
                <c:pt idx="3282">
                  <c:v>32820</c:v>
                </c:pt>
                <c:pt idx="3283">
                  <c:v>32830</c:v>
                </c:pt>
                <c:pt idx="3284">
                  <c:v>32840</c:v>
                </c:pt>
                <c:pt idx="3285">
                  <c:v>32850</c:v>
                </c:pt>
                <c:pt idx="3286">
                  <c:v>32860</c:v>
                </c:pt>
                <c:pt idx="3287">
                  <c:v>32870</c:v>
                </c:pt>
                <c:pt idx="3288">
                  <c:v>32880</c:v>
                </c:pt>
                <c:pt idx="3289">
                  <c:v>32890</c:v>
                </c:pt>
                <c:pt idx="3290">
                  <c:v>32900</c:v>
                </c:pt>
                <c:pt idx="3291">
                  <c:v>32910</c:v>
                </c:pt>
                <c:pt idx="3292">
                  <c:v>32920</c:v>
                </c:pt>
                <c:pt idx="3293">
                  <c:v>32930</c:v>
                </c:pt>
                <c:pt idx="3294">
                  <c:v>32940</c:v>
                </c:pt>
                <c:pt idx="3295">
                  <c:v>32950</c:v>
                </c:pt>
                <c:pt idx="3296">
                  <c:v>32960</c:v>
                </c:pt>
                <c:pt idx="3297">
                  <c:v>32970</c:v>
                </c:pt>
                <c:pt idx="3298">
                  <c:v>32980</c:v>
                </c:pt>
                <c:pt idx="3299">
                  <c:v>32990</c:v>
                </c:pt>
                <c:pt idx="3300">
                  <c:v>33000</c:v>
                </c:pt>
                <c:pt idx="3301">
                  <c:v>33010</c:v>
                </c:pt>
                <c:pt idx="3302">
                  <c:v>33020</c:v>
                </c:pt>
                <c:pt idx="3303">
                  <c:v>33030</c:v>
                </c:pt>
                <c:pt idx="3304">
                  <c:v>33040</c:v>
                </c:pt>
                <c:pt idx="3305">
                  <c:v>33050</c:v>
                </c:pt>
                <c:pt idx="3306">
                  <c:v>33060</c:v>
                </c:pt>
                <c:pt idx="3307">
                  <c:v>33070</c:v>
                </c:pt>
                <c:pt idx="3308">
                  <c:v>33080</c:v>
                </c:pt>
                <c:pt idx="3309">
                  <c:v>33090</c:v>
                </c:pt>
                <c:pt idx="3310">
                  <c:v>33100</c:v>
                </c:pt>
                <c:pt idx="3311">
                  <c:v>33110</c:v>
                </c:pt>
                <c:pt idx="3312">
                  <c:v>33120</c:v>
                </c:pt>
                <c:pt idx="3313">
                  <c:v>33130</c:v>
                </c:pt>
                <c:pt idx="3314">
                  <c:v>33140</c:v>
                </c:pt>
                <c:pt idx="3315">
                  <c:v>33150</c:v>
                </c:pt>
                <c:pt idx="3316">
                  <c:v>33160</c:v>
                </c:pt>
                <c:pt idx="3317">
                  <c:v>33170</c:v>
                </c:pt>
                <c:pt idx="3318">
                  <c:v>33180</c:v>
                </c:pt>
                <c:pt idx="3319">
                  <c:v>33190</c:v>
                </c:pt>
                <c:pt idx="3320">
                  <c:v>33200</c:v>
                </c:pt>
                <c:pt idx="3321">
                  <c:v>33210</c:v>
                </c:pt>
                <c:pt idx="3322">
                  <c:v>33220</c:v>
                </c:pt>
                <c:pt idx="3323">
                  <c:v>33230</c:v>
                </c:pt>
                <c:pt idx="3324">
                  <c:v>33240</c:v>
                </c:pt>
                <c:pt idx="3325">
                  <c:v>33250</c:v>
                </c:pt>
                <c:pt idx="3326">
                  <c:v>33260</c:v>
                </c:pt>
                <c:pt idx="3327">
                  <c:v>33270</c:v>
                </c:pt>
                <c:pt idx="3328">
                  <c:v>33280</c:v>
                </c:pt>
                <c:pt idx="3329">
                  <c:v>33290</c:v>
                </c:pt>
                <c:pt idx="3330">
                  <c:v>33300</c:v>
                </c:pt>
                <c:pt idx="3331">
                  <c:v>33310</c:v>
                </c:pt>
                <c:pt idx="3332">
                  <c:v>33320</c:v>
                </c:pt>
                <c:pt idx="3333">
                  <c:v>33330</c:v>
                </c:pt>
                <c:pt idx="3334">
                  <c:v>33340</c:v>
                </c:pt>
                <c:pt idx="3335">
                  <c:v>33350</c:v>
                </c:pt>
              </c:numCache>
            </c:numRef>
          </c:xVal>
          <c:yVal>
            <c:numRef>
              <c:f>datos_calentador_graficas!$G$2:$G$3337</c:f>
              <c:numCache>
                <c:formatCode>General</c:formatCode>
                <c:ptCount val="3336"/>
                <c:pt idx="0">
                  <c:v>295.14999999999998</c:v>
                </c:pt>
                <c:pt idx="1">
                  <c:v>295.14999999999998</c:v>
                </c:pt>
                <c:pt idx="2">
                  <c:v>295.14</c:v>
                </c:pt>
                <c:pt idx="3">
                  <c:v>295.13</c:v>
                </c:pt>
                <c:pt idx="4">
                  <c:v>295.13</c:v>
                </c:pt>
                <c:pt idx="5">
                  <c:v>295.12</c:v>
                </c:pt>
                <c:pt idx="6">
                  <c:v>295.11</c:v>
                </c:pt>
                <c:pt idx="7">
                  <c:v>295.10000000000002</c:v>
                </c:pt>
                <c:pt idx="8">
                  <c:v>295.10000000000002</c:v>
                </c:pt>
                <c:pt idx="9">
                  <c:v>295.08999999999997</c:v>
                </c:pt>
                <c:pt idx="10">
                  <c:v>295.08</c:v>
                </c:pt>
                <c:pt idx="11">
                  <c:v>295.07</c:v>
                </c:pt>
                <c:pt idx="12">
                  <c:v>295.06</c:v>
                </c:pt>
                <c:pt idx="13">
                  <c:v>295.05</c:v>
                </c:pt>
                <c:pt idx="14">
                  <c:v>295.04000000000002</c:v>
                </c:pt>
                <c:pt idx="15">
                  <c:v>295.02999999999997</c:v>
                </c:pt>
                <c:pt idx="16">
                  <c:v>295.02</c:v>
                </c:pt>
                <c:pt idx="17">
                  <c:v>295.01</c:v>
                </c:pt>
                <c:pt idx="18">
                  <c:v>295</c:v>
                </c:pt>
                <c:pt idx="19">
                  <c:v>294.99</c:v>
                </c:pt>
                <c:pt idx="20">
                  <c:v>294.98</c:v>
                </c:pt>
                <c:pt idx="21">
                  <c:v>294.97000000000003</c:v>
                </c:pt>
                <c:pt idx="22">
                  <c:v>294.95999999999998</c:v>
                </c:pt>
                <c:pt idx="23">
                  <c:v>294.95</c:v>
                </c:pt>
                <c:pt idx="24">
                  <c:v>294.93</c:v>
                </c:pt>
                <c:pt idx="25">
                  <c:v>294.92</c:v>
                </c:pt>
                <c:pt idx="26">
                  <c:v>294.91000000000003</c:v>
                </c:pt>
                <c:pt idx="27">
                  <c:v>294.89999999999998</c:v>
                </c:pt>
                <c:pt idx="28">
                  <c:v>294.88</c:v>
                </c:pt>
                <c:pt idx="29">
                  <c:v>294.87</c:v>
                </c:pt>
                <c:pt idx="30">
                  <c:v>294.86</c:v>
                </c:pt>
                <c:pt idx="31">
                  <c:v>294.83999999999997</c:v>
                </c:pt>
                <c:pt idx="32">
                  <c:v>294.83</c:v>
                </c:pt>
                <c:pt idx="33">
                  <c:v>294.81</c:v>
                </c:pt>
                <c:pt idx="34">
                  <c:v>294.8</c:v>
                </c:pt>
                <c:pt idx="35">
                  <c:v>294.77999999999997</c:v>
                </c:pt>
                <c:pt idx="36">
                  <c:v>294.77</c:v>
                </c:pt>
                <c:pt idx="37">
                  <c:v>294.75</c:v>
                </c:pt>
                <c:pt idx="38">
                  <c:v>294.74</c:v>
                </c:pt>
                <c:pt idx="39">
                  <c:v>294.72000000000003</c:v>
                </c:pt>
                <c:pt idx="40">
                  <c:v>294.7</c:v>
                </c:pt>
                <c:pt idx="41">
                  <c:v>294.69</c:v>
                </c:pt>
                <c:pt idx="42">
                  <c:v>294.67</c:v>
                </c:pt>
                <c:pt idx="43">
                  <c:v>294.64999999999998</c:v>
                </c:pt>
                <c:pt idx="44">
                  <c:v>294.64</c:v>
                </c:pt>
                <c:pt idx="45">
                  <c:v>294.62</c:v>
                </c:pt>
                <c:pt idx="46">
                  <c:v>294.60000000000002</c:v>
                </c:pt>
                <c:pt idx="47">
                  <c:v>294.58999999999997</c:v>
                </c:pt>
                <c:pt idx="48">
                  <c:v>294.57</c:v>
                </c:pt>
                <c:pt idx="49">
                  <c:v>294.55</c:v>
                </c:pt>
                <c:pt idx="50">
                  <c:v>294.52999999999997</c:v>
                </c:pt>
                <c:pt idx="51">
                  <c:v>294.51</c:v>
                </c:pt>
                <c:pt idx="52">
                  <c:v>294.49</c:v>
                </c:pt>
                <c:pt idx="53">
                  <c:v>294.48</c:v>
                </c:pt>
                <c:pt idx="54">
                  <c:v>294.45999999999998</c:v>
                </c:pt>
                <c:pt idx="55">
                  <c:v>294.44</c:v>
                </c:pt>
                <c:pt idx="56">
                  <c:v>294.42</c:v>
                </c:pt>
                <c:pt idx="57">
                  <c:v>294.39999999999998</c:v>
                </c:pt>
                <c:pt idx="58">
                  <c:v>294.38</c:v>
                </c:pt>
                <c:pt idx="59">
                  <c:v>294.36</c:v>
                </c:pt>
                <c:pt idx="60">
                  <c:v>294.33999999999997</c:v>
                </c:pt>
                <c:pt idx="61">
                  <c:v>294.32</c:v>
                </c:pt>
                <c:pt idx="62">
                  <c:v>294.3</c:v>
                </c:pt>
                <c:pt idx="63">
                  <c:v>294.27999999999997</c:v>
                </c:pt>
                <c:pt idx="64">
                  <c:v>294.26</c:v>
                </c:pt>
                <c:pt idx="65">
                  <c:v>294.24</c:v>
                </c:pt>
                <c:pt idx="66">
                  <c:v>294.22000000000003</c:v>
                </c:pt>
                <c:pt idx="67">
                  <c:v>294.2</c:v>
                </c:pt>
                <c:pt idx="68">
                  <c:v>294.18</c:v>
                </c:pt>
                <c:pt idx="69">
                  <c:v>294.16000000000003</c:v>
                </c:pt>
                <c:pt idx="70">
                  <c:v>294.13</c:v>
                </c:pt>
                <c:pt idx="71">
                  <c:v>294.11</c:v>
                </c:pt>
                <c:pt idx="72">
                  <c:v>294.08999999999997</c:v>
                </c:pt>
                <c:pt idx="73">
                  <c:v>294.07</c:v>
                </c:pt>
                <c:pt idx="74">
                  <c:v>294.05</c:v>
                </c:pt>
                <c:pt idx="75">
                  <c:v>294.02</c:v>
                </c:pt>
                <c:pt idx="76">
                  <c:v>294</c:v>
                </c:pt>
                <c:pt idx="77">
                  <c:v>293.98</c:v>
                </c:pt>
                <c:pt idx="78">
                  <c:v>293.95</c:v>
                </c:pt>
                <c:pt idx="79">
                  <c:v>293.93</c:v>
                </c:pt>
                <c:pt idx="80">
                  <c:v>293.91000000000003</c:v>
                </c:pt>
                <c:pt idx="81">
                  <c:v>293.89</c:v>
                </c:pt>
                <c:pt idx="82">
                  <c:v>293.86</c:v>
                </c:pt>
                <c:pt idx="83">
                  <c:v>293.83999999999997</c:v>
                </c:pt>
                <c:pt idx="84">
                  <c:v>293.82</c:v>
                </c:pt>
                <c:pt idx="85">
                  <c:v>293.8</c:v>
                </c:pt>
                <c:pt idx="86">
                  <c:v>293.77</c:v>
                </c:pt>
                <c:pt idx="87">
                  <c:v>293.75</c:v>
                </c:pt>
                <c:pt idx="88">
                  <c:v>293.72000000000003</c:v>
                </c:pt>
                <c:pt idx="89">
                  <c:v>293.7</c:v>
                </c:pt>
                <c:pt idx="90">
                  <c:v>293.68</c:v>
                </c:pt>
                <c:pt idx="91">
                  <c:v>293.64999999999998</c:v>
                </c:pt>
                <c:pt idx="92">
                  <c:v>293.63</c:v>
                </c:pt>
                <c:pt idx="93">
                  <c:v>293.60000000000002</c:v>
                </c:pt>
                <c:pt idx="94">
                  <c:v>293.58</c:v>
                </c:pt>
                <c:pt idx="95">
                  <c:v>293.55</c:v>
                </c:pt>
                <c:pt idx="96">
                  <c:v>293.52999999999997</c:v>
                </c:pt>
                <c:pt idx="97">
                  <c:v>293.5</c:v>
                </c:pt>
                <c:pt idx="98">
                  <c:v>293.48</c:v>
                </c:pt>
                <c:pt idx="99">
                  <c:v>293.45</c:v>
                </c:pt>
                <c:pt idx="100">
                  <c:v>293.42</c:v>
                </c:pt>
                <c:pt idx="101">
                  <c:v>293.39999999999998</c:v>
                </c:pt>
                <c:pt idx="102">
                  <c:v>293.37</c:v>
                </c:pt>
                <c:pt idx="103">
                  <c:v>293.33999999999997</c:v>
                </c:pt>
                <c:pt idx="104">
                  <c:v>293.32</c:v>
                </c:pt>
                <c:pt idx="105">
                  <c:v>293.29000000000002</c:v>
                </c:pt>
                <c:pt idx="106">
                  <c:v>293.27</c:v>
                </c:pt>
                <c:pt idx="107">
                  <c:v>293.24</c:v>
                </c:pt>
                <c:pt idx="108">
                  <c:v>293.20999999999998</c:v>
                </c:pt>
                <c:pt idx="109">
                  <c:v>293.18</c:v>
                </c:pt>
                <c:pt idx="110">
                  <c:v>293.16000000000003</c:v>
                </c:pt>
                <c:pt idx="111">
                  <c:v>293.13</c:v>
                </c:pt>
                <c:pt idx="112">
                  <c:v>293.10000000000002</c:v>
                </c:pt>
                <c:pt idx="113">
                  <c:v>293.07</c:v>
                </c:pt>
                <c:pt idx="114">
                  <c:v>293.05</c:v>
                </c:pt>
                <c:pt idx="115">
                  <c:v>293.02</c:v>
                </c:pt>
                <c:pt idx="116">
                  <c:v>292.99</c:v>
                </c:pt>
                <c:pt idx="117">
                  <c:v>292.95999999999998</c:v>
                </c:pt>
                <c:pt idx="118">
                  <c:v>292.93</c:v>
                </c:pt>
                <c:pt idx="119">
                  <c:v>292.91000000000003</c:v>
                </c:pt>
                <c:pt idx="120">
                  <c:v>292.88</c:v>
                </c:pt>
                <c:pt idx="121">
                  <c:v>292.85000000000002</c:v>
                </c:pt>
                <c:pt idx="122">
                  <c:v>292.82</c:v>
                </c:pt>
                <c:pt idx="123">
                  <c:v>292.79000000000002</c:v>
                </c:pt>
                <c:pt idx="124">
                  <c:v>292.76</c:v>
                </c:pt>
                <c:pt idx="125">
                  <c:v>292.73</c:v>
                </c:pt>
                <c:pt idx="126">
                  <c:v>292.7</c:v>
                </c:pt>
                <c:pt idx="127">
                  <c:v>292.67</c:v>
                </c:pt>
                <c:pt idx="128">
                  <c:v>292.64999999999998</c:v>
                </c:pt>
                <c:pt idx="129">
                  <c:v>292.62</c:v>
                </c:pt>
                <c:pt idx="130">
                  <c:v>292.58</c:v>
                </c:pt>
                <c:pt idx="131">
                  <c:v>292.55</c:v>
                </c:pt>
                <c:pt idx="132">
                  <c:v>292.52</c:v>
                </c:pt>
                <c:pt idx="133">
                  <c:v>292.49</c:v>
                </c:pt>
                <c:pt idx="134">
                  <c:v>292.45999999999998</c:v>
                </c:pt>
                <c:pt idx="135">
                  <c:v>292.43</c:v>
                </c:pt>
                <c:pt idx="136">
                  <c:v>292.39999999999998</c:v>
                </c:pt>
                <c:pt idx="137">
                  <c:v>292.37</c:v>
                </c:pt>
                <c:pt idx="138">
                  <c:v>292.33999999999997</c:v>
                </c:pt>
                <c:pt idx="139">
                  <c:v>292.31</c:v>
                </c:pt>
                <c:pt idx="140">
                  <c:v>292.27</c:v>
                </c:pt>
                <c:pt idx="141">
                  <c:v>292.24</c:v>
                </c:pt>
                <c:pt idx="142">
                  <c:v>292.20999999999998</c:v>
                </c:pt>
                <c:pt idx="143">
                  <c:v>292.18</c:v>
                </c:pt>
                <c:pt idx="144">
                  <c:v>292.14999999999998</c:v>
                </c:pt>
                <c:pt idx="145">
                  <c:v>292.11</c:v>
                </c:pt>
                <c:pt idx="146">
                  <c:v>292.08</c:v>
                </c:pt>
                <c:pt idx="147">
                  <c:v>292.05</c:v>
                </c:pt>
                <c:pt idx="148">
                  <c:v>292.01</c:v>
                </c:pt>
                <c:pt idx="149">
                  <c:v>291.98</c:v>
                </c:pt>
                <c:pt idx="150">
                  <c:v>291.95</c:v>
                </c:pt>
                <c:pt idx="151">
                  <c:v>291.91000000000003</c:v>
                </c:pt>
                <c:pt idx="152">
                  <c:v>291.88</c:v>
                </c:pt>
                <c:pt idx="153">
                  <c:v>291.85000000000002</c:v>
                </c:pt>
                <c:pt idx="154">
                  <c:v>291.81</c:v>
                </c:pt>
                <c:pt idx="155">
                  <c:v>291.77999999999997</c:v>
                </c:pt>
                <c:pt idx="156">
                  <c:v>291.75</c:v>
                </c:pt>
                <c:pt idx="157">
                  <c:v>291.70999999999998</c:v>
                </c:pt>
                <c:pt idx="158">
                  <c:v>291.68</c:v>
                </c:pt>
                <c:pt idx="159">
                  <c:v>291.64</c:v>
                </c:pt>
                <c:pt idx="160">
                  <c:v>291.61</c:v>
                </c:pt>
                <c:pt idx="161">
                  <c:v>291.57</c:v>
                </c:pt>
                <c:pt idx="162">
                  <c:v>291.54000000000002</c:v>
                </c:pt>
                <c:pt idx="163">
                  <c:v>291.5</c:v>
                </c:pt>
                <c:pt idx="164">
                  <c:v>291.47000000000003</c:v>
                </c:pt>
                <c:pt idx="165">
                  <c:v>291.43</c:v>
                </c:pt>
                <c:pt idx="166">
                  <c:v>291.39999999999998</c:v>
                </c:pt>
                <c:pt idx="167">
                  <c:v>291.36</c:v>
                </c:pt>
                <c:pt idx="168">
                  <c:v>291.33</c:v>
                </c:pt>
                <c:pt idx="169">
                  <c:v>291.29000000000002</c:v>
                </c:pt>
                <c:pt idx="170">
                  <c:v>291.26</c:v>
                </c:pt>
                <c:pt idx="171">
                  <c:v>291.22000000000003</c:v>
                </c:pt>
                <c:pt idx="172">
                  <c:v>291.19</c:v>
                </c:pt>
                <c:pt idx="173">
                  <c:v>291.14999999999998</c:v>
                </c:pt>
                <c:pt idx="174">
                  <c:v>291.12</c:v>
                </c:pt>
                <c:pt idx="175">
                  <c:v>291.08</c:v>
                </c:pt>
                <c:pt idx="176">
                  <c:v>291.04000000000002</c:v>
                </c:pt>
                <c:pt idx="177">
                  <c:v>291.01</c:v>
                </c:pt>
                <c:pt idx="178">
                  <c:v>290.97000000000003</c:v>
                </c:pt>
                <c:pt idx="179">
                  <c:v>290.94</c:v>
                </c:pt>
                <c:pt idx="180">
                  <c:v>290.89999999999998</c:v>
                </c:pt>
                <c:pt idx="181">
                  <c:v>290.86</c:v>
                </c:pt>
                <c:pt idx="182">
                  <c:v>290.83</c:v>
                </c:pt>
                <c:pt idx="183">
                  <c:v>290.79000000000002</c:v>
                </c:pt>
                <c:pt idx="184">
                  <c:v>290.75</c:v>
                </c:pt>
                <c:pt idx="185">
                  <c:v>290.70999999999998</c:v>
                </c:pt>
                <c:pt idx="186">
                  <c:v>290.68</c:v>
                </c:pt>
                <c:pt idx="187">
                  <c:v>290.64</c:v>
                </c:pt>
                <c:pt idx="188">
                  <c:v>290.60000000000002</c:v>
                </c:pt>
                <c:pt idx="189">
                  <c:v>290.57</c:v>
                </c:pt>
                <c:pt idx="190">
                  <c:v>290.52999999999997</c:v>
                </c:pt>
                <c:pt idx="191">
                  <c:v>290.49</c:v>
                </c:pt>
                <c:pt idx="192">
                  <c:v>290.45999999999998</c:v>
                </c:pt>
                <c:pt idx="193">
                  <c:v>290.42</c:v>
                </c:pt>
                <c:pt idx="194">
                  <c:v>290.38</c:v>
                </c:pt>
                <c:pt idx="195">
                  <c:v>290.33999999999997</c:v>
                </c:pt>
                <c:pt idx="196">
                  <c:v>290.31</c:v>
                </c:pt>
                <c:pt idx="197">
                  <c:v>290.27</c:v>
                </c:pt>
                <c:pt idx="198">
                  <c:v>290.23</c:v>
                </c:pt>
                <c:pt idx="199">
                  <c:v>290.19</c:v>
                </c:pt>
                <c:pt idx="200">
                  <c:v>290.14999999999998</c:v>
                </c:pt>
                <c:pt idx="201">
                  <c:v>290.11</c:v>
                </c:pt>
                <c:pt idx="202">
                  <c:v>290.08</c:v>
                </c:pt>
                <c:pt idx="203">
                  <c:v>290.04000000000002</c:v>
                </c:pt>
                <c:pt idx="204">
                  <c:v>290</c:v>
                </c:pt>
                <c:pt idx="205">
                  <c:v>289.95999999999998</c:v>
                </c:pt>
                <c:pt idx="206">
                  <c:v>289.92</c:v>
                </c:pt>
                <c:pt idx="207">
                  <c:v>289.88</c:v>
                </c:pt>
                <c:pt idx="208">
                  <c:v>289.83999999999997</c:v>
                </c:pt>
                <c:pt idx="209">
                  <c:v>289.8</c:v>
                </c:pt>
                <c:pt idx="210">
                  <c:v>289.76</c:v>
                </c:pt>
                <c:pt idx="211">
                  <c:v>289.73</c:v>
                </c:pt>
                <c:pt idx="212">
                  <c:v>289.69</c:v>
                </c:pt>
                <c:pt idx="213">
                  <c:v>289.64999999999998</c:v>
                </c:pt>
                <c:pt idx="214">
                  <c:v>289.61</c:v>
                </c:pt>
                <c:pt idx="215">
                  <c:v>289.57</c:v>
                </c:pt>
                <c:pt idx="216">
                  <c:v>289.52999999999997</c:v>
                </c:pt>
                <c:pt idx="217">
                  <c:v>289.49</c:v>
                </c:pt>
                <c:pt idx="218">
                  <c:v>289.45</c:v>
                </c:pt>
                <c:pt idx="219">
                  <c:v>289.41000000000003</c:v>
                </c:pt>
                <c:pt idx="220">
                  <c:v>289.37</c:v>
                </c:pt>
                <c:pt idx="221">
                  <c:v>289.33</c:v>
                </c:pt>
                <c:pt idx="222">
                  <c:v>289.29000000000002</c:v>
                </c:pt>
                <c:pt idx="223">
                  <c:v>289.25</c:v>
                </c:pt>
                <c:pt idx="224">
                  <c:v>289.20999999999998</c:v>
                </c:pt>
                <c:pt idx="225">
                  <c:v>289.17</c:v>
                </c:pt>
                <c:pt idx="226">
                  <c:v>289.13</c:v>
                </c:pt>
                <c:pt idx="227">
                  <c:v>289.08999999999997</c:v>
                </c:pt>
                <c:pt idx="228">
                  <c:v>289.05</c:v>
                </c:pt>
                <c:pt idx="229">
                  <c:v>289.01</c:v>
                </c:pt>
                <c:pt idx="230">
                  <c:v>288.97000000000003</c:v>
                </c:pt>
                <c:pt idx="231">
                  <c:v>288.92</c:v>
                </c:pt>
                <c:pt idx="232">
                  <c:v>288.88</c:v>
                </c:pt>
                <c:pt idx="233">
                  <c:v>288.83999999999997</c:v>
                </c:pt>
                <c:pt idx="234">
                  <c:v>288.8</c:v>
                </c:pt>
                <c:pt idx="235">
                  <c:v>288.76</c:v>
                </c:pt>
                <c:pt idx="236">
                  <c:v>288.72000000000003</c:v>
                </c:pt>
                <c:pt idx="237">
                  <c:v>288.68</c:v>
                </c:pt>
                <c:pt idx="238">
                  <c:v>288.64</c:v>
                </c:pt>
                <c:pt idx="239">
                  <c:v>288.60000000000002</c:v>
                </c:pt>
                <c:pt idx="240">
                  <c:v>288.56</c:v>
                </c:pt>
                <c:pt idx="241">
                  <c:v>288.52</c:v>
                </c:pt>
                <c:pt idx="242">
                  <c:v>288.48</c:v>
                </c:pt>
                <c:pt idx="243">
                  <c:v>288.44</c:v>
                </c:pt>
                <c:pt idx="244">
                  <c:v>288.39999999999998</c:v>
                </c:pt>
                <c:pt idx="245">
                  <c:v>288.36</c:v>
                </c:pt>
                <c:pt idx="246">
                  <c:v>288.32</c:v>
                </c:pt>
                <c:pt idx="247">
                  <c:v>288.27999999999997</c:v>
                </c:pt>
                <c:pt idx="248">
                  <c:v>288.23</c:v>
                </c:pt>
                <c:pt idx="249">
                  <c:v>288.19</c:v>
                </c:pt>
                <c:pt idx="250">
                  <c:v>288.14999999999998</c:v>
                </c:pt>
                <c:pt idx="251">
                  <c:v>288.11</c:v>
                </c:pt>
                <c:pt idx="252">
                  <c:v>288.07</c:v>
                </c:pt>
                <c:pt idx="253">
                  <c:v>288.02999999999997</c:v>
                </c:pt>
                <c:pt idx="254">
                  <c:v>287.99</c:v>
                </c:pt>
                <c:pt idx="255">
                  <c:v>287.94</c:v>
                </c:pt>
                <c:pt idx="256">
                  <c:v>287.89999999999998</c:v>
                </c:pt>
                <c:pt idx="257">
                  <c:v>287.86</c:v>
                </c:pt>
                <c:pt idx="258">
                  <c:v>287.82</c:v>
                </c:pt>
                <c:pt idx="259">
                  <c:v>287.77999999999997</c:v>
                </c:pt>
                <c:pt idx="260">
                  <c:v>287.74</c:v>
                </c:pt>
                <c:pt idx="261">
                  <c:v>287.69</c:v>
                </c:pt>
                <c:pt idx="262">
                  <c:v>287.64999999999998</c:v>
                </c:pt>
                <c:pt idx="263">
                  <c:v>287.61</c:v>
                </c:pt>
                <c:pt idx="264">
                  <c:v>287.57</c:v>
                </c:pt>
                <c:pt idx="265">
                  <c:v>287.52999999999997</c:v>
                </c:pt>
                <c:pt idx="266">
                  <c:v>287.49</c:v>
                </c:pt>
                <c:pt idx="267">
                  <c:v>287.44</c:v>
                </c:pt>
                <c:pt idx="268">
                  <c:v>287.39999999999998</c:v>
                </c:pt>
                <c:pt idx="269">
                  <c:v>287.36</c:v>
                </c:pt>
                <c:pt idx="270">
                  <c:v>287.32</c:v>
                </c:pt>
                <c:pt idx="271">
                  <c:v>287.27</c:v>
                </c:pt>
                <c:pt idx="272">
                  <c:v>287.23</c:v>
                </c:pt>
                <c:pt idx="273">
                  <c:v>287.19</c:v>
                </c:pt>
                <c:pt idx="274">
                  <c:v>287.14999999999998</c:v>
                </c:pt>
                <c:pt idx="275">
                  <c:v>287.11</c:v>
                </c:pt>
                <c:pt idx="276">
                  <c:v>287.06</c:v>
                </c:pt>
                <c:pt idx="277">
                  <c:v>287.02</c:v>
                </c:pt>
                <c:pt idx="278">
                  <c:v>286.98</c:v>
                </c:pt>
                <c:pt idx="279">
                  <c:v>286.94</c:v>
                </c:pt>
                <c:pt idx="280">
                  <c:v>286.89</c:v>
                </c:pt>
                <c:pt idx="281">
                  <c:v>286.85000000000002</c:v>
                </c:pt>
                <c:pt idx="282">
                  <c:v>286.81</c:v>
                </c:pt>
                <c:pt idx="283">
                  <c:v>286.77</c:v>
                </c:pt>
                <c:pt idx="284">
                  <c:v>286.72000000000003</c:v>
                </c:pt>
                <c:pt idx="285">
                  <c:v>286.68</c:v>
                </c:pt>
                <c:pt idx="286">
                  <c:v>286.64</c:v>
                </c:pt>
                <c:pt idx="287">
                  <c:v>286.60000000000002</c:v>
                </c:pt>
                <c:pt idx="288">
                  <c:v>286.55</c:v>
                </c:pt>
                <c:pt idx="289">
                  <c:v>286.51</c:v>
                </c:pt>
                <c:pt idx="290">
                  <c:v>286.47000000000003</c:v>
                </c:pt>
                <c:pt idx="291">
                  <c:v>286.43</c:v>
                </c:pt>
                <c:pt idx="292">
                  <c:v>286.38</c:v>
                </c:pt>
                <c:pt idx="293">
                  <c:v>286.33999999999997</c:v>
                </c:pt>
                <c:pt idx="294">
                  <c:v>286.3</c:v>
                </c:pt>
                <c:pt idx="295">
                  <c:v>286.26</c:v>
                </c:pt>
                <c:pt idx="296">
                  <c:v>286.22000000000003</c:v>
                </c:pt>
                <c:pt idx="297">
                  <c:v>286.17</c:v>
                </c:pt>
                <c:pt idx="298">
                  <c:v>286.13</c:v>
                </c:pt>
                <c:pt idx="299">
                  <c:v>286.08999999999997</c:v>
                </c:pt>
                <c:pt idx="300">
                  <c:v>286.05</c:v>
                </c:pt>
                <c:pt idx="301">
                  <c:v>286.01</c:v>
                </c:pt>
                <c:pt idx="302">
                  <c:v>285.95999999999998</c:v>
                </c:pt>
                <c:pt idx="303">
                  <c:v>285.92</c:v>
                </c:pt>
                <c:pt idx="304">
                  <c:v>285.88</c:v>
                </c:pt>
                <c:pt idx="305">
                  <c:v>285.83999999999997</c:v>
                </c:pt>
                <c:pt idx="306">
                  <c:v>285.79000000000002</c:v>
                </c:pt>
                <c:pt idx="307">
                  <c:v>285.75</c:v>
                </c:pt>
                <c:pt idx="308">
                  <c:v>285.70999999999998</c:v>
                </c:pt>
                <c:pt idx="309">
                  <c:v>285.67</c:v>
                </c:pt>
                <c:pt idx="310">
                  <c:v>285.62</c:v>
                </c:pt>
                <c:pt idx="311">
                  <c:v>285.58</c:v>
                </c:pt>
                <c:pt idx="312">
                  <c:v>285.54000000000002</c:v>
                </c:pt>
                <c:pt idx="313">
                  <c:v>285.49</c:v>
                </c:pt>
                <c:pt idx="314">
                  <c:v>285.45</c:v>
                </c:pt>
                <c:pt idx="315">
                  <c:v>285.41000000000003</c:v>
                </c:pt>
                <c:pt idx="316">
                  <c:v>285.37</c:v>
                </c:pt>
                <c:pt idx="317">
                  <c:v>285.32</c:v>
                </c:pt>
                <c:pt idx="318">
                  <c:v>285.27999999999997</c:v>
                </c:pt>
                <c:pt idx="319">
                  <c:v>285.24</c:v>
                </c:pt>
                <c:pt idx="320">
                  <c:v>285.2</c:v>
                </c:pt>
                <c:pt idx="321">
                  <c:v>285.14999999999998</c:v>
                </c:pt>
                <c:pt idx="322">
                  <c:v>285.11</c:v>
                </c:pt>
                <c:pt idx="323">
                  <c:v>285.07</c:v>
                </c:pt>
                <c:pt idx="324">
                  <c:v>285.02999999999997</c:v>
                </c:pt>
                <c:pt idx="325">
                  <c:v>284.98</c:v>
                </c:pt>
                <c:pt idx="326">
                  <c:v>284.94</c:v>
                </c:pt>
                <c:pt idx="327">
                  <c:v>284.89999999999998</c:v>
                </c:pt>
                <c:pt idx="328">
                  <c:v>284.85000000000002</c:v>
                </c:pt>
                <c:pt idx="329">
                  <c:v>284.81</c:v>
                </c:pt>
                <c:pt idx="330">
                  <c:v>284.77</c:v>
                </c:pt>
                <c:pt idx="331">
                  <c:v>284.73</c:v>
                </c:pt>
                <c:pt idx="332">
                  <c:v>284.68</c:v>
                </c:pt>
                <c:pt idx="333">
                  <c:v>284.64</c:v>
                </c:pt>
                <c:pt idx="334">
                  <c:v>284.60000000000002</c:v>
                </c:pt>
                <c:pt idx="335">
                  <c:v>284.56</c:v>
                </c:pt>
                <c:pt idx="336">
                  <c:v>284.51</c:v>
                </c:pt>
                <c:pt idx="337">
                  <c:v>284.47000000000003</c:v>
                </c:pt>
                <c:pt idx="338">
                  <c:v>284.43</c:v>
                </c:pt>
                <c:pt idx="339">
                  <c:v>284.43</c:v>
                </c:pt>
                <c:pt idx="340">
                  <c:v>284.39</c:v>
                </c:pt>
                <c:pt idx="341">
                  <c:v>284.35000000000002</c:v>
                </c:pt>
                <c:pt idx="342">
                  <c:v>284.32</c:v>
                </c:pt>
                <c:pt idx="343">
                  <c:v>284.27999999999997</c:v>
                </c:pt>
                <c:pt idx="344">
                  <c:v>284.24</c:v>
                </c:pt>
                <c:pt idx="345">
                  <c:v>284.2</c:v>
                </c:pt>
                <c:pt idx="346">
                  <c:v>284.16000000000003</c:v>
                </c:pt>
                <c:pt idx="347">
                  <c:v>284.12</c:v>
                </c:pt>
                <c:pt idx="348">
                  <c:v>284.08999999999997</c:v>
                </c:pt>
                <c:pt idx="349">
                  <c:v>284.05</c:v>
                </c:pt>
                <c:pt idx="350">
                  <c:v>284.01</c:v>
                </c:pt>
                <c:pt idx="351">
                  <c:v>283.97000000000003</c:v>
                </c:pt>
                <c:pt idx="352">
                  <c:v>283.93</c:v>
                </c:pt>
                <c:pt idx="353">
                  <c:v>283.89999999999998</c:v>
                </c:pt>
                <c:pt idx="354">
                  <c:v>283.86</c:v>
                </c:pt>
                <c:pt idx="355">
                  <c:v>283.82</c:v>
                </c:pt>
                <c:pt idx="356">
                  <c:v>283.77999999999997</c:v>
                </c:pt>
                <c:pt idx="357">
                  <c:v>283.74</c:v>
                </c:pt>
                <c:pt idx="358">
                  <c:v>283.70999999999998</c:v>
                </c:pt>
                <c:pt idx="359">
                  <c:v>283.67</c:v>
                </c:pt>
                <c:pt idx="360">
                  <c:v>283.63</c:v>
                </c:pt>
                <c:pt idx="361">
                  <c:v>283.58999999999997</c:v>
                </c:pt>
                <c:pt idx="362">
                  <c:v>283.56</c:v>
                </c:pt>
                <c:pt idx="363">
                  <c:v>283.52</c:v>
                </c:pt>
                <c:pt idx="364">
                  <c:v>283.48</c:v>
                </c:pt>
                <c:pt idx="365">
                  <c:v>283.44</c:v>
                </c:pt>
                <c:pt idx="366">
                  <c:v>283.41000000000003</c:v>
                </c:pt>
                <c:pt idx="367">
                  <c:v>283.37</c:v>
                </c:pt>
                <c:pt idx="368">
                  <c:v>283.33</c:v>
                </c:pt>
                <c:pt idx="369">
                  <c:v>283.29000000000002</c:v>
                </c:pt>
                <c:pt idx="370">
                  <c:v>283.26</c:v>
                </c:pt>
                <c:pt idx="371">
                  <c:v>283.22000000000003</c:v>
                </c:pt>
                <c:pt idx="372">
                  <c:v>283.18</c:v>
                </c:pt>
                <c:pt idx="373">
                  <c:v>283.14999999999998</c:v>
                </c:pt>
                <c:pt idx="374">
                  <c:v>283.11</c:v>
                </c:pt>
                <c:pt idx="375">
                  <c:v>283.07</c:v>
                </c:pt>
                <c:pt idx="376">
                  <c:v>283.02999999999997</c:v>
                </c:pt>
                <c:pt idx="377">
                  <c:v>283</c:v>
                </c:pt>
                <c:pt idx="378">
                  <c:v>282.95999999999998</c:v>
                </c:pt>
                <c:pt idx="379">
                  <c:v>282.92</c:v>
                </c:pt>
                <c:pt idx="380">
                  <c:v>282.89</c:v>
                </c:pt>
                <c:pt idx="381">
                  <c:v>282.85000000000002</c:v>
                </c:pt>
                <c:pt idx="382">
                  <c:v>282.81</c:v>
                </c:pt>
                <c:pt idx="383">
                  <c:v>282.77999999999997</c:v>
                </c:pt>
                <c:pt idx="384">
                  <c:v>282.74</c:v>
                </c:pt>
                <c:pt idx="385">
                  <c:v>282.7</c:v>
                </c:pt>
                <c:pt idx="386">
                  <c:v>282.67</c:v>
                </c:pt>
                <c:pt idx="387">
                  <c:v>282.63</c:v>
                </c:pt>
                <c:pt idx="388">
                  <c:v>282.58999999999997</c:v>
                </c:pt>
                <c:pt idx="389">
                  <c:v>282.56</c:v>
                </c:pt>
                <c:pt idx="390">
                  <c:v>282.52</c:v>
                </c:pt>
                <c:pt idx="391">
                  <c:v>282.48</c:v>
                </c:pt>
                <c:pt idx="392">
                  <c:v>282.45</c:v>
                </c:pt>
                <c:pt idx="393">
                  <c:v>282.41000000000003</c:v>
                </c:pt>
                <c:pt idx="394">
                  <c:v>282.37</c:v>
                </c:pt>
                <c:pt idx="395">
                  <c:v>282.33999999999997</c:v>
                </c:pt>
                <c:pt idx="396">
                  <c:v>282.3</c:v>
                </c:pt>
                <c:pt idx="397">
                  <c:v>282.26</c:v>
                </c:pt>
                <c:pt idx="398">
                  <c:v>282.23</c:v>
                </c:pt>
                <c:pt idx="399">
                  <c:v>282.19</c:v>
                </c:pt>
                <c:pt idx="400">
                  <c:v>282.14999999999998</c:v>
                </c:pt>
                <c:pt idx="401">
                  <c:v>282.12</c:v>
                </c:pt>
                <c:pt idx="402">
                  <c:v>282.08</c:v>
                </c:pt>
                <c:pt idx="403">
                  <c:v>282.05</c:v>
                </c:pt>
                <c:pt idx="404">
                  <c:v>282.01</c:v>
                </c:pt>
                <c:pt idx="405">
                  <c:v>281.97000000000003</c:v>
                </c:pt>
                <c:pt idx="406">
                  <c:v>281.94</c:v>
                </c:pt>
                <c:pt idx="407">
                  <c:v>281.89999999999998</c:v>
                </c:pt>
                <c:pt idx="408">
                  <c:v>281.87</c:v>
                </c:pt>
                <c:pt idx="409">
                  <c:v>281.83</c:v>
                </c:pt>
                <c:pt idx="410">
                  <c:v>281.79000000000002</c:v>
                </c:pt>
                <c:pt idx="411">
                  <c:v>281.76</c:v>
                </c:pt>
                <c:pt idx="412">
                  <c:v>281.72000000000003</c:v>
                </c:pt>
                <c:pt idx="413">
                  <c:v>281.69</c:v>
                </c:pt>
                <c:pt idx="414">
                  <c:v>281.64999999999998</c:v>
                </c:pt>
                <c:pt idx="415">
                  <c:v>281.62</c:v>
                </c:pt>
                <c:pt idx="416">
                  <c:v>281.58</c:v>
                </c:pt>
                <c:pt idx="417">
                  <c:v>281.54000000000002</c:v>
                </c:pt>
                <c:pt idx="418">
                  <c:v>281.51</c:v>
                </c:pt>
                <c:pt idx="419">
                  <c:v>281.47000000000003</c:v>
                </c:pt>
                <c:pt idx="420">
                  <c:v>281.44</c:v>
                </c:pt>
                <c:pt idx="421">
                  <c:v>281.39999999999998</c:v>
                </c:pt>
                <c:pt idx="422">
                  <c:v>281.37</c:v>
                </c:pt>
                <c:pt idx="423">
                  <c:v>281.33</c:v>
                </c:pt>
                <c:pt idx="424">
                  <c:v>281.3</c:v>
                </c:pt>
                <c:pt idx="425">
                  <c:v>281.26</c:v>
                </c:pt>
                <c:pt idx="426">
                  <c:v>281.22000000000003</c:v>
                </c:pt>
                <c:pt idx="427">
                  <c:v>281.19</c:v>
                </c:pt>
                <c:pt idx="428">
                  <c:v>281.14999999999998</c:v>
                </c:pt>
                <c:pt idx="429">
                  <c:v>281.12</c:v>
                </c:pt>
                <c:pt idx="430">
                  <c:v>281.08</c:v>
                </c:pt>
                <c:pt idx="431">
                  <c:v>281.05</c:v>
                </c:pt>
                <c:pt idx="432">
                  <c:v>281.01</c:v>
                </c:pt>
                <c:pt idx="433">
                  <c:v>280.98</c:v>
                </c:pt>
                <c:pt idx="434">
                  <c:v>280.94</c:v>
                </c:pt>
                <c:pt idx="435">
                  <c:v>280.91000000000003</c:v>
                </c:pt>
                <c:pt idx="436">
                  <c:v>280.87</c:v>
                </c:pt>
                <c:pt idx="437">
                  <c:v>280.83</c:v>
                </c:pt>
                <c:pt idx="438">
                  <c:v>280.8</c:v>
                </c:pt>
                <c:pt idx="439">
                  <c:v>280.76</c:v>
                </c:pt>
                <c:pt idx="440">
                  <c:v>280.73</c:v>
                </c:pt>
                <c:pt idx="441">
                  <c:v>280.69</c:v>
                </c:pt>
                <c:pt idx="442">
                  <c:v>280.66000000000003</c:v>
                </c:pt>
                <c:pt idx="443">
                  <c:v>280.62</c:v>
                </c:pt>
                <c:pt idx="444">
                  <c:v>280.58999999999997</c:v>
                </c:pt>
                <c:pt idx="445">
                  <c:v>280.55</c:v>
                </c:pt>
                <c:pt idx="446">
                  <c:v>280.52</c:v>
                </c:pt>
                <c:pt idx="447">
                  <c:v>280.48</c:v>
                </c:pt>
                <c:pt idx="448">
                  <c:v>280.45</c:v>
                </c:pt>
                <c:pt idx="449">
                  <c:v>280.41000000000003</c:v>
                </c:pt>
                <c:pt idx="450">
                  <c:v>280.38</c:v>
                </c:pt>
                <c:pt idx="451">
                  <c:v>280.33999999999997</c:v>
                </c:pt>
                <c:pt idx="452">
                  <c:v>280.31</c:v>
                </c:pt>
                <c:pt idx="453">
                  <c:v>280.27</c:v>
                </c:pt>
                <c:pt idx="454">
                  <c:v>280.24</c:v>
                </c:pt>
                <c:pt idx="455">
                  <c:v>280.2</c:v>
                </c:pt>
                <c:pt idx="456">
                  <c:v>280.17</c:v>
                </c:pt>
                <c:pt idx="457">
                  <c:v>280.13</c:v>
                </c:pt>
                <c:pt idx="458">
                  <c:v>280.10000000000002</c:v>
                </c:pt>
                <c:pt idx="459">
                  <c:v>280.06</c:v>
                </c:pt>
                <c:pt idx="460">
                  <c:v>280.02999999999997</c:v>
                </c:pt>
                <c:pt idx="461">
                  <c:v>279.99</c:v>
                </c:pt>
                <c:pt idx="462">
                  <c:v>279.95</c:v>
                </c:pt>
                <c:pt idx="463">
                  <c:v>279.92</c:v>
                </c:pt>
                <c:pt idx="464">
                  <c:v>279.88</c:v>
                </c:pt>
                <c:pt idx="465">
                  <c:v>279.85000000000002</c:v>
                </c:pt>
                <c:pt idx="466">
                  <c:v>279.81</c:v>
                </c:pt>
                <c:pt idx="467">
                  <c:v>279.77999999999997</c:v>
                </c:pt>
                <c:pt idx="468">
                  <c:v>279.74</c:v>
                </c:pt>
                <c:pt idx="469">
                  <c:v>279.70999999999998</c:v>
                </c:pt>
                <c:pt idx="470">
                  <c:v>279.67</c:v>
                </c:pt>
                <c:pt idx="471">
                  <c:v>279.64</c:v>
                </c:pt>
                <c:pt idx="472">
                  <c:v>279.60000000000002</c:v>
                </c:pt>
                <c:pt idx="473">
                  <c:v>279.57</c:v>
                </c:pt>
                <c:pt idx="474">
                  <c:v>279.52999999999997</c:v>
                </c:pt>
                <c:pt idx="475">
                  <c:v>279.5</c:v>
                </c:pt>
                <c:pt idx="476">
                  <c:v>279.45999999999998</c:v>
                </c:pt>
                <c:pt idx="477">
                  <c:v>279.43</c:v>
                </c:pt>
                <c:pt idx="478">
                  <c:v>279.39</c:v>
                </c:pt>
                <c:pt idx="479">
                  <c:v>279.36</c:v>
                </c:pt>
                <c:pt idx="480">
                  <c:v>279.32</c:v>
                </c:pt>
                <c:pt idx="481">
                  <c:v>279.29000000000002</c:v>
                </c:pt>
                <c:pt idx="482">
                  <c:v>279.25</c:v>
                </c:pt>
                <c:pt idx="483">
                  <c:v>279.22000000000003</c:v>
                </c:pt>
                <c:pt idx="484">
                  <c:v>279.18</c:v>
                </c:pt>
                <c:pt idx="485">
                  <c:v>279.14999999999998</c:v>
                </c:pt>
                <c:pt idx="486">
                  <c:v>279.11</c:v>
                </c:pt>
                <c:pt idx="487">
                  <c:v>279.07</c:v>
                </c:pt>
                <c:pt idx="488">
                  <c:v>279.04000000000002</c:v>
                </c:pt>
                <c:pt idx="489">
                  <c:v>279</c:v>
                </c:pt>
                <c:pt idx="490">
                  <c:v>278.97000000000003</c:v>
                </c:pt>
                <c:pt idx="491">
                  <c:v>278.93</c:v>
                </c:pt>
                <c:pt idx="492">
                  <c:v>278.89999999999998</c:v>
                </c:pt>
                <c:pt idx="493">
                  <c:v>278.86</c:v>
                </c:pt>
                <c:pt idx="494">
                  <c:v>278.83</c:v>
                </c:pt>
                <c:pt idx="495">
                  <c:v>278.79000000000002</c:v>
                </c:pt>
                <c:pt idx="496">
                  <c:v>278.76</c:v>
                </c:pt>
                <c:pt idx="497">
                  <c:v>278.72000000000003</c:v>
                </c:pt>
                <c:pt idx="498">
                  <c:v>278.68</c:v>
                </c:pt>
                <c:pt idx="499">
                  <c:v>278.64999999999998</c:v>
                </c:pt>
                <c:pt idx="500">
                  <c:v>278.61</c:v>
                </c:pt>
                <c:pt idx="501">
                  <c:v>278.58</c:v>
                </c:pt>
                <c:pt idx="502">
                  <c:v>278.54000000000002</c:v>
                </c:pt>
                <c:pt idx="503">
                  <c:v>278.51</c:v>
                </c:pt>
                <c:pt idx="504">
                  <c:v>278.47000000000003</c:v>
                </c:pt>
                <c:pt idx="505">
                  <c:v>278.43</c:v>
                </c:pt>
                <c:pt idx="506">
                  <c:v>278.39999999999998</c:v>
                </c:pt>
                <c:pt idx="507">
                  <c:v>278.36</c:v>
                </c:pt>
                <c:pt idx="508">
                  <c:v>278.33</c:v>
                </c:pt>
                <c:pt idx="509">
                  <c:v>278.29000000000002</c:v>
                </c:pt>
                <c:pt idx="510">
                  <c:v>278.26</c:v>
                </c:pt>
                <c:pt idx="511">
                  <c:v>278.22000000000003</c:v>
                </c:pt>
                <c:pt idx="512">
                  <c:v>278.18</c:v>
                </c:pt>
                <c:pt idx="513">
                  <c:v>278.14999999999998</c:v>
                </c:pt>
                <c:pt idx="514">
                  <c:v>278.11</c:v>
                </c:pt>
                <c:pt idx="515">
                  <c:v>278.07</c:v>
                </c:pt>
                <c:pt idx="516">
                  <c:v>278.04000000000002</c:v>
                </c:pt>
                <c:pt idx="517">
                  <c:v>278</c:v>
                </c:pt>
                <c:pt idx="518">
                  <c:v>277.97000000000003</c:v>
                </c:pt>
                <c:pt idx="519">
                  <c:v>277.93</c:v>
                </c:pt>
                <c:pt idx="520">
                  <c:v>277.89</c:v>
                </c:pt>
                <c:pt idx="521">
                  <c:v>277.86</c:v>
                </c:pt>
                <c:pt idx="522">
                  <c:v>277.82</c:v>
                </c:pt>
                <c:pt idx="523">
                  <c:v>277.77999999999997</c:v>
                </c:pt>
                <c:pt idx="524">
                  <c:v>277.75</c:v>
                </c:pt>
                <c:pt idx="525">
                  <c:v>277.70999999999998</c:v>
                </c:pt>
                <c:pt idx="526">
                  <c:v>277.68</c:v>
                </c:pt>
                <c:pt idx="527">
                  <c:v>277.64</c:v>
                </c:pt>
                <c:pt idx="528">
                  <c:v>277.60000000000002</c:v>
                </c:pt>
                <c:pt idx="529">
                  <c:v>277.57</c:v>
                </c:pt>
                <c:pt idx="530">
                  <c:v>277.52999999999997</c:v>
                </c:pt>
                <c:pt idx="531">
                  <c:v>277.49</c:v>
                </c:pt>
                <c:pt idx="532">
                  <c:v>277.45999999999998</c:v>
                </c:pt>
                <c:pt idx="533">
                  <c:v>277.42</c:v>
                </c:pt>
                <c:pt idx="534">
                  <c:v>277.38</c:v>
                </c:pt>
                <c:pt idx="535">
                  <c:v>277.33999999999997</c:v>
                </c:pt>
                <c:pt idx="536">
                  <c:v>277.31</c:v>
                </c:pt>
                <c:pt idx="537">
                  <c:v>277.27</c:v>
                </c:pt>
                <c:pt idx="538">
                  <c:v>277.23</c:v>
                </c:pt>
                <c:pt idx="539">
                  <c:v>277.2</c:v>
                </c:pt>
                <c:pt idx="540">
                  <c:v>277.16000000000003</c:v>
                </c:pt>
                <c:pt idx="541">
                  <c:v>277.12</c:v>
                </c:pt>
                <c:pt idx="542">
                  <c:v>277.08999999999997</c:v>
                </c:pt>
                <c:pt idx="543">
                  <c:v>277.05</c:v>
                </c:pt>
                <c:pt idx="544">
                  <c:v>277.01</c:v>
                </c:pt>
                <c:pt idx="545">
                  <c:v>276.97000000000003</c:v>
                </c:pt>
                <c:pt idx="546">
                  <c:v>276.94</c:v>
                </c:pt>
                <c:pt idx="547">
                  <c:v>276.89999999999998</c:v>
                </c:pt>
                <c:pt idx="548">
                  <c:v>276.86</c:v>
                </c:pt>
                <c:pt idx="549">
                  <c:v>276.82</c:v>
                </c:pt>
                <c:pt idx="550">
                  <c:v>276.79000000000002</c:v>
                </c:pt>
                <c:pt idx="551">
                  <c:v>276.75</c:v>
                </c:pt>
                <c:pt idx="552">
                  <c:v>276.70999999999998</c:v>
                </c:pt>
                <c:pt idx="553">
                  <c:v>276.67</c:v>
                </c:pt>
                <c:pt idx="554">
                  <c:v>276.64</c:v>
                </c:pt>
                <c:pt idx="555">
                  <c:v>276.60000000000002</c:v>
                </c:pt>
                <c:pt idx="556">
                  <c:v>276.60000000000002</c:v>
                </c:pt>
                <c:pt idx="557">
                  <c:v>276.70999999999998</c:v>
                </c:pt>
                <c:pt idx="558">
                  <c:v>276.79000000000002</c:v>
                </c:pt>
                <c:pt idx="559">
                  <c:v>276.86</c:v>
                </c:pt>
                <c:pt idx="560">
                  <c:v>276.92</c:v>
                </c:pt>
                <c:pt idx="561">
                  <c:v>276.99</c:v>
                </c:pt>
                <c:pt idx="562">
                  <c:v>277.06</c:v>
                </c:pt>
                <c:pt idx="563">
                  <c:v>277.13</c:v>
                </c:pt>
                <c:pt idx="564">
                  <c:v>277.2</c:v>
                </c:pt>
                <c:pt idx="565">
                  <c:v>277.27</c:v>
                </c:pt>
                <c:pt idx="566">
                  <c:v>277.33999999999997</c:v>
                </c:pt>
                <c:pt idx="567">
                  <c:v>277.39999999999998</c:v>
                </c:pt>
                <c:pt idx="568">
                  <c:v>277.47000000000003</c:v>
                </c:pt>
                <c:pt idx="569">
                  <c:v>277.54000000000002</c:v>
                </c:pt>
                <c:pt idx="570">
                  <c:v>277.61</c:v>
                </c:pt>
                <c:pt idx="571">
                  <c:v>277.67</c:v>
                </c:pt>
                <c:pt idx="572">
                  <c:v>277.74</c:v>
                </c:pt>
                <c:pt idx="573">
                  <c:v>277.81</c:v>
                </c:pt>
                <c:pt idx="574">
                  <c:v>277.88</c:v>
                </c:pt>
                <c:pt idx="575">
                  <c:v>277.94</c:v>
                </c:pt>
                <c:pt idx="576">
                  <c:v>278.01</c:v>
                </c:pt>
                <c:pt idx="577">
                  <c:v>278.08</c:v>
                </c:pt>
                <c:pt idx="578">
                  <c:v>278.14</c:v>
                </c:pt>
                <c:pt idx="579">
                  <c:v>278.20999999999998</c:v>
                </c:pt>
                <c:pt idx="580">
                  <c:v>278.27</c:v>
                </c:pt>
                <c:pt idx="581">
                  <c:v>278.33999999999997</c:v>
                </c:pt>
                <c:pt idx="582">
                  <c:v>278.39999999999998</c:v>
                </c:pt>
                <c:pt idx="583">
                  <c:v>278.47000000000003</c:v>
                </c:pt>
                <c:pt idx="584">
                  <c:v>278.52999999999997</c:v>
                </c:pt>
                <c:pt idx="585">
                  <c:v>278.60000000000002</c:v>
                </c:pt>
                <c:pt idx="586">
                  <c:v>278.66000000000003</c:v>
                </c:pt>
                <c:pt idx="587">
                  <c:v>278.73</c:v>
                </c:pt>
                <c:pt idx="588">
                  <c:v>278.79000000000002</c:v>
                </c:pt>
                <c:pt idx="589">
                  <c:v>278.85000000000002</c:v>
                </c:pt>
                <c:pt idx="590">
                  <c:v>278.92</c:v>
                </c:pt>
                <c:pt idx="591">
                  <c:v>278.98</c:v>
                </c:pt>
                <c:pt idx="592">
                  <c:v>279.05</c:v>
                </c:pt>
                <c:pt idx="593">
                  <c:v>279.11</c:v>
                </c:pt>
                <c:pt idx="594">
                  <c:v>279.17</c:v>
                </c:pt>
                <c:pt idx="595">
                  <c:v>279.23</c:v>
                </c:pt>
                <c:pt idx="596">
                  <c:v>279.3</c:v>
                </c:pt>
                <c:pt idx="597">
                  <c:v>279.36</c:v>
                </c:pt>
                <c:pt idx="598">
                  <c:v>279.42</c:v>
                </c:pt>
                <c:pt idx="599">
                  <c:v>279.49</c:v>
                </c:pt>
                <c:pt idx="600">
                  <c:v>279.55</c:v>
                </c:pt>
                <c:pt idx="601">
                  <c:v>279.61</c:v>
                </c:pt>
                <c:pt idx="602">
                  <c:v>279.67</c:v>
                </c:pt>
                <c:pt idx="603">
                  <c:v>279.73</c:v>
                </c:pt>
                <c:pt idx="604">
                  <c:v>279.8</c:v>
                </c:pt>
                <c:pt idx="605">
                  <c:v>279.86</c:v>
                </c:pt>
                <c:pt idx="606">
                  <c:v>279.92</c:v>
                </c:pt>
                <c:pt idx="607">
                  <c:v>279.98</c:v>
                </c:pt>
                <c:pt idx="608">
                  <c:v>280.04000000000002</c:v>
                </c:pt>
                <c:pt idx="609">
                  <c:v>280.10000000000002</c:v>
                </c:pt>
                <c:pt idx="610">
                  <c:v>280.16000000000003</c:v>
                </c:pt>
                <c:pt idx="611">
                  <c:v>280.22000000000003</c:v>
                </c:pt>
                <c:pt idx="612">
                  <c:v>280.27999999999997</c:v>
                </c:pt>
                <c:pt idx="613">
                  <c:v>280.33999999999997</c:v>
                </c:pt>
                <c:pt idx="614">
                  <c:v>280.39999999999998</c:v>
                </c:pt>
                <c:pt idx="615">
                  <c:v>280.45999999999998</c:v>
                </c:pt>
                <c:pt idx="616">
                  <c:v>280.52</c:v>
                </c:pt>
                <c:pt idx="617">
                  <c:v>280.58</c:v>
                </c:pt>
                <c:pt idx="618">
                  <c:v>280.64</c:v>
                </c:pt>
                <c:pt idx="619">
                  <c:v>280.7</c:v>
                </c:pt>
                <c:pt idx="620">
                  <c:v>280.76</c:v>
                </c:pt>
                <c:pt idx="621">
                  <c:v>280.82</c:v>
                </c:pt>
                <c:pt idx="622">
                  <c:v>280.88</c:v>
                </c:pt>
                <c:pt idx="623">
                  <c:v>280.94</c:v>
                </c:pt>
                <c:pt idx="624">
                  <c:v>281</c:v>
                </c:pt>
                <c:pt idx="625">
                  <c:v>281.06</c:v>
                </c:pt>
                <c:pt idx="626">
                  <c:v>281.12</c:v>
                </c:pt>
                <c:pt idx="627">
                  <c:v>281.18</c:v>
                </c:pt>
                <c:pt idx="628">
                  <c:v>281.23</c:v>
                </c:pt>
                <c:pt idx="629">
                  <c:v>281.29000000000002</c:v>
                </c:pt>
                <c:pt idx="630">
                  <c:v>281.35000000000002</c:v>
                </c:pt>
                <c:pt idx="631">
                  <c:v>281.41000000000003</c:v>
                </c:pt>
                <c:pt idx="632">
                  <c:v>281.47000000000003</c:v>
                </c:pt>
                <c:pt idx="633">
                  <c:v>281.52</c:v>
                </c:pt>
                <c:pt idx="634">
                  <c:v>281.58</c:v>
                </c:pt>
                <c:pt idx="635">
                  <c:v>281.64</c:v>
                </c:pt>
                <c:pt idx="636">
                  <c:v>281.7</c:v>
                </c:pt>
                <c:pt idx="637">
                  <c:v>281.75</c:v>
                </c:pt>
                <c:pt idx="638">
                  <c:v>281.81</c:v>
                </c:pt>
                <c:pt idx="639">
                  <c:v>281.87</c:v>
                </c:pt>
                <c:pt idx="640">
                  <c:v>281.92</c:v>
                </c:pt>
                <c:pt idx="641">
                  <c:v>281.98</c:v>
                </c:pt>
                <c:pt idx="642">
                  <c:v>282.04000000000002</c:v>
                </c:pt>
                <c:pt idx="643">
                  <c:v>282.08999999999997</c:v>
                </c:pt>
                <c:pt idx="644">
                  <c:v>282.14999999999998</c:v>
                </c:pt>
                <c:pt idx="645">
                  <c:v>282.20999999999998</c:v>
                </c:pt>
                <c:pt idx="646">
                  <c:v>282.26</c:v>
                </c:pt>
                <c:pt idx="647">
                  <c:v>282.32</c:v>
                </c:pt>
                <c:pt idx="648">
                  <c:v>282.37</c:v>
                </c:pt>
                <c:pt idx="649">
                  <c:v>282.43</c:v>
                </c:pt>
                <c:pt idx="650">
                  <c:v>282.48</c:v>
                </c:pt>
                <c:pt idx="651">
                  <c:v>282.54000000000002</c:v>
                </c:pt>
                <c:pt idx="652">
                  <c:v>282.58999999999997</c:v>
                </c:pt>
                <c:pt idx="653">
                  <c:v>282.64999999999998</c:v>
                </c:pt>
                <c:pt idx="654">
                  <c:v>282.7</c:v>
                </c:pt>
                <c:pt idx="655">
                  <c:v>282.76</c:v>
                </c:pt>
                <c:pt idx="656">
                  <c:v>282.81</c:v>
                </c:pt>
                <c:pt idx="657">
                  <c:v>282.87</c:v>
                </c:pt>
                <c:pt idx="658">
                  <c:v>282.92</c:v>
                </c:pt>
                <c:pt idx="659">
                  <c:v>282.98</c:v>
                </c:pt>
                <c:pt idx="660">
                  <c:v>283.02999999999997</c:v>
                </c:pt>
                <c:pt idx="661">
                  <c:v>283.08999999999997</c:v>
                </c:pt>
                <c:pt idx="662">
                  <c:v>283.14</c:v>
                </c:pt>
                <c:pt idx="663">
                  <c:v>283.19</c:v>
                </c:pt>
                <c:pt idx="664">
                  <c:v>283.25</c:v>
                </c:pt>
                <c:pt idx="665">
                  <c:v>283.3</c:v>
                </c:pt>
                <c:pt idx="666">
                  <c:v>283.36</c:v>
                </c:pt>
                <c:pt idx="667">
                  <c:v>283.41000000000003</c:v>
                </c:pt>
                <c:pt idx="668">
                  <c:v>283.45999999999998</c:v>
                </c:pt>
                <c:pt idx="669">
                  <c:v>283.52</c:v>
                </c:pt>
                <c:pt idx="670">
                  <c:v>283.57</c:v>
                </c:pt>
                <c:pt idx="671">
                  <c:v>283.62</c:v>
                </c:pt>
                <c:pt idx="672">
                  <c:v>283.67</c:v>
                </c:pt>
                <c:pt idx="673">
                  <c:v>283.73</c:v>
                </c:pt>
                <c:pt idx="674">
                  <c:v>283.77999999999997</c:v>
                </c:pt>
                <c:pt idx="675">
                  <c:v>283.83</c:v>
                </c:pt>
                <c:pt idx="676">
                  <c:v>283.88</c:v>
                </c:pt>
                <c:pt idx="677">
                  <c:v>283.94</c:v>
                </c:pt>
                <c:pt idx="678">
                  <c:v>283.99</c:v>
                </c:pt>
                <c:pt idx="679">
                  <c:v>284.04000000000002</c:v>
                </c:pt>
                <c:pt idx="680">
                  <c:v>284.08999999999997</c:v>
                </c:pt>
                <c:pt idx="681">
                  <c:v>284.14</c:v>
                </c:pt>
                <c:pt idx="682">
                  <c:v>284.2</c:v>
                </c:pt>
                <c:pt idx="683">
                  <c:v>284.25</c:v>
                </c:pt>
                <c:pt idx="684">
                  <c:v>284.3</c:v>
                </c:pt>
                <c:pt idx="685">
                  <c:v>284.35000000000002</c:v>
                </c:pt>
                <c:pt idx="686">
                  <c:v>284.39999999999998</c:v>
                </c:pt>
                <c:pt idx="687">
                  <c:v>284.45</c:v>
                </c:pt>
                <c:pt idx="688">
                  <c:v>284.5</c:v>
                </c:pt>
                <c:pt idx="689">
                  <c:v>284.55</c:v>
                </c:pt>
                <c:pt idx="690">
                  <c:v>284.60000000000002</c:v>
                </c:pt>
                <c:pt idx="691">
                  <c:v>284.66000000000003</c:v>
                </c:pt>
                <c:pt idx="692">
                  <c:v>284.70999999999998</c:v>
                </c:pt>
                <c:pt idx="693">
                  <c:v>284.76</c:v>
                </c:pt>
                <c:pt idx="694">
                  <c:v>284.81</c:v>
                </c:pt>
                <c:pt idx="695">
                  <c:v>284.86</c:v>
                </c:pt>
                <c:pt idx="696">
                  <c:v>284.91000000000003</c:v>
                </c:pt>
                <c:pt idx="697">
                  <c:v>284.95999999999998</c:v>
                </c:pt>
                <c:pt idx="698">
                  <c:v>285.01</c:v>
                </c:pt>
                <c:pt idx="699">
                  <c:v>285.06</c:v>
                </c:pt>
                <c:pt idx="700">
                  <c:v>285.11</c:v>
                </c:pt>
                <c:pt idx="701">
                  <c:v>285.16000000000003</c:v>
                </c:pt>
                <c:pt idx="702">
                  <c:v>285.20999999999998</c:v>
                </c:pt>
                <c:pt idx="703">
                  <c:v>285.25</c:v>
                </c:pt>
                <c:pt idx="704">
                  <c:v>285.3</c:v>
                </c:pt>
                <c:pt idx="705">
                  <c:v>285.35000000000002</c:v>
                </c:pt>
                <c:pt idx="706">
                  <c:v>285.39999999999998</c:v>
                </c:pt>
                <c:pt idx="707">
                  <c:v>285.45</c:v>
                </c:pt>
                <c:pt idx="708">
                  <c:v>285.5</c:v>
                </c:pt>
                <c:pt idx="709">
                  <c:v>285.55</c:v>
                </c:pt>
                <c:pt idx="710">
                  <c:v>285.60000000000002</c:v>
                </c:pt>
                <c:pt idx="711">
                  <c:v>285.64999999999998</c:v>
                </c:pt>
                <c:pt idx="712">
                  <c:v>285.7</c:v>
                </c:pt>
                <c:pt idx="713">
                  <c:v>285.74</c:v>
                </c:pt>
                <c:pt idx="714">
                  <c:v>285.79000000000002</c:v>
                </c:pt>
                <c:pt idx="715">
                  <c:v>285.83999999999997</c:v>
                </c:pt>
                <c:pt idx="716">
                  <c:v>285.89</c:v>
                </c:pt>
                <c:pt idx="717">
                  <c:v>285.94</c:v>
                </c:pt>
                <c:pt idx="718">
                  <c:v>285.99</c:v>
                </c:pt>
                <c:pt idx="719">
                  <c:v>286.02999999999997</c:v>
                </c:pt>
                <c:pt idx="720">
                  <c:v>286.08</c:v>
                </c:pt>
                <c:pt idx="721">
                  <c:v>286.13</c:v>
                </c:pt>
                <c:pt idx="722">
                  <c:v>286.18</c:v>
                </c:pt>
                <c:pt idx="723">
                  <c:v>286.23</c:v>
                </c:pt>
                <c:pt idx="724">
                  <c:v>286.27</c:v>
                </c:pt>
                <c:pt idx="725">
                  <c:v>286.32</c:v>
                </c:pt>
                <c:pt idx="726">
                  <c:v>286.37</c:v>
                </c:pt>
                <c:pt idx="727">
                  <c:v>286.42</c:v>
                </c:pt>
                <c:pt idx="728">
                  <c:v>286.45999999999998</c:v>
                </c:pt>
                <c:pt idx="729">
                  <c:v>286.51</c:v>
                </c:pt>
                <c:pt idx="730">
                  <c:v>286.56</c:v>
                </c:pt>
                <c:pt idx="731">
                  <c:v>286.61</c:v>
                </c:pt>
                <c:pt idx="732">
                  <c:v>286.64999999999998</c:v>
                </c:pt>
                <c:pt idx="733">
                  <c:v>286.7</c:v>
                </c:pt>
                <c:pt idx="734">
                  <c:v>286.75</c:v>
                </c:pt>
                <c:pt idx="735">
                  <c:v>286.79000000000002</c:v>
                </c:pt>
                <c:pt idx="736">
                  <c:v>286.83999999999997</c:v>
                </c:pt>
                <c:pt idx="737">
                  <c:v>286.89</c:v>
                </c:pt>
                <c:pt idx="738">
                  <c:v>286.93</c:v>
                </c:pt>
                <c:pt idx="739">
                  <c:v>286.98</c:v>
                </c:pt>
                <c:pt idx="740">
                  <c:v>287.02999999999997</c:v>
                </c:pt>
                <c:pt idx="741">
                  <c:v>287.07</c:v>
                </c:pt>
                <c:pt idx="742">
                  <c:v>287.12</c:v>
                </c:pt>
                <c:pt idx="743">
                  <c:v>287.17</c:v>
                </c:pt>
                <c:pt idx="744">
                  <c:v>287.20999999999998</c:v>
                </c:pt>
                <c:pt idx="745">
                  <c:v>287.26</c:v>
                </c:pt>
                <c:pt idx="746">
                  <c:v>287.31</c:v>
                </c:pt>
                <c:pt idx="747">
                  <c:v>287.35000000000002</c:v>
                </c:pt>
                <c:pt idx="748">
                  <c:v>287.39999999999998</c:v>
                </c:pt>
                <c:pt idx="749">
                  <c:v>287.45</c:v>
                </c:pt>
                <c:pt idx="750">
                  <c:v>287.49</c:v>
                </c:pt>
                <c:pt idx="751">
                  <c:v>287.54000000000002</c:v>
                </c:pt>
                <c:pt idx="752">
                  <c:v>287.58999999999997</c:v>
                </c:pt>
                <c:pt idx="753">
                  <c:v>287.63</c:v>
                </c:pt>
                <c:pt idx="754">
                  <c:v>287.68</c:v>
                </c:pt>
                <c:pt idx="755">
                  <c:v>287.72000000000003</c:v>
                </c:pt>
                <c:pt idx="756">
                  <c:v>287.77</c:v>
                </c:pt>
                <c:pt idx="757">
                  <c:v>287.82</c:v>
                </c:pt>
                <c:pt idx="758">
                  <c:v>287.86</c:v>
                </c:pt>
                <c:pt idx="759">
                  <c:v>287.91000000000003</c:v>
                </c:pt>
                <c:pt idx="760">
                  <c:v>287.95</c:v>
                </c:pt>
                <c:pt idx="761">
                  <c:v>288</c:v>
                </c:pt>
                <c:pt idx="762">
                  <c:v>288.04000000000002</c:v>
                </c:pt>
                <c:pt idx="763">
                  <c:v>288.08999999999997</c:v>
                </c:pt>
                <c:pt idx="764">
                  <c:v>288.14</c:v>
                </c:pt>
                <c:pt idx="765">
                  <c:v>288.18</c:v>
                </c:pt>
                <c:pt idx="766">
                  <c:v>288.23</c:v>
                </c:pt>
                <c:pt idx="767">
                  <c:v>288.27</c:v>
                </c:pt>
                <c:pt idx="768">
                  <c:v>288.32</c:v>
                </c:pt>
                <c:pt idx="769">
                  <c:v>288.36</c:v>
                </c:pt>
                <c:pt idx="770">
                  <c:v>288.41000000000003</c:v>
                </c:pt>
                <c:pt idx="771">
                  <c:v>288.45</c:v>
                </c:pt>
                <c:pt idx="772">
                  <c:v>288.5</c:v>
                </c:pt>
                <c:pt idx="773">
                  <c:v>288.55</c:v>
                </c:pt>
                <c:pt idx="774">
                  <c:v>288.58999999999997</c:v>
                </c:pt>
                <c:pt idx="775">
                  <c:v>288.64</c:v>
                </c:pt>
                <c:pt idx="776">
                  <c:v>288.68</c:v>
                </c:pt>
                <c:pt idx="777">
                  <c:v>288.73</c:v>
                </c:pt>
                <c:pt idx="778">
                  <c:v>288.77</c:v>
                </c:pt>
                <c:pt idx="779">
                  <c:v>288.82</c:v>
                </c:pt>
                <c:pt idx="780">
                  <c:v>288.86</c:v>
                </c:pt>
                <c:pt idx="781">
                  <c:v>288.91000000000003</c:v>
                </c:pt>
                <c:pt idx="782">
                  <c:v>288.95</c:v>
                </c:pt>
                <c:pt idx="783">
                  <c:v>289</c:v>
                </c:pt>
                <c:pt idx="784">
                  <c:v>289.04000000000002</c:v>
                </c:pt>
                <c:pt idx="785">
                  <c:v>289.08999999999997</c:v>
                </c:pt>
                <c:pt idx="786">
                  <c:v>289.13</c:v>
                </c:pt>
                <c:pt idx="787">
                  <c:v>289.18</c:v>
                </c:pt>
                <c:pt idx="788">
                  <c:v>289.22000000000003</c:v>
                </c:pt>
                <c:pt idx="789">
                  <c:v>289.27</c:v>
                </c:pt>
                <c:pt idx="790">
                  <c:v>289.31</c:v>
                </c:pt>
                <c:pt idx="791">
                  <c:v>289.36</c:v>
                </c:pt>
                <c:pt idx="792">
                  <c:v>289.39999999999998</c:v>
                </c:pt>
                <c:pt idx="793">
                  <c:v>289.45</c:v>
                </c:pt>
                <c:pt idx="794">
                  <c:v>289.49</c:v>
                </c:pt>
                <c:pt idx="795">
                  <c:v>289.54000000000002</c:v>
                </c:pt>
                <c:pt idx="796">
                  <c:v>289.58</c:v>
                </c:pt>
                <c:pt idx="797">
                  <c:v>289.63</c:v>
                </c:pt>
                <c:pt idx="798">
                  <c:v>289.67</c:v>
                </c:pt>
                <c:pt idx="799">
                  <c:v>289.72000000000003</c:v>
                </c:pt>
                <c:pt idx="800">
                  <c:v>289.76</c:v>
                </c:pt>
                <c:pt idx="801">
                  <c:v>289.81</c:v>
                </c:pt>
                <c:pt idx="802">
                  <c:v>289.85000000000002</c:v>
                </c:pt>
                <c:pt idx="803">
                  <c:v>289.89999999999998</c:v>
                </c:pt>
                <c:pt idx="804">
                  <c:v>289.94</c:v>
                </c:pt>
                <c:pt idx="805">
                  <c:v>289.99</c:v>
                </c:pt>
                <c:pt idx="806">
                  <c:v>290.02999999999997</c:v>
                </c:pt>
                <c:pt idx="807">
                  <c:v>290.08</c:v>
                </c:pt>
                <c:pt idx="808">
                  <c:v>290.12</c:v>
                </c:pt>
                <c:pt idx="809">
                  <c:v>290.17</c:v>
                </c:pt>
                <c:pt idx="810">
                  <c:v>290.20999999999998</c:v>
                </c:pt>
                <c:pt idx="811">
                  <c:v>290.26</c:v>
                </c:pt>
                <c:pt idx="812">
                  <c:v>290.3</c:v>
                </c:pt>
                <c:pt idx="813">
                  <c:v>290.35000000000002</c:v>
                </c:pt>
                <c:pt idx="814">
                  <c:v>290.39</c:v>
                </c:pt>
                <c:pt idx="815">
                  <c:v>290.44</c:v>
                </c:pt>
                <c:pt idx="816">
                  <c:v>290.48</c:v>
                </c:pt>
                <c:pt idx="817">
                  <c:v>290.52999999999997</c:v>
                </c:pt>
                <c:pt idx="818">
                  <c:v>290.57</c:v>
                </c:pt>
                <c:pt idx="819">
                  <c:v>290.61</c:v>
                </c:pt>
                <c:pt idx="820">
                  <c:v>290.66000000000003</c:v>
                </c:pt>
                <c:pt idx="821">
                  <c:v>290.7</c:v>
                </c:pt>
                <c:pt idx="822">
                  <c:v>290.75</c:v>
                </c:pt>
                <c:pt idx="823">
                  <c:v>290.79000000000002</c:v>
                </c:pt>
                <c:pt idx="824">
                  <c:v>290.83999999999997</c:v>
                </c:pt>
                <c:pt idx="825">
                  <c:v>290.88</c:v>
                </c:pt>
                <c:pt idx="826">
                  <c:v>290.93</c:v>
                </c:pt>
                <c:pt idx="827">
                  <c:v>290.97000000000003</c:v>
                </c:pt>
                <c:pt idx="828">
                  <c:v>291.02</c:v>
                </c:pt>
                <c:pt idx="829">
                  <c:v>291.06</c:v>
                </c:pt>
                <c:pt idx="830">
                  <c:v>291.11</c:v>
                </c:pt>
                <c:pt idx="831">
                  <c:v>291.14999999999998</c:v>
                </c:pt>
                <c:pt idx="832">
                  <c:v>291.2</c:v>
                </c:pt>
                <c:pt idx="833">
                  <c:v>291.24</c:v>
                </c:pt>
                <c:pt idx="834">
                  <c:v>291.29000000000002</c:v>
                </c:pt>
                <c:pt idx="835">
                  <c:v>291.33</c:v>
                </c:pt>
                <c:pt idx="836">
                  <c:v>291.38</c:v>
                </c:pt>
                <c:pt idx="837">
                  <c:v>291.42</c:v>
                </c:pt>
                <c:pt idx="838">
                  <c:v>291.45999999999998</c:v>
                </c:pt>
                <c:pt idx="839">
                  <c:v>291.51</c:v>
                </c:pt>
                <c:pt idx="840">
                  <c:v>291.55</c:v>
                </c:pt>
                <c:pt idx="841">
                  <c:v>291.60000000000002</c:v>
                </c:pt>
                <c:pt idx="842">
                  <c:v>291.64</c:v>
                </c:pt>
                <c:pt idx="843">
                  <c:v>291.69</c:v>
                </c:pt>
                <c:pt idx="844">
                  <c:v>291.73</c:v>
                </c:pt>
                <c:pt idx="845">
                  <c:v>291.77999999999997</c:v>
                </c:pt>
                <c:pt idx="846">
                  <c:v>291.82</c:v>
                </c:pt>
                <c:pt idx="847">
                  <c:v>291.87</c:v>
                </c:pt>
                <c:pt idx="848">
                  <c:v>291.91000000000003</c:v>
                </c:pt>
                <c:pt idx="849">
                  <c:v>291.95999999999998</c:v>
                </c:pt>
                <c:pt idx="850">
                  <c:v>292</c:v>
                </c:pt>
                <c:pt idx="851">
                  <c:v>292.05</c:v>
                </c:pt>
                <c:pt idx="852">
                  <c:v>292.08999999999997</c:v>
                </c:pt>
                <c:pt idx="853">
                  <c:v>292.13</c:v>
                </c:pt>
                <c:pt idx="854">
                  <c:v>292.18</c:v>
                </c:pt>
                <c:pt idx="855">
                  <c:v>292.22000000000003</c:v>
                </c:pt>
                <c:pt idx="856">
                  <c:v>292.27</c:v>
                </c:pt>
                <c:pt idx="857">
                  <c:v>292.31</c:v>
                </c:pt>
                <c:pt idx="858">
                  <c:v>292.36</c:v>
                </c:pt>
                <c:pt idx="859">
                  <c:v>292.39999999999998</c:v>
                </c:pt>
                <c:pt idx="860">
                  <c:v>292.45</c:v>
                </c:pt>
                <c:pt idx="861">
                  <c:v>292.49</c:v>
                </c:pt>
                <c:pt idx="862">
                  <c:v>292.54000000000002</c:v>
                </c:pt>
                <c:pt idx="863">
                  <c:v>292.58</c:v>
                </c:pt>
                <c:pt idx="864">
                  <c:v>292.63</c:v>
                </c:pt>
                <c:pt idx="865">
                  <c:v>292.67</c:v>
                </c:pt>
                <c:pt idx="866">
                  <c:v>292.72000000000003</c:v>
                </c:pt>
                <c:pt idx="867">
                  <c:v>292.76</c:v>
                </c:pt>
                <c:pt idx="868">
                  <c:v>292.81</c:v>
                </c:pt>
                <c:pt idx="869">
                  <c:v>292.85000000000002</c:v>
                </c:pt>
                <c:pt idx="870">
                  <c:v>292.89</c:v>
                </c:pt>
                <c:pt idx="871">
                  <c:v>292.94</c:v>
                </c:pt>
                <c:pt idx="872">
                  <c:v>292.98</c:v>
                </c:pt>
                <c:pt idx="873">
                  <c:v>293.02999999999997</c:v>
                </c:pt>
                <c:pt idx="874">
                  <c:v>293.07</c:v>
                </c:pt>
                <c:pt idx="875">
                  <c:v>293.12</c:v>
                </c:pt>
                <c:pt idx="876">
                  <c:v>293.16000000000003</c:v>
                </c:pt>
                <c:pt idx="877">
                  <c:v>293.20999999999998</c:v>
                </c:pt>
                <c:pt idx="878">
                  <c:v>293.25</c:v>
                </c:pt>
                <c:pt idx="879">
                  <c:v>293.3</c:v>
                </c:pt>
                <c:pt idx="880">
                  <c:v>293.33999999999997</c:v>
                </c:pt>
                <c:pt idx="881">
                  <c:v>293.39</c:v>
                </c:pt>
                <c:pt idx="882">
                  <c:v>293.43</c:v>
                </c:pt>
                <c:pt idx="883">
                  <c:v>293.48</c:v>
                </c:pt>
                <c:pt idx="884">
                  <c:v>293.52</c:v>
                </c:pt>
                <c:pt idx="885">
                  <c:v>293.56</c:v>
                </c:pt>
                <c:pt idx="886">
                  <c:v>293.61</c:v>
                </c:pt>
                <c:pt idx="887">
                  <c:v>293.64999999999998</c:v>
                </c:pt>
                <c:pt idx="888">
                  <c:v>293.7</c:v>
                </c:pt>
                <c:pt idx="889">
                  <c:v>293.74</c:v>
                </c:pt>
                <c:pt idx="890">
                  <c:v>293.79000000000002</c:v>
                </c:pt>
                <c:pt idx="891">
                  <c:v>293.83</c:v>
                </c:pt>
                <c:pt idx="892">
                  <c:v>293.88</c:v>
                </c:pt>
                <c:pt idx="893">
                  <c:v>293.92</c:v>
                </c:pt>
                <c:pt idx="894">
                  <c:v>293.97000000000003</c:v>
                </c:pt>
                <c:pt idx="895">
                  <c:v>293.97000000000003</c:v>
                </c:pt>
                <c:pt idx="896">
                  <c:v>293.86</c:v>
                </c:pt>
                <c:pt idx="897">
                  <c:v>293.8</c:v>
                </c:pt>
                <c:pt idx="898">
                  <c:v>293.74</c:v>
                </c:pt>
                <c:pt idx="899">
                  <c:v>293.68</c:v>
                </c:pt>
                <c:pt idx="900">
                  <c:v>293.61</c:v>
                </c:pt>
                <c:pt idx="901">
                  <c:v>293.55</c:v>
                </c:pt>
                <c:pt idx="902">
                  <c:v>293.49</c:v>
                </c:pt>
                <c:pt idx="903">
                  <c:v>293.42</c:v>
                </c:pt>
                <c:pt idx="904">
                  <c:v>293.36</c:v>
                </c:pt>
                <c:pt idx="905">
                  <c:v>293.3</c:v>
                </c:pt>
                <c:pt idx="906">
                  <c:v>293.23</c:v>
                </c:pt>
                <c:pt idx="907">
                  <c:v>293.17</c:v>
                </c:pt>
                <c:pt idx="908">
                  <c:v>293.11</c:v>
                </c:pt>
                <c:pt idx="909">
                  <c:v>293.05</c:v>
                </c:pt>
                <c:pt idx="910">
                  <c:v>292.98</c:v>
                </c:pt>
                <c:pt idx="911">
                  <c:v>292.92</c:v>
                </c:pt>
                <c:pt idx="912">
                  <c:v>292.86</c:v>
                </c:pt>
                <c:pt idx="913">
                  <c:v>292.8</c:v>
                </c:pt>
                <c:pt idx="914">
                  <c:v>292.74</c:v>
                </c:pt>
                <c:pt idx="915">
                  <c:v>292.68</c:v>
                </c:pt>
                <c:pt idx="916">
                  <c:v>292.61</c:v>
                </c:pt>
                <c:pt idx="917">
                  <c:v>292.55</c:v>
                </c:pt>
                <c:pt idx="918">
                  <c:v>292.49</c:v>
                </c:pt>
                <c:pt idx="919">
                  <c:v>292.43</c:v>
                </c:pt>
                <c:pt idx="920">
                  <c:v>292.37</c:v>
                </c:pt>
                <c:pt idx="921">
                  <c:v>292.31</c:v>
                </c:pt>
                <c:pt idx="922">
                  <c:v>292.25</c:v>
                </c:pt>
                <c:pt idx="923">
                  <c:v>292.19</c:v>
                </c:pt>
                <c:pt idx="924">
                  <c:v>292.13</c:v>
                </c:pt>
                <c:pt idx="925">
                  <c:v>292.07</c:v>
                </c:pt>
                <c:pt idx="926">
                  <c:v>292.01</c:v>
                </c:pt>
                <c:pt idx="927">
                  <c:v>291.95</c:v>
                </c:pt>
                <c:pt idx="928">
                  <c:v>291.89</c:v>
                </c:pt>
                <c:pt idx="929">
                  <c:v>291.82</c:v>
                </c:pt>
                <c:pt idx="930">
                  <c:v>291.76</c:v>
                </c:pt>
                <c:pt idx="931">
                  <c:v>291.7</c:v>
                </c:pt>
                <c:pt idx="932">
                  <c:v>291.64</c:v>
                </c:pt>
                <c:pt idx="933">
                  <c:v>291.58999999999997</c:v>
                </c:pt>
                <c:pt idx="934">
                  <c:v>291.52999999999997</c:v>
                </c:pt>
                <c:pt idx="935">
                  <c:v>291.47000000000003</c:v>
                </c:pt>
                <c:pt idx="936">
                  <c:v>291.41000000000003</c:v>
                </c:pt>
                <c:pt idx="937">
                  <c:v>291.35000000000002</c:v>
                </c:pt>
                <c:pt idx="938">
                  <c:v>291.29000000000002</c:v>
                </c:pt>
                <c:pt idx="939">
                  <c:v>291.23</c:v>
                </c:pt>
                <c:pt idx="940">
                  <c:v>291.17</c:v>
                </c:pt>
                <c:pt idx="941">
                  <c:v>291.11</c:v>
                </c:pt>
                <c:pt idx="942">
                  <c:v>291.05</c:v>
                </c:pt>
                <c:pt idx="943">
                  <c:v>290.99</c:v>
                </c:pt>
                <c:pt idx="944">
                  <c:v>290.93</c:v>
                </c:pt>
                <c:pt idx="945">
                  <c:v>290.87</c:v>
                </c:pt>
                <c:pt idx="946">
                  <c:v>290.82</c:v>
                </c:pt>
                <c:pt idx="947">
                  <c:v>290.76</c:v>
                </c:pt>
                <c:pt idx="948">
                  <c:v>290.7</c:v>
                </c:pt>
                <c:pt idx="949">
                  <c:v>290.64</c:v>
                </c:pt>
                <c:pt idx="950">
                  <c:v>290.58</c:v>
                </c:pt>
                <c:pt idx="951">
                  <c:v>290.52</c:v>
                </c:pt>
                <c:pt idx="952">
                  <c:v>290.47000000000003</c:v>
                </c:pt>
                <c:pt idx="953">
                  <c:v>290.41000000000003</c:v>
                </c:pt>
                <c:pt idx="954">
                  <c:v>290.35000000000002</c:v>
                </c:pt>
                <c:pt idx="955">
                  <c:v>290.29000000000002</c:v>
                </c:pt>
                <c:pt idx="956">
                  <c:v>290.23</c:v>
                </c:pt>
                <c:pt idx="957">
                  <c:v>290.18</c:v>
                </c:pt>
                <c:pt idx="958">
                  <c:v>290.12</c:v>
                </c:pt>
                <c:pt idx="959">
                  <c:v>290.06</c:v>
                </c:pt>
                <c:pt idx="960">
                  <c:v>290</c:v>
                </c:pt>
                <c:pt idx="961">
                  <c:v>289.95</c:v>
                </c:pt>
                <c:pt idx="962">
                  <c:v>289.89</c:v>
                </c:pt>
                <c:pt idx="963">
                  <c:v>289.83</c:v>
                </c:pt>
                <c:pt idx="964">
                  <c:v>289.77</c:v>
                </c:pt>
                <c:pt idx="965">
                  <c:v>289.72000000000003</c:v>
                </c:pt>
                <c:pt idx="966">
                  <c:v>289.66000000000003</c:v>
                </c:pt>
                <c:pt idx="967">
                  <c:v>289.60000000000002</c:v>
                </c:pt>
                <c:pt idx="968">
                  <c:v>289.55</c:v>
                </c:pt>
                <c:pt idx="969">
                  <c:v>289.49</c:v>
                </c:pt>
                <c:pt idx="970">
                  <c:v>289.43</c:v>
                </c:pt>
                <c:pt idx="971">
                  <c:v>289.38</c:v>
                </c:pt>
                <c:pt idx="972">
                  <c:v>289.32</c:v>
                </c:pt>
                <c:pt idx="973">
                  <c:v>289.26</c:v>
                </c:pt>
                <c:pt idx="974">
                  <c:v>289.20999999999998</c:v>
                </c:pt>
                <c:pt idx="975">
                  <c:v>289.14999999999998</c:v>
                </c:pt>
                <c:pt idx="976">
                  <c:v>289.08999999999997</c:v>
                </c:pt>
                <c:pt idx="977">
                  <c:v>289.04000000000002</c:v>
                </c:pt>
                <c:pt idx="978">
                  <c:v>288.98</c:v>
                </c:pt>
                <c:pt idx="979">
                  <c:v>288.92</c:v>
                </c:pt>
                <c:pt idx="980">
                  <c:v>288.87</c:v>
                </c:pt>
                <c:pt idx="981">
                  <c:v>288.81</c:v>
                </c:pt>
                <c:pt idx="982">
                  <c:v>288.76</c:v>
                </c:pt>
                <c:pt idx="983">
                  <c:v>288.7</c:v>
                </c:pt>
                <c:pt idx="984">
                  <c:v>288.64</c:v>
                </c:pt>
                <c:pt idx="985">
                  <c:v>288.58999999999997</c:v>
                </c:pt>
                <c:pt idx="986">
                  <c:v>288.52999999999997</c:v>
                </c:pt>
                <c:pt idx="987">
                  <c:v>288.48</c:v>
                </c:pt>
                <c:pt idx="988">
                  <c:v>288.42</c:v>
                </c:pt>
                <c:pt idx="989">
                  <c:v>288.37</c:v>
                </c:pt>
                <c:pt idx="990">
                  <c:v>288.31</c:v>
                </c:pt>
                <c:pt idx="991">
                  <c:v>288.25</c:v>
                </c:pt>
                <c:pt idx="992">
                  <c:v>288.2</c:v>
                </c:pt>
                <c:pt idx="993">
                  <c:v>288.14</c:v>
                </c:pt>
                <c:pt idx="994">
                  <c:v>288.08999999999997</c:v>
                </c:pt>
                <c:pt idx="995">
                  <c:v>288.02999999999997</c:v>
                </c:pt>
                <c:pt idx="996">
                  <c:v>287.98</c:v>
                </c:pt>
                <c:pt idx="997">
                  <c:v>287.92</c:v>
                </c:pt>
                <c:pt idx="998">
                  <c:v>287.87</c:v>
                </c:pt>
                <c:pt idx="999">
                  <c:v>287.81</c:v>
                </c:pt>
                <c:pt idx="1000">
                  <c:v>287.76</c:v>
                </c:pt>
                <c:pt idx="1001">
                  <c:v>287.7</c:v>
                </c:pt>
                <c:pt idx="1002">
                  <c:v>287.64999999999998</c:v>
                </c:pt>
                <c:pt idx="1003">
                  <c:v>287.60000000000002</c:v>
                </c:pt>
                <c:pt idx="1004">
                  <c:v>287.54000000000002</c:v>
                </c:pt>
                <c:pt idx="1005">
                  <c:v>287.49</c:v>
                </c:pt>
                <c:pt idx="1006">
                  <c:v>287.43</c:v>
                </c:pt>
                <c:pt idx="1007">
                  <c:v>287.38</c:v>
                </c:pt>
                <c:pt idx="1008">
                  <c:v>287.32</c:v>
                </c:pt>
                <c:pt idx="1009">
                  <c:v>287.27</c:v>
                </c:pt>
                <c:pt idx="1010">
                  <c:v>287.20999999999998</c:v>
                </c:pt>
                <c:pt idx="1011">
                  <c:v>287.16000000000003</c:v>
                </c:pt>
                <c:pt idx="1012">
                  <c:v>287.11</c:v>
                </c:pt>
                <c:pt idx="1013">
                  <c:v>287.05</c:v>
                </c:pt>
                <c:pt idx="1014">
                  <c:v>287</c:v>
                </c:pt>
                <c:pt idx="1015">
                  <c:v>286.94</c:v>
                </c:pt>
                <c:pt idx="1016">
                  <c:v>286.89</c:v>
                </c:pt>
                <c:pt idx="1017">
                  <c:v>286.83999999999997</c:v>
                </c:pt>
                <c:pt idx="1018">
                  <c:v>286.77999999999997</c:v>
                </c:pt>
                <c:pt idx="1019">
                  <c:v>286.73</c:v>
                </c:pt>
                <c:pt idx="1020">
                  <c:v>286.68</c:v>
                </c:pt>
                <c:pt idx="1021">
                  <c:v>286.62</c:v>
                </c:pt>
                <c:pt idx="1022">
                  <c:v>286.57</c:v>
                </c:pt>
                <c:pt idx="1023">
                  <c:v>286.51</c:v>
                </c:pt>
                <c:pt idx="1024">
                  <c:v>286.45999999999998</c:v>
                </c:pt>
                <c:pt idx="1025">
                  <c:v>286.41000000000003</c:v>
                </c:pt>
                <c:pt idx="1026">
                  <c:v>286.35000000000002</c:v>
                </c:pt>
                <c:pt idx="1027">
                  <c:v>286.3</c:v>
                </c:pt>
                <c:pt idx="1028">
                  <c:v>286.25</c:v>
                </c:pt>
                <c:pt idx="1029">
                  <c:v>286.19</c:v>
                </c:pt>
                <c:pt idx="1030">
                  <c:v>286.14</c:v>
                </c:pt>
                <c:pt idx="1031">
                  <c:v>286.08999999999997</c:v>
                </c:pt>
                <c:pt idx="1032">
                  <c:v>286.02999999999997</c:v>
                </c:pt>
                <c:pt idx="1033">
                  <c:v>285.98</c:v>
                </c:pt>
                <c:pt idx="1034">
                  <c:v>285.93</c:v>
                </c:pt>
                <c:pt idx="1035">
                  <c:v>285.88</c:v>
                </c:pt>
                <c:pt idx="1036">
                  <c:v>285.82</c:v>
                </c:pt>
                <c:pt idx="1037">
                  <c:v>285.77</c:v>
                </c:pt>
                <c:pt idx="1038">
                  <c:v>285.72000000000003</c:v>
                </c:pt>
                <c:pt idx="1039">
                  <c:v>285.66000000000003</c:v>
                </c:pt>
                <c:pt idx="1040">
                  <c:v>285.61</c:v>
                </c:pt>
                <c:pt idx="1041">
                  <c:v>285.56</c:v>
                </c:pt>
                <c:pt idx="1042">
                  <c:v>285.51</c:v>
                </c:pt>
                <c:pt idx="1043">
                  <c:v>285.45</c:v>
                </c:pt>
                <c:pt idx="1044">
                  <c:v>285.39999999999998</c:v>
                </c:pt>
                <c:pt idx="1045">
                  <c:v>285.35000000000002</c:v>
                </c:pt>
                <c:pt idx="1046">
                  <c:v>285.3</c:v>
                </c:pt>
                <c:pt idx="1047">
                  <c:v>285.24</c:v>
                </c:pt>
                <c:pt idx="1048">
                  <c:v>285.19</c:v>
                </c:pt>
                <c:pt idx="1049">
                  <c:v>285.14</c:v>
                </c:pt>
                <c:pt idx="1050">
                  <c:v>285.08999999999997</c:v>
                </c:pt>
                <c:pt idx="1051">
                  <c:v>285.02999999999997</c:v>
                </c:pt>
                <c:pt idx="1052">
                  <c:v>284.98</c:v>
                </c:pt>
                <c:pt idx="1053">
                  <c:v>284.93</c:v>
                </c:pt>
                <c:pt idx="1054">
                  <c:v>284.88</c:v>
                </c:pt>
                <c:pt idx="1055">
                  <c:v>284.83</c:v>
                </c:pt>
                <c:pt idx="1056">
                  <c:v>284.77</c:v>
                </c:pt>
                <c:pt idx="1057">
                  <c:v>284.72000000000003</c:v>
                </c:pt>
                <c:pt idx="1058">
                  <c:v>284.67</c:v>
                </c:pt>
                <c:pt idx="1059">
                  <c:v>284.62</c:v>
                </c:pt>
                <c:pt idx="1060">
                  <c:v>284.56</c:v>
                </c:pt>
                <c:pt idx="1061">
                  <c:v>284.51</c:v>
                </c:pt>
                <c:pt idx="1062">
                  <c:v>284.45999999999998</c:v>
                </c:pt>
                <c:pt idx="1063">
                  <c:v>284.41000000000003</c:v>
                </c:pt>
                <c:pt idx="1064">
                  <c:v>284.36</c:v>
                </c:pt>
                <c:pt idx="1065">
                  <c:v>284.3</c:v>
                </c:pt>
                <c:pt idx="1066">
                  <c:v>284.25</c:v>
                </c:pt>
                <c:pt idx="1067">
                  <c:v>284.2</c:v>
                </c:pt>
                <c:pt idx="1068">
                  <c:v>284.14999999999998</c:v>
                </c:pt>
                <c:pt idx="1069">
                  <c:v>284.10000000000002</c:v>
                </c:pt>
                <c:pt idx="1070">
                  <c:v>284.05</c:v>
                </c:pt>
                <c:pt idx="1071">
                  <c:v>283.99</c:v>
                </c:pt>
                <c:pt idx="1072">
                  <c:v>283.94</c:v>
                </c:pt>
                <c:pt idx="1073">
                  <c:v>283.89</c:v>
                </c:pt>
                <c:pt idx="1074">
                  <c:v>283.83999999999997</c:v>
                </c:pt>
                <c:pt idx="1075">
                  <c:v>283.79000000000002</c:v>
                </c:pt>
                <c:pt idx="1076">
                  <c:v>283.73</c:v>
                </c:pt>
                <c:pt idx="1077">
                  <c:v>283.68</c:v>
                </c:pt>
                <c:pt idx="1078">
                  <c:v>283.63</c:v>
                </c:pt>
                <c:pt idx="1079">
                  <c:v>283.58</c:v>
                </c:pt>
                <c:pt idx="1080">
                  <c:v>283.52999999999997</c:v>
                </c:pt>
                <c:pt idx="1081">
                  <c:v>283.48</c:v>
                </c:pt>
                <c:pt idx="1082">
                  <c:v>283.42</c:v>
                </c:pt>
                <c:pt idx="1083">
                  <c:v>283.37</c:v>
                </c:pt>
                <c:pt idx="1084">
                  <c:v>283.32</c:v>
                </c:pt>
                <c:pt idx="1085">
                  <c:v>283.27</c:v>
                </c:pt>
                <c:pt idx="1086">
                  <c:v>283.22000000000003</c:v>
                </c:pt>
                <c:pt idx="1087">
                  <c:v>283.17</c:v>
                </c:pt>
                <c:pt idx="1088">
                  <c:v>283.12</c:v>
                </c:pt>
                <c:pt idx="1089">
                  <c:v>283.06</c:v>
                </c:pt>
                <c:pt idx="1090">
                  <c:v>283.01</c:v>
                </c:pt>
                <c:pt idx="1091">
                  <c:v>282.95999999999998</c:v>
                </c:pt>
                <c:pt idx="1092">
                  <c:v>282.91000000000003</c:v>
                </c:pt>
                <c:pt idx="1093">
                  <c:v>282.86</c:v>
                </c:pt>
                <c:pt idx="1094">
                  <c:v>282.81</c:v>
                </c:pt>
                <c:pt idx="1095">
                  <c:v>282.75</c:v>
                </c:pt>
                <c:pt idx="1096">
                  <c:v>282.7</c:v>
                </c:pt>
                <c:pt idx="1097">
                  <c:v>282.64999999999998</c:v>
                </c:pt>
                <c:pt idx="1098">
                  <c:v>282.60000000000002</c:v>
                </c:pt>
                <c:pt idx="1099">
                  <c:v>282.55</c:v>
                </c:pt>
                <c:pt idx="1100">
                  <c:v>282.5</c:v>
                </c:pt>
                <c:pt idx="1101">
                  <c:v>282.45</c:v>
                </c:pt>
                <c:pt idx="1102">
                  <c:v>282.39</c:v>
                </c:pt>
                <c:pt idx="1103">
                  <c:v>282.33999999999997</c:v>
                </c:pt>
                <c:pt idx="1104">
                  <c:v>282.29000000000002</c:v>
                </c:pt>
                <c:pt idx="1105">
                  <c:v>282.24</c:v>
                </c:pt>
                <c:pt idx="1106">
                  <c:v>282.19</c:v>
                </c:pt>
                <c:pt idx="1107">
                  <c:v>282.14</c:v>
                </c:pt>
                <c:pt idx="1108">
                  <c:v>282.08999999999997</c:v>
                </c:pt>
                <c:pt idx="1109">
                  <c:v>282.02999999999997</c:v>
                </c:pt>
                <c:pt idx="1110">
                  <c:v>281.98</c:v>
                </c:pt>
                <c:pt idx="1111">
                  <c:v>281.93</c:v>
                </c:pt>
                <c:pt idx="1112">
                  <c:v>281.93</c:v>
                </c:pt>
                <c:pt idx="1113">
                  <c:v>282.02999999999997</c:v>
                </c:pt>
                <c:pt idx="1114">
                  <c:v>282.08999999999997</c:v>
                </c:pt>
                <c:pt idx="1115">
                  <c:v>282.14</c:v>
                </c:pt>
                <c:pt idx="1116">
                  <c:v>282.2</c:v>
                </c:pt>
                <c:pt idx="1117">
                  <c:v>282.26</c:v>
                </c:pt>
                <c:pt idx="1118">
                  <c:v>282.31</c:v>
                </c:pt>
                <c:pt idx="1119">
                  <c:v>282.37</c:v>
                </c:pt>
                <c:pt idx="1120">
                  <c:v>282.42</c:v>
                </c:pt>
                <c:pt idx="1121">
                  <c:v>282.47000000000003</c:v>
                </c:pt>
                <c:pt idx="1122">
                  <c:v>282.52999999999997</c:v>
                </c:pt>
                <c:pt idx="1123">
                  <c:v>282.58</c:v>
                </c:pt>
                <c:pt idx="1124">
                  <c:v>282.64</c:v>
                </c:pt>
                <c:pt idx="1125">
                  <c:v>282.69</c:v>
                </c:pt>
                <c:pt idx="1126">
                  <c:v>282.75</c:v>
                </c:pt>
                <c:pt idx="1127">
                  <c:v>282.8</c:v>
                </c:pt>
                <c:pt idx="1128">
                  <c:v>282.85000000000002</c:v>
                </c:pt>
                <c:pt idx="1129">
                  <c:v>282.91000000000003</c:v>
                </c:pt>
                <c:pt idx="1130">
                  <c:v>282.95999999999998</c:v>
                </c:pt>
                <c:pt idx="1131">
                  <c:v>283.01</c:v>
                </c:pt>
                <c:pt idx="1132">
                  <c:v>283.07</c:v>
                </c:pt>
                <c:pt idx="1133">
                  <c:v>283.12</c:v>
                </c:pt>
                <c:pt idx="1134">
                  <c:v>283.17</c:v>
                </c:pt>
                <c:pt idx="1135">
                  <c:v>283.23</c:v>
                </c:pt>
                <c:pt idx="1136">
                  <c:v>283.27999999999997</c:v>
                </c:pt>
                <c:pt idx="1137">
                  <c:v>283.33</c:v>
                </c:pt>
                <c:pt idx="1138">
                  <c:v>283.38</c:v>
                </c:pt>
                <c:pt idx="1139">
                  <c:v>283.43</c:v>
                </c:pt>
                <c:pt idx="1140">
                  <c:v>283.49</c:v>
                </c:pt>
                <c:pt idx="1141">
                  <c:v>283.54000000000002</c:v>
                </c:pt>
                <c:pt idx="1142">
                  <c:v>283.58999999999997</c:v>
                </c:pt>
                <c:pt idx="1143">
                  <c:v>283.64</c:v>
                </c:pt>
                <c:pt idx="1144">
                  <c:v>283.69</c:v>
                </c:pt>
                <c:pt idx="1145">
                  <c:v>283.74</c:v>
                </c:pt>
                <c:pt idx="1146">
                  <c:v>283.79000000000002</c:v>
                </c:pt>
                <c:pt idx="1147">
                  <c:v>283.85000000000002</c:v>
                </c:pt>
                <c:pt idx="1148">
                  <c:v>283.89999999999998</c:v>
                </c:pt>
                <c:pt idx="1149">
                  <c:v>283.95</c:v>
                </c:pt>
                <c:pt idx="1150">
                  <c:v>284</c:v>
                </c:pt>
                <c:pt idx="1151">
                  <c:v>284.05</c:v>
                </c:pt>
                <c:pt idx="1152">
                  <c:v>284.10000000000002</c:v>
                </c:pt>
                <c:pt idx="1153">
                  <c:v>284.14999999999998</c:v>
                </c:pt>
                <c:pt idx="1154">
                  <c:v>284.2</c:v>
                </c:pt>
                <c:pt idx="1155">
                  <c:v>284.25</c:v>
                </c:pt>
                <c:pt idx="1156">
                  <c:v>284.3</c:v>
                </c:pt>
                <c:pt idx="1157">
                  <c:v>284.35000000000002</c:v>
                </c:pt>
                <c:pt idx="1158">
                  <c:v>284.39999999999998</c:v>
                </c:pt>
                <c:pt idx="1159">
                  <c:v>284.45</c:v>
                </c:pt>
                <c:pt idx="1160">
                  <c:v>284.5</c:v>
                </c:pt>
                <c:pt idx="1161">
                  <c:v>284.55</c:v>
                </c:pt>
                <c:pt idx="1162">
                  <c:v>284.60000000000002</c:v>
                </c:pt>
                <c:pt idx="1163">
                  <c:v>284.64999999999998</c:v>
                </c:pt>
                <c:pt idx="1164">
                  <c:v>284.69</c:v>
                </c:pt>
                <c:pt idx="1165">
                  <c:v>284.74</c:v>
                </c:pt>
                <c:pt idx="1166">
                  <c:v>284.79000000000002</c:v>
                </c:pt>
                <c:pt idx="1167">
                  <c:v>284.83999999999997</c:v>
                </c:pt>
                <c:pt idx="1168">
                  <c:v>284.89</c:v>
                </c:pt>
                <c:pt idx="1169">
                  <c:v>284.94</c:v>
                </c:pt>
                <c:pt idx="1170">
                  <c:v>284.99</c:v>
                </c:pt>
                <c:pt idx="1171">
                  <c:v>285.04000000000002</c:v>
                </c:pt>
                <c:pt idx="1172">
                  <c:v>285.08</c:v>
                </c:pt>
                <c:pt idx="1173">
                  <c:v>285.13</c:v>
                </c:pt>
                <c:pt idx="1174">
                  <c:v>285.18</c:v>
                </c:pt>
                <c:pt idx="1175">
                  <c:v>285.23</c:v>
                </c:pt>
                <c:pt idx="1176">
                  <c:v>285.27999999999997</c:v>
                </c:pt>
                <c:pt idx="1177">
                  <c:v>285.32</c:v>
                </c:pt>
                <c:pt idx="1178">
                  <c:v>285.37</c:v>
                </c:pt>
                <c:pt idx="1179">
                  <c:v>285.42</c:v>
                </c:pt>
                <c:pt idx="1180">
                  <c:v>285.47000000000003</c:v>
                </c:pt>
                <c:pt idx="1181">
                  <c:v>285.51</c:v>
                </c:pt>
                <c:pt idx="1182">
                  <c:v>285.56</c:v>
                </c:pt>
                <c:pt idx="1183">
                  <c:v>285.61</c:v>
                </c:pt>
                <c:pt idx="1184">
                  <c:v>285.66000000000003</c:v>
                </c:pt>
                <c:pt idx="1185">
                  <c:v>285.7</c:v>
                </c:pt>
                <c:pt idx="1186">
                  <c:v>285.75</c:v>
                </c:pt>
                <c:pt idx="1187">
                  <c:v>285.8</c:v>
                </c:pt>
                <c:pt idx="1188">
                  <c:v>285.83999999999997</c:v>
                </c:pt>
                <c:pt idx="1189">
                  <c:v>285.89</c:v>
                </c:pt>
                <c:pt idx="1190">
                  <c:v>285.94</c:v>
                </c:pt>
                <c:pt idx="1191">
                  <c:v>285.98</c:v>
                </c:pt>
                <c:pt idx="1192">
                  <c:v>286.02999999999997</c:v>
                </c:pt>
                <c:pt idx="1193">
                  <c:v>286.08</c:v>
                </c:pt>
                <c:pt idx="1194">
                  <c:v>286.12</c:v>
                </c:pt>
                <c:pt idx="1195">
                  <c:v>286.17</c:v>
                </c:pt>
                <c:pt idx="1196">
                  <c:v>286.20999999999998</c:v>
                </c:pt>
                <c:pt idx="1197">
                  <c:v>286.26</c:v>
                </c:pt>
                <c:pt idx="1198">
                  <c:v>286.3</c:v>
                </c:pt>
                <c:pt idx="1199">
                  <c:v>286.35000000000002</c:v>
                </c:pt>
                <c:pt idx="1200">
                  <c:v>286.39999999999998</c:v>
                </c:pt>
                <c:pt idx="1201">
                  <c:v>286.44</c:v>
                </c:pt>
                <c:pt idx="1202">
                  <c:v>286.49</c:v>
                </c:pt>
                <c:pt idx="1203">
                  <c:v>286.52999999999997</c:v>
                </c:pt>
                <c:pt idx="1204">
                  <c:v>286.58</c:v>
                </c:pt>
                <c:pt idx="1205">
                  <c:v>286.62</c:v>
                </c:pt>
                <c:pt idx="1206">
                  <c:v>286.67</c:v>
                </c:pt>
                <c:pt idx="1207">
                  <c:v>286.70999999999998</c:v>
                </c:pt>
                <c:pt idx="1208">
                  <c:v>286.76</c:v>
                </c:pt>
                <c:pt idx="1209">
                  <c:v>286.8</c:v>
                </c:pt>
                <c:pt idx="1210">
                  <c:v>286.83999999999997</c:v>
                </c:pt>
                <c:pt idx="1211">
                  <c:v>286.89</c:v>
                </c:pt>
                <c:pt idx="1212">
                  <c:v>286.93</c:v>
                </c:pt>
                <c:pt idx="1213">
                  <c:v>286.98</c:v>
                </c:pt>
                <c:pt idx="1214">
                  <c:v>287.02</c:v>
                </c:pt>
                <c:pt idx="1215">
                  <c:v>287.07</c:v>
                </c:pt>
                <c:pt idx="1216">
                  <c:v>287.11</c:v>
                </c:pt>
                <c:pt idx="1217">
                  <c:v>287.14999999999998</c:v>
                </c:pt>
                <c:pt idx="1218">
                  <c:v>287.2</c:v>
                </c:pt>
                <c:pt idx="1219">
                  <c:v>287.24</c:v>
                </c:pt>
                <c:pt idx="1220">
                  <c:v>287.27999999999997</c:v>
                </c:pt>
                <c:pt idx="1221">
                  <c:v>287.33</c:v>
                </c:pt>
                <c:pt idx="1222">
                  <c:v>287.37</c:v>
                </c:pt>
                <c:pt idx="1223">
                  <c:v>287.41000000000003</c:v>
                </c:pt>
                <c:pt idx="1224">
                  <c:v>287.45999999999998</c:v>
                </c:pt>
                <c:pt idx="1225">
                  <c:v>287.5</c:v>
                </c:pt>
                <c:pt idx="1226">
                  <c:v>287.54000000000002</c:v>
                </c:pt>
                <c:pt idx="1227">
                  <c:v>287.58999999999997</c:v>
                </c:pt>
                <c:pt idx="1228">
                  <c:v>287.63</c:v>
                </c:pt>
                <c:pt idx="1229">
                  <c:v>287.67</c:v>
                </c:pt>
                <c:pt idx="1230">
                  <c:v>287.70999999999998</c:v>
                </c:pt>
                <c:pt idx="1231">
                  <c:v>287.76</c:v>
                </c:pt>
                <c:pt idx="1232">
                  <c:v>287.8</c:v>
                </c:pt>
                <c:pt idx="1233">
                  <c:v>287.83999999999997</c:v>
                </c:pt>
                <c:pt idx="1234">
                  <c:v>287.88</c:v>
                </c:pt>
                <c:pt idx="1235">
                  <c:v>287.93</c:v>
                </c:pt>
                <c:pt idx="1236">
                  <c:v>287.97000000000003</c:v>
                </c:pt>
                <c:pt idx="1237">
                  <c:v>288.01</c:v>
                </c:pt>
                <c:pt idx="1238">
                  <c:v>288.05</c:v>
                </c:pt>
                <c:pt idx="1239">
                  <c:v>288.08999999999997</c:v>
                </c:pt>
                <c:pt idx="1240">
                  <c:v>288.14</c:v>
                </c:pt>
                <c:pt idx="1241">
                  <c:v>288.18</c:v>
                </c:pt>
                <c:pt idx="1242">
                  <c:v>288.22000000000003</c:v>
                </c:pt>
                <c:pt idx="1243">
                  <c:v>288.26</c:v>
                </c:pt>
                <c:pt idx="1244">
                  <c:v>288.3</c:v>
                </c:pt>
                <c:pt idx="1245">
                  <c:v>288.33999999999997</c:v>
                </c:pt>
                <c:pt idx="1246">
                  <c:v>288.39</c:v>
                </c:pt>
                <c:pt idx="1247">
                  <c:v>288.43</c:v>
                </c:pt>
                <c:pt idx="1248">
                  <c:v>288.47000000000003</c:v>
                </c:pt>
                <c:pt idx="1249">
                  <c:v>288.51</c:v>
                </c:pt>
                <c:pt idx="1250">
                  <c:v>288.55</c:v>
                </c:pt>
                <c:pt idx="1251">
                  <c:v>288.58999999999997</c:v>
                </c:pt>
                <c:pt idx="1252">
                  <c:v>288.63</c:v>
                </c:pt>
                <c:pt idx="1253">
                  <c:v>288.67</c:v>
                </c:pt>
                <c:pt idx="1254">
                  <c:v>288.70999999999998</c:v>
                </c:pt>
                <c:pt idx="1255">
                  <c:v>288.75</c:v>
                </c:pt>
                <c:pt idx="1256">
                  <c:v>288.79000000000002</c:v>
                </c:pt>
                <c:pt idx="1257">
                  <c:v>288.83</c:v>
                </c:pt>
                <c:pt idx="1258">
                  <c:v>288.87</c:v>
                </c:pt>
                <c:pt idx="1259">
                  <c:v>288.91000000000003</c:v>
                </c:pt>
                <c:pt idx="1260">
                  <c:v>288.95999999999998</c:v>
                </c:pt>
                <c:pt idx="1261">
                  <c:v>289</c:v>
                </c:pt>
                <c:pt idx="1262">
                  <c:v>289.04000000000002</c:v>
                </c:pt>
                <c:pt idx="1263">
                  <c:v>289.08</c:v>
                </c:pt>
                <c:pt idx="1264">
                  <c:v>289.12</c:v>
                </c:pt>
                <c:pt idx="1265">
                  <c:v>289.16000000000003</c:v>
                </c:pt>
                <c:pt idx="1266">
                  <c:v>289.2</c:v>
                </c:pt>
                <c:pt idx="1267">
                  <c:v>289.24</c:v>
                </c:pt>
                <c:pt idx="1268">
                  <c:v>289.27</c:v>
                </c:pt>
                <c:pt idx="1269">
                  <c:v>289.31</c:v>
                </c:pt>
                <c:pt idx="1270">
                  <c:v>289.35000000000002</c:v>
                </c:pt>
                <c:pt idx="1271">
                  <c:v>289.39</c:v>
                </c:pt>
                <c:pt idx="1272">
                  <c:v>289.43</c:v>
                </c:pt>
                <c:pt idx="1273">
                  <c:v>289.47000000000003</c:v>
                </c:pt>
                <c:pt idx="1274">
                  <c:v>289.51</c:v>
                </c:pt>
                <c:pt idx="1275">
                  <c:v>289.55</c:v>
                </c:pt>
                <c:pt idx="1276">
                  <c:v>289.58999999999997</c:v>
                </c:pt>
                <c:pt idx="1277">
                  <c:v>289.63</c:v>
                </c:pt>
                <c:pt idx="1278">
                  <c:v>289.67</c:v>
                </c:pt>
                <c:pt idx="1279">
                  <c:v>289.70999999999998</c:v>
                </c:pt>
                <c:pt idx="1280">
                  <c:v>289.75</c:v>
                </c:pt>
                <c:pt idx="1281">
                  <c:v>289.79000000000002</c:v>
                </c:pt>
                <c:pt idx="1282">
                  <c:v>289.83</c:v>
                </c:pt>
                <c:pt idx="1283">
                  <c:v>289.86</c:v>
                </c:pt>
                <c:pt idx="1284">
                  <c:v>289.89999999999998</c:v>
                </c:pt>
                <c:pt idx="1285">
                  <c:v>289.94</c:v>
                </c:pt>
                <c:pt idx="1286">
                  <c:v>289.98</c:v>
                </c:pt>
                <c:pt idx="1287">
                  <c:v>290.02</c:v>
                </c:pt>
                <c:pt idx="1288">
                  <c:v>290.06</c:v>
                </c:pt>
                <c:pt idx="1289">
                  <c:v>290.10000000000002</c:v>
                </c:pt>
                <c:pt idx="1290">
                  <c:v>290.14</c:v>
                </c:pt>
                <c:pt idx="1291">
                  <c:v>290.18</c:v>
                </c:pt>
                <c:pt idx="1292">
                  <c:v>290.20999999999998</c:v>
                </c:pt>
                <c:pt idx="1293">
                  <c:v>290.25</c:v>
                </c:pt>
                <c:pt idx="1294">
                  <c:v>290.29000000000002</c:v>
                </c:pt>
                <c:pt idx="1295">
                  <c:v>290.33</c:v>
                </c:pt>
                <c:pt idx="1296">
                  <c:v>290.37</c:v>
                </c:pt>
                <c:pt idx="1297">
                  <c:v>290.41000000000003</c:v>
                </c:pt>
                <c:pt idx="1298">
                  <c:v>290.45</c:v>
                </c:pt>
                <c:pt idx="1299">
                  <c:v>290.48</c:v>
                </c:pt>
                <c:pt idx="1300">
                  <c:v>290.52</c:v>
                </c:pt>
                <c:pt idx="1301">
                  <c:v>290.56</c:v>
                </c:pt>
                <c:pt idx="1302">
                  <c:v>290.60000000000002</c:v>
                </c:pt>
                <c:pt idx="1303">
                  <c:v>290.64</c:v>
                </c:pt>
                <c:pt idx="1304">
                  <c:v>290.68</c:v>
                </c:pt>
                <c:pt idx="1305">
                  <c:v>290.70999999999998</c:v>
                </c:pt>
                <c:pt idx="1306">
                  <c:v>290.75</c:v>
                </c:pt>
                <c:pt idx="1307">
                  <c:v>290.79000000000002</c:v>
                </c:pt>
                <c:pt idx="1308">
                  <c:v>290.83</c:v>
                </c:pt>
                <c:pt idx="1309">
                  <c:v>290.87</c:v>
                </c:pt>
                <c:pt idx="1310">
                  <c:v>290.89999999999998</c:v>
                </c:pt>
                <c:pt idx="1311">
                  <c:v>290.94</c:v>
                </c:pt>
                <c:pt idx="1312">
                  <c:v>290.98</c:v>
                </c:pt>
                <c:pt idx="1313">
                  <c:v>291.02</c:v>
                </c:pt>
                <c:pt idx="1314">
                  <c:v>291.06</c:v>
                </c:pt>
                <c:pt idx="1315">
                  <c:v>291.08999999999997</c:v>
                </c:pt>
                <c:pt idx="1316">
                  <c:v>291.13</c:v>
                </c:pt>
                <c:pt idx="1317">
                  <c:v>291.17</c:v>
                </c:pt>
                <c:pt idx="1318">
                  <c:v>291.20999999999998</c:v>
                </c:pt>
                <c:pt idx="1319">
                  <c:v>291.25</c:v>
                </c:pt>
                <c:pt idx="1320">
                  <c:v>291.27999999999997</c:v>
                </c:pt>
                <c:pt idx="1321">
                  <c:v>291.32</c:v>
                </c:pt>
                <c:pt idx="1322">
                  <c:v>291.36</c:v>
                </c:pt>
                <c:pt idx="1323">
                  <c:v>291.39999999999998</c:v>
                </c:pt>
                <c:pt idx="1324">
                  <c:v>291.44</c:v>
                </c:pt>
                <c:pt idx="1325">
                  <c:v>291.47000000000003</c:v>
                </c:pt>
                <c:pt idx="1326">
                  <c:v>291.51</c:v>
                </c:pt>
                <c:pt idx="1327">
                  <c:v>291.55</c:v>
                </c:pt>
                <c:pt idx="1328">
                  <c:v>291.58999999999997</c:v>
                </c:pt>
                <c:pt idx="1329">
                  <c:v>291.63</c:v>
                </c:pt>
                <c:pt idx="1330">
                  <c:v>291.66000000000003</c:v>
                </c:pt>
                <c:pt idx="1331">
                  <c:v>291.7</c:v>
                </c:pt>
                <c:pt idx="1332">
                  <c:v>291.74</c:v>
                </c:pt>
                <c:pt idx="1333">
                  <c:v>291.77999999999997</c:v>
                </c:pt>
                <c:pt idx="1334">
                  <c:v>291.82</c:v>
                </c:pt>
                <c:pt idx="1335">
                  <c:v>291.85000000000002</c:v>
                </c:pt>
                <c:pt idx="1336">
                  <c:v>291.89</c:v>
                </c:pt>
                <c:pt idx="1337">
                  <c:v>291.93</c:v>
                </c:pt>
                <c:pt idx="1338">
                  <c:v>291.97000000000003</c:v>
                </c:pt>
                <c:pt idx="1339">
                  <c:v>292.01</c:v>
                </c:pt>
                <c:pt idx="1340">
                  <c:v>292.04000000000002</c:v>
                </c:pt>
                <c:pt idx="1341">
                  <c:v>292.08</c:v>
                </c:pt>
                <c:pt idx="1342">
                  <c:v>292.12</c:v>
                </c:pt>
                <c:pt idx="1343">
                  <c:v>292.16000000000003</c:v>
                </c:pt>
                <c:pt idx="1344">
                  <c:v>292.2</c:v>
                </c:pt>
                <c:pt idx="1345">
                  <c:v>292.23</c:v>
                </c:pt>
                <c:pt idx="1346">
                  <c:v>292.27</c:v>
                </c:pt>
                <c:pt idx="1347">
                  <c:v>292.31</c:v>
                </c:pt>
                <c:pt idx="1348">
                  <c:v>292.35000000000002</c:v>
                </c:pt>
                <c:pt idx="1349">
                  <c:v>292.38</c:v>
                </c:pt>
                <c:pt idx="1350">
                  <c:v>292.42</c:v>
                </c:pt>
                <c:pt idx="1351">
                  <c:v>292.45999999999998</c:v>
                </c:pt>
                <c:pt idx="1352">
                  <c:v>292.5</c:v>
                </c:pt>
                <c:pt idx="1353">
                  <c:v>292.54000000000002</c:v>
                </c:pt>
                <c:pt idx="1354">
                  <c:v>292.57</c:v>
                </c:pt>
                <c:pt idx="1355">
                  <c:v>292.61</c:v>
                </c:pt>
                <c:pt idx="1356">
                  <c:v>292.64999999999998</c:v>
                </c:pt>
                <c:pt idx="1357">
                  <c:v>292.69</c:v>
                </c:pt>
                <c:pt idx="1358">
                  <c:v>292.72000000000003</c:v>
                </c:pt>
                <c:pt idx="1359">
                  <c:v>292.76</c:v>
                </c:pt>
                <c:pt idx="1360">
                  <c:v>292.8</c:v>
                </c:pt>
                <c:pt idx="1361">
                  <c:v>292.83999999999997</c:v>
                </c:pt>
                <c:pt idx="1362">
                  <c:v>292.88</c:v>
                </c:pt>
                <c:pt idx="1363">
                  <c:v>292.91000000000003</c:v>
                </c:pt>
                <c:pt idx="1364">
                  <c:v>292.95</c:v>
                </c:pt>
                <c:pt idx="1365">
                  <c:v>292.99</c:v>
                </c:pt>
                <c:pt idx="1366">
                  <c:v>293.02999999999997</c:v>
                </c:pt>
                <c:pt idx="1367">
                  <c:v>293.06</c:v>
                </c:pt>
                <c:pt idx="1368">
                  <c:v>293.10000000000002</c:v>
                </c:pt>
                <c:pt idx="1369">
                  <c:v>293.14</c:v>
                </c:pt>
                <c:pt idx="1370">
                  <c:v>293.18</c:v>
                </c:pt>
                <c:pt idx="1371">
                  <c:v>293.22000000000003</c:v>
                </c:pt>
                <c:pt idx="1372">
                  <c:v>293.25</c:v>
                </c:pt>
                <c:pt idx="1373">
                  <c:v>293.29000000000002</c:v>
                </c:pt>
                <c:pt idx="1374">
                  <c:v>293.33</c:v>
                </c:pt>
                <c:pt idx="1375">
                  <c:v>293.37</c:v>
                </c:pt>
                <c:pt idx="1376">
                  <c:v>293.41000000000003</c:v>
                </c:pt>
                <c:pt idx="1377">
                  <c:v>293.44</c:v>
                </c:pt>
                <c:pt idx="1378">
                  <c:v>293.48</c:v>
                </c:pt>
                <c:pt idx="1379">
                  <c:v>293.52</c:v>
                </c:pt>
                <c:pt idx="1380">
                  <c:v>293.56</c:v>
                </c:pt>
                <c:pt idx="1381">
                  <c:v>293.60000000000002</c:v>
                </c:pt>
                <c:pt idx="1382">
                  <c:v>293.63</c:v>
                </c:pt>
                <c:pt idx="1383">
                  <c:v>293.67</c:v>
                </c:pt>
                <c:pt idx="1384">
                  <c:v>293.70999999999998</c:v>
                </c:pt>
                <c:pt idx="1385">
                  <c:v>293.75</c:v>
                </c:pt>
                <c:pt idx="1386">
                  <c:v>293.79000000000002</c:v>
                </c:pt>
                <c:pt idx="1387">
                  <c:v>293.83</c:v>
                </c:pt>
                <c:pt idx="1388">
                  <c:v>293.87</c:v>
                </c:pt>
                <c:pt idx="1389">
                  <c:v>293.89999999999998</c:v>
                </c:pt>
                <c:pt idx="1390">
                  <c:v>293.94</c:v>
                </c:pt>
                <c:pt idx="1391">
                  <c:v>293.98</c:v>
                </c:pt>
                <c:pt idx="1392">
                  <c:v>294.02</c:v>
                </c:pt>
                <c:pt idx="1393">
                  <c:v>294.06</c:v>
                </c:pt>
                <c:pt idx="1394">
                  <c:v>294.10000000000002</c:v>
                </c:pt>
                <c:pt idx="1395">
                  <c:v>294.13</c:v>
                </c:pt>
                <c:pt idx="1396">
                  <c:v>294.17</c:v>
                </c:pt>
                <c:pt idx="1397">
                  <c:v>294.20999999999998</c:v>
                </c:pt>
                <c:pt idx="1398">
                  <c:v>294.25</c:v>
                </c:pt>
                <c:pt idx="1399">
                  <c:v>294.29000000000002</c:v>
                </c:pt>
                <c:pt idx="1400">
                  <c:v>294.33</c:v>
                </c:pt>
                <c:pt idx="1401">
                  <c:v>294.37</c:v>
                </c:pt>
                <c:pt idx="1402">
                  <c:v>294.39999999999998</c:v>
                </c:pt>
                <c:pt idx="1403">
                  <c:v>294.44</c:v>
                </c:pt>
                <c:pt idx="1404">
                  <c:v>294.48</c:v>
                </c:pt>
                <c:pt idx="1405">
                  <c:v>294.52</c:v>
                </c:pt>
                <c:pt idx="1406">
                  <c:v>294.56</c:v>
                </c:pt>
                <c:pt idx="1407">
                  <c:v>294.60000000000002</c:v>
                </c:pt>
                <c:pt idx="1408">
                  <c:v>294.64</c:v>
                </c:pt>
                <c:pt idx="1409">
                  <c:v>294.68</c:v>
                </c:pt>
                <c:pt idx="1410">
                  <c:v>294.70999999999998</c:v>
                </c:pt>
                <c:pt idx="1411">
                  <c:v>294.75</c:v>
                </c:pt>
                <c:pt idx="1412">
                  <c:v>294.79000000000002</c:v>
                </c:pt>
                <c:pt idx="1413">
                  <c:v>294.83</c:v>
                </c:pt>
                <c:pt idx="1414">
                  <c:v>294.87</c:v>
                </c:pt>
                <c:pt idx="1415">
                  <c:v>294.91000000000003</c:v>
                </c:pt>
                <c:pt idx="1416">
                  <c:v>294.95</c:v>
                </c:pt>
                <c:pt idx="1417">
                  <c:v>294.99</c:v>
                </c:pt>
                <c:pt idx="1418">
                  <c:v>295.02999999999997</c:v>
                </c:pt>
                <c:pt idx="1419">
                  <c:v>295.06</c:v>
                </c:pt>
                <c:pt idx="1420">
                  <c:v>295.10000000000002</c:v>
                </c:pt>
                <c:pt idx="1421">
                  <c:v>295.14</c:v>
                </c:pt>
                <c:pt idx="1422">
                  <c:v>295.18</c:v>
                </c:pt>
                <c:pt idx="1423">
                  <c:v>295.22000000000003</c:v>
                </c:pt>
                <c:pt idx="1424">
                  <c:v>295.26</c:v>
                </c:pt>
                <c:pt idx="1425">
                  <c:v>295.3</c:v>
                </c:pt>
                <c:pt idx="1426">
                  <c:v>295.33999999999997</c:v>
                </c:pt>
                <c:pt idx="1427">
                  <c:v>295.38</c:v>
                </c:pt>
                <c:pt idx="1428">
                  <c:v>295.41000000000003</c:v>
                </c:pt>
                <c:pt idx="1429">
                  <c:v>295.45</c:v>
                </c:pt>
                <c:pt idx="1430">
                  <c:v>295.49</c:v>
                </c:pt>
                <c:pt idx="1431">
                  <c:v>295.52999999999997</c:v>
                </c:pt>
                <c:pt idx="1432">
                  <c:v>295.57</c:v>
                </c:pt>
                <c:pt idx="1433">
                  <c:v>295.61</c:v>
                </c:pt>
                <c:pt idx="1434">
                  <c:v>295.64999999999998</c:v>
                </c:pt>
                <c:pt idx="1435">
                  <c:v>295.69</c:v>
                </c:pt>
                <c:pt idx="1436">
                  <c:v>295.73</c:v>
                </c:pt>
                <c:pt idx="1437">
                  <c:v>295.77</c:v>
                </c:pt>
                <c:pt idx="1438">
                  <c:v>295.81</c:v>
                </c:pt>
                <c:pt idx="1439">
                  <c:v>295.85000000000002</c:v>
                </c:pt>
                <c:pt idx="1440">
                  <c:v>295.88</c:v>
                </c:pt>
                <c:pt idx="1441">
                  <c:v>295.92</c:v>
                </c:pt>
                <c:pt idx="1442">
                  <c:v>295.95999999999998</c:v>
                </c:pt>
                <c:pt idx="1443">
                  <c:v>296</c:v>
                </c:pt>
                <c:pt idx="1444">
                  <c:v>296.04000000000002</c:v>
                </c:pt>
                <c:pt idx="1445">
                  <c:v>296.08</c:v>
                </c:pt>
                <c:pt idx="1446">
                  <c:v>296.12</c:v>
                </c:pt>
                <c:pt idx="1447">
                  <c:v>296.16000000000003</c:v>
                </c:pt>
                <c:pt idx="1448">
                  <c:v>296.2</c:v>
                </c:pt>
                <c:pt idx="1449">
                  <c:v>296.24</c:v>
                </c:pt>
                <c:pt idx="1450">
                  <c:v>296.27999999999997</c:v>
                </c:pt>
                <c:pt idx="1451">
                  <c:v>296.27999999999997</c:v>
                </c:pt>
                <c:pt idx="1452">
                  <c:v>296.17</c:v>
                </c:pt>
                <c:pt idx="1453">
                  <c:v>296.10000000000002</c:v>
                </c:pt>
                <c:pt idx="1454">
                  <c:v>296.02999999999997</c:v>
                </c:pt>
                <c:pt idx="1455">
                  <c:v>295.95999999999998</c:v>
                </c:pt>
                <c:pt idx="1456">
                  <c:v>295.89</c:v>
                </c:pt>
                <c:pt idx="1457">
                  <c:v>295.83</c:v>
                </c:pt>
                <c:pt idx="1458">
                  <c:v>295.76</c:v>
                </c:pt>
                <c:pt idx="1459">
                  <c:v>295.69</c:v>
                </c:pt>
                <c:pt idx="1460">
                  <c:v>295.62</c:v>
                </c:pt>
                <c:pt idx="1461">
                  <c:v>295.55</c:v>
                </c:pt>
                <c:pt idx="1462">
                  <c:v>295.48</c:v>
                </c:pt>
                <c:pt idx="1463">
                  <c:v>295.42</c:v>
                </c:pt>
                <c:pt idx="1464">
                  <c:v>295.35000000000002</c:v>
                </c:pt>
                <c:pt idx="1465">
                  <c:v>295.27999999999997</c:v>
                </c:pt>
                <c:pt idx="1466">
                  <c:v>295.20999999999998</c:v>
                </c:pt>
                <c:pt idx="1467">
                  <c:v>295.14999999999998</c:v>
                </c:pt>
                <c:pt idx="1468">
                  <c:v>295.08</c:v>
                </c:pt>
                <c:pt idx="1469">
                  <c:v>295.01</c:v>
                </c:pt>
                <c:pt idx="1470">
                  <c:v>294.95</c:v>
                </c:pt>
                <c:pt idx="1471">
                  <c:v>294.88</c:v>
                </c:pt>
                <c:pt idx="1472">
                  <c:v>294.81</c:v>
                </c:pt>
                <c:pt idx="1473">
                  <c:v>294.75</c:v>
                </c:pt>
                <c:pt idx="1474">
                  <c:v>294.68</c:v>
                </c:pt>
                <c:pt idx="1475">
                  <c:v>294.61</c:v>
                </c:pt>
                <c:pt idx="1476">
                  <c:v>294.55</c:v>
                </c:pt>
                <c:pt idx="1477">
                  <c:v>294.48</c:v>
                </c:pt>
                <c:pt idx="1478">
                  <c:v>294.42</c:v>
                </c:pt>
                <c:pt idx="1479">
                  <c:v>294.35000000000002</c:v>
                </c:pt>
                <c:pt idx="1480">
                  <c:v>294.27999999999997</c:v>
                </c:pt>
                <c:pt idx="1481">
                  <c:v>294.22000000000003</c:v>
                </c:pt>
                <c:pt idx="1482">
                  <c:v>294.14999999999998</c:v>
                </c:pt>
                <c:pt idx="1483">
                  <c:v>294.08999999999997</c:v>
                </c:pt>
                <c:pt idx="1484">
                  <c:v>294.02</c:v>
                </c:pt>
                <c:pt idx="1485">
                  <c:v>293.95999999999998</c:v>
                </c:pt>
                <c:pt idx="1486">
                  <c:v>293.89</c:v>
                </c:pt>
                <c:pt idx="1487">
                  <c:v>293.83</c:v>
                </c:pt>
                <c:pt idx="1488">
                  <c:v>293.76</c:v>
                </c:pt>
                <c:pt idx="1489">
                  <c:v>293.7</c:v>
                </c:pt>
                <c:pt idx="1490">
                  <c:v>293.63</c:v>
                </c:pt>
                <c:pt idx="1491">
                  <c:v>293.57</c:v>
                </c:pt>
                <c:pt idx="1492">
                  <c:v>293.5</c:v>
                </c:pt>
                <c:pt idx="1493">
                  <c:v>293.44</c:v>
                </c:pt>
                <c:pt idx="1494">
                  <c:v>293.37</c:v>
                </c:pt>
                <c:pt idx="1495">
                  <c:v>293.31</c:v>
                </c:pt>
                <c:pt idx="1496">
                  <c:v>293.25</c:v>
                </c:pt>
                <c:pt idx="1497">
                  <c:v>293.18</c:v>
                </c:pt>
                <c:pt idx="1498">
                  <c:v>293.12</c:v>
                </c:pt>
                <c:pt idx="1499">
                  <c:v>293.06</c:v>
                </c:pt>
                <c:pt idx="1500">
                  <c:v>292.99</c:v>
                </c:pt>
                <c:pt idx="1501">
                  <c:v>292.93</c:v>
                </c:pt>
                <c:pt idx="1502">
                  <c:v>292.87</c:v>
                </c:pt>
                <c:pt idx="1503">
                  <c:v>292.8</c:v>
                </c:pt>
                <c:pt idx="1504">
                  <c:v>292.74</c:v>
                </c:pt>
                <c:pt idx="1505">
                  <c:v>292.68</c:v>
                </c:pt>
                <c:pt idx="1506">
                  <c:v>292.61</c:v>
                </c:pt>
                <c:pt idx="1507">
                  <c:v>292.55</c:v>
                </c:pt>
                <c:pt idx="1508">
                  <c:v>292.49</c:v>
                </c:pt>
                <c:pt idx="1509">
                  <c:v>292.42</c:v>
                </c:pt>
                <c:pt idx="1510">
                  <c:v>292.36</c:v>
                </c:pt>
                <c:pt idx="1511">
                  <c:v>292.3</c:v>
                </c:pt>
                <c:pt idx="1512">
                  <c:v>292.24</c:v>
                </c:pt>
                <c:pt idx="1513">
                  <c:v>292.17</c:v>
                </c:pt>
                <c:pt idx="1514">
                  <c:v>292.11</c:v>
                </c:pt>
                <c:pt idx="1515">
                  <c:v>292.05</c:v>
                </c:pt>
                <c:pt idx="1516">
                  <c:v>291.99</c:v>
                </c:pt>
                <c:pt idx="1517">
                  <c:v>291.93</c:v>
                </c:pt>
                <c:pt idx="1518">
                  <c:v>291.86</c:v>
                </c:pt>
                <c:pt idx="1519">
                  <c:v>291.8</c:v>
                </c:pt>
                <c:pt idx="1520">
                  <c:v>291.74</c:v>
                </c:pt>
                <c:pt idx="1521">
                  <c:v>291.68</c:v>
                </c:pt>
                <c:pt idx="1522">
                  <c:v>291.62</c:v>
                </c:pt>
                <c:pt idx="1523">
                  <c:v>291.56</c:v>
                </c:pt>
                <c:pt idx="1524">
                  <c:v>291.5</c:v>
                </c:pt>
                <c:pt idx="1525">
                  <c:v>291.43</c:v>
                </c:pt>
                <c:pt idx="1526">
                  <c:v>291.37</c:v>
                </c:pt>
                <c:pt idx="1527">
                  <c:v>291.31</c:v>
                </c:pt>
                <c:pt idx="1528">
                  <c:v>291.25</c:v>
                </c:pt>
                <c:pt idx="1529">
                  <c:v>291.19</c:v>
                </c:pt>
                <c:pt idx="1530">
                  <c:v>291.13</c:v>
                </c:pt>
                <c:pt idx="1531">
                  <c:v>291.07</c:v>
                </c:pt>
                <c:pt idx="1532">
                  <c:v>291.01</c:v>
                </c:pt>
                <c:pt idx="1533">
                  <c:v>290.95</c:v>
                </c:pt>
                <c:pt idx="1534">
                  <c:v>290.89</c:v>
                </c:pt>
                <c:pt idx="1535">
                  <c:v>290.83</c:v>
                </c:pt>
                <c:pt idx="1536">
                  <c:v>290.77</c:v>
                </c:pt>
                <c:pt idx="1537">
                  <c:v>290.70999999999998</c:v>
                </c:pt>
                <c:pt idx="1538">
                  <c:v>290.64999999999998</c:v>
                </c:pt>
                <c:pt idx="1539">
                  <c:v>290.58</c:v>
                </c:pt>
                <c:pt idx="1540">
                  <c:v>290.52</c:v>
                </c:pt>
                <c:pt idx="1541">
                  <c:v>290.47000000000003</c:v>
                </c:pt>
                <c:pt idx="1542">
                  <c:v>290.41000000000003</c:v>
                </c:pt>
                <c:pt idx="1543">
                  <c:v>290.35000000000002</c:v>
                </c:pt>
                <c:pt idx="1544">
                  <c:v>290.29000000000002</c:v>
                </c:pt>
                <c:pt idx="1545">
                  <c:v>290.23</c:v>
                </c:pt>
                <c:pt idx="1546">
                  <c:v>290.17</c:v>
                </c:pt>
                <c:pt idx="1547">
                  <c:v>290.11</c:v>
                </c:pt>
                <c:pt idx="1548">
                  <c:v>290.05</c:v>
                </c:pt>
                <c:pt idx="1549">
                  <c:v>289.99</c:v>
                </c:pt>
                <c:pt idx="1550">
                  <c:v>289.93</c:v>
                </c:pt>
                <c:pt idx="1551">
                  <c:v>289.87</c:v>
                </c:pt>
                <c:pt idx="1552">
                  <c:v>289.81</c:v>
                </c:pt>
                <c:pt idx="1553">
                  <c:v>289.75</c:v>
                </c:pt>
                <c:pt idx="1554">
                  <c:v>289.69</c:v>
                </c:pt>
                <c:pt idx="1555">
                  <c:v>289.63</c:v>
                </c:pt>
                <c:pt idx="1556">
                  <c:v>289.58</c:v>
                </c:pt>
                <c:pt idx="1557">
                  <c:v>289.52</c:v>
                </c:pt>
                <c:pt idx="1558">
                  <c:v>289.45999999999998</c:v>
                </c:pt>
                <c:pt idx="1559">
                  <c:v>289.39999999999998</c:v>
                </c:pt>
                <c:pt idx="1560">
                  <c:v>289.33999999999997</c:v>
                </c:pt>
                <c:pt idx="1561">
                  <c:v>289.27999999999997</c:v>
                </c:pt>
                <c:pt idx="1562">
                  <c:v>289.22000000000003</c:v>
                </c:pt>
                <c:pt idx="1563">
                  <c:v>289.17</c:v>
                </c:pt>
                <c:pt idx="1564">
                  <c:v>289.11</c:v>
                </c:pt>
                <c:pt idx="1565">
                  <c:v>289.05</c:v>
                </c:pt>
                <c:pt idx="1566">
                  <c:v>288.99</c:v>
                </c:pt>
                <c:pt idx="1567">
                  <c:v>288.93</c:v>
                </c:pt>
                <c:pt idx="1568">
                  <c:v>288.87</c:v>
                </c:pt>
                <c:pt idx="1569">
                  <c:v>288.82</c:v>
                </c:pt>
                <c:pt idx="1570">
                  <c:v>288.76</c:v>
                </c:pt>
                <c:pt idx="1571">
                  <c:v>288.7</c:v>
                </c:pt>
                <c:pt idx="1572">
                  <c:v>288.64</c:v>
                </c:pt>
                <c:pt idx="1573">
                  <c:v>288.58999999999997</c:v>
                </c:pt>
                <c:pt idx="1574">
                  <c:v>288.52999999999997</c:v>
                </c:pt>
                <c:pt idx="1575">
                  <c:v>288.47000000000003</c:v>
                </c:pt>
                <c:pt idx="1576">
                  <c:v>288.41000000000003</c:v>
                </c:pt>
                <c:pt idx="1577">
                  <c:v>288.36</c:v>
                </c:pt>
                <c:pt idx="1578">
                  <c:v>288.3</c:v>
                </c:pt>
                <c:pt idx="1579">
                  <c:v>288.24</c:v>
                </c:pt>
                <c:pt idx="1580">
                  <c:v>288.18</c:v>
                </c:pt>
                <c:pt idx="1581">
                  <c:v>288.13</c:v>
                </c:pt>
                <c:pt idx="1582">
                  <c:v>288.07</c:v>
                </c:pt>
                <c:pt idx="1583">
                  <c:v>288.01</c:v>
                </c:pt>
                <c:pt idx="1584">
                  <c:v>287.95999999999998</c:v>
                </c:pt>
                <c:pt idx="1585">
                  <c:v>287.89999999999998</c:v>
                </c:pt>
                <c:pt idx="1586">
                  <c:v>287.83999999999997</c:v>
                </c:pt>
                <c:pt idx="1587">
                  <c:v>287.79000000000002</c:v>
                </c:pt>
                <c:pt idx="1588">
                  <c:v>287.73</c:v>
                </c:pt>
                <c:pt idx="1589">
                  <c:v>287.67</c:v>
                </c:pt>
                <c:pt idx="1590">
                  <c:v>287.62</c:v>
                </c:pt>
                <c:pt idx="1591">
                  <c:v>287.56</c:v>
                </c:pt>
                <c:pt idx="1592">
                  <c:v>287.5</c:v>
                </c:pt>
                <c:pt idx="1593">
                  <c:v>287.45</c:v>
                </c:pt>
                <c:pt idx="1594">
                  <c:v>287.39</c:v>
                </c:pt>
                <c:pt idx="1595">
                  <c:v>287.33</c:v>
                </c:pt>
                <c:pt idx="1596">
                  <c:v>287.27999999999997</c:v>
                </c:pt>
                <c:pt idx="1597">
                  <c:v>287.22000000000003</c:v>
                </c:pt>
                <c:pt idx="1598">
                  <c:v>287.17</c:v>
                </c:pt>
                <c:pt idx="1599">
                  <c:v>287.11</c:v>
                </c:pt>
                <c:pt idx="1600">
                  <c:v>287.05</c:v>
                </c:pt>
                <c:pt idx="1601">
                  <c:v>287</c:v>
                </c:pt>
                <c:pt idx="1602">
                  <c:v>286.94</c:v>
                </c:pt>
                <c:pt idx="1603">
                  <c:v>286.88</c:v>
                </c:pt>
                <c:pt idx="1604">
                  <c:v>286.83</c:v>
                </c:pt>
                <c:pt idx="1605">
                  <c:v>286.77</c:v>
                </c:pt>
                <c:pt idx="1606">
                  <c:v>286.72000000000003</c:v>
                </c:pt>
                <c:pt idx="1607">
                  <c:v>286.66000000000003</c:v>
                </c:pt>
                <c:pt idx="1608">
                  <c:v>286.61</c:v>
                </c:pt>
                <c:pt idx="1609">
                  <c:v>286.55</c:v>
                </c:pt>
                <c:pt idx="1610">
                  <c:v>286.49</c:v>
                </c:pt>
                <c:pt idx="1611">
                  <c:v>286.44</c:v>
                </c:pt>
                <c:pt idx="1612">
                  <c:v>286.38</c:v>
                </c:pt>
                <c:pt idx="1613">
                  <c:v>286.33</c:v>
                </c:pt>
                <c:pt idx="1614">
                  <c:v>286.27</c:v>
                </c:pt>
                <c:pt idx="1615">
                  <c:v>286.22000000000003</c:v>
                </c:pt>
                <c:pt idx="1616">
                  <c:v>286.16000000000003</c:v>
                </c:pt>
                <c:pt idx="1617">
                  <c:v>286.11</c:v>
                </c:pt>
                <c:pt idx="1618">
                  <c:v>286.05</c:v>
                </c:pt>
                <c:pt idx="1619">
                  <c:v>286</c:v>
                </c:pt>
                <c:pt idx="1620">
                  <c:v>285.94</c:v>
                </c:pt>
                <c:pt idx="1621">
                  <c:v>285.89</c:v>
                </c:pt>
                <c:pt idx="1622">
                  <c:v>285.83</c:v>
                </c:pt>
                <c:pt idx="1623">
                  <c:v>285.77</c:v>
                </c:pt>
                <c:pt idx="1624">
                  <c:v>285.72000000000003</c:v>
                </c:pt>
                <c:pt idx="1625">
                  <c:v>285.66000000000003</c:v>
                </c:pt>
                <c:pt idx="1626">
                  <c:v>285.61</c:v>
                </c:pt>
                <c:pt idx="1627">
                  <c:v>285.55</c:v>
                </c:pt>
                <c:pt idx="1628">
                  <c:v>285.5</c:v>
                </c:pt>
                <c:pt idx="1629">
                  <c:v>285.44</c:v>
                </c:pt>
                <c:pt idx="1630">
                  <c:v>285.39</c:v>
                </c:pt>
                <c:pt idx="1631">
                  <c:v>285.33</c:v>
                </c:pt>
                <c:pt idx="1632">
                  <c:v>285.27999999999997</c:v>
                </c:pt>
                <c:pt idx="1633">
                  <c:v>285.22000000000003</c:v>
                </c:pt>
                <c:pt idx="1634">
                  <c:v>285.17</c:v>
                </c:pt>
                <c:pt idx="1635">
                  <c:v>285.12</c:v>
                </c:pt>
                <c:pt idx="1636">
                  <c:v>285.06</c:v>
                </c:pt>
                <c:pt idx="1637">
                  <c:v>285.01</c:v>
                </c:pt>
                <c:pt idx="1638">
                  <c:v>284.95</c:v>
                </c:pt>
                <c:pt idx="1639">
                  <c:v>284.89999999999998</c:v>
                </c:pt>
                <c:pt idx="1640">
                  <c:v>284.83999999999997</c:v>
                </c:pt>
                <c:pt idx="1641">
                  <c:v>284.79000000000002</c:v>
                </c:pt>
                <c:pt idx="1642">
                  <c:v>284.73</c:v>
                </c:pt>
                <c:pt idx="1643">
                  <c:v>284.68</c:v>
                </c:pt>
                <c:pt idx="1644">
                  <c:v>284.62</c:v>
                </c:pt>
                <c:pt idx="1645">
                  <c:v>284.57</c:v>
                </c:pt>
                <c:pt idx="1646">
                  <c:v>284.51</c:v>
                </c:pt>
                <c:pt idx="1647">
                  <c:v>284.45999999999998</c:v>
                </c:pt>
                <c:pt idx="1648">
                  <c:v>284.39999999999998</c:v>
                </c:pt>
                <c:pt idx="1649">
                  <c:v>284.35000000000002</c:v>
                </c:pt>
                <c:pt idx="1650">
                  <c:v>284.29000000000002</c:v>
                </c:pt>
                <c:pt idx="1651">
                  <c:v>284.24</c:v>
                </c:pt>
                <c:pt idx="1652">
                  <c:v>284.19</c:v>
                </c:pt>
                <c:pt idx="1653">
                  <c:v>284.13</c:v>
                </c:pt>
                <c:pt idx="1654">
                  <c:v>284.08</c:v>
                </c:pt>
                <c:pt idx="1655">
                  <c:v>284.02</c:v>
                </c:pt>
                <c:pt idx="1656">
                  <c:v>283.97000000000003</c:v>
                </c:pt>
                <c:pt idx="1657">
                  <c:v>283.91000000000003</c:v>
                </c:pt>
                <c:pt idx="1658">
                  <c:v>283.86</c:v>
                </c:pt>
                <c:pt idx="1659">
                  <c:v>283.8</c:v>
                </c:pt>
                <c:pt idx="1660">
                  <c:v>283.75</c:v>
                </c:pt>
                <c:pt idx="1661">
                  <c:v>283.7</c:v>
                </c:pt>
                <c:pt idx="1662">
                  <c:v>283.64</c:v>
                </c:pt>
                <c:pt idx="1663">
                  <c:v>283.58999999999997</c:v>
                </c:pt>
                <c:pt idx="1664">
                  <c:v>283.52999999999997</c:v>
                </c:pt>
                <c:pt idx="1665">
                  <c:v>283.48</c:v>
                </c:pt>
                <c:pt idx="1666">
                  <c:v>283.42</c:v>
                </c:pt>
                <c:pt idx="1667">
                  <c:v>283.37</c:v>
                </c:pt>
                <c:pt idx="1668">
                  <c:v>283.37</c:v>
                </c:pt>
                <c:pt idx="1669">
                  <c:v>283.47000000000003</c:v>
                </c:pt>
                <c:pt idx="1670">
                  <c:v>283.52999999999997</c:v>
                </c:pt>
                <c:pt idx="1671">
                  <c:v>283.58</c:v>
                </c:pt>
                <c:pt idx="1672">
                  <c:v>283.63</c:v>
                </c:pt>
                <c:pt idx="1673">
                  <c:v>283.69</c:v>
                </c:pt>
                <c:pt idx="1674">
                  <c:v>283.74</c:v>
                </c:pt>
                <c:pt idx="1675">
                  <c:v>283.79000000000002</c:v>
                </c:pt>
                <c:pt idx="1676">
                  <c:v>283.85000000000002</c:v>
                </c:pt>
                <c:pt idx="1677">
                  <c:v>283.89999999999998</c:v>
                </c:pt>
                <c:pt idx="1678">
                  <c:v>283.95</c:v>
                </c:pt>
                <c:pt idx="1679">
                  <c:v>284</c:v>
                </c:pt>
                <c:pt idx="1680">
                  <c:v>284.06</c:v>
                </c:pt>
                <c:pt idx="1681">
                  <c:v>284.11</c:v>
                </c:pt>
                <c:pt idx="1682">
                  <c:v>284.16000000000003</c:v>
                </c:pt>
                <c:pt idx="1683">
                  <c:v>284.22000000000003</c:v>
                </c:pt>
                <c:pt idx="1684">
                  <c:v>284.27</c:v>
                </c:pt>
                <c:pt idx="1685">
                  <c:v>284.32</c:v>
                </c:pt>
                <c:pt idx="1686">
                  <c:v>284.37</c:v>
                </c:pt>
                <c:pt idx="1687">
                  <c:v>284.42</c:v>
                </c:pt>
                <c:pt idx="1688">
                  <c:v>284.48</c:v>
                </c:pt>
                <c:pt idx="1689">
                  <c:v>284.52999999999997</c:v>
                </c:pt>
                <c:pt idx="1690">
                  <c:v>284.58</c:v>
                </c:pt>
                <c:pt idx="1691">
                  <c:v>284.63</c:v>
                </c:pt>
                <c:pt idx="1692">
                  <c:v>284.68</c:v>
                </c:pt>
                <c:pt idx="1693">
                  <c:v>284.74</c:v>
                </c:pt>
                <c:pt idx="1694">
                  <c:v>284.79000000000002</c:v>
                </c:pt>
                <c:pt idx="1695">
                  <c:v>284.83999999999997</c:v>
                </c:pt>
                <c:pt idx="1696">
                  <c:v>284.89</c:v>
                </c:pt>
                <c:pt idx="1697">
                  <c:v>284.94</c:v>
                </c:pt>
                <c:pt idx="1698">
                  <c:v>284.99</c:v>
                </c:pt>
                <c:pt idx="1699">
                  <c:v>285.04000000000002</c:v>
                </c:pt>
                <c:pt idx="1700">
                  <c:v>285.08999999999997</c:v>
                </c:pt>
                <c:pt idx="1701">
                  <c:v>285.14999999999998</c:v>
                </c:pt>
                <c:pt idx="1702">
                  <c:v>285.2</c:v>
                </c:pt>
                <c:pt idx="1703">
                  <c:v>285.25</c:v>
                </c:pt>
                <c:pt idx="1704">
                  <c:v>285.3</c:v>
                </c:pt>
                <c:pt idx="1705">
                  <c:v>285.35000000000002</c:v>
                </c:pt>
                <c:pt idx="1706">
                  <c:v>285.39999999999998</c:v>
                </c:pt>
                <c:pt idx="1707">
                  <c:v>285.45</c:v>
                </c:pt>
                <c:pt idx="1708">
                  <c:v>285.5</c:v>
                </c:pt>
                <c:pt idx="1709">
                  <c:v>285.55</c:v>
                </c:pt>
                <c:pt idx="1710">
                  <c:v>285.60000000000002</c:v>
                </c:pt>
                <c:pt idx="1711">
                  <c:v>285.64999999999998</c:v>
                </c:pt>
                <c:pt idx="1712">
                  <c:v>285.7</c:v>
                </c:pt>
                <c:pt idx="1713">
                  <c:v>285.75</c:v>
                </c:pt>
                <c:pt idx="1714">
                  <c:v>285.8</c:v>
                </c:pt>
                <c:pt idx="1715">
                  <c:v>285.85000000000002</c:v>
                </c:pt>
                <c:pt idx="1716">
                  <c:v>285.89999999999998</c:v>
                </c:pt>
                <c:pt idx="1717">
                  <c:v>285.95</c:v>
                </c:pt>
                <c:pt idx="1718">
                  <c:v>286</c:v>
                </c:pt>
                <c:pt idx="1719">
                  <c:v>286.05</c:v>
                </c:pt>
                <c:pt idx="1720">
                  <c:v>286.10000000000002</c:v>
                </c:pt>
                <c:pt idx="1721">
                  <c:v>286.14999999999998</c:v>
                </c:pt>
                <c:pt idx="1722">
                  <c:v>286.2</c:v>
                </c:pt>
                <c:pt idx="1723">
                  <c:v>286.25</c:v>
                </c:pt>
                <c:pt idx="1724">
                  <c:v>286.3</c:v>
                </c:pt>
                <c:pt idx="1725">
                  <c:v>286.33999999999997</c:v>
                </c:pt>
                <c:pt idx="1726">
                  <c:v>286.39</c:v>
                </c:pt>
                <c:pt idx="1727">
                  <c:v>286.44</c:v>
                </c:pt>
                <c:pt idx="1728">
                  <c:v>286.49</c:v>
                </c:pt>
                <c:pt idx="1729">
                  <c:v>286.54000000000002</c:v>
                </c:pt>
                <c:pt idx="1730">
                  <c:v>286.58999999999997</c:v>
                </c:pt>
                <c:pt idx="1731">
                  <c:v>286.64</c:v>
                </c:pt>
                <c:pt idx="1732">
                  <c:v>286.69</c:v>
                </c:pt>
                <c:pt idx="1733">
                  <c:v>286.73</c:v>
                </c:pt>
                <c:pt idx="1734">
                  <c:v>286.77999999999997</c:v>
                </c:pt>
                <c:pt idx="1735">
                  <c:v>286.83</c:v>
                </c:pt>
                <c:pt idx="1736">
                  <c:v>286.88</c:v>
                </c:pt>
                <c:pt idx="1737">
                  <c:v>286.93</c:v>
                </c:pt>
                <c:pt idx="1738">
                  <c:v>286.98</c:v>
                </c:pt>
                <c:pt idx="1739">
                  <c:v>287.02</c:v>
                </c:pt>
                <c:pt idx="1740">
                  <c:v>287.07</c:v>
                </c:pt>
                <c:pt idx="1741">
                  <c:v>287.12</c:v>
                </c:pt>
                <c:pt idx="1742">
                  <c:v>287.17</c:v>
                </c:pt>
                <c:pt idx="1743">
                  <c:v>287.22000000000003</c:v>
                </c:pt>
                <c:pt idx="1744">
                  <c:v>287.26</c:v>
                </c:pt>
                <c:pt idx="1745">
                  <c:v>287.31</c:v>
                </c:pt>
                <c:pt idx="1746">
                  <c:v>287.36</c:v>
                </c:pt>
                <c:pt idx="1747">
                  <c:v>287.41000000000003</c:v>
                </c:pt>
                <c:pt idx="1748">
                  <c:v>287.45</c:v>
                </c:pt>
                <c:pt idx="1749">
                  <c:v>287.5</c:v>
                </c:pt>
                <c:pt idx="1750">
                  <c:v>287.55</c:v>
                </c:pt>
                <c:pt idx="1751">
                  <c:v>287.60000000000002</c:v>
                </c:pt>
                <c:pt idx="1752">
                  <c:v>287.64</c:v>
                </c:pt>
                <c:pt idx="1753">
                  <c:v>287.69</c:v>
                </c:pt>
                <c:pt idx="1754">
                  <c:v>287.74</c:v>
                </c:pt>
                <c:pt idx="1755">
                  <c:v>287.77999999999997</c:v>
                </c:pt>
                <c:pt idx="1756">
                  <c:v>287.83</c:v>
                </c:pt>
                <c:pt idx="1757">
                  <c:v>287.88</c:v>
                </c:pt>
                <c:pt idx="1758">
                  <c:v>287.92</c:v>
                </c:pt>
                <c:pt idx="1759">
                  <c:v>287.97000000000003</c:v>
                </c:pt>
                <c:pt idx="1760">
                  <c:v>288.02</c:v>
                </c:pt>
                <c:pt idx="1761">
                  <c:v>288.06</c:v>
                </c:pt>
                <c:pt idx="1762">
                  <c:v>288.11</c:v>
                </c:pt>
                <c:pt idx="1763">
                  <c:v>288.16000000000003</c:v>
                </c:pt>
                <c:pt idx="1764">
                  <c:v>288.2</c:v>
                </c:pt>
                <c:pt idx="1765">
                  <c:v>288.25</c:v>
                </c:pt>
                <c:pt idx="1766">
                  <c:v>288.3</c:v>
                </c:pt>
                <c:pt idx="1767">
                  <c:v>288.33999999999997</c:v>
                </c:pt>
                <c:pt idx="1768">
                  <c:v>288.39</c:v>
                </c:pt>
                <c:pt idx="1769">
                  <c:v>288.43</c:v>
                </c:pt>
                <c:pt idx="1770">
                  <c:v>288.48</c:v>
                </c:pt>
                <c:pt idx="1771">
                  <c:v>288.52999999999997</c:v>
                </c:pt>
                <c:pt idx="1772">
                  <c:v>288.57</c:v>
                </c:pt>
                <c:pt idx="1773">
                  <c:v>288.62</c:v>
                </c:pt>
                <c:pt idx="1774">
                  <c:v>288.66000000000003</c:v>
                </c:pt>
                <c:pt idx="1775">
                  <c:v>288.70999999999998</c:v>
                </c:pt>
                <c:pt idx="1776">
                  <c:v>288.75</c:v>
                </c:pt>
                <c:pt idx="1777">
                  <c:v>288.8</c:v>
                </c:pt>
                <c:pt idx="1778">
                  <c:v>288.83999999999997</c:v>
                </c:pt>
                <c:pt idx="1779">
                  <c:v>288.89</c:v>
                </c:pt>
                <c:pt idx="1780">
                  <c:v>288.93</c:v>
                </c:pt>
                <c:pt idx="1781">
                  <c:v>288.98</c:v>
                </c:pt>
                <c:pt idx="1782">
                  <c:v>289.02</c:v>
                </c:pt>
                <c:pt idx="1783">
                  <c:v>289.07</c:v>
                </c:pt>
                <c:pt idx="1784">
                  <c:v>289.11</c:v>
                </c:pt>
                <c:pt idx="1785">
                  <c:v>289.16000000000003</c:v>
                </c:pt>
                <c:pt idx="1786">
                  <c:v>289.2</c:v>
                </c:pt>
                <c:pt idx="1787">
                  <c:v>289.25</c:v>
                </c:pt>
                <c:pt idx="1788">
                  <c:v>289.29000000000002</c:v>
                </c:pt>
                <c:pt idx="1789">
                  <c:v>289.33999999999997</c:v>
                </c:pt>
                <c:pt idx="1790">
                  <c:v>289.38</c:v>
                </c:pt>
                <c:pt idx="1791">
                  <c:v>289.43</c:v>
                </c:pt>
                <c:pt idx="1792">
                  <c:v>289.47000000000003</c:v>
                </c:pt>
                <c:pt idx="1793">
                  <c:v>289.52</c:v>
                </c:pt>
                <c:pt idx="1794">
                  <c:v>289.56</c:v>
                </c:pt>
                <c:pt idx="1795">
                  <c:v>289.60000000000002</c:v>
                </c:pt>
                <c:pt idx="1796">
                  <c:v>289.64999999999998</c:v>
                </c:pt>
                <c:pt idx="1797">
                  <c:v>289.69</c:v>
                </c:pt>
                <c:pt idx="1798">
                  <c:v>289.74</c:v>
                </c:pt>
                <c:pt idx="1799">
                  <c:v>289.77999999999997</c:v>
                </c:pt>
                <c:pt idx="1800">
                  <c:v>289.82</c:v>
                </c:pt>
                <c:pt idx="1801">
                  <c:v>289.87</c:v>
                </c:pt>
                <c:pt idx="1802">
                  <c:v>289.91000000000003</c:v>
                </c:pt>
                <c:pt idx="1803">
                  <c:v>289.95999999999998</c:v>
                </c:pt>
                <c:pt idx="1804">
                  <c:v>290</c:v>
                </c:pt>
                <c:pt idx="1805">
                  <c:v>290.04000000000002</c:v>
                </c:pt>
                <c:pt idx="1806">
                  <c:v>290.08999999999997</c:v>
                </c:pt>
                <c:pt idx="1807">
                  <c:v>290.13</c:v>
                </c:pt>
                <c:pt idx="1808">
                  <c:v>290.17</c:v>
                </c:pt>
                <c:pt idx="1809">
                  <c:v>290.22000000000003</c:v>
                </c:pt>
                <c:pt idx="1810">
                  <c:v>290.26</c:v>
                </c:pt>
                <c:pt idx="1811">
                  <c:v>290.3</c:v>
                </c:pt>
                <c:pt idx="1812">
                  <c:v>290.35000000000002</c:v>
                </c:pt>
                <c:pt idx="1813">
                  <c:v>290.39</c:v>
                </c:pt>
                <c:pt idx="1814">
                  <c:v>290.43</c:v>
                </c:pt>
                <c:pt idx="1815">
                  <c:v>290.48</c:v>
                </c:pt>
                <c:pt idx="1816">
                  <c:v>290.52</c:v>
                </c:pt>
                <c:pt idx="1817">
                  <c:v>290.56</c:v>
                </c:pt>
                <c:pt idx="1818">
                  <c:v>290.60000000000002</c:v>
                </c:pt>
                <c:pt idx="1819">
                  <c:v>290.64999999999998</c:v>
                </c:pt>
                <c:pt idx="1820">
                  <c:v>290.69</c:v>
                </c:pt>
                <c:pt idx="1821">
                  <c:v>290.73</c:v>
                </c:pt>
                <c:pt idx="1822">
                  <c:v>290.77999999999997</c:v>
                </c:pt>
                <c:pt idx="1823">
                  <c:v>290.82</c:v>
                </c:pt>
                <c:pt idx="1824">
                  <c:v>290.86</c:v>
                </c:pt>
                <c:pt idx="1825">
                  <c:v>290.89999999999998</c:v>
                </c:pt>
                <c:pt idx="1826">
                  <c:v>290.95</c:v>
                </c:pt>
                <c:pt idx="1827">
                  <c:v>290.99</c:v>
                </c:pt>
                <c:pt idx="1828">
                  <c:v>291.02999999999997</c:v>
                </c:pt>
                <c:pt idx="1829">
                  <c:v>291.07</c:v>
                </c:pt>
                <c:pt idx="1830">
                  <c:v>291.12</c:v>
                </c:pt>
                <c:pt idx="1831">
                  <c:v>291.16000000000003</c:v>
                </c:pt>
                <c:pt idx="1832">
                  <c:v>291.2</c:v>
                </c:pt>
                <c:pt idx="1833">
                  <c:v>291.24</c:v>
                </c:pt>
                <c:pt idx="1834">
                  <c:v>291.29000000000002</c:v>
                </c:pt>
                <c:pt idx="1835">
                  <c:v>291.33</c:v>
                </c:pt>
                <c:pt idx="1836">
                  <c:v>291.37</c:v>
                </c:pt>
                <c:pt idx="1837">
                  <c:v>291.41000000000003</c:v>
                </c:pt>
                <c:pt idx="1838">
                  <c:v>291.45999999999998</c:v>
                </c:pt>
                <c:pt idx="1839">
                  <c:v>291.5</c:v>
                </c:pt>
                <c:pt idx="1840">
                  <c:v>291.54000000000002</c:v>
                </c:pt>
                <c:pt idx="1841">
                  <c:v>291.58</c:v>
                </c:pt>
                <c:pt idx="1842">
                  <c:v>291.63</c:v>
                </c:pt>
                <c:pt idx="1843">
                  <c:v>291.67</c:v>
                </c:pt>
                <c:pt idx="1844">
                  <c:v>291.70999999999998</c:v>
                </c:pt>
                <c:pt idx="1845">
                  <c:v>291.75</c:v>
                </c:pt>
                <c:pt idx="1846">
                  <c:v>291.79000000000002</c:v>
                </c:pt>
                <c:pt idx="1847">
                  <c:v>291.83999999999997</c:v>
                </c:pt>
                <c:pt idx="1848">
                  <c:v>291.88</c:v>
                </c:pt>
                <c:pt idx="1849">
                  <c:v>291.92</c:v>
                </c:pt>
                <c:pt idx="1850">
                  <c:v>291.95999999999998</c:v>
                </c:pt>
                <c:pt idx="1851">
                  <c:v>292.01</c:v>
                </c:pt>
                <c:pt idx="1852">
                  <c:v>292.05</c:v>
                </c:pt>
                <c:pt idx="1853">
                  <c:v>292.08999999999997</c:v>
                </c:pt>
                <c:pt idx="1854">
                  <c:v>292.13</c:v>
                </c:pt>
                <c:pt idx="1855">
                  <c:v>292.17</c:v>
                </c:pt>
                <c:pt idx="1856">
                  <c:v>292.22000000000003</c:v>
                </c:pt>
                <c:pt idx="1857">
                  <c:v>292.26</c:v>
                </c:pt>
                <c:pt idx="1858">
                  <c:v>292.3</c:v>
                </c:pt>
                <c:pt idx="1859">
                  <c:v>292.33999999999997</c:v>
                </c:pt>
                <c:pt idx="1860">
                  <c:v>292.38</c:v>
                </c:pt>
                <c:pt idx="1861">
                  <c:v>292.43</c:v>
                </c:pt>
                <c:pt idx="1862">
                  <c:v>292.47000000000003</c:v>
                </c:pt>
                <c:pt idx="1863">
                  <c:v>292.51</c:v>
                </c:pt>
                <c:pt idx="1864">
                  <c:v>292.55</c:v>
                </c:pt>
                <c:pt idx="1865">
                  <c:v>292.58999999999997</c:v>
                </c:pt>
                <c:pt idx="1866">
                  <c:v>292.64</c:v>
                </c:pt>
                <c:pt idx="1867">
                  <c:v>292.68</c:v>
                </c:pt>
                <c:pt idx="1868">
                  <c:v>292.72000000000003</c:v>
                </c:pt>
                <c:pt idx="1869">
                  <c:v>292.76</c:v>
                </c:pt>
                <c:pt idx="1870">
                  <c:v>292.8</c:v>
                </c:pt>
                <c:pt idx="1871">
                  <c:v>292.85000000000002</c:v>
                </c:pt>
                <c:pt idx="1872">
                  <c:v>292.89</c:v>
                </c:pt>
                <c:pt idx="1873">
                  <c:v>292.93</c:v>
                </c:pt>
                <c:pt idx="1874">
                  <c:v>292.97000000000003</c:v>
                </c:pt>
                <c:pt idx="1875">
                  <c:v>293.01</c:v>
                </c:pt>
                <c:pt idx="1876">
                  <c:v>293.06</c:v>
                </c:pt>
                <c:pt idx="1877">
                  <c:v>293.10000000000002</c:v>
                </c:pt>
                <c:pt idx="1878">
                  <c:v>293.14</c:v>
                </c:pt>
                <c:pt idx="1879">
                  <c:v>293.18</c:v>
                </c:pt>
                <c:pt idx="1880">
                  <c:v>293.23</c:v>
                </c:pt>
                <c:pt idx="1881">
                  <c:v>293.27</c:v>
                </c:pt>
                <c:pt idx="1882">
                  <c:v>293.31</c:v>
                </c:pt>
                <c:pt idx="1883">
                  <c:v>293.35000000000002</c:v>
                </c:pt>
                <c:pt idx="1884">
                  <c:v>293.39</c:v>
                </c:pt>
                <c:pt idx="1885">
                  <c:v>293.44</c:v>
                </c:pt>
                <c:pt idx="1886">
                  <c:v>293.48</c:v>
                </c:pt>
                <c:pt idx="1887">
                  <c:v>293.52</c:v>
                </c:pt>
                <c:pt idx="1888">
                  <c:v>293.56</c:v>
                </c:pt>
                <c:pt idx="1889">
                  <c:v>293.61</c:v>
                </c:pt>
                <c:pt idx="1890">
                  <c:v>293.64999999999998</c:v>
                </c:pt>
                <c:pt idx="1891">
                  <c:v>293.69</c:v>
                </c:pt>
                <c:pt idx="1892">
                  <c:v>293.73</c:v>
                </c:pt>
                <c:pt idx="1893">
                  <c:v>293.77</c:v>
                </c:pt>
                <c:pt idx="1894">
                  <c:v>293.82</c:v>
                </c:pt>
                <c:pt idx="1895">
                  <c:v>293.86</c:v>
                </c:pt>
                <c:pt idx="1896">
                  <c:v>293.89999999999998</c:v>
                </c:pt>
                <c:pt idx="1897">
                  <c:v>293.94</c:v>
                </c:pt>
                <c:pt idx="1898">
                  <c:v>293.99</c:v>
                </c:pt>
                <c:pt idx="1899">
                  <c:v>294.02999999999997</c:v>
                </c:pt>
                <c:pt idx="1900">
                  <c:v>294.07</c:v>
                </c:pt>
                <c:pt idx="1901">
                  <c:v>294.11</c:v>
                </c:pt>
                <c:pt idx="1902">
                  <c:v>294.16000000000003</c:v>
                </c:pt>
                <c:pt idx="1903">
                  <c:v>294.2</c:v>
                </c:pt>
                <c:pt idx="1904">
                  <c:v>294.24</c:v>
                </c:pt>
                <c:pt idx="1905">
                  <c:v>294.27999999999997</c:v>
                </c:pt>
                <c:pt idx="1906">
                  <c:v>294.33</c:v>
                </c:pt>
                <c:pt idx="1907">
                  <c:v>294.37</c:v>
                </c:pt>
                <c:pt idx="1908">
                  <c:v>294.41000000000003</c:v>
                </c:pt>
                <c:pt idx="1909">
                  <c:v>294.45</c:v>
                </c:pt>
                <c:pt idx="1910">
                  <c:v>294.5</c:v>
                </c:pt>
                <c:pt idx="1911">
                  <c:v>294.54000000000002</c:v>
                </c:pt>
                <c:pt idx="1912">
                  <c:v>294.58</c:v>
                </c:pt>
                <c:pt idx="1913">
                  <c:v>294.63</c:v>
                </c:pt>
                <c:pt idx="1914">
                  <c:v>294.67</c:v>
                </c:pt>
                <c:pt idx="1915">
                  <c:v>294.70999999999998</c:v>
                </c:pt>
                <c:pt idx="1916">
                  <c:v>294.75</c:v>
                </c:pt>
                <c:pt idx="1917">
                  <c:v>294.8</c:v>
                </c:pt>
                <c:pt idx="1918">
                  <c:v>294.83999999999997</c:v>
                </c:pt>
                <c:pt idx="1919">
                  <c:v>294.88</c:v>
                </c:pt>
                <c:pt idx="1920">
                  <c:v>294.93</c:v>
                </c:pt>
                <c:pt idx="1921">
                  <c:v>294.97000000000003</c:v>
                </c:pt>
                <c:pt idx="1922">
                  <c:v>295.01</c:v>
                </c:pt>
                <c:pt idx="1923">
                  <c:v>295.06</c:v>
                </c:pt>
                <c:pt idx="1924">
                  <c:v>295.10000000000002</c:v>
                </c:pt>
                <c:pt idx="1925">
                  <c:v>295.14</c:v>
                </c:pt>
                <c:pt idx="1926">
                  <c:v>295.18</c:v>
                </c:pt>
                <c:pt idx="1927">
                  <c:v>295.23</c:v>
                </c:pt>
                <c:pt idx="1928">
                  <c:v>295.27</c:v>
                </c:pt>
                <c:pt idx="1929">
                  <c:v>295.31</c:v>
                </c:pt>
                <c:pt idx="1930">
                  <c:v>295.36</c:v>
                </c:pt>
                <c:pt idx="1931">
                  <c:v>295.39999999999998</c:v>
                </c:pt>
                <c:pt idx="1932">
                  <c:v>295.44</c:v>
                </c:pt>
                <c:pt idx="1933">
                  <c:v>295.49</c:v>
                </c:pt>
                <c:pt idx="1934">
                  <c:v>295.52999999999997</c:v>
                </c:pt>
                <c:pt idx="1935">
                  <c:v>295.57</c:v>
                </c:pt>
                <c:pt idx="1936">
                  <c:v>295.62</c:v>
                </c:pt>
                <c:pt idx="1937">
                  <c:v>295.66000000000003</c:v>
                </c:pt>
                <c:pt idx="1938">
                  <c:v>295.7</c:v>
                </c:pt>
                <c:pt idx="1939">
                  <c:v>295.75</c:v>
                </c:pt>
                <c:pt idx="1940">
                  <c:v>295.79000000000002</c:v>
                </c:pt>
                <c:pt idx="1941">
                  <c:v>295.83</c:v>
                </c:pt>
                <c:pt idx="1942">
                  <c:v>295.88</c:v>
                </c:pt>
                <c:pt idx="1943">
                  <c:v>295.92</c:v>
                </c:pt>
                <c:pt idx="1944">
                  <c:v>295.97000000000003</c:v>
                </c:pt>
                <c:pt idx="1945">
                  <c:v>296.01</c:v>
                </c:pt>
                <c:pt idx="1946">
                  <c:v>296.05</c:v>
                </c:pt>
                <c:pt idx="1947">
                  <c:v>296.10000000000002</c:v>
                </c:pt>
                <c:pt idx="1948">
                  <c:v>296.14</c:v>
                </c:pt>
                <c:pt idx="1949">
                  <c:v>296.18</c:v>
                </c:pt>
                <c:pt idx="1950">
                  <c:v>296.23</c:v>
                </c:pt>
                <c:pt idx="1951">
                  <c:v>296.27</c:v>
                </c:pt>
                <c:pt idx="1952">
                  <c:v>296.32</c:v>
                </c:pt>
                <c:pt idx="1953">
                  <c:v>296.36</c:v>
                </c:pt>
                <c:pt idx="1954">
                  <c:v>296.39999999999998</c:v>
                </c:pt>
                <c:pt idx="1955">
                  <c:v>296.45</c:v>
                </c:pt>
                <c:pt idx="1956">
                  <c:v>296.49</c:v>
                </c:pt>
                <c:pt idx="1957">
                  <c:v>296.54000000000002</c:v>
                </c:pt>
                <c:pt idx="1958">
                  <c:v>296.58</c:v>
                </c:pt>
                <c:pt idx="1959">
                  <c:v>296.62</c:v>
                </c:pt>
                <c:pt idx="1960">
                  <c:v>296.67</c:v>
                </c:pt>
                <c:pt idx="1961">
                  <c:v>296.70999999999998</c:v>
                </c:pt>
                <c:pt idx="1962">
                  <c:v>296.76</c:v>
                </c:pt>
                <c:pt idx="1963">
                  <c:v>296.8</c:v>
                </c:pt>
                <c:pt idx="1964">
                  <c:v>296.85000000000002</c:v>
                </c:pt>
                <c:pt idx="1965">
                  <c:v>296.89</c:v>
                </c:pt>
                <c:pt idx="1966">
                  <c:v>296.93</c:v>
                </c:pt>
                <c:pt idx="1967">
                  <c:v>296.98</c:v>
                </c:pt>
                <c:pt idx="1968">
                  <c:v>297.02</c:v>
                </c:pt>
                <c:pt idx="1969">
                  <c:v>297.07</c:v>
                </c:pt>
                <c:pt idx="1970">
                  <c:v>297.11</c:v>
                </c:pt>
                <c:pt idx="1971">
                  <c:v>297.16000000000003</c:v>
                </c:pt>
                <c:pt idx="1972">
                  <c:v>297.2</c:v>
                </c:pt>
                <c:pt idx="1973">
                  <c:v>297.25</c:v>
                </c:pt>
                <c:pt idx="1974">
                  <c:v>297.29000000000002</c:v>
                </c:pt>
                <c:pt idx="1975">
                  <c:v>297.33</c:v>
                </c:pt>
                <c:pt idx="1976">
                  <c:v>297.38</c:v>
                </c:pt>
                <c:pt idx="1977">
                  <c:v>297.42</c:v>
                </c:pt>
                <c:pt idx="1978">
                  <c:v>297.47000000000003</c:v>
                </c:pt>
                <c:pt idx="1979">
                  <c:v>297.51</c:v>
                </c:pt>
                <c:pt idx="1980">
                  <c:v>297.56</c:v>
                </c:pt>
                <c:pt idx="1981">
                  <c:v>297.60000000000002</c:v>
                </c:pt>
                <c:pt idx="1982">
                  <c:v>297.64999999999998</c:v>
                </c:pt>
                <c:pt idx="1983">
                  <c:v>297.69</c:v>
                </c:pt>
                <c:pt idx="1984">
                  <c:v>297.74</c:v>
                </c:pt>
                <c:pt idx="1985">
                  <c:v>297.77999999999997</c:v>
                </c:pt>
                <c:pt idx="1986">
                  <c:v>297.83</c:v>
                </c:pt>
                <c:pt idx="1987">
                  <c:v>297.87</c:v>
                </c:pt>
                <c:pt idx="1988">
                  <c:v>297.92</c:v>
                </c:pt>
                <c:pt idx="1989">
                  <c:v>297.95999999999998</c:v>
                </c:pt>
                <c:pt idx="1990">
                  <c:v>298.01</c:v>
                </c:pt>
                <c:pt idx="1991">
                  <c:v>298.05</c:v>
                </c:pt>
                <c:pt idx="1992">
                  <c:v>298.10000000000002</c:v>
                </c:pt>
                <c:pt idx="1993">
                  <c:v>298.14</c:v>
                </c:pt>
                <c:pt idx="1994">
                  <c:v>298.19</c:v>
                </c:pt>
                <c:pt idx="1995">
                  <c:v>298.23</c:v>
                </c:pt>
                <c:pt idx="1996">
                  <c:v>298.27999999999997</c:v>
                </c:pt>
                <c:pt idx="1997">
                  <c:v>298.32</c:v>
                </c:pt>
                <c:pt idx="1998">
                  <c:v>298.37</c:v>
                </c:pt>
                <c:pt idx="1999">
                  <c:v>298.41000000000003</c:v>
                </c:pt>
                <c:pt idx="2000">
                  <c:v>298.45999999999998</c:v>
                </c:pt>
                <c:pt idx="2001">
                  <c:v>298.5</c:v>
                </c:pt>
                <c:pt idx="2002">
                  <c:v>298.55</c:v>
                </c:pt>
                <c:pt idx="2003">
                  <c:v>298.58999999999997</c:v>
                </c:pt>
                <c:pt idx="2004">
                  <c:v>298.64</c:v>
                </c:pt>
                <c:pt idx="2005">
                  <c:v>298.69</c:v>
                </c:pt>
                <c:pt idx="2006">
                  <c:v>298.73</c:v>
                </c:pt>
                <c:pt idx="2007">
                  <c:v>298.73</c:v>
                </c:pt>
                <c:pt idx="2008">
                  <c:v>298.63</c:v>
                </c:pt>
                <c:pt idx="2009">
                  <c:v>298.56</c:v>
                </c:pt>
                <c:pt idx="2010">
                  <c:v>298.5</c:v>
                </c:pt>
                <c:pt idx="2011">
                  <c:v>298.43</c:v>
                </c:pt>
                <c:pt idx="2012">
                  <c:v>298.37</c:v>
                </c:pt>
                <c:pt idx="2013">
                  <c:v>298.31</c:v>
                </c:pt>
                <c:pt idx="2014">
                  <c:v>298.24</c:v>
                </c:pt>
                <c:pt idx="2015">
                  <c:v>298.18</c:v>
                </c:pt>
                <c:pt idx="2016">
                  <c:v>298.11</c:v>
                </c:pt>
                <c:pt idx="2017">
                  <c:v>298.05</c:v>
                </c:pt>
                <c:pt idx="2018">
                  <c:v>297.99</c:v>
                </c:pt>
                <c:pt idx="2019">
                  <c:v>297.92</c:v>
                </c:pt>
                <c:pt idx="2020">
                  <c:v>297.86</c:v>
                </c:pt>
                <c:pt idx="2021">
                  <c:v>297.8</c:v>
                </c:pt>
                <c:pt idx="2022">
                  <c:v>297.73</c:v>
                </c:pt>
                <c:pt idx="2023">
                  <c:v>297.67</c:v>
                </c:pt>
                <c:pt idx="2024">
                  <c:v>297.61</c:v>
                </c:pt>
                <c:pt idx="2025">
                  <c:v>297.55</c:v>
                </c:pt>
                <c:pt idx="2026">
                  <c:v>297.48</c:v>
                </c:pt>
                <c:pt idx="2027">
                  <c:v>297.42</c:v>
                </c:pt>
                <c:pt idx="2028">
                  <c:v>297.36</c:v>
                </c:pt>
                <c:pt idx="2029">
                  <c:v>297.3</c:v>
                </c:pt>
                <c:pt idx="2030">
                  <c:v>297.24</c:v>
                </c:pt>
                <c:pt idx="2031">
                  <c:v>297.17</c:v>
                </c:pt>
                <c:pt idx="2032">
                  <c:v>297.11</c:v>
                </c:pt>
                <c:pt idx="2033">
                  <c:v>297.05</c:v>
                </c:pt>
                <c:pt idx="2034">
                  <c:v>296.99</c:v>
                </c:pt>
                <c:pt idx="2035">
                  <c:v>296.93</c:v>
                </c:pt>
                <c:pt idx="2036">
                  <c:v>296.87</c:v>
                </c:pt>
                <c:pt idx="2037">
                  <c:v>296.8</c:v>
                </c:pt>
                <c:pt idx="2038">
                  <c:v>296.74</c:v>
                </c:pt>
                <c:pt idx="2039">
                  <c:v>296.68</c:v>
                </c:pt>
                <c:pt idx="2040">
                  <c:v>296.62</c:v>
                </c:pt>
                <c:pt idx="2041">
                  <c:v>296.56</c:v>
                </c:pt>
                <c:pt idx="2042">
                  <c:v>296.5</c:v>
                </c:pt>
                <c:pt idx="2043">
                  <c:v>296.44</c:v>
                </c:pt>
                <c:pt idx="2044">
                  <c:v>296.38</c:v>
                </c:pt>
                <c:pt idx="2045">
                  <c:v>296.32</c:v>
                </c:pt>
                <c:pt idx="2046">
                  <c:v>296.26</c:v>
                </c:pt>
                <c:pt idx="2047">
                  <c:v>296.2</c:v>
                </c:pt>
                <c:pt idx="2048">
                  <c:v>296.14</c:v>
                </c:pt>
                <c:pt idx="2049">
                  <c:v>296.08</c:v>
                </c:pt>
                <c:pt idx="2050">
                  <c:v>296.02</c:v>
                </c:pt>
                <c:pt idx="2051">
                  <c:v>295.95999999999998</c:v>
                </c:pt>
                <c:pt idx="2052">
                  <c:v>295.89999999999998</c:v>
                </c:pt>
                <c:pt idx="2053">
                  <c:v>295.83999999999997</c:v>
                </c:pt>
                <c:pt idx="2054">
                  <c:v>295.77999999999997</c:v>
                </c:pt>
                <c:pt idx="2055">
                  <c:v>295.72000000000003</c:v>
                </c:pt>
                <c:pt idx="2056">
                  <c:v>295.66000000000003</c:v>
                </c:pt>
                <c:pt idx="2057">
                  <c:v>295.60000000000002</c:v>
                </c:pt>
                <c:pt idx="2058">
                  <c:v>295.54000000000002</c:v>
                </c:pt>
                <c:pt idx="2059">
                  <c:v>295.48</c:v>
                </c:pt>
                <c:pt idx="2060">
                  <c:v>295.42</c:v>
                </c:pt>
                <c:pt idx="2061">
                  <c:v>295.36</c:v>
                </c:pt>
                <c:pt idx="2062">
                  <c:v>295.3</c:v>
                </c:pt>
                <c:pt idx="2063">
                  <c:v>295.24</c:v>
                </c:pt>
                <c:pt idx="2064">
                  <c:v>295.18</c:v>
                </c:pt>
                <c:pt idx="2065">
                  <c:v>295.12</c:v>
                </c:pt>
                <c:pt idx="2066">
                  <c:v>295.06</c:v>
                </c:pt>
                <c:pt idx="2067">
                  <c:v>295</c:v>
                </c:pt>
                <c:pt idx="2068">
                  <c:v>294.94</c:v>
                </c:pt>
                <c:pt idx="2069">
                  <c:v>294.89</c:v>
                </c:pt>
                <c:pt idx="2070">
                  <c:v>294.83</c:v>
                </c:pt>
                <c:pt idx="2071">
                  <c:v>294.77</c:v>
                </c:pt>
                <c:pt idx="2072">
                  <c:v>294.70999999999998</c:v>
                </c:pt>
                <c:pt idx="2073">
                  <c:v>294.64999999999998</c:v>
                </c:pt>
                <c:pt idx="2074">
                  <c:v>294.58999999999997</c:v>
                </c:pt>
                <c:pt idx="2075">
                  <c:v>294.52999999999997</c:v>
                </c:pt>
                <c:pt idx="2076">
                  <c:v>294.48</c:v>
                </c:pt>
                <c:pt idx="2077">
                  <c:v>294.42</c:v>
                </c:pt>
                <c:pt idx="2078">
                  <c:v>294.36</c:v>
                </c:pt>
                <c:pt idx="2079">
                  <c:v>294.3</c:v>
                </c:pt>
                <c:pt idx="2080">
                  <c:v>294.24</c:v>
                </c:pt>
                <c:pt idx="2081">
                  <c:v>294.18</c:v>
                </c:pt>
                <c:pt idx="2082">
                  <c:v>294.13</c:v>
                </c:pt>
                <c:pt idx="2083">
                  <c:v>294.07</c:v>
                </c:pt>
                <c:pt idx="2084">
                  <c:v>294.01</c:v>
                </c:pt>
                <c:pt idx="2085">
                  <c:v>293.95</c:v>
                </c:pt>
                <c:pt idx="2086">
                  <c:v>293.89</c:v>
                </c:pt>
                <c:pt idx="2087">
                  <c:v>293.83999999999997</c:v>
                </c:pt>
                <c:pt idx="2088">
                  <c:v>293.77999999999997</c:v>
                </c:pt>
                <c:pt idx="2089">
                  <c:v>293.72000000000003</c:v>
                </c:pt>
                <c:pt idx="2090">
                  <c:v>293.66000000000003</c:v>
                </c:pt>
                <c:pt idx="2091">
                  <c:v>293.61</c:v>
                </c:pt>
                <c:pt idx="2092">
                  <c:v>293.55</c:v>
                </c:pt>
                <c:pt idx="2093">
                  <c:v>293.49</c:v>
                </c:pt>
                <c:pt idx="2094">
                  <c:v>293.43</c:v>
                </c:pt>
                <c:pt idx="2095">
                  <c:v>293.38</c:v>
                </c:pt>
                <c:pt idx="2096">
                  <c:v>293.32</c:v>
                </c:pt>
                <c:pt idx="2097">
                  <c:v>293.26</c:v>
                </c:pt>
                <c:pt idx="2098">
                  <c:v>293.20999999999998</c:v>
                </c:pt>
                <c:pt idx="2099">
                  <c:v>293.14999999999998</c:v>
                </c:pt>
                <c:pt idx="2100">
                  <c:v>293.08999999999997</c:v>
                </c:pt>
                <c:pt idx="2101">
                  <c:v>293.02999999999997</c:v>
                </c:pt>
                <c:pt idx="2102">
                  <c:v>292.98</c:v>
                </c:pt>
                <c:pt idx="2103">
                  <c:v>292.92</c:v>
                </c:pt>
                <c:pt idx="2104">
                  <c:v>292.86</c:v>
                </c:pt>
                <c:pt idx="2105">
                  <c:v>292.81</c:v>
                </c:pt>
                <c:pt idx="2106">
                  <c:v>292.75</c:v>
                </c:pt>
                <c:pt idx="2107">
                  <c:v>292.69</c:v>
                </c:pt>
                <c:pt idx="2108">
                  <c:v>292.64</c:v>
                </c:pt>
                <c:pt idx="2109">
                  <c:v>292.58</c:v>
                </c:pt>
                <c:pt idx="2110">
                  <c:v>292.52</c:v>
                </c:pt>
                <c:pt idx="2111">
                  <c:v>292.47000000000003</c:v>
                </c:pt>
                <c:pt idx="2112">
                  <c:v>292.41000000000003</c:v>
                </c:pt>
                <c:pt idx="2113">
                  <c:v>292.36</c:v>
                </c:pt>
                <c:pt idx="2114">
                  <c:v>292.3</c:v>
                </c:pt>
                <c:pt idx="2115">
                  <c:v>292.24</c:v>
                </c:pt>
                <c:pt idx="2116">
                  <c:v>292.19</c:v>
                </c:pt>
                <c:pt idx="2117">
                  <c:v>292.13</c:v>
                </c:pt>
                <c:pt idx="2118">
                  <c:v>292.07</c:v>
                </c:pt>
                <c:pt idx="2119">
                  <c:v>292.02</c:v>
                </c:pt>
                <c:pt idx="2120">
                  <c:v>291.95999999999998</c:v>
                </c:pt>
                <c:pt idx="2121">
                  <c:v>291.91000000000003</c:v>
                </c:pt>
                <c:pt idx="2122">
                  <c:v>291.85000000000002</c:v>
                </c:pt>
                <c:pt idx="2123">
                  <c:v>291.79000000000002</c:v>
                </c:pt>
                <c:pt idx="2124">
                  <c:v>291.74</c:v>
                </c:pt>
                <c:pt idx="2125">
                  <c:v>291.68</c:v>
                </c:pt>
                <c:pt idx="2126">
                  <c:v>291.63</c:v>
                </c:pt>
                <c:pt idx="2127">
                  <c:v>291.57</c:v>
                </c:pt>
                <c:pt idx="2128">
                  <c:v>291.52</c:v>
                </c:pt>
                <c:pt idx="2129">
                  <c:v>291.45999999999998</c:v>
                </c:pt>
                <c:pt idx="2130">
                  <c:v>291.41000000000003</c:v>
                </c:pt>
                <c:pt idx="2131">
                  <c:v>291.35000000000002</c:v>
                </c:pt>
                <c:pt idx="2132">
                  <c:v>291.29000000000002</c:v>
                </c:pt>
                <c:pt idx="2133">
                  <c:v>291.24</c:v>
                </c:pt>
                <c:pt idx="2134">
                  <c:v>291.18</c:v>
                </c:pt>
                <c:pt idx="2135">
                  <c:v>291.13</c:v>
                </c:pt>
                <c:pt idx="2136">
                  <c:v>291.07</c:v>
                </c:pt>
                <c:pt idx="2137">
                  <c:v>291.02</c:v>
                </c:pt>
                <c:pt idx="2138">
                  <c:v>290.95999999999998</c:v>
                </c:pt>
                <c:pt idx="2139">
                  <c:v>290.91000000000003</c:v>
                </c:pt>
                <c:pt idx="2140">
                  <c:v>290.85000000000002</c:v>
                </c:pt>
                <c:pt idx="2141">
                  <c:v>290.8</c:v>
                </c:pt>
                <c:pt idx="2142">
                  <c:v>290.74</c:v>
                </c:pt>
                <c:pt idx="2143">
                  <c:v>290.69</c:v>
                </c:pt>
                <c:pt idx="2144">
                  <c:v>290.63</c:v>
                </c:pt>
                <c:pt idx="2145">
                  <c:v>290.58</c:v>
                </c:pt>
                <c:pt idx="2146">
                  <c:v>290.52</c:v>
                </c:pt>
                <c:pt idx="2147">
                  <c:v>290.47000000000003</c:v>
                </c:pt>
                <c:pt idx="2148">
                  <c:v>290.41000000000003</c:v>
                </c:pt>
                <c:pt idx="2149">
                  <c:v>290.36</c:v>
                </c:pt>
                <c:pt idx="2150">
                  <c:v>290.3</c:v>
                </c:pt>
                <c:pt idx="2151">
                  <c:v>290.25</c:v>
                </c:pt>
                <c:pt idx="2152">
                  <c:v>290.19</c:v>
                </c:pt>
                <c:pt idx="2153">
                  <c:v>290.14</c:v>
                </c:pt>
                <c:pt idx="2154">
                  <c:v>290.08</c:v>
                </c:pt>
                <c:pt idx="2155">
                  <c:v>290.02999999999997</c:v>
                </c:pt>
                <c:pt idx="2156">
                  <c:v>289.98</c:v>
                </c:pt>
                <c:pt idx="2157">
                  <c:v>289.92</c:v>
                </c:pt>
                <c:pt idx="2158">
                  <c:v>289.87</c:v>
                </c:pt>
                <c:pt idx="2159">
                  <c:v>289.81</c:v>
                </c:pt>
                <c:pt idx="2160">
                  <c:v>289.76</c:v>
                </c:pt>
                <c:pt idx="2161">
                  <c:v>289.7</c:v>
                </c:pt>
                <c:pt idx="2162">
                  <c:v>289.64999999999998</c:v>
                </c:pt>
                <c:pt idx="2163">
                  <c:v>289.58999999999997</c:v>
                </c:pt>
                <c:pt idx="2164">
                  <c:v>289.54000000000002</c:v>
                </c:pt>
                <c:pt idx="2165">
                  <c:v>289.49</c:v>
                </c:pt>
                <c:pt idx="2166">
                  <c:v>289.43</c:v>
                </c:pt>
                <c:pt idx="2167">
                  <c:v>289.38</c:v>
                </c:pt>
                <c:pt idx="2168">
                  <c:v>289.32</c:v>
                </c:pt>
                <c:pt idx="2169">
                  <c:v>289.27</c:v>
                </c:pt>
                <c:pt idx="2170">
                  <c:v>289.20999999999998</c:v>
                </c:pt>
                <c:pt idx="2171">
                  <c:v>289.16000000000003</c:v>
                </c:pt>
                <c:pt idx="2172">
                  <c:v>289.11</c:v>
                </c:pt>
                <c:pt idx="2173">
                  <c:v>289.05</c:v>
                </c:pt>
                <c:pt idx="2174">
                  <c:v>289</c:v>
                </c:pt>
                <c:pt idx="2175">
                  <c:v>288.94</c:v>
                </c:pt>
                <c:pt idx="2176">
                  <c:v>288.89</c:v>
                </c:pt>
                <c:pt idx="2177">
                  <c:v>288.83</c:v>
                </c:pt>
                <c:pt idx="2178">
                  <c:v>288.77999999999997</c:v>
                </c:pt>
                <c:pt idx="2179">
                  <c:v>288.73</c:v>
                </c:pt>
                <c:pt idx="2180">
                  <c:v>288.67</c:v>
                </c:pt>
                <c:pt idx="2181">
                  <c:v>288.62</c:v>
                </c:pt>
                <c:pt idx="2182">
                  <c:v>288.56</c:v>
                </c:pt>
                <c:pt idx="2183">
                  <c:v>288.51</c:v>
                </c:pt>
                <c:pt idx="2184">
                  <c:v>288.45999999999998</c:v>
                </c:pt>
                <c:pt idx="2185">
                  <c:v>288.39999999999998</c:v>
                </c:pt>
                <c:pt idx="2186">
                  <c:v>288.35000000000002</c:v>
                </c:pt>
                <c:pt idx="2187">
                  <c:v>288.29000000000002</c:v>
                </c:pt>
                <c:pt idx="2188">
                  <c:v>288.24</c:v>
                </c:pt>
                <c:pt idx="2189">
                  <c:v>288.19</c:v>
                </c:pt>
                <c:pt idx="2190">
                  <c:v>288.13</c:v>
                </c:pt>
                <c:pt idx="2191">
                  <c:v>288.08</c:v>
                </c:pt>
                <c:pt idx="2192">
                  <c:v>288.02</c:v>
                </c:pt>
                <c:pt idx="2193">
                  <c:v>287.97000000000003</c:v>
                </c:pt>
                <c:pt idx="2194">
                  <c:v>287.92</c:v>
                </c:pt>
                <c:pt idx="2195">
                  <c:v>287.86</c:v>
                </c:pt>
                <c:pt idx="2196">
                  <c:v>287.81</c:v>
                </c:pt>
                <c:pt idx="2197">
                  <c:v>287.75</c:v>
                </c:pt>
                <c:pt idx="2198">
                  <c:v>287.7</c:v>
                </c:pt>
                <c:pt idx="2199">
                  <c:v>287.64999999999998</c:v>
                </c:pt>
                <c:pt idx="2200">
                  <c:v>287.58999999999997</c:v>
                </c:pt>
                <c:pt idx="2201">
                  <c:v>287.54000000000002</c:v>
                </c:pt>
                <c:pt idx="2202">
                  <c:v>287.48</c:v>
                </c:pt>
                <c:pt idx="2203">
                  <c:v>287.43</c:v>
                </c:pt>
                <c:pt idx="2204">
                  <c:v>287.38</c:v>
                </c:pt>
                <c:pt idx="2205">
                  <c:v>287.32</c:v>
                </c:pt>
                <c:pt idx="2206">
                  <c:v>287.27</c:v>
                </c:pt>
                <c:pt idx="2207">
                  <c:v>287.20999999999998</c:v>
                </c:pt>
                <c:pt idx="2208">
                  <c:v>287.16000000000003</c:v>
                </c:pt>
                <c:pt idx="2209">
                  <c:v>287.11</c:v>
                </c:pt>
                <c:pt idx="2210">
                  <c:v>287.05</c:v>
                </c:pt>
                <c:pt idx="2211">
                  <c:v>287</c:v>
                </c:pt>
                <c:pt idx="2212">
                  <c:v>286.94</c:v>
                </c:pt>
                <c:pt idx="2213">
                  <c:v>286.89</c:v>
                </c:pt>
                <c:pt idx="2214">
                  <c:v>286.83999999999997</c:v>
                </c:pt>
                <c:pt idx="2215">
                  <c:v>286.77999999999997</c:v>
                </c:pt>
                <c:pt idx="2216">
                  <c:v>286.73</c:v>
                </c:pt>
                <c:pt idx="2217">
                  <c:v>286.67</c:v>
                </c:pt>
                <c:pt idx="2218">
                  <c:v>286.62</c:v>
                </c:pt>
                <c:pt idx="2219">
                  <c:v>286.57</c:v>
                </c:pt>
                <c:pt idx="2220">
                  <c:v>286.51</c:v>
                </c:pt>
                <c:pt idx="2221">
                  <c:v>286.45999999999998</c:v>
                </c:pt>
                <c:pt idx="2222">
                  <c:v>286.39999999999998</c:v>
                </c:pt>
                <c:pt idx="2223">
                  <c:v>286.35000000000002</c:v>
                </c:pt>
                <c:pt idx="2224">
                  <c:v>286.35000000000002</c:v>
                </c:pt>
                <c:pt idx="2225">
                  <c:v>286.45</c:v>
                </c:pt>
                <c:pt idx="2226">
                  <c:v>286.51</c:v>
                </c:pt>
                <c:pt idx="2227">
                  <c:v>286.56</c:v>
                </c:pt>
                <c:pt idx="2228">
                  <c:v>286.62</c:v>
                </c:pt>
                <c:pt idx="2229">
                  <c:v>286.67</c:v>
                </c:pt>
                <c:pt idx="2230">
                  <c:v>286.73</c:v>
                </c:pt>
                <c:pt idx="2231">
                  <c:v>286.77999999999997</c:v>
                </c:pt>
                <c:pt idx="2232">
                  <c:v>286.83</c:v>
                </c:pt>
                <c:pt idx="2233">
                  <c:v>286.89</c:v>
                </c:pt>
                <c:pt idx="2234">
                  <c:v>286.94</c:v>
                </c:pt>
                <c:pt idx="2235">
                  <c:v>286.99</c:v>
                </c:pt>
                <c:pt idx="2236">
                  <c:v>287.05</c:v>
                </c:pt>
                <c:pt idx="2237">
                  <c:v>287.10000000000002</c:v>
                </c:pt>
                <c:pt idx="2238">
                  <c:v>287.14999999999998</c:v>
                </c:pt>
                <c:pt idx="2239">
                  <c:v>287.20999999999998</c:v>
                </c:pt>
                <c:pt idx="2240">
                  <c:v>287.26</c:v>
                </c:pt>
                <c:pt idx="2241">
                  <c:v>287.31</c:v>
                </c:pt>
                <c:pt idx="2242">
                  <c:v>287.36</c:v>
                </c:pt>
                <c:pt idx="2243">
                  <c:v>287.42</c:v>
                </c:pt>
                <c:pt idx="2244">
                  <c:v>287.47000000000003</c:v>
                </c:pt>
                <c:pt idx="2245">
                  <c:v>287.52</c:v>
                </c:pt>
                <c:pt idx="2246">
                  <c:v>287.57</c:v>
                </c:pt>
                <c:pt idx="2247">
                  <c:v>287.63</c:v>
                </c:pt>
                <c:pt idx="2248">
                  <c:v>287.68</c:v>
                </c:pt>
                <c:pt idx="2249">
                  <c:v>287.73</c:v>
                </c:pt>
                <c:pt idx="2250">
                  <c:v>287.77999999999997</c:v>
                </c:pt>
                <c:pt idx="2251">
                  <c:v>287.83</c:v>
                </c:pt>
                <c:pt idx="2252">
                  <c:v>287.88</c:v>
                </c:pt>
                <c:pt idx="2253">
                  <c:v>287.94</c:v>
                </c:pt>
                <c:pt idx="2254">
                  <c:v>287.99</c:v>
                </c:pt>
                <c:pt idx="2255">
                  <c:v>288.04000000000002</c:v>
                </c:pt>
                <c:pt idx="2256">
                  <c:v>288.08999999999997</c:v>
                </c:pt>
                <c:pt idx="2257">
                  <c:v>288.14</c:v>
                </c:pt>
                <c:pt idx="2258">
                  <c:v>288.19</c:v>
                </c:pt>
                <c:pt idx="2259">
                  <c:v>288.24</c:v>
                </c:pt>
                <c:pt idx="2260">
                  <c:v>288.29000000000002</c:v>
                </c:pt>
                <c:pt idx="2261">
                  <c:v>288.33999999999997</c:v>
                </c:pt>
                <c:pt idx="2262">
                  <c:v>288.39</c:v>
                </c:pt>
                <c:pt idx="2263">
                  <c:v>288.44</c:v>
                </c:pt>
                <c:pt idx="2264">
                  <c:v>288.49</c:v>
                </c:pt>
                <c:pt idx="2265">
                  <c:v>288.54000000000002</c:v>
                </c:pt>
                <c:pt idx="2266">
                  <c:v>288.58999999999997</c:v>
                </c:pt>
                <c:pt idx="2267">
                  <c:v>288.64</c:v>
                </c:pt>
                <c:pt idx="2268">
                  <c:v>288.69</c:v>
                </c:pt>
                <c:pt idx="2269">
                  <c:v>288.74</c:v>
                </c:pt>
                <c:pt idx="2270">
                  <c:v>288.79000000000002</c:v>
                </c:pt>
                <c:pt idx="2271">
                  <c:v>288.83999999999997</c:v>
                </c:pt>
                <c:pt idx="2272">
                  <c:v>288.89</c:v>
                </c:pt>
                <c:pt idx="2273">
                  <c:v>288.94</c:v>
                </c:pt>
                <c:pt idx="2274">
                  <c:v>288.99</c:v>
                </c:pt>
                <c:pt idx="2275">
                  <c:v>289.04000000000002</c:v>
                </c:pt>
                <c:pt idx="2276">
                  <c:v>289.08999999999997</c:v>
                </c:pt>
                <c:pt idx="2277">
                  <c:v>289.14</c:v>
                </c:pt>
                <c:pt idx="2278">
                  <c:v>289.19</c:v>
                </c:pt>
                <c:pt idx="2279">
                  <c:v>289.24</c:v>
                </c:pt>
                <c:pt idx="2280">
                  <c:v>289.29000000000002</c:v>
                </c:pt>
                <c:pt idx="2281">
                  <c:v>289.33</c:v>
                </c:pt>
                <c:pt idx="2282">
                  <c:v>289.38</c:v>
                </c:pt>
                <c:pt idx="2283">
                  <c:v>289.43</c:v>
                </c:pt>
                <c:pt idx="2284">
                  <c:v>289.48</c:v>
                </c:pt>
                <c:pt idx="2285">
                  <c:v>289.52999999999997</c:v>
                </c:pt>
                <c:pt idx="2286">
                  <c:v>289.58</c:v>
                </c:pt>
                <c:pt idx="2287">
                  <c:v>289.63</c:v>
                </c:pt>
                <c:pt idx="2288">
                  <c:v>289.67</c:v>
                </c:pt>
                <c:pt idx="2289">
                  <c:v>289.72000000000003</c:v>
                </c:pt>
                <c:pt idx="2290">
                  <c:v>289.77</c:v>
                </c:pt>
                <c:pt idx="2291">
                  <c:v>289.82</c:v>
                </c:pt>
                <c:pt idx="2292">
                  <c:v>289.87</c:v>
                </c:pt>
                <c:pt idx="2293">
                  <c:v>289.91000000000003</c:v>
                </c:pt>
                <c:pt idx="2294">
                  <c:v>289.95999999999998</c:v>
                </c:pt>
                <c:pt idx="2295">
                  <c:v>290.01</c:v>
                </c:pt>
                <c:pt idx="2296">
                  <c:v>290.06</c:v>
                </c:pt>
                <c:pt idx="2297">
                  <c:v>290.10000000000002</c:v>
                </c:pt>
                <c:pt idx="2298">
                  <c:v>290.14999999999998</c:v>
                </c:pt>
                <c:pt idx="2299">
                  <c:v>290.2</c:v>
                </c:pt>
                <c:pt idx="2300">
                  <c:v>290.25</c:v>
                </c:pt>
                <c:pt idx="2301">
                  <c:v>290.29000000000002</c:v>
                </c:pt>
                <c:pt idx="2302">
                  <c:v>290.33999999999997</c:v>
                </c:pt>
                <c:pt idx="2303">
                  <c:v>290.39</c:v>
                </c:pt>
                <c:pt idx="2304">
                  <c:v>290.43</c:v>
                </c:pt>
                <c:pt idx="2305">
                  <c:v>290.48</c:v>
                </c:pt>
                <c:pt idx="2306">
                  <c:v>290.52999999999997</c:v>
                </c:pt>
                <c:pt idx="2307">
                  <c:v>290.57</c:v>
                </c:pt>
                <c:pt idx="2308">
                  <c:v>290.62</c:v>
                </c:pt>
                <c:pt idx="2309">
                  <c:v>290.67</c:v>
                </c:pt>
                <c:pt idx="2310">
                  <c:v>290.70999999999998</c:v>
                </c:pt>
                <c:pt idx="2311">
                  <c:v>290.76</c:v>
                </c:pt>
                <c:pt idx="2312">
                  <c:v>290.81</c:v>
                </c:pt>
                <c:pt idx="2313">
                  <c:v>290.85000000000002</c:v>
                </c:pt>
                <c:pt idx="2314">
                  <c:v>290.89999999999998</c:v>
                </c:pt>
                <c:pt idx="2315">
                  <c:v>290.94</c:v>
                </c:pt>
                <c:pt idx="2316">
                  <c:v>290.99</c:v>
                </c:pt>
                <c:pt idx="2317">
                  <c:v>291.02999999999997</c:v>
                </c:pt>
                <c:pt idx="2318">
                  <c:v>291.08</c:v>
                </c:pt>
                <c:pt idx="2319">
                  <c:v>291.13</c:v>
                </c:pt>
                <c:pt idx="2320">
                  <c:v>291.17</c:v>
                </c:pt>
                <c:pt idx="2321">
                  <c:v>291.22000000000003</c:v>
                </c:pt>
                <c:pt idx="2322">
                  <c:v>291.26</c:v>
                </c:pt>
                <c:pt idx="2323">
                  <c:v>291.31</c:v>
                </c:pt>
                <c:pt idx="2324">
                  <c:v>291.35000000000002</c:v>
                </c:pt>
                <c:pt idx="2325">
                  <c:v>291.39999999999998</c:v>
                </c:pt>
                <c:pt idx="2326">
                  <c:v>291.44</c:v>
                </c:pt>
                <c:pt idx="2327">
                  <c:v>291.49</c:v>
                </c:pt>
                <c:pt idx="2328">
                  <c:v>291.52999999999997</c:v>
                </c:pt>
                <c:pt idx="2329">
                  <c:v>291.58</c:v>
                </c:pt>
                <c:pt idx="2330">
                  <c:v>291.62</c:v>
                </c:pt>
                <c:pt idx="2331">
                  <c:v>291.67</c:v>
                </c:pt>
                <c:pt idx="2332">
                  <c:v>291.70999999999998</c:v>
                </c:pt>
                <c:pt idx="2333">
                  <c:v>291.76</c:v>
                </c:pt>
                <c:pt idx="2334">
                  <c:v>291.8</c:v>
                </c:pt>
                <c:pt idx="2335">
                  <c:v>291.83999999999997</c:v>
                </c:pt>
                <c:pt idx="2336">
                  <c:v>291.89</c:v>
                </c:pt>
                <c:pt idx="2337">
                  <c:v>291.93</c:v>
                </c:pt>
                <c:pt idx="2338">
                  <c:v>291.98</c:v>
                </c:pt>
                <c:pt idx="2339">
                  <c:v>292.02</c:v>
                </c:pt>
                <c:pt idx="2340">
                  <c:v>292.06</c:v>
                </c:pt>
                <c:pt idx="2341">
                  <c:v>292.11</c:v>
                </c:pt>
                <c:pt idx="2342">
                  <c:v>292.14999999999998</c:v>
                </c:pt>
                <c:pt idx="2343">
                  <c:v>292.2</c:v>
                </c:pt>
                <c:pt idx="2344">
                  <c:v>292.24</c:v>
                </c:pt>
                <c:pt idx="2345">
                  <c:v>292.27999999999997</c:v>
                </c:pt>
                <c:pt idx="2346">
                  <c:v>292.33</c:v>
                </c:pt>
                <c:pt idx="2347">
                  <c:v>292.37</c:v>
                </c:pt>
                <c:pt idx="2348">
                  <c:v>292.41000000000003</c:v>
                </c:pt>
                <c:pt idx="2349">
                  <c:v>292.45999999999998</c:v>
                </c:pt>
                <c:pt idx="2350">
                  <c:v>292.5</c:v>
                </c:pt>
                <c:pt idx="2351">
                  <c:v>292.54000000000002</c:v>
                </c:pt>
                <c:pt idx="2352">
                  <c:v>292.58</c:v>
                </c:pt>
                <c:pt idx="2353">
                  <c:v>292.63</c:v>
                </c:pt>
                <c:pt idx="2354">
                  <c:v>292.67</c:v>
                </c:pt>
                <c:pt idx="2355">
                  <c:v>292.70999999999998</c:v>
                </c:pt>
                <c:pt idx="2356">
                  <c:v>292.76</c:v>
                </c:pt>
                <c:pt idx="2357">
                  <c:v>292.8</c:v>
                </c:pt>
                <c:pt idx="2358">
                  <c:v>292.83999999999997</c:v>
                </c:pt>
                <c:pt idx="2359">
                  <c:v>292.88</c:v>
                </c:pt>
                <c:pt idx="2360">
                  <c:v>292.93</c:v>
                </c:pt>
                <c:pt idx="2361">
                  <c:v>292.97000000000003</c:v>
                </c:pt>
                <c:pt idx="2362">
                  <c:v>293.01</c:v>
                </c:pt>
                <c:pt idx="2363">
                  <c:v>293.05</c:v>
                </c:pt>
                <c:pt idx="2364">
                  <c:v>293.10000000000002</c:v>
                </c:pt>
                <c:pt idx="2365">
                  <c:v>293.14</c:v>
                </c:pt>
                <c:pt idx="2366">
                  <c:v>293.18</c:v>
                </c:pt>
                <c:pt idx="2367">
                  <c:v>293.22000000000003</c:v>
                </c:pt>
                <c:pt idx="2368">
                  <c:v>293.26</c:v>
                </c:pt>
                <c:pt idx="2369">
                  <c:v>293.31</c:v>
                </c:pt>
                <c:pt idx="2370">
                  <c:v>293.35000000000002</c:v>
                </c:pt>
                <c:pt idx="2371">
                  <c:v>293.39</c:v>
                </c:pt>
                <c:pt idx="2372">
                  <c:v>293.43</c:v>
                </c:pt>
                <c:pt idx="2373">
                  <c:v>293.47000000000003</c:v>
                </c:pt>
                <c:pt idx="2374">
                  <c:v>293.52</c:v>
                </c:pt>
                <c:pt idx="2375">
                  <c:v>293.56</c:v>
                </c:pt>
                <c:pt idx="2376">
                  <c:v>293.60000000000002</c:v>
                </c:pt>
                <c:pt idx="2377">
                  <c:v>293.64</c:v>
                </c:pt>
                <c:pt idx="2378">
                  <c:v>293.68</c:v>
                </c:pt>
                <c:pt idx="2379">
                  <c:v>293.72000000000003</c:v>
                </c:pt>
                <c:pt idx="2380">
                  <c:v>293.76</c:v>
                </c:pt>
                <c:pt idx="2381">
                  <c:v>293.81</c:v>
                </c:pt>
                <c:pt idx="2382">
                  <c:v>293.85000000000002</c:v>
                </c:pt>
                <c:pt idx="2383">
                  <c:v>293.89</c:v>
                </c:pt>
                <c:pt idx="2384">
                  <c:v>293.93</c:v>
                </c:pt>
                <c:pt idx="2385">
                  <c:v>293.97000000000003</c:v>
                </c:pt>
                <c:pt idx="2386">
                  <c:v>294.01</c:v>
                </c:pt>
                <c:pt idx="2387">
                  <c:v>294.05</c:v>
                </c:pt>
                <c:pt idx="2388">
                  <c:v>294.08999999999997</c:v>
                </c:pt>
                <c:pt idx="2389">
                  <c:v>294.14</c:v>
                </c:pt>
                <c:pt idx="2390">
                  <c:v>294.18</c:v>
                </c:pt>
                <c:pt idx="2391">
                  <c:v>294.22000000000003</c:v>
                </c:pt>
                <c:pt idx="2392">
                  <c:v>294.26</c:v>
                </c:pt>
                <c:pt idx="2393">
                  <c:v>294.3</c:v>
                </c:pt>
                <c:pt idx="2394">
                  <c:v>294.33999999999997</c:v>
                </c:pt>
                <c:pt idx="2395">
                  <c:v>294.38</c:v>
                </c:pt>
                <c:pt idx="2396">
                  <c:v>294.42</c:v>
                </c:pt>
                <c:pt idx="2397">
                  <c:v>294.45999999999998</c:v>
                </c:pt>
                <c:pt idx="2398">
                  <c:v>294.5</c:v>
                </c:pt>
                <c:pt idx="2399">
                  <c:v>294.54000000000002</c:v>
                </c:pt>
                <c:pt idx="2400">
                  <c:v>294.58</c:v>
                </c:pt>
                <c:pt idx="2401">
                  <c:v>294.63</c:v>
                </c:pt>
                <c:pt idx="2402">
                  <c:v>294.67</c:v>
                </c:pt>
                <c:pt idx="2403">
                  <c:v>294.70999999999998</c:v>
                </c:pt>
                <c:pt idx="2404">
                  <c:v>294.75</c:v>
                </c:pt>
                <c:pt idx="2405">
                  <c:v>294.79000000000002</c:v>
                </c:pt>
                <c:pt idx="2406">
                  <c:v>294.83</c:v>
                </c:pt>
                <c:pt idx="2407">
                  <c:v>294.87</c:v>
                </c:pt>
                <c:pt idx="2408">
                  <c:v>294.91000000000003</c:v>
                </c:pt>
                <c:pt idx="2409">
                  <c:v>294.95</c:v>
                </c:pt>
                <c:pt idx="2410">
                  <c:v>294.99</c:v>
                </c:pt>
                <c:pt idx="2411">
                  <c:v>295.02999999999997</c:v>
                </c:pt>
                <c:pt idx="2412">
                  <c:v>295.07</c:v>
                </c:pt>
                <c:pt idx="2413">
                  <c:v>295.11</c:v>
                </c:pt>
                <c:pt idx="2414">
                  <c:v>295.14999999999998</c:v>
                </c:pt>
                <c:pt idx="2415">
                  <c:v>295.19</c:v>
                </c:pt>
                <c:pt idx="2416">
                  <c:v>295.23</c:v>
                </c:pt>
                <c:pt idx="2417">
                  <c:v>295.27</c:v>
                </c:pt>
                <c:pt idx="2418">
                  <c:v>295.31</c:v>
                </c:pt>
                <c:pt idx="2419">
                  <c:v>295.35000000000002</c:v>
                </c:pt>
                <c:pt idx="2420">
                  <c:v>295.39999999999998</c:v>
                </c:pt>
                <c:pt idx="2421">
                  <c:v>295.44</c:v>
                </c:pt>
                <c:pt idx="2422">
                  <c:v>295.48</c:v>
                </c:pt>
                <c:pt idx="2423">
                  <c:v>295.52</c:v>
                </c:pt>
                <c:pt idx="2424">
                  <c:v>295.56</c:v>
                </c:pt>
                <c:pt idx="2425">
                  <c:v>295.60000000000002</c:v>
                </c:pt>
                <c:pt idx="2426">
                  <c:v>295.64</c:v>
                </c:pt>
                <c:pt idx="2427">
                  <c:v>295.68</c:v>
                </c:pt>
                <c:pt idx="2428">
                  <c:v>295.72000000000003</c:v>
                </c:pt>
                <c:pt idx="2429">
                  <c:v>295.76</c:v>
                </c:pt>
                <c:pt idx="2430">
                  <c:v>295.8</c:v>
                </c:pt>
                <c:pt idx="2431">
                  <c:v>295.83999999999997</c:v>
                </c:pt>
                <c:pt idx="2432">
                  <c:v>295.88</c:v>
                </c:pt>
                <c:pt idx="2433">
                  <c:v>295.92</c:v>
                </c:pt>
                <c:pt idx="2434">
                  <c:v>295.95999999999998</c:v>
                </c:pt>
                <c:pt idx="2435">
                  <c:v>296</c:v>
                </c:pt>
                <c:pt idx="2436">
                  <c:v>296.04000000000002</c:v>
                </c:pt>
                <c:pt idx="2437">
                  <c:v>296.08</c:v>
                </c:pt>
                <c:pt idx="2438">
                  <c:v>296.12</c:v>
                </c:pt>
                <c:pt idx="2439">
                  <c:v>296.16000000000003</c:v>
                </c:pt>
                <c:pt idx="2440">
                  <c:v>296.2</c:v>
                </c:pt>
                <c:pt idx="2441">
                  <c:v>296.24</c:v>
                </c:pt>
                <c:pt idx="2442">
                  <c:v>296.27999999999997</c:v>
                </c:pt>
                <c:pt idx="2443">
                  <c:v>296.32</c:v>
                </c:pt>
                <c:pt idx="2444">
                  <c:v>296.36</c:v>
                </c:pt>
                <c:pt idx="2445">
                  <c:v>296.39999999999998</c:v>
                </c:pt>
                <c:pt idx="2446">
                  <c:v>296.45</c:v>
                </c:pt>
                <c:pt idx="2447">
                  <c:v>296.49</c:v>
                </c:pt>
                <c:pt idx="2448">
                  <c:v>296.52999999999997</c:v>
                </c:pt>
                <c:pt idx="2449">
                  <c:v>296.57</c:v>
                </c:pt>
                <c:pt idx="2450">
                  <c:v>296.61</c:v>
                </c:pt>
                <c:pt idx="2451">
                  <c:v>296.64999999999998</c:v>
                </c:pt>
                <c:pt idx="2452">
                  <c:v>296.69</c:v>
                </c:pt>
                <c:pt idx="2453">
                  <c:v>296.73</c:v>
                </c:pt>
                <c:pt idx="2454">
                  <c:v>296.77</c:v>
                </c:pt>
                <c:pt idx="2455">
                  <c:v>296.81</c:v>
                </c:pt>
                <c:pt idx="2456">
                  <c:v>296.85000000000002</c:v>
                </c:pt>
                <c:pt idx="2457">
                  <c:v>296.89</c:v>
                </c:pt>
                <c:pt idx="2458">
                  <c:v>296.93</c:v>
                </c:pt>
                <c:pt idx="2459">
                  <c:v>296.97000000000003</c:v>
                </c:pt>
                <c:pt idx="2460">
                  <c:v>297.01</c:v>
                </c:pt>
                <c:pt idx="2461">
                  <c:v>297.05</c:v>
                </c:pt>
                <c:pt idx="2462">
                  <c:v>297.08999999999997</c:v>
                </c:pt>
                <c:pt idx="2463">
                  <c:v>297.14</c:v>
                </c:pt>
                <c:pt idx="2464">
                  <c:v>297.18</c:v>
                </c:pt>
                <c:pt idx="2465">
                  <c:v>297.22000000000003</c:v>
                </c:pt>
                <c:pt idx="2466">
                  <c:v>297.26</c:v>
                </c:pt>
                <c:pt idx="2467">
                  <c:v>297.3</c:v>
                </c:pt>
                <c:pt idx="2468">
                  <c:v>297.33999999999997</c:v>
                </c:pt>
                <c:pt idx="2469">
                  <c:v>297.38</c:v>
                </c:pt>
                <c:pt idx="2470">
                  <c:v>297.42</c:v>
                </c:pt>
                <c:pt idx="2471">
                  <c:v>297.45999999999998</c:v>
                </c:pt>
                <c:pt idx="2472">
                  <c:v>297.5</c:v>
                </c:pt>
                <c:pt idx="2473">
                  <c:v>297.54000000000002</c:v>
                </c:pt>
                <c:pt idx="2474">
                  <c:v>297.58</c:v>
                </c:pt>
                <c:pt idx="2475">
                  <c:v>297.63</c:v>
                </c:pt>
                <c:pt idx="2476">
                  <c:v>297.67</c:v>
                </c:pt>
                <c:pt idx="2477">
                  <c:v>297.70999999999998</c:v>
                </c:pt>
                <c:pt idx="2478">
                  <c:v>297.75</c:v>
                </c:pt>
                <c:pt idx="2479">
                  <c:v>297.79000000000002</c:v>
                </c:pt>
                <c:pt idx="2480">
                  <c:v>297.83</c:v>
                </c:pt>
                <c:pt idx="2481">
                  <c:v>297.87</c:v>
                </c:pt>
                <c:pt idx="2482">
                  <c:v>297.91000000000003</c:v>
                </c:pt>
                <c:pt idx="2483">
                  <c:v>297.95</c:v>
                </c:pt>
                <c:pt idx="2484">
                  <c:v>297.99</c:v>
                </c:pt>
                <c:pt idx="2485">
                  <c:v>298.04000000000002</c:v>
                </c:pt>
                <c:pt idx="2486">
                  <c:v>298.08</c:v>
                </c:pt>
                <c:pt idx="2487">
                  <c:v>298.12</c:v>
                </c:pt>
                <c:pt idx="2488">
                  <c:v>298.16000000000003</c:v>
                </c:pt>
                <c:pt idx="2489">
                  <c:v>298.2</c:v>
                </c:pt>
                <c:pt idx="2490">
                  <c:v>298.24</c:v>
                </c:pt>
                <c:pt idx="2491">
                  <c:v>298.27999999999997</c:v>
                </c:pt>
                <c:pt idx="2492">
                  <c:v>298.32</c:v>
                </c:pt>
                <c:pt idx="2493">
                  <c:v>298.37</c:v>
                </c:pt>
                <c:pt idx="2494">
                  <c:v>298.41000000000003</c:v>
                </c:pt>
                <c:pt idx="2495">
                  <c:v>298.45</c:v>
                </c:pt>
                <c:pt idx="2496">
                  <c:v>298.49</c:v>
                </c:pt>
                <c:pt idx="2497">
                  <c:v>298.52999999999997</c:v>
                </c:pt>
                <c:pt idx="2498">
                  <c:v>298.57</c:v>
                </c:pt>
                <c:pt idx="2499">
                  <c:v>298.62</c:v>
                </c:pt>
                <c:pt idx="2500">
                  <c:v>298.66000000000003</c:v>
                </c:pt>
                <c:pt idx="2501">
                  <c:v>298.7</c:v>
                </c:pt>
                <c:pt idx="2502">
                  <c:v>298.74</c:v>
                </c:pt>
                <c:pt idx="2503">
                  <c:v>298.77999999999997</c:v>
                </c:pt>
                <c:pt idx="2504">
                  <c:v>298.82</c:v>
                </c:pt>
                <c:pt idx="2505">
                  <c:v>298.86</c:v>
                </c:pt>
                <c:pt idx="2506">
                  <c:v>298.91000000000003</c:v>
                </c:pt>
                <c:pt idx="2507">
                  <c:v>298.95</c:v>
                </c:pt>
                <c:pt idx="2508">
                  <c:v>298.99</c:v>
                </c:pt>
                <c:pt idx="2509">
                  <c:v>299.02999999999997</c:v>
                </c:pt>
                <c:pt idx="2510">
                  <c:v>299.07</c:v>
                </c:pt>
                <c:pt idx="2511">
                  <c:v>299.12</c:v>
                </c:pt>
                <c:pt idx="2512">
                  <c:v>299.16000000000003</c:v>
                </c:pt>
                <c:pt idx="2513">
                  <c:v>299.2</c:v>
                </c:pt>
                <c:pt idx="2514">
                  <c:v>299.24</c:v>
                </c:pt>
                <c:pt idx="2515">
                  <c:v>299.27999999999997</c:v>
                </c:pt>
                <c:pt idx="2516">
                  <c:v>299.32</c:v>
                </c:pt>
                <c:pt idx="2517">
                  <c:v>299.37</c:v>
                </c:pt>
                <c:pt idx="2518">
                  <c:v>299.41000000000003</c:v>
                </c:pt>
                <c:pt idx="2519">
                  <c:v>299.45</c:v>
                </c:pt>
                <c:pt idx="2520">
                  <c:v>299.49</c:v>
                </c:pt>
                <c:pt idx="2521">
                  <c:v>299.52999999999997</c:v>
                </c:pt>
                <c:pt idx="2522">
                  <c:v>299.58</c:v>
                </c:pt>
                <c:pt idx="2523">
                  <c:v>299.62</c:v>
                </c:pt>
                <c:pt idx="2524">
                  <c:v>299.66000000000003</c:v>
                </c:pt>
                <c:pt idx="2525">
                  <c:v>299.7</c:v>
                </c:pt>
                <c:pt idx="2526">
                  <c:v>299.75</c:v>
                </c:pt>
                <c:pt idx="2527">
                  <c:v>299.79000000000002</c:v>
                </c:pt>
                <c:pt idx="2528">
                  <c:v>299.83</c:v>
                </c:pt>
                <c:pt idx="2529">
                  <c:v>299.87</c:v>
                </c:pt>
                <c:pt idx="2530">
                  <c:v>299.91000000000003</c:v>
                </c:pt>
                <c:pt idx="2531">
                  <c:v>299.95999999999998</c:v>
                </c:pt>
                <c:pt idx="2532">
                  <c:v>300</c:v>
                </c:pt>
                <c:pt idx="2533">
                  <c:v>300.04000000000002</c:v>
                </c:pt>
                <c:pt idx="2534">
                  <c:v>300.08</c:v>
                </c:pt>
                <c:pt idx="2535">
                  <c:v>300.13</c:v>
                </c:pt>
                <c:pt idx="2536">
                  <c:v>300.17</c:v>
                </c:pt>
                <c:pt idx="2537">
                  <c:v>300.20999999999998</c:v>
                </c:pt>
                <c:pt idx="2538">
                  <c:v>300.25</c:v>
                </c:pt>
                <c:pt idx="2539">
                  <c:v>300.3</c:v>
                </c:pt>
                <c:pt idx="2540">
                  <c:v>300.33999999999997</c:v>
                </c:pt>
                <c:pt idx="2541">
                  <c:v>300.38</c:v>
                </c:pt>
                <c:pt idx="2542">
                  <c:v>300.42</c:v>
                </c:pt>
                <c:pt idx="2543">
                  <c:v>300.47000000000003</c:v>
                </c:pt>
                <c:pt idx="2544">
                  <c:v>300.51</c:v>
                </c:pt>
                <c:pt idx="2545">
                  <c:v>300.55</c:v>
                </c:pt>
                <c:pt idx="2546">
                  <c:v>300.58999999999997</c:v>
                </c:pt>
                <c:pt idx="2547">
                  <c:v>300.64</c:v>
                </c:pt>
                <c:pt idx="2548">
                  <c:v>300.68</c:v>
                </c:pt>
                <c:pt idx="2549">
                  <c:v>300.72000000000003</c:v>
                </c:pt>
                <c:pt idx="2550">
                  <c:v>300.77</c:v>
                </c:pt>
                <c:pt idx="2551">
                  <c:v>300.81</c:v>
                </c:pt>
                <c:pt idx="2552">
                  <c:v>300.85000000000002</c:v>
                </c:pt>
                <c:pt idx="2553">
                  <c:v>300.89</c:v>
                </c:pt>
                <c:pt idx="2554">
                  <c:v>300.94</c:v>
                </c:pt>
                <c:pt idx="2555">
                  <c:v>300.98</c:v>
                </c:pt>
                <c:pt idx="2556">
                  <c:v>301.02</c:v>
                </c:pt>
                <c:pt idx="2557">
                  <c:v>301.06</c:v>
                </c:pt>
                <c:pt idx="2558">
                  <c:v>301.11</c:v>
                </c:pt>
                <c:pt idx="2559">
                  <c:v>301.14999999999998</c:v>
                </c:pt>
                <c:pt idx="2560">
                  <c:v>301.19</c:v>
                </c:pt>
                <c:pt idx="2561">
                  <c:v>301.24</c:v>
                </c:pt>
                <c:pt idx="2562">
                  <c:v>301.27999999999997</c:v>
                </c:pt>
                <c:pt idx="2563">
                  <c:v>301.27999999999997</c:v>
                </c:pt>
                <c:pt idx="2564">
                  <c:v>301.17</c:v>
                </c:pt>
                <c:pt idx="2565">
                  <c:v>301.11</c:v>
                </c:pt>
                <c:pt idx="2566">
                  <c:v>301.04000000000002</c:v>
                </c:pt>
                <c:pt idx="2567">
                  <c:v>300.97000000000003</c:v>
                </c:pt>
                <c:pt idx="2568">
                  <c:v>300.91000000000003</c:v>
                </c:pt>
                <c:pt idx="2569">
                  <c:v>300.83999999999997</c:v>
                </c:pt>
                <c:pt idx="2570">
                  <c:v>300.77</c:v>
                </c:pt>
                <c:pt idx="2571">
                  <c:v>300.70999999999998</c:v>
                </c:pt>
                <c:pt idx="2572">
                  <c:v>300.64</c:v>
                </c:pt>
                <c:pt idx="2573">
                  <c:v>300.58</c:v>
                </c:pt>
                <c:pt idx="2574">
                  <c:v>300.51</c:v>
                </c:pt>
                <c:pt idx="2575">
                  <c:v>300.44</c:v>
                </c:pt>
                <c:pt idx="2576">
                  <c:v>300.38</c:v>
                </c:pt>
                <c:pt idx="2577">
                  <c:v>300.31</c:v>
                </c:pt>
                <c:pt idx="2578">
                  <c:v>300.25</c:v>
                </c:pt>
                <c:pt idx="2579">
                  <c:v>300.18</c:v>
                </c:pt>
                <c:pt idx="2580">
                  <c:v>300.12</c:v>
                </c:pt>
                <c:pt idx="2581">
                  <c:v>300.05</c:v>
                </c:pt>
                <c:pt idx="2582">
                  <c:v>299.99</c:v>
                </c:pt>
                <c:pt idx="2583">
                  <c:v>299.92</c:v>
                </c:pt>
                <c:pt idx="2584">
                  <c:v>299.86</c:v>
                </c:pt>
                <c:pt idx="2585">
                  <c:v>299.8</c:v>
                </c:pt>
                <c:pt idx="2586">
                  <c:v>299.73</c:v>
                </c:pt>
                <c:pt idx="2587">
                  <c:v>299.67</c:v>
                </c:pt>
                <c:pt idx="2588">
                  <c:v>299.60000000000002</c:v>
                </c:pt>
                <c:pt idx="2589">
                  <c:v>299.54000000000002</c:v>
                </c:pt>
                <c:pt idx="2590">
                  <c:v>299.47000000000003</c:v>
                </c:pt>
                <c:pt idx="2591">
                  <c:v>299.41000000000003</c:v>
                </c:pt>
                <c:pt idx="2592">
                  <c:v>299.35000000000002</c:v>
                </c:pt>
                <c:pt idx="2593">
                  <c:v>299.27999999999997</c:v>
                </c:pt>
                <c:pt idx="2594">
                  <c:v>299.22000000000003</c:v>
                </c:pt>
                <c:pt idx="2595">
                  <c:v>299.16000000000003</c:v>
                </c:pt>
                <c:pt idx="2596">
                  <c:v>299.08999999999997</c:v>
                </c:pt>
                <c:pt idx="2597">
                  <c:v>299.02999999999997</c:v>
                </c:pt>
                <c:pt idx="2598">
                  <c:v>298.97000000000003</c:v>
                </c:pt>
                <c:pt idx="2599">
                  <c:v>298.89999999999998</c:v>
                </c:pt>
                <c:pt idx="2600">
                  <c:v>298.83999999999997</c:v>
                </c:pt>
                <c:pt idx="2601">
                  <c:v>298.77999999999997</c:v>
                </c:pt>
                <c:pt idx="2602">
                  <c:v>298.70999999999998</c:v>
                </c:pt>
                <c:pt idx="2603">
                  <c:v>298.64999999999998</c:v>
                </c:pt>
                <c:pt idx="2604">
                  <c:v>298.58999999999997</c:v>
                </c:pt>
                <c:pt idx="2605">
                  <c:v>298.52999999999997</c:v>
                </c:pt>
                <c:pt idx="2606">
                  <c:v>298.45999999999998</c:v>
                </c:pt>
                <c:pt idx="2607">
                  <c:v>298.39999999999998</c:v>
                </c:pt>
                <c:pt idx="2608">
                  <c:v>298.33999999999997</c:v>
                </c:pt>
                <c:pt idx="2609">
                  <c:v>298.27999999999997</c:v>
                </c:pt>
                <c:pt idx="2610">
                  <c:v>298.20999999999998</c:v>
                </c:pt>
                <c:pt idx="2611">
                  <c:v>298.14999999999998</c:v>
                </c:pt>
                <c:pt idx="2612">
                  <c:v>298.08999999999997</c:v>
                </c:pt>
                <c:pt idx="2613">
                  <c:v>298.02999999999997</c:v>
                </c:pt>
                <c:pt idx="2614">
                  <c:v>297.95999999999998</c:v>
                </c:pt>
                <c:pt idx="2615">
                  <c:v>297.89999999999998</c:v>
                </c:pt>
                <c:pt idx="2616">
                  <c:v>297.83999999999997</c:v>
                </c:pt>
                <c:pt idx="2617">
                  <c:v>297.77999999999997</c:v>
                </c:pt>
                <c:pt idx="2618">
                  <c:v>297.72000000000003</c:v>
                </c:pt>
                <c:pt idx="2619">
                  <c:v>297.66000000000003</c:v>
                </c:pt>
                <c:pt idx="2620">
                  <c:v>297.58999999999997</c:v>
                </c:pt>
                <c:pt idx="2621">
                  <c:v>297.52999999999997</c:v>
                </c:pt>
                <c:pt idx="2622">
                  <c:v>297.47000000000003</c:v>
                </c:pt>
                <c:pt idx="2623">
                  <c:v>297.41000000000003</c:v>
                </c:pt>
                <c:pt idx="2624">
                  <c:v>297.35000000000002</c:v>
                </c:pt>
                <c:pt idx="2625">
                  <c:v>297.29000000000002</c:v>
                </c:pt>
                <c:pt idx="2626">
                  <c:v>297.23</c:v>
                </c:pt>
                <c:pt idx="2627">
                  <c:v>297.16000000000003</c:v>
                </c:pt>
                <c:pt idx="2628">
                  <c:v>297.10000000000002</c:v>
                </c:pt>
                <c:pt idx="2629">
                  <c:v>297.04000000000002</c:v>
                </c:pt>
                <c:pt idx="2630">
                  <c:v>296.98</c:v>
                </c:pt>
                <c:pt idx="2631">
                  <c:v>296.92</c:v>
                </c:pt>
                <c:pt idx="2632">
                  <c:v>296.86</c:v>
                </c:pt>
                <c:pt idx="2633">
                  <c:v>296.8</c:v>
                </c:pt>
                <c:pt idx="2634">
                  <c:v>296.74</c:v>
                </c:pt>
                <c:pt idx="2635">
                  <c:v>296.68</c:v>
                </c:pt>
                <c:pt idx="2636">
                  <c:v>296.62</c:v>
                </c:pt>
                <c:pt idx="2637">
                  <c:v>296.56</c:v>
                </c:pt>
                <c:pt idx="2638">
                  <c:v>296.49</c:v>
                </c:pt>
                <c:pt idx="2639">
                  <c:v>296.43</c:v>
                </c:pt>
                <c:pt idx="2640">
                  <c:v>296.37</c:v>
                </c:pt>
                <c:pt idx="2641">
                  <c:v>296.31</c:v>
                </c:pt>
                <c:pt idx="2642">
                  <c:v>296.25</c:v>
                </c:pt>
                <c:pt idx="2643">
                  <c:v>296.19</c:v>
                </c:pt>
                <c:pt idx="2644">
                  <c:v>296.13</c:v>
                </c:pt>
                <c:pt idx="2645">
                  <c:v>296.07</c:v>
                </c:pt>
                <c:pt idx="2646">
                  <c:v>296.01</c:v>
                </c:pt>
                <c:pt idx="2647">
                  <c:v>295.95</c:v>
                </c:pt>
                <c:pt idx="2648">
                  <c:v>295.89</c:v>
                </c:pt>
                <c:pt idx="2649">
                  <c:v>295.83</c:v>
                </c:pt>
                <c:pt idx="2650">
                  <c:v>295.77</c:v>
                </c:pt>
                <c:pt idx="2651">
                  <c:v>295.70999999999998</c:v>
                </c:pt>
                <c:pt idx="2652">
                  <c:v>295.64999999999998</c:v>
                </c:pt>
                <c:pt idx="2653">
                  <c:v>295.58999999999997</c:v>
                </c:pt>
                <c:pt idx="2654">
                  <c:v>295.52999999999997</c:v>
                </c:pt>
                <c:pt idx="2655">
                  <c:v>295.47000000000003</c:v>
                </c:pt>
                <c:pt idx="2656">
                  <c:v>295.41000000000003</c:v>
                </c:pt>
                <c:pt idx="2657">
                  <c:v>295.36</c:v>
                </c:pt>
                <c:pt idx="2658">
                  <c:v>295.3</c:v>
                </c:pt>
                <c:pt idx="2659">
                  <c:v>295.24</c:v>
                </c:pt>
                <c:pt idx="2660">
                  <c:v>295.18</c:v>
                </c:pt>
                <c:pt idx="2661">
                  <c:v>295.12</c:v>
                </c:pt>
                <c:pt idx="2662">
                  <c:v>295.06</c:v>
                </c:pt>
                <c:pt idx="2663">
                  <c:v>295</c:v>
                </c:pt>
                <c:pt idx="2664">
                  <c:v>294.94</c:v>
                </c:pt>
                <c:pt idx="2665">
                  <c:v>294.88</c:v>
                </c:pt>
                <c:pt idx="2666">
                  <c:v>294.82</c:v>
                </c:pt>
                <c:pt idx="2667">
                  <c:v>294.76</c:v>
                </c:pt>
                <c:pt idx="2668">
                  <c:v>294.7</c:v>
                </c:pt>
                <c:pt idx="2669">
                  <c:v>294.64999999999998</c:v>
                </c:pt>
                <c:pt idx="2670">
                  <c:v>294.58999999999997</c:v>
                </c:pt>
                <c:pt idx="2671">
                  <c:v>294.52999999999997</c:v>
                </c:pt>
                <c:pt idx="2672">
                  <c:v>294.47000000000003</c:v>
                </c:pt>
                <c:pt idx="2673">
                  <c:v>294.41000000000003</c:v>
                </c:pt>
                <c:pt idx="2674">
                  <c:v>294.35000000000002</c:v>
                </c:pt>
                <c:pt idx="2675">
                  <c:v>294.29000000000002</c:v>
                </c:pt>
                <c:pt idx="2676">
                  <c:v>294.24</c:v>
                </c:pt>
                <c:pt idx="2677">
                  <c:v>294.18</c:v>
                </c:pt>
                <c:pt idx="2678">
                  <c:v>294.12</c:v>
                </c:pt>
                <c:pt idx="2679">
                  <c:v>294.06</c:v>
                </c:pt>
                <c:pt idx="2680">
                  <c:v>294</c:v>
                </c:pt>
                <c:pt idx="2681">
                  <c:v>293.94</c:v>
                </c:pt>
                <c:pt idx="2682">
                  <c:v>293.89</c:v>
                </c:pt>
                <c:pt idx="2683">
                  <c:v>293.83</c:v>
                </c:pt>
                <c:pt idx="2684">
                  <c:v>293.77</c:v>
                </c:pt>
                <c:pt idx="2685">
                  <c:v>293.70999999999998</c:v>
                </c:pt>
                <c:pt idx="2686">
                  <c:v>293.64999999999998</c:v>
                </c:pt>
                <c:pt idx="2687">
                  <c:v>293.60000000000002</c:v>
                </c:pt>
                <c:pt idx="2688">
                  <c:v>293.54000000000002</c:v>
                </c:pt>
                <c:pt idx="2689">
                  <c:v>293.48</c:v>
                </c:pt>
                <c:pt idx="2690">
                  <c:v>293.42</c:v>
                </c:pt>
                <c:pt idx="2691">
                  <c:v>293.36</c:v>
                </c:pt>
                <c:pt idx="2692">
                  <c:v>293.31</c:v>
                </c:pt>
                <c:pt idx="2693">
                  <c:v>293.25</c:v>
                </c:pt>
                <c:pt idx="2694">
                  <c:v>293.19</c:v>
                </c:pt>
                <c:pt idx="2695">
                  <c:v>293.13</c:v>
                </c:pt>
                <c:pt idx="2696">
                  <c:v>293.08</c:v>
                </c:pt>
                <c:pt idx="2697">
                  <c:v>293.02</c:v>
                </c:pt>
                <c:pt idx="2698">
                  <c:v>292.95999999999998</c:v>
                </c:pt>
                <c:pt idx="2699">
                  <c:v>292.89999999999998</c:v>
                </c:pt>
                <c:pt idx="2700">
                  <c:v>292.85000000000002</c:v>
                </c:pt>
                <c:pt idx="2701">
                  <c:v>292.79000000000002</c:v>
                </c:pt>
                <c:pt idx="2702">
                  <c:v>292.73</c:v>
                </c:pt>
                <c:pt idx="2703">
                  <c:v>292.67</c:v>
                </c:pt>
                <c:pt idx="2704">
                  <c:v>292.62</c:v>
                </c:pt>
                <c:pt idx="2705">
                  <c:v>292.56</c:v>
                </c:pt>
                <c:pt idx="2706">
                  <c:v>292.5</c:v>
                </c:pt>
                <c:pt idx="2707">
                  <c:v>292.44</c:v>
                </c:pt>
                <c:pt idx="2708">
                  <c:v>292.39</c:v>
                </c:pt>
                <c:pt idx="2709">
                  <c:v>292.33</c:v>
                </c:pt>
                <c:pt idx="2710">
                  <c:v>292.27</c:v>
                </c:pt>
                <c:pt idx="2711">
                  <c:v>292.22000000000003</c:v>
                </c:pt>
                <c:pt idx="2712">
                  <c:v>292.16000000000003</c:v>
                </c:pt>
                <c:pt idx="2713">
                  <c:v>292.10000000000002</c:v>
                </c:pt>
                <c:pt idx="2714">
                  <c:v>292.04000000000002</c:v>
                </c:pt>
                <c:pt idx="2715">
                  <c:v>291.99</c:v>
                </c:pt>
                <c:pt idx="2716">
                  <c:v>291.93</c:v>
                </c:pt>
                <c:pt idx="2717">
                  <c:v>291.87</c:v>
                </c:pt>
                <c:pt idx="2718">
                  <c:v>291.82</c:v>
                </c:pt>
                <c:pt idx="2719">
                  <c:v>291.76</c:v>
                </c:pt>
                <c:pt idx="2720">
                  <c:v>291.7</c:v>
                </c:pt>
                <c:pt idx="2721">
                  <c:v>291.64999999999998</c:v>
                </c:pt>
                <c:pt idx="2722">
                  <c:v>291.58999999999997</c:v>
                </c:pt>
                <c:pt idx="2723">
                  <c:v>291.52999999999997</c:v>
                </c:pt>
                <c:pt idx="2724">
                  <c:v>291.47000000000003</c:v>
                </c:pt>
                <c:pt idx="2725">
                  <c:v>291.42</c:v>
                </c:pt>
                <c:pt idx="2726">
                  <c:v>291.36</c:v>
                </c:pt>
                <c:pt idx="2727">
                  <c:v>291.3</c:v>
                </c:pt>
                <c:pt idx="2728">
                  <c:v>291.25</c:v>
                </c:pt>
                <c:pt idx="2729">
                  <c:v>291.19</c:v>
                </c:pt>
                <c:pt idx="2730">
                  <c:v>291.13</c:v>
                </c:pt>
                <c:pt idx="2731">
                  <c:v>291.08</c:v>
                </c:pt>
                <c:pt idx="2732">
                  <c:v>291.02</c:v>
                </c:pt>
                <c:pt idx="2733">
                  <c:v>290.95999999999998</c:v>
                </c:pt>
                <c:pt idx="2734">
                  <c:v>290.91000000000003</c:v>
                </c:pt>
                <c:pt idx="2735">
                  <c:v>290.85000000000002</c:v>
                </c:pt>
                <c:pt idx="2736">
                  <c:v>290.79000000000002</c:v>
                </c:pt>
                <c:pt idx="2737">
                  <c:v>290.74</c:v>
                </c:pt>
                <c:pt idx="2738">
                  <c:v>290.68</c:v>
                </c:pt>
                <c:pt idx="2739">
                  <c:v>290.63</c:v>
                </c:pt>
                <c:pt idx="2740">
                  <c:v>290.57</c:v>
                </c:pt>
                <c:pt idx="2741">
                  <c:v>290.51</c:v>
                </c:pt>
                <c:pt idx="2742">
                  <c:v>290.45999999999998</c:v>
                </c:pt>
                <c:pt idx="2743">
                  <c:v>290.39999999999998</c:v>
                </c:pt>
                <c:pt idx="2744">
                  <c:v>290.33999999999997</c:v>
                </c:pt>
                <c:pt idx="2745">
                  <c:v>290.29000000000002</c:v>
                </c:pt>
                <c:pt idx="2746">
                  <c:v>290.23</c:v>
                </c:pt>
                <c:pt idx="2747">
                  <c:v>290.17</c:v>
                </c:pt>
                <c:pt idx="2748">
                  <c:v>290.12</c:v>
                </c:pt>
                <c:pt idx="2749">
                  <c:v>290.06</c:v>
                </c:pt>
                <c:pt idx="2750">
                  <c:v>290</c:v>
                </c:pt>
                <c:pt idx="2751">
                  <c:v>289.95</c:v>
                </c:pt>
                <c:pt idx="2752">
                  <c:v>289.89</c:v>
                </c:pt>
                <c:pt idx="2753">
                  <c:v>289.83</c:v>
                </c:pt>
                <c:pt idx="2754">
                  <c:v>289.77999999999997</c:v>
                </c:pt>
                <c:pt idx="2755">
                  <c:v>289.72000000000003</c:v>
                </c:pt>
                <c:pt idx="2756">
                  <c:v>289.66000000000003</c:v>
                </c:pt>
                <c:pt idx="2757">
                  <c:v>289.61</c:v>
                </c:pt>
                <c:pt idx="2758">
                  <c:v>289.55</c:v>
                </c:pt>
                <c:pt idx="2759">
                  <c:v>289.5</c:v>
                </c:pt>
                <c:pt idx="2760">
                  <c:v>289.44</c:v>
                </c:pt>
                <c:pt idx="2761">
                  <c:v>289.38</c:v>
                </c:pt>
                <c:pt idx="2762">
                  <c:v>289.33</c:v>
                </c:pt>
                <c:pt idx="2763">
                  <c:v>289.27</c:v>
                </c:pt>
                <c:pt idx="2764">
                  <c:v>289.20999999999998</c:v>
                </c:pt>
                <c:pt idx="2765">
                  <c:v>289.16000000000003</c:v>
                </c:pt>
                <c:pt idx="2766">
                  <c:v>289.10000000000002</c:v>
                </c:pt>
                <c:pt idx="2767">
                  <c:v>289.04000000000002</c:v>
                </c:pt>
                <c:pt idx="2768">
                  <c:v>288.99</c:v>
                </c:pt>
                <c:pt idx="2769">
                  <c:v>288.93</c:v>
                </c:pt>
                <c:pt idx="2770">
                  <c:v>288.87</c:v>
                </c:pt>
                <c:pt idx="2771">
                  <c:v>288.82</c:v>
                </c:pt>
                <c:pt idx="2772">
                  <c:v>288.76</c:v>
                </c:pt>
                <c:pt idx="2773">
                  <c:v>288.7</c:v>
                </c:pt>
                <c:pt idx="2774">
                  <c:v>288.64999999999998</c:v>
                </c:pt>
                <c:pt idx="2775">
                  <c:v>288.58999999999997</c:v>
                </c:pt>
                <c:pt idx="2776">
                  <c:v>288.54000000000002</c:v>
                </c:pt>
                <c:pt idx="2777">
                  <c:v>288.48</c:v>
                </c:pt>
                <c:pt idx="2778">
                  <c:v>288.42</c:v>
                </c:pt>
                <c:pt idx="2779">
                  <c:v>288.37</c:v>
                </c:pt>
                <c:pt idx="2780">
                  <c:v>288.37</c:v>
                </c:pt>
                <c:pt idx="2781">
                  <c:v>288.45999999999998</c:v>
                </c:pt>
                <c:pt idx="2782">
                  <c:v>288.52</c:v>
                </c:pt>
                <c:pt idx="2783">
                  <c:v>288.57</c:v>
                </c:pt>
                <c:pt idx="2784">
                  <c:v>288.62</c:v>
                </c:pt>
                <c:pt idx="2785">
                  <c:v>288.68</c:v>
                </c:pt>
                <c:pt idx="2786">
                  <c:v>288.73</c:v>
                </c:pt>
                <c:pt idx="2787">
                  <c:v>288.77999999999997</c:v>
                </c:pt>
                <c:pt idx="2788">
                  <c:v>288.83</c:v>
                </c:pt>
                <c:pt idx="2789">
                  <c:v>288.88</c:v>
                </c:pt>
                <c:pt idx="2790">
                  <c:v>288.93</c:v>
                </c:pt>
                <c:pt idx="2791">
                  <c:v>288.98</c:v>
                </c:pt>
                <c:pt idx="2792">
                  <c:v>289.02999999999997</c:v>
                </c:pt>
                <c:pt idx="2793">
                  <c:v>289.08</c:v>
                </c:pt>
                <c:pt idx="2794">
                  <c:v>289.13</c:v>
                </c:pt>
                <c:pt idx="2795">
                  <c:v>289.18</c:v>
                </c:pt>
                <c:pt idx="2796">
                  <c:v>289.24</c:v>
                </c:pt>
                <c:pt idx="2797">
                  <c:v>289.29000000000002</c:v>
                </c:pt>
                <c:pt idx="2798">
                  <c:v>289.33999999999997</c:v>
                </c:pt>
                <c:pt idx="2799">
                  <c:v>289.39</c:v>
                </c:pt>
                <c:pt idx="2800">
                  <c:v>289.44</c:v>
                </c:pt>
                <c:pt idx="2801">
                  <c:v>289.49</c:v>
                </c:pt>
                <c:pt idx="2802">
                  <c:v>289.54000000000002</c:v>
                </c:pt>
                <c:pt idx="2803">
                  <c:v>289.58</c:v>
                </c:pt>
                <c:pt idx="2804">
                  <c:v>289.63</c:v>
                </c:pt>
                <c:pt idx="2805">
                  <c:v>289.68</c:v>
                </c:pt>
                <c:pt idx="2806">
                  <c:v>289.73</c:v>
                </c:pt>
                <c:pt idx="2807">
                  <c:v>289.77999999999997</c:v>
                </c:pt>
                <c:pt idx="2808">
                  <c:v>289.83</c:v>
                </c:pt>
                <c:pt idx="2809">
                  <c:v>289.88</c:v>
                </c:pt>
                <c:pt idx="2810">
                  <c:v>289.93</c:v>
                </c:pt>
                <c:pt idx="2811">
                  <c:v>289.98</c:v>
                </c:pt>
                <c:pt idx="2812">
                  <c:v>290.02999999999997</c:v>
                </c:pt>
                <c:pt idx="2813">
                  <c:v>290.07</c:v>
                </c:pt>
                <c:pt idx="2814">
                  <c:v>290.12</c:v>
                </c:pt>
                <c:pt idx="2815">
                  <c:v>290.17</c:v>
                </c:pt>
                <c:pt idx="2816">
                  <c:v>290.22000000000003</c:v>
                </c:pt>
                <c:pt idx="2817">
                  <c:v>290.27</c:v>
                </c:pt>
                <c:pt idx="2818">
                  <c:v>290.32</c:v>
                </c:pt>
                <c:pt idx="2819">
                  <c:v>290.36</c:v>
                </c:pt>
                <c:pt idx="2820">
                  <c:v>290.41000000000003</c:v>
                </c:pt>
                <c:pt idx="2821">
                  <c:v>290.45999999999998</c:v>
                </c:pt>
                <c:pt idx="2822">
                  <c:v>290.51</c:v>
                </c:pt>
                <c:pt idx="2823">
                  <c:v>290.55</c:v>
                </c:pt>
                <c:pt idx="2824">
                  <c:v>290.60000000000002</c:v>
                </c:pt>
                <c:pt idx="2825">
                  <c:v>290.64999999999998</c:v>
                </c:pt>
                <c:pt idx="2826">
                  <c:v>290.7</c:v>
                </c:pt>
                <c:pt idx="2827">
                  <c:v>290.74</c:v>
                </c:pt>
                <c:pt idx="2828">
                  <c:v>290.79000000000002</c:v>
                </c:pt>
                <c:pt idx="2829">
                  <c:v>290.83999999999997</c:v>
                </c:pt>
                <c:pt idx="2830">
                  <c:v>290.89</c:v>
                </c:pt>
                <c:pt idx="2831">
                  <c:v>290.93</c:v>
                </c:pt>
                <c:pt idx="2832">
                  <c:v>290.98</c:v>
                </c:pt>
                <c:pt idx="2833">
                  <c:v>291.02999999999997</c:v>
                </c:pt>
                <c:pt idx="2834">
                  <c:v>291.07</c:v>
                </c:pt>
                <c:pt idx="2835">
                  <c:v>291.12</c:v>
                </c:pt>
                <c:pt idx="2836">
                  <c:v>291.17</c:v>
                </c:pt>
                <c:pt idx="2837">
                  <c:v>291.20999999999998</c:v>
                </c:pt>
                <c:pt idx="2838">
                  <c:v>291.26</c:v>
                </c:pt>
                <c:pt idx="2839">
                  <c:v>291.3</c:v>
                </c:pt>
                <c:pt idx="2840">
                  <c:v>291.35000000000002</c:v>
                </c:pt>
                <c:pt idx="2841">
                  <c:v>291.39999999999998</c:v>
                </c:pt>
                <c:pt idx="2842">
                  <c:v>291.44</c:v>
                </c:pt>
                <c:pt idx="2843">
                  <c:v>291.49</c:v>
                </c:pt>
                <c:pt idx="2844">
                  <c:v>291.52999999999997</c:v>
                </c:pt>
                <c:pt idx="2845">
                  <c:v>291.58</c:v>
                </c:pt>
                <c:pt idx="2846">
                  <c:v>291.63</c:v>
                </c:pt>
                <c:pt idx="2847">
                  <c:v>291.67</c:v>
                </c:pt>
                <c:pt idx="2848">
                  <c:v>291.72000000000003</c:v>
                </c:pt>
                <c:pt idx="2849">
                  <c:v>291.76</c:v>
                </c:pt>
                <c:pt idx="2850">
                  <c:v>291.81</c:v>
                </c:pt>
                <c:pt idx="2851">
                  <c:v>291.85000000000002</c:v>
                </c:pt>
                <c:pt idx="2852">
                  <c:v>291.89999999999998</c:v>
                </c:pt>
                <c:pt idx="2853">
                  <c:v>291.94</c:v>
                </c:pt>
                <c:pt idx="2854">
                  <c:v>291.99</c:v>
                </c:pt>
                <c:pt idx="2855">
                  <c:v>292.02999999999997</c:v>
                </c:pt>
                <c:pt idx="2856">
                  <c:v>292.08</c:v>
                </c:pt>
                <c:pt idx="2857">
                  <c:v>292.12</c:v>
                </c:pt>
                <c:pt idx="2858">
                  <c:v>292.17</c:v>
                </c:pt>
                <c:pt idx="2859">
                  <c:v>292.20999999999998</c:v>
                </c:pt>
                <c:pt idx="2860">
                  <c:v>292.26</c:v>
                </c:pt>
                <c:pt idx="2861">
                  <c:v>292.3</c:v>
                </c:pt>
                <c:pt idx="2862">
                  <c:v>292.33999999999997</c:v>
                </c:pt>
                <c:pt idx="2863">
                  <c:v>292.39</c:v>
                </c:pt>
                <c:pt idx="2864">
                  <c:v>292.43</c:v>
                </c:pt>
                <c:pt idx="2865">
                  <c:v>292.48</c:v>
                </c:pt>
                <c:pt idx="2866">
                  <c:v>292.52</c:v>
                </c:pt>
                <c:pt idx="2867">
                  <c:v>292.56</c:v>
                </c:pt>
                <c:pt idx="2868">
                  <c:v>292.61</c:v>
                </c:pt>
                <c:pt idx="2869">
                  <c:v>292.64999999999998</c:v>
                </c:pt>
                <c:pt idx="2870">
                  <c:v>292.7</c:v>
                </c:pt>
                <c:pt idx="2871">
                  <c:v>292.74</c:v>
                </c:pt>
                <c:pt idx="2872">
                  <c:v>292.77999999999997</c:v>
                </c:pt>
                <c:pt idx="2873">
                  <c:v>292.83</c:v>
                </c:pt>
                <c:pt idx="2874">
                  <c:v>292.87</c:v>
                </c:pt>
                <c:pt idx="2875">
                  <c:v>292.91000000000003</c:v>
                </c:pt>
                <c:pt idx="2876">
                  <c:v>292.95999999999998</c:v>
                </c:pt>
                <c:pt idx="2877">
                  <c:v>293</c:v>
                </c:pt>
                <c:pt idx="2878">
                  <c:v>293.04000000000002</c:v>
                </c:pt>
                <c:pt idx="2879">
                  <c:v>293.08</c:v>
                </c:pt>
                <c:pt idx="2880">
                  <c:v>293.13</c:v>
                </c:pt>
                <c:pt idx="2881">
                  <c:v>293.17</c:v>
                </c:pt>
                <c:pt idx="2882">
                  <c:v>293.20999999999998</c:v>
                </c:pt>
                <c:pt idx="2883">
                  <c:v>293.26</c:v>
                </c:pt>
                <c:pt idx="2884">
                  <c:v>293.3</c:v>
                </c:pt>
                <c:pt idx="2885">
                  <c:v>293.33999999999997</c:v>
                </c:pt>
                <c:pt idx="2886">
                  <c:v>293.38</c:v>
                </c:pt>
                <c:pt idx="2887">
                  <c:v>293.42</c:v>
                </c:pt>
                <c:pt idx="2888">
                  <c:v>293.47000000000003</c:v>
                </c:pt>
                <c:pt idx="2889">
                  <c:v>293.51</c:v>
                </c:pt>
                <c:pt idx="2890">
                  <c:v>293.55</c:v>
                </c:pt>
                <c:pt idx="2891">
                  <c:v>293.58999999999997</c:v>
                </c:pt>
                <c:pt idx="2892">
                  <c:v>293.63</c:v>
                </c:pt>
                <c:pt idx="2893">
                  <c:v>293.68</c:v>
                </c:pt>
                <c:pt idx="2894">
                  <c:v>293.72000000000003</c:v>
                </c:pt>
                <c:pt idx="2895">
                  <c:v>293.76</c:v>
                </c:pt>
                <c:pt idx="2896">
                  <c:v>293.8</c:v>
                </c:pt>
                <c:pt idx="2897">
                  <c:v>293.83999999999997</c:v>
                </c:pt>
                <c:pt idx="2898">
                  <c:v>293.88</c:v>
                </c:pt>
                <c:pt idx="2899">
                  <c:v>293.93</c:v>
                </c:pt>
                <c:pt idx="2900">
                  <c:v>293.97000000000003</c:v>
                </c:pt>
                <c:pt idx="2901">
                  <c:v>294.01</c:v>
                </c:pt>
                <c:pt idx="2902">
                  <c:v>294.05</c:v>
                </c:pt>
                <c:pt idx="2903">
                  <c:v>294.08999999999997</c:v>
                </c:pt>
                <c:pt idx="2904">
                  <c:v>294.13</c:v>
                </c:pt>
                <c:pt idx="2905">
                  <c:v>294.17</c:v>
                </c:pt>
                <c:pt idx="2906">
                  <c:v>294.20999999999998</c:v>
                </c:pt>
                <c:pt idx="2907">
                  <c:v>294.25</c:v>
                </c:pt>
                <c:pt idx="2908">
                  <c:v>294.29000000000002</c:v>
                </c:pt>
                <c:pt idx="2909">
                  <c:v>294.33</c:v>
                </c:pt>
                <c:pt idx="2910">
                  <c:v>294.38</c:v>
                </c:pt>
                <c:pt idx="2911">
                  <c:v>294.42</c:v>
                </c:pt>
                <c:pt idx="2912">
                  <c:v>294.45999999999998</c:v>
                </c:pt>
                <c:pt idx="2913">
                  <c:v>294.5</c:v>
                </c:pt>
                <c:pt idx="2914">
                  <c:v>294.54000000000002</c:v>
                </c:pt>
                <c:pt idx="2915">
                  <c:v>294.58</c:v>
                </c:pt>
                <c:pt idx="2916">
                  <c:v>294.62</c:v>
                </c:pt>
                <c:pt idx="2917">
                  <c:v>294.66000000000003</c:v>
                </c:pt>
                <c:pt idx="2918">
                  <c:v>294.7</c:v>
                </c:pt>
                <c:pt idx="2919">
                  <c:v>294.74</c:v>
                </c:pt>
                <c:pt idx="2920">
                  <c:v>294.77999999999997</c:v>
                </c:pt>
                <c:pt idx="2921">
                  <c:v>294.82</c:v>
                </c:pt>
                <c:pt idx="2922">
                  <c:v>294.86</c:v>
                </c:pt>
                <c:pt idx="2923">
                  <c:v>294.89999999999998</c:v>
                </c:pt>
                <c:pt idx="2924">
                  <c:v>294.94</c:v>
                </c:pt>
                <c:pt idx="2925">
                  <c:v>294.98</c:v>
                </c:pt>
                <c:pt idx="2926">
                  <c:v>295.02</c:v>
                </c:pt>
                <c:pt idx="2927">
                  <c:v>295.05</c:v>
                </c:pt>
                <c:pt idx="2928">
                  <c:v>295.08999999999997</c:v>
                </c:pt>
                <c:pt idx="2929">
                  <c:v>295.13</c:v>
                </c:pt>
                <c:pt idx="2930">
                  <c:v>295.17</c:v>
                </c:pt>
                <c:pt idx="2931">
                  <c:v>295.20999999999998</c:v>
                </c:pt>
                <c:pt idx="2932">
                  <c:v>295.25</c:v>
                </c:pt>
                <c:pt idx="2933">
                  <c:v>295.29000000000002</c:v>
                </c:pt>
                <c:pt idx="2934">
                  <c:v>295.33</c:v>
                </c:pt>
                <c:pt idx="2935">
                  <c:v>295.37</c:v>
                </c:pt>
                <c:pt idx="2936">
                  <c:v>295.41000000000003</c:v>
                </c:pt>
                <c:pt idx="2937">
                  <c:v>295.45</c:v>
                </c:pt>
                <c:pt idx="2938">
                  <c:v>295.49</c:v>
                </c:pt>
                <c:pt idx="2939">
                  <c:v>295.52999999999997</c:v>
                </c:pt>
                <c:pt idx="2940">
                  <c:v>295.56</c:v>
                </c:pt>
                <c:pt idx="2941">
                  <c:v>295.60000000000002</c:v>
                </c:pt>
                <c:pt idx="2942">
                  <c:v>295.64</c:v>
                </c:pt>
                <c:pt idx="2943">
                  <c:v>295.68</c:v>
                </c:pt>
                <c:pt idx="2944">
                  <c:v>295.72000000000003</c:v>
                </c:pt>
                <c:pt idx="2945">
                  <c:v>295.76</c:v>
                </c:pt>
                <c:pt idx="2946">
                  <c:v>295.8</c:v>
                </c:pt>
                <c:pt idx="2947">
                  <c:v>295.83999999999997</c:v>
                </c:pt>
                <c:pt idx="2948">
                  <c:v>295.87</c:v>
                </c:pt>
                <c:pt idx="2949">
                  <c:v>295.91000000000003</c:v>
                </c:pt>
                <c:pt idx="2950">
                  <c:v>295.95</c:v>
                </c:pt>
                <c:pt idx="2951">
                  <c:v>295.99</c:v>
                </c:pt>
                <c:pt idx="2952">
                  <c:v>296.02999999999997</c:v>
                </c:pt>
                <c:pt idx="2953">
                  <c:v>296.07</c:v>
                </c:pt>
                <c:pt idx="2954">
                  <c:v>296.11</c:v>
                </c:pt>
                <c:pt idx="2955">
                  <c:v>296.14</c:v>
                </c:pt>
                <c:pt idx="2956">
                  <c:v>296.18</c:v>
                </c:pt>
                <c:pt idx="2957">
                  <c:v>296.22000000000003</c:v>
                </c:pt>
                <c:pt idx="2958">
                  <c:v>296.26</c:v>
                </c:pt>
                <c:pt idx="2959">
                  <c:v>296.3</c:v>
                </c:pt>
                <c:pt idx="2960">
                  <c:v>296.33999999999997</c:v>
                </c:pt>
                <c:pt idx="2961">
                  <c:v>296.37</c:v>
                </c:pt>
                <c:pt idx="2962">
                  <c:v>296.41000000000003</c:v>
                </c:pt>
                <c:pt idx="2963">
                  <c:v>296.45</c:v>
                </c:pt>
                <c:pt idx="2964">
                  <c:v>296.49</c:v>
                </c:pt>
                <c:pt idx="2965">
                  <c:v>296.52999999999997</c:v>
                </c:pt>
                <c:pt idx="2966">
                  <c:v>296.57</c:v>
                </c:pt>
                <c:pt idx="2967">
                  <c:v>296.60000000000002</c:v>
                </c:pt>
                <c:pt idx="2968">
                  <c:v>296.64</c:v>
                </c:pt>
                <c:pt idx="2969">
                  <c:v>296.68</c:v>
                </c:pt>
                <c:pt idx="2970">
                  <c:v>296.72000000000003</c:v>
                </c:pt>
                <c:pt idx="2971">
                  <c:v>296.76</c:v>
                </c:pt>
                <c:pt idx="2972">
                  <c:v>296.8</c:v>
                </c:pt>
                <c:pt idx="2973">
                  <c:v>296.83</c:v>
                </c:pt>
                <c:pt idx="2974">
                  <c:v>296.87</c:v>
                </c:pt>
                <c:pt idx="2975">
                  <c:v>296.91000000000003</c:v>
                </c:pt>
                <c:pt idx="2976">
                  <c:v>296.95</c:v>
                </c:pt>
                <c:pt idx="2977">
                  <c:v>296.99</c:v>
                </c:pt>
                <c:pt idx="2978">
                  <c:v>297.02999999999997</c:v>
                </c:pt>
                <c:pt idx="2979">
                  <c:v>297.06</c:v>
                </c:pt>
                <c:pt idx="2980">
                  <c:v>297.10000000000002</c:v>
                </c:pt>
                <c:pt idx="2981">
                  <c:v>297.14</c:v>
                </c:pt>
                <c:pt idx="2982">
                  <c:v>297.18</c:v>
                </c:pt>
                <c:pt idx="2983">
                  <c:v>297.22000000000003</c:v>
                </c:pt>
                <c:pt idx="2984">
                  <c:v>297.26</c:v>
                </c:pt>
                <c:pt idx="2985">
                  <c:v>297.29000000000002</c:v>
                </c:pt>
                <c:pt idx="2986">
                  <c:v>297.33</c:v>
                </c:pt>
                <c:pt idx="2987">
                  <c:v>297.37</c:v>
                </c:pt>
                <c:pt idx="2988">
                  <c:v>297.41000000000003</c:v>
                </c:pt>
                <c:pt idx="2989">
                  <c:v>297.45</c:v>
                </c:pt>
                <c:pt idx="2990">
                  <c:v>297.48</c:v>
                </c:pt>
                <c:pt idx="2991">
                  <c:v>297.52</c:v>
                </c:pt>
                <c:pt idx="2992">
                  <c:v>297.56</c:v>
                </c:pt>
                <c:pt idx="2993">
                  <c:v>297.60000000000002</c:v>
                </c:pt>
                <c:pt idx="2994">
                  <c:v>297.64</c:v>
                </c:pt>
                <c:pt idx="2995">
                  <c:v>297.67</c:v>
                </c:pt>
                <c:pt idx="2996">
                  <c:v>297.70999999999998</c:v>
                </c:pt>
                <c:pt idx="2997">
                  <c:v>297.75</c:v>
                </c:pt>
                <c:pt idx="2998">
                  <c:v>297.79000000000002</c:v>
                </c:pt>
                <c:pt idx="2999">
                  <c:v>297.83</c:v>
                </c:pt>
                <c:pt idx="3000">
                  <c:v>297.87</c:v>
                </c:pt>
                <c:pt idx="3001">
                  <c:v>297.89999999999998</c:v>
                </c:pt>
                <c:pt idx="3002">
                  <c:v>297.94</c:v>
                </c:pt>
                <c:pt idx="3003">
                  <c:v>297.98</c:v>
                </c:pt>
                <c:pt idx="3004">
                  <c:v>298.02</c:v>
                </c:pt>
                <c:pt idx="3005">
                  <c:v>298.06</c:v>
                </c:pt>
                <c:pt idx="3006">
                  <c:v>298.08999999999997</c:v>
                </c:pt>
                <c:pt idx="3007">
                  <c:v>298.13</c:v>
                </c:pt>
                <c:pt idx="3008">
                  <c:v>298.17</c:v>
                </c:pt>
                <c:pt idx="3009">
                  <c:v>298.20999999999998</c:v>
                </c:pt>
                <c:pt idx="3010">
                  <c:v>298.25</c:v>
                </c:pt>
                <c:pt idx="3011">
                  <c:v>298.27999999999997</c:v>
                </c:pt>
                <c:pt idx="3012">
                  <c:v>298.32</c:v>
                </c:pt>
                <c:pt idx="3013">
                  <c:v>298.36</c:v>
                </c:pt>
                <c:pt idx="3014">
                  <c:v>298.39999999999998</c:v>
                </c:pt>
                <c:pt idx="3015">
                  <c:v>298.44</c:v>
                </c:pt>
                <c:pt idx="3016">
                  <c:v>298.48</c:v>
                </c:pt>
                <c:pt idx="3017">
                  <c:v>298.52</c:v>
                </c:pt>
                <c:pt idx="3018">
                  <c:v>298.55</c:v>
                </c:pt>
                <c:pt idx="3019">
                  <c:v>298.58999999999997</c:v>
                </c:pt>
                <c:pt idx="3020">
                  <c:v>298.63</c:v>
                </c:pt>
                <c:pt idx="3021">
                  <c:v>298.67</c:v>
                </c:pt>
                <c:pt idx="3022">
                  <c:v>298.70999999999998</c:v>
                </c:pt>
                <c:pt idx="3023">
                  <c:v>298.75</c:v>
                </c:pt>
                <c:pt idx="3024">
                  <c:v>298.79000000000002</c:v>
                </c:pt>
                <c:pt idx="3025">
                  <c:v>298.83</c:v>
                </c:pt>
                <c:pt idx="3026">
                  <c:v>298.86</c:v>
                </c:pt>
                <c:pt idx="3027">
                  <c:v>298.89999999999998</c:v>
                </c:pt>
                <c:pt idx="3028">
                  <c:v>298.94</c:v>
                </c:pt>
                <c:pt idx="3029">
                  <c:v>298.98</c:v>
                </c:pt>
                <c:pt idx="3030">
                  <c:v>299.02</c:v>
                </c:pt>
                <c:pt idx="3031">
                  <c:v>299.05</c:v>
                </c:pt>
                <c:pt idx="3032">
                  <c:v>299.08999999999997</c:v>
                </c:pt>
                <c:pt idx="3033">
                  <c:v>299.13</c:v>
                </c:pt>
                <c:pt idx="3034">
                  <c:v>299.17</c:v>
                </c:pt>
                <c:pt idx="3035">
                  <c:v>299.20999999999998</c:v>
                </c:pt>
                <c:pt idx="3036">
                  <c:v>299.25</c:v>
                </c:pt>
                <c:pt idx="3037">
                  <c:v>299.29000000000002</c:v>
                </c:pt>
                <c:pt idx="3038">
                  <c:v>299.33</c:v>
                </c:pt>
                <c:pt idx="3039">
                  <c:v>299.37</c:v>
                </c:pt>
                <c:pt idx="3040">
                  <c:v>299.39999999999998</c:v>
                </c:pt>
                <c:pt idx="3041">
                  <c:v>299.44</c:v>
                </c:pt>
                <c:pt idx="3042">
                  <c:v>299.48</c:v>
                </c:pt>
                <c:pt idx="3043">
                  <c:v>299.52</c:v>
                </c:pt>
                <c:pt idx="3044">
                  <c:v>299.56</c:v>
                </c:pt>
                <c:pt idx="3045">
                  <c:v>299.60000000000002</c:v>
                </c:pt>
                <c:pt idx="3046">
                  <c:v>299.64</c:v>
                </c:pt>
                <c:pt idx="3047">
                  <c:v>299.68</c:v>
                </c:pt>
                <c:pt idx="3048">
                  <c:v>299.72000000000003</c:v>
                </c:pt>
                <c:pt idx="3049">
                  <c:v>299.76</c:v>
                </c:pt>
                <c:pt idx="3050">
                  <c:v>299.8</c:v>
                </c:pt>
                <c:pt idx="3051">
                  <c:v>299.83999999999997</c:v>
                </c:pt>
                <c:pt idx="3052">
                  <c:v>299.88</c:v>
                </c:pt>
                <c:pt idx="3053">
                  <c:v>299.92</c:v>
                </c:pt>
                <c:pt idx="3054">
                  <c:v>299.95999999999998</c:v>
                </c:pt>
                <c:pt idx="3055">
                  <c:v>300</c:v>
                </c:pt>
                <c:pt idx="3056">
                  <c:v>300.04000000000002</c:v>
                </c:pt>
                <c:pt idx="3057">
                  <c:v>300.07</c:v>
                </c:pt>
                <c:pt idx="3058">
                  <c:v>300.11</c:v>
                </c:pt>
                <c:pt idx="3059">
                  <c:v>300.14999999999998</c:v>
                </c:pt>
                <c:pt idx="3060">
                  <c:v>300.19</c:v>
                </c:pt>
                <c:pt idx="3061">
                  <c:v>300.23</c:v>
                </c:pt>
                <c:pt idx="3062">
                  <c:v>300.27</c:v>
                </c:pt>
                <c:pt idx="3063">
                  <c:v>300.31</c:v>
                </c:pt>
                <c:pt idx="3064">
                  <c:v>300.35000000000002</c:v>
                </c:pt>
                <c:pt idx="3065">
                  <c:v>300.39</c:v>
                </c:pt>
                <c:pt idx="3066">
                  <c:v>300.43</c:v>
                </c:pt>
                <c:pt idx="3067">
                  <c:v>300.47000000000003</c:v>
                </c:pt>
                <c:pt idx="3068">
                  <c:v>300.51</c:v>
                </c:pt>
                <c:pt idx="3069">
                  <c:v>300.55</c:v>
                </c:pt>
                <c:pt idx="3070">
                  <c:v>300.58999999999997</c:v>
                </c:pt>
                <c:pt idx="3071">
                  <c:v>300.63</c:v>
                </c:pt>
                <c:pt idx="3072">
                  <c:v>300.66000000000003</c:v>
                </c:pt>
                <c:pt idx="3073">
                  <c:v>300.7</c:v>
                </c:pt>
                <c:pt idx="3074">
                  <c:v>300.74</c:v>
                </c:pt>
                <c:pt idx="3075">
                  <c:v>300.77999999999997</c:v>
                </c:pt>
                <c:pt idx="3076">
                  <c:v>300.82</c:v>
                </c:pt>
                <c:pt idx="3077">
                  <c:v>300.86</c:v>
                </c:pt>
                <c:pt idx="3078">
                  <c:v>300.89999999999998</c:v>
                </c:pt>
                <c:pt idx="3079">
                  <c:v>300.94</c:v>
                </c:pt>
                <c:pt idx="3080">
                  <c:v>300.98</c:v>
                </c:pt>
                <c:pt idx="3081">
                  <c:v>301.02</c:v>
                </c:pt>
                <c:pt idx="3082">
                  <c:v>301.06</c:v>
                </c:pt>
                <c:pt idx="3083">
                  <c:v>301.10000000000002</c:v>
                </c:pt>
                <c:pt idx="3084">
                  <c:v>301.14</c:v>
                </c:pt>
                <c:pt idx="3085">
                  <c:v>301.18</c:v>
                </c:pt>
                <c:pt idx="3086">
                  <c:v>301.22000000000003</c:v>
                </c:pt>
                <c:pt idx="3087">
                  <c:v>301.26</c:v>
                </c:pt>
                <c:pt idx="3088">
                  <c:v>301.3</c:v>
                </c:pt>
                <c:pt idx="3089">
                  <c:v>301.33999999999997</c:v>
                </c:pt>
                <c:pt idx="3090">
                  <c:v>301.38</c:v>
                </c:pt>
                <c:pt idx="3091">
                  <c:v>301.42</c:v>
                </c:pt>
                <c:pt idx="3092">
                  <c:v>301.47000000000003</c:v>
                </c:pt>
                <c:pt idx="3093">
                  <c:v>301.51</c:v>
                </c:pt>
                <c:pt idx="3094">
                  <c:v>301.55</c:v>
                </c:pt>
                <c:pt idx="3095">
                  <c:v>301.58999999999997</c:v>
                </c:pt>
                <c:pt idx="3096">
                  <c:v>301.63</c:v>
                </c:pt>
                <c:pt idx="3097">
                  <c:v>301.67</c:v>
                </c:pt>
                <c:pt idx="3098">
                  <c:v>301.70999999999998</c:v>
                </c:pt>
                <c:pt idx="3099">
                  <c:v>301.75</c:v>
                </c:pt>
                <c:pt idx="3100">
                  <c:v>301.79000000000002</c:v>
                </c:pt>
                <c:pt idx="3101">
                  <c:v>301.83</c:v>
                </c:pt>
                <c:pt idx="3102">
                  <c:v>301.87</c:v>
                </c:pt>
                <c:pt idx="3103">
                  <c:v>301.91000000000003</c:v>
                </c:pt>
                <c:pt idx="3104">
                  <c:v>301.95</c:v>
                </c:pt>
                <c:pt idx="3105">
                  <c:v>301.99</c:v>
                </c:pt>
                <c:pt idx="3106">
                  <c:v>302.04000000000002</c:v>
                </c:pt>
                <c:pt idx="3107">
                  <c:v>302.08</c:v>
                </c:pt>
                <c:pt idx="3108">
                  <c:v>302.12</c:v>
                </c:pt>
                <c:pt idx="3109">
                  <c:v>302.16000000000003</c:v>
                </c:pt>
                <c:pt idx="3110">
                  <c:v>302.2</c:v>
                </c:pt>
                <c:pt idx="3111">
                  <c:v>302.24</c:v>
                </c:pt>
                <c:pt idx="3112">
                  <c:v>302.27999999999997</c:v>
                </c:pt>
                <c:pt idx="3113">
                  <c:v>302.32</c:v>
                </c:pt>
                <c:pt idx="3114">
                  <c:v>302.36</c:v>
                </c:pt>
                <c:pt idx="3115">
                  <c:v>302.39999999999998</c:v>
                </c:pt>
                <c:pt idx="3116">
                  <c:v>302.44</c:v>
                </c:pt>
                <c:pt idx="3117">
                  <c:v>302.49</c:v>
                </c:pt>
                <c:pt idx="3118">
                  <c:v>302.52999999999997</c:v>
                </c:pt>
                <c:pt idx="3119">
                  <c:v>302.52999999999997</c:v>
                </c:pt>
                <c:pt idx="3120">
                  <c:v>302.42</c:v>
                </c:pt>
                <c:pt idx="3121">
                  <c:v>302.35000000000002</c:v>
                </c:pt>
                <c:pt idx="3122">
                  <c:v>302.27999999999997</c:v>
                </c:pt>
                <c:pt idx="3123">
                  <c:v>302.20999999999998</c:v>
                </c:pt>
                <c:pt idx="3124">
                  <c:v>302.14</c:v>
                </c:pt>
                <c:pt idx="3125">
                  <c:v>302.08</c:v>
                </c:pt>
                <c:pt idx="3126">
                  <c:v>302.01</c:v>
                </c:pt>
                <c:pt idx="3127">
                  <c:v>301.94</c:v>
                </c:pt>
                <c:pt idx="3128">
                  <c:v>301.87</c:v>
                </c:pt>
                <c:pt idx="3129">
                  <c:v>301.8</c:v>
                </c:pt>
                <c:pt idx="3130">
                  <c:v>301.74</c:v>
                </c:pt>
                <c:pt idx="3131">
                  <c:v>301.67</c:v>
                </c:pt>
                <c:pt idx="3132">
                  <c:v>301.60000000000002</c:v>
                </c:pt>
                <c:pt idx="3133">
                  <c:v>301.52999999999997</c:v>
                </c:pt>
                <c:pt idx="3134">
                  <c:v>301.47000000000003</c:v>
                </c:pt>
                <c:pt idx="3135">
                  <c:v>301.39999999999998</c:v>
                </c:pt>
                <c:pt idx="3136">
                  <c:v>301.33</c:v>
                </c:pt>
                <c:pt idx="3137">
                  <c:v>301.27</c:v>
                </c:pt>
                <c:pt idx="3138">
                  <c:v>301.2</c:v>
                </c:pt>
                <c:pt idx="3139">
                  <c:v>301.13</c:v>
                </c:pt>
                <c:pt idx="3140">
                  <c:v>301.07</c:v>
                </c:pt>
                <c:pt idx="3141">
                  <c:v>301</c:v>
                </c:pt>
                <c:pt idx="3142">
                  <c:v>300.94</c:v>
                </c:pt>
                <c:pt idx="3143">
                  <c:v>300.87</c:v>
                </c:pt>
                <c:pt idx="3144">
                  <c:v>300.8</c:v>
                </c:pt>
                <c:pt idx="3145">
                  <c:v>300.74</c:v>
                </c:pt>
                <c:pt idx="3146">
                  <c:v>300.67</c:v>
                </c:pt>
                <c:pt idx="3147">
                  <c:v>300.61</c:v>
                </c:pt>
                <c:pt idx="3148">
                  <c:v>300.54000000000002</c:v>
                </c:pt>
                <c:pt idx="3149">
                  <c:v>300.48</c:v>
                </c:pt>
                <c:pt idx="3150">
                  <c:v>300.41000000000003</c:v>
                </c:pt>
                <c:pt idx="3151">
                  <c:v>300.33999999999997</c:v>
                </c:pt>
                <c:pt idx="3152">
                  <c:v>300.27999999999997</c:v>
                </c:pt>
                <c:pt idx="3153">
                  <c:v>300.20999999999998</c:v>
                </c:pt>
                <c:pt idx="3154">
                  <c:v>300.14999999999998</c:v>
                </c:pt>
                <c:pt idx="3155">
                  <c:v>300.08</c:v>
                </c:pt>
                <c:pt idx="3156">
                  <c:v>300.02</c:v>
                </c:pt>
                <c:pt idx="3157">
                  <c:v>299.95</c:v>
                </c:pt>
                <c:pt idx="3158">
                  <c:v>299.89</c:v>
                </c:pt>
                <c:pt idx="3159">
                  <c:v>299.83</c:v>
                </c:pt>
                <c:pt idx="3160">
                  <c:v>299.76</c:v>
                </c:pt>
                <c:pt idx="3161">
                  <c:v>299.7</c:v>
                </c:pt>
                <c:pt idx="3162">
                  <c:v>299.63</c:v>
                </c:pt>
                <c:pt idx="3163">
                  <c:v>299.57</c:v>
                </c:pt>
                <c:pt idx="3164">
                  <c:v>299.5</c:v>
                </c:pt>
                <c:pt idx="3165">
                  <c:v>299.44</c:v>
                </c:pt>
                <c:pt idx="3166">
                  <c:v>299.38</c:v>
                </c:pt>
                <c:pt idx="3167">
                  <c:v>299.31</c:v>
                </c:pt>
                <c:pt idx="3168">
                  <c:v>299.25</c:v>
                </c:pt>
                <c:pt idx="3169">
                  <c:v>299.18</c:v>
                </c:pt>
                <c:pt idx="3170">
                  <c:v>299.12</c:v>
                </c:pt>
                <c:pt idx="3171">
                  <c:v>299.06</c:v>
                </c:pt>
                <c:pt idx="3172">
                  <c:v>298.99</c:v>
                </c:pt>
                <c:pt idx="3173">
                  <c:v>298.93</c:v>
                </c:pt>
                <c:pt idx="3174">
                  <c:v>298.87</c:v>
                </c:pt>
                <c:pt idx="3175">
                  <c:v>298.8</c:v>
                </c:pt>
                <c:pt idx="3176">
                  <c:v>298.74</c:v>
                </c:pt>
                <c:pt idx="3177">
                  <c:v>298.68</c:v>
                </c:pt>
                <c:pt idx="3178">
                  <c:v>298.61</c:v>
                </c:pt>
                <c:pt idx="3179">
                  <c:v>298.55</c:v>
                </c:pt>
                <c:pt idx="3180">
                  <c:v>298.49</c:v>
                </c:pt>
                <c:pt idx="3181">
                  <c:v>298.42</c:v>
                </c:pt>
                <c:pt idx="3182">
                  <c:v>298.36</c:v>
                </c:pt>
                <c:pt idx="3183">
                  <c:v>298.3</c:v>
                </c:pt>
                <c:pt idx="3184">
                  <c:v>298.23</c:v>
                </c:pt>
                <c:pt idx="3185">
                  <c:v>298.17</c:v>
                </c:pt>
                <c:pt idx="3186">
                  <c:v>298.11</c:v>
                </c:pt>
                <c:pt idx="3187">
                  <c:v>298.05</c:v>
                </c:pt>
                <c:pt idx="3188">
                  <c:v>297.98</c:v>
                </c:pt>
                <c:pt idx="3189">
                  <c:v>297.92</c:v>
                </c:pt>
                <c:pt idx="3190">
                  <c:v>297.86</c:v>
                </c:pt>
                <c:pt idx="3191">
                  <c:v>297.8</c:v>
                </c:pt>
                <c:pt idx="3192">
                  <c:v>297.73</c:v>
                </c:pt>
                <c:pt idx="3193">
                  <c:v>297.67</c:v>
                </c:pt>
                <c:pt idx="3194">
                  <c:v>297.61</c:v>
                </c:pt>
                <c:pt idx="3195">
                  <c:v>297.55</c:v>
                </c:pt>
                <c:pt idx="3196">
                  <c:v>297.48</c:v>
                </c:pt>
                <c:pt idx="3197">
                  <c:v>297.42</c:v>
                </c:pt>
                <c:pt idx="3198">
                  <c:v>297.36</c:v>
                </c:pt>
                <c:pt idx="3199">
                  <c:v>297.3</c:v>
                </c:pt>
                <c:pt idx="3200">
                  <c:v>297.24</c:v>
                </c:pt>
                <c:pt idx="3201">
                  <c:v>297.18</c:v>
                </c:pt>
                <c:pt idx="3202">
                  <c:v>297.11</c:v>
                </c:pt>
                <c:pt idx="3203">
                  <c:v>297.05</c:v>
                </c:pt>
                <c:pt idx="3204">
                  <c:v>296.99</c:v>
                </c:pt>
                <c:pt idx="3205">
                  <c:v>296.93</c:v>
                </c:pt>
                <c:pt idx="3206">
                  <c:v>296.87</c:v>
                </c:pt>
                <c:pt idx="3207">
                  <c:v>296.81</c:v>
                </c:pt>
                <c:pt idx="3208">
                  <c:v>296.74</c:v>
                </c:pt>
                <c:pt idx="3209">
                  <c:v>296.68</c:v>
                </c:pt>
                <c:pt idx="3210">
                  <c:v>296.62</c:v>
                </c:pt>
                <c:pt idx="3211">
                  <c:v>296.56</c:v>
                </c:pt>
                <c:pt idx="3212">
                  <c:v>296.5</c:v>
                </c:pt>
                <c:pt idx="3213">
                  <c:v>296.44</c:v>
                </c:pt>
                <c:pt idx="3214">
                  <c:v>296.38</c:v>
                </c:pt>
                <c:pt idx="3215">
                  <c:v>296.32</c:v>
                </c:pt>
                <c:pt idx="3216">
                  <c:v>296.26</c:v>
                </c:pt>
                <c:pt idx="3217">
                  <c:v>296.19</c:v>
                </c:pt>
                <c:pt idx="3218">
                  <c:v>296.13</c:v>
                </c:pt>
                <c:pt idx="3219">
                  <c:v>296.07</c:v>
                </c:pt>
                <c:pt idx="3220">
                  <c:v>296.01</c:v>
                </c:pt>
                <c:pt idx="3221">
                  <c:v>295.95</c:v>
                </c:pt>
                <c:pt idx="3222">
                  <c:v>295.89</c:v>
                </c:pt>
                <c:pt idx="3223">
                  <c:v>295.83</c:v>
                </c:pt>
                <c:pt idx="3224">
                  <c:v>295.77</c:v>
                </c:pt>
                <c:pt idx="3225">
                  <c:v>295.70999999999998</c:v>
                </c:pt>
                <c:pt idx="3226">
                  <c:v>295.64999999999998</c:v>
                </c:pt>
                <c:pt idx="3227">
                  <c:v>295.58999999999997</c:v>
                </c:pt>
                <c:pt idx="3228">
                  <c:v>295.52999999999997</c:v>
                </c:pt>
                <c:pt idx="3229">
                  <c:v>295.47000000000003</c:v>
                </c:pt>
                <c:pt idx="3230">
                  <c:v>295.41000000000003</c:v>
                </c:pt>
                <c:pt idx="3231">
                  <c:v>295.35000000000002</c:v>
                </c:pt>
                <c:pt idx="3232">
                  <c:v>295.29000000000002</c:v>
                </c:pt>
                <c:pt idx="3233">
                  <c:v>295.23</c:v>
                </c:pt>
                <c:pt idx="3234">
                  <c:v>295.17</c:v>
                </c:pt>
                <c:pt idx="3235">
                  <c:v>295.11</c:v>
                </c:pt>
                <c:pt idx="3236">
                  <c:v>295.05</c:v>
                </c:pt>
                <c:pt idx="3237">
                  <c:v>294.99</c:v>
                </c:pt>
                <c:pt idx="3238">
                  <c:v>294.93</c:v>
                </c:pt>
                <c:pt idx="3239">
                  <c:v>294.87</c:v>
                </c:pt>
                <c:pt idx="3240">
                  <c:v>294.81</c:v>
                </c:pt>
                <c:pt idx="3241">
                  <c:v>294.75</c:v>
                </c:pt>
                <c:pt idx="3242">
                  <c:v>294.69</c:v>
                </c:pt>
                <c:pt idx="3243">
                  <c:v>294.63</c:v>
                </c:pt>
                <c:pt idx="3244">
                  <c:v>294.57</c:v>
                </c:pt>
                <c:pt idx="3245">
                  <c:v>294.51</c:v>
                </c:pt>
                <c:pt idx="3246">
                  <c:v>294.45</c:v>
                </c:pt>
                <c:pt idx="3247">
                  <c:v>294.39</c:v>
                </c:pt>
                <c:pt idx="3248">
                  <c:v>294.33</c:v>
                </c:pt>
                <c:pt idx="3249">
                  <c:v>294.27</c:v>
                </c:pt>
                <c:pt idx="3250">
                  <c:v>294.22000000000003</c:v>
                </c:pt>
                <c:pt idx="3251">
                  <c:v>294.16000000000003</c:v>
                </c:pt>
                <c:pt idx="3252">
                  <c:v>294.10000000000002</c:v>
                </c:pt>
                <c:pt idx="3253">
                  <c:v>294.04000000000002</c:v>
                </c:pt>
                <c:pt idx="3254">
                  <c:v>293.98</c:v>
                </c:pt>
                <c:pt idx="3255">
                  <c:v>293.92</c:v>
                </c:pt>
                <c:pt idx="3256">
                  <c:v>293.86</c:v>
                </c:pt>
                <c:pt idx="3257">
                  <c:v>293.8</c:v>
                </c:pt>
                <c:pt idx="3258">
                  <c:v>293.74</c:v>
                </c:pt>
                <c:pt idx="3259">
                  <c:v>293.68</c:v>
                </c:pt>
                <c:pt idx="3260">
                  <c:v>293.63</c:v>
                </c:pt>
                <c:pt idx="3261">
                  <c:v>293.57</c:v>
                </c:pt>
                <c:pt idx="3262">
                  <c:v>293.51</c:v>
                </c:pt>
                <c:pt idx="3263">
                  <c:v>293.45</c:v>
                </c:pt>
                <c:pt idx="3264">
                  <c:v>293.39</c:v>
                </c:pt>
                <c:pt idx="3265">
                  <c:v>293.33</c:v>
                </c:pt>
                <c:pt idx="3266">
                  <c:v>293.27</c:v>
                </c:pt>
                <c:pt idx="3267">
                  <c:v>293.20999999999998</c:v>
                </c:pt>
                <c:pt idx="3268">
                  <c:v>293.16000000000003</c:v>
                </c:pt>
                <c:pt idx="3269">
                  <c:v>293.10000000000002</c:v>
                </c:pt>
                <c:pt idx="3270">
                  <c:v>293.04000000000002</c:v>
                </c:pt>
                <c:pt idx="3271">
                  <c:v>292.98</c:v>
                </c:pt>
                <c:pt idx="3272">
                  <c:v>292.92</c:v>
                </c:pt>
                <c:pt idx="3273">
                  <c:v>292.86</c:v>
                </c:pt>
                <c:pt idx="3274">
                  <c:v>292.8</c:v>
                </c:pt>
                <c:pt idx="3275">
                  <c:v>292.75</c:v>
                </c:pt>
                <c:pt idx="3276">
                  <c:v>292.69</c:v>
                </c:pt>
                <c:pt idx="3277">
                  <c:v>292.63</c:v>
                </c:pt>
                <c:pt idx="3278">
                  <c:v>292.57</c:v>
                </c:pt>
                <c:pt idx="3279">
                  <c:v>292.51</c:v>
                </c:pt>
                <c:pt idx="3280">
                  <c:v>292.45</c:v>
                </c:pt>
                <c:pt idx="3281">
                  <c:v>292.39999999999998</c:v>
                </c:pt>
                <c:pt idx="3282">
                  <c:v>292.33999999999997</c:v>
                </c:pt>
                <c:pt idx="3283">
                  <c:v>292.27999999999997</c:v>
                </c:pt>
                <c:pt idx="3284">
                  <c:v>292.22000000000003</c:v>
                </c:pt>
                <c:pt idx="3285">
                  <c:v>292.16000000000003</c:v>
                </c:pt>
                <c:pt idx="3286">
                  <c:v>292.11</c:v>
                </c:pt>
                <c:pt idx="3287">
                  <c:v>292.05</c:v>
                </c:pt>
                <c:pt idx="3288">
                  <c:v>291.99</c:v>
                </c:pt>
                <c:pt idx="3289">
                  <c:v>291.93</c:v>
                </c:pt>
                <c:pt idx="3290">
                  <c:v>291.87</c:v>
                </c:pt>
                <c:pt idx="3291">
                  <c:v>291.82</c:v>
                </c:pt>
                <c:pt idx="3292">
                  <c:v>291.76</c:v>
                </c:pt>
                <c:pt idx="3293">
                  <c:v>291.7</c:v>
                </c:pt>
                <c:pt idx="3294">
                  <c:v>291.64</c:v>
                </c:pt>
                <c:pt idx="3295">
                  <c:v>291.58</c:v>
                </c:pt>
                <c:pt idx="3296">
                  <c:v>291.52</c:v>
                </c:pt>
                <c:pt idx="3297">
                  <c:v>291.47000000000003</c:v>
                </c:pt>
                <c:pt idx="3298">
                  <c:v>291.41000000000003</c:v>
                </c:pt>
                <c:pt idx="3299">
                  <c:v>291.35000000000002</c:v>
                </c:pt>
                <c:pt idx="3300">
                  <c:v>291.29000000000002</c:v>
                </c:pt>
                <c:pt idx="3301">
                  <c:v>291.24</c:v>
                </c:pt>
                <c:pt idx="3302">
                  <c:v>291.18</c:v>
                </c:pt>
                <c:pt idx="3303">
                  <c:v>291.12</c:v>
                </c:pt>
                <c:pt idx="3304">
                  <c:v>291.06</c:v>
                </c:pt>
                <c:pt idx="3305">
                  <c:v>291</c:v>
                </c:pt>
                <c:pt idx="3306">
                  <c:v>290.95</c:v>
                </c:pt>
                <c:pt idx="3307">
                  <c:v>290.89</c:v>
                </c:pt>
                <c:pt idx="3308">
                  <c:v>290.83</c:v>
                </c:pt>
                <c:pt idx="3309">
                  <c:v>290.77</c:v>
                </c:pt>
                <c:pt idx="3310">
                  <c:v>290.70999999999998</c:v>
                </c:pt>
                <c:pt idx="3311">
                  <c:v>290.66000000000003</c:v>
                </c:pt>
                <c:pt idx="3312">
                  <c:v>290.60000000000002</c:v>
                </c:pt>
                <c:pt idx="3313">
                  <c:v>290.54000000000002</c:v>
                </c:pt>
                <c:pt idx="3314">
                  <c:v>290.48</c:v>
                </c:pt>
                <c:pt idx="3315">
                  <c:v>290.42</c:v>
                </c:pt>
                <c:pt idx="3316">
                  <c:v>290.37</c:v>
                </c:pt>
                <c:pt idx="3317">
                  <c:v>290.31</c:v>
                </c:pt>
                <c:pt idx="3318">
                  <c:v>290.25</c:v>
                </c:pt>
                <c:pt idx="3319">
                  <c:v>290.19</c:v>
                </c:pt>
                <c:pt idx="3320">
                  <c:v>290.14</c:v>
                </c:pt>
                <c:pt idx="3321">
                  <c:v>290.08</c:v>
                </c:pt>
                <c:pt idx="3322">
                  <c:v>290.02</c:v>
                </c:pt>
                <c:pt idx="3323">
                  <c:v>289.95999999999998</c:v>
                </c:pt>
                <c:pt idx="3324">
                  <c:v>289.89999999999998</c:v>
                </c:pt>
                <c:pt idx="3325">
                  <c:v>289.85000000000002</c:v>
                </c:pt>
                <c:pt idx="3326">
                  <c:v>289.79000000000002</c:v>
                </c:pt>
                <c:pt idx="3327">
                  <c:v>289.73</c:v>
                </c:pt>
                <c:pt idx="3328">
                  <c:v>289.67</c:v>
                </c:pt>
                <c:pt idx="3329">
                  <c:v>289.62</c:v>
                </c:pt>
                <c:pt idx="3330">
                  <c:v>289.56</c:v>
                </c:pt>
                <c:pt idx="3331">
                  <c:v>289.5</c:v>
                </c:pt>
                <c:pt idx="3332">
                  <c:v>289.44</c:v>
                </c:pt>
                <c:pt idx="3333">
                  <c:v>289.38</c:v>
                </c:pt>
                <c:pt idx="3334">
                  <c:v>289.33</c:v>
                </c:pt>
                <c:pt idx="3335">
                  <c:v>289.27</c:v>
                </c:pt>
              </c:numCache>
            </c:numRef>
          </c:yVal>
          <c:smooth val="1"/>
        </c:ser>
        <c:ser>
          <c:idx val="2"/>
          <c:order val="2"/>
          <c:tx>
            <c:v>EPS1</c:v>
          </c:tx>
          <c:spPr>
            <a:ln w="25400"/>
          </c:spPr>
          <c:marker>
            <c:symbol val="none"/>
          </c:marker>
          <c:xVal>
            <c:numRef>
              <c:f>datos_calentador_graficas!$B$2:$B$3337</c:f>
              <c:numCache>
                <c:formatCode>General</c:formatCode>
                <c:ptCount val="3336"/>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pt idx="972">
                  <c:v>9720</c:v>
                </c:pt>
                <c:pt idx="973">
                  <c:v>9730</c:v>
                </c:pt>
                <c:pt idx="974">
                  <c:v>9740</c:v>
                </c:pt>
                <c:pt idx="975">
                  <c:v>9750</c:v>
                </c:pt>
                <c:pt idx="976">
                  <c:v>9760</c:v>
                </c:pt>
                <c:pt idx="977">
                  <c:v>9770</c:v>
                </c:pt>
                <c:pt idx="978">
                  <c:v>9780</c:v>
                </c:pt>
                <c:pt idx="979">
                  <c:v>9790</c:v>
                </c:pt>
                <c:pt idx="980">
                  <c:v>9800</c:v>
                </c:pt>
                <c:pt idx="981">
                  <c:v>9810</c:v>
                </c:pt>
                <c:pt idx="982">
                  <c:v>9820</c:v>
                </c:pt>
                <c:pt idx="983">
                  <c:v>9830</c:v>
                </c:pt>
                <c:pt idx="984">
                  <c:v>9840</c:v>
                </c:pt>
                <c:pt idx="985">
                  <c:v>9850</c:v>
                </c:pt>
                <c:pt idx="986">
                  <c:v>9860</c:v>
                </c:pt>
                <c:pt idx="987">
                  <c:v>9870</c:v>
                </c:pt>
                <c:pt idx="988">
                  <c:v>9880</c:v>
                </c:pt>
                <c:pt idx="989">
                  <c:v>9890</c:v>
                </c:pt>
                <c:pt idx="990">
                  <c:v>9900</c:v>
                </c:pt>
                <c:pt idx="991">
                  <c:v>9910</c:v>
                </c:pt>
                <c:pt idx="992">
                  <c:v>9920</c:v>
                </c:pt>
                <c:pt idx="993">
                  <c:v>9930</c:v>
                </c:pt>
                <c:pt idx="994">
                  <c:v>9940</c:v>
                </c:pt>
                <c:pt idx="995">
                  <c:v>9950</c:v>
                </c:pt>
                <c:pt idx="996">
                  <c:v>9960</c:v>
                </c:pt>
                <c:pt idx="997">
                  <c:v>9970</c:v>
                </c:pt>
                <c:pt idx="998">
                  <c:v>9980</c:v>
                </c:pt>
                <c:pt idx="999">
                  <c:v>9990</c:v>
                </c:pt>
                <c:pt idx="1000">
                  <c:v>10000</c:v>
                </c:pt>
                <c:pt idx="1001">
                  <c:v>10010</c:v>
                </c:pt>
                <c:pt idx="1002">
                  <c:v>10020</c:v>
                </c:pt>
                <c:pt idx="1003">
                  <c:v>10030</c:v>
                </c:pt>
                <c:pt idx="1004">
                  <c:v>10040</c:v>
                </c:pt>
                <c:pt idx="1005">
                  <c:v>10050</c:v>
                </c:pt>
                <c:pt idx="1006">
                  <c:v>10060</c:v>
                </c:pt>
                <c:pt idx="1007">
                  <c:v>10070</c:v>
                </c:pt>
                <c:pt idx="1008">
                  <c:v>10080</c:v>
                </c:pt>
                <c:pt idx="1009">
                  <c:v>10090</c:v>
                </c:pt>
                <c:pt idx="1010">
                  <c:v>10100</c:v>
                </c:pt>
                <c:pt idx="1011">
                  <c:v>10110</c:v>
                </c:pt>
                <c:pt idx="1012">
                  <c:v>10120</c:v>
                </c:pt>
                <c:pt idx="1013">
                  <c:v>10130</c:v>
                </c:pt>
                <c:pt idx="1014">
                  <c:v>10140</c:v>
                </c:pt>
                <c:pt idx="1015">
                  <c:v>10150</c:v>
                </c:pt>
                <c:pt idx="1016">
                  <c:v>10160</c:v>
                </c:pt>
                <c:pt idx="1017">
                  <c:v>10170</c:v>
                </c:pt>
                <c:pt idx="1018">
                  <c:v>10180</c:v>
                </c:pt>
                <c:pt idx="1019">
                  <c:v>10190</c:v>
                </c:pt>
                <c:pt idx="1020">
                  <c:v>10200</c:v>
                </c:pt>
                <c:pt idx="1021">
                  <c:v>10210</c:v>
                </c:pt>
                <c:pt idx="1022">
                  <c:v>10220</c:v>
                </c:pt>
                <c:pt idx="1023">
                  <c:v>10230</c:v>
                </c:pt>
                <c:pt idx="1024">
                  <c:v>10240</c:v>
                </c:pt>
                <c:pt idx="1025">
                  <c:v>10250</c:v>
                </c:pt>
                <c:pt idx="1026">
                  <c:v>10260</c:v>
                </c:pt>
                <c:pt idx="1027">
                  <c:v>10270</c:v>
                </c:pt>
                <c:pt idx="1028">
                  <c:v>10280</c:v>
                </c:pt>
                <c:pt idx="1029">
                  <c:v>10290</c:v>
                </c:pt>
                <c:pt idx="1030">
                  <c:v>10300</c:v>
                </c:pt>
                <c:pt idx="1031">
                  <c:v>10310</c:v>
                </c:pt>
                <c:pt idx="1032">
                  <c:v>10320</c:v>
                </c:pt>
                <c:pt idx="1033">
                  <c:v>10330</c:v>
                </c:pt>
                <c:pt idx="1034">
                  <c:v>10340</c:v>
                </c:pt>
                <c:pt idx="1035">
                  <c:v>10350</c:v>
                </c:pt>
                <c:pt idx="1036">
                  <c:v>10360</c:v>
                </c:pt>
                <c:pt idx="1037">
                  <c:v>10370</c:v>
                </c:pt>
                <c:pt idx="1038">
                  <c:v>10380</c:v>
                </c:pt>
                <c:pt idx="1039">
                  <c:v>10390</c:v>
                </c:pt>
                <c:pt idx="1040">
                  <c:v>10400</c:v>
                </c:pt>
                <c:pt idx="1041">
                  <c:v>10410</c:v>
                </c:pt>
                <c:pt idx="1042">
                  <c:v>10420</c:v>
                </c:pt>
                <c:pt idx="1043">
                  <c:v>10430</c:v>
                </c:pt>
                <c:pt idx="1044">
                  <c:v>10440</c:v>
                </c:pt>
                <c:pt idx="1045">
                  <c:v>10450</c:v>
                </c:pt>
                <c:pt idx="1046">
                  <c:v>10460</c:v>
                </c:pt>
                <c:pt idx="1047">
                  <c:v>10470</c:v>
                </c:pt>
                <c:pt idx="1048">
                  <c:v>10480</c:v>
                </c:pt>
                <c:pt idx="1049">
                  <c:v>10490</c:v>
                </c:pt>
                <c:pt idx="1050">
                  <c:v>10500</c:v>
                </c:pt>
                <c:pt idx="1051">
                  <c:v>10510</c:v>
                </c:pt>
                <c:pt idx="1052">
                  <c:v>10520</c:v>
                </c:pt>
                <c:pt idx="1053">
                  <c:v>10530</c:v>
                </c:pt>
                <c:pt idx="1054">
                  <c:v>10540</c:v>
                </c:pt>
                <c:pt idx="1055">
                  <c:v>10550</c:v>
                </c:pt>
                <c:pt idx="1056">
                  <c:v>10560</c:v>
                </c:pt>
                <c:pt idx="1057">
                  <c:v>10570</c:v>
                </c:pt>
                <c:pt idx="1058">
                  <c:v>10580</c:v>
                </c:pt>
                <c:pt idx="1059">
                  <c:v>10590</c:v>
                </c:pt>
                <c:pt idx="1060">
                  <c:v>10600</c:v>
                </c:pt>
                <c:pt idx="1061">
                  <c:v>10610</c:v>
                </c:pt>
                <c:pt idx="1062">
                  <c:v>10620</c:v>
                </c:pt>
                <c:pt idx="1063">
                  <c:v>10630</c:v>
                </c:pt>
                <c:pt idx="1064">
                  <c:v>10640</c:v>
                </c:pt>
                <c:pt idx="1065">
                  <c:v>10650</c:v>
                </c:pt>
                <c:pt idx="1066">
                  <c:v>10660</c:v>
                </c:pt>
                <c:pt idx="1067">
                  <c:v>10670</c:v>
                </c:pt>
                <c:pt idx="1068">
                  <c:v>10680</c:v>
                </c:pt>
                <c:pt idx="1069">
                  <c:v>10690</c:v>
                </c:pt>
                <c:pt idx="1070">
                  <c:v>10700</c:v>
                </c:pt>
                <c:pt idx="1071">
                  <c:v>10710</c:v>
                </c:pt>
                <c:pt idx="1072">
                  <c:v>10720</c:v>
                </c:pt>
                <c:pt idx="1073">
                  <c:v>10730</c:v>
                </c:pt>
                <c:pt idx="1074">
                  <c:v>10740</c:v>
                </c:pt>
                <c:pt idx="1075">
                  <c:v>10750</c:v>
                </c:pt>
                <c:pt idx="1076">
                  <c:v>10760</c:v>
                </c:pt>
                <c:pt idx="1077">
                  <c:v>10770</c:v>
                </c:pt>
                <c:pt idx="1078">
                  <c:v>10780</c:v>
                </c:pt>
                <c:pt idx="1079">
                  <c:v>10790</c:v>
                </c:pt>
                <c:pt idx="1080">
                  <c:v>10800</c:v>
                </c:pt>
                <c:pt idx="1081">
                  <c:v>10810</c:v>
                </c:pt>
                <c:pt idx="1082">
                  <c:v>10820</c:v>
                </c:pt>
                <c:pt idx="1083">
                  <c:v>10830</c:v>
                </c:pt>
                <c:pt idx="1084">
                  <c:v>10840</c:v>
                </c:pt>
                <c:pt idx="1085">
                  <c:v>10850</c:v>
                </c:pt>
                <c:pt idx="1086">
                  <c:v>10860</c:v>
                </c:pt>
                <c:pt idx="1087">
                  <c:v>10870</c:v>
                </c:pt>
                <c:pt idx="1088">
                  <c:v>10880</c:v>
                </c:pt>
                <c:pt idx="1089">
                  <c:v>10890</c:v>
                </c:pt>
                <c:pt idx="1090">
                  <c:v>10900</c:v>
                </c:pt>
                <c:pt idx="1091">
                  <c:v>10910</c:v>
                </c:pt>
                <c:pt idx="1092">
                  <c:v>10920</c:v>
                </c:pt>
                <c:pt idx="1093">
                  <c:v>10930</c:v>
                </c:pt>
                <c:pt idx="1094">
                  <c:v>10940</c:v>
                </c:pt>
                <c:pt idx="1095">
                  <c:v>10950</c:v>
                </c:pt>
                <c:pt idx="1096">
                  <c:v>10960</c:v>
                </c:pt>
                <c:pt idx="1097">
                  <c:v>10970</c:v>
                </c:pt>
                <c:pt idx="1098">
                  <c:v>10980</c:v>
                </c:pt>
                <c:pt idx="1099">
                  <c:v>10990</c:v>
                </c:pt>
                <c:pt idx="1100">
                  <c:v>11000</c:v>
                </c:pt>
                <c:pt idx="1101">
                  <c:v>11010</c:v>
                </c:pt>
                <c:pt idx="1102">
                  <c:v>11020</c:v>
                </c:pt>
                <c:pt idx="1103">
                  <c:v>11030</c:v>
                </c:pt>
                <c:pt idx="1104">
                  <c:v>11040</c:v>
                </c:pt>
                <c:pt idx="1105">
                  <c:v>11050</c:v>
                </c:pt>
                <c:pt idx="1106">
                  <c:v>11060</c:v>
                </c:pt>
                <c:pt idx="1107">
                  <c:v>11070</c:v>
                </c:pt>
                <c:pt idx="1108">
                  <c:v>11080</c:v>
                </c:pt>
                <c:pt idx="1109">
                  <c:v>11090</c:v>
                </c:pt>
                <c:pt idx="1110">
                  <c:v>11100</c:v>
                </c:pt>
                <c:pt idx="1111">
                  <c:v>11110</c:v>
                </c:pt>
                <c:pt idx="1112">
                  <c:v>11120</c:v>
                </c:pt>
                <c:pt idx="1113">
                  <c:v>11130</c:v>
                </c:pt>
                <c:pt idx="1114">
                  <c:v>11140</c:v>
                </c:pt>
                <c:pt idx="1115">
                  <c:v>11150</c:v>
                </c:pt>
                <c:pt idx="1116">
                  <c:v>11160</c:v>
                </c:pt>
                <c:pt idx="1117">
                  <c:v>11170</c:v>
                </c:pt>
                <c:pt idx="1118">
                  <c:v>11180</c:v>
                </c:pt>
                <c:pt idx="1119">
                  <c:v>11190</c:v>
                </c:pt>
                <c:pt idx="1120">
                  <c:v>11200</c:v>
                </c:pt>
                <c:pt idx="1121">
                  <c:v>11210</c:v>
                </c:pt>
                <c:pt idx="1122">
                  <c:v>11220</c:v>
                </c:pt>
                <c:pt idx="1123">
                  <c:v>11230</c:v>
                </c:pt>
                <c:pt idx="1124">
                  <c:v>11240</c:v>
                </c:pt>
                <c:pt idx="1125">
                  <c:v>11250</c:v>
                </c:pt>
                <c:pt idx="1126">
                  <c:v>11260</c:v>
                </c:pt>
                <c:pt idx="1127">
                  <c:v>11270</c:v>
                </c:pt>
                <c:pt idx="1128">
                  <c:v>11280</c:v>
                </c:pt>
                <c:pt idx="1129">
                  <c:v>11290</c:v>
                </c:pt>
                <c:pt idx="1130">
                  <c:v>11300</c:v>
                </c:pt>
                <c:pt idx="1131">
                  <c:v>11310</c:v>
                </c:pt>
                <c:pt idx="1132">
                  <c:v>11320</c:v>
                </c:pt>
                <c:pt idx="1133">
                  <c:v>11330</c:v>
                </c:pt>
                <c:pt idx="1134">
                  <c:v>11340</c:v>
                </c:pt>
                <c:pt idx="1135">
                  <c:v>11350</c:v>
                </c:pt>
                <c:pt idx="1136">
                  <c:v>11360</c:v>
                </c:pt>
                <c:pt idx="1137">
                  <c:v>11370</c:v>
                </c:pt>
                <c:pt idx="1138">
                  <c:v>11380</c:v>
                </c:pt>
                <c:pt idx="1139">
                  <c:v>11390</c:v>
                </c:pt>
                <c:pt idx="1140">
                  <c:v>11400</c:v>
                </c:pt>
                <c:pt idx="1141">
                  <c:v>11410</c:v>
                </c:pt>
                <c:pt idx="1142">
                  <c:v>11420</c:v>
                </c:pt>
                <c:pt idx="1143">
                  <c:v>11430</c:v>
                </c:pt>
                <c:pt idx="1144">
                  <c:v>11440</c:v>
                </c:pt>
                <c:pt idx="1145">
                  <c:v>11450</c:v>
                </c:pt>
                <c:pt idx="1146">
                  <c:v>11460</c:v>
                </c:pt>
                <c:pt idx="1147">
                  <c:v>11470</c:v>
                </c:pt>
                <c:pt idx="1148">
                  <c:v>11480</c:v>
                </c:pt>
                <c:pt idx="1149">
                  <c:v>11490</c:v>
                </c:pt>
                <c:pt idx="1150">
                  <c:v>11500</c:v>
                </c:pt>
                <c:pt idx="1151">
                  <c:v>11510</c:v>
                </c:pt>
                <c:pt idx="1152">
                  <c:v>11520</c:v>
                </c:pt>
                <c:pt idx="1153">
                  <c:v>11530</c:v>
                </c:pt>
                <c:pt idx="1154">
                  <c:v>11540</c:v>
                </c:pt>
                <c:pt idx="1155">
                  <c:v>11550</c:v>
                </c:pt>
                <c:pt idx="1156">
                  <c:v>11560</c:v>
                </c:pt>
                <c:pt idx="1157">
                  <c:v>11570</c:v>
                </c:pt>
                <c:pt idx="1158">
                  <c:v>11580</c:v>
                </c:pt>
                <c:pt idx="1159">
                  <c:v>11590</c:v>
                </c:pt>
                <c:pt idx="1160">
                  <c:v>11600</c:v>
                </c:pt>
                <c:pt idx="1161">
                  <c:v>11610</c:v>
                </c:pt>
                <c:pt idx="1162">
                  <c:v>11620</c:v>
                </c:pt>
                <c:pt idx="1163">
                  <c:v>11630</c:v>
                </c:pt>
                <c:pt idx="1164">
                  <c:v>11640</c:v>
                </c:pt>
                <c:pt idx="1165">
                  <c:v>11650</c:v>
                </c:pt>
                <c:pt idx="1166">
                  <c:v>11660</c:v>
                </c:pt>
                <c:pt idx="1167">
                  <c:v>11670</c:v>
                </c:pt>
                <c:pt idx="1168">
                  <c:v>11680</c:v>
                </c:pt>
                <c:pt idx="1169">
                  <c:v>11690</c:v>
                </c:pt>
                <c:pt idx="1170">
                  <c:v>11700</c:v>
                </c:pt>
                <c:pt idx="1171">
                  <c:v>11710</c:v>
                </c:pt>
                <c:pt idx="1172">
                  <c:v>11720</c:v>
                </c:pt>
                <c:pt idx="1173">
                  <c:v>11730</c:v>
                </c:pt>
                <c:pt idx="1174">
                  <c:v>11740</c:v>
                </c:pt>
                <c:pt idx="1175">
                  <c:v>11750</c:v>
                </c:pt>
                <c:pt idx="1176">
                  <c:v>11760</c:v>
                </c:pt>
                <c:pt idx="1177">
                  <c:v>11770</c:v>
                </c:pt>
                <c:pt idx="1178">
                  <c:v>11780</c:v>
                </c:pt>
                <c:pt idx="1179">
                  <c:v>11790</c:v>
                </c:pt>
                <c:pt idx="1180">
                  <c:v>11800</c:v>
                </c:pt>
                <c:pt idx="1181">
                  <c:v>11810</c:v>
                </c:pt>
                <c:pt idx="1182">
                  <c:v>11820</c:v>
                </c:pt>
                <c:pt idx="1183">
                  <c:v>11830</c:v>
                </c:pt>
                <c:pt idx="1184">
                  <c:v>11840</c:v>
                </c:pt>
                <c:pt idx="1185">
                  <c:v>11850</c:v>
                </c:pt>
                <c:pt idx="1186">
                  <c:v>11860</c:v>
                </c:pt>
                <c:pt idx="1187">
                  <c:v>11870</c:v>
                </c:pt>
                <c:pt idx="1188">
                  <c:v>11880</c:v>
                </c:pt>
                <c:pt idx="1189">
                  <c:v>11890</c:v>
                </c:pt>
                <c:pt idx="1190">
                  <c:v>11900</c:v>
                </c:pt>
                <c:pt idx="1191">
                  <c:v>11910</c:v>
                </c:pt>
                <c:pt idx="1192">
                  <c:v>11920</c:v>
                </c:pt>
                <c:pt idx="1193">
                  <c:v>11930</c:v>
                </c:pt>
                <c:pt idx="1194">
                  <c:v>11940</c:v>
                </c:pt>
                <c:pt idx="1195">
                  <c:v>11950</c:v>
                </c:pt>
                <c:pt idx="1196">
                  <c:v>11960</c:v>
                </c:pt>
                <c:pt idx="1197">
                  <c:v>11970</c:v>
                </c:pt>
                <c:pt idx="1198">
                  <c:v>11980</c:v>
                </c:pt>
                <c:pt idx="1199">
                  <c:v>11990</c:v>
                </c:pt>
                <c:pt idx="1200">
                  <c:v>12000</c:v>
                </c:pt>
                <c:pt idx="1201">
                  <c:v>12010</c:v>
                </c:pt>
                <c:pt idx="1202">
                  <c:v>12020</c:v>
                </c:pt>
                <c:pt idx="1203">
                  <c:v>12030</c:v>
                </c:pt>
                <c:pt idx="1204">
                  <c:v>12040</c:v>
                </c:pt>
                <c:pt idx="1205">
                  <c:v>12050</c:v>
                </c:pt>
                <c:pt idx="1206">
                  <c:v>12060</c:v>
                </c:pt>
                <c:pt idx="1207">
                  <c:v>12070</c:v>
                </c:pt>
                <c:pt idx="1208">
                  <c:v>12080</c:v>
                </c:pt>
                <c:pt idx="1209">
                  <c:v>12090</c:v>
                </c:pt>
                <c:pt idx="1210">
                  <c:v>12100</c:v>
                </c:pt>
                <c:pt idx="1211">
                  <c:v>12110</c:v>
                </c:pt>
                <c:pt idx="1212">
                  <c:v>12120</c:v>
                </c:pt>
                <c:pt idx="1213">
                  <c:v>12130</c:v>
                </c:pt>
                <c:pt idx="1214">
                  <c:v>12140</c:v>
                </c:pt>
                <c:pt idx="1215">
                  <c:v>12150</c:v>
                </c:pt>
                <c:pt idx="1216">
                  <c:v>12160</c:v>
                </c:pt>
                <c:pt idx="1217">
                  <c:v>12170</c:v>
                </c:pt>
                <c:pt idx="1218">
                  <c:v>12180</c:v>
                </c:pt>
                <c:pt idx="1219">
                  <c:v>12190</c:v>
                </c:pt>
                <c:pt idx="1220">
                  <c:v>12200</c:v>
                </c:pt>
                <c:pt idx="1221">
                  <c:v>12210</c:v>
                </c:pt>
                <c:pt idx="1222">
                  <c:v>12220</c:v>
                </c:pt>
                <c:pt idx="1223">
                  <c:v>12230</c:v>
                </c:pt>
                <c:pt idx="1224">
                  <c:v>12240</c:v>
                </c:pt>
                <c:pt idx="1225">
                  <c:v>12250</c:v>
                </c:pt>
                <c:pt idx="1226">
                  <c:v>12260</c:v>
                </c:pt>
                <c:pt idx="1227">
                  <c:v>12270</c:v>
                </c:pt>
                <c:pt idx="1228">
                  <c:v>12280</c:v>
                </c:pt>
                <c:pt idx="1229">
                  <c:v>12290</c:v>
                </c:pt>
                <c:pt idx="1230">
                  <c:v>12300</c:v>
                </c:pt>
                <c:pt idx="1231">
                  <c:v>12310</c:v>
                </c:pt>
                <c:pt idx="1232">
                  <c:v>12320</c:v>
                </c:pt>
                <c:pt idx="1233">
                  <c:v>12330</c:v>
                </c:pt>
                <c:pt idx="1234">
                  <c:v>12340</c:v>
                </c:pt>
                <c:pt idx="1235">
                  <c:v>12350</c:v>
                </c:pt>
                <c:pt idx="1236">
                  <c:v>12360</c:v>
                </c:pt>
                <c:pt idx="1237">
                  <c:v>12370</c:v>
                </c:pt>
                <c:pt idx="1238">
                  <c:v>12380</c:v>
                </c:pt>
                <c:pt idx="1239">
                  <c:v>12390</c:v>
                </c:pt>
                <c:pt idx="1240">
                  <c:v>12400</c:v>
                </c:pt>
                <c:pt idx="1241">
                  <c:v>12410</c:v>
                </c:pt>
                <c:pt idx="1242">
                  <c:v>12420</c:v>
                </c:pt>
                <c:pt idx="1243">
                  <c:v>12430</c:v>
                </c:pt>
                <c:pt idx="1244">
                  <c:v>12440</c:v>
                </c:pt>
                <c:pt idx="1245">
                  <c:v>12450</c:v>
                </c:pt>
                <c:pt idx="1246">
                  <c:v>12460</c:v>
                </c:pt>
                <c:pt idx="1247">
                  <c:v>12470</c:v>
                </c:pt>
                <c:pt idx="1248">
                  <c:v>12480</c:v>
                </c:pt>
                <c:pt idx="1249">
                  <c:v>12490</c:v>
                </c:pt>
                <c:pt idx="1250">
                  <c:v>12500</c:v>
                </c:pt>
                <c:pt idx="1251">
                  <c:v>12510</c:v>
                </c:pt>
                <c:pt idx="1252">
                  <c:v>12520</c:v>
                </c:pt>
                <c:pt idx="1253">
                  <c:v>12530</c:v>
                </c:pt>
                <c:pt idx="1254">
                  <c:v>12540</c:v>
                </c:pt>
                <c:pt idx="1255">
                  <c:v>12550</c:v>
                </c:pt>
                <c:pt idx="1256">
                  <c:v>12560</c:v>
                </c:pt>
                <c:pt idx="1257">
                  <c:v>12570</c:v>
                </c:pt>
                <c:pt idx="1258">
                  <c:v>12580</c:v>
                </c:pt>
                <c:pt idx="1259">
                  <c:v>12590</c:v>
                </c:pt>
                <c:pt idx="1260">
                  <c:v>12600</c:v>
                </c:pt>
                <c:pt idx="1261">
                  <c:v>12610</c:v>
                </c:pt>
                <c:pt idx="1262">
                  <c:v>12620</c:v>
                </c:pt>
                <c:pt idx="1263">
                  <c:v>12630</c:v>
                </c:pt>
                <c:pt idx="1264">
                  <c:v>12640</c:v>
                </c:pt>
                <c:pt idx="1265">
                  <c:v>12650</c:v>
                </c:pt>
                <c:pt idx="1266">
                  <c:v>12660</c:v>
                </c:pt>
                <c:pt idx="1267">
                  <c:v>12670</c:v>
                </c:pt>
                <c:pt idx="1268">
                  <c:v>12680</c:v>
                </c:pt>
                <c:pt idx="1269">
                  <c:v>12690</c:v>
                </c:pt>
                <c:pt idx="1270">
                  <c:v>12700</c:v>
                </c:pt>
                <c:pt idx="1271">
                  <c:v>12710</c:v>
                </c:pt>
                <c:pt idx="1272">
                  <c:v>12720</c:v>
                </c:pt>
                <c:pt idx="1273">
                  <c:v>12730</c:v>
                </c:pt>
                <c:pt idx="1274">
                  <c:v>12740</c:v>
                </c:pt>
                <c:pt idx="1275">
                  <c:v>12750</c:v>
                </c:pt>
                <c:pt idx="1276">
                  <c:v>12760</c:v>
                </c:pt>
                <c:pt idx="1277">
                  <c:v>12770</c:v>
                </c:pt>
                <c:pt idx="1278">
                  <c:v>12780</c:v>
                </c:pt>
                <c:pt idx="1279">
                  <c:v>12790</c:v>
                </c:pt>
                <c:pt idx="1280">
                  <c:v>12800</c:v>
                </c:pt>
                <c:pt idx="1281">
                  <c:v>12810</c:v>
                </c:pt>
                <c:pt idx="1282">
                  <c:v>12820</c:v>
                </c:pt>
                <c:pt idx="1283">
                  <c:v>12830</c:v>
                </c:pt>
                <c:pt idx="1284">
                  <c:v>12840</c:v>
                </c:pt>
                <c:pt idx="1285">
                  <c:v>12850</c:v>
                </c:pt>
                <c:pt idx="1286">
                  <c:v>12860</c:v>
                </c:pt>
                <c:pt idx="1287">
                  <c:v>12870</c:v>
                </c:pt>
                <c:pt idx="1288">
                  <c:v>12880</c:v>
                </c:pt>
                <c:pt idx="1289">
                  <c:v>12890</c:v>
                </c:pt>
                <c:pt idx="1290">
                  <c:v>12900</c:v>
                </c:pt>
                <c:pt idx="1291">
                  <c:v>12910</c:v>
                </c:pt>
                <c:pt idx="1292">
                  <c:v>12920</c:v>
                </c:pt>
                <c:pt idx="1293">
                  <c:v>12930</c:v>
                </c:pt>
                <c:pt idx="1294">
                  <c:v>12940</c:v>
                </c:pt>
                <c:pt idx="1295">
                  <c:v>12950</c:v>
                </c:pt>
                <c:pt idx="1296">
                  <c:v>12960</c:v>
                </c:pt>
                <c:pt idx="1297">
                  <c:v>12970</c:v>
                </c:pt>
                <c:pt idx="1298">
                  <c:v>12980</c:v>
                </c:pt>
                <c:pt idx="1299">
                  <c:v>12990</c:v>
                </c:pt>
                <c:pt idx="1300">
                  <c:v>13000</c:v>
                </c:pt>
                <c:pt idx="1301">
                  <c:v>13010</c:v>
                </c:pt>
                <c:pt idx="1302">
                  <c:v>13020</c:v>
                </c:pt>
                <c:pt idx="1303">
                  <c:v>13030</c:v>
                </c:pt>
                <c:pt idx="1304">
                  <c:v>13040</c:v>
                </c:pt>
                <c:pt idx="1305">
                  <c:v>13050</c:v>
                </c:pt>
                <c:pt idx="1306">
                  <c:v>13060</c:v>
                </c:pt>
                <c:pt idx="1307">
                  <c:v>13070</c:v>
                </c:pt>
                <c:pt idx="1308">
                  <c:v>13080</c:v>
                </c:pt>
                <c:pt idx="1309">
                  <c:v>13090</c:v>
                </c:pt>
                <c:pt idx="1310">
                  <c:v>13100</c:v>
                </c:pt>
                <c:pt idx="1311">
                  <c:v>13110</c:v>
                </c:pt>
                <c:pt idx="1312">
                  <c:v>13120</c:v>
                </c:pt>
                <c:pt idx="1313">
                  <c:v>13130</c:v>
                </c:pt>
                <c:pt idx="1314">
                  <c:v>13140</c:v>
                </c:pt>
                <c:pt idx="1315">
                  <c:v>13150</c:v>
                </c:pt>
                <c:pt idx="1316">
                  <c:v>13160</c:v>
                </c:pt>
                <c:pt idx="1317">
                  <c:v>13170</c:v>
                </c:pt>
                <c:pt idx="1318">
                  <c:v>13180</c:v>
                </c:pt>
                <c:pt idx="1319">
                  <c:v>13190</c:v>
                </c:pt>
                <c:pt idx="1320">
                  <c:v>13200</c:v>
                </c:pt>
                <c:pt idx="1321">
                  <c:v>13210</c:v>
                </c:pt>
                <c:pt idx="1322">
                  <c:v>13220</c:v>
                </c:pt>
                <c:pt idx="1323">
                  <c:v>13230</c:v>
                </c:pt>
                <c:pt idx="1324">
                  <c:v>13240</c:v>
                </c:pt>
                <c:pt idx="1325">
                  <c:v>13250</c:v>
                </c:pt>
                <c:pt idx="1326">
                  <c:v>13260</c:v>
                </c:pt>
                <c:pt idx="1327">
                  <c:v>13270</c:v>
                </c:pt>
                <c:pt idx="1328">
                  <c:v>13280</c:v>
                </c:pt>
                <c:pt idx="1329">
                  <c:v>13290</c:v>
                </c:pt>
                <c:pt idx="1330">
                  <c:v>13300</c:v>
                </c:pt>
                <c:pt idx="1331">
                  <c:v>13310</c:v>
                </c:pt>
                <c:pt idx="1332">
                  <c:v>13320</c:v>
                </c:pt>
                <c:pt idx="1333">
                  <c:v>13330</c:v>
                </c:pt>
                <c:pt idx="1334">
                  <c:v>13340</c:v>
                </c:pt>
                <c:pt idx="1335">
                  <c:v>13350</c:v>
                </c:pt>
                <c:pt idx="1336">
                  <c:v>13360</c:v>
                </c:pt>
                <c:pt idx="1337">
                  <c:v>13370</c:v>
                </c:pt>
                <c:pt idx="1338">
                  <c:v>13380</c:v>
                </c:pt>
                <c:pt idx="1339">
                  <c:v>13390</c:v>
                </c:pt>
                <c:pt idx="1340">
                  <c:v>13400</c:v>
                </c:pt>
                <c:pt idx="1341">
                  <c:v>13410</c:v>
                </c:pt>
                <c:pt idx="1342">
                  <c:v>13420</c:v>
                </c:pt>
                <c:pt idx="1343">
                  <c:v>13430</c:v>
                </c:pt>
                <c:pt idx="1344">
                  <c:v>13440</c:v>
                </c:pt>
                <c:pt idx="1345">
                  <c:v>13450</c:v>
                </c:pt>
                <c:pt idx="1346">
                  <c:v>13460</c:v>
                </c:pt>
                <c:pt idx="1347">
                  <c:v>13470</c:v>
                </c:pt>
                <c:pt idx="1348">
                  <c:v>13480</c:v>
                </c:pt>
                <c:pt idx="1349">
                  <c:v>13490</c:v>
                </c:pt>
                <c:pt idx="1350">
                  <c:v>13500</c:v>
                </c:pt>
                <c:pt idx="1351">
                  <c:v>13510</c:v>
                </c:pt>
                <c:pt idx="1352">
                  <c:v>13520</c:v>
                </c:pt>
                <c:pt idx="1353">
                  <c:v>13530</c:v>
                </c:pt>
                <c:pt idx="1354">
                  <c:v>13540</c:v>
                </c:pt>
                <c:pt idx="1355">
                  <c:v>13550</c:v>
                </c:pt>
                <c:pt idx="1356">
                  <c:v>13560</c:v>
                </c:pt>
                <c:pt idx="1357">
                  <c:v>13570</c:v>
                </c:pt>
                <c:pt idx="1358">
                  <c:v>13580</c:v>
                </c:pt>
                <c:pt idx="1359">
                  <c:v>13590</c:v>
                </c:pt>
                <c:pt idx="1360">
                  <c:v>13600</c:v>
                </c:pt>
                <c:pt idx="1361">
                  <c:v>13610</c:v>
                </c:pt>
                <c:pt idx="1362">
                  <c:v>13620</c:v>
                </c:pt>
                <c:pt idx="1363">
                  <c:v>13630</c:v>
                </c:pt>
                <c:pt idx="1364">
                  <c:v>13640</c:v>
                </c:pt>
                <c:pt idx="1365">
                  <c:v>13650</c:v>
                </c:pt>
                <c:pt idx="1366">
                  <c:v>13660</c:v>
                </c:pt>
                <c:pt idx="1367">
                  <c:v>13670</c:v>
                </c:pt>
                <c:pt idx="1368">
                  <c:v>13680</c:v>
                </c:pt>
                <c:pt idx="1369">
                  <c:v>13690</c:v>
                </c:pt>
                <c:pt idx="1370">
                  <c:v>13700</c:v>
                </c:pt>
                <c:pt idx="1371">
                  <c:v>13710</c:v>
                </c:pt>
                <c:pt idx="1372">
                  <c:v>13720</c:v>
                </c:pt>
                <c:pt idx="1373">
                  <c:v>13730</c:v>
                </c:pt>
                <c:pt idx="1374">
                  <c:v>13740</c:v>
                </c:pt>
                <c:pt idx="1375">
                  <c:v>13750</c:v>
                </c:pt>
                <c:pt idx="1376">
                  <c:v>13760</c:v>
                </c:pt>
                <c:pt idx="1377">
                  <c:v>13770</c:v>
                </c:pt>
                <c:pt idx="1378">
                  <c:v>13780</c:v>
                </c:pt>
                <c:pt idx="1379">
                  <c:v>13790</c:v>
                </c:pt>
                <c:pt idx="1380">
                  <c:v>13800</c:v>
                </c:pt>
                <c:pt idx="1381">
                  <c:v>13810</c:v>
                </c:pt>
                <c:pt idx="1382">
                  <c:v>13820</c:v>
                </c:pt>
                <c:pt idx="1383">
                  <c:v>13830</c:v>
                </c:pt>
                <c:pt idx="1384">
                  <c:v>13840</c:v>
                </c:pt>
                <c:pt idx="1385">
                  <c:v>13850</c:v>
                </c:pt>
                <c:pt idx="1386">
                  <c:v>13860</c:v>
                </c:pt>
                <c:pt idx="1387">
                  <c:v>13870</c:v>
                </c:pt>
                <c:pt idx="1388">
                  <c:v>13880</c:v>
                </c:pt>
                <c:pt idx="1389">
                  <c:v>13890</c:v>
                </c:pt>
                <c:pt idx="1390">
                  <c:v>13900</c:v>
                </c:pt>
                <c:pt idx="1391">
                  <c:v>13910</c:v>
                </c:pt>
                <c:pt idx="1392">
                  <c:v>13920</c:v>
                </c:pt>
                <c:pt idx="1393">
                  <c:v>13930</c:v>
                </c:pt>
                <c:pt idx="1394">
                  <c:v>13940</c:v>
                </c:pt>
                <c:pt idx="1395">
                  <c:v>13950</c:v>
                </c:pt>
                <c:pt idx="1396">
                  <c:v>13960</c:v>
                </c:pt>
                <c:pt idx="1397">
                  <c:v>13970</c:v>
                </c:pt>
                <c:pt idx="1398">
                  <c:v>13980</c:v>
                </c:pt>
                <c:pt idx="1399">
                  <c:v>13990</c:v>
                </c:pt>
                <c:pt idx="1400">
                  <c:v>14000</c:v>
                </c:pt>
                <c:pt idx="1401">
                  <c:v>14010</c:v>
                </c:pt>
                <c:pt idx="1402">
                  <c:v>14020</c:v>
                </c:pt>
                <c:pt idx="1403">
                  <c:v>14030</c:v>
                </c:pt>
                <c:pt idx="1404">
                  <c:v>14040</c:v>
                </c:pt>
                <c:pt idx="1405">
                  <c:v>14050</c:v>
                </c:pt>
                <c:pt idx="1406">
                  <c:v>14060</c:v>
                </c:pt>
                <c:pt idx="1407">
                  <c:v>14070</c:v>
                </c:pt>
                <c:pt idx="1408">
                  <c:v>14080</c:v>
                </c:pt>
                <c:pt idx="1409">
                  <c:v>14090</c:v>
                </c:pt>
                <c:pt idx="1410">
                  <c:v>14100</c:v>
                </c:pt>
                <c:pt idx="1411">
                  <c:v>14110</c:v>
                </c:pt>
                <c:pt idx="1412">
                  <c:v>14120</c:v>
                </c:pt>
                <c:pt idx="1413">
                  <c:v>14130</c:v>
                </c:pt>
                <c:pt idx="1414">
                  <c:v>14140</c:v>
                </c:pt>
                <c:pt idx="1415">
                  <c:v>14150</c:v>
                </c:pt>
                <c:pt idx="1416">
                  <c:v>14160</c:v>
                </c:pt>
                <c:pt idx="1417">
                  <c:v>14170</c:v>
                </c:pt>
                <c:pt idx="1418">
                  <c:v>14180</c:v>
                </c:pt>
                <c:pt idx="1419">
                  <c:v>14190</c:v>
                </c:pt>
                <c:pt idx="1420">
                  <c:v>14200</c:v>
                </c:pt>
                <c:pt idx="1421">
                  <c:v>14210</c:v>
                </c:pt>
                <c:pt idx="1422">
                  <c:v>14220</c:v>
                </c:pt>
                <c:pt idx="1423">
                  <c:v>14230</c:v>
                </c:pt>
                <c:pt idx="1424">
                  <c:v>14240</c:v>
                </c:pt>
                <c:pt idx="1425">
                  <c:v>14250</c:v>
                </c:pt>
                <c:pt idx="1426">
                  <c:v>14260</c:v>
                </c:pt>
                <c:pt idx="1427">
                  <c:v>14270</c:v>
                </c:pt>
                <c:pt idx="1428">
                  <c:v>14280</c:v>
                </c:pt>
                <c:pt idx="1429">
                  <c:v>14290</c:v>
                </c:pt>
                <c:pt idx="1430">
                  <c:v>14300</c:v>
                </c:pt>
                <c:pt idx="1431">
                  <c:v>14310</c:v>
                </c:pt>
                <c:pt idx="1432">
                  <c:v>14320</c:v>
                </c:pt>
                <c:pt idx="1433">
                  <c:v>14330</c:v>
                </c:pt>
                <c:pt idx="1434">
                  <c:v>14340</c:v>
                </c:pt>
                <c:pt idx="1435">
                  <c:v>14350</c:v>
                </c:pt>
                <c:pt idx="1436">
                  <c:v>14360</c:v>
                </c:pt>
                <c:pt idx="1437">
                  <c:v>14370</c:v>
                </c:pt>
                <c:pt idx="1438">
                  <c:v>14380</c:v>
                </c:pt>
                <c:pt idx="1439">
                  <c:v>14390</c:v>
                </c:pt>
                <c:pt idx="1440">
                  <c:v>14400</c:v>
                </c:pt>
                <c:pt idx="1441">
                  <c:v>14410</c:v>
                </c:pt>
                <c:pt idx="1442">
                  <c:v>14420</c:v>
                </c:pt>
                <c:pt idx="1443">
                  <c:v>14430</c:v>
                </c:pt>
                <c:pt idx="1444">
                  <c:v>14440</c:v>
                </c:pt>
                <c:pt idx="1445">
                  <c:v>14450</c:v>
                </c:pt>
                <c:pt idx="1446">
                  <c:v>14460</c:v>
                </c:pt>
                <c:pt idx="1447">
                  <c:v>14470</c:v>
                </c:pt>
                <c:pt idx="1448">
                  <c:v>14480</c:v>
                </c:pt>
                <c:pt idx="1449">
                  <c:v>14490</c:v>
                </c:pt>
                <c:pt idx="1450">
                  <c:v>14500</c:v>
                </c:pt>
                <c:pt idx="1451">
                  <c:v>14510</c:v>
                </c:pt>
                <c:pt idx="1452">
                  <c:v>14520</c:v>
                </c:pt>
                <c:pt idx="1453">
                  <c:v>14530</c:v>
                </c:pt>
                <c:pt idx="1454">
                  <c:v>14540</c:v>
                </c:pt>
                <c:pt idx="1455">
                  <c:v>14550</c:v>
                </c:pt>
                <c:pt idx="1456">
                  <c:v>14560</c:v>
                </c:pt>
                <c:pt idx="1457">
                  <c:v>14570</c:v>
                </c:pt>
                <c:pt idx="1458">
                  <c:v>14580</c:v>
                </c:pt>
                <c:pt idx="1459">
                  <c:v>14590</c:v>
                </c:pt>
                <c:pt idx="1460">
                  <c:v>14600</c:v>
                </c:pt>
                <c:pt idx="1461">
                  <c:v>14610</c:v>
                </c:pt>
                <c:pt idx="1462">
                  <c:v>14620</c:v>
                </c:pt>
                <c:pt idx="1463">
                  <c:v>14630</c:v>
                </c:pt>
                <c:pt idx="1464">
                  <c:v>14640</c:v>
                </c:pt>
                <c:pt idx="1465">
                  <c:v>14650</c:v>
                </c:pt>
                <c:pt idx="1466">
                  <c:v>14660</c:v>
                </c:pt>
                <c:pt idx="1467">
                  <c:v>14670</c:v>
                </c:pt>
                <c:pt idx="1468">
                  <c:v>14680</c:v>
                </c:pt>
                <c:pt idx="1469">
                  <c:v>14690</c:v>
                </c:pt>
                <c:pt idx="1470">
                  <c:v>14700</c:v>
                </c:pt>
                <c:pt idx="1471">
                  <c:v>14710</c:v>
                </c:pt>
                <c:pt idx="1472">
                  <c:v>14720</c:v>
                </c:pt>
                <c:pt idx="1473">
                  <c:v>14730</c:v>
                </c:pt>
                <c:pt idx="1474">
                  <c:v>14740</c:v>
                </c:pt>
                <c:pt idx="1475">
                  <c:v>14750</c:v>
                </c:pt>
                <c:pt idx="1476">
                  <c:v>14760</c:v>
                </c:pt>
                <c:pt idx="1477">
                  <c:v>14770</c:v>
                </c:pt>
                <c:pt idx="1478">
                  <c:v>14780</c:v>
                </c:pt>
                <c:pt idx="1479">
                  <c:v>14790</c:v>
                </c:pt>
                <c:pt idx="1480">
                  <c:v>14800</c:v>
                </c:pt>
                <c:pt idx="1481">
                  <c:v>14810</c:v>
                </c:pt>
                <c:pt idx="1482">
                  <c:v>14820</c:v>
                </c:pt>
                <c:pt idx="1483">
                  <c:v>14830</c:v>
                </c:pt>
                <c:pt idx="1484">
                  <c:v>14840</c:v>
                </c:pt>
                <c:pt idx="1485">
                  <c:v>14850</c:v>
                </c:pt>
                <c:pt idx="1486">
                  <c:v>14860</c:v>
                </c:pt>
                <c:pt idx="1487">
                  <c:v>14870</c:v>
                </c:pt>
                <c:pt idx="1488">
                  <c:v>14880</c:v>
                </c:pt>
                <c:pt idx="1489">
                  <c:v>14890</c:v>
                </c:pt>
                <c:pt idx="1490">
                  <c:v>14900</c:v>
                </c:pt>
                <c:pt idx="1491">
                  <c:v>14910</c:v>
                </c:pt>
                <c:pt idx="1492">
                  <c:v>14920</c:v>
                </c:pt>
                <c:pt idx="1493">
                  <c:v>14930</c:v>
                </c:pt>
                <c:pt idx="1494">
                  <c:v>14940</c:v>
                </c:pt>
                <c:pt idx="1495">
                  <c:v>14950</c:v>
                </c:pt>
                <c:pt idx="1496">
                  <c:v>14960</c:v>
                </c:pt>
                <c:pt idx="1497">
                  <c:v>14970</c:v>
                </c:pt>
                <c:pt idx="1498">
                  <c:v>14980</c:v>
                </c:pt>
                <c:pt idx="1499">
                  <c:v>14990</c:v>
                </c:pt>
                <c:pt idx="1500">
                  <c:v>15000</c:v>
                </c:pt>
                <c:pt idx="1501">
                  <c:v>15010</c:v>
                </c:pt>
                <c:pt idx="1502">
                  <c:v>15020</c:v>
                </c:pt>
                <c:pt idx="1503">
                  <c:v>15030</c:v>
                </c:pt>
                <c:pt idx="1504">
                  <c:v>15040</c:v>
                </c:pt>
                <c:pt idx="1505">
                  <c:v>15050</c:v>
                </c:pt>
                <c:pt idx="1506">
                  <c:v>15060</c:v>
                </c:pt>
                <c:pt idx="1507">
                  <c:v>15070</c:v>
                </c:pt>
                <c:pt idx="1508">
                  <c:v>15080</c:v>
                </c:pt>
                <c:pt idx="1509">
                  <c:v>15090</c:v>
                </c:pt>
                <c:pt idx="1510">
                  <c:v>15100</c:v>
                </c:pt>
                <c:pt idx="1511">
                  <c:v>15110</c:v>
                </c:pt>
                <c:pt idx="1512">
                  <c:v>15120</c:v>
                </c:pt>
                <c:pt idx="1513">
                  <c:v>15130</c:v>
                </c:pt>
                <c:pt idx="1514">
                  <c:v>15140</c:v>
                </c:pt>
                <c:pt idx="1515">
                  <c:v>15150</c:v>
                </c:pt>
                <c:pt idx="1516">
                  <c:v>15160</c:v>
                </c:pt>
                <c:pt idx="1517">
                  <c:v>15170</c:v>
                </c:pt>
                <c:pt idx="1518">
                  <c:v>15180</c:v>
                </c:pt>
                <c:pt idx="1519">
                  <c:v>15190</c:v>
                </c:pt>
                <c:pt idx="1520">
                  <c:v>15200</c:v>
                </c:pt>
                <c:pt idx="1521">
                  <c:v>15210</c:v>
                </c:pt>
                <c:pt idx="1522">
                  <c:v>15220</c:v>
                </c:pt>
                <c:pt idx="1523">
                  <c:v>15230</c:v>
                </c:pt>
                <c:pt idx="1524">
                  <c:v>15240</c:v>
                </c:pt>
                <c:pt idx="1525">
                  <c:v>15250</c:v>
                </c:pt>
                <c:pt idx="1526">
                  <c:v>15260</c:v>
                </c:pt>
                <c:pt idx="1527">
                  <c:v>15270</c:v>
                </c:pt>
                <c:pt idx="1528">
                  <c:v>15280</c:v>
                </c:pt>
                <c:pt idx="1529">
                  <c:v>15290</c:v>
                </c:pt>
                <c:pt idx="1530">
                  <c:v>15300</c:v>
                </c:pt>
                <c:pt idx="1531">
                  <c:v>15310</c:v>
                </c:pt>
                <c:pt idx="1532">
                  <c:v>15320</c:v>
                </c:pt>
                <c:pt idx="1533">
                  <c:v>15330</c:v>
                </c:pt>
                <c:pt idx="1534">
                  <c:v>15340</c:v>
                </c:pt>
                <c:pt idx="1535">
                  <c:v>15350</c:v>
                </c:pt>
                <c:pt idx="1536">
                  <c:v>15360</c:v>
                </c:pt>
                <c:pt idx="1537">
                  <c:v>15370</c:v>
                </c:pt>
                <c:pt idx="1538">
                  <c:v>15380</c:v>
                </c:pt>
                <c:pt idx="1539">
                  <c:v>15390</c:v>
                </c:pt>
                <c:pt idx="1540">
                  <c:v>15400</c:v>
                </c:pt>
                <c:pt idx="1541">
                  <c:v>15410</c:v>
                </c:pt>
                <c:pt idx="1542">
                  <c:v>15420</c:v>
                </c:pt>
                <c:pt idx="1543">
                  <c:v>15430</c:v>
                </c:pt>
                <c:pt idx="1544">
                  <c:v>15440</c:v>
                </c:pt>
                <c:pt idx="1545">
                  <c:v>15450</c:v>
                </c:pt>
                <c:pt idx="1546">
                  <c:v>15460</c:v>
                </c:pt>
                <c:pt idx="1547">
                  <c:v>15470</c:v>
                </c:pt>
                <c:pt idx="1548">
                  <c:v>15480</c:v>
                </c:pt>
                <c:pt idx="1549">
                  <c:v>15490</c:v>
                </c:pt>
                <c:pt idx="1550">
                  <c:v>15500</c:v>
                </c:pt>
                <c:pt idx="1551">
                  <c:v>15510</c:v>
                </c:pt>
                <c:pt idx="1552">
                  <c:v>15520</c:v>
                </c:pt>
                <c:pt idx="1553">
                  <c:v>15530</c:v>
                </c:pt>
                <c:pt idx="1554">
                  <c:v>15540</c:v>
                </c:pt>
                <c:pt idx="1555">
                  <c:v>15550</c:v>
                </c:pt>
                <c:pt idx="1556">
                  <c:v>15560</c:v>
                </c:pt>
                <c:pt idx="1557">
                  <c:v>15570</c:v>
                </c:pt>
                <c:pt idx="1558">
                  <c:v>15580</c:v>
                </c:pt>
                <c:pt idx="1559">
                  <c:v>15590</c:v>
                </c:pt>
                <c:pt idx="1560">
                  <c:v>15600</c:v>
                </c:pt>
                <c:pt idx="1561">
                  <c:v>15610</c:v>
                </c:pt>
                <c:pt idx="1562">
                  <c:v>15620</c:v>
                </c:pt>
                <c:pt idx="1563">
                  <c:v>15630</c:v>
                </c:pt>
                <c:pt idx="1564">
                  <c:v>15640</c:v>
                </c:pt>
                <c:pt idx="1565">
                  <c:v>15650</c:v>
                </c:pt>
                <c:pt idx="1566">
                  <c:v>15660</c:v>
                </c:pt>
                <c:pt idx="1567">
                  <c:v>15670</c:v>
                </c:pt>
                <c:pt idx="1568">
                  <c:v>15680</c:v>
                </c:pt>
                <c:pt idx="1569">
                  <c:v>15690</c:v>
                </c:pt>
                <c:pt idx="1570">
                  <c:v>15700</c:v>
                </c:pt>
                <c:pt idx="1571">
                  <c:v>15710</c:v>
                </c:pt>
                <c:pt idx="1572">
                  <c:v>15720</c:v>
                </c:pt>
                <c:pt idx="1573">
                  <c:v>15730</c:v>
                </c:pt>
                <c:pt idx="1574">
                  <c:v>15740</c:v>
                </c:pt>
                <c:pt idx="1575">
                  <c:v>15750</c:v>
                </c:pt>
                <c:pt idx="1576">
                  <c:v>15760</c:v>
                </c:pt>
                <c:pt idx="1577">
                  <c:v>15770</c:v>
                </c:pt>
                <c:pt idx="1578">
                  <c:v>15780</c:v>
                </c:pt>
                <c:pt idx="1579">
                  <c:v>15790</c:v>
                </c:pt>
                <c:pt idx="1580">
                  <c:v>15800</c:v>
                </c:pt>
                <c:pt idx="1581">
                  <c:v>15810</c:v>
                </c:pt>
                <c:pt idx="1582">
                  <c:v>15820</c:v>
                </c:pt>
                <c:pt idx="1583">
                  <c:v>15830</c:v>
                </c:pt>
                <c:pt idx="1584">
                  <c:v>15840</c:v>
                </c:pt>
                <c:pt idx="1585">
                  <c:v>15850</c:v>
                </c:pt>
                <c:pt idx="1586">
                  <c:v>15860</c:v>
                </c:pt>
                <c:pt idx="1587">
                  <c:v>15870</c:v>
                </c:pt>
                <c:pt idx="1588">
                  <c:v>15880</c:v>
                </c:pt>
                <c:pt idx="1589">
                  <c:v>15890</c:v>
                </c:pt>
                <c:pt idx="1590">
                  <c:v>15900</c:v>
                </c:pt>
                <c:pt idx="1591">
                  <c:v>15910</c:v>
                </c:pt>
                <c:pt idx="1592">
                  <c:v>15920</c:v>
                </c:pt>
                <c:pt idx="1593">
                  <c:v>15930</c:v>
                </c:pt>
                <c:pt idx="1594">
                  <c:v>15940</c:v>
                </c:pt>
                <c:pt idx="1595">
                  <c:v>15950</c:v>
                </c:pt>
                <c:pt idx="1596">
                  <c:v>15960</c:v>
                </c:pt>
                <c:pt idx="1597">
                  <c:v>15970</c:v>
                </c:pt>
                <c:pt idx="1598">
                  <c:v>15980</c:v>
                </c:pt>
                <c:pt idx="1599">
                  <c:v>15990</c:v>
                </c:pt>
                <c:pt idx="1600">
                  <c:v>16000</c:v>
                </c:pt>
                <c:pt idx="1601">
                  <c:v>16010</c:v>
                </c:pt>
                <c:pt idx="1602">
                  <c:v>16020</c:v>
                </c:pt>
                <c:pt idx="1603">
                  <c:v>16030</c:v>
                </c:pt>
                <c:pt idx="1604">
                  <c:v>16040</c:v>
                </c:pt>
                <c:pt idx="1605">
                  <c:v>16050</c:v>
                </c:pt>
                <c:pt idx="1606">
                  <c:v>16060</c:v>
                </c:pt>
                <c:pt idx="1607">
                  <c:v>16070</c:v>
                </c:pt>
                <c:pt idx="1608">
                  <c:v>16080</c:v>
                </c:pt>
                <c:pt idx="1609">
                  <c:v>16090</c:v>
                </c:pt>
                <c:pt idx="1610">
                  <c:v>16100</c:v>
                </c:pt>
                <c:pt idx="1611">
                  <c:v>16110</c:v>
                </c:pt>
                <c:pt idx="1612">
                  <c:v>16120</c:v>
                </c:pt>
                <c:pt idx="1613">
                  <c:v>16130</c:v>
                </c:pt>
                <c:pt idx="1614">
                  <c:v>16140</c:v>
                </c:pt>
                <c:pt idx="1615">
                  <c:v>16150</c:v>
                </c:pt>
                <c:pt idx="1616">
                  <c:v>16160</c:v>
                </c:pt>
                <c:pt idx="1617">
                  <c:v>16170</c:v>
                </c:pt>
                <c:pt idx="1618">
                  <c:v>16180</c:v>
                </c:pt>
                <c:pt idx="1619">
                  <c:v>16190</c:v>
                </c:pt>
                <c:pt idx="1620">
                  <c:v>16200</c:v>
                </c:pt>
                <c:pt idx="1621">
                  <c:v>16210</c:v>
                </c:pt>
                <c:pt idx="1622">
                  <c:v>16220</c:v>
                </c:pt>
                <c:pt idx="1623">
                  <c:v>16230</c:v>
                </c:pt>
                <c:pt idx="1624">
                  <c:v>16240</c:v>
                </c:pt>
                <c:pt idx="1625">
                  <c:v>16250</c:v>
                </c:pt>
                <c:pt idx="1626">
                  <c:v>16260</c:v>
                </c:pt>
                <c:pt idx="1627">
                  <c:v>16270</c:v>
                </c:pt>
                <c:pt idx="1628">
                  <c:v>16280</c:v>
                </c:pt>
                <c:pt idx="1629">
                  <c:v>16290</c:v>
                </c:pt>
                <c:pt idx="1630">
                  <c:v>16300</c:v>
                </c:pt>
                <c:pt idx="1631">
                  <c:v>16310</c:v>
                </c:pt>
                <c:pt idx="1632">
                  <c:v>16320</c:v>
                </c:pt>
                <c:pt idx="1633">
                  <c:v>16330</c:v>
                </c:pt>
                <c:pt idx="1634">
                  <c:v>16340</c:v>
                </c:pt>
                <c:pt idx="1635">
                  <c:v>16350</c:v>
                </c:pt>
                <c:pt idx="1636">
                  <c:v>16360</c:v>
                </c:pt>
                <c:pt idx="1637">
                  <c:v>16370</c:v>
                </c:pt>
                <c:pt idx="1638">
                  <c:v>16380</c:v>
                </c:pt>
                <c:pt idx="1639">
                  <c:v>16390</c:v>
                </c:pt>
                <c:pt idx="1640">
                  <c:v>16400</c:v>
                </c:pt>
                <c:pt idx="1641">
                  <c:v>16410</c:v>
                </c:pt>
                <c:pt idx="1642">
                  <c:v>16420</c:v>
                </c:pt>
                <c:pt idx="1643">
                  <c:v>16430</c:v>
                </c:pt>
                <c:pt idx="1644">
                  <c:v>16440</c:v>
                </c:pt>
                <c:pt idx="1645">
                  <c:v>16450</c:v>
                </c:pt>
                <c:pt idx="1646">
                  <c:v>16460</c:v>
                </c:pt>
                <c:pt idx="1647">
                  <c:v>16470</c:v>
                </c:pt>
                <c:pt idx="1648">
                  <c:v>16480</c:v>
                </c:pt>
                <c:pt idx="1649">
                  <c:v>16490</c:v>
                </c:pt>
                <c:pt idx="1650">
                  <c:v>16500</c:v>
                </c:pt>
                <c:pt idx="1651">
                  <c:v>16510</c:v>
                </c:pt>
                <c:pt idx="1652">
                  <c:v>16520</c:v>
                </c:pt>
                <c:pt idx="1653">
                  <c:v>16530</c:v>
                </c:pt>
                <c:pt idx="1654">
                  <c:v>16540</c:v>
                </c:pt>
                <c:pt idx="1655">
                  <c:v>16550</c:v>
                </c:pt>
                <c:pt idx="1656">
                  <c:v>16560</c:v>
                </c:pt>
                <c:pt idx="1657">
                  <c:v>16570</c:v>
                </c:pt>
                <c:pt idx="1658">
                  <c:v>16580</c:v>
                </c:pt>
                <c:pt idx="1659">
                  <c:v>16590</c:v>
                </c:pt>
                <c:pt idx="1660">
                  <c:v>16600</c:v>
                </c:pt>
                <c:pt idx="1661">
                  <c:v>16610</c:v>
                </c:pt>
                <c:pt idx="1662">
                  <c:v>16620</c:v>
                </c:pt>
                <c:pt idx="1663">
                  <c:v>16630</c:v>
                </c:pt>
                <c:pt idx="1664">
                  <c:v>16640</c:v>
                </c:pt>
                <c:pt idx="1665">
                  <c:v>16650</c:v>
                </c:pt>
                <c:pt idx="1666">
                  <c:v>16660</c:v>
                </c:pt>
                <c:pt idx="1667">
                  <c:v>16670</c:v>
                </c:pt>
                <c:pt idx="1668">
                  <c:v>16680</c:v>
                </c:pt>
                <c:pt idx="1669">
                  <c:v>16690</c:v>
                </c:pt>
                <c:pt idx="1670">
                  <c:v>16700</c:v>
                </c:pt>
                <c:pt idx="1671">
                  <c:v>16710</c:v>
                </c:pt>
                <c:pt idx="1672">
                  <c:v>16720</c:v>
                </c:pt>
                <c:pt idx="1673">
                  <c:v>16730</c:v>
                </c:pt>
                <c:pt idx="1674">
                  <c:v>16740</c:v>
                </c:pt>
                <c:pt idx="1675">
                  <c:v>16750</c:v>
                </c:pt>
                <c:pt idx="1676">
                  <c:v>16760</c:v>
                </c:pt>
                <c:pt idx="1677">
                  <c:v>16770</c:v>
                </c:pt>
                <c:pt idx="1678">
                  <c:v>16780</c:v>
                </c:pt>
                <c:pt idx="1679">
                  <c:v>16790</c:v>
                </c:pt>
                <c:pt idx="1680">
                  <c:v>16800</c:v>
                </c:pt>
                <c:pt idx="1681">
                  <c:v>16810</c:v>
                </c:pt>
                <c:pt idx="1682">
                  <c:v>16820</c:v>
                </c:pt>
                <c:pt idx="1683">
                  <c:v>16830</c:v>
                </c:pt>
                <c:pt idx="1684">
                  <c:v>16840</c:v>
                </c:pt>
                <c:pt idx="1685">
                  <c:v>16850</c:v>
                </c:pt>
                <c:pt idx="1686">
                  <c:v>16860</c:v>
                </c:pt>
                <c:pt idx="1687">
                  <c:v>16870</c:v>
                </c:pt>
                <c:pt idx="1688">
                  <c:v>16880</c:v>
                </c:pt>
                <c:pt idx="1689">
                  <c:v>16890</c:v>
                </c:pt>
                <c:pt idx="1690">
                  <c:v>16900</c:v>
                </c:pt>
                <c:pt idx="1691">
                  <c:v>16910</c:v>
                </c:pt>
                <c:pt idx="1692">
                  <c:v>16920</c:v>
                </c:pt>
                <c:pt idx="1693">
                  <c:v>16930</c:v>
                </c:pt>
                <c:pt idx="1694">
                  <c:v>16940</c:v>
                </c:pt>
                <c:pt idx="1695">
                  <c:v>16950</c:v>
                </c:pt>
                <c:pt idx="1696">
                  <c:v>16960</c:v>
                </c:pt>
                <c:pt idx="1697">
                  <c:v>16970</c:v>
                </c:pt>
                <c:pt idx="1698">
                  <c:v>16980</c:v>
                </c:pt>
                <c:pt idx="1699">
                  <c:v>16990</c:v>
                </c:pt>
                <c:pt idx="1700">
                  <c:v>17000</c:v>
                </c:pt>
                <c:pt idx="1701">
                  <c:v>17010</c:v>
                </c:pt>
                <c:pt idx="1702">
                  <c:v>17020</c:v>
                </c:pt>
                <c:pt idx="1703">
                  <c:v>17030</c:v>
                </c:pt>
                <c:pt idx="1704">
                  <c:v>17040</c:v>
                </c:pt>
                <c:pt idx="1705">
                  <c:v>17050</c:v>
                </c:pt>
                <c:pt idx="1706">
                  <c:v>17060</c:v>
                </c:pt>
                <c:pt idx="1707">
                  <c:v>17070</c:v>
                </c:pt>
                <c:pt idx="1708">
                  <c:v>17080</c:v>
                </c:pt>
                <c:pt idx="1709">
                  <c:v>17090</c:v>
                </c:pt>
                <c:pt idx="1710">
                  <c:v>17100</c:v>
                </c:pt>
                <c:pt idx="1711">
                  <c:v>17110</c:v>
                </c:pt>
                <c:pt idx="1712">
                  <c:v>17120</c:v>
                </c:pt>
                <c:pt idx="1713">
                  <c:v>17130</c:v>
                </c:pt>
                <c:pt idx="1714">
                  <c:v>17140</c:v>
                </c:pt>
                <c:pt idx="1715">
                  <c:v>17150</c:v>
                </c:pt>
                <c:pt idx="1716">
                  <c:v>17160</c:v>
                </c:pt>
                <c:pt idx="1717">
                  <c:v>17170</c:v>
                </c:pt>
                <c:pt idx="1718">
                  <c:v>17180</c:v>
                </c:pt>
                <c:pt idx="1719">
                  <c:v>17190</c:v>
                </c:pt>
                <c:pt idx="1720">
                  <c:v>17200</c:v>
                </c:pt>
                <c:pt idx="1721">
                  <c:v>17210</c:v>
                </c:pt>
                <c:pt idx="1722">
                  <c:v>17220</c:v>
                </c:pt>
                <c:pt idx="1723">
                  <c:v>17230</c:v>
                </c:pt>
                <c:pt idx="1724">
                  <c:v>17240</c:v>
                </c:pt>
                <c:pt idx="1725">
                  <c:v>17250</c:v>
                </c:pt>
                <c:pt idx="1726">
                  <c:v>17260</c:v>
                </c:pt>
                <c:pt idx="1727">
                  <c:v>17270</c:v>
                </c:pt>
                <c:pt idx="1728">
                  <c:v>17280</c:v>
                </c:pt>
                <c:pt idx="1729">
                  <c:v>17290</c:v>
                </c:pt>
                <c:pt idx="1730">
                  <c:v>17300</c:v>
                </c:pt>
                <c:pt idx="1731">
                  <c:v>17310</c:v>
                </c:pt>
                <c:pt idx="1732">
                  <c:v>17320</c:v>
                </c:pt>
                <c:pt idx="1733">
                  <c:v>17330</c:v>
                </c:pt>
                <c:pt idx="1734">
                  <c:v>17340</c:v>
                </c:pt>
                <c:pt idx="1735">
                  <c:v>17350</c:v>
                </c:pt>
                <c:pt idx="1736">
                  <c:v>17360</c:v>
                </c:pt>
                <c:pt idx="1737">
                  <c:v>17370</c:v>
                </c:pt>
                <c:pt idx="1738">
                  <c:v>17380</c:v>
                </c:pt>
                <c:pt idx="1739">
                  <c:v>17390</c:v>
                </c:pt>
                <c:pt idx="1740">
                  <c:v>17400</c:v>
                </c:pt>
                <c:pt idx="1741">
                  <c:v>17410</c:v>
                </c:pt>
                <c:pt idx="1742">
                  <c:v>17420</c:v>
                </c:pt>
                <c:pt idx="1743">
                  <c:v>17430</c:v>
                </c:pt>
                <c:pt idx="1744">
                  <c:v>17440</c:v>
                </c:pt>
                <c:pt idx="1745">
                  <c:v>17450</c:v>
                </c:pt>
                <c:pt idx="1746">
                  <c:v>17460</c:v>
                </c:pt>
                <c:pt idx="1747">
                  <c:v>17470</c:v>
                </c:pt>
                <c:pt idx="1748">
                  <c:v>17480</c:v>
                </c:pt>
                <c:pt idx="1749">
                  <c:v>17490</c:v>
                </c:pt>
                <c:pt idx="1750">
                  <c:v>17500</c:v>
                </c:pt>
                <c:pt idx="1751">
                  <c:v>17510</c:v>
                </c:pt>
                <c:pt idx="1752">
                  <c:v>17520</c:v>
                </c:pt>
                <c:pt idx="1753">
                  <c:v>17530</c:v>
                </c:pt>
                <c:pt idx="1754">
                  <c:v>17540</c:v>
                </c:pt>
                <c:pt idx="1755">
                  <c:v>17550</c:v>
                </c:pt>
                <c:pt idx="1756">
                  <c:v>17560</c:v>
                </c:pt>
                <c:pt idx="1757">
                  <c:v>17570</c:v>
                </c:pt>
                <c:pt idx="1758">
                  <c:v>17580</c:v>
                </c:pt>
                <c:pt idx="1759">
                  <c:v>17590</c:v>
                </c:pt>
                <c:pt idx="1760">
                  <c:v>17600</c:v>
                </c:pt>
                <c:pt idx="1761">
                  <c:v>17610</c:v>
                </c:pt>
                <c:pt idx="1762">
                  <c:v>17620</c:v>
                </c:pt>
                <c:pt idx="1763">
                  <c:v>17630</c:v>
                </c:pt>
                <c:pt idx="1764">
                  <c:v>17640</c:v>
                </c:pt>
                <c:pt idx="1765">
                  <c:v>17650</c:v>
                </c:pt>
                <c:pt idx="1766">
                  <c:v>17660</c:v>
                </c:pt>
                <c:pt idx="1767">
                  <c:v>17670</c:v>
                </c:pt>
                <c:pt idx="1768">
                  <c:v>17680</c:v>
                </c:pt>
                <c:pt idx="1769">
                  <c:v>17690</c:v>
                </c:pt>
                <c:pt idx="1770">
                  <c:v>17700</c:v>
                </c:pt>
                <c:pt idx="1771">
                  <c:v>17710</c:v>
                </c:pt>
                <c:pt idx="1772">
                  <c:v>17720</c:v>
                </c:pt>
                <c:pt idx="1773">
                  <c:v>17730</c:v>
                </c:pt>
                <c:pt idx="1774">
                  <c:v>17740</c:v>
                </c:pt>
                <c:pt idx="1775">
                  <c:v>17750</c:v>
                </c:pt>
                <c:pt idx="1776">
                  <c:v>17760</c:v>
                </c:pt>
                <c:pt idx="1777">
                  <c:v>17770</c:v>
                </c:pt>
                <c:pt idx="1778">
                  <c:v>17780</c:v>
                </c:pt>
                <c:pt idx="1779">
                  <c:v>17790</c:v>
                </c:pt>
                <c:pt idx="1780">
                  <c:v>17800</c:v>
                </c:pt>
                <c:pt idx="1781">
                  <c:v>17810</c:v>
                </c:pt>
                <c:pt idx="1782">
                  <c:v>17820</c:v>
                </c:pt>
                <c:pt idx="1783">
                  <c:v>17830</c:v>
                </c:pt>
                <c:pt idx="1784">
                  <c:v>17840</c:v>
                </c:pt>
                <c:pt idx="1785">
                  <c:v>17850</c:v>
                </c:pt>
                <c:pt idx="1786">
                  <c:v>17860</c:v>
                </c:pt>
                <c:pt idx="1787">
                  <c:v>17870</c:v>
                </c:pt>
                <c:pt idx="1788">
                  <c:v>17880</c:v>
                </c:pt>
                <c:pt idx="1789">
                  <c:v>17890</c:v>
                </c:pt>
                <c:pt idx="1790">
                  <c:v>17900</c:v>
                </c:pt>
                <c:pt idx="1791">
                  <c:v>17910</c:v>
                </c:pt>
                <c:pt idx="1792">
                  <c:v>17920</c:v>
                </c:pt>
                <c:pt idx="1793">
                  <c:v>17930</c:v>
                </c:pt>
                <c:pt idx="1794">
                  <c:v>17940</c:v>
                </c:pt>
                <c:pt idx="1795">
                  <c:v>17950</c:v>
                </c:pt>
                <c:pt idx="1796">
                  <c:v>17960</c:v>
                </c:pt>
                <c:pt idx="1797">
                  <c:v>17970</c:v>
                </c:pt>
                <c:pt idx="1798">
                  <c:v>17980</c:v>
                </c:pt>
                <c:pt idx="1799">
                  <c:v>17990</c:v>
                </c:pt>
                <c:pt idx="1800">
                  <c:v>18000</c:v>
                </c:pt>
                <c:pt idx="1801">
                  <c:v>18010</c:v>
                </c:pt>
                <c:pt idx="1802">
                  <c:v>18020</c:v>
                </c:pt>
                <c:pt idx="1803">
                  <c:v>18030</c:v>
                </c:pt>
                <c:pt idx="1804">
                  <c:v>18040</c:v>
                </c:pt>
                <c:pt idx="1805">
                  <c:v>18050</c:v>
                </c:pt>
                <c:pt idx="1806">
                  <c:v>18060</c:v>
                </c:pt>
                <c:pt idx="1807">
                  <c:v>18070</c:v>
                </c:pt>
                <c:pt idx="1808">
                  <c:v>18080</c:v>
                </c:pt>
                <c:pt idx="1809">
                  <c:v>18090</c:v>
                </c:pt>
                <c:pt idx="1810">
                  <c:v>18100</c:v>
                </c:pt>
                <c:pt idx="1811">
                  <c:v>18110</c:v>
                </c:pt>
                <c:pt idx="1812">
                  <c:v>18120</c:v>
                </c:pt>
                <c:pt idx="1813">
                  <c:v>18130</c:v>
                </c:pt>
                <c:pt idx="1814">
                  <c:v>18140</c:v>
                </c:pt>
                <c:pt idx="1815">
                  <c:v>18150</c:v>
                </c:pt>
                <c:pt idx="1816">
                  <c:v>18160</c:v>
                </c:pt>
                <c:pt idx="1817">
                  <c:v>18170</c:v>
                </c:pt>
                <c:pt idx="1818">
                  <c:v>18180</c:v>
                </c:pt>
                <c:pt idx="1819">
                  <c:v>18190</c:v>
                </c:pt>
                <c:pt idx="1820">
                  <c:v>18200</c:v>
                </c:pt>
                <c:pt idx="1821">
                  <c:v>18210</c:v>
                </c:pt>
                <c:pt idx="1822">
                  <c:v>18220</c:v>
                </c:pt>
                <c:pt idx="1823">
                  <c:v>18230</c:v>
                </c:pt>
                <c:pt idx="1824">
                  <c:v>18240</c:v>
                </c:pt>
                <c:pt idx="1825">
                  <c:v>18250</c:v>
                </c:pt>
                <c:pt idx="1826">
                  <c:v>18260</c:v>
                </c:pt>
                <c:pt idx="1827">
                  <c:v>18270</c:v>
                </c:pt>
                <c:pt idx="1828">
                  <c:v>18280</c:v>
                </c:pt>
                <c:pt idx="1829">
                  <c:v>18290</c:v>
                </c:pt>
                <c:pt idx="1830">
                  <c:v>18300</c:v>
                </c:pt>
                <c:pt idx="1831">
                  <c:v>18310</c:v>
                </c:pt>
                <c:pt idx="1832">
                  <c:v>18320</c:v>
                </c:pt>
                <c:pt idx="1833">
                  <c:v>18330</c:v>
                </c:pt>
                <c:pt idx="1834">
                  <c:v>18340</c:v>
                </c:pt>
                <c:pt idx="1835">
                  <c:v>18350</c:v>
                </c:pt>
                <c:pt idx="1836">
                  <c:v>18360</c:v>
                </c:pt>
                <c:pt idx="1837">
                  <c:v>18370</c:v>
                </c:pt>
                <c:pt idx="1838">
                  <c:v>18380</c:v>
                </c:pt>
                <c:pt idx="1839">
                  <c:v>18390</c:v>
                </c:pt>
                <c:pt idx="1840">
                  <c:v>18400</c:v>
                </c:pt>
                <c:pt idx="1841">
                  <c:v>18410</c:v>
                </c:pt>
                <c:pt idx="1842">
                  <c:v>18420</c:v>
                </c:pt>
                <c:pt idx="1843">
                  <c:v>18430</c:v>
                </c:pt>
                <c:pt idx="1844">
                  <c:v>18440</c:v>
                </c:pt>
                <c:pt idx="1845">
                  <c:v>18450</c:v>
                </c:pt>
                <c:pt idx="1846">
                  <c:v>18460</c:v>
                </c:pt>
                <c:pt idx="1847">
                  <c:v>18470</c:v>
                </c:pt>
                <c:pt idx="1848">
                  <c:v>18480</c:v>
                </c:pt>
                <c:pt idx="1849">
                  <c:v>18490</c:v>
                </c:pt>
                <c:pt idx="1850">
                  <c:v>18500</c:v>
                </c:pt>
                <c:pt idx="1851">
                  <c:v>18510</c:v>
                </c:pt>
                <c:pt idx="1852">
                  <c:v>18520</c:v>
                </c:pt>
                <c:pt idx="1853">
                  <c:v>18530</c:v>
                </c:pt>
                <c:pt idx="1854">
                  <c:v>18540</c:v>
                </c:pt>
                <c:pt idx="1855">
                  <c:v>18550</c:v>
                </c:pt>
                <c:pt idx="1856">
                  <c:v>18560</c:v>
                </c:pt>
                <c:pt idx="1857">
                  <c:v>18570</c:v>
                </c:pt>
                <c:pt idx="1858">
                  <c:v>18580</c:v>
                </c:pt>
                <c:pt idx="1859">
                  <c:v>18590</c:v>
                </c:pt>
                <c:pt idx="1860">
                  <c:v>18600</c:v>
                </c:pt>
                <c:pt idx="1861">
                  <c:v>18610</c:v>
                </c:pt>
                <c:pt idx="1862">
                  <c:v>18620</c:v>
                </c:pt>
                <c:pt idx="1863">
                  <c:v>18630</c:v>
                </c:pt>
                <c:pt idx="1864">
                  <c:v>18640</c:v>
                </c:pt>
                <c:pt idx="1865">
                  <c:v>18650</c:v>
                </c:pt>
                <c:pt idx="1866">
                  <c:v>18660</c:v>
                </c:pt>
                <c:pt idx="1867">
                  <c:v>18670</c:v>
                </c:pt>
                <c:pt idx="1868">
                  <c:v>18680</c:v>
                </c:pt>
                <c:pt idx="1869">
                  <c:v>18690</c:v>
                </c:pt>
                <c:pt idx="1870">
                  <c:v>18700</c:v>
                </c:pt>
                <c:pt idx="1871">
                  <c:v>18710</c:v>
                </c:pt>
                <c:pt idx="1872">
                  <c:v>18720</c:v>
                </c:pt>
                <c:pt idx="1873">
                  <c:v>18730</c:v>
                </c:pt>
                <c:pt idx="1874">
                  <c:v>18740</c:v>
                </c:pt>
                <c:pt idx="1875">
                  <c:v>18750</c:v>
                </c:pt>
                <c:pt idx="1876">
                  <c:v>18760</c:v>
                </c:pt>
                <c:pt idx="1877">
                  <c:v>18770</c:v>
                </c:pt>
                <c:pt idx="1878">
                  <c:v>18780</c:v>
                </c:pt>
                <c:pt idx="1879">
                  <c:v>18790</c:v>
                </c:pt>
                <c:pt idx="1880">
                  <c:v>18800</c:v>
                </c:pt>
                <c:pt idx="1881">
                  <c:v>18810</c:v>
                </c:pt>
                <c:pt idx="1882">
                  <c:v>18820</c:v>
                </c:pt>
                <c:pt idx="1883">
                  <c:v>18830</c:v>
                </c:pt>
                <c:pt idx="1884">
                  <c:v>18840</c:v>
                </c:pt>
                <c:pt idx="1885">
                  <c:v>18850</c:v>
                </c:pt>
                <c:pt idx="1886">
                  <c:v>18860</c:v>
                </c:pt>
                <c:pt idx="1887">
                  <c:v>18870</c:v>
                </c:pt>
                <c:pt idx="1888">
                  <c:v>18880</c:v>
                </c:pt>
                <c:pt idx="1889">
                  <c:v>18890</c:v>
                </c:pt>
                <c:pt idx="1890">
                  <c:v>18900</c:v>
                </c:pt>
                <c:pt idx="1891">
                  <c:v>18910</c:v>
                </c:pt>
                <c:pt idx="1892">
                  <c:v>18920</c:v>
                </c:pt>
                <c:pt idx="1893">
                  <c:v>18930</c:v>
                </c:pt>
                <c:pt idx="1894">
                  <c:v>18940</c:v>
                </c:pt>
                <c:pt idx="1895">
                  <c:v>18950</c:v>
                </c:pt>
                <c:pt idx="1896">
                  <c:v>18960</c:v>
                </c:pt>
                <c:pt idx="1897">
                  <c:v>18970</c:v>
                </c:pt>
                <c:pt idx="1898">
                  <c:v>18980</c:v>
                </c:pt>
                <c:pt idx="1899">
                  <c:v>18990</c:v>
                </c:pt>
                <c:pt idx="1900">
                  <c:v>19000</c:v>
                </c:pt>
                <c:pt idx="1901">
                  <c:v>19010</c:v>
                </c:pt>
                <c:pt idx="1902">
                  <c:v>19020</c:v>
                </c:pt>
                <c:pt idx="1903">
                  <c:v>19030</c:v>
                </c:pt>
                <c:pt idx="1904">
                  <c:v>19040</c:v>
                </c:pt>
                <c:pt idx="1905">
                  <c:v>19050</c:v>
                </c:pt>
                <c:pt idx="1906">
                  <c:v>19060</c:v>
                </c:pt>
                <c:pt idx="1907">
                  <c:v>19070</c:v>
                </c:pt>
                <c:pt idx="1908">
                  <c:v>19080</c:v>
                </c:pt>
                <c:pt idx="1909">
                  <c:v>19090</c:v>
                </c:pt>
                <c:pt idx="1910">
                  <c:v>19100</c:v>
                </c:pt>
                <c:pt idx="1911">
                  <c:v>19110</c:v>
                </c:pt>
                <c:pt idx="1912">
                  <c:v>19120</c:v>
                </c:pt>
                <c:pt idx="1913">
                  <c:v>19130</c:v>
                </c:pt>
                <c:pt idx="1914">
                  <c:v>19140</c:v>
                </c:pt>
                <c:pt idx="1915">
                  <c:v>19150</c:v>
                </c:pt>
                <c:pt idx="1916">
                  <c:v>19160</c:v>
                </c:pt>
                <c:pt idx="1917">
                  <c:v>19170</c:v>
                </c:pt>
                <c:pt idx="1918">
                  <c:v>19180</c:v>
                </c:pt>
                <c:pt idx="1919">
                  <c:v>19190</c:v>
                </c:pt>
                <c:pt idx="1920">
                  <c:v>19200</c:v>
                </c:pt>
                <c:pt idx="1921">
                  <c:v>19210</c:v>
                </c:pt>
                <c:pt idx="1922">
                  <c:v>19220</c:v>
                </c:pt>
                <c:pt idx="1923">
                  <c:v>19230</c:v>
                </c:pt>
                <c:pt idx="1924">
                  <c:v>19240</c:v>
                </c:pt>
                <c:pt idx="1925">
                  <c:v>19250</c:v>
                </c:pt>
                <c:pt idx="1926">
                  <c:v>19260</c:v>
                </c:pt>
                <c:pt idx="1927">
                  <c:v>19270</c:v>
                </c:pt>
                <c:pt idx="1928">
                  <c:v>19280</c:v>
                </c:pt>
                <c:pt idx="1929">
                  <c:v>19290</c:v>
                </c:pt>
                <c:pt idx="1930">
                  <c:v>19300</c:v>
                </c:pt>
                <c:pt idx="1931">
                  <c:v>19310</c:v>
                </c:pt>
                <c:pt idx="1932">
                  <c:v>19320</c:v>
                </c:pt>
                <c:pt idx="1933">
                  <c:v>19330</c:v>
                </c:pt>
                <c:pt idx="1934">
                  <c:v>19340</c:v>
                </c:pt>
                <c:pt idx="1935">
                  <c:v>19350</c:v>
                </c:pt>
                <c:pt idx="1936">
                  <c:v>19360</c:v>
                </c:pt>
                <c:pt idx="1937">
                  <c:v>19370</c:v>
                </c:pt>
                <c:pt idx="1938">
                  <c:v>19380</c:v>
                </c:pt>
                <c:pt idx="1939">
                  <c:v>19390</c:v>
                </c:pt>
                <c:pt idx="1940">
                  <c:v>19400</c:v>
                </c:pt>
                <c:pt idx="1941">
                  <c:v>19410</c:v>
                </c:pt>
                <c:pt idx="1942">
                  <c:v>19420</c:v>
                </c:pt>
                <c:pt idx="1943">
                  <c:v>19430</c:v>
                </c:pt>
                <c:pt idx="1944">
                  <c:v>19440</c:v>
                </c:pt>
                <c:pt idx="1945">
                  <c:v>19450</c:v>
                </c:pt>
                <c:pt idx="1946">
                  <c:v>19460</c:v>
                </c:pt>
                <c:pt idx="1947">
                  <c:v>19470</c:v>
                </c:pt>
                <c:pt idx="1948">
                  <c:v>19480</c:v>
                </c:pt>
                <c:pt idx="1949">
                  <c:v>19490</c:v>
                </c:pt>
                <c:pt idx="1950">
                  <c:v>19500</c:v>
                </c:pt>
                <c:pt idx="1951">
                  <c:v>19510</c:v>
                </c:pt>
                <c:pt idx="1952">
                  <c:v>19520</c:v>
                </c:pt>
                <c:pt idx="1953">
                  <c:v>19530</c:v>
                </c:pt>
                <c:pt idx="1954">
                  <c:v>19540</c:v>
                </c:pt>
                <c:pt idx="1955">
                  <c:v>19550</c:v>
                </c:pt>
                <c:pt idx="1956">
                  <c:v>19560</c:v>
                </c:pt>
                <c:pt idx="1957">
                  <c:v>19570</c:v>
                </c:pt>
                <c:pt idx="1958">
                  <c:v>19580</c:v>
                </c:pt>
                <c:pt idx="1959">
                  <c:v>19590</c:v>
                </c:pt>
                <c:pt idx="1960">
                  <c:v>19600</c:v>
                </c:pt>
                <c:pt idx="1961">
                  <c:v>19610</c:v>
                </c:pt>
                <c:pt idx="1962">
                  <c:v>19620</c:v>
                </c:pt>
                <c:pt idx="1963">
                  <c:v>19630</c:v>
                </c:pt>
                <c:pt idx="1964">
                  <c:v>19640</c:v>
                </c:pt>
                <c:pt idx="1965">
                  <c:v>19650</c:v>
                </c:pt>
                <c:pt idx="1966">
                  <c:v>19660</c:v>
                </c:pt>
                <c:pt idx="1967">
                  <c:v>19670</c:v>
                </c:pt>
                <c:pt idx="1968">
                  <c:v>19680</c:v>
                </c:pt>
                <c:pt idx="1969">
                  <c:v>19690</c:v>
                </c:pt>
                <c:pt idx="1970">
                  <c:v>19700</c:v>
                </c:pt>
                <c:pt idx="1971">
                  <c:v>19710</c:v>
                </c:pt>
                <c:pt idx="1972">
                  <c:v>19720</c:v>
                </c:pt>
                <c:pt idx="1973">
                  <c:v>19730</c:v>
                </c:pt>
                <c:pt idx="1974">
                  <c:v>19740</c:v>
                </c:pt>
                <c:pt idx="1975">
                  <c:v>19750</c:v>
                </c:pt>
                <c:pt idx="1976">
                  <c:v>19760</c:v>
                </c:pt>
                <c:pt idx="1977">
                  <c:v>19770</c:v>
                </c:pt>
                <c:pt idx="1978">
                  <c:v>19780</c:v>
                </c:pt>
                <c:pt idx="1979">
                  <c:v>19790</c:v>
                </c:pt>
                <c:pt idx="1980">
                  <c:v>19800</c:v>
                </c:pt>
                <c:pt idx="1981">
                  <c:v>19810</c:v>
                </c:pt>
                <c:pt idx="1982">
                  <c:v>19820</c:v>
                </c:pt>
                <c:pt idx="1983">
                  <c:v>19830</c:v>
                </c:pt>
                <c:pt idx="1984">
                  <c:v>19840</c:v>
                </c:pt>
                <c:pt idx="1985">
                  <c:v>19850</c:v>
                </c:pt>
                <c:pt idx="1986">
                  <c:v>19860</c:v>
                </c:pt>
                <c:pt idx="1987">
                  <c:v>19870</c:v>
                </c:pt>
                <c:pt idx="1988">
                  <c:v>19880</c:v>
                </c:pt>
                <c:pt idx="1989">
                  <c:v>19890</c:v>
                </c:pt>
                <c:pt idx="1990">
                  <c:v>19900</c:v>
                </c:pt>
                <c:pt idx="1991">
                  <c:v>19910</c:v>
                </c:pt>
                <c:pt idx="1992">
                  <c:v>19920</c:v>
                </c:pt>
                <c:pt idx="1993">
                  <c:v>19930</c:v>
                </c:pt>
                <c:pt idx="1994">
                  <c:v>19940</c:v>
                </c:pt>
                <c:pt idx="1995">
                  <c:v>19950</c:v>
                </c:pt>
                <c:pt idx="1996">
                  <c:v>19960</c:v>
                </c:pt>
                <c:pt idx="1997">
                  <c:v>19970</c:v>
                </c:pt>
                <c:pt idx="1998">
                  <c:v>19980</c:v>
                </c:pt>
                <c:pt idx="1999">
                  <c:v>19990</c:v>
                </c:pt>
                <c:pt idx="2000">
                  <c:v>20000</c:v>
                </c:pt>
                <c:pt idx="2001">
                  <c:v>20010</c:v>
                </c:pt>
                <c:pt idx="2002">
                  <c:v>20020</c:v>
                </c:pt>
                <c:pt idx="2003">
                  <c:v>20030</c:v>
                </c:pt>
                <c:pt idx="2004">
                  <c:v>20040</c:v>
                </c:pt>
                <c:pt idx="2005">
                  <c:v>20050</c:v>
                </c:pt>
                <c:pt idx="2006">
                  <c:v>20060</c:v>
                </c:pt>
                <c:pt idx="2007">
                  <c:v>20070</c:v>
                </c:pt>
                <c:pt idx="2008">
                  <c:v>20080</c:v>
                </c:pt>
                <c:pt idx="2009">
                  <c:v>20090</c:v>
                </c:pt>
                <c:pt idx="2010">
                  <c:v>20100</c:v>
                </c:pt>
                <c:pt idx="2011">
                  <c:v>20110</c:v>
                </c:pt>
                <c:pt idx="2012">
                  <c:v>20120</c:v>
                </c:pt>
                <c:pt idx="2013">
                  <c:v>20130</c:v>
                </c:pt>
                <c:pt idx="2014">
                  <c:v>20140</c:v>
                </c:pt>
                <c:pt idx="2015">
                  <c:v>20150</c:v>
                </c:pt>
                <c:pt idx="2016">
                  <c:v>20160</c:v>
                </c:pt>
                <c:pt idx="2017">
                  <c:v>20170</c:v>
                </c:pt>
                <c:pt idx="2018">
                  <c:v>20180</c:v>
                </c:pt>
                <c:pt idx="2019">
                  <c:v>20190</c:v>
                </c:pt>
                <c:pt idx="2020">
                  <c:v>20200</c:v>
                </c:pt>
                <c:pt idx="2021">
                  <c:v>20210</c:v>
                </c:pt>
                <c:pt idx="2022">
                  <c:v>20220</c:v>
                </c:pt>
                <c:pt idx="2023">
                  <c:v>20230</c:v>
                </c:pt>
                <c:pt idx="2024">
                  <c:v>20240</c:v>
                </c:pt>
                <c:pt idx="2025">
                  <c:v>20250</c:v>
                </c:pt>
                <c:pt idx="2026">
                  <c:v>20260</c:v>
                </c:pt>
                <c:pt idx="2027">
                  <c:v>20270</c:v>
                </c:pt>
                <c:pt idx="2028">
                  <c:v>20280</c:v>
                </c:pt>
                <c:pt idx="2029">
                  <c:v>20290</c:v>
                </c:pt>
                <c:pt idx="2030">
                  <c:v>20300</c:v>
                </c:pt>
                <c:pt idx="2031">
                  <c:v>20310</c:v>
                </c:pt>
                <c:pt idx="2032">
                  <c:v>20320</c:v>
                </c:pt>
                <c:pt idx="2033">
                  <c:v>20330</c:v>
                </c:pt>
                <c:pt idx="2034">
                  <c:v>20340</c:v>
                </c:pt>
                <c:pt idx="2035">
                  <c:v>20350</c:v>
                </c:pt>
                <c:pt idx="2036">
                  <c:v>20360</c:v>
                </c:pt>
                <c:pt idx="2037">
                  <c:v>20370</c:v>
                </c:pt>
                <c:pt idx="2038">
                  <c:v>20380</c:v>
                </c:pt>
                <c:pt idx="2039">
                  <c:v>20390</c:v>
                </c:pt>
                <c:pt idx="2040">
                  <c:v>20400</c:v>
                </c:pt>
                <c:pt idx="2041">
                  <c:v>20410</c:v>
                </c:pt>
                <c:pt idx="2042">
                  <c:v>20420</c:v>
                </c:pt>
                <c:pt idx="2043">
                  <c:v>20430</c:v>
                </c:pt>
                <c:pt idx="2044">
                  <c:v>20440</c:v>
                </c:pt>
                <c:pt idx="2045">
                  <c:v>20450</c:v>
                </c:pt>
                <c:pt idx="2046">
                  <c:v>20460</c:v>
                </c:pt>
                <c:pt idx="2047">
                  <c:v>20470</c:v>
                </c:pt>
                <c:pt idx="2048">
                  <c:v>20480</c:v>
                </c:pt>
                <c:pt idx="2049">
                  <c:v>20490</c:v>
                </c:pt>
                <c:pt idx="2050">
                  <c:v>20500</c:v>
                </c:pt>
                <c:pt idx="2051">
                  <c:v>20510</c:v>
                </c:pt>
                <c:pt idx="2052">
                  <c:v>20520</c:v>
                </c:pt>
                <c:pt idx="2053">
                  <c:v>20530</c:v>
                </c:pt>
                <c:pt idx="2054">
                  <c:v>20540</c:v>
                </c:pt>
                <c:pt idx="2055">
                  <c:v>20550</c:v>
                </c:pt>
                <c:pt idx="2056">
                  <c:v>20560</c:v>
                </c:pt>
                <c:pt idx="2057">
                  <c:v>20570</c:v>
                </c:pt>
                <c:pt idx="2058">
                  <c:v>20580</c:v>
                </c:pt>
                <c:pt idx="2059">
                  <c:v>20590</c:v>
                </c:pt>
                <c:pt idx="2060">
                  <c:v>20600</c:v>
                </c:pt>
                <c:pt idx="2061">
                  <c:v>20610</c:v>
                </c:pt>
                <c:pt idx="2062">
                  <c:v>20620</c:v>
                </c:pt>
                <c:pt idx="2063">
                  <c:v>20630</c:v>
                </c:pt>
                <c:pt idx="2064">
                  <c:v>20640</c:v>
                </c:pt>
                <c:pt idx="2065">
                  <c:v>20650</c:v>
                </c:pt>
                <c:pt idx="2066">
                  <c:v>20660</c:v>
                </c:pt>
                <c:pt idx="2067">
                  <c:v>20670</c:v>
                </c:pt>
                <c:pt idx="2068">
                  <c:v>20680</c:v>
                </c:pt>
                <c:pt idx="2069">
                  <c:v>20690</c:v>
                </c:pt>
                <c:pt idx="2070">
                  <c:v>20700</c:v>
                </c:pt>
                <c:pt idx="2071">
                  <c:v>20710</c:v>
                </c:pt>
                <c:pt idx="2072">
                  <c:v>20720</c:v>
                </c:pt>
                <c:pt idx="2073">
                  <c:v>20730</c:v>
                </c:pt>
                <c:pt idx="2074">
                  <c:v>20740</c:v>
                </c:pt>
                <c:pt idx="2075">
                  <c:v>20750</c:v>
                </c:pt>
                <c:pt idx="2076">
                  <c:v>20760</c:v>
                </c:pt>
                <c:pt idx="2077">
                  <c:v>20770</c:v>
                </c:pt>
                <c:pt idx="2078">
                  <c:v>20780</c:v>
                </c:pt>
                <c:pt idx="2079">
                  <c:v>20790</c:v>
                </c:pt>
                <c:pt idx="2080">
                  <c:v>20800</c:v>
                </c:pt>
                <c:pt idx="2081">
                  <c:v>20810</c:v>
                </c:pt>
                <c:pt idx="2082">
                  <c:v>20820</c:v>
                </c:pt>
                <c:pt idx="2083">
                  <c:v>20830</c:v>
                </c:pt>
                <c:pt idx="2084">
                  <c:v>20840</c:v>
                </c:pt>
                <c:pt idx="2085">
                  <c:v>20850</c:v>
                </c:pt>
                <c:pt idx="2086">
                  <c:v>20860</c:v>
                </c:pt>
                <c:pt idx="2087">
                  <c:v>20870</c:v>
                </c:pt>
                <c:pt idx="2088">
                  <c:v>20880</c:v>
                </c:pt>
                <c:pt idx="2089">
                  <c:v>20890</c:v>
                </c:pt>
                <c:pt idx="2090">
                  <c:v>20900</c:v>
                </c:pt>
                <c:pt idx="2091">
                  <c:v>20910</c:v>
                </c:pt>
                <c:pt idx="2092">
                  <c:v>20920</c:v>
                </c:pt>
                <c:pt idx="2093">
                  <c:v>20930</c:v>
                </c:pt>
                <c:pt idx="2094">
                  <c:v>20940</c:v>
                </c:pt>
                <c:pt idx="2095">
                  <c:v>20950</c:v>
                </c:pt>
                <c:pt idx="2096">
                  <c:v>20960</c:v>
                </c:pt>
                <c:pt idx="2097">
                  <c:v>20970</c:v>
                </c:pt>
                <c:pt idx="2098">
                  <c:v>20980</c:v>
                </c:pt>
                <c:pt idx="2099">
                  <c:v>20990</c:v>
                </c:pt>
                <c:pt idx="2100">
                  <c:v>21000</c:v>
                </c:pt>
                <c:pt idx="2101">
                  <c:v>21010</c:v>
                </c:pt>
                <c:pt idx="2102">
                  <c:v>21020</c:v>
                </c:pt>
                <c:pt idx="2103">
                  <c:v>21030</c:v>
                </c:pt>
                <c:pt idx="2104">
                  <c:v>21040</c:v>
                </c:pt>
                <c:pt idx="2105">
                  <c:v>21050</c:v>
                </c:pt>
                <c:pt idx="2106">
                  <c:v>21060</c:v>
                </c:pt>
                <c:pt idx="2107">
                  <c:v>21070</c:v>
                </c:pt>
                <c:pt idx="2108">
                  <c:v>21080</c:v>
                </c:pt>
                <c:pt idx="2109">
                  <c:v>21090</c:v>
                </c:pt>
                <c:pt idx="2110">
                  <c:v>21100</c:v>
                </c:pt>
                <c:pt idx="2111">
                  <c:v>21110</c:v>
                </c:pt>
                <c:pt idx="2112">
                  <c:v>21120</c:v>
                </c:pt>
                <c:pt idx="2113">
                  <c:v>21130</c:v>
                </c:pt>
                <c:pt idx="2114">
                  <c:v>21140</c:v>
                </c:pt>
                <c:pt idx="2115">
                  <c:v>21150</c:v>
                </c:pt>
                <c:pt idx="2116">
                  <c:v>21160</c:v>
                </c:pt>
                <c:pt idx="2117">
                  <c:v>21170</c:v>
                </c:pt>
                <c:pt idx="2118">
                  <c:v>21180</c:v>
                </c:pt>
                <c:pt idx="2119">
                  <c:v>21190</c:v>
                </c:pt>
                <c:pt idx="2120">
                  <c:v>21200</c:v>
                </c:pt>
                <c:pt idx="2121">
                  <c:v>21210</c:v>
                </c:pt>
                <c:pt idx="2122">
                  <c:v>21220</c:v>
                </c:pt>
                <c:pt idx="2123">
                  <c:v>21230</c:v>
                </c:pt>
                <c:pt idx="2124">
                  <c:v>21240</c:v>
                </c:pt>
                <c:pt idx="2125">
                  <c:v>21250</c:v>
                </c:pt>
                <c:pt idx="2126">
                  <c:v>21260</c:v>
                </c:pt>
                <c:pt idx="2127">
                  <c:v>21270</c:v>
                </c:pt>
                <c:pt idx="2128">
                  <c:v>21280</c:v>
                </c:pt>
                <c:pt idx="2129">
                  <c:v>21290</c:v>
                </c:pt>
                <c:pt idx="2130">
                  <c:v>21300</c:v>
                </c:pt>
                <c:pt idx="2131">
                  <c:v>21310</c:v>
                </c:pt>
                <c:pt idx="2132">
                  <c:v>21320</c:v>
                </c:pt>
                <c:pt idx="2133">
                  <c:v>21330</c:v>
                </c:pt>
                <c:pt idx="2134">
                  <c:v>21340</c:v>
                </c:pt>
                <c:pt idx="2135">
                  <c:v>21350</c:v>
                </c:pt>
                <c:pt idx="2136">
                  <c:v>21360</c:v>
                </c:pt>
                <c:pt idx="2137">
                  <c:v>21370</c:v>
                </c:pt>
                <c:pt idx="2138">
                  <c:v>21380</c:v>
                </c:pt>
                <c:pt idx="2139">
                  <c:v>21390</c:v>
                </c:pt>
                <c:pt idx="2140">
                  <c:v>21400</c:v>
                </c:pt>
                <c:pt idx="2141">
                  <c:v>21410</c:v>
                </c:pt>
                <c:pt idx="2142">
                  <c:v>21420</c:v>
                </c:pt>
                <c:pt idx="2143">
                  <c:v>21430</c:v>
                </c:pt>
                <c:pt idx="2144">
                  <c:v>21440</c:v>
                </c:pt>
                <c:pt idx="2145">
                  <c:v>21450</c:v>
                </c:pt>
                <c:pt idx="2146">
                  <c:v>21460</c:v>
                </c:pt>
                <c:pt idx="2147">
                  <c:v>21470</c:v>
                </c:pt>
                <c:pt idx="2148">
                  <c:v>21480</c:v>
                </c:pt>
                <c:pt idx="2149">
                  <c:v>21490</c:v>
                </c:pt>
                <c:pt idx="2150">
                  <c:v>21500</c:v>
                </c:pt>
                <c:pt idx="2151">
                  <c:v>21510</c:v>
                </c:pt>
                <c:pt idx="2152">
                  <c:v>21520</c:v>
                </c:pt>
                <c:pt idx="2153">
                  <c:v>21530</c:v>
                </c:pt>
                <c:pt idx="2154">
                  <c:v>21540</c:v>
                </c:pt>
                <c:pt idx="2155">
                  <c:v>21550</c:v>
                </c:pt>
                <c:pt idx="2156">
                  <c:v>21560</c:v>
                </c:pt>
                <c:pt idx="2157">
                  <c:v>21570</c:v>
                </c:pt>
                <c:pt idx="2158">
                  <c:v>21580</c:v>
                </c:pt>
                <c:pt idx="2159">
                  <c:v>21590</c:v>
                </c:pt>
                <c:pt idx="2160">
                  <c:v>21600</c:v>
                </c:pt>
                <c:pt idx="2161">
                  <c:v>21610</c:v>
                </c:pt>
                <c:pt idx="2162">
                  <c:v>21620</c:v>
                </c:pt>
                <c:pt idx="2163">
                  <c:v>21630</c:v>
                </c:pt>
                <c:pt idx="2164">
                  <c:v>21640</c:v>
                </c:pt>
                <c:pt idx="2165">
                  <c:v>21650</c:v>
                </c:pt>
                <c:pt idx="2166">
                  <c:v>21660</c:v>
                </c:pt>
                <c:pt idx="2167">
                  <c:v>21670</c:v>
                </c:pt>
                <c:pt idx="2168">
                  <c:v>21680</c:v>
                </c:pt>
                <c:pt idx="2169">
                  <c:v>21690</c:v>
                </c:pt>
                <c:pt idx="2170">
                  <c:v>21700</c:v>
                </c:pt>
                <c:pt idx="2171">
                  <c:v>21710</c:v>
                </c:pt>
                <c:pt idx="2172">
                  <c:v>21720</c:v>
                </c:pt>
                <c:pt idx="2173">
                  <c:v>21730</c:v>
                </c:pt>
                <c:pt idx="2174">
                  <c:v>21740</c:v>
                </c:pt>
                <c:pt idx="2175">
                  <c:v>21750</c:v>
                </c:pt>
                <c:pt idx="2176">
                  <c:v>21760</c:v>
                </c:pt>
                <c:pt idx="2177">
                  <c:v>21770</c:v>
                </c:pt>
                <c:pt idx="2178">
                  <c:v>21780</c:v>
                </c:pt>
                <c:pt idx="2179">
                  <c:v>21790</c:v>
                </c:pt>
                <c:pt idx="2180">
                  <c:v>21800</c:v>
                </c:pt>
                <c:pt idx="2181">
                  <c:v>21810</c:v>
                </c:pt>
                <c:pt idx="2182">
                  <c:v>21820</c:v>
                </c:pt>
                <c:pt idx="2183">
                  <c:v>21830</c:v>
                </c:pt>
                <c:pt idx="2184">
                  <c:v>21840</c:v>
                </c:pt>
                <c:pt idx="2185">
                  <c:v>21850</c:v>
                </c:pt>
                <c:pt idx="2186">
                  <c:v>21860</c:v>
                </c:pt>
                <c:pt idx="2187">
                  <c:v>21870</c:v>
                </c:pt>
                <c:pt idx="2188">
                  <c:v>21880</c:v>
                </c:pt>
                <c:pt idx="2189">
                  <c:v>21890</c:v>
                </c:pt>
                <c:pt idx="2190">
                  <c:v>21900</c:v>
                </c:pt>
                <c:pt idx="2191">
                  <c:v>21910</c:v>
                </c:pt>
                <c:pt idx="2192">
                  <c:v>21920</c:v>
                </c:pt>
                <c:pt idx="2193">
                  <c:v>21930</c:v>
                </c:pt>
                <c:pt idx="2194">
                  <c:v>21940</c:v>
                </c:pt>
                <c:pt idx="2195">
                  <c:v>21950</c:v>
                </c:pt>
                <c:pt idx="2196">
                  <c:v>21960</c:v>
                </c:pt>
                <c:pt idx="2197">
                  <c:v>21970</c:v>
                </c:pt>
                <c:pt idx="2198">
                  <c:v>21980</c:v>
                </c:pt>
                <c:pt idx="2199">
                  <c:v>21990</c:v>
                </c:pt>
                <c:pt idx="2200">
                  <c:v>22000</c:v>
                </c:pt>
                <c:pt idx="2201">
                  <c:v>22010</c:v>
                </c:pt>
                <c:pt idx="2202">
                  <c:v>22020</c:v>
                </c:pt>
                <c:pt idx="2203">
                  <c:v>22030</c:v>
                </c:pt>
                <c:pt idx="2204">
                  <c:v>22040</c:v>
                </c:pt>
                <c:pt idx="2205">
                  <c:v>22050</c:v>
                </c:pt>
                <c:pt idx="2206">
                  <c:v>22060</c:v>
                </c:pt>
                <c:pt idx="2207">
                  <c:v>22070</c:v>
                </c:pt>
                <c:pt idx="2208">
                  <c:v>22080</c:v>
                </c:pt>
                <c:pt idx="2209">
                  <c:v>22090</c:v>
                </c:pt>
                <c:pt idx="2210">
                  <c:v>22100</c:v>
                </c:pt>
                <c:pt idx="2211">
                  <c:v>22110</c:v>
                </c:pt>
                <c:pt idx="2212">
                  <c:v>22120</c:v>
                </c:pt>
                <c:pt idx="2213">
                  <c:v>22130</c:v>
                </c:pt>
                <c:pt idx="2214">
                  <c:v>22140</c:v>
                </c:pt>
                <c:pt idx="2215">
                  <c:v>22150</c:v>
                </c:pt>
                <c:pt idx="2216">
                  <c:v>22160</c:v>
                </c:pt>
                <c:pt idx="2217">
                  <c:v>22170</c:v>
                </c:pt>
                <c:pt idx="2218">
                  <c:v>22180</c:v>
                </c:pt>
                <c:pt idx="2219">
                  <c:v>22190</c:v>
                </c:pt>
                <c:pt idx="2220">
                  <c:v>22200</c:v>
                </c:pt>
                <c:pt idx="2221">
                  <c:v>22210</c:v>
                </c:pt>
                <c:pt idx="2222">
                  <c:v>22220</c:v>
                </c:pt>
                <c:pt idx="2223">
                  <c:v>22230</c:v>
                </c:pt>
                <c:pt idx="2224">
                  <c:v>22240</c:v>
                </c:pt>
                <c:pt idx="2225">
                  <c:v>22250</c:v>
                </c:pt>
                <c:pt idx="2226">
                  <c:v>22260</c:v>
                </c:pt>
                <c:pt idx="2227">
                  <c:v>22270</c:v>
                </c:pt>
                <c:pt idx="2228">
                  <c:v>22280</c:v>
                </c:pt>
                <c:pt idx="2229">
                  <c:v>22290</c:v>
                </c:pt>
                <c:pt idx="2230">
                  <c:v>22300</c:v>
                </c:pt>
                <c:pt idx="2231">
                  <c:v>22310</c:v>
                </c:pt>
                <c:pt idx="2232">
                  <c:v>22320</c:v>
                </c:pt>
                <c:pt idx="2233">
                  <c:v>22330</c:v>
                </c:pt>
                <c:pt idx="2234">
                  <c:v>22340</c:v>
                </c:pt>
                <c:pt idx="2235">
                  <c:v>22350</c:v>
                </c:pt>
                <c:pt idx="2236">
                  <c:v>22360</c:v>
                </c:pt>
                <c:pt idx="2237">
                  <c:v>22370</c:v>
                </c:pt>
                <c:pt idx="2238">
                  <c:v>22380</c:v>
                </c:pt>
                <c:pt idx="2239">
                  <c:v>22390</c:v>
                </c:pt>
                <c:pt idx="2240">
                  <c:v>22400</c:v>
                </c:pt>
                <c:pt idx="2241">
                  <c:v>22410</c:v>
                </c:pt>
                <c:pt idx="2242">
                  <c:v>22420</c:v>
                </c:pt>
                <c:pt idx="2243">
                  <c:v>22430</c:v>
                </c:pt>
                <c:pt idx="2244">
                  <c:v>22440</c:v>
                </c:pt>
                <c:pt idx="2245">
                  <c:v>22450</c:v>
                </c:pt>
                <c:pt idx="2246">
                  <c:v>22460</c:v>
                </c:pt>
                <c:pt idx="2247">
                  <c:v>22470</c:v>
                </c:pt>
                <c:pt idx="2248">
                  <c:v>22480</c:v>
                </c:pt>
                <c:pt idx="2249">
                  <c:v>22490</c:v>
                </c:pt>
                <c:pt idx="2250">
                  <c:v>22500</c:v>
                </c:pt>
                <c:pt idx="2251">
                  <c:v>22510</c:v>
                </c:pt>
                <c:pt idx="2252">
                  <c:v>22520</c:v>
                </c:pt>
                <c:pt idx="2253">
                  <c:v>22530</c:v>
                </c:pt>
                <c:pt idx="2254">
                  <c:v>22540</c:v>
                </c:pt>
                <c:pt idx="2255">
                  <c:v>22550</c:v>
                </c:pt>
                <c:pt idx="2256">
                  <c:v>22560</c:v>
                </c:pt>
                <c:pt idx="2257">
                  <c:v>22570</c:v>
                </c:pt>
                <c:pt idx="2258">
                  <c:v>22580</c:v>
                </c:pt>
                <c:pt idx="2259">
                  <c:v>22590</c:v>
                </c:pt>
                <c:pt idx="2260">
                  <c:v>22600</c:v>
                </c:pt>
                <c:pt idx="2261">
                  <c:v>22610</c:v>
                </c:pt>
                <c:pt idx="2262">
                  <c:v>22620</c:v>
                </c:pt>
                <c:pt idx="2263">
                  <c:v>22630</c:v>
                </c:pt>
                <c:pt idx="2264">
                  <c:v>22640</c:v>
                </c:pt>
                <c:pt idx="2265">
                  <c:v>22650</c:v>
                </c:pt>
                <c:pt idx="2266">
                  <c:v>22660</c:v>
                </c:pt>
                <c:pt idx="2267">
                  <c:v>22670</c:v>
                </c:pt>
                <c:pt idx="2268">
                  <c:v>22680</c:v>
                </c:pt>
                <c:pt idx="2269">
                  <c:v>22690</c:v>
                </c:pt>
                <c:pt idx="2270">
                  <c:v>22700</c:v>
                </c:pt>
                <c:pt idx="2271">
                  <c:v>22710</c:v>
                </c:pt>
                <c:pt idx="2272">
                  <c:v>22720</c:v>
                </c:pt>
                <c:pt idx="2273">
                  <c:v>22730</c:v>
                </c:pt>
                <c:pt idx="2274">
                  <c:v>22740</c:v>
                </c:pt>
                <c:pt idx="2275">
                  <c:v>22750</c:v>
                </c:pt>
                <c:pt idx="2276">
                  <c:v>22760</c:v>
                </c:pt>
                <c:pt idx="2277">
                  <c:v>22770</c:v>
                </c:pt>
                <c:pt idx="2278">
                  <c:v>22780</c:v>
                </c:pt>
                <c:pt idx="2279">
                  <c:v>22790</c:v>
                </c:pt>
                <c:pt idx="2280">
                  <c:v>22800</c:v>
                </c:pt>
                <c:pt idx="2281">
                  <c:v>22810</c:v>
                </c:pt>
                <c:pt idx="2282">
                  <c:v>22820</c:v>
                </c:pt>
                <c:pt idx="2283">
                  <c:v>22830</c:v>
                </c:pt>
                <c:pt idx="2284">
                  <c:v>22840</c:v>
                </c:pt>
                <c:pt idx="2285">
                  <c:v>22850</c:v>
                </c:pt>
                <c:pt idx="2286">
                  <c:v>22860</c:v>
                </c:pt>
                <c:pt idx="2287">
                  <c:v>22870</c:v>
                </c:pt>
                <c:pt idx="2288">
                  <c:v>22880</c:v>
                </c:pt>
                <c:pt idx="2289">
                  <c:v>22890</c:v>
                </c:pt>
                <c:pt idx="2290">
                  <c:v>22900</c:v>
                </c:pt>
                <c:pt idx="2291">
                  <c:v>22910</c:v>
                </c:pt>
                <c:pt idx="2292">
                  <c:v>22920</c:v>
                </c:pt>
                <c:pt idx="2293">
                  <c:v>22930</c:v>
                </c:pt>
                <c:pt idx="2294">
                  <c:v>22940</c:v>
                </c:pt>
                <c:pt idx="2295">
                  <c:v>22950</c:v>
                </c:pt>
                <c:pt idx="2296">
                  <c:v>22960</c:v>
                </c:pt>
                <c:pt idx="2297">
                  <c:v>22970</c:v>
                </c:pt>
                <c:pt idx="2298">
                  <c:v>22980</c:v>
                </c:pt>
                <c:pt idx="2299">
                  <c:v>22990</c:v>
                </c:pt>
                <c:pt idx="2300">
                  <c:v>23000</c:v>
                </c:pt>
                <c:pt idx="2301">
                  <c:v>23010</c:v>
                </c:pt>
                <c:pt idx="2302">
                  <c:v>23020</c:v>
                </c:pt>
                <c:pt idx="2303">
                  <c:v>23030</c:v>
                </c:pt>
                <c:pt idx="2304">
                  <c:v>23040</c:v>
                </c:pt>
                <c:pt idx="2305">
                  <c:v>23050</c:v>
                </c:pt>
                <c:pt idx="2306">
                  <c:v>23060</c:v>
                </c:pt>
                <c:pt idx="2307">
                  <c:v>23070</c:v>
                </c:pt>
                <c:pt idx="2308">
                  <c:v>23080</c:v>
                </c:pt>
                <c:pt idx="2309">
                  <c:v>23090</c:v>
                </c:pt>
                <c:pt idx="2310">
                  <c:v>23100</c:v>
                </c:pt>
                <c:pt idx="2311">
                  <c:v>23110</c:v>
                </c:pt>
                <c:pt idx="2312">
                  <c:v>23120</c:v>
                </c:pt>
                <c:pt idx="2313">
                  <c:v>23130</c:v>
                </c:pt>
                <c:pt idx="2314">
                  <c:v>23140</c:v>
                </c:pt>
                <c:pt idx="2315">
                  <c:v>23150</c:v>
                </c:pt>
                <c:pt idx="2316">
                  <c:v>23160</c:v>
                </c:pt>
                <c:pt idx="2317">
                  <c:v>23170</c:v>
                </c:pt>
                <c:pt idx="2318">
                  <c:v>23180</c:v>
                </c:pt>
                <c:pt idx="2319">
                  <c:v>23190</c:v>
                </c:pt>
                <c:pt idx="2320">
                  <c:v>23200</c:v>
                </c:pt>
                <c:pt idx="2321">
                  <c:v>23210</c:v>
                </c:pt>
                <c:pt idx="2322">
                  <c:v>23220</c:v>
                </c:pt>
                <c:pt idx="2323">
                  <c:v>23230</c:v>
                </c:pt>
                <c:pt idx="2324">
                  <c:v>23240</c:v>
                </c:pt>
                <c:pt idx="2325">
                  <c:v>23250</c:v>
                </c:pt>
                <c:pt idx="2326">
                  <c:v>23260</c:v>
                </c:pt>
                <c:pt idx="2327">
                  <c:v>23270</c:v>
                </c:pt>
                <c:pt idx="2328">
                  <c:v>23280</c:v>
                </c:pt>
                <c:pt idx="2329">
                  <c:v>23290</c:v>
                </c:pt>
                <c:pt idx="2330">
                  <c:v>23300</c:v>
                </c:pt>
                <c:pt idx="2331">
                  <c:v>23310</c:v>
                </c:pt>
                <c:pt idx="2332">
                  <c:v>23320</c:v>
                </c:pt>
                <c:pt idx="2333">
                  <c:v>23330</c:v>
                </c:pt>
                <c:pt idx="2334">
                  <c:v>23340</c:v>
                </c:pt>
                <c:pt idx="2335">
                  <c:v>23350</c:v>
                </c:pt>
                <c:pt idx="2336">
                  <c:v>23360</c:v>
                </c:pt>
                <c:pt idx="2337">
                  <c:v>23370</c:v>
                </c:pt>
                <c:pt idx="2338">
                  <c:v>23380</c:v>
                </c:pt>
                <c:pt idx="2339">
                  <c:v>23390</c:v>
                </c:pt>
                <c:pt idx="2340">
                  <c:v>23400</c:v>
                </c:pt>
                <c:pt idx="2341">
                  <c:v>23410</c:v>
                </c:pt>
                <c:pt idx="2342">
                  <c:v>23420</c:v>
                </c:pt>
                <c:pt idx="2343">
                  <c:v>23430</c:v>
                </c:pt>
                <c:pt idx="2344">
                  <c:v>23440</c:v>
                </c:pt>
                <c:pt idx="2345">
                  <c:v>23450</c:v>
                </c:pt>
                <c:pt idx="2346">
                  <c:v>23460</c:v>
                </c:pt>
                <c:pt idx="2347">
                  <c:v>23470</c:v>
                </c:pt>
                <c:pt idx="2348">
                  <c:v>23480</c:v>
                </c:pt>
                <c:pt idx="2349">
                  <c:v>23490</c:v>
                </c:pt>
                <c:pt idx="2350">
                  <c:v>23500</c:v>
                </c:pt>
                <c:pt idx="2351">
                  <c:v>23510</c:v>
                </c:pt>
                <c:pt idx="2352">
                  <c:v>23520</c:v>
                </c:pt>
                <c:pt idx="2353">
                  <c:v>23530</c:v>
                </c:pt>
                <c:pt idx="2354">
                  <c:v>23540</c:v>
                </c:pt>
                <c:pt idx="2355">
                  <c:v>23550</c:v>
                </c:pt>
                <c:pt idx="2356">
                  <c:v>23560</c:v>
                </c:pt>
                <c:pt idx="2357">
                  <c:v>23570</c:v>
                </c:pt>
                <c:pt idx="2358">
                  <c:v>23580</c:v>
                </c:pt>
                <c:pt idx="2359">
                  <c:v>23590</c:v>
                </c:pt>
                <c:pt idx="2360">
                  <c:v>23600</c:v>
                </c:pt>
                <c:pt idx="2361">
                  <c:v>23610</c:v>
                </c:pt>
                <c:pt idx="2362">
                  <c:v>23620</c:v>
                </c:pt>
                <c:pt idx="2363">
                  <c:v>23630</c:v>
                </c:pt>
                <c:pt idx="2364">
                  <c:v>23640</c:v>
                </c:pt>
                <c:pt idx="2365">
                  <c:v>23650</c:v>
                </c:pt>
                <c:pt idx="2366">
                  <c:v>23660</c:v>
                </c:pt>
                <c:pt idx="2367">
                  <c:v>23670</c:v>
                </c:pt>
                <c:pt idx="2368">
                  <c:v>23680</c:v>
                </c:pt>
                <c:pt idx="2369">
                  <c:v>23690</c:v>
                </c:pt>
                <c:pt idx="2370">
                  <c:v>23700</c:v>
                </c:pt>
                <c:pt idx="2371">
                  <c:v>23710</c:v>
                </c:pt>
                <c:pt idx="2372">
                  <c:v>23720</c:v>
                </c:pt>
                <c:pt idx="2373">
                  <c:v>23730</c:v>
                </c:pt>
                <c:pt idx="2374">
                  <c:v>23740</c:v>
                </c:pt>
                <c:pt idx="2375">
                  <c:v>23750</c:v>
                </c:pt>
                <c:pt idx="2376">
                  <c:v>23760</c:v>
                </c:pt>
                <c:pt idx="2377">
                  <c:v>23770</c:v>
                </c:pt>
                <c:pt idx="2378">
                  <c:v>23780</c:v>
                </c:pt>
                <c:pt idx="2379">
                  <c:v>23790</c:v>
                </c:pt>
                <c:pt idx="2380">
                  <c:v>23800</c:v>
                </c:pt>
                <c:pt idx="2381">
                  <c:v>23810</c:v>
                </c:pt>
                <c:pt idx="2382">
                  <c:v>23820</c:v>
                </c:pt>
                <c:pt idx="2383">
                  <c:v>23830</c:v>
                </c:pt>
                <c:pt idx="2384">
                  <c:v>23840</c:v>
                </c:pt>
                <c:pt idx="2385">
                  <c:v>23850</c:v>
                </c:pt>
                <c:pt idx="2386">
                  <c:v>23860</c:v>
                </c:pt>
                <c:pt idx="2387">
                  <c:v>23870</c:v>
                </c:pt>
                <c:pt idx="2388">
                  <c:v>23880</c:v>
                </c:pt>
                <c:pt idx="2389">
                  <c:v>23890</c:v>
                </c:pt>
                <c:pt idx="2390">
                  <c:v>23900</c:v>
                </c:pt>
                <c:pt idx="2391">
                  <c:v>23910</c:v>
                </c:pt>
                <c:pt idx="2392">
                  <c:v>23920</c:v>
                </c:pt>
                <c:pt idx="2393">
                  <c:v>23930</c:v>
                </c:pt>
                <c:pt idx="2394">
                  <c:v>23940</c:v>
                </c:pt>
                <c:pt idx="2395">
                  <c:v>23950</c:v>
                </c:pt>
                <c:pt idx="2396">
                  <c:v>23960</c:v>
                </c:pt>
                <c:pt idx="2397">
                  <c:v>23970</c:v>
                </c:pt>
                <c:pt idx="2398">
                  <c:v>23980</c:v>
                </c:pt>
                <c:pt idx="2399">
                  <c:v>23990</c:v>
                </c:pt>
                <c:pt idx="2400">
                  <c:v>24000</c:v>
                </c:pt>
                <c:pt idx="2401">
                  <c:v>24010</c:v>
                </c:pt>
                <c:pt idx="2402">
                  <c:v>24020</c:v>
                </c:pt>
                <c:pt idx="2403">
                  <c:v>24030</c:v>
                </c:pt>
                <c:pt idx="2404">
                  <c:v>24040</c:v>
                </c:pt>
                <c:pt idx="2405">
                  <c:v>24050</c:v>
                </c:pt>
                <c:pt idx="2406">
                  <c:v>24060</c:v>
                </c:pt>
                <c:pt idx="2407">
                  <c:v>24070</c:v>
                </c:pt>
                <c:pt idx="2408">
                  <c:v>24080</c:v>
                </c:pt>
                <c:pt idx="2409">
                  <c:v>24090</c:v>
                </c:pt>
                <c:pt idx="2410">
                  <c:v>24100</c:v>
                </c:pt>
                <c:pt idx="2411">
                  <c:v>24110</c:v>
                </c:pt>
                <c:pt idx="2412">
                  <c:v>24120</c:v>
                </c:pt>
                <c:pt idx="2413">
                  <c:v>24130</c:v>
                </c:pt>
                <c:pt idx="2414">
                  <c:v>24140</c:v>
                </c:pt>
                <c:pt idx="2415">
                  <c:v>24150</c:v>
                </c:pt>
                <c:pt idx="2416">
                  <c:v>24160</c:v>
                </c:pt>
                <c:pt idx="2417">
                  <c:v>24170</c:v>
                </c:pt>
                <c:pt idx="2418">
                  <c:v>24180</c:v>
                </c:pt>
                <c:pt idx="2419">
                  <c:v>24190</c:v>
                </c:pt>
                <c:pt idx="2420">
                  <c:v>24200</c:v>
                </c:pt>
                <c:pt idx="2421">
                  <c:v>24210</c:v>
                </c:pt>
                <c:pt idx="2422">
                  <c:v>24220</c:v>
                </c:pt>
                <c:pt idx="2423">
                  <c:v>24230</c:v>
                </c:pt>
                <c:pt idx="2424">
                  <c:v>24240</c:v>
                </c:pt>
                <c:pt idx="2425">
                  <c:v>24250</c:v>
                </c:pt>
                <c:pt idx="2426">
                  <c:v>24260</c:v>
                </c:pt>
                <c:pt idx="2427">
                  <c:v>24270</c:v>
                </c:pt>
                <c:pt idx="2428">
                  <c:v>24280</c:v>
                </c:pt>
                <c:pt idx="2429">
                  <c:v>24290</c:v>
                </c:pt>
                <c:pt idx="2430">
                  <c:v>24300</c:v>
                </c:pt>
                <c:pt idx="2431">
                  <c:v>24310</c:v>
                </c:pt>
                <c:pt idx="2432">
                  <c:v>24320</c:v>
                </c:pt>
                <c:pt idx="2433">
                  <c:v>24330</c:v>
                </c:pt>
                <c:pt idx="2434">
                  <c:v>24340</c:v>
                </c:pt>
                <c:pt idx="2435">
                  <c:v>24350</c:v>
                </c:pt>
                <c:pt idx="2436">
                  <c:v>24360</c:v>
                </c:pt>
                <c:pt idx="2437">
                  <c:v>24370</c:v>
                </c:pt>
                <c:pt idx="2438">
                  <c:v>24380</c:v>
                </c:pt>
                <c:pt idx="2439">
                  <c:v>24390</c:v>
                </c:pt>
                <c:pt idx="2440">
                  <c:v>24400</c:v>
                </c:pt>
                <c:pt idx="2441">
                  <c:v>24410</c:v>
                </c:pt>
                <c:pt idx="2442">
                  <c:v>24420</c:v>
                </c:pt>
                <c:pt idx="2443">
                  <c:v>24430</c:v>
                </c:pt>
                <c:pt idx="2444">
                  <c:v>24440</c:v>
                </c:pt>
                <c:pt idx="2445">
                  <c:v>24450</c:v>
                </c:pt>
                <c:pt idx="2446">
                  <c:v>24460</c:v>
                </c:pt>
                <c:pt idx="2447">
                  <c:v>24470</c:v>
                </c:pt>
                <c:pt idx="2448">
                  <c:v>24480</c:v>
                </c:pt>
                <c:pt idx="2449">
                  <c:v>24490</c:v>
                </c:pt>
                <c:pt idx="2450">
                  <c:v>24500</c:v>
                </c:pt>
                <c:pt idx="2451">
                  <c:v>24510</c:v>
                </c:pt>
                <c:pt idx="2452">
                  <c:v>24520</c:v>
                </c:pt>
                <c:pt idx="2453">
                  <c:v>24530</c:v>
                </c:pt>
                <c:pt idx="2454">
                  <c:v>24540</c:v>
                </c:pt>
                <c:pt idx="2455">
                  <c:v>24550</c:v>
                </c:pt>
                <c:pt idx="2456">
                  <c:v>24560</c:v>
                </c:pt>
                <c:pt idx="2457">
                  <c:v>24570</c:v>
                </c:pt>
                <c:pt idx="2458">
                  <c:v>24580</c:v>
                </c:pt>
                <c:pt idx="2459">
                  <c:v>24590</c:v>
                </c:pt>
                <c:pt idx="2460">
                  <c:v>24600</c:v>
                </c:pt>
                <c:pt idx="2461">
                  <c:v>24610</c:v>
                </c:pt>
                <c:pt idx="2462">
                  <c:v>24620</c:v>
                </c:pt>
                <c:pt idx="2463">
                  <c:v>24630</c:v>
                </c:pt>
                <c:pt idx="2464">
                  <c:v>24640</c:v>
                </c:pt>
                <c:pt idx="2465">
                  <c:v>24650</c:v>
                </c:pt>
                <c:pt idx="2466">
                  <c:v>24660</c:v>
                </c:pt>
                <c:pt idx="2467">
                  <c:v>24670</c:v>
                </c:pt>
                <c:pt idx="2468">
                  <c:v>24680</c:v>
                </c:pt>
                <c:pt idx="2469">
                  <c:v>24690</c:v>
                </c:pt>
                <c:pt idx="2470">
                  <c:v>24700</c:v>
                </c:pt>
                <c:pt idx="2471">
                  <c:v>24710</c:v>
                </c:pt>
                <c:pt idx="2472">
                  <c:v>24720</c:v>
                </c:pt>
                <c:pt idx="2473">
                  <c:v>24730</c:v>
                </c:pt>
                <c:pt idx="2474">
                  <c:v>24740</c:v>
                </c:pt>
                <c:pt idx="2475">
                  <c:v>24750</c:v>
                </c:pt>
                <c:pt idx="2476">
                  <c:v>24760</c:v>
                </c:pt>
                <c:pt idx="2477">
                  <c:v>24770</c:v>
                </c:pt>
                <c:pt idx="2478">
                  <c:v>24780</c:v>
                </c:pt>
                <c:pt idx="2479">
                  <c:v>24790</c:v>
                </c:pt>
                <c:pt idx="2480">
                  <c:v>24800</c:v>
                </c:pt>
                <c:pt idx="2481">
                  <c:v>24810</c:v>
                </c:pt>
                <c:pt idx="2482">
                  <c:v>24820</c:v>
                </c:pt>
                <c:pt idx="2483">
                  <c:v>24830</c:v>
                </c:pt>
                <c:pt idx="2484">
                  <c:v>24840</c:v>
                </c:pt>
                <c:pt idx="2485">
                  <c:v>24850</c:v>
                </c:pt>
                <c:pt idx="2486">
                  <c:v>24860</c:v>
                </c:pt>
                <c:pt idx="2487">
                  <c:v>24870</c:v>
                </c:pt>
                <c:pt idx="2488">
                  <c:v>24880</c:v>
                </c:pt>
                <c:pt idx="2489">
                  <c:v>24890</c:v>
                </c:pt>
                <c:pt idx="2490">
                  <c:v>24900</c:v>
                </c:pt>
                <c:pt idx="2491">
                  <c:v>24910</c:v>
                </c:pt>
                <c:pt idx="2492">
                  <c:v>24920</c:v>
                </c:pt>
                <c:pt idx="2493">
                  <c:v>24930</c:v>
                </c:pt>
                <c:pt idx="2494">
                  <c:v>24940</c:v>
                </c:pt>
                <c:pt idx="2495">
                  <c:v>24950</c:v>
                </c:pt>
                <c:pt idx="2496">
                  <c:v>24960</c:v>
                </c:pt>
                <c:pt idx="2497">
                  <c:v>24970</c:v>
                </c:pt>
                <c:pt idx="2498">
                  <c:v>24980</c:v>
                </c:pt>
                <c:pt idx="2499">
                  <c:v>24990</c:v>
                </c:pt>
                <c:pt idx="2500">
                  <c:v>25000</c:v>
                </c:pt>
                <c:pt idx="2501">
                  <c:v>25010</c:v>
                </c:pt>
                <c:pt idx="2502">
                  <c:v>25020</c:v>
                </c:pt>
                <c:pt idx="2503">
                  <c:v>25030</c:v>
                </c:pt>
                <c:pt idx="2504">
                  <c:v>25040</c:v>
                </c:pt>
                <c:pt idx="2505">
                  <c:v>25050</c:v>
                </c:pt>
                <c:pt idx="2506">
                  <c:v>25060</c:v>
                </c:pt>
                <c:pt idx="2507">
                  <c:v>25070</c:v>
                </c:pt>
                <c:pt idx="2508">
                  <c:v>25080</c:v>
                </c:pt>
                <c:pt idx="2509">
                  <c:v>25090</c:v>
                </c:pt>
                <c:pt idx="2510">
                  <c:v>25100</c:v>
                </c:pt>
                <c:pt idx="2511">
                  <c:v>25110</c:v>
                </c:pt>
                <c:pt idx="2512">
                  <c:v>25120</c:v>
                </c:pt>
                <c:pt idx="2513">
                  <c:v>25130</c:v>
                </c:pt>
                <c:pt idx="2514">
                  <c:v>25140</c:v>
                </c:pt>
                <c:pt idx="2515">
                  <c:v>25150</c:v>
                </c:pt>
                <c:pt idx="2516">
                  <c:v>25160</c:v>
                </c:pt>
                <c:pt idx="2517">
                  <c:v>25170</c:v>
                </c:pt>
                <c:pt idx="2518">
                  <c:v>25180</c:v>
                </c:pt>
                <c:pt idx="2519">
                  <c:v>25190</c:v>
                </c:pt>
                <c:pt idx="2520">
                  <c:v>25200</c:v>
                </c:pt>
                <c:pt idx="2521">
                  <c:v>25210</c:v>
                </c:pt>
                <c:pt idx="2522">
                  <c:v>25220</c:v>
                </c:pt>
                <c:pt idx="2523">
                  <c:v>25230</c:v>
                </c:pt>
                <c:pt idx="2524">
                  <c:v>25240</c:v>
                </c:pt>
                <c:pt idx="2525">
                  <c:v>25250</c:v>
                </c:pt>
                <c:pt idx="2526">
                  <c:v>25260</c:v>
                </c:pt>
                <c:pt idx="2527">
                  <c:v>25270</c:v>
                </c:pt>
                <c:pt idx="2528">
                  <c:v>25280</c:v>
                </c:pt>
                <c:pt idx="2529">
                  <c:v>25290</c:v>
                </c:pt>
                <c:pt idx="2530">
                  <c:v>25300</c:v>
                </c:pt>
                <c:pt idx="2531">
                  <c:v>25310</c:v>
                </c:pt>
                <c:pt idx="2532">
                  <c:v>25320</c:v>
                </c:pt>
                <c:pt idx="2533">
                  <c:v>25330</c:v>
                </c:pt>
                <c:pt idx="2534">
                  <c:v>25340</c:v>
                </c:pt>
                <c:pt idx="2535">
                  <c:v>25350</c:v>
                </c:pt>
                <c:pt idx="2536">
                  <c:v>25360</c:v>
                </c:pt>
                <c:pt idx="2537">
                  <c:v>25370</c:v>
                </c:pt>
                <c:pt idx="2538">
                  <c:v>25380</c:v>
                </c:pt>
                <c:pt idx="2539">
                  <c:v>25390</c:v>
                </c:pt>
                <c:pt idx="2540">
                  <c:v>25400</c:v>
                </c:pt>
                <c:pt idx="2541">
                  <c:v>25410</c:v>
                </c:pt>
                <c:pt idx="2542">
                  <c:v>25420</c:v>
                </c:pt>
                <c:pt idx="2543">
                  <c:v>25430</c:v>
                </c:pt>
                <c:pt idx="2544">
                  <c:v>25440</c:v>
                </c:pt>
                <c:pt idx="2545">
                  <c:v>25450</c:v>
                </c:pt>
                <c:pt idx="2546">
                  <c:v>25460</c:v>
                </c:pt>
                <c:pt idx="2547">
                  <c:v>25470</c:v>
                </c:pt>
                <c:pt idx="2548">
                  <c:v>25480</c:v>
                </c:pt>
                <c:pt idx="2549">
                  <c:v>25490</c:v>
                </c:pt>
                <c:pt idx="2550">
                  <c:v>25500</c:v>
                </c:pt>
                <c:pt idx="2551">
                  <c:v>25510</c:v>
                </c:pt>
                <c:pt idx="2552">
                  <c:v>25520</c:v>
                </c:pt>
                <c:pt idx="2553">
                  <c:v>25530</c:v>
                </c:pt>
                <c:pt idx="2554">
                  <c:v>25540</c:v>
                </c:pt>
                <c:pt idx="2555">
                  <c:v>25550</c:v>
                </c:pt>
                <c:pt idx="2556">
                  <c:v>25560</c:v>
                </c:pt>
                <c:pt idx="2557">
                  <c:v>25570</c:v>
                </c:pt>
                <c:pt idx="2558">
                  <c:v>25580</c:v>
                </c:pt>
                <c:pt idx="2559">
                  <c:v>25590</c:v>
                </c:pt>
                <c:pt idx="2560">
                  <c:v>25600</c:v>
                </c:pt>
                <c:pt idx="2561">
                  <c:v>25610</c:v>
                </c:pt>
                <c:pt idx="2562">
                  <c:v>25620</c:v>
                </c:pt>
                <c:pt idx="2563">
                  <c:v>25630</c:v>
                </c:pt>
                <c:pt idx="2564">
                  <c:v>25640</c:v>
                </c:pt>
                <c:pt idx="2565">
                  <c:v>25650</c:v>
                </c:pt>
                <c:pt idx="2566">
                  <c:v>25660</c:v>
                </c:pt>
                <c:pt idx="2567">
                  <c:v>25670</c:v>
                </c:pt>
                <c:pt idx="2568">
                  <c:v>25680</c:v>
                </c:pt>
                <c:pt idx="2569">
                  <c:v>25690</c:v>
                </c:pt>
                <c:pt idx="2570">
                  <c:v>25700</c:v>
                </c:pt>
                <c:pt idx="2571">
                  <c:v>25710</c:v>
                </c:pt>
                <c:pt idx="2572">
                  <c:v>25720</c:v>
                </c:pt>
                <c:pt idx="2573">
                  <c:v>25730</c:v>
                </c:pt>
                <c:pt idx="2574">
                  <c:v>25740</c:v>
                </c:pt>
                <c:pt idx="2575">
                  <c:v>25750</c:v>
                </c:pt>
                <c:pt idx="2576">
                  <c:v>25760</c:v>
                </c:pt>
                <c:pt idx="2577">
                  <c:v>25770</c:v>
                </c:pt>
                <c:pt idx="2578">
                  <c:v>25780</c:v>
                </c:pt>
                <c:pt idx="2579">
                  <c:v>25790</c:v>
                </c:pt>
                <c:pt idx="2580">
                  <c:v>25800</c:v>
                </c:pt>
                <c:pt idx="2581">
                  <c:v>25810</c:v>
                </c:pt>
                <c:pt idx="2582">
                  <c:v>25820</c:v>
                </c:pt>
                <c:pt idx="2583">
                  <c:v>25830</c:v>
                </c:pt>
                <c:pt idx="2584">
                  <c:v>25840</c:v>
                </c:pt>
                <c:pt idx="2585">
                  <c:v>25850</c:v>
                </c:pt>
                <c:pt idx="2586">
                  <c:v>25860</c:v>
                </c:pt>
                <c:pt idx="2587">
                  <c:v>25870</c:v>
                </c:pt>
                <c:pt idx="2588">
                  <c:v>25880</c:v>
                </c:pt>
                <c:pt idx="2589">
                  <c:v>25890</c:v>
                </c:pt>
                <c:pt idx="2590">
                  <c:v>25900</c:v>
                </c:pt>
                <c:pt idx="2591">
                  <c:v>25910</c:v>
                </c:pt>
                <c:pt idx="2592">
                  <c:v>25920</c:v>
                </c:pt>
                <c:pt idx="2593">
                  <c:v>25930</c:v>
                </c:pt>
                <c:pt idx="2594">
                  <c:v>25940</c:v>
                </c:pt>
                <c:pt idx="2595">
                  <c:v>25950</c:v>
                </c:pt>
                <c:pt idx="2596">
                  <c:v>25960</c:v>
                </c:pt>
                <c:pt idx="2597">
                  <c:v>25970</c:v>
                </c:pt>
                <c:pt idx="2598">
                  <c:v>25980</c:v>
                </c:pt>
                <c:pt idx="2599">
                  <c:v>25990</c:v>
                </c:pt>
                <c:pt idx="2600">
                  <c:v>26000</c:v>
                </c:pt>
                <c:pt idx="2601">
                  <c:v>26010</c:v>
                </c:pt>
                <c:pt idx="2602">
                  <c:v>26020</c:v>
                </c:pt>
                <c:pt idx="2603">
                  <c:v>26030</c:v>
                </c:pt>
                <c:pt idx="2604">
                  <c:v>26040</c:v>
                </c:pt>
                <c:pt idx="2605">
                  <c:v>26050</c:v>
                </c:pt>
                <c:pt idx="2606">
                  <c:v>26060</c:v>
                </c:pt>
                <c:pt idx="2607">
                  <c:v>26070</c:v>
                </c:pt>
                <c:pt idx="2608">
                  <c:v>26080</c:v>
                </c:pt>
                <c:pt idx="2609">
                  <c:v>26090</c:v>
                </c:pt>
                <c:pt idx="2610">
                  <c:v>26100</c:v>
                </c:pt>
                <c:pt idx="2611">
                  <c:v>26110</c:v>
                </c:pt>
                <c:pt idx="2612">
                  <c:v>26120</c:v>
                </c:pt>
                <c:pt idx="2613">
                  <c:v>26130</c:v>
                </c:pt>
                <c:pt idx="2614">
                  <c:v>26140</c:v>
                </c:pt>
                <c:pt idx="2615">
                  <c:v>26150</c:v>
                </c:pt>
                <c:pt idx="2616">
                  <c:v>26160</c:v>
                </c:pt>
                <c:pt idx="2617">
                  <c:v>26170</c:v>
                </c:pt>
                <c:pt idx="2618">
                  <c:v>26180</c:v>
                </c:pt>
                <c:pt idx="2619">
                  <c:v>26190</c:v>
                </c:pt>
                <c:pt idx="2620">
                  <c:v>26200</c:v>
                </c:pt>
                <c:pt idx="2621">
                  <c:v>26210</c:v>
                </c:pt>
                <c:pt idx="2622">
                  <c:v>26220</c:v>
                </c:pt>
                <c:pt idx="2623">
                  <c:v>26230</c:v>
                </c:pt>
                <c:pt idx="2624">
                  <c:v>26240</c:v>
                </c:pt>
                <c:pt idx="2625">
                  <c:v>26250</c:v>
                </c:pt>
                <c:pt idx="2626">
                  <c:v>26260</c:v>
                </c:pt>
                <c:pt idx="2627">
                  <c:v>26270</c:v>
                </c:pt>
                <c:pt idx="2628">
                  <c:v>26280</c:v>
                </c:pt>
                <c:pt idx="2629">
                  <c:v>26290</c:v>
                </c:pt>
                <c:pt idx="2630">
                  <c:v>26300</c:v>
                </c:pt>
                <c:pt idx="2631">
                  <c:v>26310</c:v>
                </c:pt>
                <c:pt idx="2632">
                  <c:v>26320</c:v>
                </c:pt>
                <c:pt idx="2633">
                  <c:v>26330</c:v>
                </c:pt>
                <c:pt idx="2634">
                  <c:v>26340</c:v>
                </c:pt>
                <c:pt idx="2635">
                  <c:v>26350</c:v>
                </c:pt>
                <c:pt idx="2636">
                  <c:v>26360</c:v>
                </c:pt>
                <c:pt idx="2637">
                  <c:v>26370</c:v>
                </c:pt>
                <c:pt idx="2638">
                  <c:v>26380</c:v>
                </c:pt>
                <c:pt idx="2639">
                  <c:v>26390</c:v>
                </c:pt>
                <c:pt idx="2640">
                  <c:v>26400</c:v>
                </c:pt>
                <c:pt idx="2641">
                  <c:v>26410</c:v>
                </c:pt>
                <c:pt idx="2642">
                  <c:v>26420</c:v>
                </c:pt>
                <c:pt idx="2643">
                  <c:v>26430</c:v>
                </c:pt>
                <c:pt idx="2644">
                  <c:v>26440</c:v>
                </c:pt>
                <c:pt idx="2645">
                  <c:v>26450</c:v>
                </c:pt>
                <c:pt idx="2646">
                  <c:v>26460</c:v>
                </c:pt>
                <c:pt idx="2647">
                  <c:v>26470</c:v>
                </c:pt>
                <c:pt idx="2648">
                  <c:v>26480</c:v>
                </c:pt>
                <c:pt idx="2649">
                  <c:v>26490</c:v>
                </c:pt>
                <c:pt idx="2650">
                  <c:v>26500</c:v>
                </c:pt>
                <c:pt idx="2651">
                  <c:v>26510</c:v>
                </c:pt>
                <c:pt idx="2652">
                  <c:v>26520</c:v>
                </c:pt>
                <c:pt idx="2653">
                  <c:v>26530</c:v>
                </c:pt>
                <c:pt idx="2654">
                  <c:v>26540</c:v>
                </c:pt>
                <c:pt idx="2655">
                  <c:v>26550</c:v>
                </c:pt>
                <c:pt idx="2656">
                  <c:v>26560</c:v>
                </c:pt>
                <c:pt idx="2657">
                  <c:v>26570</c:v>
                </c:pt>
                <c:pt idx="2658">
                  <c:v>26580</c:v>
                </c:pt>
                <c:pt idx="2659">
                  <c:v>26590</c:v>
                </c:pt>
                <c:pt idx="2660">
                  <c:v>26600</c:v>
                </c:pt>
                <c:pt idx="2661">
                  <c:v>26610</c:v>
                </c:pt>
                <c:pt idx="2662">
                  <c:v>26620</c:v>
                </c:pt>
                <c:pt idx="2663">
                  <c:v>26630</c:v>
                </c:pt>
                <c:pt idx="2664">
                  <c:v>26640</c:v>
                </c:pt>
                <c:pt idx="2665">
                  <c:v>26650</c:v>
                </c:pt>
                <c:pt idx="2666">
                  <c:v>26660</c:v>
                </c:pt>
                <c:pt idx="2667">
                  <c:v>26670</c:v>
                </c:pt>
                <c:pt idx="2668">
                  <c:v>26680</c:v>
                </c:pt>
                <c:pt idx="2669">
                  <c:v>26690</c:v>
                </c:pt>
                <c:pt idx="2670">
                  <c:v>26700</c:v>
                </c:pt>
                <c:pt idx="2671">
                  <c:v>26710</c:v>
                </c:pt>
                <c:pt idx="2672">
                  <c:v>26720</c:v>
                </c:pt>
                <c:pt idx="2673">
                  <c:v>26730</c:v>
                </c:pt>
                <c:pt idx="2674">
                  <c:v>26740</c:v>
                </c:pt>
                <c:pt idx="2675">
                  <c:v>26750</c:v>
                </c:pt>
                <c:pt idx="2676">
                  <c:v>26760</c:v>
                </c:pt>
                <c:pt idx="2677">
                  <c:v>26770</c:v>
                </c:pt>
                <c:pt idx="2678">
                  <c:v>26780</c:v>
                </c:pt>
                <c:pt idx="2679">
                  <c:v>26790</c:v>
                </c:pt>
                <c:pt idx="2680">
                  <c:v>26800</c:v>
                </c:pt>
                <c:pt idx="2681">
                  <c:v>26810</c:v>
                </c:pt>
                <c:pt idx="2682">
                  <c:v>26820</c:v>
                </c:pt>
                <c:pt idx="2683">
                  <c:v>26830</c:v>
                </c:pt>
                <c:pt idx="2684">
                  <c:v>26840</c:v>
                </c:pt>
                <c:pt idx="2685">
                  <c:v>26850</c:v>
                </c:pt>
                <c:pt idx="2686">
                  <c:v>26860</c:v>
                </c:pt>
                <c:pt idx="2687">
                  <c:v>26870</c:v>
                </c:pt>
                <c:pt idx="2688">
                  <c:v>26880</c:v>
                </c:pt>
                <c:pt idx="2689">
                  <c:v>26890</c:v>
                </c:pt>
                <c:pt idx="2690">
                  <c:v>26900</c:v>
                </c:pt>
                <c:pt idx="2691">
                  <c:v>26910</c:v>
                </c:pt>
                <c:pt idx="2692">
                  <c:v>26920</c:v>
                </c:pt>
                <c:pt idx="2693">
                  <c:v>26930</c:v>
                </c:pt>
                <c:pt idx="2694">
                  <c:v>26940</c:v>
                </c:pt>
                <c:pt idx="2695">
                  <c:v>26950</c:v>
                </c:pt>
                <c:pt idx="2696">
                  <c:v>26960</c:v>
                </c:pt>
                <c:pt idx="2697">
                  <c:v>26970</c:v>
                </c:pt>
                <c:pt idx="2698">
                  <c:v>26980</c:v>
                </c:pt>
                <c:pt idx="2699">
                  <c:v>26990</c:v>
                </c:pt>
                <c:pt idx="2700">
                  <c:v>27000</c:v>
                </c:pt>
                <c:pt idx="2701">
                  <c:v>27010</c:v>
                </c:pt>
                <c:pt idx="2702">
                  <c:v>27020</c:v>
                </c:pt>
                <c:pt idx="2703">
                  <c:v>27030</c:v>
                </c:pt>
                <c:pt idx="2704">
                  <c:v>27040</c:v>
                </c:pt>
                <c:pt idx="2705">
                  <c:v>27050</c:v>
                </c:pt>
                <c:pt idx="2706">
                  <c:v>27060</c:v>
                </c:pt>
                <c:pt idx="2707">
                  <c:v>27070</c:v>
                </c:pt>
                <c:pt idx="2708">
                  <c:v>27080</c:v>
                </c:pt>
                <c:pt idx="2709">
                  <c:v>27090</c:v>
                </c:pt>
                <c:pt idx="2710">
                  <c:v>27100</c:v>
                </c:pt>
                <c:pt idx="2711">
                  <c:v>27110</c:v>
                </c:pt>
                <c:pt idx="2712">
                  <c:v>27120</c:v>
                </c:pt>
                <c:pt idx="2713">
                  <c:v>27130</c:v>
                </c:pt>
                <c:pt idx="2714">
                  <c:v>27140</c:v>
                </c:pt>
                <c:pt idx="2715">
                  <c:v>27150</c:v>
                </c:pt>
                <c:pt idx="2716">
                  <c:v>27160</c:v>
                </c:pt>
                <c:pt idx="2717">
                  <c:v>27170</c:v>
                </c:pt>
                <c:pt idx="2718">
                  <c:v>27180</c:v>
                </c:pt>
                <c:pt idx="2719">
                  <c:v>27190</c:v>
                </c:pt>
                <c:pt idx="2720">
                  <c:v>27200</c:v>
                </c:pt>
                <c:pt idx="2721">
                  <c:v>27210</c:v>
                </c:pt>
                <c:pt idx="2722">
                  <c:v>27220</c:v>
                </c:pt>
                <c:pt idx="2723">
                  <c:v>27230</c:v>
                </c:pt>
                <c:pt idx="2724">
                  <c:v>27240</c:v>
                </c:pt>
                <c:pt idx="2725">
                  <c:v>27250</c:v>
                </c:pt>
                <c:pt idx="2726">
                  <c:v>27260</c:v>
                </c:pt>
                <c:pt idx="2727">
                  <c:v>27270</c:v>
                </c:pt>
                <c:pt idx="2728">
                  <c:v>27280</c:v>
                </c:pt>
                <c:pt idx="2729">
                  <c:v>27290</c:v>
                </c:pt>
                <c:pt idx="2730">
                  <c:v>27300</c:v>
                </c:pt>
                <c:pt idx="2731">
                  <c:v>27310</c:v>
                </c:pt>
                <c:pt idx="2732">
                  <c:v>27320</c:v>
                </c:pt>
                <c:pt idx="2733">
                  <c:v>27330</c:v>
                </c:pt>
                <c:pt idx="2734">
                  <c:v>27340</c:v>
                </c:pt>
                <c:pt idx="2735">
                  <c:v>27350</c:v>
                </c:pt>
                <c:pt idx="2736">
                  <c:v>27360</c:v>
                </c:pt>
                <c:pt idx="2737">
                  <c:v>27370</c:v>
                </c:pt>
                <c:pt idx="2738">
                  <c:v>27380</c:v>
                </c:pt>
                <c:pt idx="2739">
                  <c:v>27390</c:v>
                </c:pt>
                <c:pt idx="2740">
                  <c:v>27400</c:v>
                </c:pt>
                <c:pt idx="2741">
                  <c:v>27410</c:v>
                </c:pt>
                <c:pt idx="2742">
                  <c:v>27420</c:v>
                </c:pt>
                <c:pt idx="2743">
                  <c:v>27430</c:v>
                </c:pt>
                <c:pt idx="2744">
                  <c:v>27440</c:v>
                </c:pt>
                <c:pt idx="2745">
                  <c:v>27450</c:v>
                </c:pt>
                <c:pt idx="2746">
                  <c:v>27460</c:v>
                </c:pt>
                <c:pt idx="2747">
                  <c:v>27470</c:v>
                </c:pt>
                <c:pt idx="2748">
                  <c:v>27480</c:v>
                </c:pt>
                <c:pt idx="2749">
                  <c:v>27490</c:v>
                </c:pt>
                <c:pt idx="2750">
                  <c:v>27500</c:v>
                </c:pt>
                <c:pt idx="2751">
                  <c:v>27510</c:v>
                </c:pt>
                <c:pt idx="2752">
                  <c:v>27520</c:v>
                </c:pt>
                <c:pt idx="2753">
                  <c:v>27530</c:v>
                </c:pt>
                <c:pt idx="2754">
                  <c:v>27540</c:v>
                </c:pt>
                <c:pt idx="2755">
                  <c:v>27550</c:v>
                </c:pt>
                <c:pt idx="2756">
                  <c:v>27560</c:v>
                </c:pt>
                <c:pt idx="2757">
                  <c:v>27570</c:v>
                </c:pt>
                <c:pt idx="2758">
                  <c:v>27580</c:v>
                </c:pt>
                <c:pt idx="2759">
                  <c:v>27590</c:v>
                </c:pt>
                <c:pt idx="2760">
                  <c:v>27600</c:v>
                </c:pt>
                <c:pt idx="2761">
                  <c:v>27610</c:v>
                </c:pt>
                <c:pt idx="2762">
                  <c:v>27620</c:v>
                </c:pt>
                <c:pt idx="2763">
                  <c:v>27630</c:v>
                </c:pt>
                <c:pt idx="2764">
                  <c:v>27640</c:v>
                </c:pt>
                <c:pt idx="2765">
                  <c:v>27650</c:v>
                </c:pt>
                <c:pt idx="2766">
                  <c:v>27660</c:v>
                </c:pt>
                <c:pt idx="2767">
                  <c:v>27670</c:v>
                </c:pt>
                <c:pt idx="2768">
                  <c:v>27680</c:v>
                </c:pt>
                <c:pt idx="2769">
                  <c:v>27690</c:v>
                </c:pt>
                <c:pt idx="2770">
                  <c:v>27700</c:v>
                </c:pt>
                <c:pt idx="2771">
                  <c:v>27710</c:v>
                </c:pt>
                <c:pt idx="2772">
                  <c:v>27720</c:v>
                </c:pt>
                <c:pt idx="2773">
                  <c:v>27730</c:v>
                </c:pt>
                <c:pt idx="2774">
                  <c:v>27740</c:v>
                </c:pt>
                <c:pt idx="2775">
                  <c:v>27750</c:v>
                </c:pt>
                <c:pt idx="2776">
                  <c:v>27760</c:v>
                </c:pt>
                <c:pt idx="2777">
                  <c:v>27770</c:v>
                </c:pt>
                <c:pt idx="2778">
                  <c:v>27780</c:v>
                </c:pt>
                <c:pt idx="2779">
                  <c:v>27790</c:v>
                </c:pt>
                <c:pt idx="2780">
                  <c:v>27800</c:v>
                </c:pt>
                <c:pt idx="2781">
                  <c:v>27810</c:v>
                </c:pt>
                <c:pt idx="2782">
                  <c:v>27820</c:v>
                </c:pt>
                <c:pt idx="2783">
                  <c:v>27830</c:v>
                </c:pt>
                <c:pt idx="2784">
                  <c:v>27840</c:v>
                </c:pt>
                <c:pt idx="2785">
                  <c:v>27850</c:v>
                </c:pt>
                <c:pt idx="2786">
                  <c:v>27860</c:v>
                </c:pt>
                <c:pt idx="2787">
                  <c:v>27870</c:v>
                </c:pt>
                <c:pt idx="2788">
                  <c:v>27880</c:v>
                </c:pt>
                <c:pt idx="2789">
                  <c:v>27890</c:v>
                </c:pt>
                <c:pt idx="2790">
                  <c:v>27900</c:v>
                </c:pt>
                <c:pt idx="2791">
                  <c:v>27910</c:v>
                </c:pt>
                <c:pt idx="2792">
                  <c:v>27920</c:v>
                </c:pt>
                <c:pt idx="2793">
                  <c:v>27930</c:v>
                </c:pt>
                <c:pt idx="2794">
                  <c:v>27940</c:v>
                </c:pt>
                <c:pt idx="2795">
                  <c:v>27950</c:v>
                </c:pt>
                <c:pt idx="2796">
                  <c:v>27960</c:v>
                </c:pt>
                <c:pt idx="2797">
                  <c:v>27970</c:v>
                </c:pt>
                <c:pt idx="2798">
                  <c:v>27980</c:v>
                </c:pt>
                <c:pt idx="2799">
                  <c:v>27990</c:v>
                </c:pt>
                <c:pt idx="2800">
                  <c:v>28000</c:v>
                </c:pt>
                <c:pt idx="2801">
                  <c:v>28010</c:v>
                </c:pt>
                <c:pt idx="2802">
                  <c:v>28020</c:v>
                </c:pt>
                <c:pt idx="2803">
                  <c:v>28030</c:v>
                </c:pt>
                <c:pt idx="2804">
                  <c:v>28040</c:v>
                </c:pt>
                <c:pt idx="2805">
                  <c:v>28050</c:v>
                </c:pt>
                <c:pt idx="2806">
                  <c:v>28060</c:v>
                </c:pt>
                <c:pt idx="2807">
                  <c:v>28070</c:v>
                </c:pt>
                <c:pt idx="2808">
                  <c:v>28080</c:v>
                </c:pt>
                <c:pt idx="2809">
                  <c:v>28090</c:v>
                </c:pt>
                <c:pt idx="2810">
                  <c:v>28100</c:v>
                </c:pt>
                <c:pt idx="2811">
                  <c:v>28110</c:v>
                </c:pt>
                <c:pt idx="2812">
                  <c:v>28120</c:v>
                </c:pt>
                <c:pt idx="2813">
                  <c:v>28130</c:v>
                </c:pt>
                <c:pt idx="2814">
                  <c:v>28140</c:v>
                </c:pt>
                <c:pt idx="2815">
                  <c:v>28150</c:v>
                </c:pt>
                <c:pt idx="2816">
                  <c:v>28160</c:v>
                </c:pt>
                <c:pt idx="2817">
                  <c:v>28170</c:v>
                </c:pt>
                <c:pt idx="2818">
                  <c:v>28180</c:v>
                </c:pt>
                <c:pt idx="2819">
                  <c:v>28190</c:v>
                </c:pt>
                <c:pt idx="2820">
                  <c:v>28200</c:v>
                </c:pt>
                <c:pt idx="2821">
                  <c:v>28210</c:v>
                </c:pt>
                <c:pt idx="2822">
                  <c:v>28220</c:v>
                </c:pt>
                <c:pt idx="2823">
                  <c:v>28230</c:v>
                </c:pt>
                <c:pt idx="2824">
                  <c:v>28240</c:v>
                </c:pt>
                <c:pt idx="2825">
                  <c:v>28250</c:v>
                </c:pt>
                <c:pt idx="2826">
                  <c:v>28260</c:v>
                </c:pt>
                <c:pt idx="2827">
                  <c:v>28270</c:v>
                </c:pt>
                <c:pt idx="2828">
                  <c:v>28280</c:v>
                </c:pt>
                <c:pt idx="2829">
                  <c:v>28290</c:v>
                </c:pt>
                <c:pt idx="2830">
                  <c:v>28300</c:v>
                </c:pt>
                <c:pt idx="2831">
                  <c:v>28310</c:v>
                </c:pt>
                <c:pt idx="2832">
                  <c:v>28320</c:v>
                </c:pt>
                <c:pt idx="2833">
                  <c:v>28330</c:v>
                </c:pt>
                <c:pt idx="2834">
                  <c:v>28340</c:v>
                </c:pt>
                <c:pt idx="2835">
                  <c:v>28350</c:v>
                </c:pt>
                <c:pt idx="2836">
                  <c:v>28360</c:v>
                </c:pt>
                <c:pt idx="2837">
                  <c:v>28370</c:v>
                </c:pt>
                <c:pt idx="2838">
                  <c:v>28380</c:v>
                </c:pt>
                <c:pt idx="2839">
                  <c:v>28390</c:v>
                </c:pt>
                <c:pt idx="2840">
                  <c:v>28400</c:v>
                </c:pt>
                <c:pt idx="2841">
                  <c:v>28410</c:v>
                </c:pt>
                <c:pt idx="2842">
                  <c:v>28420</c:v>
                </c:pt>
                <c:pt idx="2843">
                  <c:v>28430</c:v>
                </c:pt>
                <c:pt idx="2844">
                  <c:v>28440</c:v>
                </c:pt>
                <c:pt idx="2845">
                  <c:v>28450</c:v>
                </c:pt>
                <c:pt idx="2846">
                  <c:v>28460</c:v>
                </c:pt>
                <c:pt idx="2847">
                  <c:v>28470</c:v>
                </c:pt>
                <c:pt idx="2848">
                  <c:v>28480</c:v>
                </c:pt>
                <c:pt idx="2849">
                  <c:v>28490</c:v>
                </c:pt>
                <c:pt idx="2850">
                  <c:v>28500</c:v>
                </c:pt>
                <c:pt idx="2851">
                  <c:v>28510</c:v>
                </c:pt>
                <c:pt idx="2852">
                  <c:v>28520</c:v>
                </c:pt>
                <c:pt idx="2853">
                  <c:v>28530</c:v>
                </c:pt>
                <c:pt idx="2854">
                  <c:v>28540</c:v>
                </c:pt>
                <c:pt idx="2855">
                  <c:v>28550</c:v>
                </c:pt>
                <c:pt idx="2856">
                  <c:v>28560</c:v>
                </c:pt>
                <c:pt idx="2857">
                  <c:v>28570</c:v>
                </c:pt>
                <c:pt idx="2858">
                  <c:v>28580</c:v>
                </c:pt>
                <c:pt idx="2859">
                  <c:v>28590</c:v>
                </c:pt>
                <c:pt idx="2860">
                  <c:v>28600</c:v>
                </c:pt>
                <c:pt idx="2861">
                  <c:v>28610</c:v>
                </c:pt>
                <c:pt idx="2862">
                  <c:v>28620</c:v>
                </c:pt>
                <c:pt idx="2863">
                  <c:v>28630</c:v>
                </c:pt>
                <c:pt idx="2864">
                  <c:v>28640</c:v>
                </c:pt>
                <c:pt idx="2865">
                  <c:v>28650</c:v>
                </c:pt>
                <c:pt idx="2866">
                  <c:v>28660</c:v>
                </c:pt>
                <c:pt idx="2867">
                  <c:v>28670</c:v>
                </c:pt>
                <c:pt idx="2868">
                  <c:v>28680</c:v>
                </c:pt>
                <c:pt idx="2869">
                  <c:v>28690</c:v>
                </c:pt>
                <c:pt idx="2870">
                  <c:v>28700</c:v>
                </c:pt>
                <c:pt idx="2871">
                  <c:v>28710</c:v>
                </c:pt>
                <c:pt idx="2872">
                  <c:v>28720</c:v>
                </c:pt>
                <c:pt idx="2873">
                  <c:v>28730</c:v>
                </c:pt>
                <c:pt idx="2874">
                  <c:v>28740</c:v>
                </c:pt>
                <c:pt idx="2875">
                  <c:v>28750</c:v>
                </c:pt>
                <c:pt idx="2876">
                  <c:v>28760</c:v>
                </c:pt>
                <c:pt idx="2877">
                  <c:v>28770</c:v>
                </c:pt>
                <c:pt idx="2878">
                  <c:v>28780</c:v>
                </c:pt>
                <c:pt idx="2879">
                  <c:v>28790</c:v>
                </c:pt>
                <c:pt idx="2880">
                  <c:v>28800</c:v>
                </c:pt>
                <c:pt idx="2881">
                  <c:v>28810</c:v>
                </c:pt>
                <c:pt idx="2882">
                  <c:v>28820</c:v>
                </c:pt>
                <c:pt idx="2883">
                  <c:v>28830</c:v>
                </c:pt>
                <c:pt idx="2884">
                  <c:v>28840</c:v>
                </c:pt>
                <c:pt idx="2885">
                  <c:v>28850</c:v>
                </c:pt>
                <c:pt idx="2886">
                  <c:v>28860</c:v>
                </c:pt>
                <c:pt idx="2887">
                  <c:v>28870</c:v>
                </c:pt>
                <c:pt idx="2888">
                  <c:v>28880</c:v>
                </c:pt>
                <c:pt idx="2889">
                  <c:v>28890</c:v>
                </c:pt>
                <c:pt idx="2890">
                  <c:v>28900</c:v>
                </c:pt>
                <c:pt idx="2891">
                  <c:v>28910</c:v>
                </c:pt>
                <c:pt idx="2892">
                  <c:v>28920</c:v>
                </c:pt>
                <c:pt idx="2893">
                  <c:v>28930</c:v>
                </c:pt>
                <c:pt idx="2894">
                  <c:v>28940</c:v>
                </c:pt>
                <c:pt idx="2895">
                  <c:v>28950</c:v>
                </c:pt>
                <c:pt idx="2896">
                  <c:v>28960</c:v>
                </c:pt>
                <c:pt idx="2897">
                  <c:v>28970</c:v>
                </c:pt>
                <c:pt idx="2898">
                  <c:v>28980</c:v>
                </c:pt>
                <c:pt idx="2899">
                  <c:v>28990</c:v>
                </c:pt>
                <c:pt idx="2900">
                  <c:v>29000</c:v>
                </c:pt>
                <c:pt idx="2901">
                  <c:v>29010</c:v>
                </c:pt>
                <c:pt idx="2902">
                  <c:v>29020</c:v>
                </c:pt>
                <c:pt idx="2903">
                  <c:v>29030</c:v>
                </c:pt>
                <c:pt idx="2904">
                  <c:v>29040</c:v>
                </c:pt>
                <c:pt idx="2905">
                  <c:v>29050</c:v>
                </c:pt>
                <c:pt idx="2906">
                  <c:v>29060</c:v>
                </c:pt>
                <c:pt idx="2907">
                  <c:v>29070</c:v>
                </c:pt>
                <c:pt idx="2908">
                  <c:v>29080</c:v>
                </c:pt>
                <c:pt idx="2909">
                  <c:v>29090</c:v>
                </c:pt>
                <c:pt idx="2910">
                  <c:v>29100</c:v>
                </c:pt>
                <c:pt idx="2911">
                  <c:v>29110</c:v>
                </c:pt>
                <c:pt idx="2912">
                  <c:v>29120</c:v>
                </c:pt>
                <c:pt idx="2913">
                  <c:v>29130</c:v>
                </c:pt>
                <c:pt idx="2914">
                  <c:v>29140</c:v>
                </c:pt>
                <c:pt idx="2915">
                  <c:v>29150</c:v>
                </c:pt>
                <c:pt idx="2916">
                  <c:v>29160</c:v>
                </c:pt>
                <c:pt idx="2917">
                  <c:v>29170</c:v>
                </c:pt>
                <c:pt idx="2918">
                  <c:v>29180</c:v>
                </c:pt>
                <c:pt idx="2919">
                  <c:v>29190</c:v>
                </c:pt>
                <c:pt idx="2920">
                  <c:v>29200</c:v>
                </c:pt>
                <c:pt idx="2921">
                  <c:v>29210</c:v>
                </c:pt>
                <c:pt idx="2922">
                  <c:v>29220</c:v>
                </c:pt>
                <c:pt idx="2923">
                  <c:v>29230</c:v>
                </c:pt>
                <c:pt idx="2924">
                  <c:v>29240</c:v>
                </c:pt>
                <c:pt idx="2925">
                  <c:v>29250</c:v>
                </c:pt>
                <c:pt idx="2926">
                  <c:v>29260</c:v>
                </c:pt>
                <c:pt idx="2927">
                  <c:v>29270</c:v>
                </c:pt>
                <c:pt idx="2928">
                  <c:v>29280</c:v>
                </c:pt>
                <c:pt idx="2929">
                  <c:v>29290</c:v>
                </c:pt>
                <c:pt idx="2930">
                  <c:v>29300</c:v>
                </c:pt>
                <c:pt idx="2931">
                  <c:v>29310</c:v>
                </c:pt>
                <c:pt idx="2932">
                  <c:v>29320</c:v>
                </c:pt>
                <c:pt idx="2933">
                  <c:v>29330</c:v>
                </c:pt>
                <c:pt idx="2934">
                  <c:v>29340</c:v>
                </c:pt>
                <c:pt idx="2935">
                  <c:v>29350</c:v>
                </c:pt>
                <c:pt idx="2936">
                  <c:v>29360</c:v>
                </c:pt>
                <c:pt idx="2937">
                  <c:v>29370</c:v>
                </c:pt>
                <c:pt idx="2938">
                  <c:v>29380</c:v>
                </c:pt>
                <c:pt idx="2939">
                  <c:v>29390</c:v>
                </c:pt>
                <c:pt idx="2940">
                  <c:v>29400</c:v>
                </c:pt>
                <c:pt idx="2941">
                  <c:v>29410</c:v>
                </c:pt>
                <c:pt idx="2942">
                  <c:v>29420</c:v>
                </c:pt>
                <c:pt idx="2943">
                  <c:v>29430</c:v>
                </c:pt>
                <c:pt idx="2944">
                  <c:v>29440</c:v>
                </c:pt>
                <c:pt idx="2945">
                  <c:v>29450</c:v>
                </c:pt>
                <c:pt idx="2946">
                  <c:v>29460</c:v>
                </c:pt>
                <c:pt idx="2947">
                  <c:v>29470</c:v>
                </c:pt>
                <c:pt idx="2948">
                  <c:v>29480</c:v>
                </c:pt>
                <c:pt idx="2949">
                  <c:v>29490</c:v>
                </c:pt>
                <c:pt idx="2950">
                  <c:v>29500</c:v>
                </c:pt>
                <c:pt idx="2951">
                  <c:v>29510</c:v>
                </c:pt>
                <c:pt idx="2952">
                  <c:v>29520</c:v>
                </c:pt>
                <c:pt idx="2953">
                  <c:v>29530</c:v>
                </c:pt>
                <c:pt idx="2954">
                  <c:v>29540</c:v>
                </c:pt>
                <c:pt idx="2955">
                  <c:v>29550</c:v>
                </c:pt>
                <c:pt idx="2956">
                  <c:v>29560</c:v>
                </c:pt>
                <c:pt idx="2957">
                  <c:v>29570</c:v>
                </c:pt>
                <c:pt idx="2958">
                  <c:v>29580</c:v>
                </c:pt>
                <c:pt idx="2959">
                  <c:v>29590</c:v>
                </c:pt>
                <c:pt idx="2960">
                  <c:v>29600</c:v>
                </c:pt>
                <c:pt idx="2961">
                  <c:v>29610</c:v>
                </c:pt>
                <c:pt idx="2962">
                  <c:v>29620</c:v>
                </c:pt>
                <c:pt idx="2963">
                  <c:v>29630</c:v>
                </c:pt>
                <c:pt idx="2964">
                  <c:v>29640</c:v>
                </c:pt>
                <c:pt idx="2965">
                  <c:v>29650</c:v>
                </c:pt>
                <c:pt idx="2966">
                  <c:v>29660</c:v>
                </c:pt>
                <c:pt idx="2967">
                  <c:v>29670</c:v>
                </c:pt>
                <c:pt idx="2968">
                  <c:v>29680</c:v>
                </c:pt>
                <c:pt idx="2969">
                  <c:v>29690</c:v>
                </c:pt>
                <c:pt idx="2970">
                  <c:v>29700</c:v>
                </c:pt>
                <c:pt idx="2971">
                  <c:v>29710</c:v>
                </c:pt>
                <c:pt idx="2972">
                  <c:v>29720</c:v>
                </c:pt>
                <c:pt idx="2973">
                  <c:v>29730</c:v>
                </c:pt>
                <c:pt idx="2974">
                  <c:v>29740</c:v>
                </c:pt>
                <c:pt idx="2975">
                  <c:v>29750</c:v>
                </c:pt>
                <c:pt idx="2976">
                  <c:v>29760</c:v>
                </c:pt>
                <c:pt idx="2977">
                  <c:v>29770</c:v>
                </c:pt>
                <c:pt idx="2978">
                  <c:v>29780</c:v>
                </c:pt>
                <c:pt idx="2979">
                  <c:v>29790</c:v>
                </c:pt>
                <c:pt idx="2980">
                  <c:v>29800</c:v>
                </c:pt>
                <c:pt idx="2981">
                  <c:v>29810</c:v>
                </c:pt>
                <c:pt idx="2982">
                  <c:v>29820</c:v>
                </c:pt>
                <c:pt idx="2983">
                  <c:v>29830</c:v>
                </c:pt>
                <c:pt idx="2984">
                  <c:v>29840</c:v>
                </c:pt>
                <c:pt idx="2985">
                  <c:v>29850</c:v>
                </c:pt>
                <c:pt idx="2986">
                  <c:v>29860</c:v>
                </c:pt>
                <c:pt idx="2987">
                  <c:v>29870</c:v>
                </c:pt>
                <c:pt idx="2988">
                  <c:v>29880</c:v>
                </c:pt>
                <c:pt idx="2989">
                  <c:v>29890</c:v>
                </c:pt>
                <c:pt idx="2990">
                  <c:v>29900</c:v>
                </c:pt>
                <c:pt idx="2991">
                  <c:v>29910</c:v>
                </c:pt>
                <c:pt idx="2992">
                  <c:v>29920</c:v>
                </c:pt>
                <c:pt idx="2993">
                  <c:v>29930</c:v>
                </c:pt>
                <c:pt idx="2994">
                  <c:v>29940</c:v>
                </c:pt>
                <c:pt idx="2995">
                  <c:v>29950</c:v>
                </c:pt>
                <c:pt idx="2996">
                  <c:v>29960</c:v>
                </c:pt>
                <c:pt idx="2997">
                  <c:v>29970</c:v>
                </c:pt>
                <c:pt idx="2998">
                  <c:v>29980</c:v>
                </c:pt>
                <c:pt idx="2999">
                  <c:v>29990</c:v>
                </c:pt>
                <c:pt idx="3000">
                  <c:v>30000</c:v>
                </c:pt>
                <c:pt idx="3001">
                  <c:v>30010</c:v>
                </c:pt>
                <c:pt idx="3002">
                  <c:v>30020</c:v>
                </c:pt>
                <c:pt idx="3003">
                  <c:v>30030</c:v>
                </c:pt>
                <c:pt idx="3004">
                  <c:v>30040</c:v>
                </c:pt>
                <c:pt idx="3005">
                  <c:v>30050</c:v>
                </c:pt>
                <c:pt idx="3006">
                  <c:v>30060</c:v>
                </c:pt>
                <c:pt idx="3007">
                  <c:v>30070</c:v>
                </c:pt>
                <c:pt idx="3008">
                  <c:v>30080</c:v>
                </c:pt>
                <c:pt idx="3009">
                  <c:v>30090</c:v>
                </c:pt>
                <c:pt idx="3010">
                  <c:v>30100</c:v>
                </c:pt>
                <c:pt idx="3011">
                  <c:v>30110</c:v>
                </c:pt>
                <c:pt idx="3012">
                  <c:v>30120</c:v>
                </c:pt>
                <c:pt idx="3013">
                  <c:v>30130</c:v>
                </c:pt>
                <c:pt idx="3014">
                  <c:v>30140</c:v>
                </c:pt>
                <c:pt idx="3015">
                  <c:v>30150</c:v>
                </c:pt>
                <c:pt idx="3016">
                  <c:v>30160</c:v>
                </c:pt>
                <c:pt idx="3017">
                  <c:v>30170</c:v>
                </c:pt>
                <c:pt idx="3018">
                  <c:v>30180</c:v>
                </c:pt>
                <c:pt idx="3019">
                  <c:v>30190</c:v>
                </c:pt>
                <c:pt idx="3020">
                  <c:v>30200</c:v>
                </c:pt>
                <c:pt idx="3021">
                  <c:v>30210</c:v>
                </c:pt>
                <c:pt idx="3022">
                  <c:v>30220</c:v>
                </c:pt>
                <c:pt idx="3023">
                  <c:v>30230</c:v>
                </c:pt>
                <c:pt idx="3024">
                  <c:v>30240</c:v>
                </c:pt>
                <c:pt idx="3025">
                  <c:v>30250</c:v>
                </c:pt>
                <c:pt idx="3026">
                  <c:v>30260</c:v>
                </c:pt>
                <c:pt idx="3027">
                  <c:v>30270</c:v>
                </c:pt>
                <c:pt idx="3028">
                  <c:v>30280</c:v>
                </c:pt>
                <c:pt idx="3029">
                  <c:v>30290</c:v>
                </c:pt>
                <c:pt idx="3030">
                  <c:v>30300</c:v>
                </c:pt>
                <c:pt idx="3031">
                  <c:v>30310</c:v>
                </c:pt>
                <c:pt idx="3032">
                  <c:v>30320</c:v>
                </c:pt>
                <c:pt idx="3033">
                  <c:v>30330</c:v>
                </c:pt>
                <c:pt idx="3034">
                  <c:v>30340</c:v>
                </c:pt>
                <c:pt idx="3035">
                  <c:v>30350</c:v>
                </c:pt>
                <c:pt idx="3036">
                  <c:v>30360</c:v>
                </c:pt>
                <c:pt idx="3037">
                  <c:v>30370</c:v>
                </c:pt>
                <c:pt idx="3038">
                  <c:v>30380</c:v>
                </c:pt>
                <c:pt idx="3039">
                  <c:v>30390</c:v>
                </c:pt>
                <c:pt idx="3040">
                  <c:v>30400</c:v>
                </c:pt>
                <c:pt idx="3041">
                  <c:v>30410</c:v>
                </c:pt>
                <c:pt idx="3042">
                  <c:v>30420</c:v>
                </c:pt>
                <c:pt idx="3043">
                  <c:v>30430</c:v>
                </c:pt>
                <c:pt idx="3044">
                  <c:v>30440</c:v>
                </c:pt>
                <c:pt idx="3045">
                  <c:v>30450</c:v>
                </c:pt>
                <c:pt idx="3046">
                  <c:v>30460</c:v>
                </c:pt>
                <c:pt idx="3047">
                  <c:v>30470</c:v>
                </c:pt>
                <c:pt idx="3048">
                  <c:v>30480</c:v>
                </c:pt>
                <c:pt idx="3049">
                  <c:v>30490</c:v>
                </c:pt>
                <c:pt idx="3050">
                  <c:v>30500</c:v>
                </c:pt>
                <c:pt idx="3051">
                  <c:v>30510</c:v>
                </c:pt>
                <c:pt idx="3052">
                  <c:v>30520</c:v>
                </c:pt>
                <c:pt idx="3053">
                  <c:v>30530</c:v>
                </c:pt>
                <c:pt idx="3054">
                  <c:v>30540</c:v>
                </c:pt>
                <c:pt idx="3055">
                  <c:v>30550</c:v>
                </c:pt>
                <c:pt idx="3056">
                  <c:v>30560</c:v>
                </c:pt>
                <c:pt idx="3057">
                  <c:v>30570</c:v>
                </c:pt>
                <c:pt idx="3058">
                  <c:v>30580</c:v>
                </c:pt>
                <c:pt idx="3059">
                  <c:v>30590</c:v>
                </c:pt>
                <c:pt idx="3060">
                  <c:v>30600</c:v>
                </c:pt>
                <c:pt idx="3061">
                  <c:v>30610</c:v>
                </c:pt>
                <c:pt idx="3062">
                  <c:v>30620</c:v>
                </c:pt>
                <c:pt idx="3063">
                  <c:v>30630</c:v>
                </c:pt>
                <c:pt idx="3064">
                  <c:v>30640</c:v>
                </c:pt>
                <c:pt idx="3065">
                  <c:v>30650</c:v>
                </c:pt>
                <c:pt idx="3066">
                  <c:v>30660</c:v>
                </c:pt>
                <c:pt idx="3067">
                  <c:v>30670</c:v>
                </c:pt>
                <c:pt idx="3068">
                  <c:v>30680</c:v>
                </c:pt>
                <c:pt idx="3069">
                  <c:v>30690</c:v>
                </c:pt>
                <c:pt idx="3070">
                  <c:v>30700</c:v>
                </c:pt>
                <c:pt idx="3071">
                  <c:v>30710</c:v>
                </c:pt>
                <c:pt idx="3072">
                  <c:v>30720</c:v>
                </c:pt>
                <c:pt idx="3073">
                  <c:v>30730</c:v>
                </c:pt>
                <c:pt idx="3074">
                  <c:v>30740</c:v>
                </c:pt>
                <c:pt idx="3075">
                  <c:v>30750</c:v>
                </c:pt>
                <c:pt idx="3076">
                  <c:v>30760</c:v>
                </c:pt>
                <c:pt idx="3077">
                  <c:v>30770</c:v>
                </c:pt>
                <c:pt idx="3078">
                  <c:v>30780</c:v>
                </c:pt>
                <c:pt idx="3079">
                  <c:v>30790</c:v>
                </c:pt>
                <c:pt idx="3080">
                  <c:v>30800</c:v>
                </c:pt>
                <c:pt idx="3081">
                  <c:v>30810</c:v>
                </c:pt>
                <c:pt idx="3082">
                  <c:v>30820</c:v>
                </c:pt>
                <c:pt idx="3083">
                  <c:v>30830</c:v>
                </c:pt>
                <c:pt idx="3084">
                  <c:v>30840</c:v>
                </c:pt>
                <c:pt idx="3085">
                  <c:v>30850</c:v>
                </c:pt>
                <c:pt idx="3086">
                  <c:v>30860</c:v>
                </c:pt>
                <c:pt idx="3087">
                  <c:v>30870</c:v>
                </c:pt>
                <c:pt idx="3088">
                  <c:v>30880</c:v>
                </c:pt>
                <c:pt idx="3089">
                  <c:v>30890</c:v>
                </c:pt>
                <c:pt idx="3090">
                  <c:v>30900</c:v>
                </c:pt>
                <c:pt idx="3091">
                  <c:v>30910</c:v>
                </c:pt>
                <c:pt idx="3092">
                  <c:v>30920</c:v>
                </c:pt>
                <c:pt idx="3093">
                  <c:v>30930</c:v>
                </c:pt>
                <c:pt idx="3094">
                  <c:v>30940</c:v>
                </c:pt>
                <c:pt idx="3095">
                  <c:v>30950</c:v>
                </c:pt>
                <c:pt idx="3096">
                  <c:v>30960</c:v>
                </c:pt>
                <c:pt idx="3097">
                  <c:v>30970</c:v>
                </c:pt>
                <c:pt idx="3098">
                  <c:v>30980</c:v>
                </c:pt>
                <c:pt idx="3099">
                  <c:v>30990</c:v>
                </c:pt>
                <c:pt idx="3100">
                  <c:v>31000</c:v>
                </c:pt>
                <c:pt idx="3101">
                  <c:v>31010</c:v>
                </c:pt>
                <c:pt idx="3102">
                  <c:v>31020</c:v>
                </c:pt>
                <c:pt idx="3103">
                  <c:v>31030</c:v>
                </c:pt>
                <c:pt idx="3104">
                  <c:v>31040</c:v>
                </c:pt>
                <c:pt idx="3105">
                  <c:v>31050</c:v>
                </c:pt>
                <c:pt idx="3106">
                  <c:v>31060</c:v>
                </c:pt>
                <c:pt idx="3107">
                  <c:v>31070</c:v>
                </c:pt>
                <c:pt idx="3108">
                  <c:v>31080</c:v>
                </c:pt>
                <c:pt idx="3109">
                  <c:v>31090</c:v>
                </c:pt>
                <c:pt idx="3110">
                  <c:v>31100</c:v>
                </c:pt>
                <c:pt idx="3111">
                  <c:v>31110</c:v>
                </c:pt>
                <c:pt idx="3112">
                  <c:v>31120</c:v>
                </c:pt>
                <c:pt idx="3113">
                  <c:v>31130</c:v>
                </c:pt>
                <c:pt idx="3114">
                  <c:v>31140</c:v>
                </c:pt>
                <c:pt idx="3115">
                  <c:v>31150</c:v>
                </c:pt>
                <c:pt idx="3116">
                  <c:v>31160</c:v>
                </c:pt>
                <c:pt idx="3117">
                  <c:v>31170</c:v>
                </c:pt>
                <c:pt idx="3118">
                  <c:v>31180</c:v>
                </c:pt>
                <c:pt idx="3119">
                  <c:v>31190</c:v>
                </c:pt>
                <c:pt idx="3120">
                  <c:v>31200</c:v>
                </c:pt>
                <c:pt idx="3121">
                  <c:v>31210</c:v>
                </c:pt>
                <c:pt idx="3122">
                  <c:v>31220</c:v>
                </c:pt>
                <c:pt idx="3123">
                  <c:v>31230</c:v>
                </c:pt>
                <c:pt idx="3124">
                  <c:v>31240</c:v>
                </c:pt>
                <c:pt idx="3125">
                  <c:v>31250</c:v>
                </c:pt>
                <c:pt idx="3126">
                  <c:v>31260</c:v>
                </c:pt>
                <c:pt idx="3127">
                  <c:v>31270</c:v>
                </c:pt>
                <c:pt idx="3128">
                  <c:v>31280</c:v>
                </c:pt>
                <c:pt idx="3129">
                  <c:v>31290</c:v>
                </c:pt>
                <c:pt idx="3130">
                  <c:v>31300</c:v>
                </c:pt>
                <c:pt idx="3131">
                  <c:v>31310</c:v>
                </c:pt>
                <c:pt idx="3132">
                  <c:v>31320</c:v>
                </c:pt>
                <c:pt idx="3133">
                  <c:v>31330</c:v>
                </c:pt>
                <c:pt idx="3134">
                  <c:v>31340</c:v>
                </c:pt>
                <c:pt idx="3135">
                  <c:v>31350</c:v>
                </c:pt>
                <c:pt idx="3136">
                  <c:v>31360</c:v>
                </c:pt>
                <c:pt idx="3137">
                  <c:v>31370</c:v>
                </c:pt>
                <c:pt idx="3138">
                  <c:v>31380</c:v>
                </c:pt>
                <c:pt idx="3139">
                  <c:v>31390</c:v>
                </c:pt>
                <c:pt idx="3140">
                  <c:v>31400</c:v>
                </c:pt>
                <c:pt idx="3141">
                  <c:v>31410</c:v>
                </c:pt>
                <c:pt idx="3142">
                  <c:v>31420</c:v>
                </c:pt>
                <c:pt idx="3143">
                  <c:v>31430</c:v>
                </c:pt>
                <c:pt idx="3144">
                  <c:v>31440</c:v>
                </c:pt>
                <c:pt idx="3145">
                  <c:v>31450</c:v>
                </c:pt>
                <c:pt idx="3146">
                  <c:v>31460</c:v>
                </c:pt>
                <c:pt idx="3147">
                  <c:v>31470</c:v>
                </c:pt>
                <c:pt idx="3148">
                  <c:v>31480</c:v>
                </c:pt>
                <c:pt idx="3149">
                  <c:v>31490</c:v>
                </c:pt>
                <c:pt idx="3150">
                  <c:v>31500</c:v>
                </c:pt>
                <c:pt idx="3151">
                  <c:v>31510</c:v>
                </c:pt>
                <c:pt idx="3152">
                  <c:v>31520</c:v>
                </c:pt>
                <c:pt idx="3153">
                  <c:v>31530</c:v>
                </c:pt>
                <c:pt idx="3154">
                  <c:v>31540</c:v>
                </c:pt>
                <c:pt idx="3155">
                  <c:v>31550</c:v>
                </c:pt>
                <c:pt idx="3156">
                  <c:v>31560</c:v>
                </c:pt>
                <c:pt idx="3157">
                  <c:v>31570</c:v>
                </c:pt>
                <c:pt idx="3158">
                  <c:v>31580</c:v>
                </c:pt>
                <c:pt idx="3159">
                  <c:v>31590</c:v>
                </c:pt>
                <c:pt idx="3160">
                  <c:v>31600</c:v>
                </c:pt>
                <c:pt idx="3161">
                  <c:v>31610</c:v>
                </c:pt>
                <c:pt idx="3162">
                  <c:v>31620</c:v>
                </c:pt>
                <c:pt idx="3163">
                  <c:v>31630</c:v>
                </c:pt>
                <c:pt idx="3164">
                  <c:v>31640</c:v>
                </c:pt>
                <c:pt idx="3165">
                  <c:v>31650</c:v>
                </c:pt>
                <c:pt idx="3166">
                  <c:v>31660</c:v>
                </c:pt>
                <c:pt idx="3167">
                  <c:v>31670</c:v>
                </c:pt>
                <c:pt idx="3168">
                  <c:v>31680</c:v>
                </c:pt>
                <c:pt idx="3169">
                  <c:v>31690</c:v>
                </c:pt>
                <c:pt idx="3170">
                  <c:v>31700</c:v>
                </c:pt>
                <c:pt idx="3171">
                  <c:v>31710</c:v>
                </c:pt>
                <c:pt idx="3172">
                  <c:v>31720</c:v>
                </c:pt>
                <c:pt idx="3173">
                  <c:v>31730</c:v>
                </c:pt>
                <c:pt idx="3174">
                  <c:v>31740</c:v>
                </c:pt>
                <c:pt idx="3175">
                  <c:v>31750</c:v>
                </c:pt>
                <c:pt idx="3176">
                  <c:v>31760</c:v>
                </c:pt>
                <c:pt idx="3177">
                  <c:v>31770</c:v>
                </c:pt>
                <c:pt idx="3178">
                  <c:v>31780</c:v>
                </c:pt>
                <c:pt idx="3179">
                  <c:v>31790</c:v>
                </c:pt>
                <c:pt idx="3180">
                  <c:v>31800</c:v>
                </c:pt>
                <c:pt idx="3181">
                  <c:v>31810</c:v>
                </c:pt>
                <c:pt idx="3182">
                  <c:v>31820</c:v>
                </c:pt>
                <c:pt idx="3183">
                  <c:v>31830</c:v>
                </c:pt>
                <c:pt idx="3184">
                  <c:v>31840</c:v>
                </c:pt>
                <c:pt idx="3185">
                  <c:v>31850</c:v>
                </c:pt>
                <c:pt idx="3186">
                  <c:v>31860</c:v>
                </c:pt>
                <c:pt idx="3187">
                  <c:v>31870</c:v>
                </c:pt>
                <c:pt idx="3188">
                  <c:v>31880</c:v>
                </c:pt>
                <c:pt idx="3189">
                  <c:v>31890</c:v>
                </c:pt>
                <c:pt idx="3190">
                  <c:v>31900</c:v>
                </c:pt>
                <c:pt idx="3191">
                  <c:v>31910</c:v>
                </c:pt>
                <c:pt idx="3192">
                  <c:v>31920</c:v>
                </c:pt>
                <c:pt idx="3193">
                  <c:v>31930</c:v>
                </c:pt>
                <c:pt idx="3194">
                  <c:v>31940</c:v>
                </c:pt>
                <c:pt idx="3195">
                  <c:v>31950</c:v>
                </c:pt>
                <c:pt idx="3196">
                  <c:v>31960</c:v>
                </c:pt>
                <c:pt idx="3197">
                  <c:v>31970</c:v>
                </c:pt>
                <c:pt idx="3198">
                  <c:v>31980</c:v>
                </c:pt>
                <c:pt idx="3199">
                  <c:v>31990</c:v>
                </c:pt>
                <c:pt idx="3200">
                  <c:v>32000</c:v>
                </c:pt>
                <c:pt idx="3201">
                  <c:v>32010</c:v>
                </c:pt>
                <c:pt idx="3202">
                  <c:v>32020</c:v>
                </c:pt>
                <c:pt idx="3203">
                  <c:v>32030</c:v>
                </c:pt>
                <c:pt idx="3204">
                  <c:v>32040</c:v>
                </c:pt>
                <c:pt idx="3205">
                  <c:v>32050</c:v>
                </c:pt>
                <c:pt idx="3206">
                  <c:v>32060</c:v>
                </c:pt>
                <c:pt idx="3207">
                  <c:v>32070</c:v>
                </c:pt>
                <c:pt idx="3208">
                  <c:v>32080</c:v>
                </c:pt>
                <c:pt idx="3209">
                  <c:v>32090</c:v>
                </c:pt>
                <c:pt idx="3210">
                  <c:v>32100</c:v>
                </c:pt>
                <c:pt idx="3211">
                  <c:v>32110</c:v>
                </c:pt>
                <c:pt idx="3212">
                  <c:v>32120</c:v>
                </c:pt>
                <c:pt idx="3213">
                  <c:v>32130</c:v>
                </c:pt>
                <c:pt idx="3214">
                  <c:v>32140</c:v>
                </c:pt>
                <c:pt idx="3215">
                  <c:v>32150</c:v>
                </c:pt>
                <c:pt idx="3216">
                  <c:v>32160</c:v>
                </c:pt>
                <c:pt idx="3217">
                  <c:v>32170</c:v>
                </c:pt>
                <c:pt idx="3218">
                  <c:v>32180</c:v>
                </c:pt>
                <c:pt idx="3219">
                  <c:v>32190</c:v>
                </c:pt>
                <c:pt idx="3220">
                  <c:v>32200</c:v>
                </c:pt>
                <c:pt idx="3221">
                  <c:v>32210</c:v>
                </c:pt>
                <c:pt idx="3222">
                  <c:v>32220</c:v>
                </c:pt>
                <c:pt idx="3223">
                  <c:v>32230</c:v>
                </c:pt>
                <c:pt idx="3224">
                  <c:v>32240</c:v>
                </c:pt>
                <c:pt idx="3225">
                  <c:v>32250</c:v>
                </c:pt>
                <c:pt idx="3226">
                  <c:v>32260</c:v>
                </c:pt>
                <c:pt idx="3227">
                  <c:v>32270</c:v>
                </c:pt>
                <c:pt idx="3228">
                  <c:v>32280</c:v>
                </c:pt>
                <c:pt idx="3229">
                  <c:v>32290</c:v>
                </c:pt>
                <c:pt idx="3230">
                  <c:v>32300</c:v>
                </c:pt>
                <c:pt idx="3231">
                  <c:v>32310</c:v>
                </c:pt>
                <c:pt idx="3232">
                  <c:v>32320</c:v>
                </c:pt>
                <c:pt idx="3233">
                  <c:v>32330</c:v>
                </c:pt>
                <c:pt idx="3234">
                  <c:v>32340</c:v>
                </c:pt>
                <c:pt idx="3235">
                  <c:v>32350</c:v>
                </c:pt>
                <c:pt idx="3236">
                  <c:v>32360</c:v>
                </c:pt>
                <c:pt idx="3237">
                  <c:v>32370</c:v>
                </c:pt>
                <c:pt idx="3238">
                  <c:v>32380</c:v>
                </c:pt>
                <c:pt idx="3239">
                  <c:v>32390</c:v>
                </c:pt>
                <c:pt idx="3240">
                  <c:v>32400</c:v>
                </c:pt>
                <c:pt idx="3241">
                  <c:v>32410</c:v>
                </c:pt>
                <c:pt idx="3242">
                  <c:v>32420</c:v>
                </c:pt>
                <c:pt idx="3243">
                  <c:v>32430</c:v>
                </c:pt>
                <c:pt idx="3244">
                  <c:v>32440</c:v>
                </c:pt>
                <c:pt idx="3245">
                  <c:v>32450</c:v>
                </c:pt>
                <c:pt idx="3246">
                  <c:v>32460</c:v>
                </c:pt>
                <c:pt idx="3247">
                  <c:v>32470</c:v>
                </c:pt>
                <c:pt idx="3248">
                  <c:v>32480</c:v>
                </c:pt>
                <c:pt idx="3249">
                  <c:v>32490</c:v>
                </c:pt>
                <c:pt idx="3250">
                  <c:v>32500</c:v>
                </c:pt>
                <c:pt idx="3251">
                  <c:v>32510</c:v>
                </c:pt>
                <c:pt idx="3252">
                  <c:v>32520</c:v>
                </c:pt>
                <c:pt idx="3253">
                  <c:v>32530</c:v>
                </c:pt>
                <c:pt idx="3254">
                  <c:v>32540</c:v>
                </c:pt>
                <c:pt idx="3255">
                  <c:v>32550</c:v>
                </c:pt>
                <c:pt idx="3256">
                  <c:v>32560</c:v>
                </c:pt>
                <c:pt idx="3257">
                  <c:v>32570</c:v>
                </c:pt>
                <c:pt idx="3258">
                  <c:v>32580</c:v>
                </c:pt>
                <c:pt idx="3259">
                  <c:v>32590</c:v>
                </c:pt>
                <c:pt idx="3260">
                  <c:v>32600</c:v>
                </c:pt>
                <c:pt idx="3261">
                  <c:v>32610</c:v>
                </c:pt>
                <c:pt idx="3262">
                  <c:v>32620</c:v>
                </c:pt>
                <c:pt idx="3263">
                  <c:v>32630</c:v>
                </c:pt>
                <c:pt idx="3264">
                  <c:v>32640</c:v>
                </c:pt>
                <c:pt idx="3265">
                  <c:v>32650</c:v>
                </c:pt>
                <c:pt idx="3266">
                  <c:v>32660</c:v>
                </c:pt>
                <c:pt idx="3267">
                  <c:v>32670</c:v>
                </c:pt>
                <c:pt idx="3268">
                  <c:v>32680</c:v>
                </c:pt>
                <c:pt idx="3269">
                  <c:v>32690</c:v>
                </c:pt>
                <c:pt idx="3270">
                  <c:v>32700</c:v>
                </c:pt>
                <c:pt idx="3271">
                  <c:v>32710</c:v>
                </c:pt>
                <c:pt idx="3272">
                  <c:v>32720</c:v>
                </c:pt>
                <c:pt idx="3273">
                  <c:v>32730</c:v>
                </c:pt>
                <c:pt idx="3274">
                  <c:v>32740</c:v>
                </c:pt>
                <c:pt idx="3275">
                  <c:v>32750</c:v>
                </c:pt>
                <c:pt idx="3276">
                  <c:v>32760</c:v>
                </c:pt>
                <c:pt idx="3277">
                  <c:v>32770</c:v>
                </c:pt>
                <c:pt idx="3278">
                  <c:v>32780</c:v>
                </c:pt>
                <c:pt idx="3279">
                  <c:v>32790</c:v>
                </c:pt>
                <c:pt idx="3280">
                  <c:v>32800</c:v>
                </c:pt>
                <c:pt idx="3281">
                  <c:v>32810</c:v>
                </c:pt>
                <c:pt idx="3282">
                  <c:v>32820</c:v>
                </c:pt>
                <c:pt idx="3283">
                  <c:v>32830</c:v>
                </c:pt>
                <c:pt idx="3284">
                  <c:v>32840</c:v>
                </c:pt>
                <c:pt idx="3285">
                  <c:v>32850</c:v>
                </c:pt>
                <c:pt idx="3286">
                  <c:v>32860</c:v>
                </c:pt>
                <c:pt idx="3287">
                  <c:v>32870</c:v>
                </c:pt>
                <c:pt idx="3288">
                  <c:v>32880</c:v>
                </c:pt>
                <c:pt idx="3289">
                  <c:v>32890</c:v>
                </c:pt>
                <c:pt idx="3290">
                  <c:v>32900</c:v>
                </c:pt>
                <c:pt idx="3291">
                  <c:v>32910</c:v>
                </c:pt>
                <c:pt idx="3292">
                  <c:v>32920</c:v>
                </c:pt>
                <c:pt idx="3293">
                  <c:v>32930</c:v>
                </c:pt>
                <c:pt idx="3294">
                  <c:v>32940</c:v>
                </c:pt>
                <c:pt idx="3295">
                  <c:v>32950</c:v>
                </c:pt>
                <c:pt idx="3296">
                  <c:v>32960</c:v>
                </c:pt>
                <c:pt idx="3297">
                  <c:v>32970</c:v>
                </c:pt>
                <c:pt idx="3298">
                  <c:v>32980</c:v>
                </c:pt>
                <c:pt idx="3299">
                  <c:v>32990</c:v>
                </c:pt>
                <c:pt idx="3300">
                  <c:v>33000</c:v>
                </c:pt>
                <c:pt idx="3301">
                  <c:v>33010</c:v>
                </c:pt>
                <c:pt idx="3302">
                  <c:v>33020</c:v>
                </c:pt>
                <c:pt idx="3303">
                  <c:v>33030</c:v>
                </c:pt>
                <c:pt idx="3304">
                  <c:v>33040</c:v>
                </c:pt>
                <c:pt idx="3305">
                  <c:v>33050</c:v>
                </c:pt>
                <c:pt idx="3306">
                  <c:v>33060</c:v>
                </c:pt>
                <c:pt idx="3307">
                  <c:v>33070</c:v>
                </c:pt>
                <c:pt idx="3308">
                  <c:v>33080</c:v>
                </c:pt>
                <c:pt idx="3309">
                  <c:v>33090</c:v>
                </c:pt>
                <c:pt idx="3310">
                  <c:v>33100</c:v>
                </c:pt>
                <c:pt idx="3311">
                  <c:v>33110</c:v>
                </c:pt>
                <c:pt idx="3312">
                  <c:v>33120</c:v>
                </c:pt>
                <c:pt idx="3313">
                  <c:v>33130</c:v>
                </c:pt>
                <c:pt idx="3314">
                  <c:v>33140</c:v>
                </c:pt>
                <c:pt idx="3315">
                  <c:v>33150</c:v>
                </c:pt>
                <c:pt idx="3316">
                  <c:v>33160</c:v>
                </c:pt>
                <c:pt idx="3317">
                  <c:v>33170</c:v>
                </c:pt>
                <c:pt idx="3318">
                  <c:v>33180</c:v>
                </c:pt>
                <c:pt idx="3319">
                  <c:v>33190</c:v>
                </c:pt>
                <c:pt idx="3320">
                  <c:v>33200</c:v>
                </c:pt>
                <c:pt idx="3321">
                  <c:v>33210</c:v>
                </c:pt>
                <c:pt idx="3322">
                  <c:v>33220</c:v>
                </c:pt>
                <c:pt idx="3323">
                  <c:v>33230</c:v>
                </c:pt>
                <c:pt idx="3324">
                  <c:v>33240</c:v>
                </c:pt>
                <c:pt idx="3325">
                  <c:v>33250</c:v>
                </c:pt>
                <c:pt idx="3326">
                  <c:v>33260</c:v>
                </c:pt>
                <c:pt idx="3327">
                  <c:v>33270</c:v>
                </c:pt>
                <c:pt idx="3328">
                  <c:v>33280</c:v>
                </c:pt>
                <c:pt idx="3329">
                  <c:v>33290</c:v>
                </c:pt>
                <c:pt idx="3330">
                  <c:v>33300</c:v>
                </c:pt>
                <c:pt idx="3331">
                  <c:v>33310</c:v>
                </c:pt>
                <c:pt idx="3332">
                  <c:v>33320</c:v>
                </c:pt>
                <c:pt idx="3333">
                  <c:v>33330</c:v>
                </c:pt>
                <c:pt idx="3334">
                  <c:v>33340</c:v>
                </c:pt>
                <c:pt idx="3335">
                  <c:v>33350</c:v>
                </c:pt>
              </c:numCache>
            </c:numRef>
          </c:xVal>
          <c:yVal>
            <c:numRef>
              <c:f>datos_calentador_graficas!$H$2:$H$3337</c:f>
              <c:numCache>
                <c:formatCode>General</c:formatCode>
                <c:ptCount val="3336"/>
                <c:pt idx="0">
                  <c:v>295.14999999999998</c:v>
                </c:pt>
                <c:pt idx="1">
                  <c:v>294.99</c:v>
                </c:pt>
                <c:pt idx="2">
                  <c:v>294.95</c:v>
                </c:pt>
                <c:pt idx="3">
                  <c:v>295.01</c:v>
                </c:pt>
                <c:pt idx="4">
                  <c:v>295.14</c:v>
                </c:pt>
                <c:pt idx="5">
                  <c:v>295.31</c:v>
                </c:pt>
                <c:pt idx="6">
                  <c:v>295.51</c:v>
                </c:pt>
                <c:pt idx="7">
                  <c:v>295.73</c:v>
                </c:pt>
                <c:pt idx="8">
                  <c:v>295.95</c:v>
                </c:pt>
                <c:pt idx="9">
                  <c:v>296.19</c:v>
                </c:pt>
                <c:pt idx="10">
                  <c:v>296.44</c:v>
                </c:pt>
                <c:pt idx="11">
                  <c:v>296.69</c:v>
                </c:pt>
                <c:pt idx="12">
                  <c:v>296.95</c:v>
                </c:pt>
                <c:pt idx="13">
                  <c:v>297.20999999999998</c:v>
                </c:pt>
                <c:pt idx="14">
                  <c:v>297.47000000000003</c:v>
                </c:pt>
                <c:pt idx="15">
                  <c:v>297.73</c:v>
                </c:pt>
                <c:pt idx="16">
                  <c:v>298</c:v>
                </c:pt>
                <c:pt idx="17">
                  <c:v>298.26</c:v>
                </c:pt>
                <c:pt idx="18">
                  <c:v>298.52999999999997</c:v>
                </c:pt>
                <c:pt idx="19">
                  <c:v>298.79000000000002</c:v>
                </c:pt>
                <c:pt idx="20">
                  <c:v>299.05</c:v>
                </c:pt>
                <c:pt idx="21">
                  <c:v>299.32</c:v>
                </c:pt>
                <c:pt idx="22">
                  <c:v>299.58</c:v>
                </c:pt>
                <c:pt idx="23">
                  <c:v>299.83999999999997</c:v>
                </c:pt>
                <c:pt idx="24">
                  <c:v>300.08999999999997</c:v>
                </c:pt>
                <c:pt idx="25">
                  <c:v>300.35000000000002</c:v>
                </c:pt>
                <c:pt idx="26">
                  <c:v>300.60000000000002</c:v>
                </c:pt>
                <c:pt idx="27">
                  <c:v>300.85000000000002</c:v>
                </c:pt>
                <c:pt idx="28">
                  <c:v>301.08999999999997</c:v>
                </c:pt>
                <c:pt idx="29">
                  <c:v>301.33999999999997</c:v>
                </c:pt>
                <c:pt idx="30">
                  <c:v>301.58</c:v>
                </c:pt>
                <c:pt idx="31">
                  <c:v>301.82</c:v>
                </c:pt>
                <c:pt idx="32">
                  <c:v>302.05</c:v>
                </c:pt>
                <c:pt idx="33">
                  <c:v>302.27999999999997</c:v>
                </c:pt>
                <c:pt idx="34">
                  <c:v>302.51</c:v>
                </c:pt>
                <c:pt idx="35">
                  <c:v>302.74</c:v>
                </c:pt>
                <c:pt idx="36">
                  <c:v>302.95999999999998</c:v>
                </c:pt>
                <c:pt idx="37">
                  <c:v>303.18</c:v>
                </c:pt>
                <c:pt idx="38">
                  <c:v>303.39999999999998</c:v>
                </c:pt>
                <c:pt idx="39">
                  <c:v>303.61</c:v>
                </c:pt>
                <c:pt idx="40">
                  <c:v>303.82</c:v>
                </c:pt>
                <c:pt idx="41">
                  <c:v>304.02999999999997</c:v>
                </c:pt>
                <c:pt idx="42">
                  <c:v>304.24</c:v>
                </c:pt>
                <c:pt idx="43">
                  <c:v>304.44</c:v>
                </c:pt>
                <c:pt idx="44">
                  <c:v>304.64</c:v>
                </c:pt>
                <c:pt idx="45">
                  <c:v>304.83</c:v>
                </c:pt>
                <c:pt idx="46">
                  <c:v>305.02</c:v>
                </c:pt>
                <c:pt idx="47">
                  <c:v>305.20999999999998</c:v>
                </c:pt>
                <c:pt idx="48">
                  <c:v>305.39999999999998</c:v>
                </c:pt>
                <c:pt idx="49">
                  <c:v>305.58</c:v>
                </c:pt>
                <c:pt idx="50">
                  <c:v>305.76</c:v>
                </c:pt>
                <c:pt idx="51">
                  <c:v>305.94</c:v>
                </c:pt>
                <c:pt idx="52">
                  <c:v>306.12</c:v>
                </c:pt>
                <c:pt idx="53">
                  <c:v>306.29000000000002</c:v>
                </c:pt>
                <c:pt idx="54">
                  <c:v>306.45999999999998</c:v>
                </c:pt>
                <c:pt idx="55">
                  <c:v>306.63</c:v>
                </c:pt>
                <c:pt idx="56">
                  <c:v>306.79000000000002</c:v>
                </c:pt>
                <c:pt idx="57">
                  <c:v>306.95</c:v>
                </c:pt>
                <c:pt idx="58">
                  <c:v>307.11</c:v>
                </c:pt>
                <c:pt idx="59">
                  <c:v>307.27</c:v>
                </c:pt>
                <c:pt idx="60">
                  <c:v>307.42</c:v>
                </c:pt>
                <c:pt idx="61">
                  <c:v>307.58</c:v>
                </c:pt>
                <c:pt idx="62">
                  <c:v>307.72000000000003</c:v>
                </c:pt>
                <c:pt idx="63">
                  <c:v>307.87</c:v>
                </c:pt>
                <c:pt idx="64">
                  <c:v>308.01</c:v>
                </c:pt>
                <c:pt idx="65">
                  <c:v>308.16000000000003</c:v>
                </c:pt>
                <c:pt idx="66">
                  <c:v>308.3</c:v>
                </c:pt>
                <c:pt idx="67">
                  <c:v>308.43</c:v>
                </c:pt>
                <c:pt idx="68">
                  <c:v>308.57</c:v>
                </c:pt>
                <c:pt idx="69">
                  <c:v>308.7</c:v>
                </c:pt>
                <c:pt idx="70">
                  <c:v>308.83</c:v>
                </c:pt>
                <c:pt idx="71">
                  <c:v>308.95999999999998</c:v>
                </c:pt>
                <c:pt idx="72">
                  <c:v>309.08</c:v>
                </c:pt>
                <c:pt idx="73">
                  <c:v>309.20999999999998</c:v>
                </c:pt>
                <c:pt idx="74">
                  <c:v>309.33</c:v>
                </c:pt>
                <c:pt idx="75">
                  <c:v>309.45</c:v>
                </c:pt>
                <c:pt idx="76">
                  <c:v>309.57</c:v>
                </c:pt>
                <c:pt idx="77">
                  <c:v>309.68</c:v>
                </c:pt>
                <c:pt idx="78">
                  <c:v>309.8</c:v>
                </c:pt>
                <c:pt idx="79">
                  <c:v>309.91000000000003</c:v>
                </c:pt>
                <c:pt idx="80">
                  <c:v>310.02</c:v>
                </c:pt>
                <c:pt idx="81">
                  <c:v>310.13</c:v>
                </c:pt>
                <c:pt idx="82">
                  <c:v>310.23</c:v>
                </c:pt>
                <c:pt idx="83">
                  <c:v>310.33999999999997</c:v>
                </c:pt>
                <c:pt idx="84">
                  <c:v>310.44</c:v>
                </c:pt>
                <c:pt idx="85">
                  <c:v>310.54000000000002</c:v>
                </c:pt>
                <c:pt idx="86">
                  <c:v>310.64</c:v>
                </c:pt>
                <c:pt idx="87">
                  <c:v>310.73</c:v>
                </c:pt>
                <c:pt idx="88">
                  <c:v>310.83</c:v>
                </c:pt>
                <c:pt idx="89">
                  <c:v>310.92</c:v>
                </c:pt>
                <c:pt idx="90">
                  <c:v>311.02</c:v>
                </c:pt>
                <c:pt idx="91">
                  <c:v>311.11</c:v>
                </c:pt>
                <c:pt idx="92">
                  <c:v>311.19</c:v>
                </c:pt>
                <c:pt idx="93">
                  <c:v>311.27999999999997</c:v>
                </c:pt>
                <c:pt idx="94">
                  <c:v>311.37</c:v>
                </c:pt>
                <c:pt idx="95">
                  <c:v>311.45</c:v>
                </c:pt>
                <c:pt idx="96">
                  <c:v>311.52999999999997</c:v>
                </c:pt>
                <c:pt idx="97">
                  <c:v>311.62</c:v>
                </c:pt>
                <c:pt idx="98">
                  <c:v>311.69</c:v>
                </c:pt>
                <c:pt idx="99">
                  <c:v>311.77</c:v>
                </c:pt>
                <c:pt idx="100">
                  <c:v>311.85000000000002</c:v>
                </c:pt>
                <c:pt idx="101">
                  <c:v>311.93</c:v>
                </c:pt>
                <c:pt idx="102">
                  <c:v>312</c:v>
                </c:pt>
                <c:pt idx="103">
                  <c:v>312.07</c:v>
                </c:pt>
                <c:pt idx="104">
                  <c:v>312.14</c:v>
                </c:pt>
                <c:pt idx="105">
                  <c:v>312.20999999999998</c:v>
                </c:pt>
                <c:pt idx="106">
                  <c:v>312.27999999999997</c:v>
                </c:pt>
                <c:pt idx="107">
                  <c:v>312.35000000000002</c:v>
                </c:pt>
                <c:pt idx="108">
                  <c:v>312.42</c:v>
                </c:pt>
                <c:pt idx="109">
                  <c:v>312.48</c:v>
                </c:pt>
                <c:pt idx="110">
                  <c:v>312.54000000000002</c:v>
                </c:pt>
                <c:pt idx="111">
                  <c:v>312.61</c:v>
                </c:pt>
                <c:pt idx="112">
                  <c:v>312.67</c:v>
                </c:pt>
                <c:pt idx="113">
                  <c:v>312.73</c:v>
                </c:pt>
                <c:pt idx="114">
                  <c:v>312.79000000000002</c:v>
                </c:pt>
                <c:pt idx="115">
                  <c:v>312.85000000000002</c:v>
                </c:pt>
                <c:pt idx="116">
                  <c:v>312.89999999999998</c:v>
                </c:pt>
                <c:pt idx="117">
                  <c:v>312.95999999999998</c:v>
                </c:pt>
                <c:pt idx="118">
                  <c:v>313.01</c:v>
                </c:pt>
                <c:pt idx="119">
                  <c:v>313.07</c:v>
                </c:pt>
                <c:pt idx="120">
                  <c:v>313.12</c:v>
                </c:pt>
                <c:pt idx="121">
                  <c:v>313.17</c:v>
                </c:pt>
                <c:pt idx="122">
                  <c:v>313.22000000000003</c:v>
                </c:pt>
                <c:pt idx="123">
                  <c:v>313.27</c:v>
                </c:pt>
                <c:pt idx="124">
                  <c:v>313.32</c:v>
                </c:pt>
                <c:pt idx="125">
                  <c:v>313.37</c:v>
                </c:pt>
                <c:pt idx="126">
                  <c:v>313.41000000000003</c:v>
                </c:pt>
                <c:pt idx="127">
                  <c:v>313.45999999999998</c:v>
                </c:pt>
                <c:pt idx="128">
                  <c:v>313.5</c:v>
                </c:pt>
                <c:pt idx="129">
                  <c:v>313.55</c:v>
                </c:pt>
                <c:pt idx="130">
                  <c:v>313.58999999999997</c:v>
                </c:pt>
                <c:pt idx="131">
                  <c:v>313.63</c:v>
                </c:pt>
                <c:pt idx="132">
                  <c:v>313.68</c:v>
                </c:pt>
                <c:pt idx="133">
                  <c:v>313.72000000000003</c:v>
                </c:pt>
                <c:pt idx="134">
                  <c:v>313.76</c:v>
                </c:pt>
                <c:pt idx="135">
                  <c:v>313.79000000000002</c:v>
                </c:pt>
                <c:pt idx="136">
                  <c:v>313.83</c:v>
                </c:pt>
                <c:pt idx="137">
                  <c:v>313.87</c:v>
                </c:pt>
                <c:pt idx="138">
                  <c:v>313.91000000000003</c:v>
                </c:pt>
                <c:pt idx="139">
                  <c:v>313.94</c:v>
                </c:pt>
                <c:pt idx="140">
                  <c:v>313.98</c:v>
                </c:pt>
                <c:pt idx="141">
                  <c:v>314.01</c:v>
                </c:pt>
                <c:pt idx="142">
                  <c:v>314.05</c:v>
                </c:pt>
                <c:pt idx="143">
                  <c:v>314.08</c:v>
                </c:pt>
                <c:pt idx="144">
                  <c:v>314.11</c:v>
                </c:pt>
                <c:pt idx="145">
                  <c:v>314.14</c:v>
                </c:pt>
                <c:pt idx="146">
                  <c:v>314.17</c:v>
                </c:pt>
                <c:pt idx="147">
                  <c:v>314.2</c:v>
                </c:pt>
                <c:pt idx="148">
                  <c:v>314.23</c:v>
                </c:pt>
                <c:pt idx="149">
                  <c:v>314.26</c:v>
                </c:pt>
                <c:pt idx="150">
                  <c:v>314.29000000000002</c:v>
                </c:pt>
                <c:pt idx="151">
                  <c:v>314.32</c:v>
                </c:pt>
                <c:pt idx="152">
                  <c:v>314.35000000000002</c:v>
                </c:pt>
                <c:pt idx="153">
                  <c:v>314.37</c:v>
                </c:pt>
                <c:pt idx="154">
                  <c:v>314.39999999999998</c:v>
                </c:pt>
                <c:pt idx="155">
                  <c:v>314.42</c:v>
                </c:pt>
                <c:pt idx="156">
                  <c:v>314.45</c:v>
                </c:pt>
                <c:pt idx="157">
                  <c:v>314.47000000000003</c:v>
                </c:pt>
                <c:pt idx="158">
                  <c:v>314.5</c:v>
                </c:pt>
                <c:pt idx="159">
                  <c:v>314.52</c:v>
                </c:pt>
                <c:pt idx="160">
                  <c:v>314.54000000000002</c:v>
                </c:pt>
                <c:pt idx="161">
                  <c:v>314.56</c:v>
                </c:pt>
                <c:pt idx="162">
                  <c:v>314.58999999999997</c:v>
                </c:pt>
                <c:pt idx="163">
                  <c:v>314.61</c:v>
                </c:pt>
                <c:pt idx="164">
                  <c:v>314.63</c:v>
                </c:pt>
                <c:pt idx="165">
                  <c:v>314.64999999999998</c:v>
                </c:pt>
                <c:pt idx="166">
                  <c:v>314.67</c:v>
                </c:pt>
                <c:pt idx="167">
                  <c:v>314.69</c:v>
                </c:pt>
                <c:pt idx="168">
                  <c:v>314.7</c:v>
                </c:pt>
                <c:pt idx="169">
                  <c:v>314.72000000000003</c:v>
                </c:pt>
                <c:pt idx="170">
                  <c:v>314.74</c:v>
                </c:pt>
                <c:pt idx="171">
                  <c:v>314.76</c:v>
                </c:pt>
                <c:pt idx="172">
                  <c:v>314.77</c:v>
                </c:pt>
                <c:pt idx="173">
                  <c:v>314.79000000000002</c:v>
                </c:pt>
                <c:pt idx="174">
                  <c:v>314.81</c:v>
                </c:pt>
                <c:pt idx="175">
                  <c:v>314.82</c:v>
                </c:pt>
                <c:pt idx="176">
                  <c:v>314.83999999999997</c:v>
                </c:pt>
                <c:pt idx="177">
                  <c:v>314.85000000000002</c:v>
                </c:pt>
                <c:pt idx="178">
                  <c:v>314.87</c:v>
                </c:pt>
                <c:pt idx="179">
                  <c:v>314.88</c:v>
                </c:pt>
                <c:pt idx="180">
                  <c:v>314.89</c:v>
                </c:pt>
                <c:pt idx="181">
                  <c:v>314.91000000000003</c:v>
                </c:pt>
                <c:pt idx="182">
                  <c:v>314.92</c:v>
                </c:pt>
                <c:pt idx="183">
                  <c:v>314.93</c:v>
                </c:pt>
                <c:pt idx="184">
                  <c:v>314.94</c:v>
                </c:pt>
                <c:pt idx="185">
                  <c:v>314.95999999999998</c:v>
                </c:pt>
                <c:pt idx="186">
                  <c:v>314.97000000000003</c:v>
                </c:pt>
                <c:pt idx="187">
                  <c:v>314.98</c:v>
                </c:pt>
                <c:pt idx="188">
                  <c:v>314.99</c:v>
                </c:pt>
                <c:pt idx="189">
                  <c:v>315</c:v>
                </c:pt>
                <c:pt idx="190">
                  <c:v>315.01</c:v>
                </c:pt>
                <c:pt idx="191">
                  <c:v>315.02</c:v>
                </c:pt>
                <c:pt idx="192">
                  <c:v>315.02999999999997</c:v>
                </c:pt>
                <c:pt idx="193">
                  <c:v>315.04000000000002</c:v>
                </c:pt>
                <c:pt idx="194">
                  <c:v>315.05</c:v>
                </c:pt>
                <c:pt idx="195">
                  <c:v>315.06</c:v>
                </c:pt>
                <c:pt idx="196">
                  <c:v>315.07</c:v>
                </c:pt>
                <c:pt idx="197">
                  <c:v>315.07</c:v>
                </c:pt>
                <c:pt idx="198">
                  <c:v>315.08</c:v>
                </c:pt>
                <c:pt idx="199">
                  <c:v>315.08999999999997</c:v>
                </c:pt>
                <c:pt idx="200">
                  <c:v>315.10000000000002</c:v>
                </c:pt>
                <c:pt idx="201">
                  <c:v>315.10000000000002</c:v>
                </c:pt>
                <c:pt idx="202">
                  <c:v>315.11</c:v>
                </c:pt>
                <c:pt idx="203">
                  <c:v>315.12</c:v>
                </c:pt>
                <c:pt idx="204">
                  <c:v>315.12</c:v>
                </c:pt>
                <c:pt idx="205">
                  <c:v>315.13</c:v>
                </c:pt>
                <c:pt idx="206">
                  <c:v>315.14</c:v>
                </c:pt>
                <c:pt idx="207">
                  <c:v>315.14</c:v>
                </c:pt>
                <c:pt idx="208">
                  <c:v>315.14999999999998</c:v>
                </c:pt>
                <c:pt idx="209">
                  <c:v>315.14999999999998</c:v>
                </c:pt>
                <c:pt idx="210">
                  <c:v>315.16000000000003</c:v>
                </c:pt>
                <c:pt idx="211">
                  <c:v>315.16000000000003</c:v>
                </c:pt>
                <c:pt idx="212">
                  <c:v>315.17</c:v>
                </c:pt>
                <c:pt idx="213">
                  <c:v>315.17</c:v>
                </c:pt>
                <c:pt idx="214">
                  <c:v>315.17</c:v>
                </c:pt>
                <c:pt idx="215">
                  <c:v>315.18</c:v>
                </c:pt>
                <c:pt idx="216">
                  <c:v>315.18</c:v>
                </c:pt>
                <c:pt idx="217">
                  <c:v>315.18</c:v>
                </c:pt>
                <c:pt idx="218">
                  <c:v>315.19</c:v>
                </c:pt>
                <c:pt idx="219">
                  <c:v>315.19</c:v>
                </c:pt>
                <c:pt idx="220">
                  <c:v>315.19</c:v>
                </c:pt>
                <c:pt idx="221">
                  <c:v>315.2</c:v>
                </c:pt>
                <c:pt idx="222">
                  <c:v>315.2</c:v>
                </c:pt>
                <c:pt idx="223">
                  <c:v>315.2</c:v>
                </c:pt>
                <c:pt idx="224">
                  <c:v>315.2</c:v>
                </c:pt>
                <c:pt idx="225">
                  <c:v>315.20999999999998</c:v>
                </c:pt>
                <c:pt idx="226">
                  <c:v>315.20999999999998</c:v>
                </c:pt>
                <c:pt idx="227">
                  <c:v>315.20999999999998</c:v>
                </c:pt>
                <c:pt idx="228">
                  <c:v>315.20999999999998</c:v>
                </c:pt>
                <c:pt idx="229">
                  <c:v>315.20999999999998</c:v>
                </c:pt>
                <c:pt idx="230">
                  <c:v>315.20999999999998</c:v>
                </c:pt>
                <c:pt idx="231">
                  <c:v>315.20999999999998</c:v>
                </c:pt>
                <c:pt idx="232">
                  <c:v>315.22000000000003</c:v>
                </c:pt>
                <c:pt idx="233">
                  <c:v>315.22000000000003</c:v>
                </c:pt>
                <c:pt idx="234">
                  <c:v>315.22000000000003</c:v>
                </c:pt>
                <c:pt idx="235">
                  <c:v>315.22000000000003</c:v>
                </c:pt>
                <c:pt idx="236">
                  <c:v>315.22000000000003</c:v>
                </c:pt>
                <c:pt idx="237">
                  <c:v>315.22000000000003</c:v>
                </c:pt>
                <c:pt idx="238">
                  <c:v>315.22000000000003</c:v>
                </c:pt>
                <c:pt idx="239">
                  <c:v>315.22000000000003</c:v>
                </c:pt>
                <c:pt idx="240">
                  <c:v>315.22000000000003</c:v>
                </c:pt>
                <c:pt idx="241">
                  <c:v>315.22000000000003</c:v>
                </c:pt>
                <c:pt idx="242">
                  <c:v>315.22000000000003</c:v>
                </c:pt>
                <c:pt idx="243">
                  <c:v>315.22000000000003</c:v>
                </c:pt>
                <c:pt idx="244">
                  <c:v>315.22000000000003</c:v>
                </c:pt>
                <c:pt idx="245">
                  <c:v>315.22000000000003</c:v>
                </c:pt>
                <c:pt idx="246">
                  <c:v>315.22000000000003</c:v>
                </c:pt>
                <c:pt idx="247">
                  <c:v>315.20999999999998</c:v>
                </c:pt>
                <c:pt idx="248">
                  <c:v>315.20999999999998</c:v>
                </c:pt>
                <c:pt idx="249">
                  <c:v>315.20999999999998</c:v>
                </c:pt>
                <c:pt idx="250">
                  <c:v>315.20999999999998</c:v>
                </c:pt>
                <c:pt idx="251">
                  <c:v>315.20999999999998</c:v>
                </c:pt>
                <c:pt idx="252">
                  <c:v>315.20999999999998</c:v>
                </c:pt>
                <c:pt idx="253">
                  <c:v>315.20999999999998</c:v>
                </c:pt>
                <c:pt idx="254">
                  <c:v>315.2</c:v>
                </c:pt>
                <c:pt idx="255">
                  <c:v>315.2</c:v>
                </c:pt>
                <c:pt idx="256">
                  <c:v>315.2</c:v>
                </c:pt>
                <c:pt idx="257">
                  <c:v>315.2</c:v>
                </c:pt>
                <c:pt idx="258">
                  <c:v>315.2</c:v>
                </c:pt>
                <c:pt idx="259">
                  <c:v>315.19</c:v>
                </c:pt>
                <c:pt idx="260">
                  <c:v>315.19</c:v>
                </c:pt>
                <c:pt idx="261">
                  <c:v>315.19</c:v>
                </c:pt>
                <c:pt idx="262">
                  <c:v>315.19</c:v>
                </c:pt>
                <c:pt idx="263">
                  <c:v>315.19</c:v>
                </c:pt>
                <c:pt idx="264">
                  <c:v>315.18</c:v>
                </c:pt>
                <c:pt idx="265">
                  <c:v>315.18</c:v>
                </c:pt>
                <c:pt idx="266">
                  <c:v>315.18</c:v>
                </c:pt>
                <c:pt idx="267">
                  <c:v>315.18</c:v>
                </c:pt>
                <c:pt idx="268">
                  <c:v>315.17</c:v>
                </c:pt>
                <c:pt idx="269">
                  <c:v>315.17</c:v>
                </c:pt>
                <c:pt idx="270">
                  <c:v>315.17</c:v>
                </c:pt>
                <c:pt idx="271">
                  <c:v>315.16000000000003</c:v>
                </c:pt>
                <c:pt idx="272">
                  <c:v>315.16000000000003</c:v>
                </c:pt>
                <c:pt idx="273">
                  <c:v>315.16000000000003</c:v>
                </c:pt>
                <c:pt idx="274">
                  <c:v>315.14999999999998</c:v>
                </c:pt>
                <c:pt idx="275">
                  <c:v>315.14999999999998</c:v>
                </c:pt>
                <c:pt idx="276">
                  <c:v>315.14999999999998</c:v>
                </c:pt>
                <c:pt idx="277">
                  <c:v>315.14</c:v>
                </c:pt>
                <c:pt idx="278">
                  <c:v>315.14</c:v>
                </c:pt>
                <c:pt idx="279">
                  <c:v>315.14</c:v>
                </c:pt>
                <c:pt idx="280">
                  <c:v>315.13</c:v>
                </c:pt>
                <c:pt idx="281">
                  <c:v>315.13</c:v>
                </c:pt>
                <c:pt idx="282">
                  <c:v>315.13</c:v>
                </c:pt>
                <c:pt idx="283">
                  <c:v>315.12</c:v>
                </c:pt>
                <c:pt idx="284">
                  <c:v>315.12</c:v>
                </c:pt>
                <c:pt idx="285">
                  <c:v>315.11</c:v>
                </c:pt>
                <c:pt idx="286">
                  <c:v>315.11</c:v>
                </c:pt>
                <c:pt idx="287">
                  <c:v>315.11</c:v>
                </c:pt>
                <c:pt idx="288">
                  <c:v>315.10000000000002</c:v>
                </c:pt>
                <c:pt idx="289">
                  <c:v>315.10000000000002</c:v>
                </c:pt>
                <c:pt idx="290">
                  <c:v>315.08999999999997</c:v>
                </c:pt>
                <c:pt idx="291">
                  <c:v>315.08999999999997</c:v>
                </c:pt>
                <c:pt idx="292">
                  <c:v>315.08999999999997</c:v>
                </c:pt>
                <c:pt idx="293">
                  <c:v>315.08</c:v>
                </c:pt>
                <c:pt idx="294">
                  <c:v>315.08</c:v>
                </c:pt>
                <c:pt idx="295">
                  <c:v>315.07</c:v>
                </c:pt>
                <c:pt idx="296">
                  <c:v>315.07</c:v>
                </c:pt>
                <c:pt idx="297">
                  <c:v>315.06</c:v>
                </c:pt>
                <c:pt idx="298">
                  <c:v>315.06</c:v>
                </c:pt>
                <c:pt idx="299">
                  <c:v>315.06</c:v>
                </c:pt>
                <c:pt idx="300">
                  <c:v>315.05</c:v>
                </c:pt>
                <c:pt idx="301">
                  <c:v>315.05</c:v>
                </c:pt>
                <c:pt idx="302">
                  <c:v>315.04000000000002</c:v>
                </c:pt>
                <c:pt idx="303">
                  <c:v>315.04000000000002</c:v>
                </c:pt>
                <c:pt idx="304">
                  <c:v>315.02999999999997</c:v>
                </c:pt>
                <c:pt idx="305">
                  <c:v>315.02999999999997</c:v>
                </c:pt>
                <c:pt idx="306">
                  <c:v>315.02</c:v>
                </c:pt>
                <c:pt idx="307">
                  <c:v>315.02</c:v>
                </c:pt>
                <c:pt idx="308">
                  <c:v>315.02</c:v>
                </c:pt>
                <c:pt idx="309">
                  <c:v>315.01</c:v>
                </c:pt>
                <c:pt idx="310">
                  <c:v>315.01</c:v>
                </c:pt>
                <c:pt idx="311">
                  <c:v>315</c:v>
                </c:pt>
                <c:pt idx="312">
                  <c:v>315</c:v>
                </c:pt>
                <c:pt idx="313">
                  <c:v>314.99</c:v>
                </c:pt>
                <c:pt idx="314">
                  <c:v>314.99</c:v>
                </c:pt>
                <c:pt idx="315">
                  <c:v>314.98</c:v>
                </c:pt>
                <c:pt idx="316">
                  <c:v>314.98</c:v>
                </c:pt>
                <c:pt idx="317">
                  <c:v>314.97000000000003</c:v>
                </c:pt>
                <c:pt idx="318">
                  <c:v>314.97000000000003</c:v>
                </c:pt>
                <c:pt idx="319">
                  <c:v>314.95999999999998</c:v>
                </c:pt>
                <c:pt idx="320">
                  <c:v>314.95999999999998</c:v>
                </c:pt>
                <c:pt idx="321">
                  <c:v>314.95</c:v>
                </c:pt>
                <c:pt idx="322">
                  <c:v>314.95</c:v>
                </c:pt>
                <c:pt idx="323">
                  <c:v>314.94</c:v>
                </c:pt>
                <c:pt idx="324">
                  <c:v>314.94</c:v>
                </c:pt>
                <c:pt idx="325">
                  <c:v>314.93</c:v>
                </c:pt>
                <c:pt idx="326">
                  <c:v>314.93</c:v>
                </c:pt>
                <c:pt idx="327">
                  <c:v>314.92</c:v>
                </c:pt>
                <c:pt idx="328">
                  <c:v>314.92</c:v>
                </c:pt>
                <c:pt idx="329">
                  <c:v>314.91000000000003</c:v>
                </c:pt>
                <c:pt idx="330">
                  <c:v>314.91000000000003</c:v>
                </c:pt>
                <c:pt idx="331">
                  <c:v>314.89999999999998</c:v>
                </c:pt>
                <c:pt idx="332">
                  <c:v>314.89999999999998</c:v>
                </c:pt>
                <c:pt idx="333">
                  <c:v>314.89</c:v>
                </c:pt>
                <c:pt idx="334">
                  <c:v>314.89</c:v>
                </c:pt>
                <c:pt idx="335">
                  <c:v>314.88</c:v>
                </c:pt>
                <c:pt idx="336">
                  <c:v>314.88</c:v>
                </c:pt>
                <c:pt idx="337">
                  <c:v>314.87</c:v>
                </c:pt>
                <c:pt idx="338">
                  <c:v>314.87</c:v>
                </c:pt>
                <c:pt idx="339">
                  <c:v>314.87</c:v>
                </c:pt>
                <c:pt idx="340">
                  <c:v>314.67</c:v>
                </c:pt>
                <c:pt idx="341">
                  <c:v>314.27</c:v>
                </c:pt>
                <c:pt idx="342">
                  <c:v>313.72000000000003</c:v>
                </c:pt>
                <c:pt idx="343">
                  <c:v>313.08999999999997</c:v>
                </c:pt>
                <c:pt idx="344">
                  <c:v>312.41000000000003</c:v>
                </c:pt>
                <c:pt idx="345">
                  <c:v>311.7</c:v>
                </c:pt>
                <c:pt idx="346">
                  <c:v>310.95999999999998</c:v>
                </c:pt>
                <c:pt idx="347">
                  <c:v>310.22000000000003</c:v>
                </c:pt>
                <c:pt idx="348">
                  <c:v>309.47000000000003</c:v>
                </c:pt>
                <c:pt idx="349">
                  <c:v>308.70999999999998</c:v>
                </c:pt>
                <c:pt idx="350">
                  <c:v>307.95</c:v>
                </c:pt>
                <c:pt idx="351">
                  <c:v>307.19</c:v>
                </c:pt>
                <c:pt idx="352">
                  <c:v>306.43</c:v>
                </c:pt>
                <c:pt idx="353">
                  <c:v>305.67</c:v>
                </c:pt>
                <c:pt idx="354">
                  <c:v>304.91000000000003</c:v>
                </c:pt>
                <c:pt idx="355">
                  <c:v>304.16000000000003</c:v>
                </c:pt>
                <c:pt idx="356">
                  <c:v>303.41000000000003</c:v>
                </c:pt>
                <c:pt idx="357">
                  <c:v>302.66000000000003</c:v>
                </c:pt>
                <c:pt idx="358">
                  <c:v>301.92</c:v>
                </c:pt>
                <c:pt idx="359">
                  <c:v>301.19</c:v>
                </c:pt>
                <c:pt idx="360">
                  <c:v>300.45999999999998</c:v>
                </c:pt>
                <c:pt idx="361">
                  <c:v>299.74</c:v>
                </c:pt>
                <c:pt idx="362">
                  <c:v>299.02</c:v>
                </c:pt>
                <c:pt idx="363">
                  <c:v>298.31</c:v>
                </c:pt>
                <c:pt idx="364">
                  <c:v>297.61</c:v>
                </c:pt>
                <c:pt idx="365">
                  <c:v>296.91000000000003</c:v>
                </c:pt>
                <c:pt idx="366">
                  <c:v>296.22000000000003</c:v>
                </c:pt>
                <c:pt idx="367">
                  <c:v>295.52999999999997</c:v>
                </c:pt>
                <c:pt idx="368">
                  <c:v>294.85000000000002</c:v>
                </c:pt>
                <c:pt idx="369">
                  <c:v>294.18</c:v>
                </c:pt>
                <c:pt idx="370">
                  <c:v>293.52</c:v>
                </c:pt>
                <c:pt idx="371">
                  <c:v>292.86</c:v>
                </c:pt>
                <c:pt idx="372">
                  <c:v>292.2</c:v>
                </c:pt>
                <c:pt idx="373">
                  <c:v>291.56</c:v>
                </c:pt>
                <c:pt idx="374">
                  <c:v>290.92</c:v>
                </c:pt>
                <c:pt idx="375">
                  <c:v>290.27999999999997</c:v>
                </c:pt>
                <c:pt idx="376">
                  <c:v>289.64999999999998</c:v>
                </c:pt>
                <c:pt idx="377">
                  <c:v>289.02999999999997</c:v>
                </c:pt>
                <c:pt idx="378">
                  <c:v>288.42</c:v>
                </c:pt>
                <c:pt idx="379">
                  <c:v>287.81</c:v>
                </c:pt>
                <c:pt idx="380">
                  <c:v>287.2</c:v>
                </c:pt>
                <c:pt idx="381">
                  <c:v>286.61</c:v>
                </c:pt>
                <c:pt idx="382">
                  <c:v>286.01</c:v>
                </c:pt>
                <c:pt idx="383">
                  <c:v>285.43</c:v>
                </c:pt>
                <c:pt idx="384">
                  <c:v>284.85000000000002</c:v>
                </c:pt>
                <c:pt idx="385">
                  <c:v>284.27</c:v>
                </c:pt>
                <c:pt idx="386">
                  <c:v>283.7</c:v>
                </c:pt>
                <c:pt idx="387">
                  <c:v>283.14</c:v>
                </c:pt>
                <c:pt idx="388">
                  <c:v>282.58</c:v>
                </c:pt>
                <c:pt idx="389">
                  <c:v>282.02</c:v>
                </c:pt>
                <c:pt idx="390">
                  <c:v>281.48</c:v>
                </c:pt>
                <c:pt idx="391">
                  <c:v>280.93</c:v>
                </c:pt>
                <c:pt idx="392">
                  <c:v>280.39</c:v>
                </c:pt>
                <c:pt idx="393">
                  <c:v>279.86</c:v>
                </c:pt>
                <c:pt idx="394">
                  <c:v>279.33</c:v>
                </c:pt>
                <c:pt idx="395">
                  <c:v>278.81</c:v>
                </c:pt>
                <c:pt idx="396">
                  <c:v>278.29000000000002</c:v>
                </c:pt>
                <c:pt idx="397">
                  <c:v>277.77999999999997</c:v>
                </c:pt>
                <c:pt idx="398">
                  <c:v>277.27</c:v>
                </c:pt>
                <c:pt idx="399">
                  <c:v>276.76</c:v>
                </c:pt>
                <c:pt idx="400">
                  <c:v>276.26</c:v>
                </c:pt>
                <c:pt idx="401">
                  <c:v>275.76</c:v>
                </c:pt>
                <c:pt idx="402">
                  <c:v>275.27</c:v>
                </c:pt>
                <c:pt idx="403">
                  <c:v>274.79000000000002</c:v>
                </c:pt>
                <c:pt idx="404">
                  <c:v>274.3</c:v>
                </c:pt>
                <c:pt idx="405">
                  <c:v>273.83</c:v>
                </c:pt>
                <c:pt idx="406">
                  <c:v>273.35000000000002</c:v>
                </c:pt>
                <c:pt idx="407">
                  <c:v>272.88</c:v>
                </c:pt>
                <c:pt idx="408">
                  <c:v>272.42</c:v>
                </c:pt>
                <c:pt idx="409">
                  <c:v>271.95</c:v>
                </c:pt>
                <c:pt idx="410">
                  <c:v>271.49</c:v>
                </c:pt>
                <c:pt idx="411">
                  <c:v>271.04000000000002</c:v>
                </c:pt>
                <c:pt idx="412">
                  <c:v>270.58999999999997</c:v>
                </c:pt>
                <c:pt idx="413">
                  <c:v>270.14</c:v>
                </c:pt>
                <c:pt idx="414">
                  <c:v>269.89</c:v>
                </c:pt>
                <c:pt idx="415">
                  <c:v>269.81</c:v>
                </c:pt>
                <c:pt idx="416">
                  <c:v>269.72000000000003</c:v>
                </c:pt>
                <c:pt idx="417">
                  <c:v>269.64</c:v>
                </c:pt>
                <c:pt idx="418">
                  <c:v>269.55</c:v>
                </c:pt>
                <c:pt idx="419">
                  <c:v>269.47000000000003</c:v>
                </c:pt>
                <c:pt idx="420">
                  <c:v>269.38</c:v>
                </c:pt>
                <c:pt idx="421">
                  <c:v>269.3</c:v>
                </c:pt>
                <c:pt idx="422">
                  <c:v>269.20999999999998</c:v>
                </c:pt>
                <c:pt idx="423">
                  <c:v>269.12</c:v>
                </c:pt>
                <c:pt idx="424">
                  <c:v>269.02999999999997</c:v>
                </c:pt>
                <c:pt idx="425">
                  <c:v>268.94</c:v>
                </c:pt>
                <c:pt idx="426">
                  <c:v>268.85000000000002</c:v>
                </c:pt>
                <c:pt idx="427">
                  <c:v>268.76</c:v>
                </c:pt>
                <c:pt idx="428">
                  <c:v>268.66000000000003</c:v>
                </c:pt>
                <c:pt idx="429">
                  <c:v>268.57</c:v>
                </c:pt>
                <c:pt idx="430">
                  <c:v>268.47000000000003</c:v>
                </c:pt>
                <c:pt idx="431">
                  <c:v>268.38</c:v>
                </c:pt>
                <c:pt idx="432">
                  <c:v>268.27999999999997</c:v>
                </c:pt>
                <c:pt idx="433">
                  <c:v>268.19</c:v>
                </c:pt>
                <c:pt idx="434">
                  <c:v>268.08999999999997</c:v>
                </c:pt>
                <c:pt idx="435">
                  <c:v>267.99</c:v>
                </c:pt>
                <c:pt idx="436">
                  <c:v>267.89999999999998</c:v>
                </c:pt>
                <c:pt idx="437">
                  <c:v>267.8</c:v>
                </c:pt>
                <c:pt idx="438">
                  <c:v>267.7</c:v>
                </c:pt>
                <c:pt idx="439">
                  <c:v>267.60000000000002</c:v>
                </c:pt>
                <c:pt idx="440">
                  <c:v>267.5</c:v>
                </c:pt>
                <c:pt idx="441">
                  <c:v>267.39999999999998</c:v>
                </c:pt>
                <c:pt idx="442">
                  <c:v>267.3</c:v>
                </c:pt>
                <c:pt idx="443">
                  <c:v>267.2</c:v>
                </c:pt>
                <c:pt idx="444">
                  <c:v>267.10000000000002</c:v>
                </c:pt>
                <c:pt idx="445">
                  <c:v>267</c:v>
                </c:pt>
                <c:pt idx="446">
                  <c:v>266.89999999999998</c:v>
                </c:pt>
                <c:pt idx="447">
                  <c:v>266.79000000000002</c:v>
                </c:pt>
                <c:pt idx="448">
                  <c:v>266.69</c:v>
                </c:pt>
                <c:pt idx="449">
                  <c:v>266.58999999999997</c:v>
                </c:pt>
                <c:pt idx="450">
                  <c:v>266.49</c:v>
                </c:pt>
                <c:pt idx="451">
                  <c:v>266.38</c:v>
                </c:pt>
                <c:pt idx="452">
                  <c:v>266.27999999999997</c:v>
                </c:pt>
                <c:pt idx="453">
                  <c:v>266.17</c:v>
                </c:pt>
                <c:pt idx="454">
                  <c:v>266.07</c:v>
                </c:pt>
                <c:pt idx="455">
                  <c:v>265.97000000000003</c:v>
                </c:pt>
                <c:pt idx="456">
                  <c:v>265.86</c:v>
                </c:pt>
                <c:pt idx="457">
                  <c:v>265.76</c:v>
                </c:pt>
                <c:pt idx="458">
                  <c:v>265.64999999999998</c:v>
                </c:pt>
                <c:pt idx="459">
                  <c:v>265.55</c:v>
                </c:pt>
                <c:pt idx="460">
                  <c:v>265.44</c:v>
                </c:pt>
                <c:pt idx="461">
                  <c:v>265.33</c:v>
                </c:pt>
                <c:pt idx="462">
                  <c:v>265.23</c:v>
                </c:pt>
                <c:pt idx="463">
                  <c:v>265.12</c:v>
                </c:pt>
                <c:pt idx="464">
                  <c:v>265.02</c:v>
                </c:pt>
                <c:pt idx="465">
                  <c:v>264.91000000000003</c:v>
                </c:pt>
                <c:pt idx="466">
                  <c:v>264.8</c:v>
                </c:pt>
                <c:pt idx="467">
                  <c:v>264.7</c:v>
                </c:pt>
                <c:pt idx="468">
                  <c:v>264.58999999999997</c:v>
                </c:pt>
                <c:pt idx="469">
                  <c:v>264.48</c:v>
                </c:pt>
                <c:pt idx="470">
                  <c:v>264.38</c:v>
                </c:pt>
                <c:pt idx="471">
                  <c:v>264.27</c:v>
                </c:pt>
                <c:pt idx="472">
                  <c:v>264.16000000000003</c:v>
                </c:pt>
                <c:pt idx="473">
                  <c:v>264.06</c:v>
                </c:pt>
                <c:pt idx="474">
                  <c:v>263.95</c:v>
                </c:pt>
                <c:pt idx="475">
                  <c:v>263.83999999999997</c:v>
                </c:pt>
                <c:pt idx="476">
                  <c:v>263.74</c:v>
                </c:pt>
                <c:pt idx="477">
                  <c:v>263.63</c:v>
                </c:pt>
                <c:pt idx="478">
                  <c:v>263.52</c:v>
                </c:pt>
                <c:pt idx="479">
                  <c:v>263.41000000000003</c:v>
                </c:pt>
                <c:pt idx="480">
                  <c:v>263.31</c:v>
                </c:pt>
                <c:pt idx="481">
                  <c:v>263.2</c:v>
                </c:pt>
                <c:pt idx="482">
                  <c:v>263.08999999999997</c:v>
                </c:pt>
                <c:pt idx="483">
                  <c:v>262.99</c:v>
                </c:pt>
                <c:pt idx="484">
                  <c:v>262.88</c:v>
                </c:pt>
                <c:pt idx="485">
                  <c:v>262.77</c:v>
                </c:pt>
                <c:pt idx="486">
                  <c:v>262.67</c:v>
                </c:pt>
                <c:pt idx="487">
                  <c:v>262.56</c:v>
                </c:pt>
                <c:pt idx="488">
                  <c:v>262.45</c:v>
                </c:pt>
                <c:pt idx="489">
                  <c:v>262.33999999999997</c:v>
                </c:pt>
                <c:pt idx="490">
                  <c:v>262.24</c:v>
                </c:pt>
                <c:pt idx="491">
                  <c:v>262.13</c:v>
                </c:pt>
                <c:pt idx="492">
                  <c:v>262.02</c:v>
                </c:pt>
                <c:pt idx="493">
                  <c:v>261.92</c:v>
                </c:pt>
                <c:pt idx="494">
                  <c:v>261.81</c:v>
                </c:pt>
                <c:pt idx="495">
                  <c:v>261.7</c:v>
                </c:pt>
                <c:pt idx="496">
                  <c:v>261.60000000000002</c:v>
                </c:pt>
                <c:pt idx="497">
                  <c:v>261.49</c:v>
                </c:pt>
                <c:pt idx="498">
                  <c:v>261.39</c:v>
                </c:pt>
                <c:pt idx="499">
                  <c:v>261.27999999999997</c:v>
                </c:pt>
                <c:pt idx="500">
                  <c:v>261.17</c:v>
                </c:pt>
                <c:pt idx="501">
                  <c:v>261.07</c:v>
                </c:pt>
                <c:pt idx="502">
                  <c:v>260.95999999999998</c:v>
                </c:pt>
                <c:pt idx="503">
                  <c:v>260.86</c:v>
                </c:pt>
                <c:pt idx="504">
                  <c:v>260.75</c:v>
                </c:pt>
                <c:pt idx="505">
                  <c:v>260.64999999999998</c:v>
                </c:pt>
                <c:pt idx="506">
                  <c:v>260.54000000000002</c:v>
                </c:pt>
                <c:pt idx="507">
                  <c:v>260.44</c:v>
                </c:pt>
                <c:pt idx="508">
                  <c:v>260.33</c:v>
                </c:pt>
                <c:pt idx="509">
                  <c:v>260.23</c:v>
                </c:pt>
                <c:pt idx="510">
                  <c:v>260.12</c:v>
                </c:pt>
                <c:pt idx="511">
                  <c:v>260.02</c:v>
                </c:pt>
                <c:pt idx="512">
                  <c:v>259.91000000000003</c:v>
                </c:pt>
                <c:pt idx="513">
                  <c:v>259.81</c:v>
                </c:pt>
                <c:pt idx="514">
                  <c:v>259.70999999999998</c:v>
                </c:pt>
                <c:pt idx="515">
                  <c:v>259.60000000000002</c:v>
                </c:pt>
                <c:pt idx="516">
                  <c:v>259.5</c:v>
                </c:pt>
                <c:pt idx="517">
                  <c:v>259.39</c:v>
                </c:pt>
                <c:pt idx="518">
                  <c:v>259.29000000000002</c:v>
                </c:pt>
                <c:pt idx="519">
                  <c:v>259.19</c:v>
                </c:pt>
                <c:pt idx="520">
                  <c:v>259.08999999999997</c:v>
                </c:pt>
                <c:pt idx="521">
                  <c:v>258.98</c:v>
                </c:pt>
                <c:pt idx="522">
                  <c:v>258.88</c:v>
                </c:pt>
                <c:pt idx="523">
                  <c:v>258.77999999999997</c:v>
                </c:pt>
                <c:pt idx="524">
                  <c:v>258.68</c:v>
                </c:pt>
                <c:pt idx="525">
                  <c:v>258.57</c:v>
                </c:pt>
                <c:pt idx="526">
                  <c:v>258.47000000000003</c:v>
                </c:pt>
                <c:pt idx="527">
                  <c:v>258.37</c:v>
                </c:pt>
                <c:pt idx="528">
                  <c:v>258.27</c:v>
                </c:pt>
                <c:pt idx="529">
                  <c:v>258.17</c:v>
                </c:pt>
                <c:pt idx="530">
                  <c:v>258.07</c:v>
                </c:pt>
                <c:pt idx="531">
                  <c:v>257.97000000000003</c:v>
                </c:pt>
                <c:pt idx="532">
                  <c:v>257.87</c:v>
                </c:pt>
                <c:pt idx="533">
                  <c:v>257.77</c:v>
                </c:pt>
                <c:pt idx="534">
                  <c:v>257.67</c:v>
                </c:pt>
                <c:pt idx="535">
                  <c:v>257.57</c:v>
                </c:pt>
                <c:pt idx="536">
                  <c:v>257.47000000000003</c:v>
                </c:pt>
                <c:pt idx="537">
                  <c:v>257.37</c:v>
                </c:pt>
                <c:pt idx="538">
                  <c:v>257.27</c:v>
                </c:pt>
                <c:pt idx="539">
                  <c:v>257.17</c:v>
                </c:pt>
                <c:pt idx="540">
                  <c:v>257.07</c:v>
                </c:pt>
                <c:pt idx="541">
                  <c:v>256.97000000000003</c:v>
                </c:pt>
                <c:pt idx="542">
                  <c:v>256.87</c:v>
                </c:pt>
                <c:pt idx="543">
                  <c:v>256.77999999999997</c:v>
                </c:pt>
                <c:pt idx="544">
                  <c:v>256.68</c:v>
                </c:pt>
                <c:pt idx="545">
                  <c:v>256.58</c:v>
                </c:pt>
                <c:pt idx="546">
                  <c:v>256.48</c:v>
                </c:pt>
                <c:pt idx="547">
                  <c:v>256.39</c:v>
                </c:pt>
                <c:pt idx="548">
                  <c:v>256.29000000000002</c:v>
                </c:pt>
                <c:pt idx="549">
                  <c:v>256.19</c:v>
                </c:pt>
                <c:pt idx="550">
                  <c:v>256.10000000000002</c:v>
                </c:pt>
                <c:pt idx="551">
                  <c:v>256</c:v>
                </c:pt>
                <c:pt idx="552">
                  <c:v>255.91</c:v>
                </c:pt>
                <c:pt idx="553">
                  <c:v>255.81</c:v>
                </c:pt>
                <c:pt idx="554">
                  <c:v>255.71</c:v>
                </c:pt>
                <c:pt idx="555">
                  <c:v>255.62</c:v>
                </c:pt>
                <c:pt idx="556">
                  <c:v>255.62</c:v>
                </c:pt>
                <c:pt idx="557">
                  <c:v>255.29</c:v>
                </c:pt>
                <c:pt idx="558">
                  <c:v>254.99</c:v>
                </c:pt>
                <c:pt idx="559">
                  <c:v>254.68</c:v>
                </c:pt>
                <c:pt idx="560">
                  <c:v>254.38</c:v>
                </c:pt>
                <c:pt idx="561">
                  <c:v>254.08</c:v>
                </c:pt>
                <c:pt idx="562">
                  <c:v>253.79</c:v>
                </c:pt>
                <c:pt idx="563">
                  <c:v>253.5</c:v>
                </c:pt>
                <c:pt idx="564">
                  <c:v>253.21</c:v>
                </c:pt>
                <c:pt idx="565">
                  <c:v>252.93</c:v>
                </c:pt>
                <c:pt idx="566">
                  <c:v>252.65</c:v>
                </c:pt>
                <c:pt idx="567">
                  <c:v>252.38</c:v>
                </c:pt>
                <c:pt idx="568">
                  <c:v>252.11</c:v>
                </c:pt>
                <c:pt idx="569">
                  <c:v>251.85</c:v>
                </c:pt>
                <c:pt idx="570">
                  <c:v>251.59</c:v>
                </c:pt>
                <c:pt idx="571">
                  <c:v>251.33</c:v>
                </c:pt>
                <c:pt idx="572">
                  <c:v>251.08</c:v>
                </c:pt>
                <c:pt idx="573">
                  <c:v>250.83</c:v>
                </c:pt>
                <c:pt idx="574">
                  <c:v>250.59</c:v>
                </c:pt>
                <c:pt idx="575">
                  <c:v>250.35</c:v>
                </c:pt>
                <c:pt idx="576">
                  <c:v>250.11</c:v>
                </c:pt>
                <c:pt idx="577">
                  <c:v>249.88</c:v>
                </c:pt>
                <c:pt idx="578">
                  <c:v>249.65</c:v>
                </c:pt>
                <c:pt idx="579">
                  <c:v>249.43</c:v>
                </c:pt>
                <c:pt idx="580">
                  <c:v>249.21</c:v>
                </c:pt>
                <c:pt idx="581">
                  <c:v>249</c:v>
                </c:pt>
                <c:pt idx="582">
                  <c:v>248.78</c:v>
                </c:pt>
                <c:pt idx="583">
                  <c:v>248.57</c:v>
                </c:pt>
                <c:pt idx="584">
                  <c:v>248.37</c:v>
                </c:pt>
                <c:pt idx="585">
                  <c:v>248.17</c:v>
                </c:pt>
                <c:pt idx="586">
                  <c:v>248.04</c:v>
                </c:pt>
                <c:pt idx="587">
                  <c:v>248.69</c:v>
                </c:pt>
                <c:pt idx="588">
                  <c:v>249.33</c:v>
                </c:pt>
                <c:pt idx="589">
                  <c:v>249.96</c:v>
                </c:pt>
                <c:pt idx="590">
                  <c:v>250.59</c:v>
                </c:pt>
                <c:pt idx="591">
                  <c:v>251.22</c:v>
                </c:pt>
                <c:pt idx="592">
                  <c:v>251.84</c:v>
                </c:pt>
                <c:pt idx="593">
                  <c:v>252.46</c:v>
                </c:pt>
                <c:pt idx="594">
                  <c:v>253.07</c:v>
                </c:pt>
                <c:pt idx="595">
                  <c:v>253.68</c:v>
                </c:pt>
                <c:pt idx="596">
                  <c:v>254.29</c:v>
                </c:pt>
                <c:pt idx="597">
                  <c:v>254.89</c:v>
                </c:pt>
                <c:pt idx="598">
                  <c:v>255.49</c:v>
                </c:pt>
                <c:pt idx="599">
                  <c:v>256.08</c:v>
                </c:pt>
                <c:pt idx="600">
                  <c:v>256.66000000000003</c:v>
                </c:pt>
                <c:pt idx="601">
                  <c:v>257.25</c:v>
                </c:pt>
                <c:pt idx="602">
                  <c:v>257.82</c:v>
                </c:pt>
                <c:pt idx="603">
                  <c:v>258.39999999999998</c:v>
                </c:pt>
                <c:pt idx="604">
                  <c:v>258.97000000000003</c:v>
                </c:pt>
                <c:pt idx="605">
                  <c:v>259.52999999999997</c:v>
                </c:pt>
                <c:pt idx="606">
                  <c:v>260.08999999999997</c:v>
                </c:pt>
                <c:pt idx="607">
                  <c:v>260.64</c:v>
                </c:pt>
                <c:pt idx="608">
                  <c:v>261.19</c:v>
                </c:pt>
                <c:pt idx="609">
                  <c:v>261.74</c:v>
                </c:pt>
                <c:pt idx="610">
                  <c:v>262.27999999999997</c:v>
                </c:pt>
                <c:pt idx="611">
                  <c:v>262.81</c:v>
                </c:pt>
                <c:pt idx="612">
                  <c:v>263.35000000000002</c:v>
                </c:pt>
                <c:pt idx="613">
                  <c:v>263.87</c:v>
                </c:pt>
                <c:pt idx="614">
                  <c:v>264.39</c:v>
                </c:pt>
                <c:pt idx="615">
                  <c:v>264.91000000000003</c:v>
                </c:pt>
                <c:pt idx="616">
                  <c:v>265.42</c:v>
                </c:pt>
                <c:pt idx="617">
                  <c:v>265.93</c:v>
                </c:pt>
                <c:pt idx="618">
                  <c:v>266.44</c:v>
                </c:pt>
                <c:pt idx="619">
                  <c:v>266.94</c:v>
                </c:pt>
                <c:pt idx="620">
                  <c:v>267.43</c:v>
                </c:pt>
                <c:pt idx="621">
                  <c:v>267.92</c:v>
                </c:pt>
                <c:pt idx="622">
                  <c:v>268.41000000000003</c:v>
                </c:pt>
                <c:pt idx="623">
                  <c:v>268.89</c:v>
                </c:pt>
                <c:pt idx="624">
                  <c:v>269.37</c:v>
                </c:pt>
                <c:pt idx="625">
                  <c:v>269.83999999999997</c:v>
                </c:pt>
                <c:pt idx="626">
                  <c:v>270.31</c:v>
                </c:pt>
                <c:pt idx="627">
                  <c:v>270.77</c:v>
                </c:pt>
                <c:pt idx="628">
                  <c:v>271.23</c:v>
                </c:pt>
                <c:pt idx="629">
                  <c:v>271.69</c:v>
                </c:pt>
                <c:pt idx="630">
                  <c:v>272.14</c:v>
                </c:pt>
                <c:pt idx="631">
                  <c:v>272.58</c:v>
                </c:pt>
                <c:pt idx="632">
                  <c:v>273.02</c:v>
                </c:pt>
                <c:pt idx="633">
                  <c:v>273.45999999999998</c:v>
                </c:pt>
                <c:pt idx="634">
                  <c:v>273.89999999999998</c:v>
                </c:pt>
                <c:pt idx="635">
                  <c:v>274.33</c:v>
                </c:pt>
                <c:pt idx="636">
                  <c:v>274.75</c:v>
                </c:pt>
                <c:pt idx="637">
                  <c:v>275.17</c:v>
                </c:pt>
                <c:pt idx="638">
                  <c:v>275.58999999999997</c:v>
                </c:pt>
                <c:pt idx="639">
                  <c:v>276</c:v>
                </c:pt>
                <c:pt idx="640">
                  <c:v>276.41000000000003</c:v>
                </c:pt>
                <c:pt idx="641">
                  <c:v>276.82</c:v>
                </c:pt>
                <c:pt idx="642">
                  <c:v>277.22000000000003</c:v>
                </c:pt>
                <c:pt idx="643">
                  <c:v>277.62</c:v>
                </c:pt>
                <c:pt idx="644">
                  <c:v>278.01</c:v>
                </c:pt>
                <c:pt idx="645">
                  <c:v>278.39999999999998</c:v>
                </c:pt>
                <c:pt idx="646">
                  <c:v>278.77999999999997</c:v>
                </c:pt>
                <c:pt idx="647">
                  <c:v>279.17</c:v>
                </c:pt>
                <c:pt idx="648">
                  <c:v>279.54000000000002</c:v>
                </c:pt>
                <c:pt idx="649">
                  <c:v>279.92</c:v>
                </c:pt>
                <c:pt idx="650">
                  <c:v>280.29000000000002</c:v>
                </c:pt>
                <c:pt idx="651">
                  <c:v>280.64999999999998</c:v>
                </c:pt>
                <c:pt idx="652">
                  <c:v>281.02</c:v>
                </c:pt>
                <c:pt idx="653">
                  <c:v>281.37</c:v>
                </c:pt>
                <c:pt idx="654">
                  <c:v>281.73</c:v>
                </c:pt>
                <c:pt idx="655">
                  <c:v>282.08</c:v>
                </c:pt>
                <c:pt idx="656">
                  <c:v>282.43</c:v>
                </c:pt>
                <c:pt idx="657">
                  <c:v>282.77</c:v>
                </c:pt>
                <c:pt idx="658">
                  <c:v>283.11</c:v>
                </c:pt>
                <c:pt idx="659">
                  <c:v>283.45</c:v>
                </c:pt>
                <c:pt idx="660">
                  <c:v>283.79000000000002</c:v>
                </c:pt>
                <c:pt idx="661">
                  <c:v>284.12</c:v>
                </c:pt>
                <c:pt idx="662">
                  <c:v>284.44</c:v>
                </c:pt>
                <c:pt idx="663">
                  <c:v>284.76</c:v>
                </c:pt>
                <c:pt idx="664">
                  <c:v>285.08</c:v>
                </c:pt>
                <c:pt idx="665">
                  <c:v>285.39999999999998</c:v>
                </c:pt>
                <c:pt idx="666">
                  <c:v>285.70999999999998</c:v>
                </c:pt>
                <c:pt idx="667">
                  <c:v>286.02</c:v>
                </c:pt>
                <c:pt idx="668">
                  <c:v>286.33</c:v>
                </c:pt>
                <c:pt idx="669">
                  <c:v>286.63</c:v>
                </c:pt>
                <c:pt idx="670">
                  <c:v>286.93</c:v>
                </c:pt>
                <c:pt idx="671">
                  <c:v>287.23</c:v>
                </c:pt>
                <c:pt idx="672">
                  <c:v>287.52</c:v>
                </c:pt>
                <c:pt idx="673">
                  <c:v>287.81</c:v>
                </c:pt>
                <c:pt idx="674">
                  <c:v>288.10000000000002</c:v>
                </c:pt>
                <c:pt idx="675">
                  <c:v>288.38</c:v>
                </c:pt>
                <c:pt idx="676">
                  <c:v>288.66000000000003</c:v>
                </c:pt>
                <c:pt idx="677">
                  <c:v>288.94</c:v>
                </c:pt>
                <c:pt idx="678">
                  <c:v>289.22000000000003</c:v>
                </c:pt>
                <c:pt idx="679">
                  <c:v>289.49</c:v>
                </c:pt>
                <c:pt idx="680">
                  <c:v>289.76</c:v>
                </c:pt>
                <c:pt idx="681">
                  <c:v>290.02</c:v>
                </c:pt>
                <c:pt idx="682">
                  <c:v>290.27999999999997</c:v>
                </c:pt>
                <c:pt idx="683">
                  <c:v>290.55</c:v>
                </c:pt>
                <c:pt idx="684">
                  <c:v>290.8</c:v>
                </c:pt>
                <c:pt idx="685">
                  <c:v>291.06</c:v>
                </c:pt>
                <c:pt idx="686">
                  <c:v>291.31</c:v>
                </c:pt>
                <c:pt idx="687">
                  <c:v>291.56</c:v>
                </c:pt>
                <c:pt idx="688">
                  <c:v>291.8</c:v>
                </c:pt>
                <c:pt idx="689">
                  <c:v>292.05</c:v>
                </c:pt>
                <c:pt idx="690">
                  <c:v>292.29000000000002</c:v>
                </c:pt>
                <c:pt idx="691">
                  <c:v>292.52999999999997</c:v>
                </c:pt>
                <c:pt idx="692">
                  <c:v>292.76</c:v>
                </c:pt>
                <c:pt idx="693">
                  <c:v>293</c:v>
                </c:pt>
                <c:pt idx="694">
                  <c:v>293.23</c:v>
                </c:pt>
                <c:pt idx="695">
                  <c:v>293.45</c:v>
                </c:pt>
                <c:pt idx="696">
                  <c:v>293.68</c:v>
                </c:pt>
                <c:pt idx="697">
                  <c:v>293.89999999999998</c:v>
                </c:pt>
                <c:pt idx="698">
                  <c:v>294.12</c:v>
                </c:pt>
                <c:pt idx="699">
                  <c:v>294.33999999999997</c:v>
                </c:pt>
                <c:pt idx="700">
                  <c:v>294.55</c:v>
                </c:pt>
                <c:pt idx="701">
                  <c:v>294.77</c:v>
                </c:pt>
                <c:pt idx="702">
                  <c:v>294.98</c:v>
                </c:pt>
                <c:pt idx="703">
                  <c:v>295.18</c:v>
                </c:pt>
                <c:pt idx="704">
                  <c:v>295.39</c:v>
                </c:pt>
                <c:pt idx="705">
                  <c:v>295.58999999999997</c:v>
                </c:pt>
                <c:pt idx="706">
                  <c:v>295.79000000000002</c:v>
                </c:pt>
                <c:pt idx="707">
                  <c:v>295.99</c:v>
                </c:pt>
                <c:pt idx="708">
                  <c:v>296.19</c:v>
                </c:pt>
                <c:pt idx="709">
                  <c:v>296.38</c:v>
                </c:pt>
                <c:pt idx="710">
                  <c:v>296.58</c:v>
                </c:pt>
                <c:pt idx="711">
                  <c:v>296.77</c:v>
                </c:pt>
                <c:pt idx="712">
                  <c:v>296.95</c:v>
                </c:pt>
                <c:pt idx="713">
                  <c:v>297.14</c:v>
                </c:pt>
                <c:pt idx="714">
                  <c:v>297.32</c:v>
                </c:pt>
                <c:pt idx="715">
                  <c:v>297.5</c:v>
                </c:pt>
                <c:pt idx="716">
                  <c:v>297.68</c:v>
                </c:pt>
                <c:pt idx="717">
                  <c:v>297.86</c:v>
                </c:pt>
                <c:pt idx="718">
                  <c:v>298.02999999999997</c:v>
                </c:pt>
                <c:pt idx="719">
                  <c:v>298.20999999999998</c:v>
                </c:pt>
                <c:pt idx="720">
                  <c:v>298.38</c:v>
                </c:pt>
                <c:pt idx="721">
                  <c:v>298.55</c:v>
                </c:pt>
                <c:pt idx="722">
                  <c:v>298.70999999999998</c:v>
                </c:pt>
                <c:pt idx="723">
                  <c:v>298.88</c:v>
                </c:pt>
                <c:pt idx="724">
                  <c:v>299.04000000000002</c:v>
                </c:pt>
                <c:pt idx="725">
                  <c:v>299.2</c:v>
                </c:pt>
                <c:pt idx="726">
                  <c:v>299.36</c:v>
                </c:pt>
                <c:pt idx="727">
                  <c:v>299.52</c:v>
                </c:pt>
                <c:pt idx="728">
                  <c:v>299.68</c:v>
                </c:pt>
                <c:pt idx="729">
                  <c:v>299.83</c:v>
                </c:pt>
                <c:pt idx="730">
                  <c:v>299.98</c:v>
                </c:pt>
                <c:pt idx="731">
                  <c:v>300.13</c:v>
                </c:pt>
                <c:pt idx="732">
                  <c:v>300.27999999999997</c:v>
                </c:pt>
                <c:pt idx="733">
                  <c:v>300.43</c:v>
                </c:pt>
                <c:pt idx="734">
                  <c:v>300.57</c:v>
                </c:pt>
                <c:pt idx="735">
                  <c:v>300.72000000000003</c:v>
                </c:pt>
                <c:pt idx="736">
                  <c:v>300.86</c:v>
                </c:pt>
                <c:pt idx="737">
                  <c:v>301</c:v>
                </c:pt>
                <c:pt idx="738">
                  <c:v>301.14</c:v>
                </c:pt>
                <c:pt idx="739">
                  <c:v>301.27999999999997</c:v>
                </c:pt>
                <c:pt idx="740">
                  <c:v>301.41000000000003</c:v>
                </c:pt>
                <c:pt idx="741">
                  <c:v>301.55</c:v>
                </c:pt>
                <c:pt idx="742">
                  <c:v>301.68</c:v>
                </c:pt>
                <c:pt idx="743">
                  <c:v>301.81</c:v>
                </c:pt>
                <c:pt idx="744">
                  <c:v>301.94</c:v>
                </c:pt>
                <c:pt idx="745">
                  <c:v>302.07</c:v>
                </c:pt>
                <c:pt idx="746">
                  <c:v>302.19</c:v>
                </c:pt>
                <c:pt idx="747">
                  <c:v>302.32</c:v>
                </c:pt>
                <c:pt idx="748">
                  <c:v>302.44</c:v>
                </c:pt>
                <c:pt idx="749">
                  <c:v>302.56</c:v>
                </c:pt>
                <c:pt idx="750">
                  <c:v>302.68</c:v>
                </c:pt>
                <c:pt idx="751">
                  <c:v>302.8</c:v>
                </c:pt>
                <c:pt idx="752">
                  <c:v>302.92</c:v>
                </c:pt>
                <c:pt idx="753">
                  <c:v>303.04000000000002</c:v>
                </c:pt>
                <c:pt idx="754">
                  <c:v>303.14999999999998</c:v>
                </c:pt>
                <c:pt idx="755">
                  <c:v>303.26</c:v>
                </c:pt>
                <c:pt idx="756">
                  <c:v>303.38</c:v>
                </c:pt>
                <c:pt idx="757">
                  <c:v>303.49</c:v>
                </c:pt>
                <c:pt idx="758">
                  <c:v>303.60000000000002</c:v>
                </c:pt>
                <c:pt idx="759">
                  <c:v>303.7</c:v>
                </c:pt>
                <c:pt idx="760">
                  <c:v>303.81</c:v>
                </c:pt>
                <c:pt idx="761">
                  <c:v>303.92</c:v>
                </c:pt>
                <c:pt idx="762">
                  <c:v>304.02</c:v>
                </c:pt>
                <c:pt idx="763">
                  <c:v>304.13</c:v>
                </c:pt>
                <c:pt idx="764">
                  <c:v>304.23</c:v>
                </c:pt>
                <c:pt idx="765">
                  <c:v>304.33</c:v>
                </c:pt>
                <c:pt idx="766">
                  <c:v>304.43</c:v>
                </c:pt>
                <c:pt idx="767">
                  <c:v>304.52999999999997</c:v>
                </c:pt>
                <c:pt idx="768">
                  <c:v>304.62</c:v>
                </c:pt>
                <c:pt idx="769">
                  <c:v>304.72000000000003</c:v>
                </c:pt>
                <c:pt idx="770">
                  <c:v>304.82</c:v>
                </c:pt>
                <c:pt idx="771">
                  <c:v>304.91000000000003</c:v>
                </c:pt>
                <c:pt idx="772">
                  <c:v>305</c:v>
                </c:pt>
                <c:pt idx="773">
                  <c:v>305.10000000000002</c:v>
                </c:pt>
                <c:pt idx="774">
                  <c:v>305.19</c:v>
                </c:pt>
                <c:pt idx="775">
                  <c:v>305.27999999999997</c:v>
                </c:pt>
                <c:pt idx="776">
                  <c:v>305.36</c:v>
                </c:pt>
                <c:pt idx="777">
                  <c:v>305.45</c:v>
                </c:pt>
                <c:pt idx="778">
                  <c:v>305.54000000000002</c:v>
                </c:pt>
                <c:pt idx="779">
                  <c:v>305.62</c:v>
                </c:pt>
                <c:pt idx="780">
                  <c:v>305.70999999999998</c:v>
                </c:pt>
                <c:pt idx="781">
                  <c:v>305.79000000000002</c:v>
                </c:pt>
                <c:pt idx="782">
                  <c:v>305.88</c:v>
                </c:pt>
                <c:pt idx="783">
                  <c:v>305.95999999999998</c:v>
                </c:pt>
                <c:pt idx="784">
                  <c:v>306.04000000000002</c:v>
                </c:pt>
                <c:pt idx="785">
                  <c:v>306.12</c:v>
                </c:pt>
                <c:pt idx="786">
                  <c:v>306.2</c:v>
                </c:pt>
                <c:pt idx="787">
                  <c:v>306.27999999999997</c:v>
                </c:pt>
                <c:pt idx="788">
                  <c:v>306.35000000000002</c:v>
                </c:pt>
                <c:pt idx="789">
                  <c:v>306.43</c:v>
                </c:pt>
                <c:pt idx="790">
                  <c:v>306.5</c:v>
                </c:pt>
                <c:pt idx="791">
                  <c:v>306.58</c:v>
                </c:pt>
                <c:pt idx="792">
                  <c:v>306.64999999999998</c:v>
                </c:pt>
                <c:pt idx="793">
                  <c:v>306.72000000000003</c:v>
                </c:pt>
                <c:pt idx="794">
                  <c:v>306.8</c:v>
                </c:pt>
                <c:pt idx="795">
                  <c:v>306.87</c:v>
                </c:pt>
                <c:pt idx="796">
                  <c:v>306.94</c:v>
                </c:pt>
                <c:pt idx="797">
                  <c:v>307.01</c:v>
                </c:pt>
                <c:pt idx="798">
                  <c:v>307.08</c:v>
                </c:pt>
                <c:pt idx="799">
                  <c:v>307.14</c:v>
                </c:pt>
                <c:pt idx="800">
                  <c:v>307.20999999999998</c:v>
                </c:pt>
                <c:pt idx="801">
                  <c:v>307.27999999999997</c:v>
                </c:pt>
                <c:pt idx="802">
                  <c:v>307.33999999999997</c:v>
                </c:pt>
                <c:pt idx="803">
                  <c:v>307.41000000000003</c:v>
                </c:pt>
                <c:pt idx="804">
                  <c:v>307.47000000000003</c:v>
                </c:pt>
                <c:pt idx="805">
                  <c:v>307.52999999999997</c:v>
                </c:pt>
                <c:pt idx="806">
                  <c:v>307.60000000000002</c:v>
                </c:pt>
                <c:pt idx="807">
                  <c:v>307.66000000000003</c:v>
                </c:pt>
                <c:pt idx="808">
                  <c:v>307.72000000000003</c:v>
                </c:pt>
                <c:pt idx="809">
                  <c:v>307.77999999999997</c:v>
                </c:pt>
                <c:pt idx="810">
                  <c:v>307.83999999999997</c:v>
                </c:pt>
                <c:pt idx="811">
                  <c:v>307.89999999999998</c:v>
                </c:pt>
                <c:pt idx="812">
                  <c:v>307.95999999999998</c:v>
                </c:pt>
                <c:pt idx="813">
                  <c:v>308.01</c:v>
                </c:pt>
                <c:pt idx="814">
                  <c:v>308.07</c:v>
                </c:pt>
                <c:pt idx="815">
                  <c:v>308.13</c:v>
                </c:pt>
                <c:pt idx="816">
                  <c:v>308.18</c:v>
                </c:pt>
                <c:pt idx="817">
                  <c:v>308.24</c:v>
                </c:pt>
                <c:pt idx="818">
                  <c:v>308.29000000000002</c:v>
                </c:pt>
                <c:pt idx="819">
                  <c:v>308.35000000000002</c:v>
                </c:pt>
                <c:pt idx="820">
                  <c:v>308.39999999999998</c:v>
                </c:pt>
                <c:pt idx="821">
                  <c:v>308.45</c:v>
                </c:pt>
                <c:pt idx="822">
                  <c:v>308.5</c:v>
                </c:pt>
                <c:pt idx="823">
                  <c:v>308.55</c:v>
                </c:pt>
                <c:pt idx="824">
                  <c:v>308.60000000000002</c:v>
                </c:pt>
                <c:pt idx="825">
                  <c:v>308.64999999999998</c:v>
                </c:pt>
                <c:pt idx="826">
                  <c:v>308.7</c:v>
                </c:pt>
                <c:pt idx="827">
                  <c:v>308.75</c:v>
                </c:pt>
                <c:pt idx="828">
                  <c:v>308.8</c:v>
                </c:pt>
                <c:pt idx="829">
                  <c:v>308.85000000000002</c:v>
                </c:pt>
                <c:pt idx="830">
                  <c:v>308.89999999999998</c:v>
                </c:pt>
                <c:pt idx="831">
                  <c:v>308.94</c:v>
                </c:pt>
                <c:pt idx="832">
                  <c:v>308.99</c:v>
                </c:pt>
                <c:pt idx="833">
                  <c:v>309.04000000000002</c:v>
                </c:pt>
                <c:pt idx="834">
                  <c:v>309.08</c:v>
                </c:pt>
                <c:pt idx="835">
                  <c:v>309.13</c:v>
                </c:pt>
                <c:pt idx="836">
                  <c:v>309.17</c:v>
                </c:pt>
                <c:pt idx="837">
                  <c:v>309.20999999999998</c:v>
                </c:pt>
                <c:pt idx="838">
                  <c:v>309.26</c:v>
                </c:pt>
                <c:pt idx="839">
                  <c:v>309.3</c:v>
                </c:pt>
                <c:pt idx="840">
                  <c:v>309.33999999999997</c:v>
                </c:pt>
                <c:pt idx="841">
                  <c:v>309.38</c:v>
                </c:pt>
                <c:pt idx="842">
                  <c:v>309.42</c:v>
                </c:pt>
                <c:pt idx="843">
                  <c:v>309.47000000000003</c:v>
                </c:pt>
                <c:pt idx="844">
                  <c:v>309.51</c:v>
                </c:pt>
                <c:pt idx="845">
                  <c:v>309.55</c:v>
                </c:pt>
                <c:pt idx="846">
                  <c:v>309.58</c:v>
                </c:pt>
                <c:pt idx="847">
                  <c:v>309.62</c:v>
                </c:pt>
                <c:pt idx="848">
                  <c:v>309.66000000000003</c:v>
                </c:pt>
                <c:pt idx="849">
                  <c:v>309.7</c:v>
                </c:pt>
                <c:pt idx="850">
                  <c:v>309.74</c:v>
                </c:pt>
                <c:pt idx="851">
                  <c:v>309.77999999999997</c:v>
                </c:pt>
                <c:pt idx="852">
                  <c:v>309.81</c:v>
                </c:pt>
                <c:pt idx="853">
                  <c:v>309.85000000000002</c:v>
                </c:pt>
                <c:pt idx="854">
                  <c:v>309.88</c:v>
                </c:pt>
                <c:pt idx="855">
                  <c:v>309.92</c:v>
                </c:pt>
                <c:pt idx="856">
                  <c:v>309.95999999999998</c:v>
                </c:pt>
                <c:pt idx="857">
                  <c:v>309.99</c:v>
                </c:pt>
                <c:pt idx="858">
                  <c:v>310.02</c:v>
                </c:pt>
                <c:pt idx="859">
                  <c:v>310.06</c:v>
                </c:pt>
                <c:pt idx="860">
                  <c:v>310.08999999999997</c:v>
                </c:pt>
                <c:pt idx="861">
                  <c:v>310.13</c:v>
                </c:pt>
                <c:pt idx="862">
                  <c:v>310.16000000000003</c:v>
                </c:pt>
                <c:pt idx="863">
                  <c:v>310.19</c:v>
                </c:pt>
                <c:pt idx="864">
                  <c:v>310.22000000000003</c:v>
                </c:pt>
                <c:pt idx="865">
                  <c:v>310.25</c:v>
                </c:pt>
                <c:pt idx="866">
                  <c:v>310.29000000000002</c:v>
                </c:pt>
                <c:pt idx="867">
                  <c:v>310.32</c:v>
                </c:pt>
                <c:pt idx="868">
                  <c:v>310.35000000000002</c:v>
                </c:pt>
                <c:pt idx="869">
                  <c:v>310.38</c:v>
                </c:pt>
                <c:pt idx="870">
                  <c:v>310.41000000000003</c:v>
                </c:pt>
                <c:pt idx="871">
                  <c:v>310.44</c:v>
                </c:pt>
                <c:pt idx="872">
                  <c:v>310.47000000000003</c:v>
                </c:pt>
                <c:pt idx="873">
                  <c:v>310.5</c:v>
                </c:pt>
                <c:pt idx="874">
                  <c:v>310.52999999999997</c:v>
                </c:pt>
                <c:pt idx="875">
                  <c:v>310.55</c:v>
                </c:pt>
                <c:pt idx="876">
                  <c:v>310.58</c:v>
                </c:pt>
                <c:pt idx="877">
                  <c:v>310.61</c:v>
                </c:pt>
                <c:pt idx="878">
                  <c:v>310.64</c:v>
                </c:pt>
                <c:pt idx="879">
                  <c:v>310.67</c:v>
                </c:pt>
                <c:pt idx="880">
                  <c:v>310.69</c:v>
                </c:pt>
                <c:pt idx="881">
                  <c:v>310.72000000000003</c:v>
                </c:pt>
                <c:pt idx="882">
                  <c:v>310.74</c:v>
                </c:pt>
                <c:pt idx="883">
                  <c:v>310.77</c:v>
                </c:pt>
                <c:pt idx="884">
                  <c:v>310.8</c:v>
                </c:pt>
                <c:pt idx="885">
                  <c:v>310.82</c:v>
                </c:pt>
                <c:pt idx="886">
                  <c:v>310.85000000000002</c:v>
                </c:pt>
                <c:pt idx="887">
                  <c:v>310.87</c:v>
                </c:pt>
                <c:pt idx="888">
                  <c:v>310.89999999999998</c:v>
                </c:pt>
                <c:pt idx="889">
                  <c:v>310.92</c:v>
                </c:pt>
                <c:pt idx="890">
                  <c:v>310.95</c:v>
                </c:pt>
                <c:pt idx="891">
                  <c:v>310.97000000000003</c:v>
                </c:pt>
                <c:pt idx="892">
                  <c:v>310.99</c:v>
                </c:pt>
                <c:pt idx="893">
                  <c:v>311.02</c:v>
                </c:pt>
                <c:pt idx="894">
                  <c:v>311.04000000000002</c:v>
                </c:pt>
                <c:pt idx="895">
                  <c:v>311.04000000000002</c:v>
                </c:pt>
                <c:pt idx="896">
                  <c:v>310.87</c:v>
                </c:pt>
                <c:pt idx="897">
                  <c:v>310.49</c:v>
                </c:pt>
                <c:pt idx="898">
                  <c:v>309.97000000000003</c:v>
                </c:pt>
                <c:pt idx="899">
                  <c:v>309.37</c:v>
                </c:pt>
                <c:pt idx="900">
                  <c:v>308.70999999999998</c:v>
                </c:pt>
                <c:pt idx="901">
                  <c:v>308.02</c:v>
                </c:pt>
                <c:pt idx="902">
                  <c:v>307.32</c:v>
                </c:pt>
                <c:pt idx="903">
                  <c:v>306.58999999999997</c:v>
                </c:pt>
                <c:pt idx="904">
                  <c:v>305.86</c:v>
                </c:pt>
                <c:pt idx="905">
                  <c:v>305.13</c:v>
                </c:pt>
                <c:pt idx="906">
                  <c:v>304.39</c:v>
                </c:pt>
                <c:pt idx="907">
                  <c:v>303.64999999999998</c:v>
                </c:pt>
                <c:pt idx="908">
                  <c:v>302.91000000000003</c:v>
                </c:pt>
                <c:pt idx="909">
                  <c:v>302.17</c:v>
                </c:pt>
                <c:pt idx="910">
                  <c:v>301.43</c:v>
                </c:pt>
                <c:pt idx="911">
                  <c:v>300.7</c:v>
                </c:pt>
                <c:pt idx="912">
                  <c:v>299.97000000000003</c:v>
                </c:pt>
                <c:pt idx="913">
                  <c:v>299.25</c:v>
                </c:pt>
                <c:pt idx="914">
                  <c:v>298.52</c:v>
                </c:pt>
                <c:pt idx="915">
                  <c:v>297.81</c:v>
                </c:pt>
                <c:pt idx="916">
                  <c:v>297.10000000000002</c:v>
                </c:pt>
                <c:pt idx="917">
                  <c:v>296.39</c:v>
                </c:pt>
                <c:pt idx="918">
                  <c:v>295.69</c:v>
                </c:pt>
                <c:pt idx="919">
                  <c:v>295</c:v>
                </c:pt>
                <c:pt idx="920">
                  <c:v>294.31</c:v>
                </c:pt>
                <c:pt idx="921">
                  <c:v>293.63</c:v>
                </c:pt>
                <c:pt idx="922">
                  <c:v>292.95</c:v>
                </c:pt>
                <c:pt idx="923">
                  <c:v>292.27999999999997</c:v>
                </c:pt>
                <c:pt idx="924">
                  <c:v>291.62</c:v>
                </c:pt>
                <c:pt idx="925">
                  <c:v>290.95999999999998</c:v>
                </c:pt>
                <c:pt idx="926">
                  <c:v>290.31</c:v>
                </c:pt>
                <c:pt idx="927">
                  <c:v>289.66000000000003</c:v>
                </c:pt>
                <c:pt idx="928">
                  <c:v>289.02</c:v>
                </c:pt>
                <c:pt idx="929">
                  <c:v>288.39</c:v>
                </c:pt>
                <c:pt idx="930">
                  <c:v>287.77</c:v>
                </c:pt>
                <c:pt idx="931">
                  <c:v>287.14</c:v>
                </c:pt>
                <c:pt idx="932">
                  <c:v>286.52999999999997</c:v>
                </c:pt>
                <c:pt idx="933">
                  <c:v>285.92</c:v>
                </c:pt>
                <c:pt idx="934">
                  <c:v>285.32</c:v>
                </c:pt>
                <c:pt idx="935">
                  <c:v>284.72000000000003</c:v>
                </c:pt>
                <c:pt idx="936">
                  <c:v>284.13</c:v>
                </c:pt>
                <c:pt idx="937">
                  <c:v>283.54000000000002</c:v>
                </c:pt>
                <c:pt idx="938">
                  <c:v>282.95999999999998</c:v>
                </c:pt>
                <c:pt idx="939">
                  <c:v>282.39</c:v>
                </c:pt>
                <c:pt idx="940">
                  <c:v>281.82</c:v>
                </c:pt>
                <c:pt idx="941">
                  <c:v>281.26</c:v>
                </c:pt>
                <c:pt idx="942">
                  <c:v>280.7</c:v>
                </c:pt>
                <c:pt idx="943">
                  <c:v>280.14</c:v>
                </c:pt>
                <c:pt idx="944">
                  <c:v>279.60000000000002</c:v>
                </c:pt>
                <c:pt idx="945">
                  <c:v>279.05</c:v>
                </c:pt>
                <c:pt idx="946">
                  <c:v>278.52</c:v>
                </c:pt>
                <c:pt idx="947">
                  <c:v>277.98</c:v>
                </c:pt>
                <c:pt idx="948">
                  <c:v>277.45999999999998</c:v>
                </c:pt>
                <c:pt idx="949">
                  <c:v>276.93</c:v>
                </c:pt>
                <c:pt idx="950">
                  <c:v>276.42</c:v>
                </c:pt>
                <c:pt idx="951">
                  <c:v>275.89999999999998</c:v>
                </c:pt>
                <c:pt idx="952">
                  <c:v>275.39</c:v>
                </c:pt>
                <c:pt idx="953">
                  <c:v>274.89</c:v>
                </c:pt>
                <c:pt idx="954">
                  <c:v>274.39</c:v>
                </c:pt>
                <c:pt idx="955">
                  <c:v>273.89</c:v>
                </c:pt>
                <c:pt idx="956">
                  <c:v>273.39999999999998</c:v>
                </c:pt>
                <c:pt idx="957">
                  <c:v>272.92</c:v>
                </c:pt>
                <c:pt idx="958">
                  <c:v>272.43</c:v>
                </c:pt>
                <c:pt idx="959">
                  <c:v>271.95999999999998</c:v>
                </c:pt>
                <c:pt idx="960">
                  <c:v>271.48</c:v>
                </c:pt>
                <c:pt idx="961">
                  <c:v>271.01</c:v>
                </c:pt>
                <c:pt idx="962">
                  <c:v>270.55</c:v>
                </c:pt>
                <c:pt idx="963">
                  <c:v>270.08</c:v>
                </c:pt>
                <c:pt idx="964">
                  <c:v>269.63</c:v>
                </c:pt>
                <c:pt idx="965">
                  <c:v>269.17</c:v>
                </c:pt>
                <c:pt idx="966">
                  <c:v>268.72000000000003</c:v>
                </c:pt>
                <c:pt idx="967">
                  <c:v>268.27999999999997</c:v>
                </c:pt>
                <c:pt idx="968">
                  <c:v>267.83</c:v>
                </c:pt>
                <c:pt idx="969">
                  <c:v>267.39999999999998</c:v>
                </c:pt>
                <c:pt idx="970">
                  <c:v>266.95999999999998</c:v>
                </c:pt>
                <c:pt idx="971">
                  <c:v>266.52999999999997</c:v>
                </c:pt>
                <c:pt idx="972">
                  <c:v>266.10000000000002</c:v>
                </c:pt>
                <c:pt idx="973">
                  <c:v>265.68</c:v>
                </c:pt>
                <c:pt idx="974">
                  <c:v>265.26</c:v>
                </c:pt>
                <c:pt idx="975">
                  <c:v>264.83999999999997</c:v>
                </c:pt>
                <c:pt idx="976">
                  <c:v>264.42</c:v>
                </c:pt>
                <c:pt idx="977">
                  <c:v>264.01</c:v>
                </c:pt>
                <c:pt idx="978">
                  <c:v>263.61</c:v>
                </c:pt>
                <c:pt idx="979">
                  <c:v>263.2</c:v>
                </c:pt>
                <c:pt idx="980">
                  <c:v>262.8</c:v>
                </c:pt>
                <c:pt idx="981">
                  <c:v>262.39999999999998</c:v>
                </c:pt>
                <c:pt idx="982">
                  <c:v>262.27</c:v>
                </c:pt>
                <c:pt idx="983">
                  <c:v>262.23</c:v>
                </c:pt>
                <c:pt idx="984">
                  <c:v>262.18</c:v>
                </c:pt>
                <c:pt idx="985">
                  <c:v>262.13</c:v>
                </c:pt>
                <c:pt idx="986">
                  <c:v>262.08</c:v>
                </c:pt>
                <c:pt idx="987">
                  <c:v>262.02999999999997</c:v>
                </c:pt>
                <c:pt idx="988">
                  <c:v>261.98</c:v>
                </c:pt>
                <c:pt idx="989">
                  <c:v>261.93</c:v>
                </c:pt>
                <c:pt idx="990">
                  <c:v>261.87</c:v>
                </c:pt>
                <c:pt idx="991">
                  <c:v>261.82</c:v>
                </c:pt>
                <c:pt idx="992">
                  <c:v>261.76</c:v>
                </c:pt>
                <c:pt idx="993">
                  <c:v>261.70999999999998</c:v>
                </c:pt>
                <c:pt idx="994">
                  <c:v>261.64999999999998</c:v>
                </c:pt>
                <c:pt idx="995">
                  <c:v>261.58999999999997</c:v>
                </c:pt>
                <c:pt idx="996">
                  <c:v>261.54000000000002</c:v>
                </c:pt>
                <c:pt idx="997">
                  <c:v>261.48</c:v>
                </c:pt>
                <c:pt idx="998">
                  <c:v>261.42</c:v>
                </c:pt>
                <c:pt idx="999">
                  <c:v>261.36</c:v>
                </c:pt>
                <c:pt idx="1000">
                  <c:v>261.3</c:v>
                </c:pt>
                <c:pt idx="1001">
                  <c:v>261.23</c:v>
                </c:pt>
                <c:pt idx="1002">
                  <c:v>261.17</c:v>
                </c:pt>
                <c:pt idx="1003">
                  <c:v>261.11</c:v>
                </c:pt>
                <c:pt idx="1004">
                  <c:v>261.04000000000002</c:v>
                </c:pt>
                <c:pt idx="1005">
                  <c:v>260.98</c:v>
                </c:pt>
                <c:pt idx="1006">
                  <c:v>260.91000000000003</c:v>
                </c:pt>
                <c:pt idx="1007">
                  <c:v>260.85000000000002</c:v>
                </c:pt>
                <c:pt idx="1008">
                  <c:v>260.77999999999997</c:v>
                </c:pt>
                <c:pt idx="1009">
                  <c:v>260.70999999999998</c:v>
                </c:pt>
                <c:pt idx="1010">
                  <c:v>260.64</c:v>
                </c:pt>
                <c:pt idx="1011">
                  <c:v>260.58</c:v>
                </c:pt>
                <c:pt idx="1012">
                  <c:v>260.51</c:v>
                </c:pt>
                <c:pt idx="1013">
                  <c:v>260.44</c:v>
                </c:pt>
                <c:pt idx="1014">
                  <c:v>260.37</c:v>
                </c:pt>
                <c:pt idx="1015">
                  <c:v>260.3</c:v>
                </c:pt>
                <c:pt idx="1016">
                  <c:v>260.23</c:v>
                </c:pt>
                <c:pt idx="1017">
                  <c:v>260.16000000000003</c:v>
                </c:pt>
                <c:pt idx="1018">
                  <c:v>260.08</c:v>
                </c:pt>
                <c:pt idx="1019">
                  <c:v>260.01</c:v>
                </c:pt>
                <c:pt idx="1020">
                  <c:v>259.94</c:v>
                </c:pt>
                <c:pt idx="1021">
                  <c:v>259.87</c:v>
                </c:pt>
                <c:pt idx="1022">
                  <c:v>259.79000000000002</c:v>
                </c:pt>
                <c:pt idx="1023">
                  <c:v>259.72000000000003</c:v>
                </c:pt>
                <c:pt idx="1024">
                  <c:v>259.64</c:v>
                </c:pt>
                <c:pt idx="1025">
                  <c:v>259.57</c:v>
                </c:pt>
                <c:pt idx="1026">
                  <c:v>259.49</c:v>
                </c:pt>
                <c:pt idx="1027">
                  <c:v>259.42</c:v>
                </c:pt>
                <c:pt idx="1028">
                  <c:v>259.33999999999997</c:v>
                </c:pt>
                <c:pt idx="1029">
                  <c:v>259.27</c:v>
                </c:pt>
                <c:pt idx="1030">
                  <c:v>259.19</c:v>
                </c:pt>
                <c:pt idx="1031">
                  <c:v>259.11</c:v>
                </c:pt>
                <c:pt idx="1032">
                  <c:v>259.04000000000002</c:v>
                </c:pt>
                <c:pt idx="1033">
                  <c:v>258.95999999999998</c:v>
                </c:pt>
                <c:pt idx="1034">
                  <c:v>258.88</c:v>
                </c:pt>
                <c:pt idx="1035">
                  <c:v>258.8</c:v>
                </c:pt>
                <c:pt idx="1036">
                  <c:v>258.73</c:v>
                </c:pt>
                <c:pt idx="1037">
                  <c:v>258.64999999999998</c:v>
                </c:pt>
                <c:pt idx="1038">
                  <c:v>258.57</c:v>
                </c:pt>
                <c:pt idx="1039">
                  <c:v>258.49</c:v>
                </c:pt>
                <c:pt idx="1040">
                  <c:v>258.41000000000003</c:v>
                </c:pt>
                <c:pt idx="1041">
                  <c:v>258.33</c:v>
                </c:pt>
                <c:pt idx="1042">
                  <c:v>258.25</c:v>
                </c:pt>
                <c:pt idx="1043">
                  <c:v>258.17</c:v>
                </c:pt>
                <c:pt idx="1044">
                  <c:v>258.08999999999997</c:v>
                </c:pt>
                <c:pt idx="1045">
                  <c:v>258.01</c:v>
                </c:pt>
                <c:pt idx="1046">
                  <c:v>257.93</c:v>
                </c:pt>
                <c:pt idx="1047">
                  <c:v>257.85000000000002</c:v>
                </c:pt>
                <c:pt idx="1048">
                  <c:v>257.77</c:v>
                </c:pt>
                <c:pt idx="1049">
                  <c:v>257.69</c:v>
                </c:pt>
                <c:pt idx="1050">
                  <c:v>257.61</c:v>
                </c:pt>
                <c:pt idx="1051">
                  <c:v>257.52999999999997</c:v>
                </c:pt>
                <c:pt idx="1052">
                  <c:v>257.45</c:v>
                </c:pt>
                <c:pt idx="1053">
                  <c:v>257.37</c:v>
                </c:pt>
                <c:pt idx="1054">
                  <c:v>257.29000000000002</c:v>
                </c:pt>
                <c:pt idx="1055">
                  <c:v>257.20999999999998</c:v>
                </c:pt>
                <c:pt idx="1056">
                  <c:v>257.13</c:v>
                </c:pt>
                <c:pt idx="1057">
                  <c:v>257.04000000000002</c:v>
                </c:pt>
                <c:pt idx="1058">
                  <c:v>256.95999999999998</c:v>
                </c:pt>
                <c:pt idx="1059">
                  <c:v>256.88</c:v>
                </c:pt>
                <c:pt idx="1060">
                  <c:v>256.8</c:v>
                </c:pt>
                <c:pt idx="1061">
                  <c:v>256.72000000000003</c:v>
                </c:pt>
                <c:pt idx="1062">
                  <c:v>256.64</c:v>
                </c:pt>
                <c:pt idx="1063">
                  <c:v>256.55</c:v>
                </c:pt>
                <c:pt idx="1064">
                  <c:v>256.47000000000003</c:v>
                </c:pt>
                <c:pt idx="1065">
                  <c:v>256.39</c:v>
                </c:pt>
                <c:pt idx="1066">
                  <c:v>256.31</c:v>
                </c:pt>
                <c:pt idx="1067">
                  <c:v>256.23</c:v>
                </c:pt>
                <c:pt idx="1068">
                  <c:v>256.14</c:v>
                </c:pt>
                <c:pt idx="1069">
                  <c:v>256.06</c:v>
                </c:pt>
                <c:pt idx="1070">
                  <c:v>255.98</c:v>
                </c:pt>
                <c:pt idx="1071">
                  <c:v>255.9</c:v>
                </c:pt>
                <c:pt idx="1072">
                  <c:v>255.82</c:v>
                </c:pt>
                <c:pt idx="1073">
                  <c:v>255.73</c:v>
                </c:pt>
                <c:pt idx="1074">
                  <c:v>255.65</c:v>
                </c:pt>
                <c:pt idx="1075">
                  <c:v>255.57</c:v>
                </c:pt>
                <c:pt idx="1076">
                  <c:v>255.49</c:v>
                </c:pt>
                <c:pt idx="1077">
                  <c:v>255.41</c:v>
                </c:pt>
                <c:pt idx="1078">
                  <c:v>255.32</c:v>
                </c:pt>
                <c:pt idx="1079">
                  <c:v>255.24</c:v>
                </c:pt>
                <c:pt idx="1080">
                  <c:v>255.16</c:v>
                </c:pt>
                <c:pt idx="1081">
                  <c:v>255.08</c:v>
                </c:pt>
                <c:pt idx="1082">
                  <c:v>255</c:v>
                </c:pt>
                <c:pt idx="1083">
                  <c:v>254.92</c:v>
                </c:pt>
                <c:pt idx="1084">
                  <c:v>254.83</c:v>
                </c:pt>
                <c:pt idx="1085">
                  <c:v>254.75</c:v>
                </c:pt>
                <c:pt idx="1086">
                  <c:v>254.67</c:v>
                </c:pt>
                <c:pt idx="1087">
                  <c:v>254.59</c:v>
                </c:pt>
                <c:pt idx="1088">
                  <c:v>254.51</c:v>
                </c:pt>
                <c:pt idx="1089">
                  <c:v>254.43</c:v>
                </c:pt>
                <c:pt idx="1090">
                  <c:v>254.34</c:v>
                </c:pt>
                <c:pt idx="1091">
                  <c:v>254.26</c:v>
                </c:pt>
                <c:pt idx="1092">
                  <c:v>254.18</c:v>
                </c:pt>
                <c:pt idx="1093">
                  <c:v>254.1</c:v>
                </c:pt>
                <c:pt idx="1094">
                  <c:v>254.02</c:v>
                </c:pt>
                <c:pt idx="1095">
                  <c:v>253.94</c:v>
                </c:pt>
                <c:pt idx="1096">
                  <c:v>253.86</c:v>
                </c:pt>
                <c:pt idx="1097">
                  <c:v>253.78</c:v>
                </c:pt>
                <c:pt idx="1098">
                  <c:v>253.7</c:v>
                </c:pt>
                <c:pt idx="1099">
                  <c:v>253.61</c:v>
                </c:pt>
                <c:pt idx="1100">
                  <c:v>253.53</c:v>
                </c:pt>
                <c:pt idx="1101">
                  <c:v>253.45</c:v>
                </c:pt>
                <c:pt idx="1102">
                  <c:v>253.37</c:v>
                </c:pt>
                <c:pt idx="1103">
                  <c:v>253.29</c:v>
                </c:pt>
                <c:pt idx="1104">
                  <c:v>253.21</c:v>
                </c:pt>
                <c:pt idx="1105">
                  <c:v>253.13</c:v>
                </c:pt>
                <c:pt idx="1106">
                  <c:v>253.05</c:v>
                </c:pt>
                <c:pt idx="1107">
                  <c:v>252.97</c:v>
                </c:pt>
                <c:pt idx="1108">
                  <c:v>252.89</c:v>
                </c:pt>
                <c:pt idx="1109">
                  <c:v>252.81</c:v>
                </c:pt>
                <c:pt idx="1110">
                  <c:v>252.73</c:v>
                </c:pt>
                <c:pt idx="1111">
                  <c:v>252.65</c:v>
                </c:pt>
                <c:pt idx="1112">
                  <c:v>252.65</c:v>
                </c:pt>
                <c:pt idx="1113">
                  <c:v>252.34</c:v>
                </c:pt>
                <c:pt idx="1114">
                  <c:v>252.05</c:v>
                </c:pt>
                <c:pt idx="1115">
                  <c:v>251.76</c:v>
                </c:pt>
                <c:pt idx="1116">
                  <c:v>251.47</c:v>
                </c:pt>
                <c:pt idx="1117">
                  <c:v>251.19</c:v>
                </c:pt>
                <c:pt idx="1118">
                  <c:v>250.91</c:v>
                </c:pt>
                <c:pt idx="1119">
                  <c:v>250.63</c:v>
                </c:pt>
                <c:pt idx="1120">
                  <c:v>250.36</c:v>
                </c:pt>
                <c:pt idx="1121">
                  <c:v>250.09</c:v>
                </c:pt>
                <c:pt idx="1122">
                  <c:v>249.83</c:v>
                </c:pt>
                <c:pt idx="1123">
                  <c:v>249.57</c:v>
                </c:pt>
                <c:pt idx="1124">
                  <c:v>249.31</c:v>
                </c:pt>
                <c:pt idx="1125">
                  <c:v>249.06</c:v>
                </c:pt>
                <c:pt idx="1126">
                  <c:v>248.81</c:v>
                </c:pt>
                <c:pt idx="1127">
                  <c:v>248.57</c:v>
                </c:pt>
                <c:pt idx="1128">
                  <c:v>248.33</c:v>
                </c:pt>
                <c:pt idx="1129">
                  <c:v>248.1</c:v>
                </c:pt>
                <c:pt idx="1130">
                  <c:v>247.87</c:v>
                </c:pt>
                <c:pt idx="1131">
                  <c:v>247.64</c:v>
                </c:pt>
                <c:pt idx="1132">
                  <c:v>247.41</c:v>
                </c:pt>
                <c:pt idx="1133">
                  <c:v>247.19</c:v>
                </c:pt>
                <c:pt idx="1134">
                  <c:v>246.98</c:v>
                </c:pt>
                <c:pt idx="1135">
                  <c:v>246.77</c:v>
                </c:pt>
                <c:pt idx="1136">
                  <c:v>246.56</c:v>
                </c:pt>
                <c:pt idx="1137">
                  <c:v>246.35</c:v>
                </c:pt>
                <c:pt idx="1138">
                  <c:v>246.15</c:v>
                </c:pt>
                <c:pt idx="1139">
                  <c:v>245.95</c:v>
                </c:pt>
                <c:pt idx="1140">
                  <c:v>245.76</c:v>
                </c:pt>
                <c:pt idx="1141">
                  <c:v>245.59</c:v>
                </c:pt>
                <c:pt idx="1142">
                  <c:v>246.25</c:v>
                </c:pt>
                <c:pt idx="1143">
                  <c:v>246.9</c:v>
                </c:pt>
                <c:pt idx="1144">
                  <c:v>247.54</c:v>
                </c:pt>
                <c:pt idx="1145">
                  <c:v>248.18</c:v>
                </c:pt>
                <c:pt idx="1146">
                  <c:v>248.82</c:v>
                </c:pt>
                <c:pt idx="1147">
                  <c:v>249.46</c:v>
                </c:pt>
                <c:pt idx="1148">
                  <c:v>250.09</c:v>
                </c:pt>
                <c:pt idx="1149">
                  <c:v>250.71</c:v>
                </c:pt>
                <c:pt idx="1150">
                  <c:v>251.33</c:v>
                </c:pt>
                <c:pt idx="1151">
                  <c:v>251.95</c:v>
                </c:pt>
                <c:pt idx="1152">
                  <c:v>252.56</c:v>
                </c:pt>
                <c:pt idx="1153">
                  <c:v>253.17</c:v>
                </c:pt>
                <c:pt idx="1154">
                  <c:v>253.78</c:v>
                </c:pt>
                <c:pt idx="1155">
                  <c:v>254.37</c:v>
                </c:pt>
                <c:pt idx="1156">
                  <c:v>254.97</c:v>
                </c:pt>
                <c:pt idx="1157">
                  <c:v>255.56</c:v>
                </c:pt>
                <c:pt idx="1158">
                  <c:v>256.14</c:v>
                </c:pt>
                <c:pt idx="1159">
                  <c:v>256.72000000000003</c:v>
                </c:pt>
                <c:pt idx="1160">
                  <c:v>257.3</c:v>
                </c:pt>
                <c:pt idx="1161">
                  <c:v>257.87</c:v>
                </c:pt>
                <c:pt idx="1162">
                  <c:v>258.44</c:v>
                </c:pt>
                <c:pt idx="1163">
                  <c:v>259</c:v>
                </c:pt>
                <c:pt idx="1164">
                  <c:v>259.56</c:v>
                </c:pt>
                <c:pt idx="1165">
                  <c:v>260.11</c:v>
                </c:pt>
                <c:pt idx="1166">
                  <c:v>260.66000000000003</c:v>
                </c:pt>
                <c:pt idx="1167">
                  <c:v>261.2</c:v>
                </c:pt>
                <c:pt idx="1168">
                  <c:v>261.74</c:v>
                </c:pt>
                <c:pt idx="1169">
                  <c:v>262.27999999999997</c:v>
                </c:pt>
                <c:pt idx="1170">
                  <c:v>262.81</c:v>
                </c:pt>
                <c:pt idx="1171">
                  <c:v>263.33</c:v>
                </c:pt>
                <c:pt idx="1172">
                  <c:v>263.85000000000002</c:v>
                </c:pt>
                <c:pt idx="1173">
                  <c:v>264.37</c:v>
                </c:pt>
                <c:pt idx="1174">
                  <c:v>264.88</c:v>
                </c:pt>
                <c:pt idx="1175">
                  <c:v>265.39</c:v>
                </c:pt>
                <c:pt idx="1176">
                  <c:v>265.89</c:v>
                </c:pt>
                <c:pt idx="1177">
                  <c:v>266.39</c:v>
                </c:pt>
                <c:pt idx="1178">
                  <c:v>266.89</c:v>
                </c:pt>
                <c:pt idx="1179">
                  <c:v>267.37</c:v>
                </c:pt>
                <c:pt idx="1180">
                  <c:v>267.86</c:v>
                </c:pt>
                <c:pt idx="1181">
                  <c:v>268.33999999999997</c:v>
                </c:pt>
                <c:pt idx="1182">
                  <c:v>268.82</c:v>
                </c:pt>
                <c:pt idx="1183">
                  <c:v>269.29000000000002</c:v>
                </c:pt>
                <c:pt idx="1184">
                  <c:v>269.76</c:v>
                </c:pt>
                <c:pt idx="1185">
                  <c:v>270.22000000000003</c:v>
                </c:pt>
                <c:pt idx="1186">
                  <c:v>270.68</c:v>
                </c:pt>
                <c:pt idx="1187">
                  <c:v>271.13</c:v>
                </c:pt>
                <c:pt idx="1188">
                  <c:v>271.58</c:v>
                </c:pt>
                <c:pt idx="1189">
                  <c:v>272.02999999999997</c:v>
                </c:pt>
                <c:pt idx="1190">
                  <c:v>272.47000000000003</c:v>
                </c:pt>
                <c:pt idx="1191">
                  <c:v>272.91000000000003</c:v>
                </c:pt>
                <c:pt idx="1192">
                  <c:v>273.33999999999997</c:v>
                </c:pt>
                <c:pt idx="1193">
                  <c:v>273.77</c:v>
                </c:pt>
                <c:pt idx="1194">
                  <c:v>274.2</c:v>
                </c:pt>
                <c:pt idx="1195">
                  <c:v>274.62</c:v>
                </c:pt>
                <c:pt idx="1196">
                  <c:v>275.04000000000002</c:v>
                </c:pt>
                <c:pt idx="1197">
                  <c:v>275.45</c:v>
                </c:pt>
                <c:pt idx="1198">
                  <c:v>275.86</c:v>
                </c:pt>
                <c:pt idx="1199">
                  <c:v>276.26</c:v>
                </c:pt>
                <c:pt idx="1200">
                  <c:v>276.67</c:v>
                </c:pt>
                <c:pt idx="1201">
                  <c:v>277.06</c:v>
                </c:pt>
                <c:pt idx="1202">
                  <c:v>277.45999999999998</c:v>
                </c:pt>
                <c:pt idx="1203">
                  <c:v>277.85000000000002</c:v>
                </c:pt>
                <c:pt idx="1204">
                  <c:v>278.23</c:v>
                </c:pt>
                <c:pt idx="1205">
                  <c:v>278.61</c:v>
                </c:pt>
                <c:pt idx="1206">
                  <c:v>278.99</c:v>
                </c:pt>
                <c:pt idx="1207">
                  <c:v>279.37</c:v>
                </c:pt>
                <c:pt idx="1208">
                  <c:v>279.74</c:v>
                </c:pt>
                <c:pt idx="1209">
                  <c:v>280.10000000000002</c:v>
                </c:pt>
                <c:pt idx="1210">
                  <c:v>280.47000000000003</c:v>
                </c:pt>
                <c:pt idx="1211">
                  <c:v>280.83</c:v>
                </c:pt>
                <c:pt idx="1212">
                  <c:v>281.18</c:v>
                </c:pt>
                <c:pt idx="1213">
                  <c:v>281.52999999999997</c:v>
                </c:pt>
                <c:pt idx="1214">
                  <c:v>281.88</c:v>
                </c:pt>
                <c:pt idx="1215">
                  <c:v>282.23</c:v>
                </c:pt>
                <c:pt idx="1216">
                  <c:v>282.57</c:v>
                </c:pt>
                <c:pt idx="1217">
                  <c:v>282.89999999999998</c:v>
                </c:pt>
                <c:pt idx="1218">
                  <c:v>283.24</c:v>
                </c:pt>
                <c:pt idx="1219">
                  <c:v>283.57</c:v>
                </c:pt>
                <c:pt idx="1220">
                  <c:v>283.89999999999998</c:v>
                </c:pt>
                <c:pt idx="1221">
                  <c:v>284.22000000000003</c:v>
                </c:pt>
                <c:pt idx="1222">
                  <c:v>284.54000000000002</c:v>
                </c:pt>
                <c:pt idx="1223">
                  <c:v>284.86</c:v>
                </c:pt>
                <c:pt idx="1224">
                  <c:v>285.17</c:v>
                </c:pt>
                <c:pt idx="1225">
                  <c:v>285.48</c:v>
                </c:pt>
                <c:pt idx="1226">
                  <c:v>285.79000000000002</c:v>
                </c:pt>
                <c:pt idx="1227">
                  <c:v>286.08999999999997</c:v>
                </c:pt>
                <c:pt idx="1228">
                  <c:v>286.39</c:v>
                </c:pt>
                <c:pt idx="1229">
                  <c:v>286.69</c:v>
                </c:pt>
                <c:pt idx="1230">
                  <c:v>286.99</c:v>
                </c:pt>
                <c:pt idx="1231">
                  <c:v>287.27999999999997</c:v>
                </c:pt>
                <c:pt idx="1232">
                  <c:v>287.57</c:v>
                </c:pt>
                <c:pt idx="1233">
                  <c:v>287.85000000000002</c:v>
                </c:pt>
                <c:pt idx="1234">
                  <c:v>288.13</c:v>
                </c:pt>
                <c:pt idx="1235">
                  <c:v>288.41000000000003</c:v>
                </c:pt>
                <c:pt idx="1236">
                  <c:v>288.69</c:v>
                </c:pt>
                <c:pt idx="1237">
                  <c:v>288.95999999999998</c:v>
                </c:pt>
                <c:pt idx="1238">
                  <c:v>289.23</c:v>
                </c:pt>
                <c:pt idx="1239">
                  <c:v>289.5</c:v>
                </c:pt>
                <c:pt idx="1240">
                  <c:v>289.76</c:v>
                </c:pt>
                <c:pt idx="1241">
                  <c:v>290.02</c:v>
                </c:pt>
                <c:pt idx="1242">
                  <c:v>290.27999999999997</c:v>
                </c:pt>
                <c:pt idx="1243">
                  <c:v>290.54000000000002</c:v>
                </c:pt>
                <c:pt idx="1244">
                  <c:v>290.79000000000002</c:v>
                </c:pt>
                <c:pt idx="1245">
                  <c:v>291.04000000000002</c:v>
                </c:pt>
                <c:pt idx="1246">
                  <c:v>291.29000000000002</c:v>
                </c:pt>
                <c:pt idx="1247">
                  <c:v>291.52999999999997</c:v>
                </c:pt>
                <c:pt idx="1248">
                  <c:v>291.77999999999997</c:v>
                </c:pt>
                <c:pt idx="1249">
                  <c:v>292.02</c:v>
                </c:pt>
                <c:pt idx="1250">
                  <c:v>292.25</c:v>
                </c:pt>
                <c:pt idx="1251">
                  <c:v>292.49</c:v>
                </c:pt>
                <c:pt idx="1252">
                  <c:v>292.72000000000003</c:v>
                </c:pt>
                <c:pt idx="1253">
                  <c:v>292.95</c:v>
                </c:pt>
                <c:pt idx="1254">
                  <c:v>293.17</c:v>
                </c:pt>
                <c:pt idx="1255">
                  <c:v>293.39999999999998</c:v>
                </c:pt>
                <c:pt idx="1256">
                  <c:v>293.62</c:v>
                </c:pt>
                <c:pt idx="1257">
                  <c:v>293.83999999999997</c:v>
                </c:pt>
                <c:pt idx="1258">
                  <c:v>294.06</c:v>
                </c:pt>
                <c:pt idx="1259">
                  <c:v>294.27</c:v>
                </c:pt>
                <c:pt idx="1260">
                  <c:v>294.48</c:v>
                </c:pt>
                <c:pt idx="1261">
                  <c:v>294.69</c:v>
                </c:pt>
                <c:pt idx="1262">
                  <c:v>294.89999999999998</c:v>
                </c:pt>
                <c:pt idx="1263">
                  <c:v>295.10000000000002</c:v>
                </c:pt>
                <c:pt idx="1264">
                  <c:v>295.31</c:v>
                </c:pt>
                <c:pt idx="1265">
                  <c:v>295.51</c:v>
                </c:pt>
                <c:pt idx="1266">
                  <c:v>295.7</c:v>
                </c:pt>
                <c:pt idx="1267">
                  <c:v>295.89999999999998</c:v>
                </c:pt>
                <c:pt idx="1268">
                  <c:v>296.08999999999997</c:v>
                </c:pt>
                <c:pt idx="1269">
                  <c:v>296.27999999999997</c:v>
                </c:pt>
                <c:pt idx="1270">
                  <c:v>296.47000000000003</c:v>
                </c:pt>
                <c:pt idx="1271">
                  <c:v>296.66000000000003</c:v>
                </c:pt>
                <c:pt idx="1272">
                  <c:v>296.83999999999997</c:v>
                </c:pt>
                <c:pt idx="1273">
                  <c:v>297.02999999999997</c:v>
                </c:pt>
                <c:pt idx="1274">
                  <c:v>297.20999999999998</c:v>
                </c:pt>
                <c:pt idx="1275">
                  <c:v>297.39</c:v>
                </c:pt>
                <c:pt idx="1276">
                  <c:v>297.56</c:v>
                </c:pt>
                <c:pt idx="1277">
                  <c:v>297.74</c:v>
                </c:pt>
                <c:pt idx="1278">
                  <c:v>297.91000000000003</c:v>
                </c:pt>
                <c:pt idx="1279">
                  <c:v>298.08</c:v>
                </c:pt>
                <c:pt idx="1280">
                  <c:v>298.25</c:v>
                </c:pt>
                <c:pt idx="1281">
                  <c:v>298.42</c:v>
                </c:pt>
                <c:pt idx="1282">
                  <c:v>298.58</c:v>
                </c:pt>
                <c:pt idx="1283">
                  <c:v>298.74</c:v>
                </c:pt>
                <c:pt idx="1284">
                  <c:v>298.91000000000003</c:v>
                </c:pt>
                <c:pt idx="1285">
                  <c:v>299.07</c:v>
                </c:pt>
                <c:pt idx="1286">
                  <c:v>299.22000000000003</c:v>
                </c:pt>
                <c:pt idx="1287">
                  <c:v>299.38</c:v>
                </c:pt>
                <c:pt idx="1288">
                  <c:v>299.52999999999997</c:v>
                </c:pt>
                <c:pt idx="1289">
                  <c:v>299.68</c:v>
                </c:pt>
                <c:pt idx="1290">
                  <c:v>299.83</c:v>
                </c:pt>
                <c:pt idx="1291">
                  <c:v>299.98</c:v>
                </c:pt>
                <c:pt idx="1292">
                  <c:v>300.13</c:v>
                </c:pt>
                <c:pt idx="1293">
                  <c:v>300.27999999999997</c:v>
                </c:pt>
                <c:pt idx="1294">
                  <c:v>300.42</c:v>
                </c:pt>
                <c:pt idx="1295">
                  <c:v>300.56</c:v>
                </c:pt>
                <c:pt idx="1296">
                  <c:v>300.7</c:v>
                </c:pt>
                <c:pt idx="1297">
                  <c:v>300.83999999999997</c:v>
                </c:pt>
                <c:pt idx="1298">
                  <c:v>300.98</c:v>
                </c:pt>
                <c:pt idx="1299">
                  <c:v>301.11</c:v>
                </c:pt>
                <c:pt idx="1300">
                  <c:v>301.25</c:v>
                </c:pt>
                <c:pt idx="1301">
                  <c:v>301.38</c:v>
                </c:pt>
                <c:pt idx="1302">
                  <c:v>301.51</c:v>
                </c:pt>
                <c:pt idx="1303">
                  <c:v>301.64</c:v>
                </c:pt>
                <c:pt idx="1304">
                  <c:v>301.77</c:v>
                </c:pt>
                <c:pt idx="1305">
                  <c:v>301.89</c:v>
                </c:pt>
                <c:pt idx="1306">
                  <c:v>302.02</c:v>
                </c:pt>
                <c:pt idx="1307">
                  <c:v>302.14</c:v>
                </c:pt>
                <c:pt idx="1308">
                  <c:v>302.26</c:v>
                </c:pt>
                <c:pt idx="1309">
                  <c:v>302.39</c:v>
                </c:pt>
                <c:pt idx="1310">
                  <c:v>302.5</c:v>
                </c:pt>
                <c:pt idx="1311">
                  <c:v>302.62</c:v>
                </c:pt>
                <c:pt idx="1312">
                  <c:v>302.74</c:v>
                </c:pt>
                <c:pt idx="1313">
                  <c:v>302.85000000000002</c:v>
                </c:pt>
                <c:pt idx="1314">
                  <c:v>302.97000000000003</c:v>
                </c:pt>
                <c:pt idx="1315">
                  <c:v>303.08</c:v>
                </c:pt>
                <c:pt idx="1316">
                  <c:v>303.19</c:v>
                </c:pt>
                <c:pt idx="1317">
                  <c:v>303.3</c:v>
                </c:pt>
                <c:pt idx="1318">
                  <c:v>303.41000000000003</c:v>
                </c:pt>
                <c:pt idx="1319">
                  <c:v>303.52</c:v>
                </c:pt>
                <c:pt idx="1320">
                  <c:v>303.62</c:v>
                </c:pt>
                <c:pt idx="1321">
                  <c:v>303.73</c:v>
                </c:pt>
                <c:pt idx="1322">
                  <c:v>303.83</c:v>
                </c:pt>
                <c:pt idx="1323">
                  <c:v>303.94</c:v>
                </c:pt>
                <c:pt idx="1324">
                  <c:v>304.04000000000002</c:v>
                </c:pt>
                <c:pt idx="1325">
                  <c:v>304.14</c:v>
                </c:pt>
                <c:pt idx="1326">
                  <c:v>304.24</c:v>
                </c:pt>
                <c:pt idx="1327">
                  <c:v>304.33</c:v>
                </c:pt>
                <c:pt idx="1328">
                  <c:v>304.43</c:v>
                </c:pt>
                <c:pt idx="1329">
                  <c:v>304.52999999999997</c:v>
                </c:pt>
                <c:pt idx="1330">
                  <c:v>304.62</c:v>
                </c:pt>
                <c:pt idx="1331">
                  <c:v>304.72000000000003</c:v>
                </c:pt>
                <c:pt idx="1332">
                  <c:v>304.81</c:v>
                </c:pt>
                <c:pt idx="1333">
                  <c:v>304.89999999999998</c:v>
                </c:pt>
                <c:pt idx="1334">
                  <c:v>304.99</c:v>
                </c:pt>
                <c:pt idx="1335">
                  <c:v>305.08</c:v>
                </c:pt>
                <c:pt idx="1336">
                  <c:v>305.17</c:v>
                </c:pt>
                <c:pt idx="1337">
                  <c:v>305.25</c:v>
                </c:pt>
                <c:pt idx="1338">
                  <c:v>305.33999999999997</c:v>
                </c:pt>
                <c:pt idx="1339">
                  <c:v>305.43</c:v>
                </c:pt>
                <c:pt idx="1340">
                  <c:v>305.51</c:v>
                </c:pt>
                <c:pt idx="1341">
                  <c:v>305.58999999999997</c:v>
                </c:pt>
                <c:pt idx="1342">
                  <c:v>305.68</c:v>
                </c:pt>
                <c:pt idx="1343">
                  <c:v>305.76</c:v>
                </c:pt>
                <c:pt idx="1344">
                  <c:v>305.83999999999997</c:v>
                </c:pt>
                <c:pt idx="1345">
                  <c:v>305.92</c:v>
                </c:pt>
                <c:pt idx="1346">
                  <c:v>306</c:v>
                </c:pt>
                <c:pt idx="1347">
                  <c:v>306.07</c:v>
                </c:pt>
                <c:pt idx="1348">
                  <c:v>306.14999999999998</c:v>
                </c:pt>
                <c:pt idx="1349">
                  <c:v>306.23</c:v>
                </c:pt>
                <c:pt idx="1350">
                  <c:v>306.3</c:v>
                </c:pt>
                <c:pt idx="1351">
                  <c:v>306.38</c:v>
                </c:pt>
                <c:pt idx="1352">
                  <c:v>306.45</c:v>
                </c:pt>
                <c:pt idx="1353">
                  <c:v>306.52</c:v>
                </c:pt>
                <c:pt idx="1354">
                  <c:v>306.58999999999997</c:v>
                </c:pt>
                <c:pt idx="1355">
                  <c:v>306.66000000000003</c:v>
                </c:pt>
                <c:pt idx="1356">
                  <c:v>306.73</c:v>
                </c:pt>
                <c:pt idx="1357">
                  <c:v>306.8</c:v>
                </c:pt>
                <c:pt idx="1358">
                  <c:v>306.87</c:v>
                </c:pt>
                <c:pt idx="1359">
                  <c:v>306.94</c:v>
                </c:pt>
                <c:pt idx="1360">
                  <c:v>307.01</c:v>
                </c:pt>
                <c:pt idx="1361">
                  <c:v>307.07</c:v>
                </c:pt>
                <c:pt idx="1362">
                  <c:v>307.14</c:v>
                </c:pt>
                <c:pt idx="1363">
                  <c:v>307.2</c:v>
                </c:pt>
                <c:pt idx="1364">
                  <c:v>307.26</c:v>
                </c:pt>
                <c:pt idx="1365">
                  <c:v>307.33</c:v>
                </c:pt>
                <c:pt idx="1366">
                  <c:v>307.39</c:v>
                </c:pt>
                <c:pt idx="1367">
                  <c:v>307.45</c:v>
                </c:pt>
                <c:pt idx="1368">
                  <c:v>307.51</c:v>
                </c:pt>
                <c:pt idx="1369">
                  <c:v>307.57</c:v>
                </c:pt>
                <c:pt idx="1370">
                  <c:v>307.63</c:v>
                </c:pt>
                <c:pt idx="1371">
                  <c:v>307.69</c:v>
                </c:pt>
                <c:pt idx="1372">
                  <c:v>307.75</c:v>
                </c:pt>
                <c:pt idx="1373">
                  <c:v>307.81</c:v>
                </c:pt>
                <c:pt idx="1374">
                  <c:v>307.86</c:v>
                </c:pt>
                <c:pt idx="1375">
                  <c:v>307.92</c:v>
                </c:pt>
                <c:pt idx="1376">
                  <c:v>307.98</c:v>
                </c:pt>
                <c:pt idx="1377">
                  <c:v>308.02999999999997</c:v>
                </c:pt>
                <c:pt idx="1378">
                  <c:v>308.08999999999997</c:v>
                </c:pt>
                <c:pt idx="1379">
                  <c:v>308.14</c:v>
                </c:pt>
                <c:pt idx="1380">
                  <c:v>308.19</c:v>
                </c:pt>
                <c:pt idx="1381">
                  <c:v>308.25</c:v>
                </c:pt>
                <c:pt idx="1382">
                  <c:v>308.3</c:v>
                </c:pt>
                <c:pt idx="1383">
                  <c:v>308.35000000000002</c:v>
                </c:pt>
                <c:pt idx="1384">
                  <c:v>308.39999999999998</c:v>
                </c:pt>
                <c:pt idx="1385">
                  <c:v>308.45</c:v>
                </c:pt>
                <c:pt idx="1386">
                  <c:v>308.5</c:v>
                </c:pt>
                <c:pt idx="1387">
                  <c:v>308.55</c:v>
                </c:pt>
                <c:pt idx="1388">
                  <c:v>308.60000000000002</c:v>
                </c:pt>
                <c:pt idx="1389">
                  <c:v>308.64999999999998</c:v>
                </c:pt>
                <c:pt idx="1390">
                  <c:v>308.69</c:v>
                </c:pt>
                <c:pt idx="1391">
                  <c:v>308.74</c:v>
                </c:pt>
                <c:pt idx="1392">
                  <c:v>308.79000000000002</c:v>
                </c:pt>
                <c:pt idx="1393">
                  <c:v>308.83</c:v>
                </c:pt>
                <c:pt idx="1394">
                  <c:v>308.88</c:v>
                </c:pt>
                <c:pt idx="1395">
                  <c:v>308.92</c:v>
                </c:pt>
                <c:pt idx="1396">
                  <c:v>308.97000000000003</c:v>
                </c:pt>
                <c:pt idx="1397">
                  <c:v>309.01</c:v>
                </c:pt>
                <c:pt idx="1398">
                  <c:v>309.06</c:v>
                </c:pt>
                <c:pt idx="1399">
                  <c:v>309.10000000000002</c:v>
                </c:pt>
                <c:pt idx="1400">
                  <c:v>309.14</c:v>
                </c:pt>
                <c:pt idx="1401">
                  <c:v>309.18</c:v>
                </c:pt>
                <c:pt idx="1402">
                  <c:v>309.23</c:v>
                </c:pt>
                <c:pt idx="1403">
                  <c:v>309.27</c:v>
                </c:pt>
                <c:pt idx="1404">
                  <c:v>309.31</c:v>
                </c:pt>
                <c:pt idx="1405">
                  <c:v>309.35000000000002</c:v>
                </c:pt>
                <c:pt idx="1406">
                  <c:v>309.39</c:v>
                </c:pt>
                <c:pt idx="1407">
                  <c:v>309.43</c:v>
                </c:pt>
                <c:pt idx="1408">
                  <c:v>309.47000000000003</c:v>
                </c:pt>
                <c:pt idx="1409">
                  <c:v>309.5</c:v>
                </c:pt>
                <c:pt idx="1410">
                  <c:v>309.54000000000002</c:v>
                </c:pt>
                <c:pt idx="1411">
                  <c:v>309.58</c:v>
                </c:pt>
                <c:pt idx="1412">
                  <c:v>309.62</c:v>
                </c:pt>
                <c:pt idx="1413">
                  <c:v>309.64999999999998</c:v>
                </c:pt>
                <c:pt idx="1414">
                  <c:v>309.69</c:v>
                </c:pt>
                <c:pt idx="1415">
                  <c:v>309.73</c:v>
                </c:pt>
                <c:pt idx="1416">
                  <c:v>309.76</c:v>
                </c:pt>
                <c:pt idx="1417">
                  <c:v>309.8</c:v>
                </c:pt>
                <c:pt idx="1418">
                  <c:v>309.83</c:v>
                </c:pt>
                <c:pt idx="1419">
                  <c:v>309.87</c:v>
                </c:pt>
                <c:pt idx="1420">
                  <c:v>309.89999999999998</c:v>
                </c:pt>
                <c:pt idx="1421">
                  <c:v>309.93</c:v>
                </c:pt>
                <c:pt idx="1422">
                  <c:v>309.97000000000003</c:v>
                </c:pt>
                <c:pt idx="1423">
                  <c:v>310</c:v>
                </c:pt>
                <c:pt idx="1424">
                  <c:v>310.02999999999997</c:v>
                </c:pt>
                <c:pt idx="1425">
                  <c:v>310.07</c:v>
                </c:pt>
                <c:pt idx="1426">
                  <c:v>310.10000000000002</c:v>
                </c:pt>
                <c:pt idx="1427">
                  <c:v>310.13</c:v>
                </c:pt>
                <c:pt idx="1428">
                  <c:v>310.16000000000003</c:v>
                </c:pt>
                <c:pt idx="1429">
                  <c:v>310.19</c:v>
                </c:pt>
                <c:pt idx="1430">
                  <c:v>310.22000000000003</c:v>
                </c:pt>
                <c:pt idx="1431">
                  <c:v>310.25</c:v>
                </c:pt>
                <c:pt idx="1432">
                  <c:v>310.27999999999997</c:v>
                </c:pt>
                <c:pt idx="1433">
                  <c:v>310.31</c:v>
                </c:pt>
                <c:pt idx="1434">
                  <c:v>310.33999999999997</c:v>
                </c:pt>
                <c:pt idx="1435">
                  <c:v>310.37</c:v>
                </c:pt>
                <c:pt idx="1436">
                  <c:v>310.39999999999998</c:v>
                </c:pt>
                <c:pt idx="1437">
                  <c:v>310.43</c:v>
                </c:pt>
                <c:pt idx="1438">
                  <c:v>310.45999999999998</c:v>
                </c:pt>
                <c:pt idx="1439">
                  <c:v>310.48</c:v>
                </c:pt>
                <c:pt idx="1440">
                  <c:v>310.51</c:v>
                </c:pt>
                <c:pt idx="1441">
                  <c:v>310.54000000000002</c:v>
                </c:pt>
                <c:pt idx="1442">
                  <c:v>310.56</c:v>
                </c:pt>
                <c:pt idx="1443">
                  <c:v>310.58999999999997</c:v>
                </c:pt>
                <c:pt idx="1444">
                  <c:v>310.62</c:v>
                </c:pt>
                <c:pt idx="1445">
                  <c:v>310.64</c:v>
                </c:pt>
                <c:pt idx="1446">
                  <c:v>310.67</c:v>
                </c:pt>
                <c:pt idx="1447">
                  <c:v>310.69</c:v>
                </c:pt>
                <c:pt idx="1448">
                  <c:v>310.72000000000003</c:v>
                </c:pt>
                <c:pt idx="1449">
                  <c:v>310.74</c:v>
                </c:pt>
                <c:pt idx="1450">
                  <c:v>310.77</c:v>
                </c:pt>
                <c:pt idx="1451">
                  <c:v>310.77</c:v>
                </c:pt>
                <c:pt idx="1452">
                  <c:v>310.60000000000002</c:v>
                </c:pt>
                <c:pt idx="1453">
                  <c:v>310.23</c:v>
                </c:pt>
                <c:pt idx="1454">
                  <c:v>309.70999999999998</c:v>
                </c:pt>
                <c:pt idx="1455">
                  <c:v>309.10000000000002</c:v>
                </c:pt>
                <c:pt idx="1456">
                  <c:v>308.45</c:v>
                </c:pt>
                <c:pt idx="1457">
                  <c:v>307.76</c:v>
                </c:pt>
                <c:pt idx="1458">
                  <c:v>307.05</c:v>
                </c:pt>
                <c:pt idx="1459">
                  <c:v>306.33</c:v>
                </c:pt>
                <c:pt idx="1460">
                  <c:v>305.61</c:v>
                </c:pt>
                <c:pt idx="1461">
                  <c:v>304.87</c:v>
                </c:pt>
                <c:pt idx="1462">
                  <c:v>304.13</c:v>
                </c:pt>
                <c:pt idx="1463">
                  <c:v>303.39999999999998</c:v>
                </c:pt>
                <c:pt idx="1464">
                  <c:v>302.66000000000003</c:v>
                </c:pt>
                <c:pt idx="1465">
                  <c:v>301.92</c:v>
                </c:pt>
                <c:pt idx="1466">
                  <c:v>301.18</c:v>
                </c:pt>
                <c:pt idx="1467">
                  <c:v>300.45</c:v>
                </c:pt>
                <c:pt idx="1468">
                  <c:v>299.72000000000003</c:v>
                </c:pt>
                <c:pt idx="1469">
                  <c:v>299</c:v>
                </c:pt>
                <c:pt idx="1470">
                  <c:v>298.27999999999997</c:v>
                </c:pt>
                <c:pt idx="1471">
                  <c:v>297.56</c:v>
                </c:pt>
                <c:pt idx="1472">
                  <c:v>296.85000000000002</c:v>
                </c:pt>
                <c:pt idx="1473">
                  <c:v>296.14999999999998</c:v>
                </c:pt>
                <c:pt idx="1474">
                  <c:v>295.45</c:v>
                </c:pt>
                <c:pt idx="1475">
                  <c:v>294.75</c:v>
                </c:pt>
                <c:pt idx="1476">
                  <c:v>294.07</c:v>
                </c:pt>
                <c:pt idx="1477">
                  <c:v>293.39</c:v>
                </c:pt>
                <c:pt idx="1478">
                  <c:v>292.70999999999998</c:v>
                </c:pt>
                <c:pt idx="1479">
                  <c:v>292.04000000000002</c:v>
                </c:pt>
                <c:pt idx="1480">
                  <c:v>291.38</c:v>
                </c:pt>
                <c:pt idx="1481">
                  <c:v>290.72000000000003</c:v>
                </c:pt>
                <c:pt idx="1482">
                  <c:v>290.07</c:v>
                </c:pt>
                <c:pt idx="1483">
                  <c:v>289.43</c:v>
                </c:pt>
                <c:pt idx="1484">
                  <c:v>288.79000000000002</c:v>
                </c:pt>
                <c:pt idx="1485">
                  <c:v>288.16000000000003</c:v>
                </c:pt>
                <c:pt idx="1486">
                  <c:v>287.52999999999997</c:v>
                </c:pt>
                <c:pt idx="1487">
                  <c:v>286.91000000000003</c:v>
                </c:pt>
                <c:pt idx="1488">
                  <c:v>286.3</c:v>
                </c:pt>
                <c:pt idx="1489">
                  <c:v>285.69</c:v>
                </c:pt>
                <c:pt idx="1490">
                  <c:v>285.08999999999997</c:v>
                </c:pt>
                <c:pt idx="1491">
                  <c:v>284.49</c:v>
                </c:pt>
                <c:pt idx="1492">
                  <c:v>283.89999999999998</c:v>
                </c:pt>
                <c:pt idx="1493">
                  <c:v>283.32</c:v>
                </c:pt>
                <c:pt idx="1494">
                  <c:v>282.74</c:v>
                </c:pt>
                <c:pt idx="1495">
                  <c:v>282.16000000000003</c:v>
                </c:pt>
                <c:pt idx="1496">
                  <c:v>281.58999999999997</c:v>
                </c:pt>
                <c:pt idx="1497">
                  <c:v>281.02999999999997</c:v>
                </c:pt>
                <c:pt idx="1498">
                  <c:v>280.47000000000003</c:v>
                </c:pt>
                <c:pt idx="1499">
                  <c:v>279.92</c:v>
                </c:pt>
                <c:pt idx="1500">
                  <c:v>279.37</c:v>
                </c:pt>
                <c:pt idx="1501">
                  <c:v>278.83</c:v>
                </c:pt>
                <c:pt idx="1502">
                  <c:v>278.29000000000002</c:v>
                </c:pt>
                <c:pt idx="1503">
                  <c:v>277.76</c:v>
                </c:pt>
                <c:pt idx="1504">
                  <c:v>277.23</c:v>
                </c:pt>
                <c:pt idx="1505">
                  <c:v>276.70999999999998</c:v>
                </c:pt>
                <c:pt idx="1506">
                  <c:v>276.19</c:v>
                </c:pt>
                <c:pt idx="1507">
                  <c:v>275.68</c:v>
                </c:pt>
                <c:pt idx="1508">
                  <c:v>275.17</c:v>
                </c:pt>
                <c:pt idx="1509">
                  <c:v>274.67</c:v>
                </c:pt>
                <c:pt idx="1510">
                  <c:v>274.17</c:v>
                </c:pt>
                <c:pt idx="1511">
                  <c:v>273.67</c:v>
                </c:pt>
                <c:pt idx="1512">
                  <c:v>273.18</c:v>
                </c:pt>
                <c:pt idx="1513">
                  <c:v>272.7</c:v>
                </c:pt>
                <c:pt idx="1514">
                  <c:v>272.22000000000003</c:v>
                </c:pt>
                <c:pt idx="1515">
                  <c:v>271.74</c:v>
                </c:pt>
                <c:pt idx="1516">
                  <c:v>271.26</c:v>
                </c:pt>
                <c:pt idx="1517">
                  <c:v>270.8</c:v>
                </c:pt>
                <c:pt idx="1518">
                  <c:v>270.33</c:v>
                </c:pt>
                <c:pt idx="1519">
                  <c:v>269.87</c:v>
                </c:pt>
                <c:pt idx="1520">
                  <c:v>269.41000000000003</c:v>
                </c:pt>
                <c:pt idx="1521">
                  <c:v>268.95999999999998</c:v>
                </c:pt>
                <c:pt idx="1522">
                  <c:v>268.51</c:v>
                </c:pt>
                <c:pt idx="1523">
                  <c:v>268.06</c:v>
                </c:pt>
                <c:pt idx="1524">
                  <c:v>267.62</c:v>
                </c:pt>
                <c:pt idx="1525">
                  <c:v>267.18</c:v>
                </c:pt>
                <c:pt idx="1526">
                  <c:v>266.75</c:v>
                </c:pt>
                <c:pt idx="1527">
                  <c:v>266.32</c:v>
                </c:pt>
                <c:pt idx="1528">
                  <c:v>265.89</c:v>
                </c:pt>
                <c:pt idx="1529">
                  <c:v>265.47000000000003</c:v>
                </c:pt>
                <c:pt idx="1530">
                  <c:v>265.04000000000002</c:v>
                </c:pt>
                <c:pt idx="1531">
                  <c:v>264.63</c:v>
                </c:pt>
                <c:pt idx="1532">
                  <c:v>264.20999999999998</c:v>
                </c:pt>
                <c:pt idx="1533">
                  <c:v>263.8</c:v>
                </c:pt>
                <c:pt idx="1534">
                  <c:v>263.39999999999998</c:v>
                </c:pt>
                <c:pt idx="1535">
                  <c:v>262.99</c:v>
                </c:pt>
                <c:pt idx="1536">
                  <c:v>262.58999999999997</c:v>
                </c:pt>
                <c:pt idx="1537">
                  <c:v>262.19</c:v>
                </c:pt>
                <c:pt idx="1538">
                  <c:v>261.83999999999997</c:v>
                </c:pt>
                <c:pt idx="1539">
                  <c:v>261.8</c:v>
                </c:pt>
                <c:pt idx="1540">
                  <c:v>261.76</c:v>
                </c:pt>
                <c:pt idx="1541">
                  <c:v>261.70999999999998</c:v>
                </c:pt>
                <c:pt idx="1542">
                  <c:v>261.66000000000003</c:v>
                </c:pt>
                <c:pt idx="1543">
                  <c:v>261.62</c:v>
                </c:pt>
                <c:pt idx="1544">
                  <c:v>261.57</c:v>
                </c:pt>
                <c:pt idx="1545">
                  <c:v>261.52</c:v>
                </c:pt>
                <c:pt idx="1546">
                  <c:v>261.47000000000003</c:v>
                </c:pt>
                <c:pt idx="1547">
                  <c:v>261.41000000000003</c:v>
                </c:pt>
                <c:pt idx="1548">
                  <c:v>261.36</c:v>
                </c:pt>
                <c:pt idx="1549">
                  <c:v>261.31</c:v>
                </c:pt>
                <c:pt idx="1550">
                  <c:v>261.25</c:v>
                </c:pt>
                <c:pt idx="1551">
                  <c:v>261.2</c:v>
                </c:pt>
                <c:pt idx="1552">
                  <c:v>261.14</c:v>
                </c:pt>
                <c:pt idx="1553">
                  <c:v>261.08999999999997</c:v>
                </c:pt>
                <c:pt idx="1554">
                  <c:v>261.02999999999997</c:v>
                </c:pt>
                <c:pt idx="1555">
                  <c:v>260.97000000000003</c:v>
                </c:pt>
                <c:pt idx="1556">
                  <c:v>260.91000000000003</c:v>
                </c:pt>
                <c:pt idx="1557">
                  <c:v>260.85000000000002</c:v>
                </c:pt>
                <c:pt idx="1558">
                  <c:v>260.79000000000002</c:v>
                </c:pt>
                <c:pt idx="1559">
                  <c:v>260.73</c:v>
                </c:pt>
                <c:pt idx="1560">
                  <c:v>260.67</c:v>
                </c:pt>
                <c:pt idx="1561">
                  <c:v>260.61</c:v>
                </c:pt>
                <c:pt idx="1562">
                  <c:v>260.54000000000002</c:v>
                </c:pt>
                <c:pt idx="1563">
                  <c:v>260.48</c:v>
                </c:pt>
                <c:pt idx="1564">
                  <c:v>260.41000000000003</c:v>
                </c:pt>
                <c:pt idx="1565">
                  <c:v>260.35000000000002</c:v>
                </c:pt>
                <c:pt idx="1566">
                  <c:v>260.27999999999997</c:v>
                </c:pt>
                <c:pt idx="1567">
                  <c:v>260.22000000000003</c:v>
                </c:pt>
                <c:pt idx="1568">
                  <c:v>260.14999999999998</c:v>
                </c:pt>
                <c:pt idx="1569">
                  <c:v>260.08</c:v>
                </c:pt>
                <c:pt idx="1570">
                  <c:v>260.02</c:v>
                </c:pt>
                <c:pt idx="1571">
                  <c:v>259.95</c:v>
                </c:pt>
                <c:pt idx="1572">
                  <c:v>259.88</c:v>
                </c:pt>
                <c:pt idx="1573">
                  <c:v>259.81</c:v>
                </c:pt>
                <c:pt idx="1574">
                  <c:v>259.74</c:v>
                </c:pt>
                <c:pt idx="1575">
                  <c:v>259.67</c:v>
                </c:pt>
                <c:pt idx="1576">
                  <c:v>259.60000000000002</c:v>
                </c:pt>
                <c:pt idx="1577">
                  <c:v>259.52999999999997</c:v>
                </c:pt>
                <c:pt idx="1578">
                  <c:v>259.45999999999998</c:v>
                </c:pt>
                <c:pt idx="1579">
                  <c:v>259.38</c:v>
                </c:pt>
                <c:pt idx="1580">
                  <c:v>259.31</c:v>
                </c:pt>
                <c:pt idx="1581">
                  <c:v>259.24</c:v>
                </c:pt>
                <c:pt idx="1582">
                  <c:v>259.17</c:v>
                </c:pt>
                <c:pt idx="1583">
                  <c:v>259.08999999999997</c:v>
                </c:pt>
                <c:pt idx="1584">
                  <c:v>259.02</c:v>
                </c:pt>
                <c:pt idx="1585">
                  <c:v>258.94</c:v>
                </c:pt>
                <c:pt idx="1586">
                  <c:v>258.87</c:v>
                </c:pt>
                <c:pt idx="1587">
                  <c:v>258.8</c:v>
                </c:pt>
                <c:pt idx="1588">
                  <c:v>258.72000000000003</c:v>
                </c:pt>
                <c:pt idx="1589">
                  <c:v>258.64</c:v>
                </c:pt>
                <c:pt idx="1590">
                  <c:v>258.57</c:v>
                </c:pt>
                <c:pt idx="1591">
                  <c:v>258.49</c:v>
                </c:pt>
                <c:pt idx="1592">
                  <c:v>258.42</c:v>
                </c:pt>
                <c:pt idx="1593">
                  <c:v>258.33999999999997</c:v>
                </c:pt>
                <c:pt idx="1594">
                  <c:v>258.26</c:v>
                </c:pt>
                <c:pt idx="1595">
                  <c:v>258.19</c:v>
                </c:pt>
                <c:pt idx="1596">
                  <c:v>258.11</c:v>
                </c:pt>
                <c:pt idx="1597">
                  <c:v>258.02999999999997</c:v>
                </c:pt>
                <c:pt idx="1598">
                  <c:v>257.95</c:v>
                </c:pt>
                <c:pt idx="1599">
                  <c:v>257.88</c:v>
                </c:pt>
                <c:pt idx="1600">
                  <c:v>257.8</c:v>
                </c:pt>
                <c:pt idx="1601">
                  <c:v>257.72000000000003</c:v>
                </c:pt>
                <c:pt idx="1602">
                  <c:v>257.64</c:v>
                </c:pt>
                <c:pt idx="1603">
                  <c:v>257.56</c:v>
                </c:pt>
                <c:pt idx="1604">
                  <c:v>257.48</c:v>
                </c:pt>
                <c:pt idx="1605">
                  <c:v>257.39999999999998</c:v>
                </c:pt>
                <c:pt idx="1606">
                  <c:v>257.33</c:v>
                </c:pt>
                <c:pt idx="1607">
                  <c:v>257.25</c:v>
                </c:pt>
                <c:pt idx="1608">
                  <c:v>257.17</c:v>
                </c:pt>
                <c:pt idx="1609">
                  <c:v>257.08999999999997</c:v>
                </c:pt>
                <c:pt idx="1610">
                  <c:v>257.01</c:v>
                </c:pt>
                <c:pt idx="1611">
                  <c:v>256.93</c:v>
                </c:pt>
                <c:pt idx="1612">
                  <c:v>256.85000000000002</c:v>
                </c:pt>
                <c:pt idx="1613">
                  <c:v>256.77</c:v>
                </c:pt>
                <c:pt idx="1614">
                  <c:v>256.69</c:v>
                </c:pt>
                <c:pt idx="1615">
                  <c:v>256.61</c:v>
                </c:pt>
                <c:pt idx="1616">
                  <c:v>256.52999999999997</c:v>
                </c:pt>
                <c:pt idx="1617">
                  <c:v>256.45</c:v>
                </c:pt>
                <c:pt idx="1618">
                  <c:v>256.37</c:v>
                </c:pt>
                <c:pt idx="1619">
                  <c:v>256.29000000000002</c:v>
                </c:pt>
                <c:pt idx="1620">
                  <c:v>256.20999999999998</c:v>
                </c:pt>
                <c:pt idx="1621">
                  <c:v>256.13</c:v>
                </c:pt>
                <c:pt idx="1622">
                  <c:v>256.05</c:v>
                </c:pt>
                <c:pt idx="1623">
                  <c:v>255.96</c:v>
                </c:pt>
                <c:pt idx="1624">
                  <c:v>255.88</c:v>
                </c:pt>
                <c:pt idx="1625">
                  <c:v>255.8</c:v>
                </c:pt>
                <c:pt idx="1626">
                  <c:v>255.72</c:v>
                </c:pt>
                <c:pt idx="1627">
                  <c:v>255.64</c:v>
                </c:pt>
                <c:pt idx="1628">
                  <c:v>255.56</c:v>
                </c:pt>
                <c:pt idx="1629">
                  <c:v>255.48</c:v>
                </c:pt>
                <c:pt idx="1630">
                  <c:v>255.4</c:v>
                </c:pt>
                <c:pt idx="1631">
                  <c:v>255.32</c:v>
                </c:pt>
                <c:pt idx="1632">
                  <c:v>255.24</c:v>
                </c:pt>
                <c:pt idx="1633">
                  <c:v>255.16</c:v>
                </c:pt>
                <c:pt idx="1634">
                  <c:v>255.08</c:v>
                </c:pt>
                <c:pt idx="1635">
                  <c:v>255</c:v>
                </c:pt>
                <c:pt idx="1636">
                  <c:v>254.92</c:v>
                </c:pt>
                <c:pt idx="1637">
                  <c:v>254.84</c:v>
                </c:pt>
                <c:pt idx="1638">
                  <c:v>254.75</c:v>
                </c:pt>
                <c:pt idx="1639">
                  <c:v>254.67</c:v>
                </c:pt>
                <c:pt idx="1640">
                  <c:v>254.59</c:v>
                </c:pt>
                <c:pt idx="1641">
                  <c:v>254.51</c:v>
                </c:pt>
                <c:pt idx="1642">
                  <c:v>254.43</c:v>
                </c:pt>
                <c:pt idx="1643">
                  <c:v>254.35</c:v>
                </c:pt>
                <c:pt idx="1644">
                  <c:v>254.27</c:v>
                </c:pt>
                <c:pt idx="1645">
                  <c:v>254.19</c:v>
                </c:pt>
                <c:pt idx="1646">
                  <c:v>254.11</c:v>
                </c:pt>
                <c:pt idx="1647">
                  <c:v>254.03</c:v>
                </c:pt>
                <c:pt idx="1648">
                  <c:v>253.95</c:v>
                </c:pt>
                <c:pt idx="1649">
                  <c:v>253.87</c:v>
                </c:pt>
                <c:pt idx="1650">
                  <c:v>253.79</c:v>
                </c:pt>
                <c:pt idx="1651">
                  <c:v>253.71</c:v>
                </c:pt>
                <c:pt idx="1652">
                  <c:v>253.63</c:v>
                </c:pt>
                <c:pt idx="1653">
                  <c:v>253.55</c:v>
                </c:pt>
                <c:pt idx="1654">
                  <c:v>253.47</c:v>
                </c:pt>
                <c:pt idx="1655">
                  <c:v>253.39</c:v>
                </c:pt>
                <c:pt idx="1656">
                  <c:v>253.31</c:v>
                </c:pt>
                <c:pt idx="1657">
                  <c:v>253.23</c:v>
                </c:pt>
                <c:pt idx="1658">
                  <c:v>253.15</c:v>
                </c:pt>
                <c:pt idx="1659">
                  <c:v>253.07</c:v>
                </c:pt>
                <c:pt idx="1660">
                  <c:v>253</c:v>
                </c:pt>
                <c:pt idx="1661">
                  <c:v>252.92</c:v>
                </c:pt>
                <c:pt idx="1662">
                  <c:v>252.84</c:v>
                </c:pt>
                <c:pt idx="1663">
                  <c:v>252.76</c:v>
                </c:pt>
                <c:pt idx="1664">
                  <c:v>252.68</c:v>
                </c:pt>
                <c:pt idx="1665">
                  <c:v>252.6</c:v>
                </c:pt>
                <c:pt idx="1666">
                  <c:v>252.52</c:v>
                </c:pt>
                <c:pt idx="1667">
                  <c:v>252.44</c:v>
                </c:pt>
                <c:pt idx="1668">
                  <c:v>252.44</c:v>
                </c:pt>
                <c:pt idx="1669">
                  <c:v>252.13</c:v>
                </c:pt>
                <c:pt idx="1670">
                  <c:v>251.84</c:v>
                </c:pt>
                <c:pt idx="1671">
                  <c:v>251.55</c:v>
                </c:pt>
                <c:pt idx="1672">
                  <c:v>251.26</c:v>
                </c:pt>
                <c:pt idx="1673">
                  <c:v>250.98</c:v>
                </c:pt>
                <c:pt idx="1674">
                  <c:v>250.7</c:v>
                </c:pt>
                <c:pt idx="1675">
                  <c:v>250.43</c:v>
                </c:pt>
                <c:pt idx="1676">
                  <c:v>250.16</c:v>
                </c:pt>
                <c:pt idx="1677">
                  <c:v>249.89</c:v>
                </c:pt>
                <c:pt idx="1678">
                  <c:v>249.63</c:v>
                </c:pt>
                <c:pt idx="1679">
                  <c:v>249.37</c:v>
                </c:pt>
                <c:pt idx="1680">
                  <c:v>249.11</c:v>
                </c:pt>
                <c:pt idx="1681">
                  <c:v>248.86</c:v>
                </c:pt>
                <c:pt idx="1682">
                  <c:v>248.62</c:v>
                </c:pt>
                <c:pt idx="1683">
                  <c:v>248.38</c:v>
                </c:pt>
                <c:pt idx="1684">
                  <c:v>248.14</c:v>
                </c:pt>
                <c:pt idx="1685">
                  <c:v>247.9</c:v>
                </c:pt>
                <c:pt idx="1686">
                  <c:v>247.67</c:v>
                </c:pt>
                <c:pt idx="1687">
                  <c:v>247.45</c:v>
                </c:pt>
                <c:pt idx="1688">
                  <c:v>247.23</c:v>
                </c:pt>
                <c:pt idx="1689">
                  <c:v>247.01</c:v>
                </c:pt>
                <c:pt idx="1690">
                  <c:v>246.79</c:v>
                </c:pt>
                <c:pt idx="1691">
                  <c:v>246.58</c:v>
                </c:pt>
                <c:pt idx="1692">
                  <c:v>246.37</c:v>
                </c:pt>
                <c:pt idx="1693">
                  <c:v>246.17</c:v>
                </c:pt>
                <c:pt idx="1694">
                  <c:v>245.97</c:v>
                </c:pt>
                <c:pt idx="1695">
                  <c:v>245.77</c:v>
                </c:pt>
                <c:pt idx="1696">
                  <c:v>245.58</c:v>
                </c:pt>
                <c:pt idx="1697">
                  <c:v>245.63</c:v>
                </c:pt>
                <c:pt idx="1698">
                  <c:v>246.3</c:v>
                </c:pt>
                <c:pt idx="1699">
                  <c:v>246.96</c:v>
                </c:pt>
                <c:pt idx="1700">
                  <c:v>247.61</c:v>
                </c:pt>
                <c:pt idx="1701">
                  <c:v>248.26</c:v>
                </c:pt>
                <c:pt idx="1702">
                  <c:v>248.91</c:v>
                </c:pt>
                <c:pt idx="1703">
                  <c:v>249.55</c:v>
                </c:pt>
                <c:pt idx="1704">
                  <c:v>250.19</c:v>
                </c:pt>
                <c:pt idx="1705">
                  <c:v>250.82</c:v>
                </c:pt>
                <c:pt idx="1706">
                  <c:v>251.45</c:v>
                </c:pt>
                <c:pt idx="1707">
                  <c:v>252.08</c:v>
                </c:pt>
                <c:pt idx="1708">
                  <c:v>252.7</c:v>
                </c:pt>
                <c:pt idx="1709">
                  <c:v>253.32</c:v>
                </c:pt>
                <c:pt idx="1710">
                  <c:v>253.93</c:v>
                </c:pt>
                <c:pt idx="1711">
                  <c:v>254.54</c:v>
                </c:pt>
                <c:pt idx="1712">
                  <c:v>255.14</c:v>
                </c:pt>
                <c:pt idx="1713">
                  <c:v>255.74</c:v>
                </c:pt>
                <c:pt idx="1714">
                  <c:v>256.33</c:v>
                </c:pt>
                <c:pt idx="1715">
                  <c:v>256.92</c:v>
                </c:pt>
                <c:pt idx="1716">
                  <c:v>257.51</c:v>
                </c:pt>
                <c:pt idx="1717">
                  <c:v>258.08999999999997</c:v>
                </c:pt>
                <c:pt idx="1718">
                  <c:v>258.66000000000003</c:v>
                </c:pt>
                <c:pt idx="1719">
                  <c:v>259.24</c:v>
                </c:pt>
                <c:pt idx="1720">
                  <c:v>259.8</c:v>
                </c:pt>
                <c:pt idx="1721">
                  <c:v>260.36</c:v>
                </c:pt>
                <c:pt idx="1722">
                  <c:v>260.92</c:v>
                </c:pt>
                <c:pt idx="1723">
                  <c:v>261.47000000000003</c:v>
                </c:pt>
                <c:pt idx="1724">
                  <c:v>262.02</c:v>
                </c:pt>
                <c:pt idx="1725">
                  <c:v>262.57</c:v>
                </c:pt>
                <c:pt idx="1726">
                  <c:v>263.10000000000002</c:v>
                </c:pt>
                <c:pt idx="1727">
                  <c:v>263.64</c:v>
                </c:pt>
                <c:pt idx="1728">
                  <c:v>264.17</c:v>
                </c:pt>
                <c:pt idx="1729">
                  <c:v>264.69</c:v>
                </c:pt>
                <c:pt idx="1730">
                  <c:v>265.20999999999998</c:v>
                </c:pt>
                <c:pt idx="1731">
                  <c:v>265.73</c:v>
                </c:pt>
                <c:pt idx="1732">
                  <c:v>266.24</c:v>
                </c:pt>
                <c:pt idx="1733">
                  <c:v>266.75</c:v>
                </c:pt>
                <c:pt idx="1734">
                  <c:v>267.25</c:v>
                </c:pt>
                <c:pt idx="1735">
                  <c:v>267.75</c:v>
                </c:pt>
                <c:pt idx="1736">
                  <c:v>268.24</c:v>
                </c:pt>
                <c:pt idx="1737">
                  <c:v>268.73</c:v>
                </c:pt>
                <c:pt idx="1738">
                  <c:v>269.22000000000003</c:v>
                </c:pt>
                <c:pt idx="1739">
                  <c:v>269.7</c:v>
                </c:pt>
                <c:pt idx="1740">
                  <c:v>270.17</c:v>
                </c:pt>
                <c:pt idx="1741">
                  <c:v>270.64999999999998</c:v>
                </c:pt>
                <c:pt idx="1742">
                  <c:v>271.11</c:v>
                </c:pt>
                <c:pt idx="1743">
                  <c:v>271.58</c:v>
                </c:pt>
                <c:pt idx="1744">
                  <c:v>272.04000000000002</c:v>
                </c:pt>
                <c:pt idx="1745">
                  <c:v>272.49</c:v>
                </c:pt>
                <c:pt idx="1746">
                  <c:v>272.94</c:v>
                </c:pt>
                <c:pt idx="1747">
                  <c:v>273.39</c:v>
                </c:pt>
                <c:pt idx="1748">
                  <c:v>273.83</c:v>
                </c:pt>
                <c:pt idx="1749">
                  <c:v>274.27</c:v>
                </c:pt>
                <c:pt idx="1750">
                  <c:v>274.7</c:v>
                </c:pt>
                <c:pt idx="1751">
                  <c:v>275.13</c:v>
                </c:pt>
                <c:pt idx="1752">
                  <c:v>275.56</c:v>
                </c:pt>
                <c:pt idx="1753">
                  <c:v>275.98</c:v>
                </c:pt>
                <c:pt idx="1754">
                  <c:v>276.39999999999998</c:v>
                </c:pt>
                <c:pt idx="1755">
                  <c:v>276.81</c:v>
                </c:pt>
                <c:pt idx="1756">
                  <c:v>277.22000000000003</c:v>
                </c:pt>
                <c:pt idx="1757">
                  <c:v>277.63</c:v>
                </c:pt>
                <c:pt idx="1758">
                  <c:v>278.02999999999997</c:v>
                </c:pt>
                <c:pt idx="1759">
                  <c:v>278.43</c:v>
                </c:pt>
                <c:pt idx="1760">
                  <c:v>278.82</c:v>
                </c:pt>
                <c:pt idx="1761">
                  <c:v>279.20999999999998</c:v>
                </c:pt>
                <c:pt idx="1762">
                  <c:v>279.60000000000002</c:v>
                </c:pt>
                <c:pt idx="1763">
                  <c:v>279.98</c:v>
                </c:pt>
                <c:pt idx="1764">
                  <c:v>280.36</c:v>
                </c:pt>
                <c:pt idx="1765">
                  <c:v>280.73</c:v>
                </c:pt>
                <c:pt idx="1766">
                  <c:v>281.10000000000002</c:v>
                </c:pt>
                <c:pt idx="1767">
                  <c:v>281.47000000000003</c:v>
                </c:pt>
                <c:pt idx="1768">
                  <c:v>281.83</c:v>
                </c:pt>
                <c:pt idx="1769">
                  <c:v>282.2</c:v>
                </c:pt>
                <c:pt idx="1770">
                  <c:v>282.55</c:v>
                </c:pt>
                <c:pt idx="1771">
                  <c:v>282.89999999999998</c:v>
                </c:pt>
                <c:pt idx="1772">
                  <c:v>283.25</c:v>
                </c:pt>
                <c:pt idx="1773">
                  <c:v>283.60000000000002</c:v>
                </c:pt>
                <c:pt idx="1774">
                  <c:v>283.94</c:v>
                </c:pt>
                <c:pt idx="1775">
                  <c:v>284.27999999999997</c:v>
                </c:pt>
                <c:pt idx="1776">
                  <c:v>284.62</c:v>
                </c:pt>
                <c:pt idx="1777">
                  <c:v>284.95</c:v>
                </c:pt>
                <c:pt idx="1778">
                  <c:v>285.27999999999997</c:v>
                </c:pt>
                <c:pt idx="1779">
                  <c:v>285.60000000000002</c:v>
                </c:pt>
                <c:pt idx="1780">
                  <c:v>285.92</c:v>
                </c:pt>
                <c:pt idx="1781">
                  <c:v>286.24</c:v>
                </c:pt>
                <c:pt idx="1782">
                  <c:v>286.56</c:v>
                </c:pt>
                <c:pt idx="1783">
                  <c:v>286.87</c:v>
                </c:pt>
                <c:pt idx="1784">
                  <c:v>287.18</c:v>
                </c:pt>
                <c:pt idx="1785">
                  <c:v>287.48</c:v>
                </c:pt>
                <c:pt idx="1786">
                  <c:v>287.77999999999997</c:v>
                </c:pt>
                <c:pt idx="1787">
                  <c:v>288.08</c:v>
                </c:pt>
                <c:pt idx="1788">
                  <c:v>288.38</c:v>
                </c:pt>
                <c:pt idx="1789">
                  <c:v>288.67</c:v>
                </c:pt>
                <c:pt idx="1790">
                  <c:v>288.95999999999998</c:v>
                </c:pt>
                <c:pt idx="1791">
                  <c:v>289.25</c:v>
                </c:pt>
                <c:pt idx="1792">
                  <c:v>289.52999999999997</c:v>
                </c:pt>
                <c:pt idx="1793">
                  <c:v>289.81</c:v>
                </c:pt>
                <c:pt idx="1794">
                  <c:v>290.08999999999997</c:v>
                </c:pt>
                <c:pt idx="1795">
                  <c:v>290.37</c:v>
                </c:pt>
                <c:pt idx="1796">
                  <c:v>290.64</c:v>
                </c:pt>
                <c:pt idx="1797">
                  <c:v>290.91000000000003</c:v>
                </c:pt>
                <c:pt idx="1798">
                  <c:v>291.17</c:v>
                </c:pt>
                <c:pt idx="1799">
                  <c:v>291.44</c:v>
                </c:pt>
                <c:pt idx="1800">
                  <c:v>291.7</c:v>
                </c:pt>
                <c:pt idx="1801">
                  <c:v>291.95</c:v>
                </c:pt>
                <c:pt idx="1802">
                  <c:v>292.20999999999998</c:v>
                </c:pt>
                <c:pt idx="1803">
                  <c:v>292.45999999999998</c:v>
                </c:pt>
                <c:pt idx="1804">
                  <c:v>292.70999999999998</c:v>
                </c:pt>
                <c:pt idx="1805">
                  <c:v>292.95999999999998</c:v>
                </c:pt>
                <c:pt idx="1806">
                  <c:v>293.2</c:v>
                </c:pt>
                <c:pt idx="1807">
                  <c:v>293.44</c:v>
                </c:pt>
                <c:pt idx="1808">
                  <c:v>293.68</c:v>
                </c:pt>
                <c:pt idx="1809">
                  <c:v>293.92</c:v>
                </c:pt>
                <c:pt idx="1810">
                  <c:v>294.14999999999998</c:v>
                </c:pt>
                <c:pt idx="1811">
                  <c:v>294.38</c:v>
                </c:pt>
                <c:pt idx="1812">
                  <c:v>294.61</c:v>
                </c:pt>
                <c:pt idx="1813">
                  <c:v>294.83999999999997</c:v>
                </c:pt>
                <c:pt idx="1814">
                  <c:v>295.06</c:v>
                </c:pt>
                <c:pt idx="1815">
                  <c:v>295.27999999999997</c:v>
                </c:pt>
                <c:pt idx="1816">
                  <c:v>295.5</c:v>
                </c:pt>
                <c:pt idx="1817">
                  <c:v>295.72000000000003</c:v>
                </c:pt>
                <c:pt idx="1818">
                  <c:v>295.93</c:v>
                </c:pt>
                <c:pt idx="1819">
                  <c:v>296.14</c:v>
                </c:pt>
                <c:pt idx="1820">
                  <c:v>296.35000000000002</c:v>
                </c:pt>
                <c:pt idx="1821">
                  <c:v>296.56</c:v>
                </c:pt>
                <c:pt idx="1822">
                  <c:v>296.76</c:v>
                </c:pt>
                <c:pt idx="1823">
                  <c:v>296.95999999999998</c:v>
                </c:pt>
                <c:pt idx="1824">
                  <c:v>297.16000000000003</c:v>
                </c:pt>
                <c:pt idx="1825">
                  <c:v>297.36</c:v>
                </c:pt>
                <c:pt idx="1826">
                  <c:v>297.56</c:v>
                </c:pt>
                <c:pt idx="1827">
                  <c:v>297.75</c:v>
                </c:pt>
                <c:pt idx="1828">
                  <c:v>297.94</c:v>
                </c:pt>
                <c:pt idx="1829">
                  <c:v>298.13</c:v>
                </c:pt>
                <c:pt idx="1830">
                  <c:v>298.32</c:v>
                </c:pt>
                <c:pt idx="1831">
                  <c:v>298.5</c:v>
                </c:pt>
                <c:pt idx="1832">
                  <c:v>298.69</c:v>
                </c:pt>
                <c:pt idx="1833">
                  <c:v>298.87</c:v>
                </c:pt>
                <c:pt idx="1834">
                  <c:v>299.05</c:v>
                </c:pt>
                <c:pt idx="1835">
                  <c:v>299.22000000000003</c:v>
                </c:pt>
                <c:pt idx="1836">
                  <c:v>299.39999999999998</c:v>
                </c:pt>
                <c:pt idx="1837">
                  <c:v>299.57</c:v>
                </c:pt>
                <c:pt idx="1838">
                  <c:v>299.74</c:v>
                </c:pt>
                <c:pt idx="1839">
                  <c:v>299.91000000000003</c:v>
                </c:pt>
                <c:pt idx="1840">
                  <c:v>300.08</c:v>
                </c:pt>
                <c:pt idx="1841">
                  <c:v>300.25</c:v>
                </c:pt>
                <c:pt idx="1842">
                  <c:v>300.41000000000003</c:v>
                </c:pt>
                <c:pt idx="1843">
                  <c:v>300.57</c:v>
                </c:pt>
                <c:pt idx="1844">
                  <c:v>300.73</c:v>
                </c:pt>
                <c:pt idx="1845">
                  <c:v>300.89</c:v>
                </c:pt>
                <c:pt idx="1846">
                  <c:v>301.04000000000002</c:v>
                </c:pt>
                <c:pt idx="1847">
                  <c:v>301.2</c:v>
                </c:pt>
                <c:pt idx="1848">
                  <c:v>301.35000000000002</c:v>
                </c:pt>
                <c:pt idx="1849">
                  <c:v>301.5</c:v>
                </c:pt>
                <c:pt idx="1850">
                  <c:v>301.64999999999998</c:v>
                </c:pt>
                <c:pt idx="1851">
                  <c:v>301.8</c:v>
                </c:pt>
                <c:pt idx="1852">
                  <c:v>301.95</c:v>
                </c:pt>
                <c:pt idx="1853">
                  <c:v>302.08999999999997</c:v>
                </c:pt>
                <c:pt idx="1854">
                  <c:v>302.23</c:v>
                </c:pt>
                <c:pt idx="1855">
                  <c:v>302.38</c:v>
                </c:pt>
                <c:pt idx="1856">
                  <c:v>302.52</c:v>
                </c:pt>
                <c:pt idx="1857">
                  <c:v>302.64999999999998</c:v>
                </c:pt>
                <c:pt idx="1858">
                  <c:v>302.79000000000002</c:v>
                </c:pt>
                <c:pt idx="1859">
                  <c:v>302.92</c:v>
                </c:pt>
                <c:pt idx="1860">
                  <c:v>303.06</c:v>
                </c:pt>
                <c:pt idx="1861">
                  <c:v>303.19</c:v>
                </c:pt>
                <c:pt idx="1862">
                  <c:v>303.32</c:v>
                </c:pt>
                <c:pt idx="1863">
                  <c:v>303.45</c:v>
                </c:pt>
                <c:pt idx="1864">
                  <c:v>303.58</c:v>
                </c:pt>
                <c:pt idx="1865">
                  <c:v>303.7</c:v>
                </c:pt>
                <c:pt idx="1866">
                  <c:v>303.83</c:v>
                </c:pt>
                <c:pt idx="1867">
                  <c:v>303.95</c:v>
                </c:pt>
                <c:pt idx="1868">
                  <c:v>304.07</c:v>
                </c:pt>
                <c:pt idx="1869">
                  <c:v>304.19</c:v>
                </c:pt>
                <c:pt idx="1870">
                  <c:v>304.31</c:v>
                </c:pt>
                <c:pt idx="1871">
                  <c:v>304.43</c:v>
                </c:pt>
                <c:pt idx="1872">
                  <c:v>304.55</c:v>
                </c:pt>
                <c:pt idx="1873">
                  <c:v>304.66000000000003</c:v>
                </c:pt>
                <c:pt idx="1874">
                  <c:v>304.77999999999997</c:v>
                </c:pt>
                <c:pt idx="1875">
                  <c:v>304.89</c:v>
                </c:pt>
                <c:pt idx="1876">
                  <c:v>305</c:v>
                </c:pt>
                <c:pt idx="1877">
                  <c:v>305.11</c:v>
                </c:pt>
                <c:pt idx="1878">
                  <c:v>305.22000000000003</c:v>
                </c:pt>
                <c:pt idx="1879">
                  <c:v>305.33</c:v>
                </c:pt>
                <c:pt idx="1880">
                  <c:v>305.43</c:v>
                </c:pt>
                <c:pt idx="1881">
                  <c:v>305.54000000000002</c:v>
                </c:pt>
                <c:pt idx="1882">
                  <c:v>305.64</c:v>
                </c:pt>
                <c:pt idx="1883">
                  <c:v>305.75</c:v>
                </c:pt>
                <c:pt idx="1884">
                  <c:v>305.85000000000002</c:v>
                </c:pt>
                <c:pt idx="1885">
                  <c:v>305.95</c:v>
                </c:pt>
                <c:pt idx="1886">
                  <c:v>306.05</c:v>
                </c:pt>
                <c:pt idx="1887">
                  <c:v>306.14999999999998</c:v>
                </c:pt>
                <c:pt idx="1888">
                  <c:v>306.24</c:v>
                </c:pt>
                <c:pt idx="1889">
                  <c:v>306.33999999999997</c:v>
                </c:pt>
                <c:pt idx="1890">
                  <c:v>306.44</c:v>
                </c:pt>
                <c:pt idx="1891">
                  <c:v>306.52999999999997</c:v>
                </c:pt>
                <c:pt idx="1892">
                  <c:v>306.62</c:v>
                </c:pt>
                <c:pt idx="1893">
                  <c:v>306.72000000000003</c:v>
                </c:pt>
                <c:pt idx="1894">
                  <c:v>306.81</c:v>
                </c:pt>
                <c:pt idx="1895">
                  <c:v>306.89999999999998</c:v>
                </c:pt>
                <c:pt idx="1896">
                  <c:v>306.99</c:v>
                </c:pt>
                <c:pt idx="1897">
                  <c:v>307.07</c:v>
                </c:pt>
                <c:pt idx="1898">
                  <c:v>307.16000000000003</c:v>
                </c:pt>
                <c:pt idx="1899">
                  <c:v>307.25</c:v>
                </c:pt>
                <c:pt idx="1900">
                  <c:v>307.33</c:v>
                </c:pt>
                <c:pt idx="1901">
                  <c:v>307.42</c:v>
                </c:pt>
                <c:pt idx="1902">
                  <c:v>307.5</c:v>
                </c:pt>
                <c:pt idx="1903">
                  <c:v>307.58</c:v>
                </c:pt>
                <c:pt idx="1904">
                  <c:v>307.66000000000003</c:v>
                </c:pt>
                <c:pt idx="1905">
                  <c:v>307.74</c:v>
                </c:pt>
                <c:pt idx="1906">
                  <c:v>307.82</c:v>
                </c:pt>
                <c:pt idx="1907">
                  <c:v>307.89999999999998</c:v>
                </c:pt>
                <c:pt idx="1908">
                  <c:v>307.98</c:v>
                </c:pt>
                <c:pt idx="1909">
                  <c:v>308.06</c:v>
                </c:pt>
                <c:pt idx="1910">
                  <c:v>308.13</c:v>
                </c:pt>
                <c:pt idx="1911">
                  <c:v>308.20999999999998</c:v>
                </c:pt>
                <c:pt idx="1912">
                  <c:v>308.27999999999997</c:v>
                </c:pt>
                <c:pt idx="1913">
                  <c:v>308.36</c:v>
                </c:pt>
                <c:pt idx="1914">
                  <c:v>308.43</c:v>
                </c:pt>
                <c:pt idx="1915">
                  <c:v>308.5</c:v>
                </c:pt>
                <c:pt idx="1916">
                  <c:v>308.57</c:v>
                </c:pt>
                <c:pt idx="1917">
                  <c:v>308.64</c:v>
                </c:pt>
                <c:pt idx="1918">
                  <c:v>308.70999999999998</c:v>
                </c:pt>
                <c:pt idx="1919">
                  <c:v>308.77999999999997</c:v>
                </c:pt>
                <c:pt idx="1920">
                  <c:v>308.85000000000002</c:v>
                </c:pt>
                <c:pt idx="1921">
                  <c:v>308.92</c:v>
                </c:pt>
                <c:pt idx="1922">
                  <c:v>308.98</c:v>
                </c:pt>
                <c:pt idx="1923">
                  <c:v>309.05</c:v>
                </c:pt>
                <c:pt idx="1924">
                  <c:v>309.11</c:v>
                </c:pt>
                <c:pt idx="1925">
                  <c:v>309.18</c:v>
                </c:pt>
                <c:pt idx="1926">
                  <c:v>309.24</c:v>
                </c:pt>
                <c:pt idx="1927">
                  <c:v>309.31</c:v>
                </c:pt>
                <c:pt idx="1928">
                  <c:v>309.37</c:v>
                </c:pt>
                <c:pt idx="1929">
                  <c:v>309.43</c:v>
                </c:pt>
                <c:pt idx="1930">
                  <c:v>309.49</c:v>
                </c:pt>
                <c:pt idx="1931">
                  <c:v>309.55</c:v>
                </c:pt>
                <c:pt idx="1932">
                  <c:v>309.61</c:v>
                </c:pt>
                <c:pt idx="1933">
                  <c:v>309.67</c:v>
                </c:pt>
                <c:pt idx="1934">
                  <c:v>309.73</c:v>
                </c:pt>
                <c:pt idx="1935">
                  <c:v>309.79000000000002</c:v>
                </c:pt>
                <c:pt idx="1936">
                  <c:v>309.83999999999997</c:v>
                </c:pt>
                <c:pt idx="1937">
                  <c:v>309.89999999999998</c:v>
                </c:pt>
                <c:pt idx="1938">
                  <c:v>309.95999999999998</c:v>
                </c:pt>
                <c:pt idx="1939">
                  <c:v>310.01</c:v>
                </c:pt>
                <c:pt idx="1940">
                  <c:v>310.07</c:v>
                </c:pt>
                <c:pt idx="1941">
                  <c:v>310.12</c:v>
                </c:pt>
                <c:pt idx="1942">
                  <c:v>310.18</c:v>
                </c:pt>
                <c:pt idx="1943">
                  <c:v>310.23</c:v>
                </c:pt>
                <c:pt idx="1944">
                  <c:v>310.27999999999997</c:v>
                </c:pt>
                <c:pt idx="1945">
                  <c:v>310.33</c:v>
                </c:pt>
                <c:pt idx="1946">
                  <c:v>310.38</c:v>
                </c:pt>
                <c:pt idx="1947">
                  <c:v>310.44</c:v>
                </c:pt>
                <c:pt idx="1948">
                  <c:v>310.49</c:v>
                </c:pt>
                <c:pt idx="1949">
                  <c:v>310.54000000000002</c:v>
                </c:pt>
                <c:pt idx="1950">
                  <c:v>310.58</c:v>
                </c:pt>
                <c:pt idx="1951">
                  <c:v>310.63</c:v>
                </c:pt>
                <c:pt idx="1952">
                  <c:v>310.68</c:v>
                </c:pt>
                <c:pt idx="1953">
                  <c:v>310.73</c:v>
                </c:pt>
                <c:pt idx="1954">
                  <c:v>310.77999999999997</c:v>
                </c:pt>
                <c:pt idx="1955">
                  <c:v>310.82</c:v>
                </c:pt>
                <c:pt idx="1956">
                  <c:v>310.87</c:v>
                </c:pt>
                <c:pt idx="1957">
                  <c:v>310.91000000000003</c:v>
                </c:pt>
                <c:pt idx="1958">
                  <c:v>310.95999999999998</c:v>
                </c:pt>
                <c:pt idx="1959">
                  <c:v>311</c:v>
                </c:pt>
                <c:pt idx="1960">
                  <c:v>311.05</c:v>
                </c:pt>
                <c:pt idx="1961">
                  <c:v>311.08999999999997</c:v>
                </c:pt>
                <c:pt idx="1962">
                  <c:v>311.14</c:v>
                </c:pt>
                <c:pt idx="1963">
                  <c:v>311.18</c:v>
                </c:pt>
                <c:pt idx="1964">
                  <c:v>311.22000000000003</c:v>
                </c:pt>
                <c:pt idx="1965">
                  <c:v>311.26</c:v>
                </c:pt>
                <c:pt idx="1966">
                  <c:v>311.31</c:v>
                </c:pt>
                <c:pt idx="1967">
                  <c:v>311.35000000000002</c:v>
                </c:pt>
                <c:pt idx="1968">
                  <c:v>311.39</c:v>
                </c:pt>
                <c:pt idx="1969">
                  <c:v>311.43</c:v>
                </c:pt>
                <c:pt idx="1970">
                  <c:v>311.47000000000003</c:v>
                </c:pt>
                <c:pt idx="1971">
                  <c:v>311.51</c:v>
                </c:pt>
                <c:pt idx="1972">
                  <c:v>311.55</c:v>
                </c:pt>
                <c:pt idx="1973">
                  <c:v>311.58</c:v>
                </c:pt>
                <c:pt idx="1974">
                  <c:v>311.62</c:v>
                </c:pt>
                <c:pt idx="1975">
                  <c:v>311.66000000000003</c:v>
                </c:pt>
                <c:pt idx="1976">
                  <c:v>311.7</c:v>
                </c:pt>
                <c:pt idx="1977">
                  <c:v>311.74</c:v>
                </c:pt>
                <c:pt idx="1978">
                  <c:v>311.77</c:v>
                </c:pt>
                <c:pt idx="1979">
                  <c:v>311.81</c:v>
                </c:pt>
                <c:pt idx="1980">
                  <c:v>311.83999999999997</c:v>
                </c:pt>
                <c:pt idx="1981">
                  <c:v>311.88</c:v>
                </c:pt>
                <c:pt idx="1982">
                  <c:v>311.92</c:v>
                </c:pt>
                <c:pt idx="1983">
                  <c:v>311.95</c:v>
                </c:pt>
                <c:pt idx="1984">
                  <c:v>311.98</c:v>
                </c:pt>
                <c:pt idx="1985">
                  <c:v>312.02</c:v>
                </c:pt>
                <c:pt idx="1986">
                  <c:v>312.05</c:v>
                </c:pt>
                <c:pt idx="1987">
                  <c:v>312.08999999999997</c:v>
                </c:pt>
                <c:pt idx="1988">
                  <c:v>312.12</c:v>
                </c:pt>
                <c:pt idx="1989">
                  <c:v>312.14999999999998</c:v>
                </c:pt>
                <c:pt idx="1990">
                  <c:v>312.18</c:v>
                </c:pt>
                <c:pt idx="1991">
                  <c:v>312.22000000000003</c:v>
                </c:pt>
                <c:pt idx="1992">
                  <c:v>312.25</c:v>
                </c:pt>
                <c:pt idx="1993">
                  <c:v>312.27999999999997</c:v>
                </c:pt>
                <c:pt idx="1994">
                  <c:v>312.31</c:v>
                </c:pt>
                <c:pt idx="1995">
                  <c:v>312.33999999999997</c:v>
                </c:pt>
                <c:pt idx="1996">
                  <c:v>312.37</c:v>
                </c:pt>
                <c:pt idx="1997">
                  <c:v>312.39999999999998</c:v>
                </c:pt>
                <c:pt idx="1998">
                  <c:v>312.43</c:v>
                </c:pt>
                <c:pt idx="1999">
                  <c:v>312.45999999999998</c:v>
                </c:pt>
                <c:pt idx="2000">
                  <c:v>312.49</c:v>
                </c:pt>
                <c:pt idx="2001">
                  <c:v>312.52</c:v>
                </c:pt>
                <c:pt idx="2002">
                  <c:v>312.55</c:v>
                </c:pt>
                <c:pt idx="2003">
                  <c:v>312.58</c:v>
                </c:pt>
                <c:pt idx="2004">
                  <c:v>312.61</c:v>
                </c:pt>
                <c:pt idx="2005">
                  <c:v>312.64</c:v>
                </c:pt>
                <c:pt idx="2006">
                  <c:v>312.66000000000003</c:v>
                </c:pt>
                <c:pt idx="2007">
                  <c:v>312.66000000000003</c:v>
                </c:pt>
                <c:pt idx="2008">
                  <c:v>312.5</c:v>
                </c:pt>
                <c:pt idx="2009">
                  <c:v>312.12</c:v>
                </c:pt>
                <c:pt idx="2010">
                  <c:v>311.60000000000002</c:v>
                </c:pt>
                <c:pt idx="2011">
                  <c:v>311</c:v>
                </c:pt>
                <c:pt idx="2012">
                  <c:v>310.33999999999997</c:v>
                </c:pt>
                <c:pt idx="2013">
                  <c:v>309.64999999999998</c:v>
                </c:pt>
                <c:pt idx="2014">
                  <c:v>308.94</c:v>
                </c:pt>
                <c:pt idx="2015">
                  <c:v>308.22000000000003</c:v>
                </c:pt>
                <c:pt idx="2016">
                  <c:v>307.49</c:v>
                </c:pt>
                <c:pt idx="2017">
                  <c:v>306.75</c:v>
                </c:pt>
                <c:pt idx="2018">
                  <c:v>306.01</c:v>
                </c:pt>
                <c:pt idx="2019">
                  <c:v>305.27</c:v>
                </c:pt>
                <c:pt idx="2020">
                  <c:v>304.52999999999997</c:v>
                </c:pt>
                <c:pt idx="2021">
                  <c:v>303.79000000000002</c:v>
                </c:pt>
                <c:pt idx="2022">
                  <c:v>303.05</c:v>
                </c:pt>
                <c:pt idx="2023">
                  <c:v>302.32</c:v>
                </c:pt>
                <c:pt idx="2024">
                  <c:v>301.58</c:v>
                </c:pt>
                <c:pt idx="2025">
                  <c:v>300.86</c:v>
                </c:pt>
                <c:pt idx="2026">
                  <c:v>300.13</c:v>
                </c:pt>
                <c:pt idx="2027">
                  <c:v>299.42</c:v>
                </c:pt>
                <c:pt idx="2028">
                  <c:v>298.7</c:v>
                </c:pt>
                <c:pt idx="2029">
                  <c:v>298</c:v>
                </c:pt>
                <c:pt idx="2030">
                  <c:v>297.3</c:v>
                </c:pt>
                <c:pt idx="2031">
                  <c:v>296.60000000000002</c:v>
                </c:pt>
                <c:pt idx="2032">
                  <c:v>295.91000000000003</c:v>
                </c:pt>
                <c:pt idx="2033">
                  <c:v>295.23</c:v>
                </c:pt>
                <c:pt idx="2034">
                  <c:v>294.55</c:v>
                </c:pt>
                <c:pt idx="2035">
                  <c:v>293.88</c:v>
                </c:pt>
                <c:pt idx="2036">
                  <c:v>293.22000000000003</c:v>
                </c:pt>
                <c:pt idx="2037">
                  <c:v>292.56</c:v>
                </c:pt>
                <c:pt idx="2038">
                  <c:v>291.91000000000003</c:v>
                </c:pt>
                <c:pt idx="2039">
                  <c:v>291.26</c:v>
                </c:pt>
                <c:pt idx="2040">
                  <c:v>290.62</c:v>
                </c:pt>
                <c:pt idx="2041">
                  <c:v>289.99</c:v>
                </c:pt>
                <c:pt idx="2042">
                  <c:v>289.36</c:v>
                </c:pt>
                <c:pt idx="2043">
                  <c:v>288.74</c:v>
                </c:pt>
                <c:pt idx="2044">
                  <c:v>288.12</c:v>
                </c:pt>
                <c:pt idx="2045">
                  <c:v>287.52</c:v>
                </c:pt>
                <c:pt idx="2046">
                  <c:v>286.91000000000003</c:v>
                </c:pt>
                <c:pt idx="2047">
                  <c:v>286.31</c:v>
                </c:pt>
                <c:pt idx="2048">
                  <c:v>285.72000000000003</c:v>
                </c:pt>
                <c:pt idx="2049">
                  <c:v>285.14</c:v>
                </c:pt>
                <c:pt idx="2050">
                  <c:v>284.56</c:v>
                </c:pt>
                <c:pt idx="2051">
                  <c:v>283.98</c:v>
                </c:pt>
                <c:pt idx="2052">
                  <c:v>283.41000000000003</c:v>
                </c:pt>
                <c:pt idx="2053">
                  <c:v>282.85000000000002</c:v>
                </c:pt>
                <c:pt idx="2054">
                  <c:v>282.29000000000002</c:v>
                </c:pt>
                <c:pt idx="2055">
                  <c:v>281.74</c:v>
                </c:pt>
                <c:pt idx="2056">
                  <c:v>281.19</c:v>
                </c:pt>
                <c:pt idx="2057">
                  <c:v>280.64</c:v>
                </c:pt>
                <c:pt idx="2058">
                  <c:v>280.11</c:v>
                </c:pt>
                <c:pt idx="2059">
                  <c:v>279.57</c:v>
                </c:pt>
                <c:pt idx="2060">
                  <c:v>279.04000000000002</c:v>
                </c:pt>
                <c:pt idx="2061">
                  <c:v>278.52</c:v>
                </c:pt>
                <c:pt idx="2062">
                  <c:v>278</c:v>
                </c:pt>
                <c:pt idx="2063">
                  <c:v>277.49</c:v>
                </c:pt>
                <c:pt idx="2064">
                  <c:v>276.98</c:v>
                </c:pt>
                <c:pt idx="2065">
                  <c:v>276.48</c:v>
                </c:pt>
                <c:pt idx="2066">
                  <c:v>275.98</c:v>
                </c:pt>
                <c:pt idx="2067">
                  <c:v>275.48</c:v>
                </c:pt>
                <c:pt idx="2068">
                  <c:v>274.99</c:v>
                </c:pt>
                <c:pt idx="2069">
                  <c:v>274.5</c:v>
                </c:pt>
                <c:pt idx="2070">
                  <c:v>274.02</c:v>
                </c:pt>
                <c:pt idx="2071">
                  <c:v>273.54000000000002</c:v>
                </c:pt>
                <c:pt idx="2072">
                  <c:v>273.07</c:v>
                </c:pt>
                <c:pt idx="2073">
                  <c:v>272.60000000000002</c:v>
                </c:pt>
                <c:pt idx="2074">
                  <c:v>272.13</c:v>
                </c:pt>
                <c:pt idx="2075">
                  <c:v>271.67</c:v>
                </c:pt>
                <c:pt idx="2076">
                  <c:v>271.22000000000003</c:v>
                </c:pt>
                <c:pt idx="2077">
                  <c:v>270.76</c:v>
                </c:pt>
                <c:pt idx="2078">
                  <c:v>270.31</c:v>
                </c:pt>
                <c:pt idx="2079">
                  <c:v>269.87</c:v>
                </c:pt>
                <c:pt idx="2080">
                  <c:v>269.42</c:v>
                </c:pt>
                <c:pt idx="2081">
                  <c:v>268.98</c:v>
                </c:pt>
                <c:pt idx="2082">
                  <c:v>268.55</c:v>
                </c:pt>
                <c:pt idx="2083">
                  <c:v>268.12</c:v>
                </c:pt>
                <c:pt idx="2084">
                  <c:v>267.69</c:v>
                </c:pt>
                <c:pt idx="2085">
                  <c:v>267.27</c:v>
                </c:pt>
                <c:pt idx="2086">
                  <c:v>266.83999999999997</c:v>
                </c:pt>
                <c:pt idx="2087">
                  <c:v>266.43</c:v>
                </c:pt>
                <c:pt idx="2088">
                  <c:v>266.01</c:v>
                </c:pt>
                <c:pt idx="2089">
                  <c:v>265.60000000000002</c:v>
                </c:pt>
                <c:pt idx="2090">
                  <c:v>265.2</c:v>
                </c:pt>
                <c:pt idx="2091">
                  <c:v>264.88</c:v>
                </c:pt>
                <c:pt idx="2092">
                  <c:v>264.83</c:v>
                </c:pt>
                <c:pt idx="2093">
                  <c:v>264.79000000000002</c:v>
                </c:pt>
                <c:pt idx="2094">
                  <c:v>264.75</c:v>
                </c:pt>
                <c:pt idx="2095">
                  <c:v>264.7</c:v>
                </c:pt>
                <c:pt idx="2096">
                  <c:v>264.66000000000003</c:v>
                </c:pt>
                <c:pt idx="2097">
                  <c:v>264.61</c:v>
                </c:pt>
                <c:pt idx="2098">
                  <c:v>264.56</c:v>
                </c:pt>
                <c:pt idx="2099">
                  <c:v>264.51</c:v>
                </c:pt>
                <c:pt idx="2100">
                  <c:v>264.45999999999998</c:v>
                </c:pt>
                <c:pt idx="2101">
                  <c:v>264.41000000000003</c:v>
                </c:pt>
                <c:pt idx="2102">
                  <c:v>264.36</c:v>
                </c:pt>
                <c:pt idx="2103">
                  <c:v>264.31</c:v>
                </c:pt>
                <c:pt idx="2104">
                  <c:v>264.25</c:v>
                </c:pt>
                <c:pt idx="2105">
                  <c:v>264.2</c:v>
                </c:pt>
                <c:pt idx="2106">
                  <c:v>264.14</c:v>
                </c:pt>
                <c:pt idx="2107">
                  <c:v>264.08999999999997</c:v>
                </c:pt>
                <c:pt idx="2108">
                  <c:v>264.02999999999997</c:v>
                </c:pt>
                <c:pt idx="2109">
                  <c:v>263.97000000000003</c:v>
                </c:pt>
                <c:pt idx="2110">
                  <c:v>263.91000000000003</c:v>
                </c:pt>
                <c:pt idx="2111">
                  <c:v>263.85000000000002</c:v>
                </c:pt>
                <c:pt idx="2112">
                  <c:v>263.79000000000002</c:v>
                </c:pt>
                <c:pt idx="2113">
                  <c:v>263.73</c:v>
                </c:pt>
                <c:pt idx="2114">
                  <c:v>263.66000000000003</c:v>
                </c:pt>
                <c:pt idx="2115">
                  <c:v>263.60000000000002</c:v>
                </c:pt>
                <c:pt idx="2116">
                  <c:v>263.54000000000002</c:v>
                </c:pt>
                <c:pt idx="2117">
                  <c:v>263.47000000000003</c:v>
                </c:pt>
                <c:pt idx="2118">
                  <c:v>263.39999999999998</c:v>
                </c:pt>
                <c:pt idx="2119">
                  <c:v>263.33999999999997</c:v>
                </c:pt>
                <c:pt idx="2120">
                  <c:v>263.27</c:v>
                </c:pt>
                <c:pt idx="2121">
                  <c:v>263.2</c:v>
                </c:pt>
                <c:pt idx="2122">
                  <c:v>263.14</c:v>
                </c:pt>
                <c:pt idx="2123">
                  <c:v>263.07</c:v>
                </c:pt>
                <c:pt idx="2124">
                  <c:v>263</c:v>
                </c:pt>
                <c:pt idx="2125">
                  <c:v>262.93</c:v>
                </c:pt>
                <c:pt idx="2126">
                  <c:v>262.86</c:v>
                </c:pt>
                <c:pt idx="2127">
                  <c:v>262.77999999999997</c:v>
                </c:pt>
                <c:pt idx="2128">
                  <c:v>262.70999999999998</c:v>
                </c:pt>
                <c:pt idx="2129">
                  <c:v>262.64</c:v>
                </c:pt>
                <c:pt idx="2130">
                  <c:v>262.57</c:v>
                </c:pt>
                <c:pt idx="2131">
                  <c:v>262.49</c:v>
                </c:pt>
                <c:pt idx="2132">
                  <c:v>262.42</c:v>
                </c:pt>
                <c:pt idx="2133">
                  <c:v>262.35000000000002</c:v>
                </c:pt>
                <c:pt idx="2134">
                  <c:v>262.27</c:v>
                </c:pt>
                <c:pt idx="2135">
                  <c:v>262.2</c:v>
                </c:pt>
                <c:pt idx="2136">
                  <c:v>262.12</c:v>
                </c:pt>
                <c:pt idx="2137">
                  <c:v>262.04000000000002</c:v>
                </c:pt>
                <c:pt idx="2138">
                  <c:v>261.97000000000003</c:v>
                </c:pt>
                <c:pt idx="2139">
                  <c:v>261.89</c:v>
                </c:pt>
                <c:pt idx="2140">
                  <c:v>261.81</c:v>
                </c:pt>
                <c:pt idx="2141">
                  <c:v>261.74</c:v>
                </c:pt>
                <c:pt idx="2142">
                  <c:v>261.66000000000003</c:v>
                </c:pt>
                <c:pt idx="2143">
                  <c:v>261.58</c:v>
                </c:pt>
                <c:pt idx="2144">
                  <c:v>261.5</c:v>
                </c:pt>
                <c:pt idx="2145">
                  <c:v>261.42</c:v>
                </c:pt>
                <c:pt idx="2146">
                  <c:v>261.33999999999997</c:v>
                </c:pt>
                <c:pt idx="2147">
                  <c:v>261.26</c:v>
                </c:pt>
                <c:pt idx="2148">
                  <c:v>261.18</c:v>
                </c:pt>
                <c:pt idx="2149">
                  <c:v>261.10000000000002</c:v>
                </c:pt>
                <c:pt idx="2150">
                  <c:v>261.02</c:v>
                </c:pt>
                <c:pt idx="2151">
                  <c:v>260.94</c:v>
                </c:pt>
                <c:pt idx="2152">
                  <c:v>260.86</c:v>
                </c:pt>
                <c:pt idx="2153">
                  <c:v>260.77999999999997</c:v>
                </c:pt>
                <c:pt idx="2154">
                  <c:v>260.7</c:v>
                </c:pt>
                <c:pt idx="2155">
                  <c:v>260.61</c:v>
                </c:pt>
                <c:pt idx="2156">
                  <c:v>260.52999999999997</c:v>
                </c:pt>
                <c:pt idx="2157">
                  <c:v>260.45</c:v>
                </c:pt>
                <c:pt idx="2158">
                  <c:v>260.37</c:v>
                </c:pt>
                <c:pt idx="2159">
                  <c:v>260.27999999999997</c:v>
                </c:pt>
                <c:pt idx="2160">
                  <c:v>260.2</c:v>
                </c:pt>
                <c:pt idx="2161">
                  <c:v>260.12</c:v>
                </c:pt>
                <c:pt idx="2162">
                  <c:v>260.04000000000002</c:v>
                </c:pt>
                <c:pt idx="2163">
                  <c:v>259.95</c:v>
                </c:pt>
                <c:pt idx="2164">
                  <c:v>259.87</c:v>
                </c:pt>
                <c:pt idx="2165">
                  <c:v>259.79000000000002</c:v>
                </c:pt>
                <c:pt idx="2166">
                  <c:v>259.7</c:v>
                </c:pt>
                <c:pt idx="2167">
                  <c:v>259.62</c:v>
                </c:pt>
                <c:pt idx="2168">
                  <c:v>259.52999999999997</c:v>
                </c:pt>
                <c:pt idx="2169">
                  <c:v>259.45</c:v>
                </c:pt>
                <c:pt idx="2170">
                  <c:v>259.36</c:v>
                </c:pt>
                <c:pt idx="2171">
                  <c:v>259.27999999999997</c:v>
                </c:pt>
                <c:pt idx="2172">
                  <c:v>259.2</c:v>
                </c:pt>
                <c:pt idx="2173">
                  <c:v>259.11</c:v>
                </c:pt>
                <c:pt idx="2174">
                  <c:v>259.02999999999997</c:v>
                </c:pt>
                <c:pt idx="2175">
                  <c:v>258.94</c:v>
                </c:pt>
                <c:pt idx="2176">
                  <c:v>258.86</c:v>
                </c:pt>
                <c:pt idx="2177">
                  <c:v>258.77</c:v>
                </c:pt>
                <c:pt idx="2178">
                  <c:v>258.69</c:v>
                </c:pt>
                <c:pt idx="2179">
                  <c:v>258.60000000000002</c:v>
                </c:pt>
                <c:pt idx="2180">
                  <c:v>258.52</c:v>
                </c:pt>
                <c:pt idx="2181">
                  <c:v>258.43</c:v>
                </c:pt>
                <c:pt idx="2182">
                  <c:v>258.35000000000002</c:v>
                </c:pt>
                <c:pt idx="2183">
                  <c:v>258.26</c:v>
                </c:pt>
                <c:pt idx="2184">
                  <c:v>258.18</c:v>
                </c:pt>
                <c:pt idx="2185">
                  <c:v>258.08999999999997</c:v>
                </c:pt>
                <c:pt idx="2186">
                  <c:v>258.01</c:v>
                </c:pt>
                <c:pt idx="2187">
                  <c:v>257.92</c:v>
                </c:pt>
                <c:pt idx="2188">
                  <c:v>257.83</c:v>
                </c:pt>
                <c:pt idx="2189">
                  <c:v>257.75</c:v>
                </c:pt>
                <c:pt idx="2190">
                  <c:v>257.66000000000003</c:v>
                </c:pt>
                <c:pt idx="2191">
                  <c:v>257.58</c:v>
                </c:pt>
                <c:pt idx="2192">
                  <c:v>257.49</c:v>
                </c:pt>
                <c:pt idx="2193">
                  <c:v>257.41000000000003</c:v>
                </c:pt>
                <c:pt idx="2194">
                  <c:v>257.32</c:v>
                </c:pt>
                <c:pt idx="2195">
                  <c:v>257.24</c:v>
                </c:pt>
                <c:pt idx="2196">
                  <c:v>257.14999999999998</c:v>
                </c:pt>
                <c:pt idx="2197">
                  <c:v>257.07</c:v>
                </c:pt>
                <c:pt idx="2198">
                  <c:v>256.98</c:v>
                </c:pt>
                <c:pt idx="2199">
                  <c:v>256.89999999999998</c:v>
                </c:pt>
                <c:pt idx="2200">
                  <c:v>256.81</c:v>
                </c:pt>
                <c:pt idx="2201">
                  <c:v>256.73</c:v>
                </c:pt>
                <c:pt idx="2202">
                  <c:v>256.64</c:v>
                </c:pt>
                <c:pt idx="2203">
                  <c:v>256.56</c:v>
                </c:pt>
                <c:pt idx="2204">
                  <c:v>256.47000000000003</c:v>
                </c:pt>
                <c:pt idx="2205">
                  <c:v>256.39</c:v>
                </c:pt>
                <c:pt idx="2206">
                  <c:v>256.3</c:v>
                </c:pt>
                <c:pt idx="2207">
                  <c:v>256.22000000000003</c:v>
                </c:pt>
                <c:pt idx="2208">
                  <c:v>256.13</c:v>
                </c:pt>
                <c:pt idx="2209">
                  <c:v>256.05</c:v>
                </c:pt>
                <c:pt idx="2210">
                  <c:v>255.96</c:v>
                </c:pt>
                <c:pt idx="2211">
                  <c:v>255.88</c:v>
                </c:pt>
                <c:pt idx="2212">
                  <c:v>255.8</c:v>
                </c:pt>
                <c:pt idx="2213">
                  <c:v>255.71</c:v>
                </c:pt>
                <c:pt idx="2214">
                  <c:v>255.63</c:v>
                </c:pt>
                <c:pt idx="2215">
                  <c:v>255.54</c:v>
                </c:pt>
                <c:pt idx="2216">
                  <c:v>255.46</c:v>
                </c:pt>
                <c:pt idx="2217">
                  <c:v>255.38</c:v>
                </c:pt>
                <c:pt idx="2218">
                  <c:v>255.29</c:v>
                </c:pt>
                <c:pt idx="2219">
                  <c:v>255.21</c:v>
                </c:pt>
                <c:pt idx="2220">
                  <c:v>255.12</c:v>
                </c:pt>
                <c:pt idx="2221">
                  <c:v>255.04</c:v>
                </c:pt>
                <c:pt idx="2222">
                  <c:v>254.96</c:v>
                </c:pt>
                <c:pt idx="2223">
                  <c:v>254.87</c:v>
                </c:pt>
                <c:pt idx="2224">
                  <c:v>254.87</c:v>
                </c:pt>
                <c:pt idx="2225">
                  <c:v>254.56</c:v>
                </c:pt>
                <c:pt idx="2226">
                  <c:v>254.27</c:v>
                </c:pt>
                <c:pt idx="2227">
                  <c:v>253.97</c:v>
                </c:pt>
                <c:pt idx="2228">
                  <c:v>253.68</c:v>
                </c:pt>
                <c:pt idx="2229">
                  <c:v>253.39</c:v>
                </c:pt>
                <c:pt idx="2230">
                  <c:v>253.11</c:v>
                </c:pt>
                <c:pt idx="2231">
                  <c:v>252.83</c:v>
                </c:pt>
                <c:pt idx="2232">
                  <c:v>252.56</c:v>
                </c:pt>
                <c:pt idx="2233">
                  <c:v>252.29</c:v>
                </c:pt>
                <c:pt idx="2234">
                  <c:v>252.02</c:v>
                </c:pt>
                <c:pt idx="2235">
                  <c:v>251.76</c:v>
                </c:pt>
                <c:pt idx="2236">
                  <c:v>251.5</c:v>
                </c:pt>
                <c:pt idx="2237">
                  <c:v>251.24</c:v>
                </c:pt>
                <c:pt idx="2238">
                  <c:v>250.99</c:v>
                </c:pt>
                <c:pt idx="2239">
                  <c:v>250.75</c:v>
                </c:pt>
                <c:pt idx="2240">
                  <c:v>250.51</c:v>
                </c:pt>
                <c:pt idx="2241">
                  <c:v>250.27</c:v>
                </c:pt>
                <c:pt idx="2242">
                  <c:v>250.04</c:v>
                </c:pt>
                <c:pt idx="2243">
                  <c:v>249.81</c:v>
                </c:pt>
                <c:pt idx="2244">
                  <c:v>249.58</c:v>
                </c:pt>
                <c:pt idx="2245">
                  <c:v>249.36</c:v>
                </c:pt>
                <c:pt idx="2246">
                  <c:v>249.14</c:v>
                </c:pt>
                <c:pt idx="2247">
                  <c:v>248.93</c:v>
                </c:pt>
                <c:pt idx="2248">
                  <c:v>248.71</c:v>
                </c:pt>
                <c:pt idx="2249">
                  <c:v>248.51</c:v>
                </c:pt>
                <c:pt idx="2250">
                  <c:v>248.31</c:v>
                </c:pt>
                <c:pt idx="2251">
                  <c:v>248.11</c:v>
                </c:pt>
                <c:pt idx="2252">
                  <c:v>247.91</c:v>
                </c:pt>
                <c:pt idx="2253">
                  <c:v>247.72</c:v>
                </c:pt>
                <c:pt idx="2254">
                  <c:v>247.89</c:v>
                </c:pt>
                <c:pt idx="2255">
                  <c:v>248.55</c:v>
                </c:pt>
                <c:pt idx="2256">
                  <c:v>249.2</c:v>
                </c:pt>
                <c:pt idx="2257">
                  <c:v>249.84</c:v>
                </c:pt>
                <c:pt idx="2258">
                  <c:v>250.49</c:v>
                </c:pt>
                <c:pt idx="2259">
                  <c:v>251.12</c:v>
                </c:pt>
                <c:pt idx="2260">
                  <c:v>251.76</c:v>
                </c:pt>
                <c:pt idx="2261">
                  <c:v>252.39</c:v>
                </c:pt>
                <c:pt idx="2262">
                  <c:v>253.01</c:v>
                </c:pt>
                <c:pt idx="2263">
                  <c:v>253.63</c:v>
                </c:pt>
                <c:pt idx="2264">
                  <c:v>254.25</c:v>
                </c:pt>
                <c:pt idx="2265">
                  <c:v>254.86</c:v>
                </c:pt>
                <c:pt idx="2266">
                  <c:v>255.47</c:v>
                </c:pt>
                <c:pt idx="2267">
                  <c:v>256.07</c:v>
                </c:pt>
                <c:pt idx="2268">
                  <c:v>256.67</c:v>
                </c:pt>
                <c:pt idx="2269">
                  <c:v>257.26</c:v>
                </c:pt>
                <c:pt idx="2270">
                  <c:v>257.85000000000002</c:v>
                </c:pt>
                <c:pt idx="2271">
                  <c:v>258.44</c:v>
                </c:pt>
                <c:pt idx="2272">
                  <c:v>259.02</c:v>
                </c:pt>
                <c:pt idx="2273">
                  <c:v>259.58999999999997</c:v>
                </c:pt>
                <c:pt idx="2274">
                  <c:v>260.16000000000003</c:v>
                </c:pt>
                <c:pt idx="2275">
                  <c:v>260.73</c:v>
                </c:pt>
                <c:pt idx="2276">
                  <c:v>261.29000000000002</c:v>
                </c:pt>
                <c:pt idx="2277">
                  <c:v>261.85000000000002</c:v>
                </c:pt>
                <c:pt idx="2278">
                  <c:v>262.39999999999998</c:v>
                </c:pt>
                <c:pt idx="2279">
                  <c:v>262.94</c:v>
                </c:pt>
                <c:pt idx="2280">
                  <c:v>263.49</c:v>
                </c:pt>
                <c:pt idx="2281">
                  <c:v>264.02</c:v>
                </c:pt>
                <c:pt idx="2282">
                  <c:v>264.56</c:v>
                </c:pt>
                <c:pt idx="2283">
                  <c:v>265.08999999999997</c:v>
                </c:pt>
                <c:pt idx="2284">
                  <c:v>265.61</c:v>
                </c:pt>
                <c:pt idx="2285">
                  <c:v>266.13</c:v>
                </c:pt>
                <c:pt idx="2286">
                  <c:v>266.64</c:v>
                </c:pt>
                <c:pt idx="2287">
                  <c:v>267.16000000000003</c:v>
                </c:pt>
                <c:pt idx="2288">
                  <c:v>267.66000000000003</c:v>
                </c:pt>
                <c:pt idx="2289">
                  <c:v>268.16000000000003</c:v>
                </c:pt>
                <c:pt idx="2290">
                  <c:v>268.66000000000003</c:v>
                </c:pt>
                <c:pt idx="2291">
                  <c:v>269.14999999999998</c:v>
                </c:pt>
                <c:pt idx="2292">
                  <c:v>269.64</c:v>
                </c:pt>
                <c:pt idx="2293">
                  <c:v>270.12</c:v>
                </c:pt>
                <c:pt idx="2294">
                  <c:v>270.60000000000002</c:v>
                </c:pt>
                <c:pt idx="2295">
                  <c:v>271.08</c:v>
                </c:pt>
                <c:pt idx="2296">
                  <c:v>271.55</c:v>
                </c:pt>
                <c:pt idx="2297">
                  <c:v>272.01</c:v>
                </c:pt>
                <c:pt idx="2298">
                  <c:v>272.48</c:v>
                </c:pt>
                <c:pt idx="2299">
                  <c:v>272.93</c:v>
                </c:pt>
                <c:pt idx="2300">
                  <c:v>273.39</c:v>
                </c:pt>
                <c:pt idx="2301">
                  <c:v>273.83</c:v>
                </c:pt>
                <c:pt idx="2302">
                  <c:v>274.27999999999997</c:v>
                </c:pt>
                <c:pt idx="2303">
                  <c:v>274.72000000000003</c:v>
                </c:pt>
                <c:pt idx="2304">
                  <c:v>275.16000000000003</c:v>
                </c:pt>
                <c:pt idx="2305">
                  <c:v>275.58999999999997</c:v>
                </c:pt>
                <c:pt idx="2306">
                  <c:v>276.01</c:v>
                </c:pt>
                <c:pt idx="2307">
                  <c:v>276.44</c:v>
                </c:pt>
                <c:pt idx="2308">
                  <c:v>276.86</c:v>
                </c:pt>
                <c:pt idx="2309">
                  <c:v>277.27</c:v>
                </c:pt>
                <c:pt idx="2310">
                  <c:v>277.68</c:v>
                </c:pt>
                <c:pt idx="2311">
                  <c:v>278.08999999999997</c:v>
                </c:pt>
                <c:pt idx="2312">
                  <c:v>278.5</c:v>
                </c:pt>
                <c:pt idx="2313">
                  <c:v>278.89999999999998</c:v>
                </c:pt>
                <c:pt idx="2314">
                  <c:v>279.29000000000002</c:v>
                </c:pt>
                <c:pt idx="2315">
                  <c:v>279.68</c:v>
                </c:pt>
                <c:pt idx="2316">
                  <c:v>280.07</c:v>
                </c:pt>
                <c:pt idx="2317">
                  <c:v>280.45</c:v>
                </c:pt>
                <c:pt idx="2318">
                  <c:v>280.83</c:v>
                </c:pt>
                <c:pt idx="2319">
                  <c:v>281.20999999999998</c:v>
                </c:pt>
                <c:pt idx="2320">
                  <c:v>281.58</c:v>
                </c:pt>
                <c:pt idx="2321">
                  <c:v>281.95</c:v>
                </c:pt>
                <c:pt idx="2322">
                  <c:v>282.32</c:v>
                </c:pt>
                <c:pt idx="2323">
                  <c:v>282.68</c:v>
                </c:pt>
                <c:pt idx="2324">
                  <c:v>283.04000000000002</c:v>
                </c:pt>
                <c:pt idx="2325">
                  <c:v>283.39</c:v>
                </c:pt>
                <c:pt idx="2326">
                  <c:v>283.74</c:v>
                </c:pt>
                <c:pt idx="2327">
                  <c:v>284.08999999999997</c:v>
                </c:pt>
                <c:pt idx="2328">
                  <c:v>284.43</c:v>
                </c:pt>
                <c:pt idx="2329">
                  <c:v>284.77</c:v>
                </c:pt>
                <c:pt idx="2330">
                  <c:v>285.11</c:v>
                </c:pt>
                <c:pt idx="2331">
                  <c:v>285.44</c:v>
                </c:pt>
                <c:pt idx="2332">
                  <c:v>285.77</c:v>
                </c:pt>
                <c:pt idx="2333">
                  <c:v>286.08999999999997</c:v>
                </c:pt>
                <c:pt idx="2334">
                  <c:v>286.42</c:v>
                </c:pt>
                <c:pt idx="2335">
                  <c:v>286.73</c:v>
                </c:pt>
                <c:pt idx="2336">
                  <c:v>287.05</c:v>
                </c:pt>
                <c:pt idx="2337">
                  <c:v>287.36</c:v>
                </c:pt>
                <c:pt idx="2338">
                  <c:v>287.67</c:v>
                </c:pt>
                <c:pt idx="2339">
                  <c:v>287.98</c:v>
                </c:pt>
                <c:pt idx="2340">
                  <c:v>288.27999999999997</c:v>
                </c:pt>
                <c:pt idx="2341">
                  <c:v>288.58</c:v>
                </c:pt>
                <c:pt idx="2342">
                  <c:v>288.88</c:v>
                </c:pt>
                <c:pt idx="2343">
                  <c:v>289.17</c:v>
                </c:pt>
                <c:pt idx="2344">
                  <c:v>289.45999999999998</c:v>
                </c:pt>
                <c:pt idx="2345">
                  <c:v>289.75</c:v>
                </c:pt>
                <c:pt idx="2346">
                  <c:v>290.02999999999997</c:v>
                </c:pt>
                <c:pt idx="2347">
                  <c:v>290.31</c:v>
                </c:pt>
                <c:pt idx="2348">
                  <c:v>290.58999999999997</c:v>
                </c:pt>
                <c:pt idx="2349">
                  <c:v>290.86</c:v>
                </c:pt>
                <c:pt idx="2350">
                  <c:v>291.14</c:v>
                </c:pt>
                <c:pt idx="2351">
                  <c:v>291.41000000000003</c:v>
                </c:pt>
                <c:pt idx="2352">
                  <c:v>291.67</c:v>
                </c:pt>
                <c:pt idx="2353">
                  <c:v>291.93</c:v>
                </c:pt>
                <c:pt idx="2354">
                  <c:v>292.19</c:v>
                </c:pt>
                <c:pt idx="2355">
                  <c:v>292.45</c:v>
                </c:pt>
                <c:pt idx="2356">
                  <c:v>292.70999999999998</c:v>
                </c:pt>
                <c:pt idx="2357">
                  <c:v>292.95999999999998</c:v>
                </c:pt>
                <c:pt idx="2358">
                  <c:v>293.20999999999998</c:v>
                </c:pt>
                <c:pt idx="2359">
                  <c:v>293.45</c:v>
                </c:pt>
                <c:pt idx="2360">
                  <c:v>293.7</c:v>
                </c:pt>
                <c:pt idx="2361">
                  <c:v>293.94</c:v>
                </c:pt>
                <c:pt idx="2362">
                  <c:v>294.18</c:v>
                </c:pt>
                <c:pt idx="2363">
                  <c:v>294.41000000000003</c:v>
                </c:pt>
                <c:pt idx="2364">
                  <c:v>294.64999999999998</c:v>
                </c:pt>
                <c:pt idx="2365">
                  <c:v>294.88</c:v>
                </c:pt>
                <c:pt idx="2366">
                  <c:v>295.10000000000002</c:v>
                </c:pt>
                <c:pt idx="2367">
                  <c:v>295.33</c:v>
                </c:pt>
                <c:pt idx="2368">
                  <c:v>295.55</c:v>
                </c:pt>
                <c:pt idx="2369">
                  <c:v>295.77</c:v>
                </c:pt>
                <c:pt idx="2370">
                  <c:v>295.99</c:v>
                </c:pt>
                <c:pt idx="2371">
                  <c:v>296.20999999999998</c:v>
                </c:pt>
                <c:pt idx="2372">
                  <c:v>296.42</c:v>
                </c:pt>
                <c:pt idx="2373">
                  <c:v>296.63</c:v>
                </c:pt>
                <c:pt idx="2374">
                  <c:v>296.83999999999997</c:v>
                </c:pt>
                <c:pt idx="2375">
                  <c:v>297.05</c:v>
                </c:pt>
                <c:pt idx="2376">
                  <c:v>297.25</c:v>
                </c:pt>
                <c:pt idx="2377">
                  <c:v>297.45</c:v>
                </c:pt>
                <c:pt idx="2378">
                  <c:v>297.64999999999998</c:v>
                </c:pt>
                <c:pt idx="2379">
                  <c:v>297.85000000000002</c:v>
                </c:pt>
                <c:pt idx="2380">
                  <c:v>298.04000000000002</c:v>
                </c:pt>
                <c:pt idx="2381">
                  <c:v>298.24</c:v>
                </c:pt>
                <c:pt idx="2382">
                  <c:v>298.43</c:v>
                </c:pt>
                <c:pt idx="2383">
                  <c:v>298.62</c:v>
                </c:pt>
                <c:pt idx="2384">
                  <c:v>298.8</c:v>
                </c:pt>
                <c:pt idx="2385">
                  <c:v>298.99</c:v>
                </c:pt>
                <c:pt idx="2386">
                  <c:v>299.17</c:v>
                </c:pt>
                <c:pt idx="2387">
                  <c:v>299.35000000000002</c:v>
                </c:pt>
                <c:pt idx="2388">
                  <c:v>299.52999999999997</c:v>
                </c:pt>
                <c:pt idx="2389">
                  <c:v>299.7</c:v>
                </c:pt>
                <c:pt idx="2390">
                  <c:v>299.88</c:v>
                </c:pt>
                <c:pt idx="2391">
                  <c:v>300.05</c:v>
                </c:pt>
                <c:pt idx="2392">
                  <c:v>300.22000000000003</c:v>
                </c:pt>
                <c:pt idx="2393">
                  <c:v>300.39</c:v>
                </c:pt>
                <c:pt idx="2394">
                  <c:v>300.55</c:v>
                </c:pt>
                <c:pt idx="2395">
                  <c:v>300.72000000000003</c:v>
                </c:pt>
                <c:pt idx="2396">
                  <c:v>300.88</c:v>
                </c:pt>
                <c:pt idx="2397">
                  <c:v>301.04000000000002</c:v>
                </c:pt>
                <c:pt idx="2398">
                  <c:v>301.2</c:v>
                </c:pt>
                <c:pt idx="2399">
                  <c:v>301.36</c:v>
                </c:pt>
                <c:pt idx="2400">
                  <c:v>301.51</c:v>
                </c:pt>
                <c:pt idx="2401">
                  <c:v>301.67</c:v>
                </c:pt>
                <c:pt idx="2402">
                  <c:v>301.82</c:v>
                </c:pt>
                <c:pt idx="2403">
                  <c:v>301.97000000000003</c:v>
                </c:pt>
                <c:pt idx="2404">
                  <c:v>302.12</c:v>
                </c:pt>
                <c:pt idx="2405">
                  <c:v>302.26</c:v>
                </c:pt>
                <c:pt idx="2406">
                  <c:v>302.41000000000003</c:v>
                </c:pt>
                <c:pt idx="2407">
                  <c:v>302.55</c:v>
                </c:pt>
                <c:pt idx="2408">
                  <c:v>302.69</c:v>
                </c:pt>
                <c:pt idx="2409">
                  <c:v>302.83</c:v>
                </c:pt>
                <c:pt idx="2410">
                  <c:v>302.97000000000003</c:v>
                </c:pt>
                <c:pt idx="2411">
                  <c:v>303.11</c:v>
                </c:pt>
                <c:pt idx="2412">
                  <c:v>303.25</c:v>
                </c:pt>
                <c:pt idx="2413">
                  <c:v>303.38</c:v>
                </c:pt>
                <c:pt idx="2414">
                  <c:v>303.51</c:v>
                </c:pt>
                <c:pt idx="2415">
                  <c:v>303.64</c:v>
                </c:pt>
                <c:pt idx="2416">
                  <c:v>303.77</c:v>
                </c:pt>
                <c:pt idx="2417">
                  <c:v>303.89999999999998</c:v>
                </c:pt>
                <c:pt idx="2418">
                  <c:v>304.02999999999997</c:v>
                </c:pt>
                <c:pt idx="2419">
                  <c:v>304.14999999999998</c:v>
                </c:pt>
                <c:pt idx="2420">
                  <c:v>304.27</c:v>
                </c:pt>
                <c:pt idx="2421">
                  <c:v>304.39999999999998</c:v>
                </c:pt>
                <c:pt idx="2422">
                  <c:v>304.52</c:v>
                </c:pt>
                <c:pt idx="2423">
                  <c:v>304.64</c:v>
                </c:pt>
                <c:pt idx="2424">
                  <c:v>304.75</c:v>
                </c:pt>
                <c:pt idx="2425">
                  <c:v>304.87</c:v>
                </c:pt>
                <c:pt idx="2426">
                  <c:v>304.99</c:v>
                </c:pt>
                <c:pt idx="2427">
                  <c:v>305.10000000000002</c:v>
                </c:pt>
                <c:pt idx="2428">
                  <c:v>305.20999999999998</c:v>
                </c:pt>
                <c:pt idx="2429">
                  <c:v>305.33</c:v>
                </c:pt>
                <c:pt idx="2430">
                  <c:v>305.44</c:v>
                </c:pt>
                <c:pt idx="2431">
                  <c:v>305.54000000000002</c:v>
                </c:pt>
                <c:pt idx="2432">
                  <c:v>305.64999999999998</c:v>
                </c:pt>
                <c:pt idx="2433">
                  <c:v>305.76</c:v>
                </c:pt>
                <c:pt idx="2434">
                  <c:v>305.86</c:v>
                </c:pt>
                <c:pt idx="2435">
                  <c:v>305.97000000000003</c:v>
                </c:pt>
                <c:pt idx="2436">
                  <c:v>306.07</c:v>
                </c:pt>
                <c:pt idx="2437">
                  <c:v>306.17</c:v>
                </c:pt>
                <c:pt idx="2438">
                  <c:v>306.27</c:v>
                </c:pt>
                <c:pt idx="2439">
                  <c:v>306.37</c:v>
                </c:pt>
                <c:pt idx="2440">
                  <c:v>306.47000000000003</c:v>
                </c:pt>
                <c:pt idx="2441">
                  <c:v>306.57</c:v>
                </c:pt>
                <c:pt idx="2442">
                  <c:v>306.66000000000003</c:v>
                </c:pt>
                <c:pt idx="2443">
                  <c:v>306.76</c:v>
                </c:pt>
                <c:pt idx="2444">
                  <c:v>306.85000000000002</c:v>
                </c:pt>
                <c:pt idx="2445">
                  <c:v>306.95</c:v>
                </c:pt>
                <c:pt idx="2446">
                  <c:v>307.04000000000002</c:v>
                </c:pt>
                <c:pt idx="2447">
                  <c:v>307.13</c:v>
                </c:pt>
                <c:pt idx="2448">
                  <c:v>307.22000000000003</c:v>
                </c:pt>
                <c:pt idx="2449">
                  <c:v>307.31</c:v>
                </c:pt>
                <c:pt idx="2450">
                  <c:v>307.39999999999998</c:v>
                </c:pt>
                <c:pt idx="2451">
                  <c:v>307.48</c:v>
                </c:pt>
                <c:pt idx="2452">
                  <c:v>307.57</c:v>
                </c:pt>
                <c:pt idx="2453">
                  <c:v>307.64999999999998</c:v>
                </c:pt>
                <c:pt idx="2454">
                  <c:v>307.74</c:v>
                </c:pt>
                <c:pt idx="2455">
                  <c:v>307.82</c:v>
                </c:pt>
                <c:pt idx="2456">
                  <c:v>307.89999999999998</c:v>
                </c:pt>
                <c:pt idx="2457">
                  <c:v>307.98</c:v>
                </c:pt>
                <c:pt idx="2458">
                  <c:v>308.06</c:v>
                </c:pt>
                <c:pt idx="2459">
                  <c:v>308.14</c:v>
                </c:pt>
                <c:pt idx="2460">
                  <c:v>308.22000000000003</c:v>
                </c:pt>
                <c:pt idx="2461">
                  <c:v>308.3</c:v>
                </c:pt>
                <c:pt idx="2462">
                  <c:v>308.37</c:v>
                </c:pt>
                <c:pt idx="2463">
                  <c:v>308.45</c:v>
                </c:pt>
                <c:pt idx="2464">
                  <c:v>308.52</c:v>
                </c:pt>
                <c:pt idx="2465">
                  <c:v>308.60000000000002</c:v>
                </c:pt>
                <c:pt idx="2466">
                  <c:v>308.67</c:v>
                </c:pt>
                <c:pt idx="2467">
                  <c:v>308.74</c:v>
                </c:pt>
                <c:pt idx="2468">
                  <c:v>308.82</c:v>
                </c:pt>
                <c:pt idx="2469">
                  <c:v>308.89</c:v>
                </c:pt>
                <c:pt idx="2470">
                  <c:v>308.95999999999998</c:v>
                </c:pt>
                <c:pt idx="2471">
                  <c:v>309.02999999999997</c:v>
                </c:pt>
                <c:pt idx="2472">
                  <c:v>309.08999999999997</c:v>
                </c:pt>
                <c:pt idx="2473">
                  <c:v>309.16000000000003</c:v>
                </c:pt>
                <c:pt idx="2474">
                  <c:v>309.23</c:v>
                </c:pt>
                <c:pt idx="2475">
                  <c:v>309.3</c:v>
                </c:pt>
                <c:pt idx="2476">
                  <c:v>309.36</c:v>
                </c:pt>
                <c:pt idx="2477">
                  <c:v>309.43</c:v>
                </c:pt>
                <c:pt idx="2478">
                  <c:v>309.49</c:v>
                </c:pt>
                <c:pt idx="2479">
                  <c:v>309.55</c:v>
                </c:pt>
                <c:pt idx="2480">
                  <c:v>309.62</c:v>
                </c:pt>
                <c:pt idx="2481">
                  <c:v>309.68</c:v>
                </c:pt>
                <c:pt idx="2482">
                  <c:v>309.74</c:v>
                </c:pt>
                <c:pt idx="2483">
                  <c:v>309.8</c:v>
                </c:pt>
                <c:pt idx="2484">
                  <c:v>309.86</c:v>
                </c:pt>
                <c:pt idx="2485">
                  <c:v>309.92</c:v>
                </c:pt>
                <c:pt idx="2486">
                  <c:v>309.98</c:v>
                </c:pt>
                <c:pt idx="2487">
                  <c:v>310.02999999999997</c:v>
                </c:pt>
                <c:pt idx="2488">
                  <c:v>310.08999999999997</c:v>
                </c:pt>
                <c:pt idx="2489">
                  <c:v>310.14999999999998</c:v>
                </c:pt>
                <c:pt idx="2490">
                  <c:v>310.2</c:v>
                </c:pt>
                <c:pt idx="2491">
                  <c:v>310.26</c:v>
                </c:pt>
                <c:pt idx="2492">
                  <c:v>310.31</c:v>
                </c:pt>
                <c:pt idx="2493">
                  <c:v>310.37</c:v>
                </c:pt>
                <c:pt idx="2494">
                  <c:v>310.42</c:v>
                </c:pt>
                <c:pt idx="2495">
                  <c:v>310.47000000000003</c:v>
                </c:pt>
                <c:pt idx="2496">
                  <c:v>310.52999999999997</c:v>
                </c:pt>
                <c:pt idx="2497">
                  <c:v>310.58</c:v>
                </c:pt>
                <c:pt idx="2498">
                  <c:v>310.63</c:v>
                </c:pt>
                <c:pt idx="2499">
                  <c:v>310.68</c:v>
                </c:pt>
                <c:pt idx="2500">
                  <c:v>310.73</c:v>
                </c:pt>
                <c:pt idx="2501">
                  <c:v>310.77999999999997</c:v>
                </c:pt>
                <c:pt idx="2502">
                  <c:v>310.83</c:v>
                </c:pt>
                <c:pt idx="2503">
                  <c:v>310.88</c:v>
                </c:pt>
                <c:pt idx="2504">
                  <c:v>310.93</c:v>
                </c:pt>
                <c:pt idx="2505">
                  <c:v>310.97000000000003</c:v>
                </c:pt>
                <c:pt idx="2506">
                  <c:v>311.02</c:v>
                </c:pt>
                <c:pt idx="2507">
                  <c:v>311.07</c:v>
                </c:pt>
                <c:pt idx="2508">
                  <c:v>311.11</c:v>
                </c:pt>
                <c:pt idx="2509">
                  <c:v>311.16000000000003</c:v>
                </c:pt>
                <c:pt idx="2510">
                  <c:v>311.2</c:v>
                </c:pt>
                <c:pt idx="2511">
                  <c:v>311.25</c:v>
                </c:pt>
                <c:pt idx="2512">
                  <c:v>311.29000000000002</c:v>
                </c:pt>
                <c:pt idx="2513">
                  <c:v>311.33999999999997</c:v>
                </c:pt>
                <c:pt idx="2514">
                  <c:v>311.38</c:v>
                </c:pt>
                <c:pt idx="2515">
                  <c:v>311.42</c:v>
                </c:pt>
                <c:pt idx="2516">
                  <c:v>311.45999999999998</c:v>
                </c:pt>
                <c:pt idx="2517">
                  <c:v>311.5</c:v>
                </c:pt>
                <c:pt idx="2518">
                  <c:v>311.55</c:v>
                </c:pt>
                <c:pt idx="2519">
                  <c:v>311.58999999999997</c:v>
                </c:pt>
                <c:pt idx="2520">
                  <c:v>311.63</c:v>
                </c:pt>
                <c:pt idx="2521">
                  <c:v>311.67</c:v>
                </c:pt>
                <c:pt idx="2522">
                  <c:v>311.70999999999998</c:v>
                </c:pt>
                <c:pt idx="2523">
                  <c:v>311.75</c:v>
                </c:pt>
                <c:pt idx="2524">
                  <c:v>311.79000000000002</c:v>
                </c:pt>
                <c:pt idx="2525">
                  <c:v>311.82</c:v>
                </c:pt>
                <c:pt idx="2526">
                  <c:v>311.86</c:v>
                </c:pt>
                <c:pt idx="2527">
                  <c:v>311.89999999999998</c:v>
                </c:pt>
                <c:pt idx="2528">
                  <c:v>311.94</c:v>
                </c:pt>
                <c:pt idx="2529">
                  <c:v>311.97000000000003</c:v>
                </c:pt>
                <c:pt idx="2530">
                  <c:v>312.01</c:v>
                </c:pt>
                <c:pt idx="2531">
                  <c:v>312.05</c:v>
                </c:pt>
                <c:pt idx="2532">
                  <c:v>312.08</c:v>
                </c:pt>
                <c:pt idx="2533">
                  <c:v>312.12</c:v>
                </c:pt>
                <c:pt idx="2534">
                  <c:v>312.14999999999998</c:v>
                </c:pt>
                <c:pt idx="2535">
                  <c:v>312.19</c:v>
                </c:pt>
                <c:pt idx="2536">
                  <c:v>312.22000000000003</c:v>
                </c:pt>
                <c:pt idx="2537">
                  <c:v>312.25</c:v>
                </c:pt>
                <c:pt idx="2538">
                  <c:v>312.29000000000002</c:v>
                </c:pt>
                <c:pt idx="2539">
                  <c:v>312.32</c:v>
                </c:pt>
                <c:pt idx="2540">
                  <c:v>312.35000000000002</c:v>
                </c:pt>
                <c:pt idx="2541">
                  <c:v>312.38</c:v>
                </c:pt>
                <c:pt idx="2542">
                  <c:v>312.42</c:v>
                </c:pt>
                <c:pt idx="2543">
                  <c:v>312.45</c:v>
                </c:pt>
                <c:pt idx="2544">
                  <c:v>312.48</c:v>
                </c:pt>
                <c:pt idx="2545">
                  <c:v>312.51</c:v>
                </c:pt>
                <c:pt idx="2546">
                  <c:v>312.54000000000002</c:v>
                </c:pt>
                <c:pt idx="2547">
                  <c:v>312.57</c:v>
                </c:pt>
                <c:pt idx="2548">
                  <c:v>312.60000000000002</c:v>
                </c:pt>
                <c:pt idx="2549">
                  <c:v>312.63</c:v>
                </c:pt>
                <c:pt idx="2550">
                  <c:v>312.66000000000003</c:v>
                </c:pt>
                <c:pt idx="2551">
                  <c:v>312.69</c:v>
                </c:pt>
                <c:pt idx="2552">
                  <c:v>312.72000000000003</c:v>
                </c:pt>
                <c:pt idx="2553">
                  <c:v>312.75</c:v>
                </c:pt>
                <c:pt idx="2554">
                  <c:v>312.77999999999997</c:v>
                </c:pt>
                <c:pt idx="2555">
                  <c:v>312.8</c:v>
                </c:pt>
                <c:pt idx="2556">
                  <c:v>312.83</c:v>
                </c:pt>
                <c:pt idx="2557">
                  <c:v>312.86</c:v>
                </c:pt>
                <c:pt idx="2558">
                  <c:v>312.89</c:v>
                </c:pt>
                <c:pt idx="2559">
                  <c:v>312.91000000000003</c:v>
                </c:pt>
                <c:pt idx="2560">
                  <c:v>312.94</c:v>
                </c:pt>
                <c:pt idx="2561">
                  <c:v>312.97000000000003</c:v>
                </c:pt>
                <c:pt idx="2562">
                  <c:v>312.99</c:v>
                </c:pt>
                <c:pt idx="2563">
                  <c:v>312.99</c:v>
                </c:pt>
                <c:pt idx="2564">
                  <c:v>312.83</c:v>
                </c:pt>
                <c:pt idx="2565">
                  <c:v>312.45</c:v>
                </c:pt>
                <c:pt idx="2566">
                  <c:v>311.93</c:v>
                </c:pt>
                <c:pt idx="2567">
                  <c:v>311.32</c:v>
                </c:pt>
                <c:pt idx="2568">
                  <c:v>310.66000000000003</c:v>
                </c:pt>
                <c:pt idx="2569">
                  <c:v>309.97000000000003</c:v>
                </c:pt>
                <c:pt idx="2570">
                  <c:v>309.26</c:v>
                </c:pt>
                <c:pt idx="2571">
                  <c:v>308.54000000000002</c:v>
                </c:pt>
                <c:pt idx="2572">
                  <c:v>307.81</c:v>
                </c:pt>
                <c:pt idx="2573">
                  <c:v>307.07</c:v>
                </c:pt>
                <c:pt idx="2574">
                  <c:v>306.33</c:v>
                </c:pt>
                <c:pt idx="2575">
                  <c:v>305.58</c:v>
                </c:pt>
                <c:pt idx="2576">
                  <c:v>304.83999999999997</c:v>
                </c:pt>
                <c:pt idx="2577">
                  <c:v>304.10000000000002</c:v>
                </c:pt>
                <c:pt idx="2578">
                  <c:v>303.36</c:v>
                </c:pt>
                <c:pt idx="2579">
                  <c:v>302.62</c:v>
                </c:pt>
                <c:pt idx="2580">
                  <c:v>301.89</c:v>
                </c:pt>
                <c:pt idx="2581">
                  <c:v>301.16000000000003</c:v>
                </c:pt>
                <c:pt idx="2582">
                  <c:v>300.44</c:v>
                </c:pt>
                <c:pt idx="2583">
                  <c:v>299.72000000000003</c:v>
                </c:pt>
                <c:pt idx="2584">
                  <c:v>299.01</c:v>
                </c:pt>
                <c:pt idx="2585">
                  <c:v>298.3</c:v>
                </c:pt>
                <c:pt idx="2586">
                  <c:v>297.60000000000002</c:v>
                </c:pt>
                <c:pt idx="2587">
                  <c:v>296.89999999999998</c:v>
                </c:pt>
                <c:pt idx="2588">
                  <c:v>296.20999999999998</c:v>
                </c:pt>
                <c:pt idx="2589">
                  <c:v>295.52999999999997</c:v>
                </c:pt>
                <c:pt idx="2590">
                  <c:v>294.85000000000002</c:v>
                </c:pt>
                <c:pt idx="2591">
                  <c:v>294.18</c:v>
                </c:pt>
                <c:pt idx="2592">
                  <c:v>293.51</c:v>
                </c:pt>
                <c:pt idx="2593">
                  <c:v>292.85000000000002</c:v>
                </c:pt>
                <c:pt idx="2594">
                  <c:v>292.2</c:v>
                </c:pt>
                <c:pt idx="2595">
                  <c:v>291.55</c:v>
                </c:pt>
                <c:pt idx="2596">
                  <c:v>290.91000000000003</c:v>
                </c:pt>
                <c:pt idx="2597">
                  <c:v>290.27999999999997</c:v>
                </c:pt>
                <c:pt idx="2598">
                  <c:v>289.64999999999998</c:v>
                </c:pt>
                <c:pt idx="2599">
                  <c:v>289.02999999999997</c:v>
                </c:pt>
                <c:pt idx="2600">
                  <c:v>288.41000000000003</c:v>
                </c:pt>
                <c:pt idx="2601">
                  <c:v>287.8</c:v>
                </c:pt>
                <c:pt idx="2602">
                  <c:v>287.2</c:v>
                </c:pt>
                <c:pt idx="2603">
                  <c:v>286.60000000000002</c:v>
                </c:pt>
                <c:pt idx="2604">
                  <c:v>286.01</c:v>
                </c:pt>
                <c:pt idx="2605">
                  <c:v>285.42</c:v>
                </c:pt>
                <c:pt idx="2606">
                  <c:v>284.83999999999997</c:v>
                </c:pt>
                <c:pt idx="2607">
                  <c:v>284.27</c:v>
                </c:pt>
                <c:pt idx="2608">
                  <c:v>283.7</c:v>
                </c:pt>
                <c:pt idx="2609">
                  <c:v>283.13</c:v>
                </c:pt>
                <c:pt idx="2610">
                  <c:v>282.57</c:v>
                </c:pt>
                <c:pt idx="2611">
                  <c:v>282.02</c:v>
                </c:pt>
                <c:pt idx="2612">
                  <c:v>281.47000000000003</c:v>
                </c:pt>
                <c:pt idx="2613">
                  <c:v>280.93</c:v>
                </c:pt>
                <c:pt idx="2614">
                  <c:v>280.39</c:v>
                </c:pt>
                <c:pt idx="2615">
                  <c:v>279.85000000000002</c:v>
                </c:pt>
                <c:pt idx="2616">
                  <c:v>279.32</c:v>
                </c:pt>
                <c:pt idx="2617">
                  <c:v>278.8</c:v>
                </c:pt>
                <c:pt idx="2618">
                  <c:v>278.27999999999997</c:v>
                </c:pt>
                <c:pt idx="2619">
                  <c:v>277.77</c:v>
                </c:pt>
                <c:pt idx="2620">
                  <c:v>277.26</c:v>
                </c:pt>
                <c:pt idx="2621">
                  <c:v>276.75</c:v>
                </c:pt>
                <c:pt idx="2622">
                  <c:v>276.25</c:v>
                </c:pt>
                <c:pt idx="2623">
                  <c:v>275.76</c:v>
                </c:pt>
                <c:pt idx="2624">
                  <c:v>275.27</c:v>
                </c:pt>
                <c:pt idx="2625">
                  <c:v>274.77999999999997</c:v>
                </c:pt>
                <c:pt idx="2626">
                  <c:v>274.3</c:v>
                </c:pt>
                <c:pt idx="2627">
                  <c:v>273.82</c:v>
                </c:pt>
                <c:pt idx="2628">
                  <c:v>273.33999999999997</c:v>
                </c:pt>
                <c:pt idx="2629">
                  <c:v>272.87</c:v>
                </c:pt>
                <c:pt idx="2630">
                  <c:v>272.41000000000003</c:v>
                </c:pt>
                <c:pt idx="2631">
                  <c:v>271.95</c:v>
                </c:pt>
                <c:pt idx="2632">
                  <c:v>271.49</c:v>
                </c:pt>
                <c:pt idx="2633">
                  <c:v>271.02999999999997</c:v>
                </c:pt>
                <c:pt idx="2634">
                  <c:v>270.58</c:v>
                </c:pt>
                <c:pt idx="2635">
                  <c:v>270.14</c:v>
                </c:pt>
                <c:pt idx="2636">
                  <c:v>269.69</c:v>
                </c:pt>
                <c:pt idx="2637">
                  <c:v>269.25</c:v>
                </c:pt>
                <c:pt idx="2638">
                  <c:v>268.82</c:v>
                </c:pt>
                <c:pt idx="2639">
                  <c:v>268.39</c:v>
                </c:pt>
                <c:pt idx="2640">
                  <c:v>267.95999999999998</c:v>
                </c:pt>
                <c:pt idx="2641">
                  <c:v>267.54000000000002</c:v>
                </c:pt>
                <c:pt idx="2642">
                  <c:v>267.11</c:v>
                </c:pt>
                <c:pt idx="2643">
                  <c:v>266.7</c:v>
                </c:pt>
                <c:pt idx="2644">
                  <c:v>266.27999999999997</c:v>
                </c:pt>
                <c:pt idx="2645">
                  <c:v>265.87</c:v>
                </c:pt>
                <c:pt idx="2646">
                  <c:v>265.64999999999998</c:v>
                </c:pt>
                <c:pt idx="2647">
                  <c:v>265.60000000000002</c:v>
                </c:pt>
                <c:pt idx="2648">
                  <c:v>265.56</c:v>
                </c:pt>
                <c:pt idx="2649">
                  <c:v>265.51</c:v>
                </c:pt>
                <c:pt idx="2650">
                  <c:v>265.47000000000003</c:v>
                </c:pt>
                <c:pt idx="2651">
                  <c:v>265.42</c:v>
                </c:pt>
                <c:pt idx="2652">
                  <c:v>265.37</c:v>
                </c:pt>
                <c:pt idx="2653">
                  <c:v>265.32</c:v>
                </c:pt>
                <c:pt idx="2654">
                  <c:v>265.27</c:v>
                </c:pt>
                <c:pt idx="2655">
                  <c:v>265.20999999999998</c:v>
                </c:pt>
                <c:pt idx="2656">
                  <c:v>265.16000000000003</c:v>
                </c:pt>
                <c:pt idx="2657">
                  <c:v>265.11</c:v>
                </c:pt>
                <c:pt idx="2658">
                  <c:v>265.05</c:v>
                </c:pt>
                <c:pt idx="2659">
                  <c:v>264.99</c:v>
                </c:pt>
                <c:pt idx="2660">
                  <c:v>264.93</c:v>
                </c:pt>
                <c:pt idx="2661">
                  <c:v>264.88</c:v>
                </c:pt>
                <c:pt idx="2662">
                  <c:v>264.82</c:v>
                </c:pt>
                <c:pt idx="2663">
                  <c:v>264.76</c:v>
                </c:pt>
                <c:pt idx="2664">
                  <c:v>264.69</c:v>
                </c:pt>
                <c:pt idx="2665">
                  <c:v>264.63</c:v>
                </c:pt>
                <c:pt idx="2666">
                  <c:v>264.57</c:v>
                </c:pt>
                <c:pt idx="2667">
                  <c:v>264.51</c:v>
                </c:pt>
                <c:pt idx="2668">
                  <c:v>264.44</c:v>
                </c:pt>
                <c:pt idx="2669">
                  <c:v>264.37</c:v>
                </c:pt>
                <c:pt idx="2670">
                  <c:v>264.31</c:v>
                </c:pt>
                <c:pt idx="2671">
                  <c:v>264.24</c:v>
                </c:pt>
                <c:pt idx="2672">
                  <c:v>264.17</c:v>
                </c:pt>
                <c:pt idx="2673">
                  <c:v>264.11</c:v>
                </c:pt>
                <c:pt idx="2674">
                  <c:v>264.04000000000002</c:v>
                </c:pt>
                <c:pt idx="2675">
                  <c:v>263.97000000000003</c:v>
                </c:pt>
                <c:pt idx="2676">
                  <c:v>263.89999999999998</c:v>
                </c:pt>
                <c:pt idx="2677">
                  <c:v>263.83</c:v>
                </c:pt>
                <c:pt idx="2678">
                  <c:v>263.75</c:v>
                </c:pt>
                <c:pt idx="2679">
                  <c:v>263.68</c:v>
                </c:pt>
                <c:pt idx="2680">
                  <c:v>263.61</c:v>
                </c:pt>
                <c:pt idx="2681">
                  <c:v>263.54000000000002</c:v>
                </c:pt>
                <c:pt idx="2682">
                  <c:v>263.45999999999998</c:v>
                </c:pt>
                <c:pt idx="2683">
                  <c:v>263.39</c:v>
                </c:pt>
                <c:pt idx="2684">
                  <c:v>263.31</c:v>
                </c:pt>
                <c:pt idx="2685">
                  <c:v>263.24</c:v>
                </c:pt>
                <c:pt idx="2686">
                  <c:v>263.16000000000003</c:v>
                </c:pt>
                <c:pt idx="2687">
                  <c:v>263.08999999999997</c:v>
                </c:pt>
                <c:pt idx="2688">
                  <c:v>263.01</c:v>
                </c:pt>
                <c:pt idx="2689">
                  <c:v>262.93</c:v>
                </c:pt>
                <c:pt idx="2690">
                  <c:v>262.86</c:v>
                </c:pt>
                <c:pt idx="2691">
                  <c:v>262.77999999999997</c:v>
                </c:pt>
                <c:pt idx="2692">
                  <c:v>262.7</c:v>
                </c:pt>
                <c:pt idx="2693">
                  <c:v>262.62</c:v>
                </c:pt>
                <c:pt idx="2694">
                  <c:v>262.54000000000002</c:v>
                </c:pt>
                <c:pt idx="2695">
                  <c:v>262.45999999999998</c:v>
                </c:pt>
                <c:pt idx="2696">
                  <c:v>262.38</c:v>
                </c:pt>
                <c:pt idx="2697">
                  <c:v>262.3</c:v>
                </c:pt>
                <c:pt idx="2698">
                  <c:v>262.22000000000003</c:v>
                </c:pt>
                <c:pt idx="2699">
                  <c:v>262.14</c:v>
                </c:pt>
                <c:pt idx="2700">
                  <c:v>262.06</c:v>
                </c:pt>
                <c:pt idx="2701">
                  <c:v>261.98</c:v>
                </c:pt>
                <c:pt idx="2702">
                  <c:v>261.89</c:v>
                </c:pt>
                <c:pt idx="2703">
                  <c:v>261.81</c:v>
                </c:pt>
                <c:pt idx="2704">
                  <c:v>261.73</c:v>
                </c:pt>
                <c:pt idx="2705">
                  <c:v>261.64999999999998</c:v>
                </c:pt>
                <c:pt idx="2706">
                  <c:v>261.56</c:v>
                </c:pt>
                <c:pt idx="2707">
                  <c:v>261.48</c:v>
                </c:pt>
                <c:pt idx="2708">
                  <c:v>261.39999999999998</c:v>
                </c:pt>
                <c:pt idx="2709">
                  <c:v>261.31</c:v>
                </c:pt>
                <c:pt idx="2710">
                  <c:v>261.23</c:v>
                </c:pt>
                <c:pt idx="2711">
                  <c:v>261.14</c:v>
                </c:pt>
                <c:pt idx="2712">
                  <c:v>261.06</c:v>
                </c:pt>
                <c:pt idx="2713">
                  <c:v>260.98</c:v>
                </c:pt>
                <c:pt idx="2714">
                  <c:v>260.89</c:v>
                </c:pt>
                <c:pt idx="2715">
                  <c:v>260.81</c:v>
                </c:pt>
                <c:pt idx="2716">
                  <c:v>260.72000000000003</c:v>
                </c:pt>
                <c:pt idx="2717">
                  <c:v>260.63</c:v>
                </c:pt>
                <c:pt idx="2718">
                  <c:v>260.55</c:v>
                </c:pt>
                <c:pt idx="2719">
                  <c:v>260.45999999999998</c:v>
                </c:pt>
                <c:pt idx="2720">
                  <c:v>260.38</c:v>
                </c:pt>
                <c:pt idx="2721">
                  <c:v>260.29000000000002</c:v>
                </c:pt>
                <c:pt idx="2722">
                  <c:v>260.20999999999998</c:v>
                </c:pt>
                <c:pt idx="2723">
                  <c:v>260.12</c:v>
                </c:pt>
                <c:pt idx="2724">
                  <c:v>260.02999999999997</c:v>
                </c:pt>
                <c:pt idx="2725">
                  <c:v>259.95</c:v>
                </c:pt>
                <c:pt idx="2726">
                  <c:v>259.86</c:v>
                </c:pt>
                <c:pt idx="2727">
                  <c:v>259.77</c:v>
                </c:pt>
                <c:pt idx="2728">
                  <c:v>259.69</c:v>
                </c:pt>
                <c:pt idx="2729">
                  <c:v>259.60000000000002</c:v>
                </c:pt>
                <c:pt idx="2730">
                  <c:v>259.51</c:v>
                </c:pt>
                <c:pt idx="2731">
                  <c:v>259.43</c:v>
                </c:pt>
                <c:pt idx="2732">
                  <c:v>259.33999999999997</c:v>
                </c:pt>
                <c:pt idx="2733">
                  <c:v>259.25</c:v>
                </c:pt>
                <c:pt idx="2734">
                  <c:v>259.17</c:v>
                </c:pt>
                <c:pt idx="2735">
                  <c:v>259.08</c:v>
                </c:pt>
                <c:pt idx="2736">
                  <c:v>258.99</c:v>
                </c:pt>
                <c:pt idx="2737">
                  <c:v>258.89999999999998</c:v>
                </c:pt>
                <c:pt idx="2738">
                  <c:v>258.82</c:v>
                </c:pt>
                <c:pt idx="2739">
                  <c:v>258.73</c:v>
                </c:pt>
                <c:pt idx="2740">
                  <c:v>258.64</c:v>
                </c:pt>
                <c:pt idx="2741">
                  <c:v>258.56</c:v>
                </c:pt>
                <c:pt idx="2742">
                  <c:v>258.47000000000003</c:v>
                </c:pt>
                <c:pt idx="2743">
                  <c:v>258.38</c:v>
                </c:pt>
                <c:pt idx="2744">
                  <c:v>258.29000000000002</c:v>
                </c:pt>
                <c:pt idx="2745">
                  <c:v>258.20999999999998</c:v>
                </c:pt>
                <c:pt idx="2746">
                  <c:v>258.12</c:v>
                </c:pt>
                <c:pt idx="2747">
                  <c:v>258.02999999999997</c:v>
                </c:pt>
                <c:pt idx="2748">
                  <c:v>257.94</c:v>
                </c:pt>
                <c:pt idx="2749">
                  <c:v>257.86</c:v>
                </c:pt>
                <c:pt idx="2750">
                  <c:v>257.77</c:v>
                </c:pt>
                <c:pt idx="2751">
                  <c:v>257.68</c:v>
                </c:pt>
                <c:pt idx="2752">
                  <c:v>257.60000000000002</c:v>
                </c:pt>
                <c:pt idx="2753">
                  <c:v>257.51</c:v>
                </c:pt>
                <c:pt idx="2754">
                  <c:v>257.42</c:v>
                </c:pt>
                <c:pt idx="2755">
                  <c:v>257.33999999999997</c:v>
                </c:pt>
                <c:pt idx="2756">
                  <c:v>257.25</c:v>
                </c:pt>
                <c:pt idx="2757">
                  <c:v>257.16000000000003</c:v>
                </c:pt>
                <c:pt idx="2758">
                  <c:v>257.07</c:v>
                </c:pt>
                <c:pt idx="2759">
                  <c:v>256.99</c:v>
                </c:pt>
                <c:pt idx="2760">
                  <c:v>256.89999999999998</c:v>
                </c:pt>
                <c:pt idx="2761">
                  <c:v>256.82</c:v>
                </c:pt>
                <c:pt idx="2762">
                  <c:v>256.73</c:v>
                </c:pt>
                <c:pt idx="2763">
                  <c:v>256.64</c:v>
                </c:pt>
                <c:pt idx="2764">
                  <c:v>256.56</c:v>
                </c:pt>
                <c:pt idx="2765">
                  <c:v>256.47000000000003</c:v>
                </c:pt>
                <c:pt idx="2766">
                  <c:v>256.38</c:v>
                </c:pt>
                <c:pt idx="2767">
                  <c:v>256.3</c:v>
                </c:pt>
                <c:pt idx="2768">
                  <c:v>256.20999999999998</c:v>
                </c:pt>
                <c:pt idx="2769">
                  <c:v>256.13</c:v>
                </c:pt>
                <c:pt idx="2770">
                  <c:v>256.04000000000002</c:v>
                </c:pt>
                <c:pt idx="2771">
                  <c:v>255.95</c:v>
                </c:pt>
                <c:pt idx="2772">
                  <c:v>255.87</c:v>
                </c:pt>
                <c:pt idx="2773">
                  <c:v>255.78</c:v>
                </c:pt>
                <c:pt idx="2774">
                  <c:v>255.7</c:v>
                </c:pt>
                <c:pt idx="2775">
                  <c:v>255.61</c:v>
                </c:pt>
                <c:pt idx="2776">
                  <c:v>255.53</c:v>
                </c:pt>
                <c:pt idx="2777">
                  <c:v>255.44</c:v>
                </c:pt>
                <c:pt idx="2778">
                  <c:v>255.36</c:v>
                </c:pt>
                <c:pt idx="2779">
                  <c:v>255.27</c:v>
                </c:pt>
                <c:pt idx="2780">
                  <c:v>255.27</c:v>
                </c:pt>
                <c:pt idx="2781">
                  <c:v>254.96</c:v>
                </c:pt>
                <c:pt idx="2782">
                  <c:v>254.67</c:v>
                </c:pt>
                <c:pt idx="2783">
                  <c:v>254.37</c:v>
                </c:pt>
                <c:pt idx="2784">
                  <c:v>254.08</c:v>
                </c:pt>
                <c:pt idx="2785">
                  <c:v>253.79</c:v>
                </c:pt>
                <c:pt idx="2786">
                  <c:v>253.5</c:v>
                </c:pt>
                <c:pt idx="2787">
                  <c:v>253.22</c:v>
                </c:pt>
                <c:pt idx="2788">
                  <c:v>252.95</c:v>
                </c:pt>
                <c:pt idx="2789">
                  <c:v>252.67</c:v>
                </c:pt>
                <c:pt idx="2790">
                  <c:v>252.41</c:v>
                </c:pt>
                <c:pt idx="2791">
                  <c:v>252.14</c:v>
                </c:pt>
                <c:pt idx="2792">
                  <c:v>251.88</c:v>
                </c:pt>
                <c:pt idx="2793">
                  <c:v>251.63</c:v>
                </c:pt>
                <c:pt idx="2794">
                  <c:v>251.38</c:v>
                </c:pt>
                <c:pt idx="2795">
                  <c:v>251.13</c:v>
                </c:pt>
                <c:pt idx="2796">
                  <c:v>250.89</c:v>
                </c:pt>
                <c:pt idx="2797">
                  <c:v>250.65</c:v>
                </c:pt>
                <c:pt idx="2798">
                  <c:v>250.41</c:v>
                </c:pt>
                <c:pt idx="2799">
                  <c:v>250.18</c:v>
                </c:pt>
                <c:pt idx="2800">
                  <c:v>249.96</c:v>
                </c:pt>
                <c:pt idx="2801">
                  <c:v>249.73</c:v>
                </c:pt>
                <c:pt idx="2802">
                  <c:v>249.51</c:v>
                </c:pt>
                <c:pt idx="2803">
                  <c:v>249.3</c:v>
                </c:pt>
                <c:pt idx="2804">
                  <c:v>249.09</c:v>
                </c:pt>
                <c:pt idx="2805">
                  <c:v>248.88</c:v>
                </c:pt>
                <c:pt idx="2806">
                  <c:v>248.67</c:v>
                </c:pt>
                <c:pt idx="2807">
                  <c:v>248.47</c:v>
                </c:pt>
                <c:pt idx="2808">
                  <c:v>248.28</c:v>
                </c:pt>
                <c:pt idx="2809">
                  <c:v>248.08</c:v>
                </c:pt>
                <c:pt idx="2810">
                  <c:v>248.1</c:v>
                </c:pt>
                <c:pt idx="2811">
                  <c:v>248.76</c:v>
                </c:pt>
                <c:pt idx="2812">
                  <c:v>249.41</c:v>
                </c:pt>
                <c:pt idx="2813">
                  <c:v>250.05</c:v>
                </c:pt>
                <c:pt idx="2814">
                  <c:v>250.69</c:v>
                </c:pt>
                <c:pt idx="2815">
                  <c:v>251.33</c:v>
                </c:pt>
                <c:pt idx="2816">
                  <c:v>251.97</c:v>
                </c:pt>
                <c:pt idx="2817">
                  <c:v>252.59</c:v>
                </c:pt>
                <c:pt idx="2818">
                  <c:v>253.22</c:v>
                </c:pt>
                <c:pt idx="2819">
                  <c:v>253.84</c:v>
                </c:pt>
                <c:pt idx="2820">
                  <c:v>254.46</c:v>
                </c:pt>
                <c:pt idx="2821">
                  <c:v>255.07</c:v>
                </c:pt>
                <c:pt idx="2822">
                  <c:v>255.67</c:v>
                </c:pt>
                <c:pt idx="2823">
                  <c:v>256.27</c:v>
                </c:pt>
                <c:pt idx="2824">
                  <c:v>256.87</c:v>
                </c:pt>
                <c:pt idx="2825">
                  <c:v>257.45999999999998</c:v>
                </c:pt>
                <c:pt idx="2826">
                  <c:v>258.05</c:v>
                </c:pt>
                <c:pt idx="2827">
                  <c:v>258.64</c:v>
                </c:pt>
                <c:pt idx="2828">
                  <c:v>259.22000000000003</c:v>
                </c:pt>
                <c:pt idx="2829">
                  <c:v>259.79000000000002</c:v>
                </c:pt>
                <c:pt idx="2830">
                  <c:v>260.36</c:v>
                </c:pt>
                <c:pt idx="2831">
                  <c:v>260.92</c:v>
                </c:pt>
                <c:pt idx="2832">
                  <c:v>261.48</c:v>
                </c:pt>
                <c:pt idx="2833">
                  <c:v>262.04000000000002</c:v>
                </c:pt>
                <c:pt idx="2834">
                  <c:v>262.58999999999997</c:v>
                </c:pt>
                <c:pt idx="2835">
                  <c:v>263.14</c:v>
                </c:pt>
                <c:pt idx="2836">
                  <c:v>263.68</c:v>
                </c:pt>
                <c:pt idx="2837">
                  <c:v>264.22000000000003</c:v>
                </c:pt>
                <c:pt idx="2838">
                  <c:v>264.75</c:v>
                </c:pt>
                <c:pt idx="2839">
                  <c:v>265.27999999999997</c:v>
                </c:pt>
                <c:pt idx="2840">
                  <c:v>265.8</c:v>
                </c:pt>
                <c:pt idx="2841">
                  <c:v>266.32</c:v>
                </c:pt>
                <c:pt idx="2842">
                  <c:v>266.83</c:v>
                </c:pt>
                <c:pt idx="2843">
                  <c:v>267.33999999999997</c:v>
                </c:pt>
                <c:pt idx="2844">
                  <c:v>267.85000000000002</c:v>
                </c:pt>
                <c:pt idx="2845">
                  <c:v>268.35000000000002</c:v>
                </c:pt>
                <c:pt idx="2846">
                  <c:v>268.83999999999997</c:v>
                </c:pt>
                <c:pt idx="2847">
                  <c:v>269.33</c:v>
                </c:pt>
                <c:pt idx="2848">
                  <c:v>269.82</c:v>
                </c:pt>
                <c:pt idx="2849">
                  <c:v>270.3</c:v>
                </c:pt>
                <c:pt idx="2850">
                  <c:v>270.77999999999997</c:v>
                </c:pt>
                <c:pt idx="2851">
                  <c:v>271.26</c:v>
                </c:pt>
                <c:pt idx="2852">
                  <c:v>271.73</c:v>
                </c:pt>
                <c:pt idx="2853">
                  <c:v>272.19</c:v>
                </c:pt>
                <c:pt idx="2854">
                  <c:v>272.64999999999998</c:v>
                </c:pt>
                <c:pt idx="2855">
                  <c:v>273.11</c:v>
                </c:pt>
                <c:pt idx="2856">
                  <c:v>273.56</c:v>
                </c:pt>
                <c:pt idx="2857">
                  <c:v>274.01</c:v>
                </c:pt>
                <c:pt idx="2858">
                  <c:v>274.45</c:v>
                </c:pt>
                <c:pt idx="2859">
                  <c:v>274.89</c:v>
                </c:pt>
                <c:pt idx="2860">
                  <c:v>275.33</c:v>
                </c:pt>
                <c:pt idx="2861">
                  <c:v>275.76</c:v>
                </c:pt>
                <c:pt idx="2862">
                  <c:v>276.18</c:v>
                </c:pt>
                <c:pt idx="2863">
                  <c:v>276.61</c:v>
                </c:pt>
                <c:pt idx="2864">
                  <c:v>277.02999999999997</c:v>
                </c:pt>
                <c:pt idx="2865">
                  <c:v>277.44</c:v>
                </c:pt>
                <c:pt idx="2866">
                  <c:v>277.85000000000002</c:v>
                </c:pt>
                <c:pt idx="2867">
                  <c:v>278.26</c:v>
                </c:pt>
                <c:pt idx="2868">
                  <c:v>278.66000000000003</c:v>
                </c:pt>
                <c:pt idx="2869">
                  <c:v>279.06</c:v>
                </c:pt>
                <c:pt idx="2870">
                  <c:v>279.45</c:v>
                </c:pt>
                <c:pt idx="2871">
                  <c:v>279.83999999999997</c:v>
                </c:pt>
                <c:pt idx="2872">
                  <c:v>280.23</c:v>
                </c:pt>
                <c:pt idx="2873">
                  <c:v>280.61</c:v>
                </c:pt>
                <c:pt idx="2874">
                  <c:v>280.99</c:v>
                </c:pt>
                <c:pt idx="2875">
                  <c:v>281.37</c:v>
                </c:pt>
                <c:pt idx="2876">
                  <c:v>281.74</c:v>
                </c:pt>
                <c:pt idx="2877">
                  <c:v>282.11</c:v>
                </c:pt>
                <c:pt idx="2878">
                  <c:v>282.47000000000003</c:v>
                </c:pt>
                <c:pt idx="2879">
                  <c:v>282.83</c:v>
                </c:pt>
                <c:pt idx="2880">
                  <c:v>283.19</c:v>
                </c:pt>
                <c:pt idx="2881">
                  <c:v>283.54000000000002</c:v>
                </c:pt>
                <c:pt idx="2882">
                  <c:v>283.89</c:v>
                </c:pt>
                <c:pt idx="2883">
                  <c:v>284.24</c:v>
                </c:pt>
                <c:pt idx="2884">
                  <c:v>284.58</c:v>
                </c:pt>
                <c:pt idx="2885">
                  <c:v>284.92</c:v>
                </c:pt>
                <c:pt idx="2886">
                  <c:v>285.25</c:v>
                </c:pt>
                <c:pt idx="2887">
                  <c:v>285.58999999999997</c:v>
                </c:pt>
                <c:pt idx="2888">
                  <c:v>285.92</c:v>
                </c:pt>
                <c:pt idx="2889">
                  <c:v>286.24</c:v>
                </c:pt>
                <c:pt idx="2890">
                  <c:v>286.56</c:v>
                </c:pt>
                <c:pt idx="2891">
                  <c:v>286.88</c:v>
                </c:pt>
                <c:pt idx="2892">
                  <c:v>287.19</c:v>
                </c:pt>
                <c:pt idx="2893">
                  <c:v>287.51</c:v>
                </c:pt>
                <c:pt idx="2894">
                  <c:v>287.81</c:v>
                </c:pt>
                <c:pt idx="2895">
                  <c:v>288.12</c:v>
                </c:pt>
                <c:pt idx="2896">
                  <c:v>288.42</c:v>
                </c:pt>
                <c:pt idx="2897">
                  <c:v>288.72000000000003</c:v>
                </c:pt>
                <c:pt idx="2898">
                  <c:v>289.02</c:v>
                </c:pt>
                <c:pt idx="2899">
                  <c:v>289.31</c:v>
                </c:pt>
                <c:pt idx="2900">
                  <c:v>289.60000000000002</c:v>
                </c:pt>
                <c:pt idx="2901">
                  <c:v>289.88</c:v>
                </c:pt>
                <c:pt idx="2902">
                  <c:v>290.17</c:v>
                </c:pt>
                <c:pt idx="2903">
                  <c:v>290.45</c:v>
                </c:pt>
                <c:pt idx="2904">
                  <c:v>290.72000000000003</c:v>
                </c:pt>
                <c:pt idx="2905">
                  <c:v>291</c:v>
                </c:pt>
                <c:pt idx="2906">
                  <c:v>291.27</c:v>
                </c:pt>
                <c:pt idx="2907">
                  <c:v>291.54000000000002</c:v>
                </c:pt>
                <c:pt idx="2908">
                  <c:v>291.8</c:v>
                </c:pt>
                <c:pt idx="2909">
                  <c:v>292.07</c:v>
                </c:pt>
                <c:pt idx="2910">
                  <c:v>292.33</c:v>
                </c:pt>
                <c:pt idx="2911">
                  <c:v>292.58</c:v>
                </c:pt>
                <c:pt idx="2912">
                  <c:v>292.83999999999997</c:v>
                </c:pt>
                <c:pt idx="2913">
                  <c:v>293.08999999999997</c:v>
                </c:pt>
                <c:pt idx="2914">
                  <c:v>293.33999999999997</c:v>
                </c:pt>
                <c:pt idx="2915">
                  <c:v>293.58</c:v>
                </c:pt>
                <c:pt idx="2916">
                  <c:v>293.82</c:v>
                </c:pt>
                <c:pt idx="2917">
                  <c:v>294.06</c:v>
                </c:pt>
                <c:pt idx="2918">
                  <c:v>294.3</c:v>
                </c:pt>
                <c:pt idx="2919">
                  <c:v>294.54000000000002</c:v>
                </c:pt>
                <c:pt idx="2920">
                  <c:v>294.77</c:v>
                </c:pt>
                <c:pt idx="2921">
                  <c:v>295</c:v>
                </c:pt>
                <c:pt idx="2922">
                  <c:v>295.23</c:v>
                </c:pt>
                <c:pt idx="2923">
                  <c:v>295.45</c:v>
                </c:pt>
                <c:pt idx="2924">
                  <c:v>295.67</c:v>
                </c:pt>
                <c:pt idx="2925">
                  <c:v>295.89</c:v>
                </c:pt>
                <c:pt idx="2926">
                  <c:v>296.11</c:v>
                </c:pt>
                <c:pt idx="2927">
                  <c:v>296.33</c:v>
                </c:pt>
                <c:pt idx="2928">
                  <c:v>296.54000000000002</c:v>
                </c:pt>
                <c:pt idx="2929">
                  <c:v>296.75</c:v>
                </c:pt>
                <c:pt idx="2930">
                  <c:v>296.95999999999998</c:v>
                </c:pt>
                <c:pt idx="2931">
                  <c:v>297.16000000000003</c:v>
                </c:pt>
                <c:pt idx="2932">
                  <c:v>297.36</c:v>
                </c:pt>
                <c:pt idx="2933">
                  <c:v>297.56</c:v>
                </c:pt>
                <c:pt idx="2934">
                  <c:v>297.76</c:v>
                </c:pt>
                <c:pt idx="2935">
                  <c:v>297.95999999999998</c:v>
                </c:pt>
                <c:pt idx="2936">
                  <c:v>298.14999999999998</c:v>
                </c:pt>
                <c:pt idx="2937">
                  <c:v>298.35000000000002</c:v>
                </c:pt>
                <c:pt idx="2938">
                  <c:v>298.54000000000002</c:v>
                </c:pt>
                <c:pt idx="2939">
                  <c:v>298.72000000000003</c:v>
                </c:pt>
                <c:pt idx="2940">
                  <c:v>298.91000000000003</c:v>
                </c:pt>
                <c:pt idx="2941">
                  <c:v>299.08999999999997</c:v>
                </c:pt>
                <c:pt idx="2942">
                  <c:v>299.27999999999997</c:v>
                </c:pt>
                <c:pt idx="2943">
                  <c:v>299.45999999999998</c:v>
                </c:pt>
                <c:pt idx="2944">
                  <c:v>299.63</c:v>
                </c:pt>
                <c:pt idx="2945">
                  <c:v>299.81</c:v>
                </c:pt>
                <c:pt idx="2946">
                  <c:v>299.98</c:v>
                </c:pt>
                <c:pt idx="2947">
                  <c:v>300.14999999999998</c:v>
                </c:pt>
                <c:pt idx="2948">
                  <c:v>300.32</c:v>
                </c:pt>
                <c:pt idx="2949">
                  <c:v>300.49</c:v>
                </c:pt>
                <c:pt idx="2950">
                  <c:v>300.66000000000003</c:v>
                </c:pt>
                <c:pt idx="2951">
                  <c:v>300.82</c:v>
                </c:pt>
                <c:pt idx="2952">
                  <c:v>300.98</c:v>
                </c:pt>
                <c:pt idx="2953">
                  <c:v>301.14</c:v>
                </c:pt>
                <c:pt idx="2954">
                  <c:v>301.3</c:v>
                </c:pt>
                <c:pt idx="2955">
                  <c:v>301.45999999999998</c:v>
                </c:pt>
                <c:pt idx="2956">
                  <c:v>301.61</c:v>
                </c:pt>
                <c:pt idx="2957">
                  <c:v>301.77</c:v>
                </c:pt>
                <c:pt idx="2958">
                  <c:v>301.92</c:v>
                </c:pt>
                <c:pt idx="2959">
                  <c:v>302.07</c:v>
                </c:pt>
                <c:pt idx="2960">
                  <c:v>302.20999999999998</c:v>
                </c:pt>
                <c:pt idx="2961">
                  <c:v>302.36</c:v>
                </c:pt>
                <c:pt idx="2962">
                  <c:v>302.5</c:v>
                </c:pt>
                <c:pt idx="2963">
                  <c:v>302.64999999999998</c:v>
                </c:pt>
                <c:pt idx="2964">
                  <c:v>302.79000000000002</c:v>
                </c:pt>
                <c:pt idx="2965">
                  <c:v>302.93</c:v>
                </c:pt>
                <c:pt idx="2966">
                  <c:v>303.07</c:v>
                </c:pt>
                <c:pt idx="2967">
                  <c:v>303.2</c:v>
                </c:pt>
                <c:pt idx="2968">
                  <c:v>303.33999999999997</c:v>
                </c:pt>
                <c:pt idx="2969">
                  <c:v>303.47000000000003</c:v>
                </c:pt>
                <c:pt idx="2970">
                  <c:v>303.60000000000002</c:v>
                </c:pt>
                <c:pt idx="2971">
                  <c:v>303.73</c:v>
                </c:pt>
                <c:pt idx="2972">
                  <c:v>303.86</c:v>
                </c:pt>
                <c:pt idx="2973">
                  <c:v>303.99</c:v>
                </c:pt>
                <c:pt idx="2974">
                  <c:v>304.12</c:v>
                </c:pt>
                <c:pt idx="2975">
                  <c:v>304.24</c:v>
                </c:pt>
                <c:pt idx="2976">
                  <c:v>304.36</c:v>
                </c:pt>
                <c:pt idx="2977">
                  <c:v>304.49</c:v>
                </c:pt>
                <c:pt idx="2978">
                  <c:v>304.61</c:v>
                </c:pt>
                <c:pt idx="2979">
                  <c:v>304.72000000000003</c:v>
                </c:pt>
                <c:pt idx="2980">
                  <c:v>304.83999999999997</c:v>
                </c:pt>
                <c:pt idx="2981">
                  <c:v>304.95999999999998</c:v>
                </c:pt>
                <c:pt idx="2982">
                  <c:v>305.07</c:v>
                </c:pt>
                <c:pt idx="2983">
                  <c:v>305.19</c:v>
                </c:pt>
                <c:pt idx="2984">
                  <c:v>305.3</c:v>
                </c:pt>
                <c:pt idx="2985">
                  <c:v>305.41000000000003</c:v>
                </c:pt>
                <c:pt idx="2986">
                  <c:v>305.52</c:v>
                </c:pt>
                <c:pt idx="2987">
                  <c:v>305.63</c:v>
                </c:pt>
                <c:pt idx="2988">
                  <c:v>305.74</c:v>
                </c:pt>
                <c:pt idx="2989">
                  <c:v>305.83999999999997</c:v>
                </c:pt>
                <c:pt idx="2990">
                  <c:v>305.95</c:v>
                </c:pt>
                <c:pt idx="2991">
                  <c:v>306.05</c:v>
                </c:pt>
                <c:pt idx="2992">
                  <c:v>306.14999999999998</c:v>
                </c:pt>
                <c:pt idx="2993">
                  <c:v>306.25</c:v>
                </c:pt>
                <c:pt idx="2994">
                  <c:v>306.35000000000002</c:v>
                </c:pt>
                <c:pt idx="2995">
                  <c:v>306.45</c:v>
                </c:pt>
                <c:pt idx="2996">
                  <c:v>306.55</c:v>
                </c:pt>
                <c:pt idx="2997">
                  <c:v>306.64999999999998</c:v>
                </c:pt>
                <c:pt idx="2998">
                  <c:v>306.74</c:v>
                </c:pt>
                <c:pt idx="2999">
                  <c:v>306.83999999999997</c:v>
                </c:pt>
                <c:pt idx="3000">
                  <c:v>306.93</c:v>
                </c:pt>
                <c:pt idx="3001">
                  <c:v>307.02</c:v>
                </c:pt>
                <c:pt idx="3002">
                  <c:v>307.11</c:v>
                </c:pt>
                <c:pt idx="3003">
                  <c:v>307.2</c:v>
                </c:pt>
                <c:pt idx="3004">
                  <c:v>307.29000000000002</c:v>
                </c:pt>
                <c:pt idx="3005">
                  <c:v>307.38</c:v>
                </c:pt>
                <c:pt idx="3006">
                  <c:v>307.47000000000003</c:v>
                </c:pt>
                <c:pt idx="3007">
                  <c:v>307.55</c:v>
                </c:pt>
                <c:pt idx="3008">
                  <c:v>307.64</c:v>
                </c:pt>
                <c:pt idx="3009">
                  <c:v>307.72000000000003</c:v>
                </c:pt>
                <c:pt idx="3010">
                  <c:v>307.81</c:v>
                </c:pt>
                <c:pt idx="3011">
                  <c:v>307.89</c:v>
                </c:pt>
                <c:pt idx="3012">
                  <c:v>307.97000000000003</c:v>
                </c:pt>
                <c:pt idx="3013">
                  <c:v>308.05</c:v>
                </c:pt>
                <c:pt idx="3014">
                  <c:v>308.13</c:v>
                </c:pt>
                <c:pt idx="3015">
                  <c:v>308.20999999999998</c:v>
                </c:pt>
                <c:pt idx="3016">
                  <c:v>308.29000000000002</c:v>
                </c:pt>
                <c:pt idx="3017">
                  <c:v>308.37</c:v>
                </c:pt>
                <c:pt idx="3018">
                  <c:v>308.44</c:v>
                </c:pt>
                <c:pt idx="3019">
                  <c:v>308.52</c:v>
                </c:pt>
                <c:pt idx="3020">
                  <c:v>308.58999999999997</c:v>
                </c:pt>
                <c:pt idx="3021">
                  <c:v>308.67</c:v>
                </c:pt>
                <c:pt idx="3022">
                  <c:v>308.74</c:v>
                </c:pt>
                <c:pt idx="3023">
                  <c:v>308.81</c:v>
                </c:pt>
                <c:pt idx="3024">
                  <c:v>308.88</c:v>
                </c:pt>
                <c:pt idx="3025">
                  <c:v>308.95</c:v>
                </c:pt>
                <c:pt idx="3026">
                  <c:v>309.02</c:v>
                </c:pt>
                <c:pt idx="3027">
                  <c:v>309.08999999999997</c:v>
                </c:pt>
                <c:pt idx="3028">
                  <c:v>309.16000000000003</c:v>
                </c:pt>
                <c:pt idx="3029">
                  <c:v>309.23</c:v>
                </c:pt>
                <c:pt idx="3030">
                  <c:v>309.29000000000002</c:v>
                </c:pt>
                <c:pt idx="3031">
                  <c:v>309.36</c:v>
                </c:pt>
                <c:pt idx="3032">
                  <c:v>309.42</c:v>
                </c:pt>
                <c:pt idx="3033">
                  <c:v>309.49</c:v>
                </c:pt>
                <c:pt idx="3034">
                  <c:v>309.55</c:v>
                </c:pt>
                <c:pt idx="3035">
                  <c:v>309.61</c:v>
                </c:pt>
                <c:pt idx="3036">
                  <c:v>309.68</c:v>
                </c:pt>
                <c:pt idx="3037">
                  <c:v>309.74</c:v>
                </c:pt>
                <c:pt idx="3038">
                  <c:v>309.8</c:v>
                </c:pt>
                <c:pt idx="3039">
                  <c:v>309.86</c:v>
                </c:pt>
                <c:pt idx="3040">
                  <c:v>309.92</c:v>
                </c:pt>
                <c:pt idx="3041">
                  <c:v>309.98</c:v>
                </c:pt>
                <c:pt idx="3042">
                  <c:v>310.04000000000002</c:v>
                </c:pt>
                <c:pt idx="3043">
                  <c:v>310.08999999999997</c:v>
                </c:pt>
                <c:pt idx="3044">
                  <c:v>310.14999999999998</c:v>
                </c:pt>
                <c:pt idx="3045">
                  <c:v>310.20999999999998</c:v>
                </c:pt>
                <c:pt idx="3046">
                  <c:v>310.26</c:v>
                </c:pt>
                <c:pt idx="3047">
                  <c:v>310.32</c:v>
                </c:pt>
                <c:pt idx="3048">
                  <c:v>310.37</c:v>
                </c:pt>
                <c:pt idx="3049">
                  <c:v>310.43</c:v>
                </c:pt>
                <c:pt idx="3050">
                  <c:v>310.48</c:v>
                </c:pt>
                <c:pt idx="3051">
                  <c:v>310.52999999999997</c:v>
                </c:pt>
                <c:pt idx="3052">
                  <c:v>310.58999999999997</c:v>
                </c:pt>
                <c:pt idx="3053">
                  <c:v>310.64</c:v>
                </c:pt>
                <c:pt idx="3054">
                  <c:v>310.69</c:v>
                </c:pt>
                <c:pt idx="3055">
                  <c:v>310.74</c:v>
                </c:pt>
                <c:pt idx="3056">
                  <c:v>310.79000000000002</c:v>
                </c:pt>
                <c:pt idx="3057">
                  <c:v>310.83999999999997</c:v>
                </c:pt>
                <c:pt idx="3058">
                  <c:v>310.89</c:v>
                </c:pt>
                <c:pt idx="3059">
                  <c:v>310.94</c:v>
                </c:pt>
                <c:pt idx="3060">
                  <c:v>310.98</c:v>
                </c:pt>
                <c:pt idx="3061">
                  <c:v>311.02999999999997</c:v>
                </c:pt>
                <c:pt idx="3062">
                  <c:v>311.08</c:v>
                </c:pt>
                <c:pt idx="3063">
                  <c:v>311.12</c:v>
                </c:pt>
                <c:pt idx="3064">
                  <c:v>311.17</c:v>
                </c:pt>
                <c:pt idx="3065">
                  <c:v>311.20999999999998</c:v>
                </c:pt>
                <c:pt idx="3066">
                  <c:v>311.26</c:v>
                </c:pt>
                <c:pt idx="3067">
                  <c:v>311.3</c:v>
                </c:pt>
                <c:pt idx="3068">
                  <c:v>311.35000000000002</c:v>
                </c:pt>
                <c:pt idx="3069">
                  <c:v>311.39</c:v>
                </c:pt>
                <c:pt idx="3070">
                  <c:v>311.43</c:v>
                </c:pt>
                <c:pt idx="3071">
                  <c:v>311.47000000000003</c:v>
                </c:pt>
                <c:pt idx="3072">
                  <c:v>311.52</c:v>
                </c:pt>
                <c:pt idx="3073">
                  <c:v>311.56</c:v>
                </c:pt>
                <c:pt idx="3074">
                  <c:v>311.60000000000002</c:v>
                </c:pt>
                <c:pt idx="3075">
                  <c:v>311.64</c:v>
                </c:pt>
                <c:pt idx="3076">
                  <c:v>311.68</c:v>
                </c:pt>
                <c:pt idx="3077">
                  <c:v>311.72000000000003</c:v>
                </c:pt>
                <c:pt idx="3078">
                  <c:v>311.76</c:v>
                </c:pt>
                <c:pt idx="3079">
                  <c:v>311.8</c:v>
                </c:pt>
                <c:pt idx="3080">
                  <c:v>311.83999999999997</c:v>
                </c:pt>
                <c:pt idx="3081">
                  <c:v>311.87</c:v>
                </c:pt>
                <c:pt idx="3082">
                  <c:v>311.91000000000003</c:v>
                </c:pt>
                <c:pt idx="3083">
                  <c:v>311.95</c:v>
                </c:pt>
                <c:pt idx="3084">
                  <c:v>311.99</c:v>
                </c:pt>
                <c:pt idx="3085">
                  <c:v>312.02</c:v>
                </c:pt>
                <c:pt idx="3086">
                  <c:v>312.06</c:v>
                </c:pt>
                <c:pt idx="3087">
                  <c:v>312.08999999999997</c:v>
                </c:pt>
                <c:pt idx="3088">
                  <c:v>312.13</c:v>
                </c:pt>
                <c:pt idx="3089">
                  <c:v>312.16000000000003</c:v>
                </c:pt>
                <c:pt idx="3090">
                  <c:v>312.2</c:v>
                </c:pt>
                <c:pt idx="3091">
                  <c:v>312.23</c:v>
                </c:pt>
                <c:pt idx="3092">
                  <c:v>312.27</c:v>
                </c:pt>
                <c:pt idx="3093">
                  <c:v>312.3</c:v>
                </c:pt>
                <c:pt idx="3094">
                  <c:v>312.33</c:v>
                </c:pt>
                <c:pt idx="3095">
                  <c:v>312.37</c:v>
                </c:pt>
                <c:pt idx="3096">
                  <c:v>312.39999999999998</c:v>
                </c:pt>
                <c:pt idx="3097">
                  <c:v>312.43</c:v>
                </c:pt>
                <c:pt idx="3098">
                  <c:v>312.45999999999998</c:v>
                </c:pt>
                <c:pt idx="3099">
                  <c:v>312.5</c:v>
                </c:pt>
                <c:pt idx="3100">
                  <c:v>312.52999999999997</c:v>
                </c:pt>
                <c:pt idx="3101">
                  <c:v>312.56</c:v>
                </c:pt>
                <c:pt idx="3102">
                  <c:v>312.58999999999997</c:v>
                </c:pt>
                <c:pt idx="3103">
                  <c:v>312.62</c:v>
                </c:pt>
                <c:pt idx="3104">
                  <c:v>312.64999999999998</c:v>
                </c:pt>
                <c:pt idx="3105">
                  <c:v>312.68</c:v>
                </c:pt>
                <c:pt idx="3106">
                  <c:v>312.70999999999998</c:v>
                </c:pt>
                <c:pt idx="3107">
                  <c:v>312.74</c:v>
                </c:pt>
                <c:pt idx="3108">
                  <c:v>312.77</c:v>
                </c:pt>
                <c:pt idx="3109">
                  <c:v>312.79000000000002</c:v>
                </c:pt>
                <c:pt idx="3110">
                  <c:v>312.82</c:v>
                </c:pt>
                <c:pt idx="3111">
                  <c:v>312.85000000000002</c:v>
                </c:pt>
                <c:pt idx="3112">
                  <c:v>312.88</c:v>
                </c:pt>
                <c:pt idx="3113">
                  <c:v>312.89999999999998</c:v>
                </c:pt>
                <c:pt idx="3114">
                  <c:v>312.93</c:v>
                </c:pt>
                <c:pt idx="3115">
                  <c:v>312.95999999999998</c:v>
                </c:pt>
                <c:pt idx="3116">
                  <c:v>312.98</c:v>
                </c:pt>
                <c:pt idx="3117">
                  <c:v>313.01</c:v>
                </c:pt>
                <c:pt idx="3118">
                  <c:v>313.04000000000002</c:v>
                </c:pt>
                <c:pt idx="3119">
                  <c:v>313.04000000000002</c:v>
                </c:pt>
                <c:pt idx="3120">
                  <c:v>312.87</c:v>
                </c:pt>
                <c:pt idx="3121">
                  <c:v>312.49</c:v>
                </c:pt>
                <c:pt idx="3122">
                  <c:v>311.97000000000003</c:v>
                </c:pt>
                <c:pt idx="3123">
                  <c:v>311.37</c:v>
                </c:pt>
                <c:pt idx="3124">
                  <c:v>310.70999999999998</c:v>
                </c:pt>
                <c:pt idx="3125">
                  <c:v>310.02</c:v>
                </c:pt>
                <c:pt idx="3126">
                  <c:v>309.31</c:v>
                </c:pt>
                <c:pt idx="3127">
                  <c:v>308.58</c:v>
                </c:pt>
                <c:pt idx="3128">
                  <c:v>307.85000000000002</c:v>
                </c:pt>
                <c:pt idx="3129">
                  <c:v>307.11</c:v>
                </c:pt>
                <c:pt idx="3130">
                  <c:v>306.37</c:v>
                </c:pt>
                <c:pt idx="3131">
                  <c:v>305.63</c:v>
                </c:pt>
                <c:pt idx="3132">
                  <c:v>304.88</c:v>
                </c:pt>
                <c:pt idx="3133">
                  <c:v>304.14</c:v>
                </c:pt>
                <c:pt idx="3134">
                  <c:v>303.39999999999998</c:v>
                </c:pt>
                <c:pt idx="3135">
                  <c:v>302.67</c:v>
                </c:pt>
                <c:pt idx="3136">
                  <c:v>301.93</c:v>
                </c:pt>
                <c:pt idx="3137">
                  <c:v>301.2</c:v>
                </c:pt>
                <c:pt idx="3138">
                  <c:v>300.48</c:v>
                </c:pt>
                <c:pt idx="3139">
                  <c:v>299.76</c:v>
                </c:pt>
                <c:pt idx="3140">
                  <c:v>299.05</c:v>
                </c:pt>
                <c:pt idx="3141">
                  <c:v>298.33999999999997</c:v>
                </c:pt>
                <c:pt idx="3142">
                  <c:v>297.64</c:v>
                </c:pt>
                <c:pt idx="3143">
                  <c:v>296.94</c:v>
                </c:pt>
                <c:pt idx="3144">
                  <c:v>296.25</c:v>
                </c:pt>
                <c:pt idx="3145">
                  <c:v>295.57</c:v>
                </c:pt>
                <c:pt idx="3146">
                  <c:v>294.89</c:v>
                </c:pt>
                <c:pt idx="3147">
                  <c:v>294.22000000000003</c:v>
                </c:pt>
                <c:pt idx="3148">
                  <c:v>293.55</c:v>
                </c:pt>
                <c:pt idx="3149">
                  <c:v>292.89999999999998</c:v>
                </c:pt>
                <c:pt idx="3150">
                  <c:v>292.24</c:v>
                </c:pt>
                <c:pt idx="3151">
                  <c:v>291.60000000000002</c:v>
                </c:pt>
                <c:pt idx="3152">
                  <c:v>290.95999999999998</c:v>
                </c:pt>
                <c:pt idx="3153">
                  <c:v>290.32</c:v>
                </c:pt>
                <c:pt idx="3154">
                  <c:v>289.69</c:v>
                </c:pt>
                <c:pt idx="3155">
                  <c:v>289.07</c:v>
                </c:pt>
                <c:pt idx="3156">
                  <c:v>288.45</c:v>
                </c:pt>
                <c:pt idx="3157">
                  <c:v>287.83999999999997</c:v>
                </c:pt>
                <c:pt idx="3158">
                  <c:v>287.24</c:v>
                </c:pt>
                <c:pt idx="3159">
                  <c:v>286.64</c:v>
                </c:pt>
                <c:pt idx="3160">
                  <c:v>286.05</c:v>
                </c:pt>
                <c:pt idx="3161">
                  <c:v>285.45999999999998</c:v>
                </c:pt>
                <c:pt idx="3162">
                  <c:v>284.88</c:v>
                </c:pt>
                <c:pt idx="3163">
                  <c:v>284.31</c:v>
                </c:pt>
                <c:pt idx="3164">
                  <c:v>283.74</c:v>
                </c:pt>
                <c:pt idx="3165">
                  <c:v>283.17</c:v>
                </c:pt>
                <c:pt idx="3166">
                  <c:v>282.61</c:v>
                </c:pt>
                <c:pt idx="3167">
                  <c:v>282.06</c:v>
                </c:pt>
                <c:pt idx="3168">
                  <c:v>281.51</c:v>
                </c:pt>
                <c:pt idx="3169">
                  <c:v>280.97000000000003</c:v>
                </c:pt>
                <c:pt idx="3170">
                  <c:v>280.43</c:v>
                </c:pt>
                <c:pt idx="3171">
                  <c:v>279.89</c:v>
                </c:pt>
                <c:pt idx="3172">
                  <c:v>279.36</c:v>
                </c:pt>
                <c:pt idx="3173">
                  <c:v>278.83999999999997</c:v>
                </c:pt>
                <c:pt idx="3174">
                  <c:v>278.32</c:v>
                </c:pt>
                <c:pt idx="3175">
                  <c:v>277.81</c:v>
                </c:pt>
                <c:pt idx="3176">
                  <c:v>277.3</c:v>
                </c:pt>
                <c:pt idx="3177">
                  <c:v>276.79000000000002</c:v>
                </c:pt>
                <c:pt idx="3178">
                  <c:v>276.29000000000002</c:v>
                </c:pt>
                <c:pt idx="3179">
                  <c:v>275.8</c:v>
                </c:pt>
                <c:pt idx="3180">
                  <c:v>275.31</c:v>
                </c:pt>
                <c:pt idx="3181">
                  <c:v>274.82</c:v>
                </c:pt>
                <c:pt idx="3182">
                  <c:v>274.33999999999997</c:v>
                </c:pt>
                <c:pt idx="3183">
                  <c:v>273.86</c:v>
                </c:pt>
                <c:pt idx="3184">
                  <c:v>273.38</c:v>
                </c:pt>
                <c:pt idx="3185">
                  <c:v>272.91000000000003</c:v>
                </c:pt>
                <c:pt idx="3186">
                  <c:v>272.45</c:v>
                </c:pt>
                <c:pt idx="3187">
                  <c:v>271.98</c:v>
                </c:pt>
                <c:pt idx="3188">
                  <c:v>271.52999999999997</c:v>
                </c:pt>
                <c:pt idx="3189">
                  <c:v>271.07</c:v>
                </c:pt>
                <c:pt idx="3190">
                  <c:v>270.62</c:v>
                </c:pt>
                <c:pt idx="3191">
                  <c:v>270.18</c:v>
                </c:pt>
                <c:pt idx="3192">
                  <c:v>269.73</c:v>
                </c:pt>
                <c:pt idx="3193">
                  <c:v>269.29000000000002</c:v>
                </c:pt>
                <c:pt idx="3194">
                  <c:v>268.86</c:v>
                </c:pt>
                <c:pt idx="3195">
                  <c:v>268.43</c:v>
                </c:pt>
                <c:pt idx="3196">
                  <c:v>268</c:v>
                </c:pt>
                <c:pt idx="3197">
                  <c:v>267.57</c:v>
                </c:pt>
                <c:pt idx="3198">
                  <c:v>267.14999999999998</c:v>
                </c:pt>
                <c:pt idx="3199">
                  <c:v>266.73</c:v>
                </c:pt>
                <c:pt idx="3200">
                  <c:v>266.32</c:v>
                </c:pt>
                <c:pt idx="3201">
                  <c:v>265.91000000000003</c:v>
                </c:pt>
                <c:pt idx="3202">
                  <c:v>265.77999999999997</c:v>
                </c:pt>
                <c:pt idx="3203">
                  <c:v>265.74</c:v>
                </c:pt>
                <c:pt idx="3204">
                  <c:v>265.69</c:v>
                </c:pt>
                <c:pt idx="3205">
                  <c:v>265.64999999999998</c:v>
                </c:pt>
                <c:pt idx="3206">
                  <c:v>265.60000000000002</c:v>
                </c:pt>
                <c:pt idx="3207">
                  <c:v>265.55</c:v>
                </c:pt>
                <c:pt idx="3208">
                  <c:v>265.5</c:v>
                </c:pt>
                <c:pt idx="3209">
                  <c:v>265.45</c:v>
                </c:pt>
                <c:pt idx="3210">
                  <c:v>265.39999999999998</c:v>
                </c:pt>
                <c:pt idx="3211">
                  <c:v>265.33999999999997</c:v>
                </c:pt>
                <c:pt idx="3212">
                  <c:v>265.29000000000002</c:v>
                </c:pt>
                <c:pt idx="3213">
                  <c:v>265.23</c:v>
                </c:pt>
                <c:pt idx="3214">
                  <c:v>265.18</c:v>
                </c:pt>
                <c:pt idx="3215">
                  <c:v>265.12</c:v>
                </c:pt>
                <c:pt idx="3216">
                  <c:v>265.06</c:v>
                </c:pt>
                <c:pt idx="3217">
                  <c:v>265</c:v>
                </c:pt>
                <c:pt idx="3218">
                  <c:v>264.94</c:v>
                </c:pt>
                <c:pt idx="3219">
                  <c:v>264.88</c:v>
                </c:pt>
                <c:pt idx="3220">
                  <c:v>264.82</c:v>
                </c:pt>
                <c:pt idx="3221">
                  <c:v>264.76</c:v>
                </c:pt>
                <c:pt idx="3222">
                  <c:v>264.69</c:v>
                </c:pt>
                <c:pt idx="3223">
                  <c:v>264.63</c:v>
                </c:pt>
                <c:pt idx="3224">
                  <c:v>264.56</c:v>
                </c:pt>
                <c:pt idx="3225">
                  <c:v>264.5</c:v>
                </c:pt>
                <c:pt idx="3226">
                  <c:v>264.43</c:v>
                </c:pt>
                <c:pt idx="3227">
                  <c:v>264.36</c:v>
                </c:pt>
                <c:pt idx="3228">
                  <c:v>264.3</c:v>
                </c:pt>
                <c:pt idx="3229">
                  <c:v>264.23</c:v>
                </c:pt>
                <c:pt idx="3230">
                  <c:v>264.16000000000003</c:v>
                </c:pt>
                <c:pt idx="3231">
                  <c:v>264.08999999999997</c:v>
                </c:pt>
                <c:pt idx="3232">
                  <c:v>264.02</c:v>
                </c:pt>
                <c:pt idx="3233">
                  <c:v>263.94</c:v>
                </c:pt>
                <c:pt idx="3234">
                  <c:v>263.87</c:v>
                </c:pt>
                <c:pt idx="3235">
                  <c:v>263.8</c:v>
                </c:pt>
                <c:pt idx="3236">
                  <c:v>263.73</c:v>
                </c:pt>
                <c:pt idx="3237">
                  <c:v>263.64999999999998</c:v>
                </c:pt>
                <c:pt idx="3238">
                  <c:v>263.58</c:v>
                </c:pt>
                <c:pt idx="3239">
                  <c:v>263.51</c:v>
                </c:pt>
                <c:pt idx="3240">
                  <c:v>263.43</c:v>
                </c:pt>
                <c:pt idx="3241">
                  <c:v>263.35000000000002</c:v>
                </c:pt>
                <c:pt idx="3242">
                  <c:v>263.27999999999997</c:v>
                </c:pt>
                <c:pt idx="3243">
                  <c:v>263.2</c:v>
                </c:pt>
                <c:pt idx="3244">
                  <c:v>263.12</c:v>
                </c:pt>
                <c:pt idx="3245">
                  <c:v>263.05</c:v>
                </c:pt>
                <c:pt idx="3246">
                  <c:v>262.97000000000003</c:v>
                </c:pt>
                <c:pt idx="3247">
                  <c:v>262.89</c:v>
                </c:pt>
                <c:pt idx="3248">
                  <c:v>262.81</c:v>
                </c:pt>
                <c:pt idx="3249">
                  <c:v>262.73</c:v>
                </c:pt>
                <c:pt idx="3250">
                  <c:v>262.64999999999998</c:v>
                </c:pt>
                <c:pt idx="3251">
                  <c:v>262.57</c:v>
                </c:pt>
                <c:pt idx="3252">
                  <c:v>262.49</c:v>
                </c:pt>
                <c:pt idx="3253">
                  <c:v>262.41000000000003</c:v>
                </c:pt>
                <c:pt idx="3254">
                  <c:v>262.33</c:v>
                </c:pt>
                <c:pt idx="3255">
                  <c:v>262.25</c:v>
                </c:pt>
                <c:pt idx="3256">
                  <c:v>262.17</c:v>
                </c:pt>
                <c:pt idx="3257">
                  <c:v>262.08</c:v>
                </c:pt>
                <c:pt idx="3258">
                  <c:v>262</c:v>
                </c:pt>
                <c:pt idx="3259">
                  <c:v>261.92</c:v>
                </c:pt>
                <c:pt idx="3260">
                  <c:v>261.83999999999997</c:v>
                </c:pt>
                <c:pt idx="3261">
                  <c:v>261.75</c:v>
                </c:pt>
                <c:pt idx="3262">
                  <c:v>261.67</c:v>
                </c:pt>
                <c:pt idx="3263">
                  <c:v>261.58</c:v>
                </c:pt>
                <c:pt idx="3264">
                  <c:v>261.5</c:v>
                </c:pt>
                <c:pt idx="3265">
                  <c:v>261.42</c:v>
                </c:pt>
                <c:pt idx="3266">
                  <c:v>261.33</c:v>
                </c:pt>
                <c:pt idx="3267">
                  <c:v>261.25</c:v>
                </c:pt>
                <c:pt idx="3268">
                  <c:v>261.16000000000003</c:v>
                </c:pt>
                <c:pt idx="3269">
                  <c:v>261.08</c:v>
                </c:pt>
                <c:pt idx="3270">
                  <c:v>260.99</c:v>
                </c:pt>
                <c:pt idx="3271">
                  <c:v>260.91000000000003</c:v>
                </c:pt>
                <c:pt idx="3272">
                  <c:v>260.82</c:v>
                </c:pt>
                <c:pt idx="3273">
                  <c:v>260.74</c:v>
                </c:pt>
                <c:pt idx="3274">
                  <c:v>260.64999999999998</c:v>
                </c:pt>
                <c:pt idx="3275">
                  <c:v>260.56</c:v>
                </c:pt>
                <c:pt idx="3276">
                  <c:v>260.48</c:v>
                </c:pt>
                <c:pt idx="3277">
                  <c:v>260.39</c:v>
                </c:pt>
                <c:pt idx="3278">
                  <c:v>260.3</c:v>
                </c:pt>
                <c:pt idx="3279">
                  <c:v>260.22000000000003</c:v>
                </c:pt>
                <c:pt idx="3280">
                  <c:v>260.13</c:v>
                </c:pt>
                <c:pt idx="3281">
                  <c:v>260.04000000000002</c:v>
                </c:pt>
                <c:pt idx="3282">
                  <c:v>259.95999999999998</c:v>
                </c:pt>
                <c:pt idx="3283">
                  <c:v>259.87</c:v>
                </c:pt>
                <c:pt idx="3284">
                  <c:v>259.77999999999997</c:v>
                </c:pt>
                <c:pt idx="3285">
                  <c:v>259.7</c:v>
                </c:pt>
                <c:pt idx="3286">
                  <c:v>259.61</c:v>
                </c:pt>
                <c:pt idx="3287">
                  <c:v>259.52</c:v>
                </c:pt>
                <c:pt idx="3288">
                  <c:v>259.43</c:v>
                </c:pt>
                <c:pt idx="3289">
                  <c:v>259.35000000000002</c:v>
                </c:pt>
                <c:pt idx="3290">
                  <c:v>259.26</c:v>
                </c:pt>
                <c:pt idx="3291">
                  <c:v>259.17</c:v>
                </c:pt>
                <c:pt idx="3292">
                  <c:v>259.08999999999997</c:v>
                </c:pt>
                <c:pt idx="3293">
                  <c:v>259</c:v>
                </c:pt>
                <c:pt idx="3294">
                  <c:v>258.91000000000003</c:v>
                </c:pt>
                <c:pt idx="3295">
                  <c:v>258.82</c:v>
                </c:pt>
                <c:pt idx="3296">
                  <c:v>258.74</c:v>
                </c:pt>
                <c:pt idx="3297">
                  <c:v>258.64999999999998</c:v>
                </c:pt>
                <c:pt idx="3298">
                  <c:v>258.56</c:v>
                </c:pt>
                <c:pt idx="3299">
                  <c:v>258.47000000000003</c:v>
                </c:pt>
                <c:pt idx="3300">
                  <c:v>258.39</c:v>
                </c:pt>
                <c:pt idx="3301">
                  <c:v>258.3</c:v>
                </c:pt>
                <c:pt idx="3302">
                  <c:v>258.20999999999998</c:v>
                </c:pt>
                <c:pt idx="3303">
                  <c:v>258.12</c:v>
                </c:pt>
                <c:pt idx="3304">
                  <c:v>258.04000000000002</c:v>
                </c:pt>
                <c:pt idx="3305">
                  <c:v>257.95</c:v>
                </c:pt>
                <c:pt idx="3306">
                  <c:v>257.86</c:v>
                </c:pt>
                <c:pt idx="3307">
                  <c:v>257.77</c:v>
                </c:pt>
                <c:pt idx="3308">
                  <c:v>257.69</c:v>
                </c:pt>
                <c:pt idx="3309">
                  <c:v>257.60000000000002</c:v>
                </c:pt>
                <c:pt idx="3310">
                  <c:v>257.51</c:v>
                </c:pt>
                <c:pt idx="3311">
                  <c:v>257.42</c:v>
                </c:pt>
                <c:pt idx="3312">
                  <c:v>257.33999999999997</c:v>
                </c:pt>
                <c:pt idx="3313">
                  <c:v>257.25</c:v>
                </c:pt>
                <c:pt idx="3314">
                  <c:v>257.16000000000003</c:v>
                </c:pt>
                <c:pt idx="3315">
                  <c:v>257.08</c:v>
                </c:pt>
                <c:pt idx="3316">
                  <c:v>256.99</c:v>
                </c:pt>
                <c:pt idx="3317">
                  <c:v>256.89999999999998</c:v>
                </c:pt>
                <c:pt idx="3318">
                  <c:v>256.82</c:v>
                </c:pt>
                <c:pt idx="3319">
                  <c:v>256.73</c:v>
                </c:pt>
                <c:pt idx="3320">
                  <c:v>256.64</c:v>
                </c:pt>
                <c:pt idx="3321">
                  <c:v>256.56</c:v>
                </c:pt>
                <c:pt idx="3322">
                  <c:v>256.47000000000003</c:v>
                </c:pt>
                <c:pt idx="3323">
                  <c:v>256.38</c:v>
                </c:pt>
                <c:pt idx="3324">
                  <c:v>256.3</c:v>
                </c:pt>
                <c:pt idx="3325">
                  <c:v>256.20999999999998</c:v>
                </c:pt>
                <c:pt idx="3326">
                  <c:v>256.12</c:v>
                </c:pt>
                <c:pt idx="3327">
                  <c:v>256.04000000000002</c:v>
                </c:pt>
                <c:pt idx="3328">
                  <c:v>255.95</c:v>
                </c:pt>
                <c:pt idx="3329">
                  <c:v>255.87</c:v>
                </c:pt>
                <c:pt idx="3330">
                  <c:v>255.78</c:v>
                </c:pt>
                <c:pt idx="3331">
                  <c:v>255.7</c:v>
                </c:pt>
                <c:pt idx="3332">
                  <c:v>255.61</c:v>
                </c:pt>
                <c:pt idx="3333">
                  <c:v>255.53</c:v>
                </c:pt>
                <c:pt idx="3334">
                  <c:v>255.44</c:v>
                </c:pt>
                <c:pt idx="3335">
                  <c:v>255.36</c:v>
                </c:pt>
              </c:numCache>
            </c:numRef>
          </c:yVal>
          <c:smooth val="1"/>
        </c:ser>
        <c:dLbls>
          <c:showLegendKey val="0"/>
          <c:showVal val="0"/>
          <c:showCatName val="0"/>
          <c:showSerName val="0"/>
          <c:showPercent val="0"/>
          <c:showBubbleSize val="0"/>
        </c:dLbls>
        <c:axId val="38748736"/>
        <c:axId val="38749312"/>
      </c:scatterChart>
      <c:valAx>
        <c:axId val="38748736"/>
        <c:scaling>
          <c:orientation val="minMax"/>
          <c:max val="35000"/>
        </c:scaling>
        <c:delete val="0"/>
        <c:axPos val="b"/>
        <c:title>
          <c:tx>
            <c:rich>
              <a:bodyPr/>
              <a:lstStyle/>
              <a:p>
                <a:pPr>
                  <a:defRPr>
                    <a:latin typeface="Arial" panose="020B0604020202020204" pitchFamily="34" charset="0"/>
                    <a:cs typeface="Arial" panose="020B0604020202020204" pitchFamily="34" charset="0"/>
                  </a:defRPr>
                </a:pPr>
                <a:r>
                  <a:rPr lang="es-EC">
                    <a:latin typeface="Arial" panose="020B0604020202020204" pitchFamily="34" charset="0"/>
                    <a:cs typeface="Arial" panose="020B0604020202020204" pitchFamily="34" charset="0"/>
                  </a:rPr>
                  <a:t>Tiempo</a:t>
                </a:r>
                <a:r>
                  <a:rPr lang="es-EC" baseline="0">
                    <a:latin typeface="Arial" panose="020B0604020202020204" pitchFamily="34" charset="0"/>
                    <a:cs typeface="Arial" panose="020B0604020202020204" pitchFamily="34" charset="0"/>
                  </a:rPr>
                  <a:t> [s]</a:t>
                </a:r>
                <a:endParaRPr lang="es-EC">
                  <a:latin typeface="Arial" panose="020B0604020202020204" pitchFamily="34" charset="0"/>
                  <a:cs typeface="Arial" panose="020B0604020202020204" pitchFamily="34" charset="0"/>
                </a:endParaRPr>
              </a:p>
            </c:rich>
          </c:tx>
          <c:layout/>
          <c:overlay val="0"/>
        </c:title>
        <c:numFmt formatCode="General" sourceLinked="1"/>
        <c:majorTickMark val="out"/>
        <c:minorTickMark val="none"/>
        <c:tickLblPos val="nextTo"/>
        <c:crossAx val="38749312"/>
        <c:crosses val="autoZero"/>
        <c:crossBetween val="midCat"/>
        <c:majorUnit val="5000"/>
      </c:valAx>
      <c:valAx>
        <c:axId val="38749312"/>
        <c:scaling>
          <c:orientation val="minMax"/>
          <c:max val="320"/>
          <c:min val="225"/>
        </c:scaling>
        <c:delete val="0"/>
        <c:axPos val="l"/>
        <c:majorGridlines/>
        <c:title>
          <c:tx>
            <c:rich>
              <a:bodyPr rot="-5400000" vert="horz"/>
              <a:lstStyle/>
              <a:p>
                <a:pPr>
                  <a:defRPr>
                    <a:latin typeface="Arial" panose="020B0604020202020204" pitchFamily="34" charset="0"/>
                    <a:cs typeface="Arial" panose="020B0604020202020204" pitchFamily="34" charset="0"/>
                  </a:defRPr>
                </a:pPr>
                <a:r>
                  <a:rPr lang="es-EC">
                    <a:latin typeface="Arial" panose="020B0604020202020204" pitchFamily="34" charset="0"/>
                    <a:cs typeface="Arial" panose="020B0604020202020204" pitchFamily="34" charset="0"/>
                  </a:rPr>
                  <a:t>Temperatura</a:t>
                </a:r>
                <a:r>
                  <a:rPr lang="es-EC" baseline="0">
                    <a:latin typeface="Arial" panose="020B0604020202020204" pitchFamily="34" charset="0"/>
                    <a:cs typeface="Arial" panose="020B0604020202020204" pitchFamily="34" charset="0"/>
                  </a:rPr>
                  <a:t> [</a:t>
                </a:r>
                <a:r>
                  <a:rPr lang="es-EC" baseline="0">
                    <a:latin typeface="Arial"/>
                    <a:cs typeface="Arial"/>
                  </a:rPr>
                  <a:t>°</a:t>
                </a:r>
                <a:r>
                  <a:rPr lang="es-EC" baseline="0">
                    <a:latin typeface="Arial" panose="020B0604020202020204" pitchFamily="34" charset="0"/>
                    <a:cs typeface="Arial" panose="020B0604020202020204" pitchFamily="34" charset="0"/>
                  </a:rPr>
                  <a:t>K]</a:t>
                </a:r>
                <a:endParaRPr lang="es-EC">
                  <a:latin typeface="Arial" panose="020B0604020202020204" pitchFamily="34" charset="0"/>
                  <a:cs typeface="Arial" panose="020B0604020202020204" pitchFamily="34" charset="0"/>
                </a:endParaRPr>
              </a:p>
            </c:rich>
          </c:tx>
          <c:layout>
            <c:manualLayout>
              <c:xMode val="edge"/>
              <c:yMode val="edge"/>
              <c:x val="1.5053763440860216E-2"/>
              <c:y val="0.30689094454452842"/>
            </c:manualLayout>
          </c:layout>
          <c:overlay val="0"/>
        </c:title>
        <c:numFmt formatCode="General" sourceLinked="1"/>
        <c:majorTickMark val="out"/>
        <c:minorTickMark val="none"/>
        <c:tickLblPos val="nextTo"/>
        <c:crossAx val="38748736"/>
        <c:crosses val="autoZero"/>
        <c:crossBetween val="midCat"/>
        <c:majorUnit val="5"/>
        <c:minorUnit val="5"/>
      </c:valAx>
      <c:spPr>
        <a:ln>
          <a:solidFill>
            <a:schemeClr val="tx1">
              <a:alpha val="50000"/>
            </a:schemeClr>
          </a:solidFill>
        </a:ln>
      </c:spPr>
    </c:plotArea>
    <c:legend>
      <c:legendPos val="r"/>
      <c:layout>
        <c:manualLayout>
          <c:xMode val="edge"/>
          <c:yMode val="edge"/>
          <c:x val="0.84799999999999998"/>
          <c:y val="0.41227131955549251"/>
          <c:w val="0.14339784946236558"/>
          <c:h val="0.17545736088901484"/>
        </c:manualLayout>
      </c:layout>
      <c:overlay val="0"/>
      <c:spPr>
        <a:ln>
          <a:solidFill>
            <a:schemeClr val="tx1">
              <a:alpha val="50000"/>
            </a:schemeClr>
          </a:solidFill>
        </a:ln>
      </c:spPr>
      <c:txPr>
        <a:bodyPr/>
        <a:lstStyle/>
        <a:p>
          <a:pPr>
            <a:defRPr>
              <a:latin typeface="Arial" panose="020B0604020202020204" pitchFamily="34" charset="0"/>
              <a:cs typeface="Arial" panose="020B0604020202020204" pitchFamily="34" charset="0"/>
            </a:defRPr>
          </a:pPr>
          <a:endParaRPr lang="es-EC"/>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28616758726055"/>
          <c:y val="3.3561569796549999E-2"/>
          <c:w val="0.70273733882812162"/>
          <c:h val="0.824193150943062"/>
        </c:manualLayout>
      </c:layout>
      <c:scatterChart>
        <c:scatterStyle val="smoothMarker"/>
        <c:varyColors val="0"/>
        <c:ser>
          <c:idx val="0"/>
          <c:order val="0"/>
          <c:tx>
            <c:v>Gradiente de temperatura</c:v>
          </c:tx>
          <c:spPr>
            <a:ln w="25400">
              <a:solidFill>
                <a:schemeClr val="tx1"/>
              </a:solidFill>
            </a:ln>
          </c:spPr>
          <c:trendline>
            <c:trendlineType val="power"/>
            <c:dispRSqr val="0"/>
            <c:dispEq val="0"/>
          </c:trendline>
          <c:trendline>
            <c:trendlineType val="log"/>
            <c:dispRSqr val="0"/>
            <c:dispEq val="0"/>
          </c:trendline>
          <c:xVal>
            <c:numRef>
              <c:f>Hoja1!$D$9:$D$12</c:f>
              <c:numCache>
                <c:formatCode>General</c:formatCode>
                <c:ptCount val="4"/>
                <c:pt idx="0">
                  <c:v>0</c:v>
                </c:pt>
                <c:pt idx="1">
                  <c:v>3.3</c:v>
                </c:pt>
                <c:pt idx="2">
                  <c:v>6.6</c:v>
                </c:pt>
                <c:pt idx="3">
                  <c:v>10</c:v>
                </c:pt>
              </c:numCache>
            </c:numRef>
          </c:xVal>
          <c:yVal>
            <c:numRef>
              <c:f>Hoja1!$C$9:$C$12</c:f>
              <c:numCache>
                <c:formatCode>General</c:formatCode>
                <c:ptCount val="4"/>
                <c:pt idx="0">
                  <c:v>164</c:v>
                </c:pt>
                <c:pt idx="1">
                  <c:v>163.24199999999999</c:v>
                </c:pt>
                <c:pt idx="2">
                  <c:v>163.233</c:v>
                </c:pt>
                <c:pt idx="3">
                  <c:v>162.42699999999999</c:v>
                </c:pt>
              </c:numCache>
            </c:numRef>
          </c:yVal>
          <c:smooth val="1"/>
        </c:ser>
        <c:dLbls>
          <c:showLegendKey val="0"/>
          <c:showVal val="0"/>
          <c:showCatName val="0"/>
          <c:showSerName val="0"/>
          <c:showPercent val="0"/>
          <c:showBubbleSize val="0"/>
        </c:dLbls>
        <c:axId val="36832960"/>
        <c:axId val="36833536"/>
      </c:scatterChart>
      <c:valAx>
        <c:axId val="36832960"/>
        <c:scaling>
          <c:orientation val="minMax"/>
          <c:max val="10"/>
          <c:min val="0"/>
        </c:scaling>
        <c:delete val="0"/>
        <c:axPos val="b"/>
        <c:title>
          <c:tx>
            <c:rich>
              <a:bodyPr/>
              <a:lstStyle/>
              <a:p>
                <a:pPr>
                  <a:defRPr sz="1000"/>
                </a:pPr>
                <a:r>
                  <a:rPr lang="es-EC" sz="1000" b="1">
                    <a:latin typeface="Arial" panose="020B0604020202020204" pitchFamily="34" charset="0"/>
                    <a:cs typeface="Arial" panose="020B0604020202020204" pitchFamily="34" charset="0"/>
                  </a:rPr>
                  <a:t>Longitud</a:t>
                </a:r>
                <a:r>
                  <a:rPr lang="es-EC" sz="1000" b="1" baseline="0">
                    <a:latin typeface="Arial" panose="020B0604020202020204" pitchFamily="34" charset="0"/>
                    <a:cs typeface="Arial" panose="020B0604020202020204" pitchFamily="34" charset="0"/>
                  </a:rPr>
                  <a:t> [cm]</a:t>
                </a:r>
                <a:endParaRPr lang="es-EC" sz="1000" b="1">
                  <a:latin typeface="Arial" panose="020B0604020202020204" pitchFamily="34" charset="0"/>
                  <a:cs typeface="Arial" panose="020B0604020202020204" pitchFamily="34" charset="0"/>
                </a:endParaRPr>
              </a:p>
            </c:rich>
          </c:tx>
          <c:layout/>
          <c:overlay val="0"/>
        </c:title>
        <c:numFmt formatCode="General" sourceLinked="1"/>
        <c:majorTickMark val="out"/>
        <c:minorTickMark val="none"/>
        <c:tickLblPos val="nextTo"/>
        <c:spPr>
          <a:ln>
            <a:solidFill>
              <a:schemeClr val="tx1"/>
            </a:solidFill>
          </a:ln>
        </c:spPr>
        <c:crossAx val="36833536"/>
        <c:crosses val="autoZero"/>
        <c:crossBetween val="midCat"/>
        <c:majorUnit val="1"/>
        <c:minorUnit val="1"/>
      </c:valAx>
      <c:valAx>
        <c:axId val="36833536"/>
        <c:scaling>
          <c:orientation val="minMax"/>
          <c:max val="164.2"/>
          <c:min val="162.19999999999999"/>
        </c:scaling>
        <c:delete val="0"/>
        <c:axPos val="l"/>
        <c:majorGridlines>
          <c:spPr>
            <a:ln>
              <a:solidFill>
                <a:schemeClr val="tx1"/>
              </a:solidFill>
            </a:ln>
          </c:spPr>
        </c:majorGridlines>
        <c:title>
          <c:tx>
            <c:rich>
              <a:bodyPr rot="-5400000" vert="horz"/>
              <a:lstStyle/>
              <a:p>
                <a:pPr>
                  <a:defRPr sz="1000"/>
                </a:pPr>
                <a:r>
                  <a:rPr lang="es-EC" sz="1000" b="1">
                    <a:latin typeface="Arial" panose="020B0604020202020204" pitchFamily="34" charset="0"/>
                    <a:cs typeface="Arial" panose="020B0604020202020204" pitchFamily="34" charset="0"/>
                  </a:rPr>
                  <a:t>Temperatura</a:t>
                </a:r>
                <a:r>
                  <a:rPr lang="es-EC" sz="1000" b="1" baseline="0">
                    <a:latin typeface="Arial" panose="020B0604020202020204" pitchFamily="34" charset="0"/>
                    <a:cs typeface="Arial" panose="020B0604020202020204" pitchFamily="34" charset="0"/>
                  </a:rPr>
                  <a:t> [</a:t>
                </a:r>
                <a:r>
                  <a:rPr lang="es-EC" sz="1000" b="1" baseline="0">
                    <a:latin typeface="Arial"/>
                    <a:cs typeface="Arial"/>
                  </a:rPr>
                  <a:t>°</a:t>
                </a:r>
                <a:r>
                  <a:rPr lang="es-EC" sz="1000" b="1" baseline="0">
                    <a:latin typeface="Arial" panose="020B0604020202020204" pitchFamily="34" charset="0"/>
                    <a:cs typeface="Arial" panose="020B0604020202020204" pitchFamily="34" charset="0"/>
                  </a:rPr>
                  <a:t>K]</a:t>
                </a:r>
                <a:endParaRPr lang="es-EC" sz="1000" b="1">
                  <a:latin typeface="Arial" panose="020B0604020202020204" pitchFamily="34" charset="0"/>
                  <a:cs typeface="Arial" panose="020B0604020202020204" pitchFamily="34" charset="0"/>
                </a:endParaRPr>
              </a:p>
            </c:rich>
          </c:tx>
          <c:layout>
            <c:manualLayout>
              <c:xMode val="edge"/>
              <c:yMode val="edge"/>
              <c:x val="9.3582142106386924E-3"/>
              <c:y val="0.30618856729634103"/>
            </c:manualLayout>
          </c:layout>
          <c:overlay val="0"/>
        </c:title>
        <c:numFmt formatCode="#,##0.000" sourceLinked="0"/>
        <c:majorTickMark val="out"/>
        <c:minorTickMark val="none"/>
        <c:tickLblPos val="nextTo"/>
        <c:spPr>
          <a:ln>
            <a:solidFill>
              <a:schemeClr val="tx1"/>
            </a:solidFill>
          </a:ln>
        </c:spPr>
        <c:crossAx val="36832960"/>
        <c:crosses val="autoZero"/>
        <c:crossBetween val="midCat"/>
        <c:majorUnit val="0.2"/>
        <c:minorUnit val="0.1"/>
      </c:valAx>
      <c:spPr>
        <a:noFill/>
        <a:ln>
          <a:solidFill>
            <a:schemeClr val="tx1"/>
          </a:solidFill>
        </a:ln>
      </c:spPr>
    </c:plotArea>
    <c:legend>
      <c:legendPos val="r"/>
      <c:legendEntry>
        <c:idx val="1"/>
        <c:delete val="1"/>
      </c:legendEntry>
      <c:legendEntry>
        <c:idx val="2"/>
        <c:delete val="1"/>
      </c:legendEntry>
      <c:layout>
        <c:manualLayout>
          <c:xMode val="edge"/>
          <c:yMode val="edge"/>
          <c:x val="0.82246671654730941"/>
          <c:y val="0.44839525140658232"/>
          <c:w val="0.17511940105847426"/>
          <c:h val="0.12118794674475213"/>
        </c:manualLayout>
      </c:layout>
      <c:overlay val="0"/>
      <c:txPr>
        <a:bodyPr/>
        <a:lstStyle/>
        <a:p>
          <a:pPr>
            <a:defRPr sz="900" b="1">
              <a:latin typeface="Arial" panose="020B0604020202020204" pitchFamily="34" charset="0"/>
              <a:cs typeface="Arial" panose="020B0604020202020204" pitchFamily="34" charset="0"/>
            </a:defRPr>
          </a:pPr>
          <a:endParaRPr lang="es-EC"/>
        </a:p>
      </c:txPr>
    </c:legend>
    <c:plotVisOnly val="1"/>
    <c:dispBlanksAs val="gap"/>
    <c:showDLblsOverMax val="0"/>
  </c:chart>
  <c:spPr>
    <a:noFill/>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067993859258161E-2"/>
          <c:y val="3.6668190669714669E-2"/>
          <c:w val="0.73647980323214313"/>
          <c:h val="0.83269152960464465"/>
        </c:manualLayout>
      </c:layout>
      <c:scatterChart>
        <c:scatterStyle val="smoothMarker"/>
        <c:varyColors val="0"/>
        <c:ser>
          <c:idx val="0"/>
          <c:order val="0"/>
          <c:tx>
            <c:v>Panel -X</c:v>
          </c:tx>
          <c:spPr>
            <a:ln w="25400">
              <a:solidFill>
                <a:schemeClr val="accent2"/>
              </a:solidFill>
            </a:ln>
          </c:spPr>
          <c:marker>
            <c:symbol val="none"/>
          </c:marker>
          <c:xVal>
            <c:numRef>
              <c:f>Hoja1!$C$4:$C$2227</c:f>
              <c:numCache>
                <c:formatCode>General</c:formatCode>
                <c:ptCount val="2224"/>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pt idx="972">
                  <c:v>9720</c:v>
                </c:pt>
                <c:pt idx="973">
                  <c:v>9730</c:v>
                </c:pt>
                <c:pt idx="974">
                  <c:v>9740</c:v>
                </c:pt>
                <c:pt idx="975">
                  <c:v>9750</c:v>
                </c:pt>
                <c:pt idx="976">
                  <c:v>9760</c:v>
                </c:pt>
                <c:pt idx="977">
                  <c:v>9770</c:v>
                </c:pt>
                <c:pt idx="978">
                  <c:v>9780</c:v>
                </c:pt>
                <c:pt idx="979">
                  <c:v>9790</c:v>
                </c:pt>
                <c:pt idx="980">
                  <c:v>9800</c:v>
                </c:pt>
                <c:pt idx="981">
                  <c:v>9810</c:v>
                </c:pt>
                <c:pt idx="982">
                  <c:v>9820</c:v>
                </c:pt>
                <c:pt idx="983">
                  <c:v>9830</c:v>
                </c:pt>
                <c:pt idx="984">
                  <c:v>9840</c:v>
                </c:pt>
                <c:pt idx="985">
                  <c:v>9850</c:v>
                </c:pt>
                <c:pt idx="986">
                  <c:v>9860</c:v>
                </c:pt>
                <c:pt idx="987">
                  <c:v>9870</c:v>
                </c:pt>
                <c:pt idx="988">
                  <c:v>9880</c:v>
                </c:pt>
                <c:pt idx="989">
                  <c:v>9890</c:v>
                </c:pt>
                <c:pt idx="990">
                  <c:v>9900</c:v>
                </c:pt>
                <c:pt idx="991">
                  <c:v>9910</c:v>
                </c:pt>
                <c:pt idx="992">
                  <c:v>9920</c:v>
                </c:pt>
                <c:pt idx="993">
                  <c:v>9930</c:v>
                </c:pt>
                <c:pt idx="994">
                  <c:v>9940</c:v>
                </c:pt>
                <c:pt idx="995">
                  <c:v>9950</c:v>
                </c:pt>
                <c:pt idx="996">
                  <c:v>9960</c:v>
                </c:pt>
                <c:pt idx="997">
                  <c:v>9970</c:v>
                </c:pt>
                <c:pt idx="998">
                  <c:v>9980</c:v>
                </c:pt>
                <c:pt idx="999">
                  <c:v>9990</c:v>
                </c:pt>
                <c:pt idx="1000">
                  <c:v>10000</c:v>
                </c:pt>
                <c:pt idx="1001">
                  <c:v>10010</c:v>
                </c:pt>
                <c:pt idx="1002">
                  <c:v>10020</c:v>
                </c:pt>
                <c:pt idx="1003">
                  <c:v>10030</c:v>
                </c:pt>
                <c:pt idx="1004">
                  <c:v>10040</c:v>
                </c:pt>
                <c:pt idx="1005">
                  <c:v>10050</c:v>
                </c:pt>
                <c:pt idx="1006">
                  <c:v>10060</c:v>
                </c:pt>
                <c:pt idx="1007">
                  <c:v>10070</c:v>
                </c:pt>
                <c:pt idx="1008">
                  <c:v>10080</c:v>
                </c:pt>
                <c:pt idx="1009">
                  <c:v>10090</c:v>
                </c:pt>
                <c:pt idx="1010">
                  <c:v>10100</c:v>
                </c:pt>
                <c:pt idx="1011">
                  <c:v>10110</c:v>
                </c:pt>
                <c:pt idx="1012">
                  <c:v>10120</c:v>
                </c:pt>
                <c:pt idx="1013">
                  <c:v>10130</c:v>
                </c:pt>
                <c:pt idx="1014">
                  <c:v>10140</c:v>
                </c:pt>
                <c:pt idx="1015">
                  <c:v>10150</c:v>
                </c:pt>
                <c:pt idx="1016">
                  <c:v>10160</c:v>
                </c:pt>
                <c:pt idx="1017">
                  <c:v>10170</c:v>
                </c:pt>
                <c:pt idx="1018">
                  <c:v>10180</c:v>
                </c:pt>
                <c:pt idx="1019">
                  <c:v>10190</c:v>
                </c:pt>
                <c:pt idx="1020">
                  <c:v>10200</c:v>
                </c:pt>
                <c:pt idx="1021">
                  <c:v>10210</c:v>
                </c:pt>
                <c:pt idx="1022">
                  <c:v>10220</c:v>
                </c:pt>
                <c:pt idx="1023">
                  <c:v>10230</c:v>
                </c:pt>
                <c:pt idx="1024">
                  <c:v>10240</c:v>
                </c:pt>
                <c:pt idx="1025">
                  <c:v>10250</c:v>
                </c:pt>
                <c:pt idx="1026">
                  <c:v>10260</c:v>
                </c:pt>
                <c:pt idx="1027">
                  <c:v>10270</c:v>
                </c:pt>
                <c:pt idx="1028">
                  <c:v>10280</c:v>
                </c:pt>
                <c:pt idx="1029">
                  <c:v>10290</c:v>
                </c:pt>
                <c:pt idx="1030">
                  <c:v>10300</c:v>
                </c:pt>
                <c:pt idx="1031">
                  <c:v>10310</c:v>
                </c:pt>
                <c:pt idx="1032">
                  <c:v>10320</c:v>
                </c:pt>
                <c:pt idx="1033">
                  <c:v>10330</c:v>
                </c:pt>
                <c:pt idx="1034">
                  <c:v>10340</c:v>
                </c:pt>
                <c:pt idx="1035">
                  <c:v>10350</c:v>
                </c:pt>
                <c:pt idx="1036">
                  <c:v>10360</c:v>
                </c:pt>
                <c:pt idx="1037">
                  <c:v>10370</c:v>
                </c:pt>
                <c:pt idx="1038">
                  <c:v>10380</c:v>
                </c:pt>
                <c:pt idx="1039">
                  <c:v>10390</c:v>
                </c:pt>
                <c:pt idx="1040">
                  <c:v>10400</c:v>
                </c:pt>
                <c:pt idx="1041">
                  <c:v>10410</c:v>
                </c:pt>
                <c:pt idx="1042">
                  <c:v>10420</c:v>
                </c:pt>
                <c:pt idx="1043">
                  <c:v>10430</c:v>
                </c:pt>
                <c:pt idx="1044">
                  <c:v>10440</c:v>
                </c:pt>
                <c:pt idx="1045">
                  <c:v>10450</c:v>
                </c:pt>
                <c:pt idx="1046">
                  <c:v>10460</c:v>
                </c:pt>
                <c:pt idx="1047">
                  <c:v>10470</c:v>
                </c:pt>
                <c:pt idx="1048">
                  <c:v>10480</c:v>
                </c:pt>
                <c:pt idx="1049">
                  <c:v>10490</c:v>
                </c:pt>
                <c:pt idx="1050">
                  <c:v>10500</c:v>
                </c:pt>
                <c:pt idx="1051">
                  <c:v>10510</c:v>
                </c:pt>
                <c:pt idx="1052">
                  <c:v>10520</c:v>
                </c:pt>
                <c:pt idx="1053">
                  <c:v>10530</c:v>
                </c:pt>
                <c:pt idx="1054">
                  <c:v>10540</c:v>
                </c:pt>
                <c:pt idx="1055">
                  <c:v>10550</c:v>
                </c:pt>
                <c:pt idx="1056">
                  <c:v>10560</c:v>
                </c:pt>
                <c:pt idx="1057">
                  <c:v>10570</c:v>
                </c:pt>
                <c:pt idx="1058">
                  <c:v>10580</c:v>
                </c:pt>
                <c:pt idx="1059">
                  <c:v>10590</c:v>
                </c:pt>
                <c:pt idx="1060">
                  <c:v>10600</c:v>
                </c:pt>
                <c:pt idx="1061">
                  <c:v>10610</c:v>
                </c:pt>
                <c:pt idx="1062">
                  <c:v>10620</c:v>
                </c:pt>
                <c:pt idx="1063">
                  <c:v>10630</c:v>
                </c:pt>
                <c:pt idx="1064">
                  <c:v>10640</c:v>
                </c:pt>
                <c:pt idx="1065">
                  <c:v>10650</c:v>
                </c:pt>
                <c:pt idx="1066">
                  <c:v>10660</c:v>
                </c:pt>
                <c:pt idx="1067">
                  <c:v>10670</c:v>
                </c:pt>
                <c:pt idx="1068">
                  <c:v>10680</c:v>
                </c:pt>
                <c:pt idx="1069">
                  <c:v>10690</c:v>
                </c:pt>
                <c:pt idx="1070">
                  <c:v>10700</c:v>
                </c:pt>
                <c:pt idx="1071">
                  <c:v>10710</c:v>
                </c:pt>
                <c:pt idx="1072">
                  <c:v>10720</c:v>
                </c:pt>
                <c:pt idx="1073">
                  <c:v>10730</c:v>
                </c:pt>
                <c:pt idx="1074">
                  <c:v>10740</c:v>
                </c:pt>
                <c:pt idx="1075">
                  <c:v>10750</c:v>
                </c:pt>
                <c:pt idx="1076">
                  <c:v>10760</c:v>
                </c:pt>
                <c:pt idx="1077">
                  <c:v>10770</c:v>
                </c:pt>
                <c:pt idx="1078">
                  <c:v>10780</c:v>
                </c:pt>
                <c:pt idx="1079">
                  <c:v>10790</c:v>
                </c:pt>
                <c:pt idx="1080">
                  <c:v>10800</c:v>
                </c:pt>
                <c:pt idx="1081">
                  <c:v>10810</c:v>
                </c:pt>
                <c:pt idx="1082">
                  <c:v>10820</c:v>
                </c:pt>
                <c:pt idx="1083">
                  <c:v>10830</c:v>
                </c:pt>
                <c:pt idx="1084">
                  <c:v>10840</c:v>
                </c:pt>
                <c:pt idx="1085">
                  <c:v>10850</c:v>
                </c:pt>
                <c:pt idx="1086">
                  <c:v>10860</c:v>
                </c:pt>
                <c:pt idx="1087">
                  <c:v>10870</c:v>
                </c:pt>
                <c:pt idx="1088">
                  <c:v>10880</c:v>
                </c:pt>
                <c:pt idx="1089">
                  <c:v>10890</c:v>
                </c:pt>
                <c:pt idx="1090">
                  <c:v>10900</c:v>
                </c:pt>
                <c:pt idx="1091">
                  <c:v>10910</c:v>
                </c:pt>
                <c:pt idx="1092">
                  <c:v>10920</c:v>
                </c:pt>
                <c:pt idx="1093">
                  <c:v>10930</c:v>
                </c:pt>
                <c:pt idx="1094">
                  <c:v>10940</c:v>
                </c:pt>
                <c:pt idx="1095">
                  <c:v>10950</c:v>
                </c:pt>
                <c:pt idx="1096">
                  <c:v>10960</c:v>
                </c:pt>
                <c:pt idx="1097">
                  <c:v>10970</c:v>
                </c:pt>
                <c:pt idx="1098">
                  <c:v>10980</c:v>
                </c:pt>
                <c:pt idx="1099">
                  <c:v>10990</c:v>
                </c:pt>
                <c:pt idx="1100">
                  <c:v>11000</c:v>
                </c:pt>
                <c:pt idx="1101">
                  <c:v>11010</c:v>
                </c:pt>
                <c:pt idx="1102">
                  <c:v>11020</c:v>
                </c:pt>
                <c:pt idx="1103">
                  <c:v>11030</c:v>
                </c:pt>
                <c:pt idx="1104">
                  <c:v>11040</c:v>
                </c:pt>
                <c:pt idx="1105">
                  <c:v>11050</c:v>
                </c:pt>
                <c:pt idx="1106">
                  <c:v>11060</c:v>
                </c:pt>
                <c:pt idx="1107">
                  <c:v>11070</c:v>
                </c:pt>
                <c:pt idx="1108">
                  <c:v>11080</c:v>
                </c:pt>
                <c:pt idx="1109">
                  <c:v>11090</c:v>
                </c:pt>
                <c:pt idx="1110">
                  <c:v>11100</c:v>
                </c:pt>
                <c:pt idx="1111">
                  <c:v>11110</c:v>
                </c:pt>
                <c:pt idx="1112">
                  <c:v>11120</c:v>
                </c:pt>
                <c:pt idx="1113">
                  <c:v>11130</c:v>
                </c:pt>
                <c:pt idx="1114">
                  <c:v>11140</c:v>
                </c:pt>
                <c:pt idx="1115">
                  <c:v>11150</c:v>
                </c:pt>
                <c:pt idx="1116">
                  <c:v>11160</c:v>
                </c:pt>
                <c:pt idx="1117">
                  <c:v>11170</c:v>
                </c:pt>
                <c:pt idx="1118">
                  <c:v>11180</c:v>
                </c:pt>
                <c:pt idx="1119">
                  <c:v>11190</c:v>
                </c:pt>
                <c:pt idx="1120">
                  <c:v>11200</c:v>
                </c:pt>
                <c:pt idx="1121">
                  <c:v>11210</c:v>
                </c:pt>
                <c:pt idx="1122">
                  <c:v>11220</c:v>
                </c:pt>
                <c:pt idx="1123">
                  <c:v>11230</c:v>
                </c:pt>
                <c:pt idx="1124">
                  <c:v>11240</c:v>
                </c:pt>
                <c:pt idx="1125">
                  <c:v>11250</c:v>
                </c:pt>
                <c:pt idx="1126">
                  <c:v>11260</c:v>
                </c:pt>
                <c:pt idx="1127">
                  <c:v>11270</c:v>
                </c:pt>
                <c:pt idx="1128">
                  <c:v>11280</c:v>
                </c:pt>
                <c:pt idx="1129">
                  <c:v>11290</c:v>
                </c:pt>
                <c:pt idx="1130">
                  <c:v>11300</c:v>
                </c:pt>
                <c:pt idx="1131">
                  <c:v>11310</c:v>
                </c:pt>
                <c:pt idx="1132">
                  <c:v>11320</c:v>
                </c:pt>
                <c:pt idx="1133">
                  <c:v>11330</c:v>
                </c:pt>
                <c:pt idx="1134">
                  <c:v>11340</c:v>
                </c:pt>
                <c:pt idx="1135">
                  <c:v>11350</c:v>
                </c:pt>
                <c:pt idx="1136">
                  <c:v>11360</c:v>
                </c:pt>
                <c:pt idx="1137">
                  <c:v>11370</c:v>
                </c:pt>
                <c:pt idx="1138">
                  <c:v>11380</c:v>
                </c:pt>
                <c:pt idx="1139">
                  <c:v>11390</c:v>
                </c:pt>
                <c:pt idx="1140">
                  <c:v>11400</c:v>
                </c:pt>
                <c:pt idx="1141">
                  <c:v>11410</c:v>
                </c:pt>
                <c:pt idx="1142">
                  <c:v>11420</c:v>
                </c:pt>
                <c:pt idx="1143">
                  <c:v>11430</c:v>
                </c:pt>
                <c:pt idx="1144">
                  <c:v>11440</c:v>
                </c:pt>
                <c:pt idx="1145">
                  <c:v>11450</c:v>
                </c:pt>
                <c:pt idx="1146">
                  <c:v>11460</c:v>
                </c:pt>
                <c:pt idx="1147">
                  <c:v>11470</c:v>
                </c:pt>
                <c:pt idx="1148">
                  <c:v>11480</c:v>
                </c:pt>
                <c:pt idx="1149">
                  <c:v>11490</c:v>
                </c:pt>
                <c:pt idx="1150">
                  <c:v>11500</c:v>
                </c:pt>
                <c:pt idx="1151">
                  <c:v>11510</c:v>
                </c:pt>
                <c:pt idx="1152">
                  <c:v>11520</c:v>
                </c:pt>
                <c:pt idx="1153">
                  <c:v>11530</c:v>
                </c:pt>
                <c:pt idx="1154">
                  <c:v>11540</c:v>
                </c:pt>
                <c:pt idx="1155">
                  <c:v>11550</c:v>
                </c:pt>
                <c:pt idx="1156">
                  <c:v>11560</c:v>
                </c:pt>
                <c:pt idx="1157">
                  <c:v>11570</c:v>
                </c:pt>
                <c:pt idx="1158">
                  <c:v>11580</c:v>
                </c:pt>
                <c:pt idx="1159">
                  <c:v>11590</c:v>
                </c:pt>
                <c:pt idx="1160">
                  <c:v>11600</c:v>
                </c:pt>
                <c:pt idx="1161">
                  <c:v>11610</c:v>
                </c:pt>
                <c:pt idx="1162">
                  <c:v>11620</c:v>
                </c:pt>
                <c:pt idx="1163">
                  <c:v>11630</c:v>
                </c:pt>
                <c:pt idx="1164">
                  <c:v>11640</c:v>
                </c:pt>
                <c:pt idx="1165">
                  <c:v>11650</c:v>
                </c:pt>
                <c:pt idx="1166">
                  <c:v>11660</c:v>
                </c:pt>
                <c:pt idx="1167">
                  <c:v>11670</c:v>
                </c:pt>
                <c:pt idx="1168">
                  <c:v>11680</c:v>
                </c:pt>
                <c:pt idx="1169">
                  <c:v>11690</c:v>
                </c:pt>
                <c:pt idx="1170">
                  <c:v>11700</c:v>
                </c:pt>
                <c:pt idx="1171">
                  <c:v>11710</c:v>
                </c:pt>
                <c:pt idx="1172">
                  <c:v>11720</c:v>
                </c:pt>
                <c:pt idx="1173">
                  <c:v>11730</c:v>
                </c:pt>
                <c:pt idx="1174">
                  <c:v>11740</c:v>
                </c:pt>
                <c:pt idx="1175">
                  <c:v>11750</c:v>
                </c:pt>
                <c:pt idx="1176">
                  <c:v>11760</c:v>
                </c:pt>
                <c:pt idx="1177">
                  <c:v>11770</c:v>
                </c:pt>
                <c:pt idx="1178">
                  <c:v>11780</c:v>
                </c:pt>
                <c:pt idx="1179">
                  <c:v>11790</c:v>
                </c:pt>
                <c:pt idx="1180">
                  <c:v>11800</c:v>
                </c:pt>
                <c:pt idx="1181">
                  <c:v>11810</c:v>
                </c:pt>
                <c:pt idx="1182">
                  <c:v>11820</c:v>
                </c:pt>
                <c:pt idx="1183">
                  <c:v>11830</c:v>
                </c:pt>
                <c:pt idx="1184">
                  <c:v>11840</c:v>
                </c:pt>
                <c:pt idx="1185">
                  <c:v>11850</c:v>
                </c:pt>
                <c:pt idx="1186">
                  <c:v>11860</c:v>
                </c:pt>
                <c:pt idx="1187">
                  <c:v>11870</c:v>
                </c:pt>
                <c:pt idx="1188">
                  <c:v>11880</c:v>
                </c:pt>
                <c:pt idx="1189">
                  <c:v>11890</c:v>
                </c:pt>
                <c:pt idx="1190">
                  <c:v>11900</c:v>
                </c:pt>
                <c:pt idx="1191">
                  <c:v>11910</c:v>
                </c:pt>
                <c:pt idx="1192">
                  <c:v>11920</c:v>
                </c:pt>
                <c:pt idx="1193">
                  <c:v>11930</c:v>
                </c:pt>
                <c:pt idx="1194">
                  <c:v>11940</c:v>
                </c:pt>
                <c:pt idx="1195">
                  <c:v>11950</c:v>
                </c:pt>
                <c:pt idx="1196">
                  <c:v>11960</c:v>
                </c:pt>
                <c:pt idx="1197">
                  <c:v>11970</c:v>
                </c:pt>
                <c:pt idx="1198">
                  <c:v>11980</c:v>
                </c:pt>
                <c:pt idx="1199">
                  <c:v>11990</c:v>
                </c:pt>
                <c:pt idx="1200">
                  <c:v>12000</c:v>
                </c:pt>
                <c:pt idx="1201">
                  <c:v>12010</c:v>
                </c:pt>
                <c:pt idx="1202">
                  <c:v>12020</c:v>
                </c:pt>
                <c:pt idx="1203">
                  <c:v>12030</c:v>
                </c:pt>
                <c:pt idx="1204">
                  <c:v>12040</c:v>
                </c:pt>
                <c:pt idx="1205">
                  <c:v>12050</c:v>
                </c:pt>
                <c:pt idx="1206">
                  <c:v>12060</c:v>
                </c:pt>
                <c:pt idx="1207">
                  <c:v>12070</c:v>
                </c:pt>
                <c:pt idx="1208">
                  <c:v>12080</c:v>
                </c:pt>
                <c:pt idx="1209">
                  <c:v>12090</c:v>
                </c:pt>
                <c:pt idx="1210">
                  <c:v>12100</c:v>
                </c:pt>
                <c:pt idx="1211">
                  <c:v>12110</c:v>
                </c:pt>
                <c:pt idx="1212">
                  <c:v>12120</c:v>
                </c:pt>
                <c:pt idx="1213">
                  <c:v>12130</c:v>
                </c:pt>
                <c:pt idx="1214">
                  <c:v>12140</c:v>
                </c:pt>
                <c:pt idx="1215">
                  <c:v>12150</c:v>
                </c:pt>
                <c:pt idx="1216">
                  <c:v>12160</c:v>
                </c:pt>
                <c:pt idx="1217">
                  <c:v>12170</c:v>
                </c:pt>
                <c:pt idx="1218">
                  <c:v>12180</c:v>
                </c:pt>
                <c:pt idx="1219">
                  <c:v>12190</c:v>
                </c:pt>
                <c:pt idx="1220">
                  <c:v>12200</c:v>
                </c:pt>
                <c:pt idx="1221">
                  <c:v>12210</c:v>
                </c:pt>
                <c:pt idx="1222">
                  <c:v>12220</c:v>
                </c:pt>
                <c:pt idx="1223">
                  <c:v>12230</c:v>
                </c:pt>
                <c:pt idx="1224">
                  <c:v>12240</c:v>
                </c:pt>
                <c:pt idx="1225">
                  <c:v>12250</c:v>
                </c:pt>
                <c:pt idx="1226">
                  <c:v>12260</c:v>
                </c:pt>
                <c:pt idx="1227">
                  <c:v>12270</c:v>
                </c:pt>
                <c:pt idx="1228">
                  <c:v>12280</c:v>
                </c:pt>
                <c:pt idx="1229">
                  <c:v>12290</c:v>
                </c:pt>
                <c:pt idx="1230">
                  <c:v>12300</c:v>
                </c:pt>
                <c:pt idx="1231">
                  <c:v>12310</c:v>
                </c:pt>
                <c:pt idx="1232">
                  <c:v>12320</c:v>
                </c:pt>
                <c:pt idx="1233">
                  <c:v>12330</c:v>
                </c:pt>
                <c:pt idx="1234">
                  <c:v>12340</c:v>
                </c:pt>
                <c:pt idx="1235">
                  <c:v>12350</c:v>
                </c:pt>
                <c:pt idx="1236">
                  <c:v>12360</c:v>
                </c:pt>
                <c:pt idx="1237">
                  <c:v>12370</c:v>
                </c:pt>
                <c:pt idx="1238">
                  <c:v>12380</c:v>
                </c:pt>
                <c:pt idx="1239">
                  <c:v>12390</c:v>
                </c:pt>
                <c:pt idx="1240">
                  <c:v>12400</c:v>
                </c:pt>
                <c:pt idx="1241">
                  <c:v>12410</c:v>
                </c:pt>
                <c:pt idx="1242">
                  <c:v>12420</c:v>
                </c:pt>
                <c:pt idx="1243">
                  <c:v>12430</c:v>
                </c:pt>
                <c:pt idx="1244">
                  <c:v>12440</c:v>
                </c:pt>
                <c:pt idx="1245">
                  <c:v>12450</c:v>
                </c:pt>
                <c:pt idx="1246">
                  <c:v>12460</c:v>
                </c:pt>
                <c:pt idx="1247">
                  <c:v>12470</c:v>
                </c:pt>
                <c:pt idx="1248">
                  <c:v>12480</c:v>
                </c:pt>
                <c:pt idx="1249">
                  <c:v>12490</c:v>
                </c:pt>
                <c:pt idx="1250">
                  <c:v>12500</c:v>
                </c:pt>
                <c:pt idx="1251">
                  <c:v>12510</c:v>
                </c:pt>
                <c:pt idx="1252">
                  <c:v>12520</c:v>
                </c:pt>
                <c:pt idx="1253">
                  <c:v>12530</c:v>
                </c:pt>
                <c:pt idx="1254">
                  <c:v>12540</c:v>
                </c:pt>
                <c:pt idx="1255">
                  <c:v>12550</c:v>
                </c:pt>
                <c:pt idx="1256">
                  <c:v>12560</c:v>
                </c:pt>
                <c:pt idx="1257">
                  <c:v>12570</c:v>
                </c:pt>
                <c:pt idx="1258">
                  <c:v>12580</c:v>
                </c:pt>
                <c:pt idx="1259">
                  <c:v>12590</c:v>
                </c:pt>
                <c:pt idx="1260">
                  <c:v>12600</c:v>
                </c:pt>
                <c:pt idx="1261">
                  <c:v>12610</c:v>
                </c:pt>
                <c:pt idx="1262">
                  <c:v>12620</c:v>
                </c:pt>
                <c:pt idx="1263">
                  <c:v>12630</c:v>
                </c:pt>
                <c:pt idx="1264">
                  <c:v>12640</c:v>
                </c:pt>
                <c:pt idx="1265">
                  <c:v>12650</c:v>
                </c:pt>
                <c:pt idx="1266">
                  <c:v>12660</c:v>
                </c:pt>
                <c:pt idx="1267">
                  <c:v>12670</c:v>
                </c:pt>
                <c:pt idx="1268">
                  <c:v>12680</c:v>
                </c:pt>
                <c:pt idx="1269">
                  <c:v>12690</c:v>
                </c:pt>
                <c:pt idx="1270">
                  <c:v>12700</c:v>
                </c:pt>
                <c:pt idx="1271">
                  <c:v>12710</c:v>
                </c:pt>
                <c:pt idx="1272">
                  <c:v>12720</c:v>
                </c:pt>
                <c:pt idx="1273">
                  <c:v>12730</c:v>
                </c:pt>
                <c:pt idx="1274">
                  <c:v>12740</c:v>
                </c:pt>
                <c:pt idx="1275">
                  <c:v>12750</c:v>
                </c:pt>
                <c:pt idx="1276">
                  <c:v>12760</c:v>
                </c:pt>
                <c:pt idx="1277">
                  <c:v>12770</c:v>
                </c:pt>
                <c:pt idx="1278">
                  <c:v>12780</c:v>
                </c:pt>
                <c:pt idx="1279">
                  <c:v>12790</c:v>
                </c:pt>
                <c:pt idx="1280">
                  <c:v>12800</c:v>
                </c:pt>
                <c:pt idx="1281">
                  <c:v>12810</c:v>
                </c:pt>
                <c:pt idx="1282">
                  <c:v>12820</c:v>
                </c:pt>
                <c:pt idx="1283">
                  <c:v>12830</c:v>
                </c:pt>
                <c:pt idx="1284">
                  <c:v>12840</c:v>
                </c:pt>
                <c:pt idx="1285">
                  <c:v>12850</c:v>
                </c:pt>
                <c:pt idx="1286">
                  <c:v>12860</c:v>
                </c:pt>
                <c:pt idx="1287">
                  <c:v>12870</c:v>
                </c:pt>
                <c:pt idx="1288">
                  <c:v>12880</c:v>
                </c:pt>
                <c:pt idx="1289">
                  <c:v>12890</c:v>
                </c:pt>
                <c:pt idx="1290">
                  <c:v>12900</c:v>
                </c:pt>
                <c:pt idx="1291">
                  <c:v>12910</c:v>
                </c:pt>
                <c:pt idx="1292">
                  <c:v>12920</c:v>
                </c:pt>
                <c:pt idx="1293">
                  <c:v>12930</c:v>
                </c:pt>
                <c:pt idx="1294">
                  <c:v>12940</c:v>
                </c:pt>
                <c:pt idx="1295">
                  <c:v>12950</c:v>
                </c:pt>
                <c:pt idx="1296">
                  <c:v>12960</c:v>
                </c:pt>
                <c:pt idx="1297">
                  <c:v>12970</c:v>
                </c:pt>
                <c:pt idx="1298">
                  <c:v>12980</c:v>
                </c:pt>
                <c:pt idx="1299">
                  <c:v>12990</c:v>
                </c:pt>
                <c:pt idx="1300">
                  <c:v>13000</c:v>
                </c:pt>
                <c:pt idx="1301">
                  <c:v>13010</c:v>
                </c:pt>
                <c:pt idx="1302">
                  <c:v>13020</c:v>
                </c:pt>
                <c:pt idx="1303">
                  <c:v>13030</c:v>
                </c:pt>
                <c:pt idx="1304">
                  <c:v>13040</c:v>
                </c:pt>
                <c:pt idx="1305">
                  <c:v>13050</c:v>
                </c:pt>
                <c:pt idx="1306">
                  <c:v>13060</c:v>
                </c:pt>
                <c:pt idx="1307">
                  <c:v>13070</c:v>
                </c:pt>
                <c:pt idx="1308">
                  <c:v>13080</c:v>
                </c:pt>
                <c:pt idx="1309">
                  <c:v>13090</c:v>
                </c:pt>
                <c:pt idx="1310">
                  <c:v>13100</c:v>
                </c:pt>
                <c:pt idx="1311">
                  <c:v>13110</c:v>
                </c:pt>
                <c:pt idx="1312">
                  <c:v>13120</c:v>
                </c:pt>
                <c:pt idx="1313">
                  <c:v>13130</c:v>
                </c:pt>
                <c:pt idx="1314">
                  <c:v>13140</c:v>
                </c:pt>
                <c:pt idx="1315">
                  <c:v>13150</c:v>
                </c:pt>
                <c:pt idx="1316">
                  <c:v>13160</c:v>
                </c:pt>
                <c:pt idx="1317">
                  <c:v>13170</c:v>
                </c:pt>
                <c:pt idx="1318">
                  <c:v>13180</c:v>
                </c:pt>
                <c:pt idx="1319">
                  <c:v>13190</c:v>
                </c:pt>
                <c:pt idx="1320">
                  <c:v>13200</c:v>
                </c:pt>
                <c:pt idx="1321">
                  <c:v>13210</c:v>
                </c:pt>
                <c:pt idx="1322">
                  <c:v>13220</c:v>
                </c:pt>
                <c:pt idx="1323">
                  <c:v>13230</c:v>
                </c:pt>
                <c:pt idx="1324">
                  <c:v>13240</c:v>
                </c:pt>
                <c:pt idx="1325">
                  <c:v>13250</c:v>
                </c:pt>
                <c:pt idx="1326">
                  <c:v>13260</c:v>
                </c:pt>
                <c:pt idx="1327">
                  <c:v>13270</c:v>
                </c:pt>
                <c:pt idx="1328">
                  <c:v>13280</c:v>
                </c:pt>
                <c:pt idx="1329">
                  <c:v>13290</c:v>
                </c:pt>
                <c:pt idx="1330">
                  <c:v>13300</c:v>
                </c:pt>
                <c:pt idx="1331">
                  <c:v>13310</c:v>
                </c:pt>
                <c:pt idx="1332">
                  <c:v>13320</c:v>
                </c:pt>
                <c:pt idx="1333">
                  <c:v>13330</c:v>
                </c:pt>
                <c:pt idx="1334">
                  <c:v>13340</c:v>
                </c:pt>
                <c:pt idx="1335">
                  <c:v>13350</c:v>
                </c:pt>
                <c:pt idx="1336">
                  <c:v>13360</c:v>
                </c:pt>
                <c:pt idx="1337">
                  <c:v>13370</c:v>
                </c:pt>
                <c:pt idx="1338">
                  <c:v>13380</c:v>
                </c:pt>
                <c:pt idx="1339">
                  <c:v>13390</c:v>
                </c:pt>
                <c:pt idx="1340">
                  <c:v>13400</c:v>
                </c:pt>
                <c:pt idx="1341">
                  <c:v>13410</c:v>
                </c:pt>
                <c:pt idx="1342">
                  <c:v>13420</c:v>
                </c:pt>
                <c:pt idx="1343">
                  <c:v>13430</c:v>
                </c:pt>
                <c:pt idx="1344">
                  <c:v>13440</c:v>
                </c:pt>
                <c:pt idx="1345">
                  <c:v>13450</c:v>
                </c:pt>
                <c:pt idx="1346">
                  <c:v>13460</c:v>
                </c:pt>
                <c:pt idx="1347">
                  <c:v>13470</c:v>
                </c:pt>
                <c:pt idx="1348">
                  <c:v>13480</c:v>
                </c:pt>
                <c:pt idx="1349">
                  <c:v>13490</c:v>
                </c:pt>
                <c:pt idx="1350">
                  <c:v>13500</c:v>
                </c:pt>
                <c:pt idx="1351">
                  <c:v>13510</c:v>
                </c:pt>
                <c:pt idx="1352">
                  <c:v>13520</c:v>
                </c:pt>
                <c:pt idx="1353">
                  <c:v>13530</c:v>
                </c:pt>
                <c:pt idx="1354">
                  <c:v>13540</c:v>
                </c:pt>
                <c:pt idx="1355">
                  <c:v>13550</c:v>
                </c:pt>
                <c:pt idx="1356">
                  <c:v>13560</c:v>
                </c:pt>
                <c:pt idx="1357">
                  <c:v>13570</c:v>
                </c:pt>
                <c:pt idx="1358">
                  <c:v>13580</c:v>
                </c:pt>
                <c:pt idx="1359">
                  <c:v>13590</c:v>
                </c:pt>
                <c:pt idx="1360">
                  <c:v>13600</c:v>
                </c:pt>
                <c:pt idx="1361">
                  <c:v>13610</c:v>
                </c:pt>
                <c:pt idx="1362">
                  <c:v>13620</c:v>
                </c:pt>
                <c:pt idx="1363">
                  <c:v>13630</c:v>
                </c:pt>
                <c:pt idx="1364">
                  <c:v>13640</c:v>
                </c:pt>
                <c:pt idx="1365">
                  <c:v>13650</c:v>
                </c:pt>
                <c:pt idx="1366">
                  <c:v>13660</c:v>
                </c:pt>
                <c:pt idx="1367">
                  <c:v>13670</c:v>
                </c:pt>
                <c:pt idx="1368">
                  <c:v>13680</c:v>
                </c:pt>
                <c:pt idx="1369">
                  <c:v>13690</c:v>
                </c:pt>
                <c:pt idx="1370">
                  <c:v>13700</c:v>
                </c:pt>
                <c:pt idx="1371">
                  <c:v>13710</c:v>
                </c:pt>
                <c:pt idx="1372">
                  <c:v>13720</c:v>
                </c:pt>
                <c:pt idx="1373">
                  <c:v>13730</c:v>
                </c:pt>
                <c:pt idx="1374">
                  <c:v>13740</c:v>
                </c:pt>
                <c:pt idx="1375">
                  <c:v>13750</c:v>
                </c:pt>
                <c:pt idx="1376">
                  <c:v>13760</c:v>
                </c:pt>
                <c:pt idx="1377">
                  <c:v>13770</c:v>
                </c:pt>
                <c:pt idx="1378">
                  <c:v>13780</c:v>
                </c:pt>
                <c:pt idx="1379">
                  <c:v>13790</c:v>
                </c:pt>
                <c:pt idx="1380">
                  <c:v>13800</c:v>
                </c:pt>
                <c:pt idx="1381">
                  <c:v>13810</c:v>
                </c:pt>
                <c:pt idx="1382">
                  <c:v>13820</c:v>
                </c:pt>
                <c:pt idx="1383">
                  <c:v>13830</c:v>
                </c:pt>
                <c:pt idx="1384">
                  <c:v>13840</c:v>
                </c:pt>
                <c:pt idx="1385">
                  <c:v>13850</c:v>
                </c:pt>
                <c:pt idx="1386">
                  <c:v>13860</c:v>
                </c:pt>
                <c:pt idx="1387">
                  <c:v>13870</c:v>
                </c:pt>
                <c:pt idx="1388">
                  <c:v>13880</c:v>
                </c:pt>
                <c:pt idx="1389">
                  <c:v>13890</c:v>
                </c:pt>
                <c:pt idx="1390">
                  <c:v>13900</c:v>
                </c:pt>
                <c:pt idx="1391">
                  <c:v>13910</c:v>
                </c:pt>
                <c:pt idx="1392">
                  <c:v>13920</c:v>
                </c:pt>
                <c:pt idx="1393">
                  <c:v>13930</c:v>
                </c:pt>
                <c:pt idx="1394">
                  <c:v>13940</c:v>
                </c:pt>
                <c:pt idx="1395">
                  <c:v>13950</c:v>
                </c:pt>
                <c:pt idx="1396">
                  <c:v>13960</c:v>
                </c:pt>
                <c:pt idx="1397">
                  <c:v>13970</c:v>
                </c:pt>
                <c:pt idx="1398">
                  <c:v>13980</c:v>
                </c:pt>
                <c:pt idx="1399">
                  <c:v>13990</c:v>
                </c:pt>
                <c:pt idx="1400">
                  <c:v>14000</c:v>
                </c:pt>
                <c:pt idx="1401">
                  <c:v>14010</c:v>
                </c:pt>
                <c:pt idx="1402">
                  <c:v>14020</c:v>
                </c:pt>
                <c:pt idx="1403">
                  <c:v>14030</c:v>
                </c:pt>
                <c:pt idx="1404">
                  <c:v>14040</c:v>
                </c:pt>
                <c:pt idx="1405">
                  <c:v>14050</c:v>
                </c:pt>
                <c:pt idx="1406">
                  <c:v>14060</c:v>
                </c:pt>
                <c:pt idx="1407">
                  <c:v>14070</c:v>
                </c:pt>
                <c:pt idx="1408">
                  <c:v>14080</c:v>
                </c:pt>
                <c:pt idx="1409">
                  <c:v>14090</c:v>
                </c:pt>
                <c:pt idx="1410">
                  <c:v>14100</c:v>
                </c:pt>
                <c:pt idx="1411">
                  <c:v>14110</c:v>
                </c:pt>
                <c:pt idx="1412">
                  <c:v>14120</c:v>
                </c:pt>
                <c:pt idx="1413">
                  <c:v>14130</c:v>
                </c:pt>
                <c:pt idx="1414">
                  <c:v>14140</c:v>
                </c:pt>
                <c:pt idx="1415">
                  <c:v>14150</c:v>
                </c:pt>
                <c:pt idx="1416">
                  <c:v>14160</c:v>
                </c:pt>
                <c:pt idx="1417">
                  <c:v>14170</c:v>
                </c:pt>
                <c:pt idx="1418">
                  <c:v>14180</c:v>
                </c:pt>
                <c:pt idx="1419">
                  <c:v>14190</c:v>
                </c:pt>
                <c:pt idx="1420">
                  <c:v>14200</c:v>
                </c:pt>
                <c:pt idx="1421">
                  <c:v>14210</c:v>
                </c:pt>
                <c:pt idx="1422">
                  <c:v>14220</c:v>
                </c:pt>
                <c:pt idx="1423">
                  <c:v>14230</c:v>
                </c:pt>
                <c:pt idx="1424">
                  <c:v>14240</c:v>
                </c:pt>
                <c:pt idx="1425">
                  <c:v>14250</c:v>
                </c:pt>
                <c:pt idx="1426">
                  <c:v>14260</c:v>
                </c:pt>
                <c:pt idx="1427">
                  <c:v>14270</c:v>
                </c:pt>
                <c:pt idx="1428">
                  <c:v>14280</c:v>
                </c:pt>
                <c:pt idx="1429">
                  <c:v>14290</c:v>
                </c:pt>
                <c:pt idx="1430">
                  <c:v>14300</c:v>
                </c:pt>
                <c:pt idx="1431">
                  <c:v>14310</c:v>
                </c:pt>
                <c:pt idx="1432">
                  <c:v>14320</c:v>
                </c:pt>
                <c:pt idx="1433">
                  <c:v>14330</c:v>
                </c:pt>
                <c:pt idx="1434">
                  <c:v>14340</c:v>
                </c:pt>
                <c:pt idx="1435">
                  <c:v>14350</c:v>
                </c:pt>
                <c:pt idx="1436">
                  <c:v>14360</c:v>
                </c:pt>
                <c:pt idx="1437">
                  <c:v>14370</c:v>
                </c:pt>
                <c:pt idx="1438">
                  <c:v>14380</c:v>
                </c:pt>
                <c:pt idx="1439">
                  <c:v>14390</c:v>
                </c:pt>
                <c:pt idx="1440">
                  <c:v>14400</c:v>
                </c:pt>
                <c:pt idx="1441">
                  <c:v>14410</c:v>
                </c:pt>
                <c:pt idx="1442">
                  <c:v>14420</c:v>
                </c:pt>
                <c:pt idx="1443">
                  <c:v>14430</c:v>
                </c:pt>
                <c:pt idx="1444">
                  <c:v>14440</c:v>
                </c:pt>
                <c:pt idx="1445">
                  <c:v>14450</c:v>
                </c:pt>
                <c:pt idx="1446">
                  <c:v>14460</c:v>
                </c:pt>
                <c:pt idx="1447">
                  <c:v>14470</c:v>
                </c:pt>
                <c:pt idx="1448">
                  <c:v>14480</c:v>
                </c:pt>
                <c:pt idx="1449">
                  <c:v>14490</c:v>
                </c:pt>
                <c:pt idx="1450">
                  <c:v>14500</c:v>
                </c:pt>
                <c:pt idx="1451">
                  <c:v>14510</c:v>
                </c:pt>
                <c:pt idx="1452">
                  <c:v>14520</c:v>
                </c:pt>
                <c:pt idx="1453">
                  <c:v>14530</c:v>
                </c:pt>
                <c:pt idx="1454">
                  <c:v>14540</c:v>
                </c:pt>
                <c:pt idx="1455">
                  <c:v>14550</c:v>
                </c:pt>
                <c:pt idx="1456">
                  <c:v>14560</c:v>
                </c:pt>
                <c:pt idx="1457">
                  <c:v>14570</c:v>
                </c:pt>
                <c:pt idx="1458">
                  <c:v>14580</c:v>
                </c:pt>
                <c:pt idx="1459">
                  <c:v>14590</c:v>
                </c:pt>
                <c:pt idx="1460">
                  <c:v>14600</c:v>
                </c:pt>
                <c:pt idx="1461">
                  <c:v>14610</c:v>
                </c:pt>
                <c:pt idx="1462">
                  <c:v>14620</c:v>
                </c:pt>
                <c:pt idx="1463">
                  <c:v>14630</c:v>
                </c:pt>
                <c:pt idx="1464">
                  <c:v>14640</c:v>
                </c:pt>
                <c:pt idx="1465">
                  <c:v>14650</c:v>
                </c:pt>
                <c:pt idx="1466">
                  <c:v>14660</c:v>
                </c:pt>
                <c:pt idx="1467">
                  <c:v>14670</c:v>
                </c:pt>
                <c:pt idx="1468">
                  <c:v>14680</c:v>
                </c:pt>
                <c:pt idx="1469">
                  <c:v>14690</c:v>
                </c:pt>
                <c:pt idx="1470">
                  <c:v>14700</c:v>
                </c:pt>
                <c:pt idx="1471">
                  <c:v>14710</c:v>
                </c:pt>
                <c:pt idx="1472">
                  <c:v>14720</c:v>
                </c:pt>
                <c:pt idx="1473">
                  <c:v>14730</c:v>
                </c:pt>
                <c:pt idx="1474">
                  <c:v>14740</c:v>
                </c:pt>
                <c:pt idx="1475">
                  <c:v>14750</c:v>
                </c:pt>
                <c:pt idx="1476">
                  <c:v>14760</c:v>
                </c:pt>
                <c:pt idx="1477">
                  <c:v>14770</c:v>
                </c:pt>
                <c:pt idx="1478">
                  <c:v>14780</c:v>
                </c:pt>
                <c:pt idx="1479">
                  <c:v>14790</c:v>
                </c:pt>
                <c:pt idx="1480">
                  <c:v>14800</c:v>
                </c:pt>
                <c:pt idx="1481">
                  <c:v>14810</c:v>
                </c:pt>
                <c:pt idx="1482">
                  <c:v>14820</c:v>
                </c:pt>
                <c:pt idx="1483">
                  <c:v>14830</c:v>
                </c:pt>
                <c:pt idx="1484">
                  <c:v>14840</c:v>
                </c:pt>
                <c:pt idx="1485">
                  <c:v>14850</c:v>
                </c:pt>
                <c:pt idx="1486">
                  <c:v>14860</c:v>
                </c:pt>
                <c:pt idx="1487">
                  <c:v>14870</c:v>
                </c:pt>
                <c:pt idx="1488">
                  <c:v>14880</c:v>
                </c:pt>
                <c:pt idx="1489">
                  <c:v>14890</c:v>
                </c:pt>
                <c:pt idx="1490">
                  <c:v>14900</c:v>
                </c:pt>
                <c:pt idx="1491">
                  <c:v>14910</c:v>
                </c:pt>
                <c:pt idx="1492">
                  <c:v>14920</c:v>
                </c:pt>
                <c:pt idx="1493">
                  <c:v>14930</c:v>
                </c:pt>
                <c:pt idx="1494">
                  <c:v>14940</c:v>
                </c:pt>
                <c:pt idx="1495">
                  <c:v>14950</c:v>
                </c:pt>
                <c:pt idx="1496">
                  <c:v>14960</c:v>
                </c:pt>
                <c:pt idx="1497">
                  <c:v>14970</c:v>
                </c:pt>
                <c:pt idx="1498">
                  <c:v>14980</c:v>
                </c:pt>
                <c:pt idx="1499">
                  <c:v>14990</c:v>
                </c:pt>
                <c:pt idx="1500">
                  <c:v>15000</c:v>
                </c:pt>
                <c:pt idx="1501">
                  <c:v>15010</c:v>
                </c:pt>
                <c:pt idx="1502">
                  <c:v>15020</c:v>
                </c:pt>
                <c:pt idx="1503">
                  <c:v>15030</c:v>
                </c:pt>
                <c:pt idx="1504">
                  <c:v>15040</c:v>
                </c:pt>
                <c:pt idx="1505">
                  <c:v>15050</c:v>
                </c:pt>
                <c:pt idx="1506">
                  <c:v>15060</c:v>
                </c:pt>
                <c:pt idx="1507">
                  <c:v>15070</c:v>
                </c:pt>
                <c:pt idx="1508">
                  <c:v>15080</c:v>
                </c:pt>
                <c:pt idx="1509">
                  <c:v>15090</c:v>
                </c:pt>
                <c:pt idx="1510">
                  <c:v>15100</c:v>
                </c:pt>
                <c:pt idx="1511">
                  <c:v>15110</c:v>
                </c:pt>
                <c:pt idx="1512">
                  <c:v>15120</c:v>
                </c:pt>
                <c:pt idx="1513">
                  <c:v>15130</c:v>
                </c:pt>
                <c:pt idx="1514">
                  <c:v>15140</c:v>
                </c:pt>
                <c:pt idx="1515">
                  <c:v>15150</c:v>
                </c:pt>
                <c:pt idx="1516">
                  <c:v>15160</c:v>
                </c:pt>
                <c:pt idx="1517">
                  <c:v>15170</c:v>
                </c:pt>
                <c:pt idx="1518">
                  <c:v>15180</c:v>
                </c:pt>
                <c:pt idx="1519">
                  <c:v>15190</c:v>
                </c:pt>
                <c:pt idx="1520">
                  <c:v>15200</c:v>
                </c:pt>
                <c:pt idx="1521">
                  <c:v>15210</c:v>
                </c:pt>
                <c:pt idx="1522">
                  <c:v>15220</c:v>
                </c:pt>
                <c:pt idx="1523">
                  <c:v>15230</c:v>
                </c:pt>
                <c:pt idx="1524">
                  <c:v>15240</c:v>
                </c:pt>
                <c:pt idx="1525">
                  <c:v>15250</c:v>
                </c:pt>
                <c:pt idx="1526">
                  <c:v>15260</c:v>
                </c:pt>
                <c:pt idx="1527">
                  <c:v>15270</c:v>
                </c:pt>
                <c:pt idx="1528">
                  <c:v>15280</c:v>
                </c:pt>
                <c:pt idx="1529">
                  <c:v>15290</c:v>
                </c:pt>
                <c:pt idx="1530">
                  <c:v>15300</c:v>
                </c:pt>
                <c:pt idx="1531">
                  <c:v>15310</c:v>
                </c:pt>
                <c:pt idx="1532">
                  <c:v>15320</c:v>
                </c:pt>
                <c:pt idx="1533">
                  <c:v>15330</c:v>
                </c:pt>
                <c:pt idx="1534">
                  <c:v>15340</c:v>
                </c:pt>
                <c:pt idx="1535">
                  <c:v>15350</c:v>
                </c:pt>
                <c:pt idx="1536">
                  <c:v>15360</c:v>
                </c:pt>
                <c:pt idx="1537">
                  <c:v>15370</c:v>
                </c:pt>
                <c:pt idx="1538">
                  <c:v>15380</c:v>
                </c:pt>
                <c:pt idx="1539">
                  <c:v>15390</c:v>
                </c:pt>
                <c:pt idx="1540">
                  <c:v>15400</c:v>
                </c:pt>
                <c:pt idx="1541">
                  <c:v>15410</c:v>
                </c:pt>
                <c:pt idx="1542">
                  <c:v>15420</c:v>
                </c:pt>
                <c:pt idx="1543">
                  <c:v>15430</c:v>
                </c:pt>
                <c:pt idx="1544">
                  <c:v>15440</c:v>
                </c:pt>
                <c:pt idx="1545">
                  <c:v>15450</c:v>
                </c:pt>
                <c:pt idx="1546">
                  <c:v>15460</c:v>
                </c:pt>
                <c:pt idx="1547">
                  <c:v>15470</c:v>
                </c:pt>
                <c:pt idx="1548">
                  <c:v>15480</c:v>
                </c:pt>
                <c:pt idx="1549">
                  <c:v>15490</c:v>
                </c:pt>
                <c:pt idx="1550">
                  <c:v>15500</c:v>
                </c:pt>
                <c:pt idx="1551">
                  <c:v>15510</c:v>
                </c:pt>
                <c:pt idx="1552">
                  <c:v>15520</c:v>
                </c:pt>
                <c:pt idx="1553">
                  <c:v>15530</c:v>
                </c:pt>
                <c:pt idx="1554">
                  <c:v>15540</c:v>
                </c:pt>
                <c:pt idx="1555">
                  <c:v>15550</c:v>
                </c:pt>
                <c:pt idx="1556">
                  <c:v>15560</c:v>
                </c:pt>
                <c:pt idx="1557">
                  <c:v>15570</c:v>
                </c:pt>
                <c:pt idx="1558">
                  <c:v>15580</c:v>
                </c:pt>
                <c:pt idx="1559">
                  <c:v>15590</c:v>
                </c:pt>
                <c:pt idx="1560">
                  <c:v>15600</c:v>
                </c:pt>
                <c:pt idx="1561">
                  <c:v>15610</c:v>
                </c:pt>
                <c:pt idx="1562">
                  <c:v>15620</c:v>
                </c:pt>
                <c:pt idx="1563">
                  <c:v>15630</c:v>
                </c:pt>
                <c:pt idx="1564">
                  <c:v>15640</c:v>
                </c:pt>
                <c:pt idx="1565">
                  <c:v>15650</c:v>
                </c:pt>
                <c:pt idx="1566">
                  <c:v>15660</c:v>
                </c:pt>
                <c:pt idx="1567">
                  <c:v>15670</c:v>
                </c:pt>
                <c:pt idx="1568">
                  <c:v>15680</c:v>
                </c:pt>
                <c:pt idx="1569">
                  <c:v>15690</c:v>
                </c:pt>
                <c:pt idx="1570">
                  <c:v>15700</c:v>
                </c:pt>
                <c:pt idx="1571">
                  <c:v>15710</c:v>
                </c:pt>
                <c:pt idx="1572">
                  <c:v>15720</c:v>
                </c:pt>
                <c:pt idx="1573">
                  <c:v>15730</c:v>
                </c:pt>
                <c:pt idx="1574">
                  <c:v>15740</c:v>
                </c:pt>
                <c:pt idx="1575">
                  <c:v>15750</c:v>
                </c:pt>
                <c:pt idx="1576">
                  <c:v>15760</c:v>
                </c:pt>
                <c:pt idx="1577">
                  <c:v>15770</c:v>
                </c:pt>
                <c:pt idx="1578">
                  <c:v>15780</c:v>
                </c:pt>
                <c:pt idx="1579">
                  <c:v>15790</c:v>
                </c:pt>
                <c:pt idx="1580">
                  <c:v>15800</c:v>
                </c:pt>
                <c:pt idx="1581">
                  <c:v>15810</c:v>
                </c:pt>
                <c:pt idx="1582">
                  <c:v>15820</c:v>
                </c:pt>
                <c:pt idx="1583">
                  <c:v>15830</c:v>
                </c:pt>
                <c:pt idx="1584">
                  <c:v>15840</c:v>
                </c:pt>
                <c:pt idx="1585">
                  <c:v>15850</c:v>
                </c:pt>
                <c:pt idx="1586">
                  <c:v>15860</c:v>
                </c:pt>
                <c:pt idx="1587">
                  <c:v>15870</c:v>
                </c:pt>
                <c:pt idx="1588">
                  <c:v>15880</c:v>
                </c:pt>
                <c:pt idx="1589">
                  <c:v>15890</c:v>
                </c:pt>
                <c:pt idx="1590">
                  <c:v>15900</c:v>
                </c:pt>
                <c:pt idx="1591">
                  <c:v>15910</c:v>
                </c:pt>
                <c:pt idx="1592">
                  <c:v>15920</c:v>
                </c:pt>
                <c:pt idx="1593">
                  <c:v>15930</c:v>
                </c:pt>
                <c:pt idx="1594">
                  <c:v>15940</c:v>
                </c:pt>
                <c:pt idx="1595">
                  <c:v>15950</c:v>
                </c:pt>
                <c:pt idx="1596">
                  <c:v>15960</c:v>
                </c:pt>
                <c:pt idx="1597">
                  <c:v>15970</c:v>
                </c:pt>
                <c:pt idx="1598">
                  <c:v>15980</c:v>
                </c:pt>
                <c:pt idx="1599">
                  <c:v>15990</c:v>
                </c:pt>
                <c:pt idx="1600">
                  <c:v>16000</c:v>
                </c:pt>
                <c:pt idx="1601">
                  <c:v>16010</c:v>
                </c:pt>
                <c:pt idx="1602">
                  <c:v>16020</c:v>
                </c:pt>
                <c:pt idx="1603">
                  <c:v>16030</c:v>
                </c:pt>
                <c:pt idx="1604">
                  <c:v>16040</c:v>
                </c:pt>
                <c:pt idx="1605">
                  <c:v>16050</c:v>
                </c:pt>
                <c:pt idx="1606">
                  <c:v>16060</c:v>
                </c:pt>
                <c:pt idx="1607">
                  <c:v>16070</c:v>
                </c:pt>
                <c:pt idx="1608">
                  <c:v>16080</c:v>
                </c:pt>
                <c:pt idx="1609">
                  <c:v>16090</c:v>
                </c:pt>
                <c:pt idx="1610">
                  <c:v>16100</c:v>
                </c:pt>
                <c:pt idx="1611">
                  <c:v>16110</c:v>
                </c:pt>
                <c:pt idx="1612">
                  <c:v>16120</c:v>
                </c:pt>
                <c:pt idx="1613">
                  <c:v>16130</c:v>
                </c:pt>
                <c:pt idx="1614">
                  <c:v>16140</c:v>
                </c:pt>
                <c:pt idx="1615">
                  <c:v>16150</c:v>
                </c:pt>
                <c:pt idx="1616">
                  <c:v>16160</c:v>
                </c:pt>
                <c:pt idx="1617">
                  <c:v>16170</c:v>
                </c:pt>
                <c:pt idx="1618">
                  <c:v>16180</c:v>
                </c:pt>
                <c:pt idx="1619">
                  <c:v>16190</c:v>
                </c:pt>
                <c:pt idx="1620">
                  <c:v>16200</c:v>
                </c:pt>
                <c:pt idx="1621">
                  <c:v>16210</c:v>
                </c:pt>
                <c:pt idx="1622">
                  <c:v>16220</c:v>
                </c:pt>
                <c:pt idx="1623">
                  <c:v>16230</c:v>
                </c:pt>
                <c:pt idx="1624">
                  <c:v>16240</c:v>
                </c:pt>
                <c:pt idx="1625">
                  <c:v>16250</c:v>
                </c:pt>
                <c:pt idx="1626">
                  <c:v>16260</c:v>
                </c:pt>
                <c:pt idx="1627">
                  <c:v>16270</c:v>
                </c:pt>
                <c:pt idx="1628">
                  <c:v>16280</c:v>
                </c:pt>
                <c:pt idx="1629">
                  <c:v>16290</c:v>
                </c:pt>
                <c:pt idx="1630">
                  <c:v>16300</c:v>
                </c:pt>
                <c:pt idx="1631">
                  <c:v>16310</c:v>
                </c:pt>
                <c:pt idx="1632">
                  <c:v>16320</c:v>
                </c:pt>
                <c:pt idx="1633">
                  <c:v>16330</c:v>
                </c:pt>
                <c:pt idx="1634">
                  <c:v>16340</c:v>
                </c:pt>
                <c:pt idx="1635">
                  <c:v>16350</c:v>
                </c:pt>
                <c:pt idx="1636">
                  <c:v>16360</c:v>
                </c:pt>
                <c:pt idx="1637">
                  <c:v>16370</c:v>
                </c:pt>
                <c:pt idx="1638">
                  <c:v>16380</c:v>
                </c:pt>
                <c:pt idx="1639">
                  <c:v>16390</c:v>
                </c:pt>
                <c:pt idx="1640">
                  <c:v>16400</c:v>
                </c:pt>
                <c:pt idx="1641">
                  <c:v>16410</c:v>
                </c:pt>
                <c:pt idx="1642">
                  <c:v>16420</c:v>
                </c:pt>
                <c:pt idx="1643">
                  <c:v>16430</c:v>
                </c:pt>
                <c:pt idx="1644">
                  <c:v>16440</c:v>
                </c:pt>
                <c:pt idx="1645">
                  <c:v>16450</c:v>
                </c:pt>
                <c:pt idx="1646">
                  <c:v>16460</c:v>
                </c:pt>
                <c:pt idx="1647">
                  <c:v>16470</c:v>
                </c:pt>
                <c:pt idx="1648">
                  <c:v>16480</c:v>
                </c:pt>
                <c:pt idx="1649">
                  <c:v>16490</c:v>
                </c:pt>
                <c:pt idx="1650">
                  <c:v>16500</c:v>
                </c:pt>
                <c:pt idx="1651">
                  <c:v>16510</c:v>
                </c:pt>
                <c:pt idx="1652">
                  <c:v>16520</c:v>
                </c:pt>
                <c:pt idx="1653">
                  <c:v>16530</c:v>
                </c:pt>
                <c:pt idx="1654">
                  <c:v>16540</c:v>
                </c:pt>
                <c:pt idx="1655">
                  <c:v>16550</c:v>
                </c:pt>
                <c:pt idx="1656">
                  <c:v>16560</c:v>
                </c:pt>
                <c:pt idx="1657">
                  <c:v>16570</c:v>
                </c:pt>
                <c:pt idx="1658">
                  <c:v>16580</c:v>
                </c:pt>
                <c:pt idx="1659">
                  <c:v>16590</c:v>
                </c:pt>
                <c:pt idx="1660">
                  <c:v>16600</c:v>
                </c:pt>
                <c:pt idx="1661">
                  <c:v>16610</c:v>
                </c:pt>
                <c:pt idx="1662">
                  <c:v>16620</c:v>
                </c:pt>
                <c:pt idx="1663">
                  <c:v>16630</c:v>
                </c:pt>
                <c:pt idx="1664">
                  <c:v>16640</c:v>
                </c:pt>
                <c:pt idx="1665">
                  <c:v>16650</c:v>
                </c:pt>
                <c:pt idx="1666">
                  <c:v>16660</c:v>
                </c:pt>
                <c:pt idx="1667">
                  <c:v>16670</c:v>
                </c:pt>
                <c:pt idx="1668">
                  <c:v>16680</c:v>
                </c:pt>
                <c:pt idx="1669">
                  <c:v>16690</c:v>
                </c:pt>
                <c:pt idx="1670">
                  <c:v>16700</c:v>
                </c:pt>
                <c:pt idx="1671">
                  <c:v>16710</c:v>
                </c:pt>
                <c:pt idx="1672">
                  <c:v>16720</c:v>
                </c:pt>
                <c:pt idx="1673">
                  <c:v>16730</c:v>
                </c:pt>
                <c:pt idx="1674">
                  <c:v>16740</c:v>
                </c:pt>
                <c:pt idx="1675">
                  <c:v>16750</c:v>
                </c:pt>
                <c:pt idx="1676">
                  <c:v>16760</c:v>
                </c:pt>
                <c:pt idx="1677">
                  <c:v>16770</c:v>
                </c:pt>
                <c:pt idx="1678">
                  <c:v>16780</c:v>
                </c:pt>
                <c:pt idx="1679">
                  <c:v>16790</c:v>
                </c:pt>
                <c:pt idx="1680">
                  <c:v>16800</c:v>
                </c:pt>
                <c:pt idx="1681">
                  <c:v>16810</c:v>
                </c:pt>
                <c:pt idx="1682">
                  <c:v>16820</c:v>
                </c:pt>
                <c:pt idx="1683">
                  <c:v>16830</c:v>
                </c:pt>
                <c:pt idx="1684">
                  <c:v>16840</c:v>
                </c:pt>
                <c:pt idx="1685">
                  <c:v>16850</c:v>
                </c:pt>
                <c:pt idx="1686">
                  <c:v>16860</c:v>
                </c:pt>
                <c:pt idx="1687">
                  <c:v>16870</c:v>
                </c:pt>
                <c:pt idx="1688">
                  <c:v>16880</c:v>
                </c:pt>
                <c:pt idx="1689">
                  <c:v>16890</c:v>
                </c:pt>
                <c:pt idx="1690">
                  <c:v>16900</c:v>
                </c:pt>
                <c:pt idx="1691">
                  <c:v>16910</c:v>
                </c:pt>
                <c:pt idx="1692">
                  <c:v>16920</c:v>
                </c:pt>
                <c:pt idx="1693">
                  <c:v>16930</c:v>
                </c:pt>
                <c:pt idx="1694">
                  <c:v>16940</c:v>
                </c:pt>
                <c:pt idx="1695">
                  <c:v>16950</c:v>
                </c:pt>
                <c:pt idx="1696">
                  <c:v>16960</c:v>
                </c:pt>
                <c:pt idx="1697">
                  <c:v>16970</c:v>
                </c:pt>
                <c:pt idx="1698">
                  <c:v>16980</c:v>
                </c:pt>
                <c:pt idx="1699">
                  <c:v>16990</c:v>
                </c:pt>
                <c:pt idx="1700">
                  <c:v>17000</c:v>
                </c:pt>
                <c:pt idx="1701">
                  <c:v>17010</c:v>
                </c:pt>
                <c:pt idx="1702">
                  <c:v>17020</c:v>
                </c:pt>
                <c:pt idx="1703">
                  <c:v>17030</c:v>
                </c:pt>
                <c:pt idx="1704">
                  <c:v>17040</c:v>
                </c:pt>
                <c:pt idx="1705">
                  <c:v>17050</c:v>
                </c:pt>
                <c:pt idx="1706">
                  <c:v>17060</c:v>
                </c:pt>
                <c:pt idx="1707">
                  <c:v>17070</c:v>
                </c:pt>
                <c:pt idx="1708">
                  <c:v>17080</c:v>
                </c:pt>
                <c:pt idx="1709">
                  <c:v>17090</c:v>
                </c:pt>
                <c:pt idx="1710">
                  <c:v>17100</c:v>
                </c:pt>
                <c:pt idx="1711">
                  <c:v>17110</c:v>
                </c:pt>
                <c:pt idx="1712">
                  <c:v>17120</c:v>
                </c:pt>
                <c:pt idx="1713">
                  <c:v>17130</c:v>
                </c:pt>
                <c:pt idx="1714">
                  <c:v>17140</c:v>
                </c:pt>
                <c:pt idx="1715">
                  <c:v>17150</c:v>
                </c:pt>
                <c:pt idx="1716">
                  <c:v>17160</c:v>
                </c:pt>
                <c:pt idx="1717">
                  <c:v>17170</c:v>
                </c:pt>
                <c:pt idx="1718">
                  <c:v>17180</c:v>
                </c:pt>
                <c:pt idx="1719">
                  <c:v>17190</c:v>
                </c:pt>
                <c:pt idx="1720">
                  <c:v>17200</c:v>
                </c:pt>
                <c:pt idx="1721">
                  <c:v>17210</c:v>
                </c:pt>
                <c:pt idx="1722">
                  <c:v>17220</c:v>
                </c:pt>
                <c:pt idx="1723">
                  <c:v>17230</c:v>
                </c:pt>
                <c:pt idx="1724">
                  <c:v>17240</c:v>
                </c:pt>
                <c:pt idx="1725">
                  <c:v>17250</c:v>
                </c:pt>
                <c:pt idx="1726">
                  <c:v>17260</c:v>
                </c:pt>
                <c:pt idx="1727">
                  <c:v>17270</c:v>
                </c:pt>
                <c:pt idx="1728">
                  <c:v>17280</c:v>
                </c:pt>
                <c:pt idx="1729">
                  <c:v>17290</c:v>
                </c:pt>
                <c:pt idx="1730">
                  <c:v>17300</c:v>
                </c:pt>
                <c:pt idx="1731">
                  <c:v>17310</c:v>
                </c:pt>
                <c:pt idx="1732">
                  <c:v>17320</c:v>
                </c:pt>
                <c:pt idx="1733">
                  <c:v>17330</c:v>
                </c:pt>
                <c:pt idx="1734">
                  <c:v>17340</c:v>
                </c:pt>
                <c:pt idx="1735">
                  <c:v>17350</c:v>
                </c:pt>
                <c:pt idx="1736">
                  <c:v>17360</c:v>
                </c:pt>
                <c:pt idx="1737">
                  <c:v>17370</c:v>
                </c:pt>
                <c:pt idx="1738">
                  <c:v>17380</c:v>
                </c:pt>
                <c:pt idx="1739">
                  <c:v>17390</c:v>
                </c:pt>
                <c:pt idx="1740">
                  <c:v>17400</c:v>
                </c:pt>
                <c:pt idx="1741">
                  <c:v>17410</c:v>
                </c:pt>
                <c:pt idx="1742">
                  <c:v>17420</c:v>
                </c:pt>
                <c:pt idx="1743">
                  <c:v>17430</c:v>
                </c:pt>
                <c:pt idx="1744">
                  <c:v>17440</c:v>
                </c:pt>
                <c:pt idx="1745">
                  <c:v>17450</c:v>
                </c:pt>
                <c:pt idx="1746">
                  <c:v>17460</c:v>
                </c:pt>
                <c:pt idx="1747">
                  <c:v>17470</c:v>
                </c:pt>
                <c:pt idx="1748">
                  <c:v>17480</c:v>
                </c:pt>
                <c:pt idx="1749">
                  <c:v>17490</c:v>
                </c:pt>
                <c:pt idx="1750">
                  <c:v>17500</c:v>
                </c:pt>
                <c:pt idx="1751">
                  <c:v>17510</c:v>
                </c:pt>
                <c:pt idx="1752">
                  <c:v>17520</c:v>
                </c:pt>
                <c:pt idx="1753">
                  <c:v>17530</c:v>
                </c:pt>
                <c:pt idx="1754">
                  <c:v>17540</c:v>
                </c:pt>
                <c:pt idx="1755">
                  <c:v>17550</c:v>
                </c:pt>
                <c:pt idx="1756">
                  <c:v>17560</c:v>
                </c:pt>
                <c:pt idx="1757">
                  <c:v>17570</c:v>
                </c:pt>
                <c:pt idx="1758">
                  <c:v>17580</c:v>
                </c:pt>
                <c:pt idx="1759">
                  <c:v>17590</c:v>
                </c:pt>
                <c:pt idx="1760">
                  <c:v>17600</c:v>
                </c:pt>
                <c:pt idx="1761">
                  <c:v>17610</c:v>
                </c:pt>
                <c:pt idx="1762">
                  <c:v>17620</c:v>
                </c:pt>
                <c:pt idx="1763">
                  <c:v>17630</c:v>
                </c:pt>
                <c:pt idx="1764">
                  <c:v>17640</c:v>
                </c:pt>
                <c:pt idx="1765">
                  <c:v>17650</c:v>
                </c:pt>
                <c:pt idx="1766">
                  <c:v>17660</c:v>
                </c:pt>
                <c:pt idx="1767">
                  <c:v>17670</c:v>
                </c:pt>
                <c:pt idx="1768">
                  <c:v>17680</c:v>
                </c:pt>
                <c:pt idx="1769">
                  <c:v>17690</c:v>
                </c:pt>
                <c:pt idx="1770">
                  <c:v>17700</c:v>
                </c:pt>
                <c:pt idx="1771">
                  <c:v>17710</c:v>
                </c:pt>
                <c:pt idx="1772">
                  <c:v>17720</c:v>
                </c:pt>
                <c:pt idx="1773">
                  <c:v>17730</c:v>
                </c:pt>
                <c:pt idx="1774">
                  <c:v>17740</c:v>
                </c:pt>
                <c:pt idx="1775">
                  <c:v>17750</c:v>
                </c:pt>
                <c:pt idx="1776">
                  <c:v>17760</c:v>
                </c:pt>
                <c:pt idx="1777">
                  <c:v>17770</c:v>
                </c:pt>
                <c:pt idx="1778">
                  <c:v>17780</c:v>
                </c:pt>
                <c:pt idx="1779">
                  <c:v>17790</c:v>
                </c:pt>
                <c:pt idx="1780">
                  <c:v>17800</c:v>
                </c:pt>
                <c:pt idx="1781">
                  <c:v>17810</c:v>
                </c:pt>
                <c:pt idx="1782">
                  <c:v>17820</c:v>
                </c:pt>
                <c:pt idx="1783">
                  <c:v>17830</c:v>
                </c:pt>
                <c:pt idx="1784">
                  <c:v>17840</c:v>
                </c:pt>
                <c:pt idx="1785">
                  <c:v>17850</c:v>
                </c:pt>
                <c:pt idx="1786">
                  <c:v>17860</c:v>
                </c:pt>
                <c:pt idx="1787">
                  <c:v>17870</c:v>
                </c:pt>
                <c:pt idx="1788">
                  <c:v>17880</c:v>
                </c:pt>
                <c:pt idx="1789">
                  <c:v>17890</c:v>
                </c:pt>
                <c:pt idx="1790">
                  <c:v>17900</c:v>
                </c:pt>
                <c:pt idx="1791">
                  <c:v>17910</c:v>
                </c:pt>
                <c:pt idx="1792">
                  <c:v>17920</c:v>
                </c:pt>
                <c:pt idx="1793">
                  <c:v>17930</c:v>
                </c:pt>
                <c:pt idx="1794">
                  <c:v>17940</c:v>
                </c:pt>
                <c:pt idx="1795">
                  <c:v>17950</c:v>
                </c:pt>
                <c:pt idx="1796">
                  <c:v>17960</c:v>
                </c:pt>
                <c:pt idx="1797">
                  <c:v>17970</c:v>
                </c:pt>
                <c:pt idx="1798">
                  <c:v>17980</c:v>
                </c:pt>
                <c:pt idx="1799">
                  <c:v>17990</c:v>
                </c:pt>
                <c:pt idx="1800">
                  <c:v>18000</c:v>
                </c:pt>
                <c:pt idx="1801">
                  <c:v>18010</c:v>
                </c:pt>
                <c:pt idx="1802">
                  <c:v>18020</c:v>
                </c:pt>
                <c:pt idx="1803">
                  <c:v>18030</c:v>
                </c:pt>
                <c:pt idx="1804">
                  <c:v>18040</c:v>
                </c:pt>
                <c:pt idx="1805">
                  <c:v>18050</c:v>
                </c:pt>
                <c:pt idx="1806">
                  <c:v>18060</c:v>
                </c:pt>
                <c:pt idx="1807">
                  <c:v>18070</c:v>
                </c:pt>
                <c:pt idx="1808">
                  <c:v>18080</c:v>
                </c:pt>
                <c:pt idx="1809">
                  <c:v>18090</c:v>
                </c:pt>
                <c:pt idx="1810">
                  <c:v>18100</c:v>
                </c:pt>
                <c:pt idx="1811">
                  <c:v>18110</c:v>
                </c:pt>
                <c:pt idx="1812">
                  <c:v>18120</c:v>
                </c:pt>
                <c:pt idx="1813">
                  <c:v>18130</c:v>
                </c:pt>
                <c:pt idx="1814">
                  <c:v>18140</c:v>
                </c:pt>
                <c:pt idx="1815">
                  <c:v>18150</c:v>
                </c:pt>
                <c:pt idx="1816">
                  <c:v>18160</c:v>
                </c:pt>
                <c:pt idx="1817">
                  <c:v>18170</c:v>
                </c:pt>
                <c:pt idx="1818">
                  <c:v>18180</c:v>
                </c:pt>
                <c:pt idx="1819">
                  <c:v>18190</c:v>
                </c:pt>
                <c:pt idx="1820">
                  <c:v>18200</c:v>
                </c:pt>
                <c:pt idx="1821">
                  <c:v>18210</c:v>
                </c:pt>
                <c:pt idx="1822">
                  <c:v>18220</c:v>
                </c:pt>
                <c:pt idx="1823">
                  <c:v>18230</c:v>
                </c:pt>
                <c:pt idx="1824">
                  <c:v>18240</c:v>
                </c:pt>
                <c:pt idx="1825">
                  <c:v>18250</c:v>
                </c:pt>
                <c:pt idx="1826">
                  <c:v>18260</c:v>
                </c:pt>
                <c:pt idx="1827">
                  <c:v>18270</c:v>
                </c:pt>
                <c:pt idx="1828">
                  <c:v>18280</c:v>
                </c:pt>
                <c:pt idx="1829">
                  <c:v>18290</c:v>
                </c:pt>
                <c:pt idx="1830">
                  <c:v>18300</c:v>
                </c:pt>
                <c:pt idx="1831">
                  <c:v>18310</c:v>
                </c:pt>
                <c:pt idx="1832">
                  <c:v>18320</c:v>
                </c:pt>
                <c:pt idx="1833">
                  <c:v>18330</c:v>
                </c:pt>
                <c:pt idx="1834">
                  <c:v>18340</c:v>
                </c:pt>
                <c:pt idx="1835">
                  <c:v>18350</c:v>
                </c:pt>
                <c:pt idx="1836">
                  <c:v>18360</c:v>
                </c:pt>
                <c:pt idx="1837">
                  <c:v>18370</c:v>
                </c:pt>
                <c:pt idx="1838">
                  <c:v>18380</c:v>
                </c:pt>
                <c:pt idx="1839">
                  <c:v>18390</c:v>
                </c:pt>
                <c:pt idx="1840">
                  <c:v>18400</c:v>
                </c:pt>
                <c:pt idx="1841">
                  <c:v>18410</c:v>
                </c:pt>
                <c:pt idx="1842">
                  <c:v>18420</c:v>
                </c:pt>
                <c:pt idx="1843">
                  <c:v>18430</c:v>
                </c:pt>
                <c:pt idx="1844">
                  <c:v>18440</c:v>
                </c:pt>
                <c:pt idx="1845">
                  <c:v>18450</c:v>
                </c:pt>
                <c:pt idx="1846">
                  <c:v>18460</c:v>
                </c:pt>
                <c:pt idx="1847">
                  <c:v>18470</c:v>
                </c:pt>
                <c:pt idx="1848">
                  <c:v>18480</c:v>
                </c:pt>
                <c:pt idx="1849">
                  <c:v>18490</c:v>
                </c:pt>
                <c:pt idx="1850">
                  <c:v>18500</c:v>
                </c:pt>
                <c:pt idx="1851">
                  <c:v>18510</c:v>
                </c:pt>
                <c:pt idx="1852">
                  <c:v>18520</c:v>
                </c:pt>
                <c:pt idx="1853">
                  <c:v>18530</c:v>
                </c:pt>
                <c:pt idx="1854">
                  <c:v>18540</c:v>
                </c:pt>
                <c:pt idx="1855">
                  <c:v>18550</c:v>
                </c:pt>
                <c:pt idx="1856">
                  <c:v>18560</c:v>
                </c:pt>
                <c:pt idx="1857">
                  <c:v>18570</c:v>
                </c:pt>
                <c:pt idx="1858">
                  <c:v>18580</c:v>
                </c:pt>
                <c:pt idx="1859">
                  <c:v>18590</c:v>
                </c:pt>
                <c:pt idx="1860">
                  <c:v>18600</c:v>
                </c:pt>
                <c:pt idx="1861">
                  <c:v>18610</c:v>
                </c:pt>
                <c:pt idx="1862">
                  <c:v>18620</c:v>
                </c:pt>
                <c:pt idx="1863">
                  <c:v>18630</c:v>
                </c:pt>
                <c:pt idx="1864">
                  <c:v>18640</c:v>
                </c:pt>
                <c:pt idx="1865">
                  <c:v>18650</c:v>
                </c:pt>
                <c:pt idx="1866">
                  <c:v>18660</c:v>
                </c:pt>
                <c:pt idx="1867">
                  <c:v>18670</c:v>
                </c:pt>
                <c:pt idx="1868">
                  <c:v>18680</c:v>
                </c:pt>
                <c:pt idx="1869">
                  <c:v>18690</c:v>
                </c:pt>
                <c:pt idx="1870">
                  <c:v>18700</c:v>
                </c:pt>
                <c:pt idx="1871">
                  <c:v>18710</c:v>
                </c:pt>
                <c:pt idx="1872">
                  <c:v>18720</c:v>
                </c:pt>
                <c:pt idx="1873">
                  <c:v>18730</c:v>
                </c:pt>
                <c:pt idx="1874">
                  <c:v>18740</c:v>
                </c:pt>
                <c:pt idx="1875">
                  <c:v>18750</c:v>
                </c:pt>
                <c:pt idx="1876">
                  <c:v>18760</c:v>
                </c:pt>
                <c:pt idx="1877">
                  <c:v>18770</c:v>
                </c:pt>
                <c:pt idx="1878">
                  <c:v>18780</c:v>
                </c:pt>
                <c:pt idx="1879">
                  <c:v>18790</c:v>
                </c:pt>
                <c:pt idx="1880">
                  <c:v>18800</c:v>
                </c:pt>
                <c:pt idx="1881">
                  <c:v>18810</c:v>
                </c:pt>
                <c:pt idx="1882">
                  <c:v>18820</c:v>
                </c:pt>
                <c:pt idx="1883">
                  <c:v>18830</c:v>
                </c:pt>
                <c:pt idx="1884">
                  <c:v>18840</c:v>
                </c:pt>
                <c:pt idx="1885">
                  <c:v>18850</c:v>
                </c:pt>
                <c:pt idx="1886">
                  <c:v>18860</c:v>
                </c:pt>
                <c:pt idx="1887">
                  <c:v>18870</c:v>
                </c:pt>
                <c:pt idx="1888">
                  <c:v>18880</c:v>
                </c:pt>
                <c:pt idx="1889">
                  <c:v>18890</c:v>
                </c:pt>
                <c:pt idx="1890">
                  <c:v>18900</c:v>
                </c:pt>
                <c:pt idx="1891">
                  <c:v>18910</c:v>
                </c:pt>
                <c:pt idx="1892">
                  <c:v>18920</c:v>
                </c:pt>
                <c:pt idx="1893">
                  <c:v>18930</c:v>
                </c:pt>
                <c:pt idx="1894">
                  <c:v>18940</c:v>
                </c:pt>
                <c:pt idx="1895">
                  <c:v>18950</c:v>
                </c:pt>
                <c:pt idx="1896">
                  <c:v>18960</c:v>
                </c:pt>
                <c:pt idx="1897">
                  <c:v>18970</c:v>
                </c:pt>
                <c:pt idx="1898">
                  <c:v>18980</c:v>
                </c:pt>
                <c:pt idx="1899">
                  <c:v>18990</c:v>
                </c:pt>
                <c:pt idx="1900">
                  <c:v>19000</c:v>
                </c:pt>
                <c:pt idx="1901">
                  <c:v>19010</c:v>
                </c:pt>
                <c:pt idx="1902">
                  <c:v>19020</c:v>
                </c:pt>
                <c:pt idx="1903">
                  <c:v>19030</c:v>
                </c:pt>
                <c:pt idx="1904">
                  <c:v>19040</c:v>
                </c:pt>
                <c:pt idx="1905">
                  <c:v>19050</c:v>
                </c:pt>
                <c:pt idx="1906">
                  <c:v>19060</c:v>
                </c:pt>
                <c:pt idx="1907">
                  <c:v>19070</c:v>
                </c:pt>
                <c:pt idx="1908">
                  <c:v>19080</c:v>
                </c:pt>
                <c:pt idx="1909">
                  <c:v>19090</c:v>
                </c:pt>
                <c:pt idx="1910">
                  <c:v>19100</c:v>
                </c:pt>
                <c:pt idx="1911">
                  <c:v>19110</c:v>
                </c:pt>
                <c:pt idx="1912">
                  <c:v>19120</c:v>
                </c:pt>
                <c:pt idx="1913">
                  <c:v>19130</c:v>
                </c:pt>
                <c:pt idx="1914">
                  <c:v>19140</c:v>
                </c:pt>
                <c:pt idx="1915">
                  <c:v>19150</c:v>
                </c:pt>
                <c:pt idx="1916">
                  <c:v>19160</c:v>
                </c:pt>
                <c:pt idx="1917">
                  <c:v>19170</c:v>
                </c:pt>
                <c:pt idx="1918">
                  <c:v>19180</c:v>
                </c:pt>
                <c:pt idx="1919">
                  <c:v>19190</c:v>
                </c:pt>
                <c:pt idx="1920">
                  <c:v>19200</c:v>
                </c:pt>
                <c:pt idx="1921">
                  <c:v>19210</c:v>
                </c:pt>
                <c:pt idx="1922">
                  <c:v>19220</c:v>
                </c:pt>
                <c:pt idx="1923">
                  <c:v>19230</c:v>
                </c:pt>
                <c:pt idx="1924">
                  <c:v>19240</c:v>
                </c:pt>
                <c:pt idx="1925">
                  <c:v>19250</c:v>
                </c:pt>
                <c:pt idx="1926">
                  <c:v>19260</c:v>
                </c:pt>
                <c:pt idx="1927">
                  <c:v>19270</c:v>
                </c:pt>
                <c:pt idx="1928">
                  <c:v>19280</c:v>
                </c:pt>
                <c:pt idx="1929">
                  <c:v>19290</c:v>
                </c:pt>
                <c:pt idx="1930">
                  <c:v>19300</c:v>
                </c:pt>
                <c:pt idx="1931">
                  <c:v>19310</c:v>
                </c:pt>
                <c:pt idx="1932">
                  <c:v>19320</c:v>
                </c:pt>
                <c:pt idx="1933">
                  <c:v>19330</c:v>
                </c:pt>
                <c:pt idx="1934">
                  <c:v>19340</c:v>
                </c:pt>
                <c:pt idx="1935">
                  <c:v>19350</c:v>
                </c:pt>
                <c:pt idx="1936">
                  <c:v>19360</c:v>
                </c:pt>
                <c:pt idx="1937">
                  <c:v>19370</c:v>
                </c:pt>
                <c:pt idx="1938">
                  <c:v>19380</c:v>
                </c:pt>
                <c:pt idx="1939">
                  <c:v>19390</c:v>
                </c:pt>
                <c:pt idx="1940">
                  <c:v>19400</c:v>
                </c:pt>
                <c:pt idx="1941">
                  <c:v>19410</c:v>
                </c:pt>
                <c:pt idx="1942">
                  <c:v>19420</c:v>
                </c:pt>
                <c:pt idx="1943">
                  <c:v>19430</c:v>
                </c:pt>
                <c:pt idx="1944">
                  <c:v>19440</c:v>
                </c:pt>
                <c:pt idx="1945">
                  <c:v>19450</c:v>
                </c:pt>
                <c:pt idx="1946">
                  <c:v>19460</c:v>
                </c:pt>
                <c:pt idx="1947">
                  <c:v>19470</c:v>
                </c:pt>
                <c:pt idx="1948">
                  <c:v>19480</c:v>
                </c:pt>
                <c:pt idx="1949">
                  <c:v>19490</c:v>
                </c:pt>
                <c:pt idx="1950">
                  <c:v>19500</c:v>
                </c:pt>
                <c:pt idx="1951">
                  <c:v>19510</c:v>
                </c:pt>
                <c:pt idx="1952">
                  <c:v>19520</c:v>
                </c:pt>
                <c:pt idx="1953">
                  <c:v>19530</c:v>
                </c:pt>
                <c:pt idx="1954">
                  <c:v>19540</c:v>
                </c:pt>
                <c:pt idx="1955">
                  <c:v>19550</c:v>
                </c:pt>
                <c:pt idx="1956">
                  <c:v>19560</c:v>
                </c:pt>
                <c:pt idx="1957">
                  <c:v>19570</c:v>
                </c:pt>
                <c:pt idx="1958">
                  <c:v>19580</c:v>
                </c:pt>
                <c:pt idx="1959">
                  <c:v>19590</c:v>
                </c:pt>
                <c:pt idx="1960">
                  <c:v>19600</c:v>
                </c:pt>
                <c:pt idx="1961">
                  <c:v>19610</c:v>
                </c:pt>
                <c:pt idx="1962">
                  <c:v>19620</c:v>
                </c:pt>
                <c:pt idx="1963">
                  <c:v>19630</c:v>
                </c:pt>
                <c:pt idx="1964">
                  <c:v>19640</c:v>
                </c:pt>
                <c:pt idx="1965">
                  <c:v>19650</c:v>
                </c:pt>
                <c:pt idx="1966">
                  <c:v>19660</c:v>
                </c:pt>
                <c:pt idx="1967">
                  <c:v>19670</c:v>
                </c:pt>
                <c:pt idx="1968">
                  <c:v>19680</c:v>
                </c:pt>
                <c:pt idx="1969">
                  <c:v>19690</c:v>
                </c:pt>
                <c:pt idx="1970">
                  <c:v>19700</c:v>
                </c:pt>
                <c:pt idx="1971">
                  <c:v>19710</c:v>
                </c:pt>
                <c:pt idx="1972">
                  <c:v>19720</c:v>
                </c:pt>
                <c:pt idx="1973">
                  <c:v>19730</c:v>
                </c:pt>
                <c:pt idx="1974">
                  <c:v>19740</c:v>
                </c:pt>
                <c:pt idx="1975">
                  <c:v>19750</c:v>
                </c:pt>
                <c:pt idx="1976">
                  <c:v>19760</c:v>
                </c:pt>
                <c:pt idx="1977">
                  <c:v>19770</c:v>
                </c:pt>
                <c:pt idx="1978">
                  <c:v>19780</c:v>
                </c:pt>
                <c:pt idx="1979">
                  <c:v>19790</c:v>
                </c:pt>
                <c:pt idx="1980">
                  <c:v>19800</c:v>
                </c:pt>
                <c:pt idx="1981">
                  <c:v>19810</c:v>
                </c:pt>
                <c:pt idx="1982">
                  <c:v>19820</c:v>
                </c:pt>
                <c:pt idx="1983">
                  <c:v>19830</c:v>
                </c:pt>
                <c:pt idx="1984">
                  <c:v>19840</c:v>
                </c:pt>
                <c:pt idx="1985">
                  <c:v>19850</c:v>
                </c:pt>
                <c:pt idx="1986">
                  <c:v>19860</c:v>
                </c:pt>
                <c:pt idx="1987">
                  <c:v>19870</c:v>
                </c:pt>
                <c:pt idx="1988">
                  <c:v>19880</c:v>
                </c:pt>
                <c:pt idx="1989">
                  <c:v>19890</c:v>
                </c:pt>
                <c:pt idx="1990">
                  <c:v>19900</c:v>
                </c:pt>
                <c:pt idx="1991">
                  <c:v>19910</c:v>
                </c:pt>
                <c:pt idx="1992">
                  <c:v>19920</c:v>
                </c:pt>
                <c:pt idx="1993">
                  <c:v>19930</c:v>
                </c:pt>
                <c:pt idx="1994">
                  <c:v>19940</c:v>
                </c:pt>
                <c:pt idx="1995">
                  <c:v>19950</c:v>
                </c:pt>
                <c:pt idx="1996">
                  <c:v>19960</c:v>
                </c:pt>
                <c:pt idx="1997">
                  <c:v>19970</c:v>
                </c:pt>
                <c:pt idx="1998">
                  <c:v>19980</c:v>
                </c:pt>
                <c:pt idx="1999">
                  <c:v>19990</c:v>
                </c:pt>
                <c:pt idx="2000">
                  <c:v>20000</c:v>
                </c:pt>
                <c:pt idx="2001">
                  <c:v>20010</c:v>
                </c:pt>
                <c:pt idx="2002">
                  <c:v>20020</c:v>
                </c:pt>
                <c:pt idx="2003">
                  <c:v>20030</c:v>
                </c:pt>
                <c:pt idx="2004">
                  <c:v>20040</c:v>
                </c:pt>
                <c:pt idx="2005">
                  <c:v>20050</c:v>
                </c:pt>
                <c:pt idx="2006">
                  <c:v>20060</c:v>
                </c:pt>
                <c:pt idx="2007">
                  <c:v>20070</c:v>
                </c:pt>
                <c:pt idx="2008">
                  <c:v>20080</c:v>
                </c:pt>
                <c:pt idx="2009">
                  <c:v>20090</c:v>
                </c:pt>
                <c:pt idx="2010">
                  <c:v>20100</c:v>
                </c:pt>
                <c:pt idx="2011">
                  <c:v>20110</c:v>
                </c:pt>
                <c:pt idx="2012">
                  <c:v>20120</c:v>
                </c:pt>
                <c:pt idx="2013">
                  <c:v>20130</c:v>
                </c:pt>
                <c:pt idx="2014">
                  <c:v>20140</c:v>
                </c:pt>
                <c:pt idx="2015">
                  <c:v>20150</c:v>
                </c:pt>
                <c:pt idx="2016">
                  <c:v>20160</c:v>
                </c:pt>
                <c:pt idx="2017">
                  <c:v>20170</c:v>
                </c:pt>
                <c:pt idx="2018">
                  <c:v>20180</c:v>
                </c:pt>
                <c:pt idx="2019">
                  <c:v>20190</c:v>
                </c:pt>
                <c:pt idx="2020">
                  <c:v>20200</c:v>
                </c:pt>
                <c:pt idx="2021">
                  <c:v>20210</c:v>
                </c:pt>
                <c:pt idx="2022">
                  <c:v>20220</c:v>
                </c:pt>
                <c:pt idx="2023">
                  <c:v>20230</c:v>
                </c:pt>
                <c:pt idx="2024">
                  <c:v>20240</c:v>
                </c:pt>
                <c:pt idx="2025">
                  <c:v>20250</c:v>
                </c:pt>
                <c:pt idx="2026">
                  <c:v>20260</c:v>
                </c:pt>
                <c:pt idx="2027">
                  <c:v>20270</c:v>
                </c:pt>
                <c:pt idx="2028">
                  <c:v>20280</c:v>
                </c:pt>
                <c:pt idx="2029">
                  <c:v>20290</c:v>
                </c:pt>
                <c:pt idx="2030">
                  <c:v>20300</c:v>
                </c:pt>
                <c:pt idx="2031">
                  <c:v>20310</c:v>
                </c:pt>
                <c:pt idx="2032">
                  <c:v>20320</c:v>
                </c:pt>
                <c:pt idx="2033">
                  <c:v>20330</c:v>
                </c:pt>
                <c:pt idx="2034">
                  <c:v>20340</c:v>
                </c:pt>
                <c:pt idx="2035">
                  <c:v>20350</c:v>
                </c:pt>
                <c:pt idx="2036">
                  <c:v>20360</c:v>
                </c:pt>
                <c:pt idx="2037">
                  <c:v>20370</c:v>
                </c:pt>
                <c:pt idx="2038">
                  <c:v>20380</c:v>
                </c:pt>
                <c:pt idx="2039">
                  <c:v>20390</c:v>
                </c:pt>
                <c:pt idx="2040">
                  <c:v>20400</c:v>
                </c:pt>
                <c:pt idx="2041">
                  <c:v>20410</c:v>
                </c:pt>
                <c:pt idx="2042">
                  <c:v>20420</c:v>
                </c:pt>
                <c:pt idx="2043">
                  <c:v>20430</c:v>
                </c:pt>
                <c:pt idx="2044">
                  <c:v>20440</c:v>
                </c:pt>
                <c:pt idx="2045">
                  <c:v>20450</c:v>
                </c:pt>
                <c:pt idx="2046">
                  <c:v>20460</c:v>
                </c:pt>
                <c:pt idx="2047">
                  <c:v>20470</c:v>
                </c:pt>
                <c:pt idx="2048">
                  <c:v>20480</c:v>
                </c:pt>
                <c:pt idx="2049">
                  <c:v>20490</c:v>
                </c:pt>
                <c:pt idx="2050">
                  <c:v>20500</c:v>
                </c:pt>
                <c:pt idx="2051">
                  <c:v>20510</c:v>
                </c:pt>
                <c:pt idx="2052">
                  <c:v>20520</c:v>
                </c:pt>
                <c:pt idx="2053">
                  <c:v>20530</c:v>
                </c:pt>
                <c:pt idx="2054">
                  <c:v>20540</c:v>
                </c:pt>
                <c:pt idx="2055">
                  <c:v>20550</c:v>
                </c:pt>
                <c:pt idx="2056">
                  <c:v>20560</c:v>
                </c:pt>
                <c:pt idx="2057">
                  <c:v>20570</c:v>
                </c:pt>
                <c:pt idx="2058">
                  <c:v>20580</c:v>
                </c:pt>
                <c:pt idx="2059">
                  <c:v>20590</c:v>
                </c:pt>
                <c:pt idx="2060">
                  <c:v>20600</c:v>
                </c:pt>
                <c:pt idx="2061">
                  <c:v>20610</c:v>
                </c:pt>
                <c:pt idx="2062">
                  <c:v>20620</c:v>
                </c:pt>
                <c:pt idx="2063">
                  <c:v>20630</c:v>
                </c:pt>
                <c:pt idx="2064">
                  <c:v>20640</c:v>
                </c:pt>
                <c:pt idx="2065">
                  <c:v>20650</c:v>
                </c:pt>
                <c:pt idx="2066">
                  <c:v>20660</c:v>
                </c:pt>
                <c:pt idx="2067">
                  <c:v>20670</c:v>
                </c:pt>
                <c:pt idx="2068">
                  <c:v>20680</c:v>
                </c:pt>
                <c:pt idx="2069">
                  <c:v>20690</c:v>
                </c:pt>
                <c:pt idx="2070">
                  <c:v>20700</c:v>
                </c:pt>
                <c:pt idx="2071">
                  <c:v>20710</c:v>
                </c:pt>
                <c:pt idx="2072">
                  <c:v>20720</c:v>
                </c:pt>
                <c:pt idx="2073">
                  <c:v>20730</c:v>
                </c:pt>
                <c:pt idx="2074">
                  <c:v>20740</c:v>
                </c:pt>
                <c:pt idx="2075">
                  <c:v>20750</c:v>
                </c:pt>
                <c:pt idx="2076">
                  <c:v>20760</c:v>
                </c:pt>
                <c:pt idx="2077">
                  <c:v>20770</c:v>
                </c:pt>
                <c:pt idx="2078">
                  <c:v>20780</c:v>
                </c:pt>
                <c:pt idx="2079">
                  <c:v>20790</c:v>
                </c:pt>
                <c:pt idx="2080">
                  <c:v>20800</c:v>
                </c:pt>
                <c:pt idx="2081">
                  <c:v>20810</c:v>
                </c:pt>
                <c:pt idx="2082">
                  <c:v>20820</c:v>
                </c:pt>
                <c:pt idx="2083">
                  <c:v>20830</c:v>
                </c:pt>
                <c:pt idx="2084">
                  <c:v>20840</c:v>
                </c:pt>
                <c:pt idx="2085">
                  <c:v>20850</c:v>
                </c:pt>
                <c:pt idx="2086">
                  <c:v>20860</c:v>
                </c:pt>
                <c:pt idx="2087">
                  <c:v>20870</c:v>
                </c:pt>
                <c:pt idx="2088">
                  <c:v>20880</c:v>
                </c:pt>
                <c:pt idx="2089">
                  <c:v>20890</c:v>
                </c:pt>
                <c:pt idx="2090">
                  <c:v>20900</c:v>
                </c:pt>
                <c:pt idx="2091">
                  <c:v>20910</c:v>
                </c:pt>
                <c:pt idx="2092">
                  <c:v>20920</c:v>
                </c:pt>
                <c:pt idx="2093">
                  <c:v>20930</c:v>
                </c:pt>
                <c:pt idx="2094">
                  <c:v>20940</c:v>
                </c:pt>
                <c:pt idx="2095">
                  <c:v>20950</c:v>
                </c:pt>
                <c:pt idx="2096">
                  <c:v>20960</c:v>
                </c:pt>
                <c:pt idx="2097">
                  <c:v>20970</c:v>
                </c:pt>
                <c:pt idx="2098">
                  <c:v>20980</c:v>
                </c:pt>
                <c:pt idx="2099">
                  <c:v>20990</c:v>
                </c:pt>
                <c:pt idx="2100">
                  <c:v>21000</c:v>
                </c:pt>
                <c:pt idx="2101">
                  <c:v>21010</c:v>
                </c:pt>
                <c:pt idx="2102">
                  <c:v>21020</c:v>
                </c:pt>
                <c:pt idx="2103">
                  <c:v>21030</c:v>
                </c:pt>
                <c:pt idx="2104">
                  <c:v>21040</c:v>
                </c:pt>
                <c:pt idx="2105">
                  <c:v>21050</c:v>
                </c:pt>
                <c:pt idx="2106">
                  <c:v>21060</c:v>
                </c:pt>
                <c:pt idx="2107">
                  <c:v>21070</c:v>
                </c:pt>
                <c:pt idx="2108">
                  <c:v>21080</c:v>
                </c:pt>
                <c:pt idx="2109">
                  <c:v>21090</c:v>
                </c:pt>
                <c:pt idx="2110">
                  <c:v>21100</c:v>
                </c:pt>
                <c:pt idx="2111">
                  <c:v>21110</c:v>
                </c:pt>
                <c:pt idx="2112">
                  <c:v>21120</c:v>
                </c:pt>
                <c:pt idx="2113">
                  <c:v>21130</c:v>
                </c:pt>
                <c:pt idx="2114">
                  <c:v>21140</c:v>
                </c:pt>
                <c:pt idx="2115">
                  <c:v>21150</c:v>
                </c:pt>
                <c:pt idx="2116">
                  <c:v>21160</c:v>
                </c:pt>
                <c:pt idx="2117">
                  <c:v>21170</c:v>
                </c:pt>
                <c:pt idx="2118">
                  <c:v>21180</c:v>
                </c:pt>
                <c:pt idx="2119">
                  <c:v>21190</c:v>
                </c:pt>
                <c:pt idx="2120">
                  <c:v>21200</c:v>
                </c:pt>
                <c:pt idx="2121">
                  <c:v>21210</c:v>
                </c:pt>
                <c:pt idx="2122">
                  <c:v>21220</c:v>
                </c:pt>
                <c:pt idx="2123">
                  <c:v>21230</c:v>
                </c:pt>
                <c:pt idx="2124">
                  <c:v>21240</c:v>
                </c:pt>
                <c:pt idx="2125">
                  <c:v>21250</c:v>
                </c:pt>
                <c:pt idx="2126">
                  <c:v>21260</c:v>
                </c:pt>
                <c:pt idx="2127">
                  <c:v>21270</c:v>
                </c:pt>
                <c:pt idx="2128">
                  <c:v>21280</c:v>
                </c:pt>
                <c:pt idx="2129">
                  <c:v>21290</c:v>
                </c:pt>
                <c:pt idx="2130">
                  <c:v>21300</c:v>
                </c:pt>
                <c:pt idx="2131">
                  <c:v>21310</c:v>
                </c:pt>
                <c:pt idx="2132">
                  <c:v>21320</c:v>
                </c:pt>
                <c:pt idx="2133">
                  <c:v>21330</c:v>
                </c:pt>
                <c:pt idx="2134">
                  <c:v>21340</c:v>
                </c:pt>
                <c:pt idx="2135">
                  <c:v>21350</c:v>
                </c:pt>
                <c:pt idx="2136">
                  <c:v>21360</c:v>
                </c:pt>
                <c:pt idx="2137">
                  <c:v>21370</c:v>
                </c:pt>
                <c:pt idx="2138">
                  <c:v>21380</c:v>
                </c:pt>
                <c:pt idx="2139">
                  <c:v>21390</c:v>
                </c:pt>
                <c:pt idx="2140">
                  <c:v>21400</c:v>
                </c:pt>
                <c:pt idx="2141">
                  <c:v>21410</c:v>
                </c:pt>
                <c:pt idx="2142">
                  <c:v>21420</c:v>
                </c:pt>
                <c:pt idx="2143">
                  <c:v>21430</c:v>
                </c:pt>
                <c:pt idx="2144">
                  <c:v>21440</c:v>
                </c:pt>
                <c:pt idx="2145">
                  <c:v>21450</c:v>
                </c:pt>
                <c:pt idx="2146">
                  <c:v>21460</c:v>
                </c:pt>
                <c:pt idx="2147">
                  <c:v>21470</c:v>
                </c:pt>
                <c:pt idx="2148">
                  <c:v>21480</c:v>
                </c:pt>
                <c:pt idx="2149">
                  <c:v>21490</c:v>
                </c:pt>
                <c:pt idx="2150">
                  <c:v>21500</c:v>
                </c:pt>
                <c:pt idx="2151">
                  <c:v>21510</c:v>
                </c:pt>
                <c:pt idx="2152">
                  <c:v>21520</c:v>
                </c:pt>
                <c:pt idx="2153">
                  <c:v>21530</c:v>
                </c:pt>
                <c:pt idx="2154">
                  <c:v>21540</c:v>
                </c:pt>
                <c:pt idx="2155">
                  <c:v>21550</c:v>
                </c:pt>
                <c:pt idx="2156">
                  <c:v>21560</c:v>
                </c:pt>
                <c:pt idx="2157">
                  <c:v>21570</c:v>
                </c:pt>
                <c:pt idx="2158">
                  <c:v>21580</c:v>
                </c:pt>
                <c:pt idx="2159">
                  <c:v>21590</c:v>
                </c:pt>
                <c:pt idx="2160">
                  <c:v>21600</c:v>
                </c:pt>
                <c:pt idx="2161">
                  <c:v>21610</c:v>
                </c:pt>
                <c:pt idx="2162">
                  <c:v>21620</c:v>
                </c:pt>
                <c:pt idx="2163">
                  <c:v>21630</c:v>
                </c:pt>
                <c:pt idx="2164">
                  <c:v>21640</c:v>
                </c:pt>
                <c:pt idx="2165">
                  <c:v>21650</c:v>
                </c:pt>
                <c:pt idx="2166">
                  <c:v>21660</c:v>
                </c:pt>
                <c:pt idx="2167">
                  <c:v>21670</c:v>
                </c:pt>
                <c:pt idx="2168">
                  <c:v>21680</c:v>
                </c:pt>
                <c:pt idx="2169">
                  <c:v>21690</c:v>
                </c:pt>
                <c:pt idx="2170">
                  <c:v>21700</c:v>
                </c:pt>
                <c:pt idx="2171">
                  <c:v>21710</c:v>
                </c:pt>
                <c:pt idx="2172">
                  <c:v>21720</c:v>
                </c:pt>
                <c:pt idx="2173">
                  <c:v>21730</c:v>
                </c:pt>
                <c:pt idx="2174">
                  <c:v>21740</c:v>
                </c:pt>
                <c:pt idx="2175">
                  <c:v>21750</c:v>
                </c:pt>
                <c:pt idx="2176">
                  <c:v>21760</c:v>
                </c:pt>
                <c:pt idx="2177">
                  <c:v>21770</c:v>
                </c:pt>
                <c:pt idx="2178">
                  <c:v>21780</c:v>
                </c:pt>
                <c:pt idx="2179">
                  <c:v>21790</c:v>
                </c:pt>
                <c:pt idx="2180">
                  <c:v>21800</c:v>
                </c:pt>
                <c:pt idx="2181">
                  <c:v>21810</c:v>
                </c:pt>
                <c:pt idx="2182">
                  <c:v>21820</c:v>
                </c:pt>
                <c:pt idx="2183">
                  <c:v>21830</c:v>
                </c:pt>
                <c:pt idx="2184">
                  <c:v>21840</c:v>
                </c:pt>
                <c:pt idx="2185">
                  <c:v>21850</c:v>
                </c:pt>
                <c:pt idx="2186">
                  <c:v>21860</c:v>
                </c:pt>
                <c:pt idx="2187">
                  <c:v>21870</c:v>
                </c:pt>
                <c:pt idx="2188">
                  <c:v>21880</c:v>
                </c:pt>
                <c:pt idx="2189">
                  <c:v>21890</c:v>
                </c:pt>
                <c:pt idx="2190">
                  <c:v>21900</c:v>
                </c:pt>
                <c:pt idx="2191">
                  <c:v>21910</c:v>
                </c:pt>
                <c:pt idx="2192">
                  <c:v>21920</c:v>
                </c:pt>
                <c:pt idx="2193">
                  <c:v>21930</c:v>
                </c:pt>
                <c:pt idx="2194">
                  <c:v>21940</c:v>
                </c:pt>
                <c:pt idx="2195">
                  <c:v>21950</c:v>
                </c:pt>
                <c:pt idx="2196">
                  <c:v>21960</c:v>
                </c:pt>
                <c:pt idx="2197">
                  <c:v>21970</c:v>
                </c:pt>
                <c:pt idx="2198">
                  <c:v>21980</c:v>
                </c:pt>
                <c:pt idx="2199">
                  <c:v>21990</c:v>
                </c:pt>
                <c:pt idx="2200">
                  <c:v>22000</c:v>
                </c:pt>
                <c:pt idx="2201">
                  <c:v>22010</c:v>
                </c:pt>
                <c:pt idx="2202">
                  <c:v>22020</c:v>
                </c:pt>
                <c:pt idx="2203">
                  <c:v>22030</c:v>
                </c:pt>
                <c:pt idx="2204">
                  <c:v>22040</c:v>
                </c:pt>
                <c:pt idx="2205">
                  <c:v>22050</c:v>
                </c:pt>
                <c:pt idx="2206">
                  <c:v>22060</c:v>
                </c:pt>
                <c:pt idx="2207">
                  <c:v>22070</c:v>
                </c:pt>
                <c:pt idx="2208">
                  <c:v>22080</c:v>
                </c:pt>
                <c:pt idx="2209">
                  <c:v>22090</c:v>
                </c:pt>
                <c:pt idx="2210">
                  <c:v>22100</c:v>
                </c:pt>
                <c:pt idx="2211">
                  <c:v>22110</c:v>
                </c:pt>
                <c:pt idx="2212">
                  <c:v>22120</c:v>
                </c:pt>
                <c:pt idx="2213">
                  <c:v>22130</c:v>
                </c:pt>
                <c:pt idx="2214">
                  <c:v>22140</c:v>
                </c:pt>
                <c:pt idx="2215">
                  <c:v>22150</c:v>
                </c:pt>
                <c:pt idx="2216">
                  <c:v>22160</c:v>
                </c:pt>
                <c:pt idx="2217">
                  <c:v>22170</c:v>
                </c:pt>
                <c:pt idx="2218">
                  <c:v>22180</c:v>
                </c:pt>
                <c:pt idx="2219">
                  <c:v>22190</c:v>
                </c:pt>
                <c:pt idx="2220">
                  <c:v>22200</c:v>
                </c:pt>
                <c:pt idx="2221">
                  <c:v>22210</c:v>
                </c:pt>
                <c:pt idx="2222">
                  <c:v>22220</c:v>
                </c:pt>
                <c:pt idx="2223">
                  <c:v>22230</c:v>
                </c:pt>
              </c:numCache>
            </c:numRef>
          </c:xVal>
          <c:yVal>
            <c:numRef>
              <c:f>Hoja1!$D$4:$D$2227</c:f>
              <c:numCache>
                <c:formatCode>General</c:formatCode>
                <c:ptCount val="2224"/>
                <c:pt idx="0">
                  <c:v>295.14999999999998</c:v>
                </c:pt>
                <c:pt idx="1">
                  <c:v>299.08</c:v>
                </c:pt>
                <c:pt idx="2">
                  <c:v>300.22000000000003</c:v>
                </c:pt>
                <c:pt idx="3">
                  <c:v>300.75</c:v>
                </c:pt>
                <c:pt idx="4">
                  <c:v>301.07</c:v>
                </c:pt>
                <c:pt idx="5">
                  <c:v>301.42</c:v>
                </c:pt>
                <c:pt idx="6">
                  <c:v>301.75</c:v>
                </c:pt>
                <c:pt idx="7">
                  <c:v>302.16000000000003</c:v>
                </c:pt>
                <c:pt idx="8">
                  <c:v>302.70999999999998</c:v>
                </c:pt>
                <c:pt idx="9">
                  <c:v>303.20999999999998</c:v>
                </c:pt>
                <c:pt idx="10">
                  <c:v>303.67</c:v>
                </c:pt>
                <c:pt idx="11">
                  <c:v>304.08</c:v>
                </c:pt>
                <c:pt idx="12">
                  <c:v>304.45999999999998</c:v>
                </c:pt>
                <c:pt idx="13">
                  <c:v>304.8</c:v>
                </c:pt>
                <c:pt idx="14">
                  <c:v>305.11</c:v>
                </c:pt>
                <c:pt idx="15">
                  <c:v>305.39999999999998</c:v>
                </c:pt>
                <c:pt idx="16">
                  <c:v>305.66000000000003</c:v>
                </c:pt>
                <c:pt idx="17">
                  <c:v>305.89999999999998</c:v>
                </c:pt>
                <c:pt idx="18">
                  <c:v>306.12</c:v>
                </c:pt>
                <c:pt idx="19">
                  <c:v>306.32</c:v>
                </c:pt>
                <c:pt idx="20">
                  <c:v>306.5</c:v>
                </c:pt>
                <c:pt idx="21">
                  <c:v>306.67</c:v>
                </c:pt>
                <c:pt idx="22">
                  <c:v>306.82</c:v>
                </c:pt>
                <c:pt idx="23">
                  <c:v>306.95999999999998</c:v>
                </c:pt>
                <c:pt idx="24">
                  <c:v>307.08999999999997</c:v>
                </c:pt>
                <c:pt idx="25">
                  <c:v>307.20999999999998</c:v>
                </c:pt>
                <c:pt idx="26">
                  <c:v>307.32</c:v>
                </c:pt>
                <c:pt idx="27">
                  <c:v>307.42</c:v>
                </c:pt>
                <c:pt idx="28">
                  <c:v>307.51</c:v>
                </c:pt>
                <c:pt idx="29">
                  <c:v>307.60000000000002</c:v>
                </c:pt>
                <c:pt idx="30">
                  <c:v>307.67</c:v>
                </c:pt>
                <c:pt idx="31">
                  <c:v>307.75</c:v>
                </c:pt>
                <c:pt idx="32">
                  <c:v>307.81</c:v>
                </c:pt>
                <c:pt idx="33">
                  <c:v>307.87</c:v>
                </c:pt>
                <c:pt idx="34">
                  <c:v>307.93</c:v>
                </c:pt>
                <c:pt idx="35">
                  <c:v>307.98</c:v>
                </c:pt>
                <c:pt idx="36">
                  <c:v>308.02999999999997</c:v>
                </c:pt>
                <c:pt idx="37">
                  <c:v>308.07</c:v>
                </c:pt>
                <c:pt idx="38">
                  <c:v>308.11</c:v>
                </c:pt>
                <c:pt idx="39">
                  <c:v>308.14999999999998</c:v>
                </c:pt>
                <c:pt idx="40">
                  <c:v>308.18</c:v>
                </c:pt>
                <c:pt idx="41">
                  <c:v>308.22000000000003</c:v>
                </c:pt>
                <c:pt idx="42">
                  <c:v>308.25</c:v>
                </c:pt>
                <c:pt idx="43">
                  <c:v>308.27</c:v>
                </c:pt>
                <c:pt idx="44">
                  <c:v>308.3</c:v>
                </c:pt>
                <c:pt idx="45">
                  <c:v>308.32</c:v>
                </c:pt>
                <c:pt idx="46">
                  <c:v>308.35000000000002</c:v>
                </c:pt>
                <c:pt idx="47">
                  <c:v>308.37</c:v>
                </c:pt>
                <c:pt idx="48">
                  <c:v>308.38</c:v>
                </c:pt>
                <c:pt idx="49">
                  <c:v>308.39999999999998</c:v>
                </c:pt>
                <c:pt idx="50">
                  <c:v>308.42</c:v>
                </c:pt>
                <c:pt idx="51">
                  <c:v>308.43</c:v>
                </c:pt>
                <c:pt idx="52">
                  <c:v>308.45</c:v>
                </c:pt>
                <c:pt idx="53">
                  <c:v>308.45999999999998</c:v>
                </c:pt>
                <c:pt idx="54">
                  <c:v>308.47000000000003</c:v>
                </c:pt>
                <c:pt idx="55">
                  <c:v>308.49</c:v>
                </c:pt>
                <c:pt idx="56">
                  <c:v>308.5</c:v>
                </c:pt>
                <c:pt idx="57">
                  <c:v>308.51</c:v>
                </c:pt>
                <c:pt idx="58">
                  <c:v>308.52</c:v>
                </c:pt>
                <c:pt idx="59">
                  <c:v>308.52</c:v>
                </c:pt>
                <c:pt idx="60">
                  <c:v>308.52999999999997</c:v>
                </c:pt>
                <c:pt idx="61">
                  <c:v>308.54000000000002</c:v>
                </c:pt>
                <c:pt idx="62">
                  <c:v>308.55</c:v>
                </c:pt>
                <c:pt idx="63">
                  <c:v>308.55</c:v>
                </c:pt>
                <c:pt idx="64">
                  <c:v>308.56</c:v>
                </c:pt>
                <c:pt idx="65">
                  <c:v>308.57</c:v>
                </c:pt>
                <c:pt idx="66">
                  <c:v>308.57</c:v>
                </c:pt>
                <c:pt idx="67">
                  <c:v>308.58</c:v>
                </c:pt>
                <c:pt idx="68">
                  <c:v>308.58</c:v>
                </c:pt>
                <c:pt idx="69">
                  <c:v>308.58999999999997</c:v>
                </c:pt>
                <c:pt idx="70">
                  <c:v>308.58999999999997</c:v>
                </c:pt>
                <c:pt idx="71">
                  <c:v>308.60000000000002</c:v>
                </c:pt>
                <c:pt idx="72">
                  <c:v>308.60000000000002</c:v>
                </c:pt>
                <c:pt idx="73">
                  <c:v>308.60000000000002</c:v>
                </c:pt>
                <c:pt idx="74">
                  <c:v>308.61</c:v>
                </c:pt>
                <c:pt idx="75">
                  <c:v>308.61</c:v>
                </c:pt>
                <c:pt idx="76">
                  <c:v>308.61</c:v>
                </c:pt>
                <c:pt idx="77">
                  <c:v>308.62</c:v>
                </c:pt>
                <c:pt idx="78">
                  <c:v>308.62</c:v>
                </c:pt>
                <c:pt idx="79">
                  <c:v>308.62</c:v>
                </c:pt>
                <c:pt idx="80">
                  <c:v>308.62</c:v>
                </c:pt>
                <c:pt idx="81">
                  <c:v>308.63</c:v>
                </c:pt>
                <c:pt idx="82">
                  <c:v>308.63</c:v>
                </c:pt>
                <c:pt idx="83">
                  <c:v>308.63</c:v>
                </c:pt>
                <c:pt idx="84">
                  <c:v>308.63</c:v>
                </c:pt>
                <c:pt idx="85">
                  <c:v>308.64</c:v>
                </c:pt>
                <c:pt idx="86">
                  <c:v>308.64</c:v>
                </c:pt>
                <c:pt idx="87">
                  <c:v>308.64</c:v>
                </c:pt>
                <c:pt idx="88">
                  <c:v>308.64</c:v>
                </c:pt>
                <c:pt idx="89">
                  <c:v>308.64</c:v>
                </c:pt>
                <c:pt idx="90">
                  <c:v>308.64</c:v>
                </c:pt>
                <c:pt idx="91">
                  <c:v>308.64999999999998</c:v>
                </c:pt>
                <c:pt idx="92">
                  <c:v>308.64999999999998</c:v>
                </c:pt>
                <c:pt idx="93">
                  <c:v>308.64999999999998</c:v>
                </c:pt>
                <c:pt idx="94">
                  <c:v>308.64999999999998</c:v>
                </c:pt>
                <c:pt idx="95">
                  <c:v>308.64999999999998</c:v>
                </c:pt>
                <c:pt idx="96">
                  <c:v>308.64999999999998</c:v>
                </c:pt>
                <c:pt idx="97">
                  <c:v>308.64999999999998</c:v>
                </c:pt>
                <c:pt idx="98">
                  <c:v>308.64999999999998</c:v>
                </c:pt>
                <c:pt idx="99">
                  <c:v>308.64999999999998</c:v>
                </c:pt>
                <c:pt idx="100">
                  <c:v>308.66000000000003</c:v>
                </c:pt>
                <c:pt idx="101">
                  <c:v>308.66000000000003</c:v>
                </c:pt>
                <c:pt idx="102">
                  <c:v>308.66000000000003</c:v>
                </c:pt>
                <c:pt idx="103">
                  <c:v>308.66000000000003</c:v>
                </c:pt>
                <c:pt idx="104">
                  <c:v>308.66000000000003</c:v>
                </c:pt>
                <c:pt idx="105">
                  <c:v>308.66000000000003</c:v>
                </c:pt>
                <c:pt idx="106">
                  <c:v>308.66000000000003</c:v>
                </c:pt>
                <c:pt idx="107">
                  <c:v>308.66000000000003</c:v>
                </c:pt>
                <c:pt idx="108">
                  <c:v>308.66000000000003</c:v>
                </c:pt>
                <c:pt idx="109">
                  <c:v>308.66000000000003</c:v>
                </c:pt>
                <c:pt idx="110">
                  <c:v>308.66000000000003</c:v>
                </c:pt>
                <c:pt idx="111">
                  <c:v>308.66000000000003</c:v>
                </c:pt>
                <c:pt idx="112">
                  <c:v>308.66000000000003</c:v>
                </c:pt>
                <c:pt idx="113">
                  <c:v>308.67</c:v>
                </c:pt>
                <c:pt idx="114">
                  <c:v>308.67</c:v>
                </c:pt>
                <c:pt idx="115">
                  <c:v>308.67</c:v>
                </c:pt>
                <c:pt idx="116">
                  <c:v>308.67</c:v>
                </c:pt>
                <c:pt idx="117">
                  <c:v>308.67</c:v>
                </c:pt>
                <c:pt idx="118">
                  <c:v>308.67</c:v>
                </c:pt>
                <c:pt idx="119">
                  <c:v>308.67</c:v>
                </c:pt>
                <c:pt idx="120">
                  <c:v>308.67</c:v>
                </c:pt>
                <c:pt idx="121">
                  <c:v>308.67</c:v>
                </c:pt>
                <c:pt idx="122">
                  <c:v>308.67</c:v>
                </c:pt>
                <c:pt idx="123">
                  <c:v>308.67</c:v>
                </c:pt>
                <c:pt idx="124">
                  <c:v>308.67</c:v>
                </c:pt>
                <c:pt idx="125">
                  <c:v>308.67</c:v>
                </c:pt>
                <c:pt idx="126">
                  <c:v>308.67</c:v>
                </c:pt>
                <c:pt idx="127">
                  <c:v>308.67</c:v>
                </c:pt>
                <c:pt idx="128">
                  <c:v>308.67</c:v>
                </c:pt>
                <c:pt idx="129">
                  <c:v>308.67</c:v>
                </c:pt>
                <c:pt idx="130">
                  <c:v>308.67</c:v>
                </c:pt>
                <c:pt idx="131">
                  <c:v>308.67</c:v>
                </c:pt>
                <c:pt idx="132">
                  <c:v>308.67</c:v>
                </c:pt>
                <c:pt idx="133">
                  <c:v>308.67</c:v>
                </c:pt>
                <c:pt idx="134">
                  <c:v>308.67</c:v>
                </c:pt>
                <c:pt idx="135">
                  <c:v>308.68</c:v>
                </c:pt>
                <c:pt idx="136">
                  <c:v>308.68</c:v>
                </c:pt>
                <c:pt idx="137">
                  <c:v>308.68</c:v>
                </c:pt>
                <c:pt idx="138">
                  <c:v>308.68</c:v>
                </c:pt>
                <c:pt idx="139">
                  <c:v>308.68</c:v>
                </c:pt>
                <c:pt idx="140">
                  <c:v>308.68</c:v>
                </c:pt>
                <c:pt idx="141">
                  <c:v>308.68</c:v>
                </c:pt>
                <c:pt idx="142">
                  <c:v>308.68</c:v>
                </c:pt>
                <c:pt idx="143">
                  <c:v>308.68</c:v>
                </c:pt>
                <c:pt idx="144">
                  <c:v>308.68</c:v>
                </c:pt>
                <c:pt idx="145">
                  <c:v>308.68</c:v>
                </c:pt>
                <c:pt idx="146">
                  <c:v>308.68</c:v>
                </c:pt>
                <c:pt idx="147">
                  <c:v>308.68</c:v>
                </c:pt>
                <c:pt idx="148">
                  <c:v>308.68</c:v>
                </c:pt>
                <c:pt idx="149">
                  <c:v>308.68</c:v>
                </c:pt>
                <c:pt idx="150">
                  <c:v>308.68</c:v>
                </c:pt>
                <c:pt idx="151">
                  <c:v>308.68</c:v>
                </c:pt>
                <c:pt idx="152">
                  <c:v>308.68</c:v>
                </c:pt>
                <c:pt idx="153">
                  <c:v>308.68</c:v>
                </c:pt>
                <c:pt idx="154">
                  <c:v>308.68</c:v>
                </c:pt>
                <c:pt idx="155">
                  <c:v>308.68</c:v>
                </c:pt>
                <c:pt idx="156">
                  <c:v>308.68</c:v>
                </c:pt>
                <c:pt idx="157">
                  <c:v>308.68</c:v>
                </c:pt>
                <c:pt idx="158">
                  <c:v>308.68</c:v>
                </c:pt>
                <c:pt idx="159">
                  <c:v>308.68</c:v>
                </c:pt>
                <c:pt idx="160">
                  <c:v>308.68</c:v>
                </c:pt>
                <c:pt idx="161">
                  <c:v>308.68</c:v>
                </c:pt>
                <c:pt idx="162">
                  <c:v>308.68</c:v>
                </c:pt>
                <c:pt idx="163">
                  <c:v>308.68</c:v>
                </c:pt>
                <c:pt idx="164">
                  <c:v>308.68</c:v>
                </c:pt>
                <c:pt idx="165">
                  <c:v>308.68</c:v>
                </c:pt>
                <c:pt idx="166">
                  <c:v>308.68</c:v>
                </c:pt>
                <c:pt idx="167">
                  <c:v>308.68</c:v>
                </c:pt>
                <c:pt idx="168">
                  <c:v>308.68</c:v>
                </c:pt>
                <c:pt idx="169">
                  <c:v>308.68</c:v>
                </c:pt>
                <c:pt idx="170">
                  <c:v>308.68</c:v>
                </c:pt>
                <c:pt idx="171">
                  <c:v>308.68</c:v>
                </c:pt>
                <c:pt idx="172">
                  <c:v>308.68</c:v>
                </c:pt>
                <c:pt idx="173">
                  <c:v>308.68</c:v>
                </c:pt>
                <c:pt idx="174">
                  <c:v>308.69</c:v>
                </c:pt>
                <c:pt idx="175">
                  <c:v>308.69</c:v>
                </c:pt>
                <c:pt idx="176">
                  <c:v>308.69</c:v>
                </c:pt>
                <c:pt idx="177">
                  <c:v>308.69</c:v>
                </c:pt>
                <c:pt idx="178">
                  <c:v>308.69</c:v>
                </c:pt>
                <c:pt idx="179">
                  <c:v>308.69</c:v>
                </c:pt>
                <c:pt idx="180">
                  <c:v>308.69</c:v>
                </c:pt>
                <c:pt idx="181">
                  <c:v>308.69</c:v>
                </c:pt>
                <c:pt idx="182">
                  <c:v>308.69</c:v>
                </c:pt>
                <c:pt idx="183">
                  <c:v>308.69</c:v>
                </c:pt>
                <c:pt idx="184">
                  <c:v>308.69</c:v>
                </c:pt>
                <c:pt idx="185">
                  <c:v>308.69</c:v>
                </c:pt>
                <c:pt idx="186">
                  <c:v>308.69</c:v>
                </c:pt>
                <c:pt idx="187">
                  <c:v>308.69</c:v>
                </c:pt>
                <c:pt idx="188">
                  <c:v>308.69</c:v>
                </c:pt>
                <c:pt idx="189">
                  <c:v>308.69</c:v>
                </c:pt>
                <c:pt idx="190">
                  <c:v>308.69</c:v>
                </c:pt>
                <c:pt idx="191">
                  <c:v>308.69</c:v>
                </c:pt>
                <c:pt idx="192">
                  <c:v>308.69</c:v>
                </c:pt>
                <c:pt idx="193">
                  <c:v>308.69</c:v>
                </c:pt>
                <c:pt idx="194">
                  <c:v>308.69</c:v>
                </c:pt>
                <c:pt idx="195">
                  <c:v>308.69</c:v>
                </c:pt>
                <c:pt idx="196">
                  <c:v>308.69</c:v>
                </c:pt>
                <c:pt idx="197">
                  <c:v>308.69</c:v>
                </c:pt>
                <c:pt idx="198">
                  <c:v>308.69</c:v>
                </c:pt>
                <c:pt idx="199">
                  <c:v>308.69</c:v>
                </c:pt>
                <c:pt idx="200">
                  <c:v>308.69</c:v>
                </c:pt>
                <c:pt idx="201">
                  <c:v>308.69</c:v>
                </c:pt>
                <c:pt idx="202">
                  <c:v>308.69</c:v>
                </c:pt>
                <c:pt idx="203">
                  <c:v>308.69</c:v>
                </c:pt>
                <c:pt idx="204">
                  <c:v>308.69</c:v>
                </c:pt>
                <c:pt idx="205">
                  <c:v>308.69</c:v>
                </c:pt>
                <c:pt idx="206">
                  <c:v>308.69</c:v>
                </c:pt>
                <c:pt idx="207">
                  <c:v>308.69</c:v>
                </c:pt>
                <c:pt idx="208">
                  <c:v>308.69</c:v>
                </c:pt>
                <c:pt idx="209">
                  <c:v>308.69</c:v>
                </c:pt>
                <c:pt idx="210">
                  <c:v>308.69</c:v>
                </c:pt>
                <c:pt idx="211">
                  <c:v>308.69</c:v>
                </c:pt>
                <c:pt idx="212">
                  <c:v>308.69</c:v>
                </c:pt>
                <c:pt idx="213">
                  <c:v>308.69</c:v>
                </c:pt>
                <c:pt idx="214">
                  <c:v>308.69</c:v>
                </c:pt>
                <c:pt idx="215">
                  <c:v>308.69</c:v>
                </c:pt>
                <c:pt idx="216">
                  <c:v>308.69</c:v>
                </c:pt>
                <c:pt idx="217">
                  <c:v>308.69</c:v>
                </c:pt>
                <c:pt idx="218">
                  <c:v>308.69</c:v>
                </c:pt>
                <c:pt idx="219">
                  <c:v>308.69</c:v>
                </c:pt>
                <c:pt idx="220">
                  <c:v>308.69</c:v>
                </c:pt>
                <c:pt idx="221">
                  <c:v>308.69</c:v>
                </c:pt>
                <c:pt idx="222">
                  <c:v>308.69</c:v>
                </c:pt>
                <c:pt idx="223">
                  <c:v>308.69</c:v>
                </c:pt>
                <c:pt idx="224">
                  <c:v>308.69</c:v>
                </c:pt>
                <c:pt idx="225">
                  <c:v>308.69</c:v>
                </c:pt>
                <c:pt idx="226">
                  <c:v>308.69</c:v>
                </c:pt>
                <c:pt idx="227">
                  <c:v>308.69</c:v>
                </c:pt>
                <c:pt idx="228">
                  <c:v>308.69</c:v>
                </c:pt>
                <c:pt idx="229">
                  <c:v>308.69</c:v>
                </c:pt>
                <c:pt idx="230">
                  <c:v>308.69</c:v>
                </c:pt>
                <c:pt idx="231">
                  <c:v>308.69</c:v>
                </c:pt>
                <c:pt idx="232">
                  <c:v>308.69</c:v>
                </c:pt>
                <c:pt idx="233">
                  <c:v>308.69</c:v>
                </c:pt>
                <c:pt idx="234">
                  <c:v>308.69</c:v>
                </c:pt>
                <c:pt idx="235">
                  <c:v>308.69</c:v>
                </c:pt>
                <c:pt idx="236">
                  <c:v>308.69</c:v>
                </c:pt>
                <c:pt idx="237">
                  <c:v>308.69</c:v>
                </c:pt>
                <c:pt idx="238">
                  <c:v>308.69</c:v>
                </c:pt>
                <c:pt idx="239">
                  <c:v>308.69</c:v>
                </c:pt>
                <c:pt idx="240">
                  <c:v>308.69</c:v>
                </c:pt>
                <c:pt idx="241">
                  <c:v>308.69</c:v>
                </c:pt>
                <c:pt idx="242">
                  <c:v>308.69</c:v>
                </c:pt>
                <c:pt idx="243">
                  <c:v>308.7</c:v>
                </c:pt>
                <c:pt idx="244">
                  <c:v>308.7</c:v>
                </c:pt>
                <c:pt idx="245">
                  <c:v>308.7</c:v>
                </c:pt>
                <c:pt idx="246">
                  <c:v>308.7</c:v>
                </c:pt>
                <c:pt idx="247">
                  <c:v>308.7</c:v>
                </c:pt>
                <c:pt idx="248">
                  <c:v>308.7</c:v>
                </c:pt>
                <c:pt idx="249">
                  <c:v>308.7</c:v>
                </c:pt>
                <c:pt idx="250">
                  <c:v>308.7</c:v>
                </c:pt>
                <c:pt idx="251">
                  <c:v>308.7</c:v>
                </c:pt>
                <c:pt idx="252">
                  <c:v>308.7</c:v>
                </c:pt>
                <c:pt idx="253">
                  <c:v>308.7</c:v>
                </c:pt>
                <c:pt idx="254">
                  <c:v>308.7</c:v>
                </c:pt>
                <c:pt idx="255">
                  <c:v>308.7</c:v>
                </c:pt>
                <c:pt idx="256">
                  <c:v>308.7</c:v>
                </c:pt>
                <c:pt idx="257">
                  <c:v>308.7</c:v>
                </c:pt>
                <c:pt idx="258">
                  <c:v>308.7</c:v>
                </c:pt>
                <c:pt idx="259">
                  <c:v>308.7</c:v>
                </c:pt>
                <c:pt idx="260">
                  <c:v>308.7</c:v>
                </c:pt>
                <c:pt idx="261">
                  <c:v>308.7</c:v>
                </c:pt>
                <c:pt idx="262">
                  <c:v>308.7</c:v>
                </c:pt>
                <c:pt idx="263">
                  <c:v>308.7</c:v>
                </c:pt>
                <c:pt idx="264">
                  <c:v>308.7</c:v>
                </c:pt>
                <c:pt idx="265">
                  <c:v>308.7</c:v>
                </c:pt>
                <c:pt idx="266">
                  <c:v>308.7</c:v>
                </c:pt>
                <c:pt idx="267">
                  <c:v>308.7</c:v>
                </c:pt>
                <c:pt idx="268">
                  <c:v>308.7</c:v>
                </c:pt>
                <c:pt idx="269">
                  <c:v>308.7</c:v>
                </c:pt>
                <c:pt idx="270">
                  <c:v>308.7</c:v>
                </c:pt>
                <c:pt idx="271">
                  <c:v>308.7</c:v>
                </c:pt>
                <c:pt idx="272">
                  <c:v>308.7</c:v>
                </c:pt>
                <c:pt idx="273">
                  <c:v>308.7</c:v>
                </c:pt>
                <c:pt idx="274">
                  <c:v>308.7</c:v>
                </c:pt>
                <c:pt idx="275">
                  <c:v>308.7</c:v>
                </c:pt>
                <c:pt idx="276">
                  <c:v>308.7</c:v>
                </c:pt>
                <c:pt idx="277">
                  <c:v>308.7</c:v>
                </c:pt>
                <c:pt idx="278">
                  <c:v>308.7</c:v>
                </c:pt>
                <c:pt idx="279">
                  <c:v>308.7</c:v>
                </c:pt>
                <c:pt idx="280">
                  <c:v>308.7</c:v>
                </c:pt>
                <c:pt idx="281">
                  <c:v>308.7</c:v>
                </c:pt>
                <c:pt idx="282">
                  <c:v>308.7</c:v>
                </c:pt>
                <c:pt idx="283">
                  <c:v>308.7</c:v>
                </c:pt>
                <c:pt idx="284">
                  <c:v>308.7</c:v>
                </c:pt>
                <c:pt idx="285">
                  <c:v>308.7</c:v>
                </c:pt>
                <c:pt idx="286">
                  <c:v>308.7</c:v>
                </c:pt>
                <c:pt idx="287">
                  <c:v>308.7</c:v>
                </c:pt>
                <c:pt idx="288">
                  <c:v>308.7</c:v>
                </c:pt>
                <c:pt idx="289">
                  <c:v>308.7</c:v>
                </c:pt>
                <c:pt idx="290">
                  <c:v>308.7</c:v>
                </c:pt>
                <c:pt idx="291">
                  <c:v>308.7</c:v>
                </c:pt>
                <c:pt idx="292">
                  <c:v>308.7</c:v>
                </c:pt>
                <c:pt idx="293">
                  <c:v>308.7</c:v>
                </c:pt>
                <c:pt idx="294">
                  <c:v>308.7</c:v>
                </c:pt>
                <c:pt idx="295">
                  <c:v>308.7</c:v>
                </c:pt>
                <c:pt idx="296">
                  <c:v>308.7</c:v>
                </c:pt>
                <c:pt idx="297">
                  <c:v>308.7</c:v>
                </c:pt>
                <c:pt idx="298">
                  <c:v>308.7</c:v>
                </c:pt>
                <c:pt idx="299">
                  <c:v>308.7</c:v>
                </c:pt>
                <c:pt idx="300">
                  <c:v>308.7</c:v>
                </c:pt>
                <c:pt idx="301">
                  <c:v>308.7</c:v>
                </c:pt>
                <c:pt idx="302">
                  <c:v>308.7</c:v>
                </c:pt>
                <c:pt idx="303">
                  <c:v>308.7</c:v>
                </c:pt>
                <c:pt idx="304">
                  <c:v>308.7</c:v>
                </c:pt>
                <c:pt idx="305">
                  <c:v>308.7</c:v>
                </c:pt>
                <c:pt idx="306">
                  <c:v>308.7</c:v>
                </c:pt>
                <c:pt idx="307">
                  <c:v>308.7</c:v>
                </c:pt>
                <c:pt idx="308">
                  <c:v>308.7</c:v>
                </c:pt>
                <c:pt idx="309">
                  <c:v>308.7</c:v>
                </c:pt>
                <c:pt idx="310">
                  <c:v>308.7</c:v>
                </c:pt>
                <c:pt idx="311">
                  <c:v>308.7</c:v>
                </c:pt>
                <c:pt idx="312">
                  <c:v>308.7</c:v>
                </c:pt>
                <c:pt idx="313">
                  <c:v>308.7</c:v>
                </c:pt>
                <c:pt idx="314">
                  <c:v>308.7</c:v>
                </c:pt>
                <c:pt idx="315">
                  <c:v>308.7</c:v>
                </c:pt>
                <c:pt idx="316">
                  <c:v>308.7</c:v>
                </c:pt>
                <c:pt idx="317">
                  <c:v>308.7</c:v>
                </c:pt>
                <c:pt idx="318">
                  <c:v>308.7</c:v>
                </c:pt>
                <c:pt idx="319">
                  <c:v>308.7</c:v>
                </c:pt>
                <c:pt idx="320">
                  <c:v>308.7</c:v>
                </c:pt>
                <c:pt idx="321">
                  <c:v>308.7</c:v>
                </c:pt>
                <c:pt idx="322">
                  <c:v>308.7</c:v>
                </c:pt>
                <c:pt idx="323">
                  <c:v>308.7</c:v>
                </c:pt>
                <c:pt idx="324">
                  <c:v>308.7</c:v>
                </c:pt>
                <c:pt idx="325">
                  <c:v>308.7</c:v>
                </c:pt>
                <c:pt idx="326">
                  <c:v>308.7</c:v>
                </c:pt>
                <c:pt idx="327">
                  <c:v>308.7</c:v>
                </c:pt>
                <c:pt idx="328">
                  <c:v>308.7</c:v>
                </c:pt>
                <c:pt idx="329">
                  <c:v>308.7</c:v>
                </c:pt>
                <c:pt idx="330">
                  <c:v>308.7</c:v>
                </c:pt>
                <c:pt idx="331">
                  <c:v>308.7</c:v>
                </c:pt>
                <c:pt idx="332">
                  <c:v>308.7</c:v>
                </c:pt>
                <c:pt idx="333">
                  <c:v>308.7</c:v>
                </c:pt>
                <c:pt idx="334">
                  <c:v>308.7</c:v>
                </c:pt>
                <c:pt idx="335">
                  <c:v>308.7</c:v>
                </c:pt>
                <c:pt idx="336">
                  <c:v>308.7</c:v>
                </c:pt>
                <c:pt idx="337">
                  <c:v>308.7</c:v>
                </c:pt>
                <c:pt idx="338">
                  <c:v>308.7</c:v>
                </c:pt>
                <c:pt idx="339">
                  <c:v>308.7</c:v>
                </c:pt>
                <c:pt idx="340">
                  <c:v>306.51</c:v>
                </c:pt>
                <c:pt idx="341">
                  <c:v>304.64999999999998</c:v>
                </c:pt>
                <c:pt idx="342">
                  <c:v>302.77</c:v>
                </c:pt>
                <c:pt idx="343">
                  <c:v>301.02</c:v>
                </c:pt>
                <c:pt idx="344">
                  <c:v>299.41000000000003</c:v>
                </c:pt>
                <c:pt idx="345">
                  <c:v>297.92</c:v>
                </c:pt>
                <c:pt idx="346">
                  <c:v>296.61</c:v>
                </c:pt>
                <c:pt idx="347">
                  <c:v>295.43</c:v>
                </c:pt>
                <c:pt idx="348">
                  <c:v>294.31</c:v>
                </c:pt>
                <c:pt idx="349">
                  <c:v>293.24</c:v>
                </c:pt>
                <c:pt idx="350">
                  <c:v>292.20999999999998</c:v>
                </c:pt>
                <c:pt idx="351">
                  <c:v>291.24</c:v>
                </c:pt>
                <c:pt idx="352">
                  <c:v>290.31</c:v>
                </c:pt>
                <c:pt idx="353">
                  <c:v>289.42</c:v>
                </c:pt>
                <c:pt idx="354">
                  <c:v>288.58</c:v>
                </c:pt>
                <c:pt idx="355">
                  <c:v>287.95</c:v>
                </c:pt>
                <c:pt idx="356">
                  <c:v>287.33999999999997</c:v>
                </c:pt>
                <c:pt idx="357">
                  <c:v>286.77999999999997</c:v>
                </c:pt>
                <c:pt idx="358">
                  <c:v>286.31</c:v>
                </c:pt>
                <c:pt idx="359">
                  <c:v>285.86</c:v>
                </c:pt>
                <c:pt idx="360">
                  <c:v>285.41000000000003</c:v>
                </c:pt>
                <c:pt idx="361">
                  <c:v>284.95999999999998</c:v>
                </c:pt>
                <c:pt idx="362">
                  <c:v>284.52</c:v>
                </c:pt>
                <c:pt idx="363">
                  <c:v>284.08</c:v>
                </c:pt>
                <c:pt idx="364">
                  <c:v>283.64999999999998</c:v>
                </c:pt>
                <c:pt idx="365">
                  <c:v>283.20999999999998</c:v>
                </c:pt>
                <c:pt idx="366">
                  <c:v>282.77999999999997</c:v>
                </c:pt>
                <c:pt idx="367">
                  <c:v>282.36</c:v>
                </c:pt>
                <c:pt idx="368">
                  <c:v>281.93</c:v>
                </c:pt>
                <c:pt idx="369">
                  <c:v>281.51</c:v>
                </c:pt>
                <c:pt idx="370">
                  <c:v>281.10000000000002</c:v>
                </c:pt>
                <c:pt idx="371">
                  <c:v>280.68</c:v>
                </c:pt>
                <c:pt idx="372">
                  <c:v>280.27</c:v>
                </c:pt>
                <c:pt idx="373">
                  <c:v>279.87</c:v>
                </c:pt>
                <c:pt idx="374">
                  <c:v>279.45999999999998</c:v>
                </c:pt>
                <c:pt idx="375">
                  <c:v>279.06</c:v>
                </c:pt>
                <c:pt idx="376">
                  <c:v>278.66000000000003</c:v>
                </c:pt>
                <c:pt idx="377">
                  <c:v>278.27</c:v>
                </c:pt>
                <c:pt idx="378">
                  <c:v>277.87</c:v>
                </c:pt>
                <c:pt idx="379">
                  <c:v>277.48</c:v>
                </c:pt>
                <c:pt idx="380">
                  <c:v>277.10000000000002</c:v>
                </c:pt>
                <c:pt idx="381">
                  <c:v>276.70999999999998</c:v>
                </c:pt>
                <c:pt idx="382">
                  <c:v>276.33</c:v>
                </c:pt>
                <c:pt idx="383">
                  <c:v>275.95</c:v>
                </c:pt>
                <c:pt idx="384">
                  <c:v>275.58</c:v>
                </c:pt>
                <c:pt idx="385">
                  <c:v>275.2</c:v>
                </c:pt>
                <c:pt idx="386">
                  <c:v>274.83</c:v>
                </c:pt>
                <c:pt idx="387">
                  <c:v>274.47000000000003</c:v>
                </c:pt>
                <c:pt idx="388">
                  <c:v>274.10000000000002</c:v>
                </c:pt>
                <c:pt idx="389">
                  <c:v>273.74</c:v>
                </c:pt>
                <c:pt idx="390">
                  <c:v>273.38</c:v>
                </c:pt>
                <c:pt idx="391">
                  <c:v>273.02</c:v>
                </c:pt>
                <c:pt idx="392">
                  <c:v>272.67</c:v>
                </c:pt>
                <c:pt idx="393">
                  <c:v>272.31</c:v>
                </c:pt>
                <c:pt idx="394">
                  <c:v>271.95999999999998</c:v>
                </c:pt>
                <c:pt idx="395">
                  <c:v>271.62</c:v>
                </c:pt>
                <c:pt idx="396">
                  <c:v>271.27</c:v>
                </c:pt>
                <c:pt idx="397">
                  <c:v>270.93</c:v>
                </c:pt>
                <c:pt idx="398">
                  <c:v>270.58999999999997</c:v>
                </c:pt>
                <c:pt idx="399">
                  <c:v>270.25</c:v>
                </c:pt>
                <c:pt idx="400">
                  <c:v>269.92</c:v>
                </c:pt>
                <c:pt idx="401">
                  <c:v>269.58</c:v>
                </c:pt>
                <c:pt idx="402">
                  <c:v>269.25</c:v>
                </c:pt>
                <c:pt idx="403">
                  <c:v>268.92</c:v>
                </c:pt>
                <c:pt idx="404">
                  <c:v>268.60000000000002</c:v>
                </c:pt>
                <c:pt idx="405">
                  <c:v>268.27</c:v>
                </c:pt>
                <c:pt idx="406">
                  <c:v>267.95</c:v>
                </c:pt>
                <c:pt idx="407">
                  <c:v>267.63</c:v>
                </c:pt>
                <c:pt idx="408">
                  <c:v>267.31</c:v>
                </c:pt>
                <c:pt idx="409">
                  <c:v>267</c:v>
                </c:pt>
                <c:pt idx="410">
                  <c:v>266.68</c:v>
                </c:pt>
                <c:pt idx="411">
                  <c:v>266.37</c:v>
                </c:pt>
                <c:pt idx="412">
                  <c:v>266.06</c:v>
                </c:pt>
                <c:pt idx="413">
                  <c:v>265.75</c:v>
                </c:pt>
                <c:pt idx="414">
                  <c:v>265.45</c:v>
                </c:pt>
                <c:pt idx="415">
                  <c:v>265.14999999999998</c:v>
                </c:pt>
                <c:pt idx="416">
                  <c:v>264.85000000000002</c:v>
                </c:pt>
                <c:pt idx="417">
                  <c:v>264.55</c:v>
                </c:pt>
                <c:pt idx="418">
                  <c:v>264.25</c:v>
                </c:pt>
                <c:pt idx="419">
                  <c:v>263.95999999999998</c:v>
                </c:pt>
                <c:pt idx="420">
                  <c:v>263.67</c:v>
                </c:pt>
                <c:pt idx="421">
                  <c:v>263.38</c:v>
                </c:pt>
                <c:pt idx="422">
                  <c:v>263.08999999999997</c:v>
                </c:pt>
                <c:pt idx="423">
                  <c:v>262.8</c:v>
                </c:pt>
                <c:pt idx="424">
                  <c:v>262.51</c:v>
                </c:pt>
                <c:pt idx="425">
                  <c:v>262.23</c:v>
                </c:pt>
                <c:pt idx="426">
                  <c:v>261.95</c:v>
                </c:pt>
                <c:pt idx="427">
                  <c:v>261.67</c:v>
                </c:pt>
                <c:pt idx="428">
                  <c:v>261.39</c:v>
                </c:pt>
                <c:pt idx="429">
                  <c:v>261.11</c:v>
                </c:pt>
                <c:pt idx="430">
                  <c:v>260.83999999999997</c:v>
                </c:pt>
                <c:pt idx="431">
                  <c:v>260.57</c:v>
                </c:pt>
                <c:pt idx="432">
                  <c:v>260.3</c:v>
                </c:pt>
                <c:pt idx="433">
                  <c:v>260.02999999999997</c:v>
                </c:pt>
                <c:pt idx="434">
                  <c:v>259.76</c:v>
                </c:pt>
                <c:pt idx="435">
                  <c:v>259.49</c:v>
                </c:pt>
                <c:pt idx="436">
                  <c:v>259.23</c:v>
                </c:pt>
                <c:pt idx="437">
                  <c:v>258.95999999999998</c:v>
                </c:pt>
                <c:pt idx="438">
                  <c:v>258.7</c:v>
                </c:pt>
                <c:pt idx="439">
                  <c:v>258.44</c:v>
                </c:pt>
                <c:pt idx="440">
                  <c:v>258.18</c:v>
                </c:pt>
                <c:pt idx="441">
                  <c:v>257.92</c:v>
                </c:pt>
                <c:pt idx="442">
                  <c:v>257.67</c:v>
                </c:pt>
                <c:pt idx="443">
                  <c:v>257.42</c:v>
                </c:pt>
                <c:pt idx="444">
                  <c:v>257.16000000000003</c:v>
                </c:pt>
                <c:pt idx="445">
                  <c:v>256.91000000000003</c:v>
                </c:pt>
                <c:pt idx="446">
                  <c:v>256.66000000000003</c:v>
                </c:pt>
                <c:pt idx="447">
                  <c:v>256.41000000000003</c:v>
                </c:pt>
                <c:pt idx="448">
                  <c:v>256.17</c:v>
                </c:pt>
                <c:pt idx="449">
                  <c:v>255.92</c:v>
                </c:pt>
                <c:pt idx="450">
                  <c:v>255.68</c:v>
                </c:pt>
                <c:pt idx="451">
                  <c:v>255.44</c:v>
                </c:pt>
                <c:pt idx="452">
                  <c:v>255.19</c:v>
                </c:pt>
                <c:pt idx="453">
                  <c:v>254.95</c:v>
                </c:pt>
                <c:pt idx="454">
                  <c:v>254.72</c:v>
                </c:pt>
                <c:pt idx="455">
                  <c:v>254.48</c:v>
                </c:pt>
                <c:pt idx="456">
                  <c:v>254.24</c:v>
                </c:pt>
                <c:pt idx="457">
                  <c:v>254.01</c:v>
                </c:pt>
                <c:pt idx="458">
                  <c:v>253.78</c:v>
                </c:pt>
                <c:pt idx="459">
                  <c:v>253.54</c:v>
                </c:pt>
                <c:pt idx="460">
                  <c:v>253.31</c:v>
                </c:pt>
                <c:pt idx="461">
                  <c:v>253.09</c:v>
                </c:pt>
                <c:pt idx="462">
                  <c:v>252.86</c:v>
                </c:pt>
                <c:pt idx="463">
                  <c:v>252.63</c:v>
                </c:pt>
                <c:pt idx="464">
                  <c:v>252.41</c:v>
                </c:pt>
                <c:pt idx="465">
                  <c:v>252.18</c:v>
                </c:pt>
                <c:pt idx="466">
                  <c:v>251.96</c:v>
                </c:pt>
                <c:pt idx="467">
                  <c:v>251.74</c:v>
                </c:pt>
                <c:pt idx="468">
                  <c:v>251.52</c:v>
                </c:pt>
                <c:pt idx="469">
                  <c:v>251.3</c:v>
                </c:pt>
                <c:pt idx="470">
                  <c:v>251.08</c:v>
                </c:pt>
                <c:pt idx="471">
                  <c:v>250.86</c:v>
                </c:pt>
                <c:pt idx="472">
                  <c:v>250.65</c:v>
                </c:pt>
                <c:pt idx="473">
                  <c:v>250.43</c:v>
                </c:pt>
                <c:pt idx="474">
                  <c:v>250.22</c:v>
                </c:pt>
                <c:pt idx="475">
                  <c:v>250.01</c:v>
                </c:pt>
                <c:pt idx="476">
                  <c:v>249.8</c:v>
                </c:pt>
                <c:pt idx="477">
                  <c:v>249.59</c:v>
                </c:pt>
                <c:pt idx="478">
                  <c:v>249.38</c:v>
                </c:pt>
                <c:pt idx="479">
                  <c:v>249.17</c:v>
                </c:pt>
                <c:pt idx="480">
                  <c:v>248.97</c:v>
                </c:pt>
                <c:pt idx="481">
                  <c:v>248.76</c:v>
                </c:pt>
                <c:pt idx="482">
                  <c:v>248.56</c:v>
                </c:pt>
                <c:pt idx="483">
                  <c:v>248.36</c:v>
                </c:pt>
                <c:pt idx="484">
                  <c:v>248.16</c:v>
                </c:pt>
                <c:pt idx="485">
                  <c:v>247.95</c:v>
                </c:pt>
                <c:pt idx="486">
                  <c:v>247.75</c:v>
                </c:pt>
                <c:pt idx="487">
                  <c:v>247.56</c:v>
                </c:pt>
                <c:pt idx="488">
                  <c:v>247.36</c:v>
                </c:pt>
                <c:pt idx="489">
                  <c:v>247.16</c:v>
                </c:pt>
                <c:pt idx="490">
                  <c:v>246.97</c:v>
                </c:pt>
                <c:pt idx="491">
                  <c:v>246.77</c:v>
                </c:pt>
                <c:pt idx="492">
                  <c:v>246.58</c:v>
                </c:pt>
                <c:pt idx="493">
                  <c:v>246.39</c:v>
                </c:pt>
                <c:pt idx="494">
                  <c:v>246.2</c:v>
                </c:pt>
                <c:pt idx="495">
                  <c:v>246</c:v>
                </c:pt>
                <c:pt idx="496">
                  <c:v>245.82</c:v>
                </c:pt>
                <c:pt idx="497">
                  <c:v>245.63</c:v>
                </c:pt>
                <c:pt idx="498">
                  <c:v>245.44</c:v>
                </c:pt>
                <c:pt idx="499">
                  <c:v>245.25</c:v>
                </c:pt>
                <c:pt idx="500">
                  <c:v>245.07</c:v>
                </c:pt>
                <c:pt idx="501">
                  <c:v>244.88</c:v>
                </c:pt>
                <c:pt idx="502">
                  <c:v>244.7</c:v>
                </c:pt>
                <c:pt idx="503">
                  <c:v>244.52</c:v>
                </c:pt>
                <c:pt idx="504">
                  <c:v>244.33</c:v>
                </c:pt>
                <c:pt idx="505">
                  <c:v>244.15</c:v>
                </c:pt>
                <c:pt idx="506">
                  <c:v>243.97</c:v>
                </c:pt>
                <c:pt idx="507">
                  <c:v>243.79</c:v>
                </c:pt>
                <c:pt idx="508">
                  <c:v>243.62</c:v>
                </c:pt>
                <c:pt idx="509">
                  <c:v>243.44</c:v>
                </c:pt>
                <c:pt idx="510">
                  <c:v>243.26</c:v>
                </c:pt>
                <c:pt idx="511">
                  <c:v>243.09</c:v>
                </c:pt>
                <c:pt idx="512">
                  <c:v>242.91</c:v>
                </c:pt>
                <c:pt idx="513">
                  <c:v>242.74</c:v>
                </c:pt>
                <c:pt idx="514">
                  <c:v>242.57</c:v>
                </c:pt>
                <c:pt idx="515">
                  <c:v>242.39</c:v>
                </c:pt>
                <c:pt idx="516">
                  <c:v>242.22</c:v>
                </c:pt>
                <c:pt idx="517">
                  <c:v>242.05</c:v>
                </c:pt>
                <c:pt idx="518">
                  <c:v>241.88</c:v>
                </c:pt>
                <c:pt idx="519">
                  <c:v>241.71</c:v>
                </c:pt>
                <c:pt idx="520">
                  <c:v>241.55</c:v>
                </c:pt>
                <c:pt idx="521">
                  <c:v>241.38</c:v>
                </c:pt>
                <c:pt idx="522">
                  <c:v>241.21</c:v>
                </c:pt>
                <c:pt idx="523">
                  <c:v>241.05</c:v>
                </c:pt>
                <c:pt idx="524">
                  <c:v>240.88</c:v>
                </c:pt>
                <c:pt idx="525">
                  <c:v>240.72</c:v>
                </c:pt>
                <c:pt idx="526">
                  <c:v>240.55</c:v>
                </c:pt>
                <c:pt idx="527">
                  <c:v>240.39</c:v>
                </c:pt>
                <c:pt idx="528">
                  <c:v>240.23</c:v>
                </c:pt>
                <c:pt idx="529">
                  <c:v>240.07</c:v>
                </c:pt>
                <c:pt idx="530">
                  <c:v>239.91</c:v>
                </c:pt>
                <c:pt idx="531">
                  <c:v>239.75</c:v>
                </c:pt>
                <c:pt idx="532">
                  <c:v>239.59</c:v>
                </c:pt>
                <c:pt idx="533">
                  <c:v>239.43</c:v>
                </c:pt>
                <c:pt idx="534">
                  <c:v>239.28</c:v>
                </c:pt>
                <c:pt idx="535">
                  <c:v>239.12</c:v>
                </c:pt>
                <c:pt idx="536">
                  <c:v>238.97</c:v>
                </c:pt>
                <c:pt idx="537">
                  <c:v>238.81</c:v>
                </c:pt>
                <c:pt idx="538">
                  <c:v>238.66</c:v>
                </c:pt>
                <c:pt idx="539">
                  <c:v>238.5</c:v>
                </c:pt>
                <c:pt idx="540">
                  <c:v>238.35</c:v>
                </c:pt>
                <c:pt idx="541">
                  <c:v>238.2</c:v>
                </c:pt>
                <c:pt idx="542">
                  <c:v>238.05</c:v>
                </c:pt>
                <c:pt idx="543">
                  <c:v>237.9</c:v>
                </c:pt>
                <c:pt idx="544">
                  <c:v>237.75</c:v>
                </c:pt>
                <c:pt idx="545">
                  <c:v>237.6</c:v>
                </c:pt>
                <c:pt idx="546">
                  <c:v>237.45</c:v>
                </c:pt>
                <c:pt idx="547">
                  <c:v>237.3</c:v>
                </c:pt>
                <c:pt idx="548">
                  <c:v>237.16</c:v>
                </c:pt>
                <c:pt idx="549">
                  <c:v>237.01</c:v>
                </c:pt>
                <c:pt idx="550">
                  <c:v>236.86</c:v>
                </c:pt>
                <c:pt idx="551">
                  <c:v>236.72</c:v>
                </c:pt>
                <c:pt idx="552">
                  <c:v>236.58</c:v>
                </c:pt>
                <c:pt idx="553">
                  <c:v>236.43</c:v>
                </c:pt>
                <c:pt idx="554">
                  <c:v>236.29</c:v>
                </c:pt>
                <c:pt idx="555">
                  <c:v>236.15</c:v>
                </c:pt>
                <c:pt idx="556">
                  <c:v>236.15</c:v>
                </c:pt>
                <c:pt idx="557">
                  <c:v>238.29</c:v>
                </c:pt>
                <c:pt idx="558">
                  <c:v>240.55</c:v>
                </c:pt>
                <c:pt idx="559">
                  <c:v>241.8</c:v>
                </c:pt>
                <c:pt idx="560">
                  <c:v>242.72</c:v>
                </c:pt>
                <c:pt idx="561">
                  <c:v>243.5</c:v>
                </c:pt>
                <c:pt idx="562">
                  <c:v>244.21</c:v>
                </c:pt>
                <c:pt idx="563">
                  <c:v>244.88</c:v>
                </c:pt>
                <c:pt idx="564">
                  <c:v>245.7</c:v>
                </c:pt>
                <c:pt idx="565">
                  <c:v>246.48</c:v>
                </c:pt>
                <c:pt idx="566">
                  <c:v>247.23</c:v>
                </c:pt>
                <c:pt idx="567">
                  <c:v>247.95</c:v>
                </c:pt>
                <c:pt idx="568">
                  <c:v>248.64</c:v>
                </c:pt>
                <c:pt idx="569">
                  <c:v>249.47</c:v>
                </c:pt>
                <c:pt idx="570">
                  <c:v>250.31</c:v>
                </c:pt>
                <c:pt idx="571">
                  <c:v>251.12</c:v>
                </c:pt>
                <c:pt idx="572">
                  <c:v>251.9</c:v>
                </c:pt>
                <c:pt idx="573">
                  <c:v>252.63</c:v>
                </c:pt>
                <c:pt idx="574">
                  <c:v>253.34</c:v>
                </c:pt>
                <c:pt idx="575">
                  <c:v>254.03</c:v>
                </c:pt>
                <c:pt idx="576">
                  <c:v>254.68</c:v>
                </c:pt>
                <c:pt idx="577">
                  <c:v>255.31</c:v>
                </c:pt>
                <c:pt idx="578">
                  <c:v>255.92</c:v>
                </c:pt>
                <c:pt idx="579">
                  <c:v>256.51</c:v>
                </c:pt>
                <c:pt idx="580">
                  <c:v>257.08</c:v>
                </c:pt>
                <c:pt idx="581">
                  <c:v>257.63</c:v>
                </c:pt>
                <c:pt idx="582">
                  <c:v>258.17</c:v>
                </c:pt>
                <c:pt idx="583">
                  <c:v>258.69</c:v>
                </c:pt>
                <c:pt idx="584">
                  <c:v>259.2</c:v>
                </c:pt>
                <c:pt idx="585">
                  <c:v>259.69</c:v>
                </c:pt>
                <c:pt idx="586">
                  <c:v>260.17</c:v>
                </c:pt>
                <c:pt idx="587">
                  <c:v>260.64</c:v>
                </c:pt>
                <c:pt idx="588">
                  <c:v>261.10000000000002</c:v>
                </c:pt>
                <c:pt idx="589">
                  <c:v>261.54000000000002</c:v>
                </c:pt>
                <c:pt idx="590">
                  <c:v>261.98</c:v>
                </c:pt>
                <c:pt idx="591">
                  <c:v>262.41000000000003</c:v>
                </c:pt>
                <c:pt idx="592">
                  <c:v>262.83</c:v>
                </c:pt>
                <c:pt idx="593">
                  <c:v>263.24</c:v>
                </c:pt>
                <c:pt idx="594">
                  <c:v>263.64</c:v>
                </c:pt>
                <c:pt idx="595">
                  <c:v>264.04000000000002</c:v>
                </c:pt>
                <c:pt idx="596">
                  <c:v>264.43</c:v>
                </c:pt>
                <c:pt idx="597">
                  <c:v>264.81</c:v>
                </c:pt>
                <c:pt idx="598">
                  <c:v>265.19</c:v>
                </c:pt>
                <c:pt idx="599">
                  <c:v>265.56</c:v>
                </c:pt>
                <c:pt idx="600">
                  <c:v>265.92</c:v>
                </c:pt>
                <c:pt idx="601">
                  <c:v>266.27999999999997</c:v>
                </c:pt>
                <c:pt idx="602">
                  <c:v>266.63</c:v>
                </c:pt>
                <c:pt idx="603">
                  <c:v>266.98</c:v>
                </c:pt>
                <c:pt idx="604">
                  <c:v>267.33</c:v>
                </c:pt>
                <c:pt idx="605">
                  <c:v>267.67</c:v>
                </c:pt>
                <c:pt idx="606">
                  <c:v>268</c:v>
                </c:pt>
                <c:pt idx="607">
                  <c:v>268.33</c:v>
                </c:pt>
                <c:pt idx="608">
                  <c:v>268.66000000000003</c:v>
                </c:pt>
                <c:pt idx="609">
                  <c:v>268.99</c:v>
                </c:pt>
                <c:pt idx="610">
                  <c:v>269.3</c:v>
                </c:pt>
                <c:pt idx="611">
                  <c:v>269.62</c:v>
                </c:pt>
                <c:pt idx="612">
                  <c:v>269.93</c:v>
                </c:pt>
                <c:pt idx="613">
                  <c:v>270.24</c:v>
                </c:pt>
                <c:pt idx="614">
                  <c:v>270.55</c:v>
                </c:pt>
                <c:pt idx="615">
                  <c:v>270.85000000000002</c:v>
                </c:pt>
                <c:pt idx="616">
                  <c:v>271.14999999999998</c:v>
                </c:pt>
                <c:pt idx="617">
                  <c:v>271.45</c:v>
                </c:pt>
                <c:pt idx="618">
                  <c:v>271.74</c:v>
                </c:pt>
                <c:pt idx="619">
                  <c:v>272.02999999999997</c:v>
                </c:pt>
                <c:pt idx="620">
                  <c:v>272.32</c:v>
                </c:pt>
                <c:pt idx="621">
                  <c:v>272.61</c:v>
                </c:pt>
                <c:pt idx="622">
                  <c:v>272.89</c:v>
                </c:pt>
                <c:pt idx="623">
                  <c:v>273.17</c:v>
                </c:pt>
                <c:pt idx="624">
                  <c:v>273.45</c:v>
                </c:pt>
                <c:pt idx="625">
                  <c:v>273.72000000000003</c:v>
                </c:pt>
                <c:pt idx="626">
                  <c:v>274</c:v>
                </c:pt>
                <c:pt idx="627">
                  <c:v>274.27</c:v>
                </c:pt>
                <c:pt idx="628">
                  <c:v>274.54000000000002</c:v>
                </c:pt>
                <c:pt idx="629">
                  <c:v>274.8</c:v>
                </c:pt>
                <c:pt idx="630">
                  <c:v>275.07</c:v>
                </c:pt>
                <c:pt idx="631">
                  <c:v>275.33</c:v>
                </c:pt>
                <c:pt idx="632">
                  <c:v>275.58999999999997</c:v>
                </c:pt>
                <c:pt idx="633">
                  <c:v>275.83999999999997</c:v>
                </c:pt>
                <c:pt idx="634">
                  <c:v>276.10000000000002</c:v>
                </c:pt>
                <c:pt idx="635">
                  <c:v>276.35000000000002</c:v>
                </c:pt>
                <c:pt idx="636">
                  <c:v>276.61</c:v>
                </c:pt>
                <c:pt idx="637">
                  <c:v>276.86</c:v>
                </c:pt>
                <c:pt idx="638">
                  <c:v>277.10000000000002</c:v>
                </c:pt>
                <c:pt idx="639">
                  <c:v>277.35000000000002</c:v>
                </c:pt>
                <c:pt idx="640">
                  <c:v>277.58999999999997</c:v>
                </c:pt>
                <c:pt idx="641">
                  <c:v>277.83</c:v>
                </c:pt>
                <c:pt idx="642">
                  <c:v>278.07</c:v>
                </c:pt>
                <c:pt idx="643">
                  <c:v>278.31</c:v>
                </c:pt>
                <c:pt idx="644">
                  <c:v>278.55</c:v>
                </c:pt>
                <c:pt idx="645">
                  <c:v>278.77999999999997</c:v>
                </c:pt>
                <c:pt idx="646">
                  <c:v>279.02</c:v>
                </c:pt>
                <c:pt idx="647">
                  <c:v>279.25</c:v>
                </c:pt>
                <c:pt idx="648">
                  <c:v>279.48</c:v>
                </c:pt>
                <c:pt idx="649">
                  <c:v>279.70999999999998</c:v>
                </c:pt>
                <c:pt idx="650">
                  <c:v>279.93</c:v>
                </c:pt>
                <c:pt idx="651">
                  <c:v>280.16000000000003</c:v>
                </c:pt>
                <c:pt idx="652">
                  <c:v>280.38</c:v>
                </c:pt>
                <c:pt idx="653">
                  <c:v>280.60000000000002</c:v>
                </c:pt>
                <c:pt idx="654">
                  <c:v>280.82</c:v>
                </c:pt>
                <c:pt idx="655">
                  <c:v>281.04000000000002</c:v>
                </c:pt>
                <c:pt idx="656">
                  <c:v>281.26</c:v>
                </c:pt>
                <c:pt idx="657">
                  <c:v>281.47000000000003</c:v>
                </c:pt>
                <c:pt idx="658">
                  <c:v>281.69</c:v>
                </c:pt>
                <c:pt idx="659">
                  <c:v>281.89999999999998</c:v>
                </c:pt>
                <c:pt idx="660">
                  <c:v>282.11</c:v>
                </c:pt>
                <c:pt idx="661">
                  <c:v>282.32</c:v>
                </c:pt>
                <c:pt idx="662">
                  <c:v>282.52999999999997</c:v>
                </c:pt>
                <c:pt idx="663">
                  <c:v>282.73</c:v>
                </c:pt>
                <c:pt idx="664">
                  <c:v>282.94</c:v>
                </c:pt>
                <c:pt idx="665">
                  <c:v>283.14</c:v>
                </c:pt>
                <c:pt idx="666">
                  <c:v>283.33999999999997</c:v>
                </c:pt>
                <c:pt idx="667">
                  <c:v>283.54000000000002</c:v>
                </c:pt>
                <c:pt idx="668">
                  <c:v>283.74</c:v>
                </c:pt>
                <c:pt idx="669">
                  <c:v>283.94</c:v>
                </c:pt>
                <c:pt idx="670">
                  <c:v>284.13</c:v>
                </c:pt>
                <c:pt idx="671">
                  <c:v>284.33</c:v>
                </c:pt>
                <c:pt idx="672">
                  <c:v>284.52</c:v>
                </c:pt>
                <c:pt idx="673">
                  <c:v>284.70999999999998</c:v>
                </c:pt>
                <c:pt idx="674">
                  <c:v>284.89999999999998</c:v>
                </c:pt>
                <c:pt idx="675">
                  <c:v>285.08999999999997</c:v>
                </c:pt>
                <c:pt idx="676">
                  <c:v>285.27999999999997</c:v>
                </c:pt>
                <c:pt idx="677">
                  <c:v>285.45999999999998</c:v>
                </c:pt>
                <c:pt idx="678">
                  <c:v>285.64999999999998</c:v>
                </c:pt>
                <c:pt idx="679">
                  <c:v>285.83</c:v>
                </c:pt>
                <c:pt idx="680">
                  <c:v>286.02</c:v>
                </c:pt>
                <c:pt idx="681">
                  <c:v>286.2</c:v>
                </c:pt>
                <c:pt idx="682">
                  <c:v>286.38</c:v>
                </c:pt>
                <c:pt idx="683">
                  <c:v>286.55</c:v>
                </c:pt>
                <c:pt idx="684">
                  <c:v>286.73</c:v>
                </c:pt>
                <c:pt idx="685">
                  <c:v>286.91000000000003</c:v>
                </c:pt>
                <c:pt idx="686">
                  <c:v>287.08</c:v>
                </c:pt>
                <c:pt idx="687">
                  <c:v>287.25</c:v>
                </c:pt>
                <c:pt idx="688">
                  <c:v>287.43</c:v>
                </c:pt>
                <c:pt idx="689">
                  <c:v>287.60000000000002</c:v>
                </c:pt>
                <c:pt idx="690">
                  <c:v>287.77</c:v>
                </c:pt>
                <c:pt idx="691">
                  <c:v>287.94</c:v>
                </c:pt>
                <c:pt idx="692">
                  <c:v>288.10000000000002</c:v>
                </c:pt>
                <c:pt idx="693">
                  <c:v>288.27</c:v>
                </c:pt>
                <c:pt idx="694">
                  <c:v>288.43</c:v>
                </c:pt>
                <c:pt idx="695">
                  <c:v>288.60000000000002</c:v>
                </c:pt>
                <c:pt idx="696">
                  <c:v>288.76</c:v>
                </c:pt>
                <c:pt idx="697">
                  <c:v>288.92</c:v>
                </c:pt>
                <c:pt idx="698">
                  <c:v>289.08</c:v>
                </c:pt>
                <c:pt idx="699">
                  <c:v>289.24</c:v>
                </c:pt>
                <c:pt idx="700">
                  <c:v>289.39999999999998</c:v>
                </c:pt>
                <c:pt idx="701">
                  <c:v>289.55</c:v>
                </c:pt>
                <c:pt idx="702">
                  <c:v>289.70999999999998</c:v>
                </c:pt>
                <c:pt idx="703">
                  <c:v>289.86</c:v>
                </c:pt>
                <c:pt idx="704">
                  <c:v>290.01</c:v>
                </c:pt>
                <c:pt idx="705">
                  <c:v>290.17</c:v>
                </c:pt>
                <c:pt idx="706">
                  <c:v>290.32</c:v>
                </c:pt>
                <c:pt idx="707">
                  <c:v>290.47000000000003</c:v>
                </c:pt>
                <c:pt idx="708">
                  <c:v>290.61</c:v>
                </c:pt>
                <c:pt idx="709">
                  <c:v>290.76</c:v>
                </c:pt>
                <c:pt idx="710">
                  <c:v>290.91000000000003</c:v>
                </c:pt>
                <c:pt idx="711">
                  <c:v>291.05</c:v>
                </c:pt>
                <c:pt idx="712">
                  <c:v>291.2</c:v>
                </c:pt>
                <c:pt idx="713">
                  <c:v>291.33999999999997</c:v>
                </c:pt>
                <c:pt idx="714">
                  <c:v>291.48</c:v>
                </c:pt>
                <c:pt idx="715">
                  <c:v>291.62</c:v>
                </c:pt>
                <c:pt idx="716">
                  <c:v>291.76</c:v>
                </c:pt>
                <c:pt idx="717">
                  <c:v>291.89999999999998</c:v>
                </c:pt>
                <c:pt idx="718">
                  <c:v>292.04000000000002</c:v>
                </c:pt>
                <c:pt idx="719">
                  <c:v>292.18</c:v>
                </c:pt>
                <c:pt idx="720">
                  <c:v>292.31</c:v>
                </c:pt>
                <c:pt idx="721">
                  <c:v>292.45</c:v>
                </c:pt>
                <c:pt idx="722">
                  <c:v>292.58</c:v>
                </c:pt>
                <c:pt idx="723">
                  <c:v>292.70999999999998</c:v>
                </c:pt>
                <c:pt idx="724">
                  <c:v>292.83999999999997</c:v>
                </c:pt>
                <c:pt idx="725">
                  <c:v>292.97000000000003</c:v>
                </c:pt>
                <c:pt idx="726">
                  <c:v>293.10000000000002</c:v>
                </c:pt>
                <c:pt idx="727">
                  <c:v>293.23</c:v>
                </c:pt>
                <c:pt idx="728">
                  <c:v>293.36</c:v>
                </c:pt>
                <c:pt idx="729">
                  <c:v>293.49</c:v>
                </c:pt>
                <c:pt idx="730">
                  <c:v>293.61</c:v>
                </c:pt>
                <c:pt idx="731">
                  <c:v>293.74</c:v>
                </c:pt>
                <c:pt idx="732">
                  <c:v>293.86</c:v>
                </c:pt>
                <c:pt idx="733">
                  <c:v>293.98</c:v>
                </c:pt>
                <c:pt idx="734">
                  <c:v>294.10000000000002</c:v>
                </c:pt>
                <c:pt idx="735">
                  <c:v>294.23</c:v>
                </c:pt>
                <c:pt idx="736">
                  <c:v>294.35000000000002</c:v>
                </c:pt>
                <c:pt idx="737">
                  <c:v>294.45999999999998</c:v>
                </c:pt>
                <c:pt idx="738">
                  <c:v>294.58</c:v>
                </c:pt>
                <c:pt idx="739">
                  <c:v>294.7</c:v>
                </c:pt>
                <c:pt idx="740">
                  <c:v>294.82</c:v>
                </c:pt>
                <c:pt idx="741">
                  <c:v>294.93</c:v>
                </c:pt>
                <c:pt idx="742">
                  <c:v>295.05</c:v>
                </c:pt>
                <c:pt idx="743">
                  <c:v>295.16000000000003</c:v>
                </c:pt>
                <c:pt idx="744">
                  <c:v>295.27</c:v>
                </c:pt>
                <c:pt idx="745">
                  <c:v>295.38</c:v>
                </c:pt>
                <c:pt idx="746">
                  <c:v>295.49</c:v>
                </c:pt>
                <c:pt idx="747">
                  <c:v>295.61</c:v>
                </c:pt>
                <c:pt idx="748">
                  <c:v>295.70999999999998</c:v>
                </c:pt>
                <c:pt idx="749">
                  <c:v>295.82</c:v>
                </c:pt>
                <c:pt idx="750">
                  <c:v>295.93</c:v>
                </c:pt>
                <c:pt idx="751">
                  <c:v>296.04000000000002</c:v>
                </c:pt>
                <c:pt idx="752">
                  <c:v>296.14</c:v>
                </c:pt>
                <c:pt idx="753">
                  <c:v>296.25</c:v>
                </c:pt>
                <c:pt idx="754">
                  <c:v>296.35000000000002</c:v>
                </c:pt>
                <c:pt idx="755">
                  <c:v>296.45999999999998</c:v>
                </c:pt>
                <c:pt idx="756">
                  <c:v>296.56</c:v>
                </c:pt>
                <c:pt idx="757">
                  <c:v>296.66000000000003</c:v>
                </c:pt>
                <c:pt idx="758">
                  <c:v>296.76</c:v>
                </c:pt>
                <c:pt idx="759">
                  <c:v>296.86</c:v>
                </c:pt>
                <c:pt idx="760">
                  <c:v>296.95999999999998</c:v>
                </c:pt>
                <c:pt idx="761">
                  <c:v>297.06</c:v>
                </c:pt>
                <c:pt idx="762">
                  <c:v>297.16000000000003</c:v>
                </c:pt>
                <c:pt idx="763">
                  <c:v>297.25</c:v>
                </c:pt>
                <c:pt idx="764">
                  <c:v>297.35000000000002</c:v>
                </c:pt>
                <c:pt idx="765">
                  <c:v>297.45</c:v>
                </c:pt>
                <c:pt idx="766">
                  <c:v>297.54000000000002</c:v>
                </c:pt>
                <c:pt idx="767">
                  <c:v>297.63</c:v>
                </c:pt>
                <c:pt idx="768">
                  <c:v>297.73</c:v>
                </c:pt>
                <c:pt idx="769">
                  <c:v>297.82</c:v>
                </c:pt>
                <c:pt idx="770">
                  <c:v>297.91000000000003</c:v>
                </c:pt>
                <c:pt idx="771">
                  <c:v>298</c:v>
                </c:pt>
                <c:pt idx="772">
                  <c:v>298.08999999999997</c:v>
                </c:pt>
                <c:pt idx="773">
                  <c:v>298.18</c:v>
                </c:pt>
                <c:pt idx="774">
                  <c:v>298.27</c:v>
                </c:pt>
                <c:pt idx="775">
                  <c:v>298.36</c:v>
                </c:pt>
                <c:pt idx="776">
                  <c:v>298.45</c:v>
                </c:pt>
                <c:pt idx="777">
                  <c:v>298.52999999999997</c:v>
                </c:pt>
                <c:pt idx="778">
                  <c:v>298.62</c:v>
                </c:pt>
                <c:pt idx="779">
                  <c:v>298.70999999999998</c:v>
                </c:pt>
                <c:pt idx="780">
                  <c:v>298.79000000000002</c:v>
                </c:pt>
                <c:pt idx="781">
                  <c:v>298.87</c:v>
                </c:pt>
                <c:pt idx="782">
                  <c:v>298.95999999999998</c:v>
                </c:pt>
                <c:pt idx="783">
                  <c:v>299.04000000000002</c:v>
                </c:pt>
                <c:pt idx="784">
                  <c:v>299.12</c:v>
                </c:pt>
                <c:pt idx="785">
                  <c:v>299.2</c:v>
                </c:pt>
                <c:pt idx="786">
                  <c:v>299.27999999999997</c:v>
                </c:pt>
                <c:pt idx="787">
                  <c:v>299.36</c:v>
                </c:pt>
                <c:pt idx="788">
                  <c:v>299.44</c:v>
                </c:pt>
                <c:pt idx="789">
                  <c:v>299.52</c:v>
                </c:pt>
                <c:pt idx="790">
                  <c:v>299.60000000000002</c:v>
                </c:pt>
                <c:pt idx="791">
                  <c:v>299.68</c:v>
                </c:pt>
                <c:pt idx="792">
                  <c:v>299.76</c:v>
                </c:pt>
                <c:pt idx="793">
                  <c:v>299.83</c:v>
                </c:pt>
                <c:pt idx="794">
                  <c:v>299.91000000000003</c:v>
                </c:pt>
                <c:pt idx="795">
                  <c:v>299.98</c:v>
                </c:pt>
                <c:pt idx="796">
                  <c:v>300.06</c:v>
                </c:pt>
                <c:pt idx="797">
                  <c:v>300.13</c:v>
                </c:pt>
                <c:pt idx="798">
                  <c:v>300.2</c:v>
                </c:pt>
                <c:pt idx="799">
                  <c:v>300.27999999999997</c:v>
                </c:pt>
                <c:pt idx="800">
                  <c:v>300.35000000000002</c:v>
                </c:pt>
                <c:pt idx="801">
                  <c:v>300.42</c:v>
                </c:pt>
                <c:pt idx="802">
                  <c:v>300.49</c:v>
                </c:pt>
                <c:pt idx="803">
                  <c:v>300.56</c:v>
                </c:pt>
                <c:pt idx="804">
                  <c:v>300.63</c:v>
                </c:pt>
                <c:pt idx="805">
                  <c:v>300.7</c:v>
                </c:pt>
                <c:pt idx="806">
                  <c:v>300.77</c:v>
                </c:pt>
                <c:pt idx="807">
                  <c:v>300.83</c:v>
                </c:pt>
                <c:pt idx="808">
                  <c:v>300.89999999999998</c:v>
                </c:pt>
                <c:pt idx="809">
                  <c:v>300.97000000000003</c:v>
                </c:pt>
                <c:pt idx="810">
                  <c:v>301.04000000000002</c:v>
                </c:pt>
                <c:pt idx="811">
                  <c:v>301.10000000000002</c:v>
                </c:pt>
                <c:pt idx="812">
                  <c:v>301.17</c:v>
                </c:pt>
                <c:pt idx="813">
                  <c:v>301.23</c:v>
                </c:pt>
                <c:pt idx="814">
                  <c:v>301.29000000000002</c:v>
                </c:pt>
                <c:pt idx="815">
                  <c:v>301.36</c:v>
                </c:pt>
                <c:pt idx="816">
                  <c:v>301.42</c:v>
                </c:pt>
                <c:pt idx="817">
                  <c:v>301.48</c:v>
                </c:pt>
                <c:pt idx="818">
                  <c:v>301.55</c:v>
                </c:pt>
                <c:pt idx="819">
                  <c:v>301.61</c:v>
                </c:pt>
                <c:pt idx="820">
                  <c:v>301.67</c:v>
                </c:pt>
                <c:pt idx="821">
                  <c:v>301.73</c:v>
                </c:pt>
                <c:pt idx="822">
                  <c:v>301.79000000000002</c:v>
                </c:pt>
                <c:pt idx="823">
                  <c:v>301.85000000000002</c:v>
                </c:pt>
                <c:pt idx="824">
                  <c:v>301.91000000000003</c:v>
                </c:pt>
                <c:pt idx="825">
                  <c:v>301.97000000000003</c:v>
                </c:pt>
                <c:pt idx="826">
                  <c:v>302.02</c:v>
                </c:pt>
                <c:pt idx="827">
                  <c:v>302.08</c:v>
                </c:pt>
                <c:pt idx="828">
                  <c:v>302.14</c:v>
                </c:pt>
                <c:pt idx="829">
                  <c:v>302.19</c:v>
                </c:pt>
                <c:pt idx="830">
                  <c:v>302.25</c:v>
                </c:pt>
                <c:pt idx="831">
                  <c:v>302.31</c:v>
                </c:pt>
                <c:pt idx="832">
                  <c:v>302.36</c:v>
                </c:pt>
                <c:pt idx="833">
                  <c:v>302.42</c:v>
                </c:pt>
                <c:pt idx="834">
                  <c:v>302.47000000000003</c:v>
                </c:pt>
                <c:pt idx="835">
                  <c:v>302.52</c:v>
                </c:pt>
                <c:pt idx="836">
                  <c:v>302.58</c:v>
                </c:pt>
                <c:pt idx="837">
                  <c:v>302.63</c:v>
                </c:pt>
                <c:pt idx="838">
                  <c:v>302.68</c:v>
                </c:pt>
                <c:pt idx="839">
                  <c:v>302.74</c:v>
                </c:pt>
                <c:pt idx="840">
                  <c:v>302.79000000000002</c:v>
                </c:pt>
                <c:pt idx="841">
                  <c:v>302.83999999999997</c:v>
                </c:pt>
                <c:pt idx="842">
                  <c:v>302.89</c:v>
                </c:pt>
                <c:pt idx="843">
                  <c:v>302.94</c:v>
                </c:pt>
                <c:pt idx="844">
                  <c:v>302.99</c:v>
                </c:pt>
                <c:pt idx="845">
                  <c:v>303.04000000000002</c:v>
                </c:pt>
                <c:pt idx="846">
                  <c:v>303.08999999999997</c:v>
                </c:pt>
                <c:pt idx="847">
                  <c:v>303.14</c:v>
                </c:pt>
                <c:pt idx="848">
                  <c:v>303.18</c:v>
                </c:pt>
                <c:pt idx="849">
                  <c:v>303.23</c:v>
                </c:pt>
                <c:pt idx="850">
                  <c:v>303.27999999999997</c:v>
                </c:pt>
                <c:pt idx="851">
                  <c:v>303.33</c:v>
                </c:pt>
                <c:pt idx="852">
                  <c:v>303.37</c:v>
                </c:pt>
                <c:pt idx="853">
                  <c:v>303.42</c:v>
                </c:pt>
                <c:pt idx="854">
                  <c:v>303.47000000000003</c:v>
                </c:pt>
                <c:pt idx="855">
                  <c:v>303.51</c:v>
                </c:pt>
                <c:pt idx="856">
                  <c:v>303.56</c:v>
                </c:pt>
                <c:pt idx="857">
                  <c:v>303.60000000000002</c:v>
                </c:pt>
                <c:pt idx="858">
                  <c:v>303.64</c:v>
                </c:pt>
                <c:pt idx="859">
                  <c:v>303.69</c:v>
                </c:pt>
                <c:pt idx="860">
                  <c:v>303.73</c:v>
                </c:pt>
                <c:pt idx="861">
                  <c:v>303.77999999999997</c:v>
                </c:pt>
                <c:pt idx="862">
                  <c:v>303.82</c:v>
                </c:pt>
                <c:pt idx="863">
                  <c:v>303.86</c:v>
                </c:pt>
                <c:pt idx="864">
                  <c:v>303.89999999999998</c:v>
                </c:pt>
                <c:pt idx="865">
                  <c:v>303.94</c:v>
                </c:pt>
                <c:pt idx="866">
                  <c:v>303.99</c:v>
                </c:pt>
                <c:pt idx="867">
                  <c:v>304.02999999999997</c:v>
                </c:pt>
                <c:pt idx="868">
                  <c:v>304.07</c:v>
                </c:pt>
                <c:pt idx="869">
                  <c:v>304.11</c:v>
                </c:pt>
                <c:pt idx="870">
                  <c:v>304.14999999999998</c:v>
                </c:pt>
                <c:pt idx="871">
                  <c:v>304.19</c:v>
                </c:pt>
                <c:pt idx="872">
                  <c:v>304.23</c:v>
                </c:pt>
                <c:pt idx="873">
                  <c:v>304.27</c:v>
                </c:pt>
                <c:pt idx="874">
                  <c:v>304.3</c:v>
                </c:pt>
                <c:pt idx="875">
                  <c:v>304.33999999999997</c:v>
                </c:pt>
                <c:pt idx="876">
                  <c:v>304.38</c:v>
                </c:pt>
                <c:pt idx="877">
                  <c:v>304.42</c:v>
                </c:pt>
                <c:pt idx="878">
                  <c:v>304.45999999999998</c:v>
                </c:pt>
                <c:pt idx="879">
                  <c:v>304.49</c:v>
                </c:pt>
                <c:pt idx="880">
                  <c:v>304.52999999999997</c:v>
                </c:pt>
                <c:pt idx="881">
                  <c:v>304.57</c:v>
                </c:pt>
                <c:pt idx="882">
                  <c:v>304.60000000000002</c:v>
                </c:pt>
                <c:pt idx="883">
                  <c:v>304.64</c:v>
                </c:pt>
                <c:pt idx="884">
                  <c:v>304.67</c:v>
                </c:pt>
                <c:pt idx="885">
                  <c:v>304.70999999999998</c:v>
                </c:pt>
                <c:pt idx="886">
                  <c:v>304.74</c:v>
                </c:pt>
                <c:pt idx="887">
                  <c:v>304.77999999999997</c:v>
                </c:pt>
                <c:pt idx="888">
                  <c:v>304.81</c:v>
                </c:pt>
                <c:pt idx="889">
                  <c:v>304.85000000000002</c:v>
                </c:pt>
                <c:pt idx="890">
                  <c:v>304.88</c:v>
                </c:pt>
                <c:pt idx="891">
                  <c:v>304.91000000000003</c:v>
                </c:pt>
                <c:pt idx="892">
                  <c:v>304.95</c:v>
                </c:pt>
                <c:pt idx="893">
                  <c:v>304.98</c:v>
                </c:pt>
                <c:pt idx="894">
                  <c:v>305.01</c:v>
                </c:pt>
                <c:pt idx="895">
                  <c:v>305.01</c:v>
                </c:pt>
                <c:pt idx="896">
                  <c:v>302.8</c:v>
                </c:pt>
                <c:pt idx="897">
                  <c:v>300.97000000000003</c:v>
                </c:pt>
                <c:pt idx="898">
                  <c:v>299.12</c:v>
                </c:pt>
                <c:pt idx="899">
                  <c:v>297.39</c:v>
                </c:pt>
                <c:pt idx="900">
                  <c:v>295.81</c:v>
                </c:pt>
                <c:pt idx="901">
                  <c:v>294.35000000000002</c:v>
                </c:pt>
                <c:pt idx="902">
                  <c:v>293.02999999999997</c:v>
                </c:pt>
                <c:pt idx="903">
                  <c:v>291.88</c:v>
                </c:pt>
                <c:pt idx="904">
                  <c:v>290.77999999999997</c:v>
                </c:pt>
                <c:pt idx="905">
                  <c:v>289.74</c:v>
                </c:pt>
                <c:pt idx="906">
                  <c:v>288.74</c:v>
                </c:pt>
                <c:pt idx="907">
                  <c:v>287.79000000000002</c:v>
                </c:pt>
                <c:pt idx="908">
                  <c:v>286.89</c:v>
                </c:pt>
                <c:pt idx="909">
                  <c:v>286.02</c:v>
                </c:pt>
                <c:pt idx="910">
                  <c:v>285.19</c:v>
                </c:pt>
                <c:pt idx="911">
                  <c:v>284.52</c:v>
                </c:pt>
                <c:pt idx="912">
                  <c:v>283.93</c:v>
                </c:pt>
                <c:pt idx="913">
                  <c:v>283.39</c:v>
                </c:pt>
                <c:pt idx="914">
                  <c:v>282.95999999999998</c:v>
                </c:pt>
                <c:pt idx="915">
                  <c:v>282.52999999999997</c:v>
                </c:pt>
                <c:pt idx="916">
                  <c:v>282.11</c:v>
                </c:pt>
                <c:pt idx="917">
                  <c:v>281.69</c:v>
                </c:pt>
                <c:pt idx="918">
                  <c:v>281.27</c:v>
                </c:pt>
                <c:pt idx="919">
                  <c:v>280.86</c:v>
                </c:pt>
                <c:pt idx="920">
                  <c:v>280.45</c:v>
                </c:pt>
                <c:pt idx="921">
                  <c:v>280.04000000000002</c:v>
                </c:pt>
                <c:pt idx="922">
                  <c:v>279.63</c:v>
                </c:pt>
                <c:pt idx="923">
                  <c:v>279.23</c:v>
                </c:pt>
                <c:pt idx="924">
                  <c:v>278.83</c:v>
                </c:pt>
                <c:pt idx="925">
                  <c:v>278.44</c:v>
                </c:pt>
                <c:pt idx="926">
                  <c:v>278.04000000000002</c:v>
                </c:pt>
                <c:pt idx="927">
                  <c:v>277.64999999999998</c:v>
                </c:pt>
                <c:pt idx="928">
                  <c:v>277.26</c:v>
                </c:pt>
                <c:pt idx="929">
                  <c:v>276.88</c:v>
                </c:pt>
                <c:pt idx="930">
                  <c:v>276.5</c:v>
                </c:pt>
                <c:pt idx="931">
                  <c:v>276.12</c:v>
                </c:pt>
                <c:pt idx="932">
                  <c:v>275.74</c:v>
                </c:pt>
                <c:pt idx="933">
                  <c:v>275.37</c:v>
                </c:pt>
                <c:pt idx="934">
                  <c:v>274.99</c:v>
                </c:pt>
                <c:pt idx="935">
                  <c:v>274.62</c:v>
                </c:pt>
                <c:pt idx="936">
                  <c:v>274.26</c:v>
                </c:pt>
                <c:pt idx="937">
                  <c:v>273.89999999999998</c:v>
                </c:pt>
                <c:pt idx="938">
                  <c:v>273.52999999999997</c:v>
                </c:pt>
                <c:pt idx="939">
                  <c:v>273.18</c:v>
                </c:pt>
                <c:pt idx="940">
                  <c:v>272.82</c:v>
                </c:pt>
                <c:pt idx="941">
                  <c:v>272.47000000000003</c:v>
                </c:pt>
                <c:pt idx="942">
                  <c:v>272.12</c:v>
                </c:pt>
                <c:pt idx="943">
                  <c:v>271.77</c:v>
                </c:pt>
                <c:pt idx="944">
                  <c:v>271.42</c:v>
                </c:pt>
                <c:pt idx="945">
                  <c:v>271.08</c:v>
                </c:pt>
                <c:pt idx="946">
                  <c:v>270.74</c:v>
                </c:pt>
                <c:pt idx="947">
                  <c:v>270.39999999999998</c:v>
                </c:pt>
                <c:pt idx="948">
                  <c:v>270.06</c:v>
                </c:pt>
                <c:pt idx="949">
                  <c:v>269.73</c:v>
                </c:pt>
                <c:pt idx="950">
                  <c:v>269.39</c:v>
                </c:pt>
                <c:pt idx="951">
                  <c:v>269.06</c:v>
                </c:pt>
                <c:pt idx="952">
                  <c:v>268.74</c:v>
                </c:pt>
                <c:pt idx="953">
                  <c:v>268.41000000000003</c:v>
                </c:pt>
                <c:pt idx="954">
                  <c:v>268.08999999999997</c:v>
                </c:pt>
                <c:pt idx="955">
                  <c:v>267.77</c:v>
                </c:pt>
                <c:pt idx="956">
                  <c:v>267.45</c:v>
                </c:pt>
                <c:pt idx="957">
                  <c:v>267.13</c:v>
                </c:pt>
                <c:pt idx="958">
                  <c:v>266.82</c:v>
                </c:pt>
                <c:pt idx="959">
                  <c:v>266.5</c:v>
                </c:pt>
                <c:pt idx="960">
                  <c:v>266.19</c:v>
                </c:pt>
                <c:pt idx="961">
                  <c:v>265.88</c:v>
                </c:pt>
                <c:pt idx="962">
                  <c:v>265.58</c:v>
                </c:pt>
                <c:pt idx="963">
                  <c:v>265.27999999999997</c:v>
                </c:pt>
                <c:pt idx="964">
                  <c:v>264.98</c:v>
                </c:pt>
                <c:pt idx="965">
                  <c:v>264.68</c:v>
                </c:pt>
                <c:pt idx="966">
                  <c:v>264.38</c:v>
                </c:pt>
                <c:pt idx="967">
                  <c:v>264.08</c:v>
                </c:pt>
                <c:pt idx="968">
                  <c:v>263.79000000000002</c:v>
                </c:pt>
                <c:pt idx="969">
                  <c:v>263.5</c:v>
                </c:pt>
                <c:pt idx="970">
                  <c:v>263.20999999999998</c:v>
                </c:pt>
                <c:pt idx="971">
                  <c:v>262.92</c:v>
                </c:pt>
                <c:pt idx="972">
                  <c:v>262.64</c:v>
                </c:pt>
                <c:pt idx="973">
                  <c:v>262.35000000000002</c:v>
                </c:pt>
                <c:pt idx="974">
                  <c:v>262.07</c:v>
                </c:pt>
                <c:pt idx="975">
                  <c:v>261.79000000000002</c:v>
                </c:pt>
                <c:pt idx="976">
                  <c:v>261.51</c:v>
                </c:pt>
                <c:pt idx="977">
                  <c:v>261.23</c:v>
                </c:pt>
                <c:pt idx="978">
                  <c:v>260.95999999999998</c:v>
                </c:pt>
                <c:pt idx="979">
                  <c:v>260.68</c:v>
                </c:pt>
                <c:pt idx="980">
                  <c:v>260.41000000000003</c:v>
                </c:pt>
                <c:pt idx="981">
                  <c:v>260.14</c:v>
                </c:pt>
                <c:pt idx="982">
                  <c:v>259.87</c:v>
                </c:pt>
                <c:pt idx="983">
                  <c:v>259.60000000000002</c:v>
                </c:pt>
                <c:pt idx="984">
                  <c:v>259.33999999999997</c:v>
                </c:pt>
                <c:pt idx="985">
                  <c:v>259.07</c:v>
                </c:pt>
                <c:pt idx="986">
                  <c:v>258.81</c:v>
                </c:pt>
                <c:pt idx="987">
                  <c:v>258.55</c:v>
                </c:pt>
                <c:pt idx="988">
                  <c:v>258.29000000000002</c:v>
                </c:pt>
                <c:pt idx="989">
                  <c:v>258.02999999999997</c:v>
                </c:pt>
                <c:pt idx="990">
                  <c:v>257.77999999999997</c:v>
                </c:pt>
                <c:pt idx="991">
                  <c:v>257.52</c:v>
                </c:pt>
                <c:pt idx="992">
                  <c:v>257.27</c:v>
                </c:pt>
                <c:pt idx="993">
                  <c:v>257.02</c:v>
                </c:pt>
                <c:pt idx="994">
                  <c:v>256.77</c:v>
                </c:pt>
                <c:pt idx="995">
                  <c:v>256.52</c:v>
                </c:pt>
                <c:pt idx="996">
                  <c:v>256.27</c:v>
                </c:pt>
                <c:pt idx="997">
                  <c:v>256.02999999999997</c:v>
                </c:pt>
                <c:pt idx="998">
                  <c:v>255.78</c:v>
                </c:pt>
                <c:pt idx="999">
                  <c:v>255.54</c:v>
                </c:pt>
                <c:pt idx="1000">
                  <c:v>255.3</c:v>
                </c:pt>
                <c:pt idx="1001">
                  <c:v>255.06</c:v>
                </c:pt>
                <c:pt idx="1002">
                  <c:v>254.82</c:v>
                </c:pt>
                <c:pt idx="1003">
                  <c:v>254.58</c:v>
                </c:pt>
                <c:pt idx="1004">
                  <c:v>254.34</c:v>
                </c:pt>
                <c:pt idx="1005">
                  <c:v>254.11</c:v>
                </c:pt>
                <c:pt idx="1006">
                  <c:v>253.87</c:v>
                </c:pt>
                <c:pt idx="1007">
                  <c:v>253.64</c:v>
                </c:pt>
                <c:pt idx="1008">
                  <c:v>253.41</c:v>
                </c:pt>
                <c:pt idx="1009">
                  <c:v>253.18</c:v>
                </c:pt>
                <c:pt idx="1010">
                  <c:v>252.95</c:v>
                </c:pt>
                <c:pt idx="1011">
                  <c:v>252.73</c:v>
                </c:pt>
                <c:pt idx="1012">
                  <c:v>252.5</c:v>
                </c:pt>
                <c:pt idx="1013">
                  <c:v>252.28</c:v>
                </c:pt>
                <c:pt idx="1014">
                  <c:v>252.05</c:v>
                </c:pt>
                <c:pt idx="1015">
                  <c:v>251.83</c:v>
                </c:pt>
                <c:pt idx="1016">
                  <c:v>251.61</c:v>
                </c:pt>
                <c:pt idx="1017">
                  <c:v>251.39</c:v>
                </c:pt>
                <c:pt idx="1018">
                  <c:v>251.17</c:v>
                </c:pt>
                <c:pt idx="1019">
                  <c:v>250.96</c:v>
                </c:pt>
                <c:pt idx="1020">
                  <c:v>250.74</c:v>
                </c:pt>
                <c:pt idx="1021">
                  <c:v>250.52</c:v>
                </c:pt>
                <c:pt idx="1022">
                  <c:v>250.31</c:v>
                </c:pt>
                <c:pt idx="1023">
                  <c:v>250.1</c:v>
                </c:pt>
                <c:pt idx="1024">
                  <c:v>249.89</c:v>
                </c:pt>
                <c:pt idx="1025">
                  <c:v>249.68</c:v>
                </c:pt>
                <c:pt idx="1026">
                  <c:v>249.47</c:v>
                </c:pt>
                <c:pt idx="1027">
                  <c:v>249.26</c:v>
                </c:pt>
                <c:pt idx="1028">
                  <c:v>249.06</c:v>
                </c:pt>
                <c:pt idx="1029">
                  <c:v>248.85</c:v>
                </c:pt>
                <c:pt idx="1030">
                  <c:v>248.65</c:v>
                </c:pt>
                <c:pt idx="1031">
                  <c:v>248.44</c:v>
                </c:pt>
                <c:pt idx="1032">
                  <c:v>248.24</c:v>
                </c:pt>
                <c:pt idx="1033">
                  <c:v>248.04</c:v>
                </c:pt>
                <c:pt idx="1034">
                  <c:v>247.84</c:v>
                </c:pt>
                <c:pt idx="1035">
                  <c:v>247.64</c:v>
                </c:pt>
                <c:pt idx="1036">
                  <c:v>247.44</c:v>
                </c:pt>
                <c:pt idx="1037">
                  <c:v>247.24</c:v>
                </c:pt>
                <c:pt idx="1038">
                  <c:v>247.05</c:v>
                </c:pt>
                <c:pt idx="1039">
                  <c:v>246.85</c:v>
                </c:pt>
                <c:pt idx="1040">
                  <c:v>246.66</c:v>
                </c:pt>
                <c:pt idx="1041">
                  <c:v>246.47</c:v>
                </c:pt>
                <c:pt idx="1042">
                  <c:v>246.28</c:v>
                </c:pt>
                <c:pt idx="1043">
                  <c:v>246.08</c:v>
                </c:pt>
                <c:pt idx="1044">
                  <c:v>245.9</c:v>
                </c:pt>
                <c:pt idx="1045">
                  <c:v>245.71</c:v>
                </c:pt>
                <c:pt idx="1046">
                  <c:v>245.52</c:v>
                </c:pt>
                <c:pt idx="1047">
                  <c:v>245.33</c:v>
                </c:pt>
                <c:pt idx="1048">
                  <c:v>245.15</c:v>
                </c:pt>
                <c:pt idx="1049">
                  <c:v>244.96</c:v>
                </c:pt>
                <c:pt idx="1050">
                  <c:v>244.78</c:v>
                </c:pt>
                <c:pt idx="1051">
                  <c:v>244.59</c:v>
                </c:pt>
                <c:pt idx="1052">
                  <c:v>244.41</c:v>
                </c:pt>
                <c:pt idx="1053">
                  <c:v>244.23</c:v>
                </c:pt>
                <c:pt idx="1054">
                  <c:v>244.05</c:v>
                </c:pt>
                <c:pt idx="1055">
                  <c:v>243.87</c:v>
                </c:pt>
                <c:pt idx="1056">
                  <c:v>243.69</c:v>
                </c:pt>
                <c:pt idx="1057">
                  <c:v>243.51</c:v>
                </c:pt>
                <c:pt idx="1058">
                  <c:v>243.34</c:v>
                </c:pt>
                <c:pt idx="1059">
                  <c:v>243.16</c:v>
                </c:pt>
                <c:pt idx="1060">
                  <c:v>242.99</c:v>
                </c:pt>
                <c:pt idx="1061">
                  <c:v>242.81</c:v>
                </c:pt>
                <c:pt idx="1062">
                  <c:v>242.64</c:v>
                </c:pt>
                <c:pt idx="1063">
                  <c:v>242.47</c:v>
                </c:pt>
                <c:pt idx="1064">
                  <c:v>242.29</c:v>
                </c:pt>
                <c:pt idx="1065">
                  <c:v>242.12</c:v>
                </c:pt>
                <c:pt idx="1066">
                  <c:v>241.95</c:v>
                </c:pt>
                <c:pt idx="1067">
                  <c:v>241.78</c:v>
                </c:pt>
                <c:pt idx="1068">
                  <c:v>241.62</c:v>
                </c:pt>
                <c:pt idx="1069">
                  <c:v>241.45</c:v>
                </c:pt>
                <c:pt idx="1070">
                  <c:v>241.28</c:v>
                </c:pt>
                <c:pt idx="1071">
                  <c:v>241.12</c:v>
                </c:pt>
                <c:pt idx="1072">
                  <c:v>240.95</c:v>
                </c:pt>
                <c:pt idx="1073">
                  <c:v>240.79</c:v>
                </c:pt>
                <c:pt idx="1074">
                  <c:v>240.62</c:v>
                </c:pt>
                <c:pt idx="1075">
                  <c:v>240.46</c:v>
                </c:pt>
                <c:pt idx="1076">
                  <c:v>240.3</c:v>
                </c:pt>
                <c:pt idx="1077">
                  <c:v>240.14</c:v>
                </c:pt>
                <c:pt idx="1078">
                  <c:v>239.98</c:v>
                </c:pt>
                <c:pt idx="1079">
                  <c:v>239.82</c:v>
                </c:pt>
                <c:pt idx="1080">
                  <c:v>239.66</c:v>
                </c:pt>
                <c:pt idx="1081">
                  <c:v>239.5</c:v>
                </c:pt>
                <c:pt idx="1082">
                  <c:v>239.34</c:v>
                </c:pt>
                <c:pt idx="1083">
                  <c:v>239.19</c:v>
                </c:pt>
                <c:pt idx="1084">
                  <c:v>239.03</c:v>
                </c:pt>
                <c:pt idx="1085">
                  <c:v>238.88</c:v>
                </c:pt>
                <c:pt idx="1086">
                  <c:v>238.72</c:v>
                </c:pt>
                <c:pt idx="1087">
                  <c:v>238.57</c:v>
                </c:pt>
                <c:pt idx="1088">
                  <c:v>238.42</c:v>
                </c:pt>
                <c:pt idx="1089">
                  <c:v>238.26</c:v>
                </c:pt>
                <c:pt idx="1090">
                  <c:v>238.11</c:v>
                </c:pt>
                <c:pt idx="1091">
                  <c:v>237.96</c:v>
                </c:pt>
                <c:pt idx="1092">
                  <c:v>237.81</c:v>
                </c:pt>
                <c:pt idx="1093">
                  <c:v>237.66</c:v>
                </c:pt>
                <c:pt idx="1094">
                  <c:v>237.51</c:v>
                </c:pt>
                <c:pt idx="1095">
                  <c:v>237.37</c:v>
                </c:pt>
                <c:pt idx="1096">
                  <c:v>237.22</c:v>
                </c:pt>
                <c:pt idx="1097">
                  <c:v>237.07</c:v>
                </c:pt>
                <c:pt idx="1098">
                  <c:v>236.93</c:v>
                </c:pt>
                <c:pt idx="1099">
                  <c:v>236.78</c:v>
                </c:pt>
                <c:pt idx="1100">
                  <c:v>236.64</c:v>
                </c:pt>
                <c:pt idx="1101">
                  <c:v>236.49</c:v>
                </c:pt>
                <c:pt idx="1102">
                  <c:v>236.35</c:v>
                </c:pt>
                <c:pt idx="1103">
                  <c:v>236.21</c:v>
                </c:pt>
                <c:pt idx="1104">
                  <c:v>236.06</c:v>
                </c:pt>
                <c:pt idx="1105">
                  <c:v>235.92</c:v>
                </c:pt>
                <c:pt idx="1106">
                  <c:v>235.78</c:v>
                </c:pt>
                <c:pt idx="1107">
                  <c:v>235.64</c:v>
                </c:pt>
                <c:pt idx="1108">
                  <c:v>235.5</c:v>
                </c:pt>
                <c:pt idx="1109">
                  <c:v>235.36</c:v>
                </c:pt>
                <c:pt idx="1110">
                  <c:v>235.23</c:v>
                </c:pt>
                <c:pt idx="1111">
                  <c:v>235.09</c:v>
                </c:pt>
                <c:pt idx="1112">
                  <c:v>235.09</c:v>
                </c:pt>
                <c:pt idx="1113">
                  <c:v>237.26</c:v>
                </c:pt>
                <c:pt idx="1114">
                  <c:v>239.52</c:v>
                </c:pt>
                <c:pt idx="1115">
                  <c:v>240.78</c:v>
                </c:pt>
                <c:pt idx="1116">
                  <c:v>241.7</c:v>
                </c:pt>
                <c:pt idx="1117">
                  <c:v>242.48</c:v>
                </c:pt>
                <c:pt idx="1118">
                  <c:v>243.2</c:v>
                </c:pt>
                <c:pt idx="1119">
                  <c:v>243.88</c:v>
                </c:pt>
                <c:pt idx="1120">
                  <c:v>244.7</c:v>
                </c:pt>
                <c:pt idx="1121">
                  <c:v>245.49</c:v>
                </c:pt>
                <c:pt idx="1122">
                  <c:v>246.24</c:v>
                </c:pt>
                <c:pt idx="1123">
                  <c:v>246.97</c:v>
                </c:pt>
                <c:pt idx="1124">
                  <c:v>247.66</c:v>
                </c:pt>
                <c:pt idx="1125">
                  <c:v>248.49</c:v>
                </c:pt>
                <c:pt idx="1126">
                  <c:v>249.34</c:v>
                </c:pt>
                <c:pt idx="1127">
                  <c:v>250.16</c:v>
                </c:pt>
                <c:pt idx="1128">
                  <c:v>250.93</c:v>
                </c:pt>
                <c:pt idx="1129">
                  <c:v>251.68</c:v>
                </c:pt>
                <c:pt idx="1130">
                  <c:v>252.39</c:v>
                </c:pt>
                <c:pt idx="1131">
                  <c:v>253.08</c:v>
                </c:pt>
                <c:pt idx="1132">
                  <c:v>253.74</c:v>
                </c:pt>
                <c:pt idx="1133">
                  <c:v>254.38</c:v>
                </c:pt>
                <c:pt idx="1134">
                  <c:v>254.99</c:v>
                </c:pt>
                <c:pt idx="1135">
                  <c:v>255.59</c:v>
                </c:pt>
                <c:pt idx="1136">
                  <c:v>256.16000000000003</c:v>
                </c:pt>
                <c:pt idx="1137">
                  <c:v>256.72000000000003</c:v>
                </c:pt>
                <c:pt idx="1138">
                  <c:v>257.26</c:v>
                </c:pt>
                <c:pt idx="1139">
                  <c:v>257.79000000000002</c:v>
                </c:pt>
                <c:pt idx="1140">
                  <c:v>258.3</c:v>
                </c:pt>
                <c:pt idx="1141">
                  <c:v>258.8</c:v>
                </c:pt>
                <c:pt idx="1142">
                  <c:v>259.27999999999997</c:v>
                </c:pt>
                <c:pt idx="1143">
                  <c:v>259.75</c:v>
                </c:pt>
                <c:pt idx="1144">
                  <c:v>260.22000000000003</c:v>
                </c:pt>
                <c:pt idx="1145">
                  <c:v>260.67</c:v>
                </c:pt>
                <c:pt idx="1146">
                  <c:v>261.11</c:v>
                </c:pt>
                <c:pt idx="1147">
                  <c:v>261.54000000000002</c:v>
                </c:pt>
                <c:pt idx="1148">
                  <c:v>261.97000000000003</c:v>
                </c:pt>
                <c:pt idx="1149">
                  <c:v>262.39</c:v>
                </c:pt>
                <c:pt idx="1150">
                  <c:v>262.79000000000002</c:v>
                </c:pt>
                <c:pt idx="1151">
                  <c:v>263.19</c:v>
                </c:pt>
                <c:pt idx="1152">
                  <c:v>263.58999999999997</c:v>
                </c:pt>
                <c:pt idx="1153">
                  <c:v>263.98</c:v>
                </c:pt>
                <c:pt idx="1154">
                  <c:v>264.36</c:v>
                </c:pt>
                <c:pt idx="1155">
                  <c:v>264.73</c:v>
                </c:pt>
                <c:pt idx="1156">
                  <c:v>265.10000000000002</c:v>
                </c:pt>
                <c:pt idx="1157">
                  <c:v>265.47000000000003</c:v>
                </c:pt>
                <c:pt idx="1158">
                  <c:v>265.82</c:v>
                </c:pt>
                <c:pt idx="1159">
                  <c:v>266.18</c:v>
                </c:pt>
                <c:pt idx="1160">
                  <c:v>266.52999999999997</c:v>
                </c:pt>
                <c:pt idx="1161">
                  <c:v>266.87</c:v>
                </c:pt>
                <c:pt idx="1162">
                  <c:v>267.20999999999998</c:v>
                </c:pt>
                <c:pt idx="1163">
                  <c:v>267.55</c:v>
                </c:pt>
                <c:pt idx="1164">
                  <c:v>267.88</c:v>
                </c:pt>
                <c:pt idx="1165">
                  <c:v>268.20999999999998</c:v>
                </c:pt>
                <c:pt idx="1166">
                  <c:v>268.52999999999997</c:v>
                </c:pt>
                <c:pt idx="1167">
                  <c:v>268.85000000000002</c:v>
                </c:pt>
                <c:pt idx="1168">
                  <c:v>269.17</c:v>
                </c:pt>
                <c:pt idx="1169">
                  <c:v>269.48</c:v>
                </c:pt>
                <c:pt idx="1170">
                  <c:v>269.8</c:v>
                </c:pt>
                <c:pt idx="1171">
                  <c:v>270.10000000000002</c:v>
                </c:pt>
                <c:pt idx="1172">
                  <c:v>270.41000000000003</c:v>
                </c:pt>
                <c:pt idx="1173">
                  <c:v>270.70999999999998</c:v>
                </c:pt>
                <c:pt idx="1174">
                  <c:v>271.01</c:v>
                </c:pt>
                <c:pt idx="1175">
                  <c:v>271.3</c:v>
                </c:pt>
                <c:pt idx="1176">
                  <c:v>271.58999999999997</c:v>
                </c:pt>
                <c:pt idx="1177">
                  <c:v>271.88</c:v>
                </c:pt>
                <c:pt idx="1178">
                  <c:v>272.17</c:v>
                </c:pt>
                <c:pt idx="1179">
                  <c:v>272.45999999999998</c:v>
                </c:pt>
                <c:pt idx="1180">
                  <c:v>272.74</c:v>
                </c:pt>
                <c:pt idx="1181">
                  <c:v>273.02</c:v>
                </c:pt>
                <c:pt idx="1182">
                  <c:v>273.3</c:v>
                </c:pt>
                <c:pt idx="1183">
                  <c:v>273.57</c:v>
                </c:pt>
                <c:pt idx="1184">
                  <c:v>273.83999999999997</c:v>
                </c:pt>
                <c:pt idx="1185">
                  <c:v>274.11</c:v>
                </c:pt>
                <c:pt idx="1186">
                  <c:v>274.38</c:v>
                </c:pt>
                <c:pt idx="1187">
                  <c:v>274.64999999999998</c:v>
                </c:pt>
                <c:pt idx="1188">
                  <c:v>274.91000000000003</c:v>
                </c:pt>
                <c:pt idx="1189">
                  <c:v>275.18</c:v>
                </c:pt>
                <c:pt idx="1190">
                  <c:v>275.44</c:v>
                </c:pt>
                <c:pt idx="1191">
                  <c:v>275.69</c:v>
                </c:pt>
                <c:pt idx="1192">
                  <c:v>275.95</c:v>
                </c:pt>
                <c:pt idx="1193">
                  <c:v>276.2</c:v>
                </c:pt>
                <c:pt idx="1194">
                  <c:v>276.45</c:v>
                </c:pt>
                <c:pt idx="1195">
                  <c:v>276.7</c:v>
                </c:pt>
                <c:pt idx="1196">
                  <c:v>276.95</c:v>
                </c:pt>
                <c:pt idx="1197">
                  <c:v>277.2</c:v>
                </c:pt>
                <c:pt idx="1198">
                  <c:v>277.44</c:v>
                </c:pt>
                <c:pt idx="1199">
                  <c:v>277.69</c:v>
                </c:pt>
                <c:pt idx="1200">
                  <c:v>277.93</c:v>
                </c:pt>
                <c:pt idx="1201">
                  <c:v>278.17</c:v>
                </c:pt>
                <c:pt idx="1202">
                  <c:v>278.39999999999998</c:v>
                </c:pt>
                <c:pt idx="1203">
                  <c:v>278.64</c:v>
                </c:pt>
                <c:pt idx="1204">
                  <c:v>278.87</c:v>
                </c:pt>
                <c:pt idx="1205">
                  <c:v>279.10000000000002</c:v>
                </c:pt>
                <c:pt idx="1206">
                  <c:v>279.33</c:v>
                </c:pt>
                <c:pt idx="1207">
                  <c:v>279.56</c:v>
                </c:pt>
                <c:pt idx="1208">
                  <c:v>279.79000000000002</c:v>
                </c:pt>
                <c:pt idx="1209">
                  <c:v>280.02</c:v>
                </c:pt>
                <c:pt idx="1210">
                  <c:v>280.24</c:v>
                </c:pt>
                <c:pt idx="1211">
                  <c:v>280.45999999999998</c:v>
                </c:pt>
                <c:pt idx="1212">
                  <c:v>280.68</c:v>
                </c:pt>
                <c:pt idx="1213">
                  <c:v>280.89999999999998</c:v>
                </c:pt>
                <c:pt idx="1214">
                  <c:v>281.12</c:v>
                </c:pt>
                <c:pt idx="1215">
                  <c:v>281.33</c:v>
                </c:pt>
                <c:pt idx="1216">
                  <c:v>281.55</c:v>
                </c:pt>
                <c:pt idx="1217">
                  <c:v>281.76</c:v>
                </c:pt>
                <c:pt idx="1218">
                  <c:v>281.97000000000003</c:v>
                </c:pt>
                <c:pt idx="1219">
                  <c:v>282.18</c:v>
                </c:pt>
                <c:pt idx="1220">
                  <c:v>282.39</c:v>
                </c:pt>
                <c:pt idx="1221">
                  <c:v>282.60000000000002</c:v>
                </c:pt>
                <c:pt idx="1222">
                  <c:v>282.8</c:v>
                </c:pt>
                <c:pt idx="1223">
                  <c:v>283.01</c:v>
                </c:pt>
                <c:pt idx="1224">
                  <c:v>283.20999999999998</c:v>
                </c:pt>
                <c:pt idx="1225">
                  <c:v>283.41000000000003</c:v>
                </c:pt>
                <c:pt idx="1226">
                  <c:v>283.61</c:v>
                </c:pt>
                <c:pt idx="1227">
                  <c:v>283.81</c:v>
                </c:pt>
                <c:pt idx="1228">
                  <c:v>284</c:v>
                </c:pt>
                <c:pt idx="1229">
                  <c:v>284.2</c:v>
                </c:pt>
                <c:pt idx="1230">
                  <c:v>284.39</c:v>
                </c:pt>
                <c:pt idx="1231">
                  <c:v>284.58999999999997</c:v>
                </c:pt>
                <c:pt idx="1232">
                  <c:v>284.77999999999997</c:v>
                </c:pt>
                <c:pt idx="1233">
                  <c:v>284.97000000000003</c:v>
                </c:pt>
                <c:pt idx="1234">
                  <c:v>285.14999999999998</c:v>
                </c:pt>
                <c:pt idx="1235">
                  <c:v>285.33999999999997</c:v>
                </c:pt>
                <c:pt idx="1236">
                  <c:v>285.52999999999997</c:v>
                </c:pt>
                <c:pt idx="1237">
                  <c:v>285.70999999999998</c:v>
                </c:pt>
                <c:pt idx="1238">
                  <c:v>285.89999999999998</c:v>
                </c:pt>
                <c:pt idx="1239">
                  <c:v>286.08</c:v>
                </c:pt>
                <c:pt idx="1240">
                  <c:v>286.26</c:v>
                </c:pt>
                <c:pt idx="1241">
                  <c:v>286.44</c:v>
                </c:pt>
                <c:pt idx="1242">
                  <c:v>286.61</c:v>
                </c:pt>
                <c:pt idx="1243">
                  <c:v>286.79000000000002</c:v>
                </c:pt>
                <c:pt idx="1244">
                  <c:v>286.97000000000003</c:v>
                </c:pt>
                <c:pt idx="1245">
                  <c:v>287.14</c:v>
                </c:pt>
                <c:pt idx="1246">
                  <c:v>287.31</c:v>
                </c:pt>
                <c:pt idx="1247">
                  <c:v>287.48</c:v>
                </c:pt>
                <c:pt idx="1248">
                  <c:v>287.64999999999998</c:v>
                </c:pt>
                <c:pt idx="1249">
                  <c:v>287.82</c:v>
                </c:pt>
                <c:pt idx="1250">
                  <c:v>287.99</c:v>
                </c:pt>
                <c:pt idx="1251">
                  <c:v>288.16000000000003</c:v>
                </c:pt>
                <c:pt idx="1252">
                  <c:v>288.32</c:v>
                </c:pt>
                <c:pt idx="1253">
                  <c:v>288.49</c:v>
                </c:pt>
                <c:pt idx="1254">
                  <c:v>288.64999999999998</c:v>
                </c:pt>
                <c:pt idx="1255">
                  <c:v>288.81</c:v>
                </c:pt>
                <c:pt idx="1256">
                  <c:v>288.97000000000003</c:v>
                </c:pt>
                <c:pt idx="1257">
                  <c:v>289.13</c:v>
                </c:pt>
                <c:pt idx="1258">
                  <c:v>289.29000000000002</c:v>
                </c:pt>
                <c:pt idx="1259">
                  <c:v>289.45</c:v>
                </c:pt>
                <c:pt idx="1260">
                  <c:v>289.60000000000002</c:v>
                </c:pt>
                <c:pt idx="1261">
                  <c:v>289.76</c:v>
                </c:pt>
                <c:pt idx="1262">
                  <c:v>289.91000000000003</c:v>
                </c:pt>
                <c:pt idx="1263">
                  <c:v>290.06</c:v>
                </c:pt>
                <c:pt idx="1264">
                  <c:v>290.22000000000003</c:v>
                </c:pt>
                <c:pt idx="1265">
                  <c:v>290.37</c:v>
                </c:pt>
                <c:pt idx="1266">
                  <c:v>290.52</c:v>
                </c:pt>
                <c:pt idx="1267">
                  <c:v>290.66000000000003</c:v>
                </c:pt>
                <c:pt idx="1268">
                  <c:v>290.81</c:v>
                </c:pt>
                <c:pt idx="1269">
                  <c:v>290.95999999999998</c:v>
                </c:pt>
                <c:pt idx="1270">
                  <c:v>291.10000000000002</c:v>
                </c:pt>
                <c:pt idx="1271">
                  <c:v>291.24</c:v>
                </c:pt>
                <c:pt idx="1272">
                  <c:v>291.39</c:v>
                </c:pt>
                <c:pt idx="1273">
                  <c:v>291.52999999999997</c:v>
                </c:pt>
                <c:pt idx="1274">
                  <c:v>291.67</c:v>
                </c:pt>
                <c:pt idx="1275">
                  <c:v>291.81</c:v>
                </c:pt>
                <c:pt idx="1276">
                  <c:v>291.95</c:v>
                </c:pt>
                <c:pt idx="1277">
                  <c:v>292.08</c:v>
                </c:pt>
                <c:pt idx="1278">
                  <c:v>292.22000000000003</c:v>
                </c:pt>
                <c:pt idx="1279">
                  <c:v>292.36</c:v>
                </c:pt>
                <c:pt idx="1280">
                  <c:v>292.49</c:v>
                </c:pt>
                <c:pt idx="1281">
                  <c:v>292.62</c:v>
                </c:pt>
                <c:pt idx="1282">
                  <c:v>292.76</c:v>
                </c:pt>
                <c:pt idx="1283">
                  <c:v>292.89</c:v>
                </c:pt>
                <c:pt idx="1284">
                  <c:v>293.02</c:v>
                </c:pt>
                <c:pt idx="1285">
                  <c:v>293.14999999999998</c:v>
                </c:pt>
                <c:pt idx="1286">
                  <c:v>293.27</c:v>
                </c:pt>
                <c:pt idx="1287">
                  <c:v>293.39999999999998</c:v>
                </c:pt>
                <c:pt idx="1288">
                  <c:v>293.52999999999997</c:v>
                </c:pt>
                <c:pt idx="1289">
                  <c:v>293.64999999999998</c:v>
                </c:pt>
                <c:pt idx="1290">
                  <c:v>293.77999999999997</c:v>
                </c:pt>
                <c:pt idx="1291">
                  <c:v>293.89999999999998</c:v>
                </c:pt>
                <c:pt idx="1292">
                  <c:v>294.02</c:v>
                </c:pt>
                <c:pt idx="1293">
                  <c:v>294.14</c:v>
                </c:pt>
                <c:pt idx="1294">
                  <c:v>294.26</c:v>
                </c:pt>
                <c:pt idx="1295">
                  <c:v>294.38</c:v>
                </c:pt>
                <c:pt idx="1296">
                  <c:v>294.5</c:v>
                </c:pt>
                <c:pt idx="1297">
                  <c:v>294.62</c:v>
                </c:pt>
                <c:pt idx="1298">
                  <c:v>294.74</c:v>
                </c:pt>
                <c:pt idx="1299">
                  <c:v>294.85000000000002</c:v>
                </c:pt>
                <c:pt idx="1300">
                  <c:v>294.97000000000003</c:v>
                </c:pt>
                <c:pt idx="1301">
                  <c:v>295.08</c:v>
                </c:pt>
                <c:pt idx="1302">
                  <c:v>295.2</c:v>
                </c:pt>
                <c:pt idx="1303">
                  <c:v>295.31</c:v>
                </c:pt>
                <c:pt idx="1304">
                  <c:v>295.42</c:v>
                </c:pt>
                <c:pt idx="1305">
                  <c:v>295.52999999999997</c:v>
                </c:pt>
                <c:pt idx="1306">
                  <c:v>295.64</c:v>
                </c:pt>
                <c:pt idx="1307">
                  <c:v>295.75</c:v>
                </c:pt>
                <c:pt idx="1308">
                  <c:v>295.86</c:v>
                </c:pt>
                <c:pt idx="1309">
                  <c:v>295.97000000000003</c:v>
                </c:pt>
                <c:pt idx="1310">
                  <c:v>296.07</c:v>
                </c:pt>
                <c:pt idx="1311">
                  <c:v>296.18</c:v>
                </c:pt>
                <c:pt idx="1312">
                  <c:v>296.27999999999997</c:v>
                </c:pt>
                <c:pt idx="1313">
                  <c:v>296.39</c:v>
                </c:pt>
                <c:pt idx="1314">
                  <c:v>296.49</c:v>
                </c:pt>
                <c:pt idx="1315">
                  <c:v>296.58999999999997</c:v>
                </c:pt>
                <c:pt idx="1316">
                  <c:v>296.69</c:v>
                </c:pt>
                <c:pt idx="1317">
                  <c:v>296.79000000000002</c:v>
                </c:pt>
                <c:pt idx="1318">
                  <c:v>296.89</c:v>
                </c:pt>
                <c:pt idx="1319">
                  <c:v>296.99</c:v>
                </c:pt>
                <c:pt idx="1320">
                  <c:v>297.08999999999997</c:v>
                </c:pt>
                <c:pt idx="1321">
                  <c:v>297.19</c:v>
                </c:pt>
                <c:pt idx="1322">
                  <c:v>297.29000000000002</c:v>
                </c:pt>
                <c:pt idx="1323">
                  <c:v>297.38</c:v>
                </c:pt>
                <c:pt idx="1324">
                  <c:v>297.48</c:v>
                </c:pt>
                <c:pt idx="1325">
                  <c:v>297.57</c:v>
                </c:pt>
                <c:pt idx="1326">
                  <c:v>297.67</c:v>
                </c:pt>
                <c:pt idx="1327">
                  <c:v>297.76</c:v>
                </c:pt>
                <c:pt idx="1328">
                  <c:v>297.85000000000002</c:v>
                </c:pt>
                <c:pt idx="1329">
                  <c:v>297.94</c:v>
                </c:pt>
                <c:pt idx="1330">
                  <c:v>298.02999999999997</c:v>
                </c:pt>
                <c:pt idx="1331">
                  <c:v>298.12</c:v>
                </c:pt>
                <c:pt idx="1332">
                  <c:v>298.20999999999998</c:v>
                </c:pt>
                <c:pt idx="1333">
                  <c:v>298.3</c:v>
                </c:pt>
                <c:pt idx="1334">
                  <c:v>298.39</c:v>
                </c:pt>
                <c:pt idx="1335">
                  <c:v>298.48</c:v>
                </c:pt>
                <c:pt idx="1336">
                  <c:v>298.56</c:v>
                </c:pt>
                <c:pt idx="1337">
                  <c:v>298.64999999999998</c:v>
                </c:pt>
                <c:pt idx="1338">
                  <c:v>298.73</c:v>
                </c:pt>
                <c:pt idx="1339">
                  <c:v>298.82</c:v>
                </c:pt>
                <c:pt idx="1340">
                  <c:v>298.89999999999998</c:v>
                </c:pt>
                <c:pt idx="1341">
                  <c:v>298.99</c:v>
                </c:pt>
                <c:pt idx="1342">
                  <c:v>299.07</c:v>
                </c:pt>
                <c:pt idx="1343">
                  <c:v>299.14999999999998</c:v>
                </c:pt>
                <c:pt idx="1344">
                  <c:v>299.23</c:v>
                </c:pt>
                <c:pt idx="1345">
                  <c:v>299.31</c:v>
                </c:pt>
                <c:pt idx="1346">
                  <c:v>299.39</c:v>
                </c:pt>
                <c:pt idx="1347">
                  <c:v>299.47000000000003</c:v>
                </c:pt>
                <c:pt idx="1348">
                  <c:v>299.55</c:v>
                </c:pt>
                <c:pt idx="1349">
                  <c:v>299.63</c:v>
                </c:pt>
                <c:pt idx="1350">
                  <c:v>299.7</c:v>
                </c:pt>
                <c:pt idx="1351">
                  <c:v>299.77999999999997</c:v>
                </c:pt>
                <c:pt idx="1352">
                  <c:v>299.86</c:v>
                </c:pt>
                <c:pt idx="1353">
                  <c:v>299.93</c:v>
                </c:pt>
                <c:pt idx="1354">
                  <c:v>300.01</c:v>
                </c:pt>
                <c:pt idx="1355">
                  <c:v>300.08</c:v>
                </c:pt>
                <c:pt idx="1356">
                  <c:v>300.14999999999998</c:v>
                </c:pt>
                <c:pt idx="1357">
                  <c:v>300.23</c:v>
                </c:pt>
                <c:pt idx="1358">
                  <c:v>300.3</c:v>
                </c:pt>
                <c:pt idx="1359">
                  <c:v>300.37</c:v>
                </c:pt>
                <c:pt idx="1360">
                  <c:v>300.44</c:v>
                </c:pt>
                <c:pt idx="1361">
                  <c:v>300.51</c:v>
                </c:pt>
                <c:pt idx="1362">
                  <c:v>300.58</c:v>
                </c:pt>
                <c:pt idx="1363">
                  <c:v>300.64999999999998</c:v>
                </c:pt>
                <c:pt idx="1364">
                  <c:v>300.72000000000003</c:v>
                </c:pt>
                <c:pt idx="1365">
                  <c:v>300.79000000000002</c:v>
                </c:pt>
                <c:pt idx="1366">
                  <c:v>300.86</c:v>
                </c:pt>
                <c:pt idx="1367">
                  <c:v>300.92</c:v>
                </c:pt>
                <c:pt idx="1368">
                  <c:v>300.99</c:v>
                </c:pt>
                <c:pt idx="1369">
                  <c:v>301.06</c:v>
                </c:pt>
                <c:pt idx="1370">
                  <c:v>301.12</c:v>
                </c:pt>
                <c:pt idx="1371">
                  <c:v>301.19</c:v>
                </c:pt>
                <c:pt idx="1372">
                  <c:v>301.25</c:v>
                </c:pt>
                <c:pt idx="1373">
                  <c:v>301.32</c:v>
                </c:pt>
                <c:pt idx="1374">
                  <c:v>301.38</c:v>
                </c:pt>
                <c:pt idx="1375">
                  <c:v>301.44</c:v>
                </c:pt>
                <c:pt idx="1376">
                  <c:v>301.5</c:v>
                </c:pt>
                <c:pt idx="1377">
                  <c:v>301.57</c:v>
                </c:pt>
                <c:pt idx="1378">
                  <c:v>301.63</c:v>
                </c:pt>
                <c:pt idx="1379">
                  <c:v>301.69</c:v>
                </c:pt>
                <c:pt idx="1380">
                  <c:v>301.75</c:v>
                </c:pt>
                <c:pt idx="1381">
                  <c:v>301.81</c:v>
                </c:pt>
                <c:pt idx="1382">
                  <c:v>301.87</c:v>
                </c:pt>
                <c:pt idx="1383">
                  <c:v>301.93</c:v>
                </c:pt>
                <c:pt idx="1384">
                  <c:v>301.99</c:v>
                </c:pt>
                <c:pt idx="1385">
                  <c:v>302.04000000000002</c:v>
                </c:pt>
                <c:pt idx="1386">
                  <c:v>302.10000000000002</c:v>
                </c:pt>
                <c:pt idx="1387">
                  <c:v>302.16000000000003</c:v>
                </c:pt>
                <c:pt idx="1388">
                  <c:v>302.20999999999998</c:v>
                </c:pt>
                <c:pt idx="1389">
                  <c:v>302.27</c:v>
                </c:pt>
                <c:pt idx="1390">
                  <c:v>302.32</c:v>
                </c:pt>
                <c:pt idx="1391">
                  <c:v>302.38</c:v>
                </c:pt>
                <c:pt idx="1392">
                  <c:v>302.43</c:v>
                </c:pt>
                <c:pt idx="1393">
                  <c:v>302.49</c:v>
                </c:pt>
                <c:pt idx="1394">
                  <c:v>302.54000000000002</c:v>
                </c:pt>
                <c:pt idx="1395">
                  <c:v>302.60000000000002</c:v>
                </c:pt>
                <c:pt idx="1396">
                  <c:v>302.64999999999998</c:v>
                </c:pt>
                <c:pt idx="1397">
                  <c:v>302.7</c:v>
                </c:pt>
                <c:pt idx="1398">
                  <c:v>302.75</c:v>
                </c:pt>
                <c:pt idx="1399">
                  <c:v>302.8</c:v>
                </c:pt>
                <c:pt idx="1400">
                  <c:v>302.85000000000002</c:v>
                </c:pt>
                <c:pt idx="1401">
                  <c:v>302.91000000000003</c:v>
                </c:pt>
                <c:pt idx="1402">
                  <c:v>302.95999999999998</c:v>
                </c:pt>
                <c:pt idx="1403">
                  <c:v>303.01</c:v>
                </c:pt>
                <c:pt idx="1404">
                  <c:v>303.05</c:v>
                </c:pt>
                <c:pt idx="1405">
                  <c:v>303.10000000000002</c:v>
                </c:pt>
                <c:pt idx="1406">
                  <c:v>303.14999999999998</c:v>
                </c:pt>
                <c:pt idx="1407">
                  <c:v>303.2</c:v>
                </c:pt>
                <c:pt idx="1408">
                  <c:v>303.25</c:v>
                </c:pt>
                <c:pt idx="1409">
                  <c:v>303.29000000000002</c:v>
                </c:pt>
                <c:pt idx="1410">
                  <c:v>303.33999999999997</c:v>
                </c:pt>
                <c:pt idx="1411">
                  <c:v>303.39</c:v>
                </c:pt>
                <c:pt idx="1412">
                  <c:v>303.43</c:v>
                </c:pt>
                <c:pt idx="1413">
                  <c:v>303.48</c:v>
                </c:pt>
                <c:pt idx="1414">
                  <c:v>303.52999999999997</c:v>
                </c:pt>
                <c:pt idx="1415">
                  <c:v>303.57</c:v>
                </c:pt>
                <c:pt idx="1416">
                  <c:v>303.61</c:v>
                </c:pt>
                <c:pt idx="1417">
                  <c:v>303.66000000000003</c:v>
                </c:pt>
                <c:pt idx="1418">
                  <c:v>303.7</c:v>
                </c:pt>
                <c:pt idx="1419">
                  <c:v>303.75</c:v>
                </c:pt>
                <c:pt idx="1420">
                  <c:v>303.79000000000002</c:v>
                </c:pt>
                <c:pt idx="1421">
                  <c:v>303.83</c:v>
                </c:pt>
                <c:pt idx="1422">
                  <c:v>303.87</c:v>
                </c:pt>
                <c:pt idx="1423">
                  <c:v>303.92</c:v>
                </c:pt>
                <c:pt idx="1424">
                  <c:v>303.95999999999998</c:v>
                </c:pt>
                <c:pt idx="1425">
                  <c:v>304</c:v>
                </c:pt>
                <c:pt idx="1426">
                  <c:v>304.04000000000002</c:v>
                </c:pt>
                <c:pt idx="1427">
                  <c:v>304.08</c:v>
                </c:pt>
                <c:pt idx="1428">
                  <c:v>304.12</c:v>
                </c:pt>
                <c:pt idx="1429">
                  <c:v>304.16000000000003</c:v>
                </c:pt>
                <c:pt idx="1430">
                  <c:v>304.2</c:v>
                </c:pt>
                <c:pt idx="1431">
                  <c:v>304.24</c:v>
                </c:pt>
                <c:pt idx="1432">
                  <c:v>304.27999999999997</c:v>
                </c:pt>
                <c:pt idx="1433">
                  <c:v>304.32</c:v>
                </c:pt>
                <c:pt idx="1434">
                  <c:v>304.36</c:v>
                </c:pt>
                <c:pt idx="1435">
                  <c:v>304.39</c:v>
                </c:pt>
                <c:pt idx="1436">
                  <c:v>304.43</c:v>
                </c:pt>
                <c:pt idx="1437">
                  <c:v>304.47000000000003</c:v>
                </c:pt>
                <c:pt idx="1438">
                  <c:v>304.5</c:v>
                </c:pt>
                <c:pt idx="1439">
                  <c:v>304.54000000000002</c:v>
                </c:pt>
                <c:pt idx="1440">
                  <c:v>304.58</c:v>
                </c:pt>
                <c:pt idx="1441">
                  <c:v>304.61</c:v>
                </c:pt>
                <c:pt idx="1442">
                  <c:v>304.64999999999998</c:v>
                </c:pt>
                <c:pt idx="1443">
                  <c:v>304.68</c:v>
                </c:pt>
                <c:pt idx="1444">
                  <c:v>304.72000000000003</c:v>
                </c:pt>
                <c:pt idx="1445">
                  <c:v>304.75</c:v>
                </c:pt>
                <c:pt idx="1446">
                  <c:v>304.79000000000002</c:v>
                </c:pt>
                <c:pt idx="1447">
                  <c:v>304.82</c:v>
                </c:pt>
                <c:pt idx="1448">
                  <c:v>304.86</c:v>
                </c:pt>
                <c:pt idx="1449">
                  <c:v>304.89</c:v>
                </c:pt>
                <c:pt idx="1450">
                  <c:v>304.92</c:v>
                </c:pt>
                <c:pt idx="1451">
                  <c:v>304.92</c:v>
                </c:pt>
                <c:pt idx="1452">
                  <c:v>302.70999999999998</c:v>
                </c:pt>
                <c:pt idx="1453">
                  <c:v>300.88</c:v>
                </c:pt>
                <c:pt idx="1454">
                  <c:v>299.02999999999997</c:v>
                </c:pt>
                <c:pt idx="1455">
                  <c:v>297.31</c:v>
                </c:pt>
                <c:pt idx="1456">
                  <c:v>295.73</c:v>
                </c:pt>
                <c:pt idx="1457">
                  <c:v>294.27</c:v>
                </c:pt>
                <c:pt idx="1458">
                  <c:v>292.94</c:v>
                </c:pt>
                <c:pt idx="1459">
                  <c:v>291.79000000000002</c:v>
                </c:pt>
                <c:pt idx="1460">
                  <c:v>290.7</c:v>
                </c:pt>
                <c:pt idx="1461">
                  <c:v>289.64999999999998</c:v>
                </c:pt>
                <c:pt idx="1462">
                  <c:v>288.66000000000003</c:v>
                </c:pt>
                <c:pt idx="1463">
                  <c:v>287.70999999999998</c:v>
                </c:pt>
                <c:pt idx="1464">
                  <c:v>286.81</c:v>
                </c:pt>
                <c:pt idx="1465">
                  <c:v>285.94</c:v>
                </c:pt>
                <c:pt idx="1466">
                  <c:v>285.11</c:v>
                </c:pt>
                <c:pt idx="1467">
                  <c:v>284.44</c:v>
                </c:pt>
                <c:pt idx="1468">
                  <c:v>283.85000000000002</c:v>
                </c:pt>
                <c:pt idx="1469">
                  <c:v>283.31</c:v>
                </c:pt>
                <c:pt idx="1470">
                  <c:v>282.88</c:v>
                </c:pt>
                <c:pt idx="1471">
                  <c:v>282.45999999999998</c:v>
                </c:pt>
                <c:pt idx="1472">
                  <c:v>282.02999999999997</c:v>
                </c:pt>
                <c:pt idx="1473">
                  <c:v>281.61</c:v>
                </c:pt>
                <c:pt idx="1474">
                  <c:v>281.2</c:v>
                </c:pt>
                <c:pt idx="1475">
                  <c:v>280.77999999999997</c:v>
                </c:pt>
                <c:pt idx="1476">
                  <c:v>280.37</c:v>
                </c:pt>
                <c:pt idx="1477">
                  <c:v>279.95999999999998</c:v>
                </c:pt>
                <c:pt idx="1478">
                  <c:v>279.56</c:v>
                </c:pt>
                <c:pt idx="1479">
                  <c:v>279.16000000000003</c:v>
                </c:pt>
                <c:pt idx="1480">
                  <c:v>278.76</c:v>
                </c:pt>
                <c:pt idx="1481">
                  <c:v>278.36</c:v>
                </c:pt>
                <c:pt idx="1482">
                  <c:v>277.97000000000003</c:v>
                </c:pt>
                <c:pt idx="1483">
                  <c:v>277.58</c:v>
                </c:pt>
                <c:pt idx="1484">
                  <c:v>277.19</c:v>
                </c:pt>
                <c:pt idx="1485">
                  <c:v>276.81</c:v>
                </c:pt>
                <c:pt idx="1486">
                  <c:v>276.43</c:v>
                </c:pt>
                <c:pt idx="1487">
                  <c:v>276.05</c:v>
                </c:pt>
                <c:pt idx="1488">
                  <c:v>275.67</c:v>
                </c:pt>
                <c:pt idx="1489">
                  <c:v>275.3</c:v>
                </c:pt>
                <c:pt idx="1490">
                  <c:v>274.93</c:v>
                </c:pt>
                <c:pt idx="1491">
                  <c:v>274.56</c:v>
                </c:pt>
                <c:pt idx="1492">
                  <c:v>274.19</c:v>
                </c:pt>
                <c:pt idx="1493">
                  <c:v>273.83</c:v>
                </c:pt>
                <c:pt idx="1494">
                  <c:v>273.47000000000003</c:v>
                </c:pt>
                <c:pt idx="1495">
                  <c:v>273.11</c:v>
                </c:pt>
                <c:pt idx="1496">
                  <c:v>272.75</c:v>
                </c:pt>
                <c:pt idx="1497">
                  <c:v>272.39999999999998</c:v>
                </c:pt>
                <c:pt idx="1498">
                  <c:v>272.05</c:v>
                </c:pt>
                <c:pt idx="1499">
                  <c:v>271.7</c:v>
                </c:pt>
                <c:pt idx="1500">
                  <c:v>271.36</c:v>
                </c:pt>
                <c:pt idx="1501">
                  <c:v>271.01</c:v>
                </c:pt>
                <c:pt idx="1502">
                  <c:v>270.67</c:v>
                </c:pt>
                <c:pt idx="1503">
                  <c:v>270.33</c:v>
                </c:pt>
                <c:pt idx="1504">
                  <c:v>270</c:v>
                </c:pt>
                <c:pt idx="1505">
                  <c:v>269.66000000000003</c:v>
                </c:pt>
                <c:pt idx="1506">
                  <c:v>269.33</c:v>
                </c:pt>
                <c:pt idx="1507">
                  <c:v>269</c:v>
                </c:pt>
                <c:pt idx="1508">
                  <c:v>268.68</c:v>
                </c:pt>
                <c:pt idx="1509">
                  <c:v>268.35000000000002</c:v>
                </c:pt>
                <c:pt idx="1510">
                  <c:v>268.02999999999997</c:v>
                </c:pt>
                <c:pt idx="1511">
                  <c:v>267.70999999999998</c:v>
                </c:pt>
                <c:pt idx="1512">
                  <c:v>267.39</c:v>
                </c:pt>
                <c:pt idx="1513">
                  <c:v>267.07</c:v>
                </c:pt>
                <c:pt idx="1514">
                  <c:v>266.76</c:v>
                </c:pt>
                <c:pt idx="1515">
                  <c:v>266.45</c:v>
                </c:pt>
                <c:pt idx="1516">
                  <c:v>266.14</c:v>
                </c:pt>
                <c:pt idx="1517">
                  <c:v>265.83</c:v>
                </c:pt>
                <c:pt idx="1518">
                  <c:v>265.52</c:v>
                </c:pt>
                <c:pt idx="1519">
                  <c:v>265.22000000000003</c:v>
                </c:pt>
                <c:pt idx="1520">
                  <c:v>264.92</c:v>
                </c:pt>
                <c:pt idx="1521">
                  <c:v>264.62</c:v>
                </c:pt>
                <c:pt idx="1522">
                  <c:v>264.32</c:v>
                </c:pt>
                <c:pt idx="1523">
                  <c:v>264.02999999999997</c:v>
                </c:pt>
                <c:pt idx="1524">
                  <c:v>263.74</c:v>
                </c:pt>
                <c:pt idx="1525">
                  <c:v>263.44</c:v>
                </c:pt>
                <c:pt idx="1526">
                  <c:v>263.16000000000003</c:v>
                </c:pt>
                <c:pt idx="1527">
                  <c:v>262.87</c:v>
                </c:pt>
                <c:pt idx="1528">
                  <c:v>262.58</c:v>
                </c:pt>
                <c:pt idx="1529">
                  <c:v>262.3</c:v>
                </c:pt>
                <c:pt idx="1530">
                  <c:v>262.02</c:v>
                </c:pt>
                <c:pt idx="1531">
                  <c:v>261.74</c:v>
                </c:pt>
                <c:pt idx="1532">
                  <c:v>261.45999999999998</c:v>
                </c:pt>
                <c:pt idx="1533">
                  <c:v>261.18</c:v>
                </c:pt>
                <c:pt idx="1534">
                  <c:v>260.91000000000003</c:v>
                </c:pt>
                <c:pt idx="1535">
                  <c:v>260.63</c:v>
                </c:pt>
                <c:pt idx="1536">
                  <c:v>260.36</c:v>
                </c:pt>
                <c:pt idx="1537">
                  <c:v>260.08999999999997</c:v>
                </c:pt>
                <c:pt idx="1538">
                  <c:v>259.82</c:v>
                </c:pt>
                <c:pt idx="1539">
                  <c:v>259.55</c:v>
                </c:pt>
                <c:pt idx="1540">
                  <c:v>259.29000000000002</c:v>
                </c:pt>
                <c:pt idx="1541">
                  <c:v>259.02</c:v>
                </c:pt>
                <c:pt idx="1542">
                  <c:v>258.76</c:v>
                </c:pt>
                <c:pt idx="1543">
                  <c:v>258.5</c:v>
                </c:pt>
                <c:pt idx="1544">
                  <c:v>258.24</c:v>
                </c:pt>
                <c:pt idx="1545">
                  <c:v>257.99</c:v>
                </c:pt>
                <c:pt idx="1546">
                  <c:v>257.73</c:v>
                </c:pt>
                <c:pt idx="1547">
                  <c:v>257.48</c:v>
                </c:pt>
                <c:pt idx="1548">
                  <c:v>257.22000000000003</c:v>
                </c:pt>
                <c:pt idx="1549">
                  <c:v>256.97000000000003</c:v>
                </c:pt>
                <c:pt idx="1550">
                  <c:v>256.72000000000003</c:v>
                </c:pt>
                <c:pt idx="1551">
                  <c:v>256.47000000000003</c:v>
                </c:pt>
                <c:pt idx="1552">
                  <c:v>256.23</c:v>
                </c:pt>
                <c:pt idx="1553">
                  <c:v>255.98</c:v>
                </c:pt>
                <c:pt idx="1554">
                  <c:v>255.74</c:v>
                </c:pt>
                <c:pt idx="1555">
                  <c:v>255.49</c:v>
                </c:pt>
                <c:pt idx="1556">
                  <c:v>255.25</c:v>
                </c:pt>
                <c:pt idx="1557">
                  <c:v>255.01</c:v>
                </c:pt>
                <c:pt idx="1558">
                  <c:v>254.77</c:v>
                </c:pt>
                <c:pt idx="1559">
                  <c:v>254.54</c:v>
                </c:pt>
                <c:pt idx="1560">
                  <c:v>254.3</c:v>
                </c:pt>
                <c:pt idx="1561">
                  <c:v>254.06</c:v>
                </c:pt>
                <c:pt idx="1562">
                  <c:v>253.83</c:v>
                </c:pt>
                <c:pt idx="1563">
                  <c:v>253.6</c:v>
                </c:pt>
                <c:pt idx="1564">
                  <c:v>253.37</c:v>
                </c:pt>
                <c:pt idx="1565">
                  <c:v>253.14</c:v>
                </c:pt>
                <c:pt idx="1566">
                  <c:v>252.91</c:v>
                </c:pt>
                <c:pt idx="1567">
                  <c:v>252.68</c:v>
                </c:pt>
                <c:pt idx="1568">
                  <c:v>252.46</c:v>
                </c:pt>
                <c:pt idx="1569">
                  <c:v>252.23</c:v>
                </c:pt>
                <c:pt idx="1570">
                  <c:v>252.01</c:v>
                </c:pt>
                <c:pt idx="1571">
                  <c:v>251.79</c:v>
                </c:pt>
                <c:pt idx="1572">
                  <c:v>251.57</c:v>
                </c:pt>
                <c:pt idx="1573">
                  <c:v>251.35</c:v>
                </c:pt>
                <c:pt idx="1574">
                  <c:v>251.13</c:v>
                </c:pt>
                <c:pt idx="1575">
                  <c:v>250.92</c:v>
                </c:pt>
                <c:pt idx="1576">
                  <c:v>250.7</c:v>
                </c:pt>
                <c:pt idx="1577">
                  <c:v>250.48</c:v>
                </c:pt>
                <c:pt idx="1578">
                  <c:v>250.27</c:v>
                </c:pt>
                <c:pt idx="1579">
                  <c:v>250.06</c:v>
                </c:pt>
                <c:pt idx="1580">
                  <c:v>249.85</c:v>
                </c:pt>
                <c:pt idx="1581">
                  <c:v>249.64</c:v>
                </c:pt>
                <c:pt idx="1582">
                  <c:v>249.43</c:v>
                </c:pt>
                <c:pt idx="1583">
                  <c:v>249.22</c:v>
                </c:pt>
                <c:pt idx="1584">
                  <c:v>249.02</c:v>
                </c:pt>
                <c:pt idx="1585">
                  <c:v>248.81</c:v>
                </c:pt>
                <c:pt idx="1586">
                  <c:v>248.61</c:v>
                </c:pt>
                <c:pt idx="1587">
                  <c:v>248.4</c:v>
                </c:pt>
                <c:pt idx="1588">
                  <c:v>248.2</c:v>
                </c:pt>
                <c:pt idx="1589">
                  <c:v>248</c:v>
                </c:pt>
                <c:pt idx="1590">
                  <c:v>247.8</c:v>
                </c:pt>
                <c:pt idx="1591">
                  <c:v>247.6</c:v>
                </c:pt>
                <c:pt idx="1592">
                  <c:v>247.41</c:v>
                </c:pt>
                <c:pt idx="1593">
                  <c:v>247.21</c:v>
                </c:pt>
                <c:pt idx="1594">
                  <c:v>247.01</c:v>
                </c:pt>
                <c:pt idx="1595">
                  <c:v>246.82</c:v>
                </c:pt>
                <c:pt idx="1596">
                  <c:v>246.62</c:v>
                </c:pt>
                <c:pt idx="1597">
                  <c:v>246.43</c:v>
                </c:pt>
                <c:pt idx="1598">
                  <c:v>246.24</c:v>
                </c:pt>
                <c:pt idx="1599">
                  <c:v>246.05</c:v>
                </c:pt>
                <c:pt idx="1600">
                  <c:v>245.86</c:v>
                </c:pt>
                <c:pt idx="1601">
                  <c:v>245.67</c:v>
                </c:pt>
                <c:pt idx="1602">
                  <c:v>245.48</c:v>
                </c:pt>
                <c:pt idx="1603">
                  <c:v>245.3</c:v>
                </c:pt>
                <c:pt idx="1604">
                  <c:v>245.11</c:v>
                </c:pt>
                <c:pt idx="1605">
                  <c:v>244.93</c:v>
                </c:pt>
                <c:pt idx="1606">
                  <c:v>244.74</c:v>
                </c:pt>
                <c:pt idx="1607">
                  <c:v>244.56</c:v>
                </c:pt>
                <c:pt idx="1608">
                  <c:v>244.38</c:v>
                </c:pt>
                <c:pt idx="1609">
                  <c:v>244.2</c:v>
                </c:pt>
                <c:pt idx="1610">
                  <c:v>244.02</c:v>
                </c:pt>
                <c:pt idx="1611">
                  <c:v>243.84</c:v>
                </c:pt>
                <c:pt idx="1612">
                  <c:v>243.66</c:v>
                </c:pt>
                <c:pt idx="1613">
                  <c:v>243.48</c:v>
                </c:pt>
                <c:pt idx="1614">
                  <c:v>243.3</c:v>
                </c:pt>
                <c:pt idx="1615">
                  <c:v>243.13</c:v>
                </c:pt>
                <c:pt idx="1616">
                  <c:v>242.95</c:v>
                </c:pt>
                <c:pt idx="1617">
                  <c:v>242.78</c:v>
                </c:pt>
                <c:pt idx="1618">
                  <c:v>242.61</c:v>
                </c:pt>
                <c:pt idx="1619">
                  <c:v>242.43</c:v>
                </c:pt>
                <c:pt idx="1620">
                  <c:v>242.26</c:v>
                </c:pt>
                <c:pt idx="1621">
                  <c:v>242.09</c:v>
                </c:pt>
                <c:pt idx="1622">
                  <c:v>241.92</c:v>
                </c:pt>
                <c:pt idx="1623">
                  <c:v>241.75</c:v>
                </c:pt>
                <c:pt idx="1624">
                  <c:v>241.58</c:v>
                </c:pt>
                <c:pt idx="1625">
                  <c:v>241.42</c:v>
                </c:pt>
                <c:pt idx="1626">
                  <c:v>241.25</c:v>
                </c:pt>
                <c:pt idx="1627">
                  <c:v>241.09</c:v>
                </c:pt>
                <c:pt idx="1628">
                  <c:v>240.92</c:v>
                </c:pt>
                <c:pt idx="1629">
                  <c:v>240.76</c:v>
                </c:pt>
                <c:pt idx="1630">
                  <c:v>240.59</c:v>
                </c:pt>
                <c:pt idx="1631">
                  <c:v>240.43</c:v>
                </c:pt>
                <c:pt idx="1632">
                  <c:v>240.27</c:v>
                </c:pt>
                <c:pt idx="1633">
                  <c:v>240.11</c:v>
                </c:pt>
                <c:pt idx="1634">
                  <c:v>239.95</c:v>
                </c:pt>
                <c:pt idx="1635">
                  <c:v>239.79</c:v>
                </c:pt>
                <c:pt idx="1636">
                  <c:v>239.63</c:v>
                </c:pt>
                <c:pt idx="1637">
                  <c:v>239.47</c:v>
                </c:pt>
                <c:pt idx="1638">
                  <c:v>239.31</c:v>
                </c:pt>
                <c:pt idx="1639">
                  <c:v>239.16</c:v>
                </c:pt>
                <c:pt idx="1640">
                  <c:v>239</c:v>
                </c:pt>
                <c:pt idx="1641">
                  <c:v>238.85</c:v>
                </c:pt>
                <c:pt idx="1642">
                  <c:v>238.69</c:v>
                </c:pt>
                <c:pt idx="1643">
                  <c:v>238.54</c:v>
                </c:pt>
                <c:pt idx="1644">
                  <c:v>238.39</c:v>
                </c:pt>
                <c:pt idx="1645">
                  <c:v>238.24</c:v>
                </c:pt>
                <c:pt idx="1646">
                  <c:v>238.08</c:v>
                </c:pt>
                <c:pt idx="1647">
                  <c:v>237.93</c:v>
                </c:pt>
                <c:pt idx="1648">
                  <c:v>237.78</c:v>
                </c:pt>
                <c:pt idx="1649">
                  <c:v>237.63</c:v>
                </c:pt>
                <c:pt idx="1650">
                  <c:v>237.49</c:v>
                </c:pt>
                <c:pt idx="1651">
                  <c:v>237.34</c:v>
                </c:pt>
                <c:pt idx="1652">
                  <c:v>237.19</c:v>
                </c:pt>
                <c:pt idx="1653">
                  <c:v>237.04</c:v>
                </c:pt>
                <c:pt idx="1654">
                  <c:v>236.9</c:v>
                </c:pt>
                <c:pt idx="1655">
                  <c:v>236.75</c:v>
                </c:pt>
                <c:pt idx="1656">
                  <c:v>236.61</c:v>
                </c:pt>
                <c:pt idx="1657">
                  <c:v>236.47</c:v>
                </c:pt>
                <c:pt idx="1658">
                  <c:v>236.32</c:v>
                </c:pt>
                <c:pt idx="1659">
                  <c:v>236.18</c:v>
                </c:pt>
                <c:pt idx="1660">
                  <c:v>236.04</c:v>
                </c:pt>
                <c:pt idx="1661">
                  <c:v>235.9</c:v>
                </c:pt>
                <c:pt idx="1662">
                  <c:v>235.76</c:v>
                </c:pt>
                <c:pt idx="1663">
                  <c:v>235.62</c:v>
                </c:pt>
                <c:pt idx="1664">
                  <c:v>235.48</c:v>
                </c:pt>
                <c:pt idx="1665">
                  <c:v>235.34</c:v>
                </c:pt>
                <c:pt idx="1666">
                  <c:v>235.2</c:v>
                </c:pt>
                <c:pt idx="1667">
                  <c:v>235.06</c:v>
                </c:pt>
                <c:pt idx="1668">
                  <c:v>235.06</c:v>
                </c:pt>
                <c:pt idx="1669">
                  <c:v>237.23</c:v>
                </c:pt>
                <c:pt idx="1670">
                  <c:v>239.5</c:v>
                </c:pt>
                <c:pt idx="1671">
                  <c:v>240.75</c:v>
                </c:pt>
                <c:pt idx="1672">
                  <c:v>241.67</c:v>
                </c:pt>
                <c:pt idx="1673">
                  <c:v>242.46</c:v>
                </c:pt>
                <c:pt idx="1674">
                  <c:v>243.17</c:v>
                </c:pt>
                <c:pt idx="1675">
                  <c:v>243.85</c:v>
                </c:pt>
                <c:pt idx="1676">
                  <c:v>244.68</c:v>
                </c:pt>
                <c:pt idx="1677">
                  <c:v>245.46</c:v>
                </c:pt>
                <c:pt idx="1678">
                  <c:v>246.22</c:v>
                </c:pt>
                <c:pt idx="1679">
                  <c:v>246.94</c:v>
                </c:pt>
                <c:pt idx="1680">
                  <c:v>247.64</c:v>
                </c:pt>
                <c:pt idx="1681">
                  <c:v>248.46</c:v>
                </c:pt>
                <c:pt idx="1682">
                  <c:v>249.32</c:v>
                </c:pt>
                <c:pt idx="1683">
                  <c:v>250.13</c:v>
                </c:pt>
                <c:pt idx="1684">
                  <c:v>250.91</c:v>
                </c:pt>
                <c:pt idx="1685">
                  <c:v>251.66</c:v>
                </c:pt>
                <c:pt idx="1686">
                  <c:v>252.37</c:v>
                </c:pt>
                <c:pt idx="1687">
                  <c:v>253.06</c:v>
                </c:pt>
                <c:pt idx="1688">
                  <c:v>253.72</c:v>
                </c:pt>
                <c:pt idx="1689">
                  <c:v>254.36</c:v>
                </c:pt>
                <c:pt idx="1690">
                  <c:v>254.97</c:v>
                </c:pt>
                <c:pt idx="1691">
                  <c:v>255.56</c:v>
                </c:pt>
                <c:pt idx="1692">
                  <c:v>256.14</c:v>
                </c:pt>
                <c:pt idx="1693">
                  <c:v>256.7</c:v>
                </c:pt>
                <c:pt idx="1694">
                  <c:v>257.24</c:v>
                </c:pt>
                <c:pt idx="1695">
                  <c:v>257.76</c:v>
                </c:pt>
                <c:pt idx="1696">
                  <c:v>258.27999999999997</c:v>
                </c:pt>
                <c:pt idx="1697">
                  <c:v>258.77</c:v>
                </c:pt>
                <c:pt idx="1698">
                  <c:v>259.26</c:v>
                </c:pt>
                <c:pt idx="1699">
                  <c:v>259.73</c:v>
                </c:pt>
                <c:pt idx="1700">
                  <c:v>260.2</c:v>
                </c:pt>
                <c:pt idx="1701">
                  <c:v>260.64999999999998</c:v>
                </c:pt>
                <c:pt idx="1702">
                  <c:v>261.08999999999997</c:v>
                </c:pt>
                <c:pt idx="1703">
                  <c:v>261.52</c:v>
                </c:pt>
                <c:pt idx="1704">
                  <c:v>261.95</c:v>
                </c:pt>
                <c:pt idx="1705">
                  <c:v>262.36</c:v>
                </c:pt>
                <c:pt idx="1706">
                  <c:v>262.77</c:v>
                </c:pt>
                <c:pt idx="1707">
                  <c:v>263.17</c:v>
                </c:pt>
                <c:pt idx="1708">
                  <c:v>263.57</c:v>
                </c:pt>
                <c:pt idx="1709">
                  <c:v>263.95999999999998</c:v>
                </c:pt>
                <c:pt idx="1710">
                  <c:v>264.33999999999997</c:v>
                </c:pt>
                <c:pt idx="1711">
                  <c:v>264.70999999999998</c:v>
                </c:pt>
                <c:pt idx="1712">
                  <c:v>265.08</c:v>
                </c:pt>
                <c:pt idx="1713">
                  <c:v>265.45</c:v>
                </c:pt>
                <c:pt idx="1714">
                  <c:v>265.81</c:v>
                </c:pt>
                <c:pt idx="1715">
                  <c:v>266.16000000000003</c:v>
                </c:pt>
                <c:pt idx="1716">
                  <c:v>266.51</c:v>
                </c:pt>
                <c:pt idx="1717">
                  <c:v>266.85000000000002</c:v>
                </c:pt>
                <c:pt idx="1718">
                  <c:v>267.19</c:v>
                </c:pt>
                <c:pt idx="1719">
                  <c:v>267.52999999999997</c:v>
                </c:pt>
                <c:pt idx="1720">
                  <c:v>267.86</c:v>
                </c:pt>
                <c:pt idx="1721">
                  <c:v>268.19</c:v>
                </c:pt>
                <c:pt idx="1722">
                  <c:v>268.51</c:v>
                </c:pt>
                <c:pt idx="1723">
                  <c:v>268.83999999999997</c:v>
                </c:pt>
                <c:pt idx="1724">
                  <c:v>269.14999999999998</c:v>
                </c:pt>
                <c:pt idx="1725">
                  <c:v>269.47000000000003</c:v>
                </c:pt>
                <c:pt idx="1726">
                  <c:v>269.77999999999997</c:v>
                </c:pt>
                <c:pt idx="1727">
                  <c:v>270.08</c:v>
                </c:pt>
                <c:pt idx="1728">
                  <c:v>270.39</c:v>
                </c:pt>
                <c:pt idx="1729">
                  <c:v>270.69</c:v>
                </c:pt>
                <c:pt idx="1730">
                  <c:v>270.99</c:v>
                </c:pt>
                <c:pt idx="1731">
                  <c:v>271.27999999999997</c:v>
                </c:pt>
                <c:pt idx="1732">
                  <c:v>271.58</c:v>
                </c:pt>
                <c:pt idx="1733">
                  <c:v>271.87</c:v>
                </c:pt>
                <c:pt idx="1734">
                  <c:v>272.14999999999998</c:v>
                </c:pt>
                <c:pt idx="1735">
                  <c:v>272.44</c:v>
                </c:pt>
                <c:pt idx="1736">
                  <c:v>272.72000000000003</c:v>
                </c:pt>
                <c:pt idx="1737">
                  <c:v>273</c:v>
                </c:pt>
                <c:pt idx="1738">
                  <c:v>273.27999999999997</c:v>
                </c:pt>
                <c:pt idx="1739">
                  <c:v>273.55</c:v>
                </c:pt>
                <c:pt idx="1740">
                  <c:v>273.83</c:v>
                </c:pt>
                <c:pt idx="1741">
                  <c:v>274.10000000000002</c:v>
                </c:pt>
                <c:pt idx="1742">
                  <c:v>274.37</c:v>
                </c:pt>
                <c:pt idx="1743">
                  <c:v>274.63</c:v>
                </c:pt>
                <c:pt idx="1744">
                  <c:v>274.89999999999998</c:v>
                </c:pt>
                <c:pt idx="1745">
                  <c:v>275.16000000000003</c:v>
                </c:pt>
                <c:pt idx="1746">
                  <c:v>275.42</c:v>
                </c:pt>
                <c:pt idx="1747">
                  <c:v>275.68</c:v>
                </c:pt>
                <c:pt idx="1748">
                  <c:v>275.93</c:v>
                </c:pt>
                <c:pt idx="1749">
                  <c:v>276.19</c:v>
                </c:pt>
                <c:pt idx="1750">
                  <c:v>276.44</c:v>
                </c:pt>
                <c:pt idx="1751">
                  <c:v>276.69</c:v>
                </c:pt>
                <c:pt idx="1752">
                  <c:v>276.94</c:v>
                </c:pt>
                <c:pt idx="1753">
                  <c:v>277.18</c:v>
                </c:pt>
                <c:pt idx="1754">
                  <c:v>277.43</c:v>
                </c:pt>
                <c:pt idx="1755">
                  <c:v>277.67</c:v>
                </c:pt>
                <c:pt idx="1756">
                  <c:v>277.91000000000003</c:v>
                </c:pt>
                <c:pt idx="1757">
                  <c:v>278.14999999999998</c:v>
                </c:pt>
                <c:pt idx="1758">
                  <c:v>278.39</c:v>
                </c:pt>
                <c:pt idx="1759">
                  <c:v>278.62</c:v>
                </c:pt>
                <c:pt idx="1760">
                  <c:v>278.86</c:v>
                </c:pt>
                <c:pt idx="1761">
                  <c:v>279.08999999999997</c:v>
                </c:pt>
                <c:pt idx="1762">
                  <c:v>279.32</c:v>
                </c:pt>
                <c:pt idx="1763">
                  <c:v>279.55</c:v>
                </c:pt>
                <c:pt idx="1764">
                  <c:v>279.77999999999997</c:v>
                </c:pt>
                <c:pt idx="1765">
                  <c:v>280</c:v>
                </c:pt>
                <c:pt idx="1766">
                  <c:v>280.23</c:v>
                </c:pt>
                <c:pt idx="1767">
                  <c:v>280.45</c:v>
                </c:pt>
                <c:pt idx="1768">
                  <c:v>280.67</c:v>
                </c:pt>
                <c:pt idx="1769">
                  <c:v>280.89</c:v>
                </c:pt>
                <c:pt idx="1770">
                  <c:v>281.10000000000002</c:v>
                </c:pt>
                <c:pt idx="1771">
                  <c:v>281.32</c:v>
                </c:pt>
                <c:pt idx="1772">
                  <c:v>281.52999999999997</c:v>
                </c:pt>
                <c:pt idx="1773">
                  <c:v>281.75</c:v>
                </c:pt>
                <c:pt idx="1774">
                  <c:v>281.95999999999998</c:v>
                </c:pt>
                <c:pt idx="1775">
                  <c:v>282.17</c:v>
                </c:pt>
                <c:pt idx="1776">
                  <c:v>282.38</c:v>
                </c:pt>
                <c:pt idx="1777">
                  <c:v>282.58</c:v>
                </c:pt>
                <c:pt idx="1778">
                  <c:v>282.79000000000002</c:v>
                </c:pt>
                <c:pt idx="1779">
                  <c:v>282.99</c:v>
                </c:pt>
                <c:pt idx="1780">
                  <c:v>283.2</c:v>
                </c:pt>
                <c:pt idx="1781">
                  <c:v>283.39999999999998</c:v>
                </c:pt>
                <c:pt idx="1782">
                  <c:v>283.60000000000002</c:v>
                </c:pt>
                <c:pt idx="1783">
                  <c:v>283.79000000000002</c:v>
                </c:pt>
                <c:pt idx="1784">
                  <c:v>283.99</c:v>
                </c:pt>
                <c:pt idx="1785">
                  <c:v>284.19</c:v>
                </c:pt>
                <c:pt idx="1786">
                  <c:v>284.38</c:v>
                </c:pt>
                <c:pt idx="1787">
                  <c:v>284.57</c:v>
                </c:pt>
                <c:pt idx="1788">
                  <c:v>284.76</c:v>
                </c:pt>
                <c:pt idx="1789">
                  <c:v>284.95</c:v>
                </c:pt>
                <c:pt idx="1790">
                  <c:v>285.14</c:v>
                </c:pt>
                <c:pt idx="1791">
                  <c:v>285.33</c:v>
                </c:pt>
                <c:pt idx="1792">
                  <c:v>285.52</c:v>
                </c:pt>
                <c:pt idx="1793">
                  <c:v>285.7</c:v>
                </c:pt>
                <c:pt idx="1794">
                  <c:v>285.88</c:v>
                </c:pt>
                <c:pt idx="1795">
                  <c:v>286.07</c:v>
                </c:pt>
                <c:pt idx="1796">
                  <c:v>286.25</c:v>
                </c:pt>
                <c:pt idx="1797">
                  <c:v>286.43</c:v>
                </c:pt>
                <c:pt idx="1798">
                  <c:v>286.60000000000002</c:v>
                </c:pt>
                <c:pt idx="1799">
                  <c:v>286.77999999999997</c:v>
                </c:pt>
                <c:pt idx="1800">
                  <c:v>286.95</c:v>
                </c:pt>
                <c:pt idx="1801">
                  <c:v>287.13</c:v>
                </c:pt>
                <c:pt idx="1802">
                  <c:v>287.3</c:v>
                </c:pt>
                <c:pt idx="1803">
                  <c:v>287.47000000000003</c:v>
                </c:pt>
                <c:pt idx="1804">
                  <c:v>287.64</c:v>
                </c:pt>
                <c:pt idx="1805">
                  <c:v>287.81</c:v>
                </c:pt>
                <c:pt idx="1806">
                  <c:v>287.98</c:v>
                </c:pt>
                <c:pt idx="1807">
                  <c:v>288.14999999999998</c:v>
                </c:pt>
                <c:pt idx="1808">
                  <c:v>288.31</c:v>
                </c:pt>
                <c:pt idx="1809">
                  <c:v>288.48</c:v>
                </c:pt>
                <c:pt idx="1810">
                  <c:v>288.64</c:v>
                </c:pt>
                <c:pt idx="1811">
                  <c:v>288.8</c:v>
                </c:pt>
                <c:pt idx="1812">
                  <c:v>288.95999999999998</c:v>
                </c:pt>
                <c:pt idx="1813">
                  <c:v>289.12</c:v>
                </c:pt>
                <c:pt idx="1814">
                  <c:v>289.27999999999997</c:v>
                </c:pt>
                <c:pt idx="1815">
                  <c:v>289.44</c:v>
                </c:pt>
                <c:pt idx="1816">
                  <c:v>289.58999999999997</c:v>
                </c:pt>
                <c:pt idx="1817">
                  <c:v>289.75</c:v>
                </c:pt>
                <c:pt idx="1818">
                  <c:v>289.89999999999998</c:v>
                </c:pt>
                <c:pt idx="1819">
                  <c:v>290.05</c:v>
                </c:pt>
                <c:pt idx="1820">
                  <c:v>290.20999999999998</c:v>
                </c:pt>
                <c:pt idx="1821">
                  <c:v>290.36</c:v>
                </c:pt>
                <c:pt idx="1822">
                  <c:v>290.51</c:v>
                </c:pt>
                <c:pt idx="1823">
                  <c:v>290.64999999999998</c:v>
                </c:pt>
                <c:pt idx="1824">
                  <c:v>290.8</c:v>
                </c:pt>
                <c:pt idx="1825">
                  <c:v>290.95</c:v>
                </c:pt>
                <c:pt idx="1826">
                  <c:v>291.08999999999997</c:v>
                </c:pt>
                <c:pt idx="1827">
                  <c:v>291.24</c:v>
                </c:pt>
                <c:pt idx="1828">
                  <c:v>291.38</c:v>
                </c:pt>
                <c:pt idx="1829">
                  <c:v>291.52</c:v>
                </c:pt>
                <c:pt idx="1830">
                  <c:v>291.66000000000003</c:v>
                </c:pt>
                <c:pt idx="1831">
                  <c:v>291.8</c:v>
                </c:pt>
                <c:pt idx="1832">
                  <c:v>291.94</c:v>
                </c:pt>
                <c:pt idx="1833">
                  <c:v>292.08</c:v>
                </c:pt>
                <c:pt idx="1834">
                  <c:v>292.20999999999998</c:v>
                </c:pt>
                <c:pt idx="1835">
                  <c:v>292.35000000000002</c:v>
                </c:pt>
                <c:pt idx="1836">
                  <c:v>292.48</c:v>
                </c:pt>
                <c:pt idx="1837">
                  <c:v>292.61</c:v>
                </c:pt>
                <c:pt idx="1838">
                  <c:v>292.75</c:v>
                </c:pt>
                <c:pt idx="1839">
                  <c:v>292.88</c:v>
                </c:pt>
                <c:pt idx="1840">
                  <c:v>293.01</c:v>
                </c:pt>
                <c:pt idx="1841">
                  <c:v>293.14</c:v>
                </c:pt>
                <c:pt idx="1842">
                  <c:v>293.27</c:v>
                </c:pt>
                <c:pt idx="1843">
                  <c:v>293.39</c:v>
                </c:pt>
                <c:pt idx="1844">
                  <c:v>293.52</c:v>
                </c:pt>
                <c:pt idx="1845">
                  <c:v>293.64</c:v>
                </c:pt>
                <c:pt idx="1846">
                  <c:v>293.77</c:v>
                </c:pt>
                <c:pt idx="1847">
                  <c:v>293.89</c:v>
                </c:pt>
                <c:pt idx="1848">
                  <c:v>294.02</c:v>
                </c:pt>
                <c:pt idx="1849">
                  <c:v>294.14</c:v>
                </c:pt>
                <c:pt idx="1850">
                  <c:v>294.26</c:v>
                </c:pt>
                <c:pt idx="1851">
                  <c:v>294.38</c:v>
                </c:pt>
                <c:pt idx="1852">
                  <c:v>294.5</c:v>
                </c:pt>
                <c:pt idx="1853">
                  <c:v>294.61</c:v>
                </c:pt>
                <c:pt idx="1854">
                  <c:v>294.73</c:v>
                </c:pt>
                <c:pt idx="1855">
                  <c:v>294.85000000000002</c:v>
                </c:pt>
                <c:pt idx="1856">
                  <c:v>294.95999999999998</c:v>
                </c:pt>
                <c:pt idx="1857">
                  <c:v>295.08</c:v>
                </c:pt>
                <c:pt idx="1858">
                  <c:v>295.19</c:v>
                </c:pt>
                <c:pt idx="1859">
                  <c:v>295.3</c:v>
                </c:pt>
                <c:pt idx="1860">
                  <c:v>295.41000000000003</c:v>
                </c:pt>
                <c:pt idx="1861">
                  <c:v>295.52</c:v>
                </c:pt>
                <c:pt idx="1862">
                  <c:v>295.63</c:v>
                </c:pt>
                <c:pt idx="1863">
                  <c:v>295.74</c:v>
                </c:pt>
                <c:pt idx="1864">
                  <c:v>295.85000000000002</c:v>
                </c:pt>
                <c:pt idx="1865">
                  <c:v>295.95999999999998</c:v>
                </c:pt>
                <c:pt idx="1866">
                  <c:v>296.07</c:v>
                </c:pt>
                <c:pt idx="1867">
                  <c:v>296.17</c:v>
                </c:pt>
                <c:pt idx="1868">
                  <c:v>296.27999999999997</c:v>
                </c:pt>
                <c:pt idx="1869">
                  <c:v>296.38</c:v>
                </c:pt>
                <c:pt idx="1870">
                  <c:v>296.48</c:v>
                </c:pt>
                <c:pt idx="1871">
                  <c:v>296.58999999999997</c:v>
                </c:pt>
                <c:pt idx="1872">
                  <c:v>296.69</c:v>
                </c:pt>
                <c:pt idx="1873">
                  <c:v>296.79000000000002</c:v>
                </c:pt>
                <c:pt idx="1874">
                  <c:v>296.89</c:v>
                </c:pt>
                <c:pt idx="1875">
                  <c:v>296.99</c:v>
                </c:pt>
                <c:pt idx="1876">
                  <c:v>297.08999999999997</c:v>
                </c:pt>
                <c:pt idx="1877">
                  <c:v>297.18</c:v>
                </c:pt>
                <c:pt idx="1878">
                  <c:v>297.27999999999997</c:v>
                </c:pt>
                <c:pt idx="1879">
                  <c:v>297.38</c:v>
                </c:pt>
                <c:pt idx="1880">
                  <c:v>297.47000000000003</c:v>
                </c:pt>
                <c:pt idx="1881">
                  <c:v>297.57</c:v>
                </c:pt>
                <c:pt idx="1882">
                  <c:v>297.66000000000003</c:v>
                </c:pt>
                <c:pt idx="1883">
                  <c:v>297.75</c:v>
                </c:pt>
                <c:pt idx="1884">
                  <c:v>297.85000000000002</c:v>
                </c:pt>
                <c:pt idx="1885">
                  <c:v>297.94</c:v>
                </c:pt>
                <c:pt idx="1886">
                  <c:v>298.02999999999997</c:v>
                </c:pt>
                <c:pt idx="1887">
                  <c:v>298.12</c:v>
                </c:pt>
                <c:pt idx="1888">
                  <c:v>298.20999999999998</c:v>
                </c:pt>
                <c:pt idx="1889">
                  <c:v>298.3</c:v>
                </c:pt>
                <c:pt idx="1890">
                  <c:v>298.38</c:v>
                </c:pt>
                <c:pt idx="1891">
                  <c:v>298.47000000000003</c:v>
                </c:pt>
                <c:pt idx="1892">
                  <c:v>298.56</c:v>
                </c:pt>
                <c:pt idx="1893">
                  <c:v>298.64</c:v>
                </c:pt>
                <c:pt idx="1894">
                  <c:v>298.73</c:v>
                </c:pt>
                <c:pt idx="1895">
                  <c:v>298.81</c:v>
                </c:pt>
                <c:pt idx="1896">
                  <c:v>298.89999999999998</c:v>
                </c:pt>
                <c:pt idx="1897">
                  <c:v>298.98</c:v>
                </c:pt>
                <c:pt idx="1898">
                  <c:v>299.06</c:v>
                </c:pt>
                <c:pt idx="1899">
                  <c:v>299.14</c:v>
                </c:pt>
                <c:pt idx="1900">
                  <c:v>299.23</c:v>
                </c:pt>
                <c:pt idx="1901">
                  <c:v>299.31</c:v>
                </c:pt>
                <c:pt idx="1902">
                  <c:v>299.39</c:v>
                </c:pt>
                <c:pt idx="1903">
                  <c:v>299.45999999999998</c:v>
                </c:pt>
                <c:pt idx="1904">
                  <c:v>299.54000000000002</c:v>
                </c:pt>
                <c:pt idx="1905">
                  <c:v>299.62</c:v>
                </c:pt>
                <c:pt idx="1906">
                  <c:v>299.7</c:v>
                </c:pt>
                <c:pt idx="1907">
                  <c:v>299.77999999999997</c:v>
                </c:pt>
                <c:pt idx="1908">
                  <c:v>299.85000000000002</c:v>
                </c:pt>
                <c:pt idx="1909">
                  <c:v>299.93</c:v>
                </c:pt>
                <c:pt idx="1910">
                  <c:v>300</c:v>
                </c:pt>
                <c:pt idx="1911">
                  <c:v>300.08</c:v>
                </c:pt>
                <c:pt idx="1912">
                  <c:v>300.14999999999998</c:v>
                </c:pt>
                <c:pt idx="1913">
                  <c:v>300.22000000000003</c:v>
                </c:pt>
                <c:pt idx="1914">
                  <c:v>300.29000000000002</c:v>
                </c:pt>
                <c:pt idx="1915">
                  <c:v>300.37</c:v>
                </c:pt>
                <c:pt idx="1916">
                  <c:v>300.44</c:v>
                </c:pt>
                <c:pt idx="1917">
                  <c:v>300.51</c:v>
                </c:pt>
                <c:pt idx="1918">
                  <c:v>300.58</c:v>
                </c:pt>
                <c:pt idx="1919">
                  <c:v>300.64999999999998</c:v>
                </c:pt>
                <c:pt idx="1920">
                  <c:v>300.72000000000003</c:v>
                </c:pt>
                <c:pt idx="1921">
                  <c:v>300.79000000000002</c:v>
                </c:pt>
                <c:pt idx="1922">
                  <c:v>300.85000000000002</c:v>
                </c:pt>
                <c:pt idx="1923">
                  <c:v>300.92</c:v>
                </c:pt>
                <c:pt idx="1924">
                  <c:v>300.99</c:v>
                </c:pt>
                <c:pt idx="1925">
                  <c:v>301.05</c:v>
                </c:pt>
                <c:pt idx="1926">
                  <c:v>301.12</c:v>
                </c:pt>
                <c:pt idx="1927">
                  <c:v>301.18</c:v>
                </c:pt>
                <c:pt idx="1928">
                  <c:v>301.25</c:v>
                </c:pt>
                <c:pt idx="1929">
                  <c:v>301.31</c:v>
                </c:pt>
                <c:pt idx="1930">
                  <c:v>301.38</c:v>
                </c:pt>
                <c:pt idx="1931">
                  <c:v>301.44</c:v>
                </c:pt>
                <c:pt idx="1932">
                  <c:v>301.5</c:v>
                </c:pt>
                <c:pt idx="1933">
                  <c:v>301.56</c:v>
                </c:pt>
                <c:pt idx="1934">
                  <c:v>301.62</c:v>
                </c:pt>
                <c:pt idx="1935">
                  <c:v>301.68</c:v>
                </c:pt>
                <c:pt idx="1936">
                  <c:v>301.74</c:v>
                </c:pt>
                <c:pt idx="1937">
                  <c:v>301.8</c:v>
                </c:pt>
                <c:pt idx="1938">
                  <c:v>301.86</c:v>
                </c:pt>
                <c:pt idx="1939">
                  <c:v>301.92</c:v>
                </c:pt>
                <c:pt idx="1940">
                  <c:v>301.98</c:v>
                </c:pt>
                <c:pt idx="1941">
                  <c:v>302.04000000000002</c:v>
                </c:pt>
                <c:pt idx="1942">
                  <c:v>302.10000000000002</c:v>
                </c:pt>
                <c:pt idx="1943">
                  <c:v>302.14999999999998</c:v>
                </c:pt>
                <c:pt idx="1944">
                  <c:v>302.20999999999998</c:v>
                </c:pt>
                <c:pt idx="1945">
                  <c:v>302.27</c:v>
                </c:pt>
                <c:pt idx="1946">
                  <c:v>302.32</c:v>
                </c:pt>
                <c:pt idx="1947">
                  <c:v>302.38</c:v>
                </c:pt>
                <c:pt idx="1948">
                  <c:v>302.43</c:v>
                </c:pt>
                <c:pt idx="1949">
                  <c:v>302.49</c:v>
                </c:pt>
                <c:pt idx="1950">
                  <c:v>302.54000000000002</c:v>
                </c:pt>
                <c:pt idx="1951">
                  <c:v>302.58999999999997</c:v>
                </c:pt>
                <c:pt idx="1952">
                  <c:v>302.64</c:v>
                </c:pt>
                <c:pt idx="1953">
                  <c:v>302.7</c:v>
                </c:pt>
                <c:pt idx="1954">
                  <c:v>302.75</c:v>
                </c:pt>
                <c:pt idx="1955">
                  <c:v>302.8</c:v>
                </c:pt>
                <c:pt idx="1956">
                  <c:v>302.85000000000002</c:v>
                </c:pt>
                <c:pt idx="1957">
                  <c:v>302.89999999999998</c:v>
                </c:pt>
                <c:pt idx="1958">
                  <c:v>302.95</c:v>
                </c:pt>
                <c:pt idx="1959">
                  <c:v>303</c:v>
                </c:pt>
                <c:pt idx="1960">
                  <c:v>303.05</c:v>
                </c:pt>
                <c:pt idx="1961">
                  <c:v>303.10000000000002</c:v>
                </c:pt>
                <c:pt idx="1962">
                  <c:v>303.14999999999998</c:v>
                </c:pt>
                <c:pt idx="1963">
                  <c:v>303.2</c:v>
                </c:pt>
                <c:pt idx="1964">
                  <c:v>303.24</c:v>
                </c:pt>
                <c:pt idx="1965">
                  <c:v>303.29000000000002</c:v>
                </c:pt>
                <c:pt idx="1966">
                  <c:v>303.33999999999997</c:v>
                </c:pt>
                <c:pt idx="1967">
                  <c:v>303.39</c:v>
                </c:pt>
                <c:pt idx="1968">
                  <c:v>303.43</c:v>
                </c:pt>
                <c:pt idx="1969">
                  <c:v>303.48</c:v>
                </c:pt>
                <c:pt idx="1970">
                  <c:v>303.52</c:v>
                </c:pt>
                <c:pt idx="1971">
                  <c:v>303.57</c:v>
                </c:pt>
                <c:pt idx="1972">
                  <c:v>303.61</c:v>
                </c:pt>
                <c:pt idx="1973">
                  <c:v>303.66000000000003</c:v>
                </c:pt>
                <c:pt idx="1974">
                  <c:v>303.7</c:v>
                </c:pt>
                <c:pt idx="1975">
                  <c:v>303.74</c:v>
                </c:pt>
                <c:pt idx="1976">
                  <c:v>303.79000000000002</c:v>
                </c:pt>
                <c:pt idx="1977">
                  <c:v>303.83</c:v>
                </c:pt>
                <c:pt idx="1978">
                  <c:v>303.87</c:v>
                </c:pt>
                <c:pt idx="1979">
                  <c:v>303.91000000000003</c:v>
                </c:pt>
                <c:pt idx="1980">
                  <c:v>303.95999999999998</c:v>
                </c:pt>
                <c:pt idx="1981">
                  <c:v>304</c:v>
                </c:pt>
                <c:pt idx="1982">
                  <c:v>304.04000000000002</c:v>
                </c:pt>
                <c:pt idx="1983">
                  <c:v>304.08</c:v>
                </c:pt>
                <c:pt idx="1984">
                  <c:v>304.12</c:v>
                </c:pt>
                <c:pt idx="1985">
                  <c:v>304.16000000000003</c:v>
                </c:pt>
                <c:pt idx="1986">
                  <c:v>304.2</c:v>
                </c:pt>
                <c:pt idx="1987">
                  <c:v>304.24</c:v>
                </c:pt>
                <c:pt idx="1988">
                  <c:v>304.27999999999997</c:v>
                </c:pt>
                <c:pt idx="1989">
                  <c:v>304.31</c:v>
                </c:pt>
                <c:pt idx="1990">
                  <c:v>304.35000000000002</c:v>
                </c:pt>
                <c:pt idx="1991">
                  <c:v>304.39</c:v>
                </c:pt>
                <c:pt idx="1992">
                  <c:v>304.43</c:v>
                </c:pt>
                <c:pt idx="1993">
                  <c:v>304.47000000000003</c:v>
                </c:pt>
                <c:pt idx="1994">
                  <c:v>304.5</c:v>
                </c:pt>
                <c:pt idx="1995">
                  <c:v>304.54000000000002</c:v>
                </c:pt>
                <c:pt idx="1996">
                  <c:v>304.58</c:v>
                </c:pt>
                <c:pt idx="1997">
                  <c:v>304.61</c:v>
                </c:pt>
                <c:pt idx="1998">
                  <c:v>304.64999999999998</c:v>
                </c:pt>
                <c:pt idx="1999">
                  <c:v>304.68</c:v>
                </c:pt>
                <c:pt idx="2000">
                  <c:v>304.72000000000003</c:v>
                </c:pt>
                <c:pt idx="2001">
                  <c:v>304.75</c:v>
                </c:pt>
                <c:pt idx="2002">
                  <c:v>304.79000000000002</c:v>
                </c:pt>
                <c:pt idx="2003">
                  <c:v>304.82</c:v>
                </c:pt>
                <c:pt idx="2004">
                  <c:v>304.85000000000002</c:v>
                </c:pt>
                <c:pt idx="2005">
                  <c:v>304.89</c:v>
                </c:pt>
                <c:pt idx="2006">
                  <c:v>304.92</c:v>
                </c:pt>
                <c:pt idx="2007">
                  <c:v>304.92</c:v>
                </c:pt>
                <c:pt idx="2008">
                  <c:v>302.70999999999998</c:v>
                </c:pt>
                <c:pt idx="2009">
                  <c:v>300.88</c:v>
                </c:pt>
                <c:pt idx="2010">
                  <c:v>299.02999999999997</c:v>
                </c:pt>
                <c:pt idx="2011">
                  <c:v>297.31</c:v>
                </c:pt>
                <c:pt idx="2012">
                  <c:v>295.72000000000003</c:v>
                </c:pt>
                <c:pt idx="2013">
                  <c:v>294.27</c:v>
                </c:pt>
                <c:pt idx="2014">
                  <c:v>292.94</c:v>
                </c:pt>
                <c:pt idx="2015">
                  <c:v>291.79000000000002</c:v>
                </c:pt>
                <c:pt idx="2016">
                  <c:v>290.7</c:v>
                </c:pt>
                <c:pt idx="2017">
                  <c:v>289.64999999999998</c:v>
                </c:pt>
                <c:pt idx="2018">
                  <c:v>288.66000000000003</c:v>
                </c:pt>
                <c:pt idx="2019">
                  <c:v>287.70999999999998</c:v>
                </c:pt>
                <c:pt idx="2020">
                  <c:v>286.81</c:v>
                </c:pt>
                <c:pt idx="2021">
                  <c:v>285.94</c:v>
                </c:pt>
                <c:pt idx="2022">
                  <c:v>285.11</c:v>
                </c:pt>
                <c:pt idx="2023">
                  <c:v>284.44</c:v>
                </c:pt>
                <c:pt idx="2024">
                  <c:v>283.85000000000002</c:v>
                </c:pt>
                <c:pt idx="2025">
                  <c:v>283.31</c:v>
                </c:pt>
                <c:pt idx="2026">
                  <c:v>282.88</c:v>
                </c:pt>
                <c:pt idx="2027">
                  <c:v>282.45</c:v>
                </c:pt>
                <c:pt idx="2028">
                  <c:v>282.02999999999997</c:v>
                </c:pt>
                <c:pt idx="2029">
                  <c:v>281.61</c:v>
                </c:pt>
                <c:pt idx="2030">
                  <c:v>281.19</c:v>
                </c:pt>
                <c:pt idx="2031">
                  <c:v>280.77999999999997</c:v>
                </c:pt>
                <c:pt idx="2032">
                  <c:v>280.37</c:v>
                </c:pt>
                <c:pt idx="2033">
                  <c:v>279.95999999999998</c:v>
                </c:pt>
                <c:pt idx="2034">
                  <c:v>279.56</c:v>
                </c:pt>
                <c:pt idx="2035">
                  <c:v>279.16000000000003</c:v>
                </c:pt>
                <c:pt idx="2036">
                  <c:v>278.76</c:v>
                </c:pt>
                <c:pt idx="2037">
                  <c:v>278.36</c:v>
                </c:pt>
                <c:pt idx="2038">
                  <c:v>277.97000000000003</c:v>
                </c:pt>
                <c:pt idx="2039">
                  <c:v>277.58</c:v>
                </c:pt>
                <c:pt idx="2040">
                  <c:v>277.19</c:v>
                </c:pt>
                <c:pt idx="2041">
                  <c:v>276.81</c:v>
                </c:pt>
                <c:pt idx="2042">
                  <c:v>276.42</c:v>
                </c:pt>
                <c:pt idx="2043">
                  <c:v>276.04000000000002</c:v>
                </c:pt>
                <c:pt idx="2044">
                  <c:v>275.67</c:v>
                </c:pt>
                <c:pt idx="2045">
                  <c:v>275.29000000000002</c:v>
                </c:pt>
                <c:pt idx="2046">
                  <c:v>274.92</c:v>
                </c:pt>
                <c:pt idx="2047">
                  <c:v>274.56</c:v>
                </c:pt>
                <c:pt idx="2048">
                  <c:v>274.19</c:v>
                </c:pt>
                <c:pt idx="2049">
                  <c:v>273.83</c:v>
                </c:pt>
                <c:pt idx="2050">
                  <c:v>273.47000000000003</c:v>
                </c:pt>
                <c:pt idx="2051">
                  <c:v>273.11</c:v>
                </c:pt>
                <c:pt idx="2052">
                  <c:v>272.75</c:v>
                </c:pt>
                <c:pt idx="2053">
                  <c:v>272.39999999999998</c:v>
                </c:pt>
                <c:pt idx="2054">
                  <c:v>272.05</c:v>
                </c:pt>
                <c:pt idx="2055">
                  <c:v>271.7</c:v>
                </c:pt>
                <c:pt idx="2056">
                  <c:v>271.36</c:v>
                </c:pt>
                <c:pt idx="2057">
                  <c:v>271.01</c:v>
                </c:pt>
                <c:pt idx="2058">
                  <c:v>270.67</c:v>
                </c:pt>
                <c:pt idx="2059">
                  <c:v>270.33</c:v>
                </c:pt>
                <c:pt idx="2060">
                  <c:v>270</c:v>
                </c:pt>
                <c:pt idx="2061">
                  <c:v>269.66000000000003</c:v>
                </c:pt>
                <c:pt idx="2062">
                  <c:v>269.33</c:v>
                </c:pt>
                <c:pt idx="2063">
                  <c:v>269</c:v>
                </c:pt>
                <c:pt idx="2064">
                  <c:v>268.67</c:v>
                </c:pt>
                <c:pt idx="2065">
                  <c:v>268.35000000000002</c:v>
                </c:pt>
                <c:pt idx="2066">
                  <c:v>268.02999999999997</c:v>
                </c:pt>
                <c:pt idx="2067">
                  <c:v>267.70999999999998</c:v>
                </c:pt>
                <c:pt idx="2068">
                  <c:v>267.39</c:v>
                </c:pt>
                <c:pt idx="2069">
                  <c:v>267.07</c:v>
                </c:pt>
                <c:pt idx="2070">
                  <c:v>266.76</c:v>
                </c:pt>
                <c:pt idx="2071">
                  <c:v>266.44</c:v>
                </c:pt>
                <c:pt idx="2072">
                  <c:v>266.13</c:v>
                </c:pt>
                <c:pt idx="2073">
                  <c:v>265.83</c:v>
                </c:pt>
                <c:pt idx="2074">
                  <c:v>265.52</c:v>
                </c:pt>
                <c:pt idx="2075">
                  <c:v>265.22000000000003</c:v>
                </c:pt>
                <c:pt idx="2076">
                  <c:v>264.92</c:v>
                </c:pt>
                <c:pt idx="2077">
                  <c:v>264.62</c:v>
                </c:pt>
                <c:pt idx="2078">
                  <c:v>264.32</c:v>
                </c:pt>
                <c:pt idx="2079">
                  <c:v>264.02999999999997</c:v>
                </c:pt>
                <c:pt idx="2080">
                  <c:v>263.73</c:v>
                </c:pt>
                <c:pt idx="2081">
                  <c:v>263.44</c:v>
                </c:pt>
                <c:pt idx="2082">
                  <c:v>263.14999999999998</c:v>
                </c:pt>
                <c:pt idx="2083">
                  <c:v>262.87</c:v>
                </c:pt>
                <c:pt idx="2084">
                  <c:v>262.58</c:v>
                </c:pt>
                <c:pt idx="2085">
                  <c:v>262.3</c:v>
                </c:pt>
                <c:pt idx="2086">
                  <c:v>262.02</c:v>
                </c:pt>
                <c:pt idx="2087">
                  <c:v>261.73</c:v>
                </c:pt>
                <c:pt idx="2088">
                  <c:v>261.45999999999998</c:v>
                </c:pt>
                <c:pt idx="2089">
                  <c:v>261.18</c:v>
                </c:pt>
                <c:pt idx="2090">
                  <c:v>260.89999999999998</c:v>
                </c:pt>
                <c:pt idx="2091">
                  <c:v>260.63</c:v>
                </c:pt>
                <c:pt idx="2092">
                  <c:v>260.36</c:v>
                </c:pt>
                <c:pt idx="2093">
                  <c:v>260.08999999999997</c:v>
                </c:pt>
                <c:pt idx="2094">
                  <c:v>259.82</c:v>
                </c:pt>
                <c:pt idx="2095">
                  <c:v>259.55</c:v>
                </c:pt>
                <c:pt idx="2096">
                  <c:v>259.29000000000002</c:v>
                </c:pt>
                <c:pt idx="2097">
                  <c:v>259.02</c:v>
                </c:pt>
                <c:pt idx="2098">
                  <c:v>258.76</c:v>
                </c:pt>
                <c:pt idx="2099">
                  <c:v>258.5</c:v>
                </c:pt>
                <c:pt idx="2100">
                  <c:v>258.24</c:v>
                </c:pt>
                <c:pt idx="2101">
                  <c:v>257.98</c:v>
                </c:pt>
                <c:pt idx="2102">
                  <c:v>257.73</c:v>
                </c:pt>
                <c:pt idx="2103">
                  <c:v>257.47000000000003</c:v>
                </c:pt>
                <c:pt idx="2104">
                  <c:v>257.22000000000003</c:v>
                </c:pt>
                <c:pt idx="2105">
                  <c:v>256.97000000000003</c:v>
                </c:pt>
                <c:pt idx="2106">
                  <c:v>256.72000000000003</c:v>
                </c:pt>
                <c:pt idx="2107">
                  <c:v>256.47000000000003</c:v>
                </c:pt>
                <c:pt idx="2108">
                  <c:v>256.22000000000003</c:v>
                </c:pt>
                <c:pt idx="2109">
                  <c:v>255.98</c:v>
                </c:pt>
                <c:pt idx="2110">
                  <c:v>255.73</c:v>
                </c:pt>
                <c:pt idx="2111">
                  <c:v>255.49</c:v>
                </c:pt>
                <c:pt idx="2112">
                  <c:v>255.25</c:v>
                </c:pt>
                <c:pt idx="2113">
                  <c:v>255.01</c:v>
                </c:pt>
                <c:pt idx="2114">
                  <c:v>254.77</c:v>
                </c:pt>
                <c:pt idx="2115">
                  <c:v>254.53</c:v>
                </c:pt>
                <c:pt idx="2116">
                  <c:v>254.3</c:v>
                </c:pt>
                <c:pt idx="2117">
                  <c:v>254.06</c:v>
                </c:pt>
                <c:pt idx="2118">
                  <c:v>253.83</c:v>
                </c:pt>
                <c:pt idx="2119">
                  <c:v>253.6</c:v>
                </c:pt>
                <c:pt idx="2120">
                  <c:v>253.37</c:v>
                </c:pt>
                <c:pt idx="2121">
                  <c:v>253.14</c:v>
                </c:pt>
                <c:pt idx="2122">
                  <c:v>252.91</c:v>
                </c:pt>
                <c:pt idx="2123">
                  <c:v>252.68</c:v>
                </c:pt>
                <c:pt idx="2124">
                  <c:v>252.46</c:v>
                </c:pt>
                <c:pt idx="2125">
                  <c:v>252.23</c:v>
                </c:pt>
                <c:pt idx="2126">
                  <c:v>252.01</c:v>
                </c:pt>
                <c:pt idx="2127">
                  <c:v>251.79</c:v>
                </c:pt>
                <c:pt idx="2128">
                  <c:v>251.57</c:v>
                </c:pt>
                <c:pt idx="2129">
                  <c:v>251.35</c:v>
                </c:pt>
                <c:pt idx="2130">
                  <c:v>251.13</c:v>
                </c:pt>
                <c:pt idx="2131">
                  <c:v>250.91</c:v>
                </c:pt>
                <c:pt idx="2132">
                  <c:v>250.7</c:v>
                </c:pt>
                <c:pt idx="2133">
                  <c:v>250.48</c:v>
                </c:pt>
                <c:pt idx="2134">
                  <c:v>250.27</c:v>
                </c:pt>
                <c:pt idx="2135">
                  <c:v>250.06</c:v>
                </c:pt>
                <c:pt idx="2136">
                  <c:v>249.85</c:v>
                </c:pt>
                <c:pt idx="2137">
                  <c:v>249.64</c:v>
                </c:pt>
                <c:pt idx="2138">
                  <c:v>249.43</c:v>
                </c:pt>
                <c:pt idx="2139">
                  <c:v>249.22</c:v>
                </c:pt>
                <c:pt idx="2140">
                  <c:v>249.02</c:v>
                </c:pt>
                <c:pt idx="2141">
                  <c:v>248.81</c:v>
                </c:pt>
                <c:pt idx="2142">
                  <c:v>248.61</c:v>
                </c:pt>
                <c:pt idx="2143">
                  <c:v>248.4</c:v>
                </c:pt>
                <c:pt idx="2144">
                  <c:v>248.2</c:v>
                </c:pt>
                <c:pt idx="2145">
                  <c:v>248</c:v>
                </c:pt>
                <c:pt idx="2146">
                  <c:v>247.8</c:v>
                </c:pt>
                <c:pt idx="2147">
                  <c:v>247.6</c:v>
                </c:pt>
                <c:pt idx="2148">
                  <c:v>247.4</c:v>
                </c:pt>
                <c:pt idx="2149">
                  <c:v>247.21</c:v>
                </c:pt>
                <c:pt idx="2150">
                  <c:v>247.01</c:v>
                </c:pt>
                <c:pt idx="2151">
                  <c:v>246.82</c:v>
                </c:pt>
                <c:pt idx="2152">
                  <c:v>246.62</c:v>
                </c:pt>
                <c:pt idx="2153">
                  <c:v>246.43</c:v>
                </c:pt>
                <c:pt idx="2154">
                  <c:v>246.24</c:v>
                </c:pt>
                <c:pt idx="2155">
                  <c:v>246.05</c:v>
                </c:pt>
                <c:pt idx="2156">
                  <c:v>245.86</c:v>
                </c:pt>
                <c:pt idx="2157">
                  <c:v>245.67</c:v>
                </c:pt>
                <c:pt idx="2158">
                  <c:v>245.48</c:v>
                </c:pt>
                <c:pt idx="2159">
                  <c:v>245.3</c:v>
                </c:pt>
                <c:pt idx="2160">
                  <c:v>245.11</c:v>
                </c:pt>
                <c:pt idx="2161">
                  <c:v>244.93</c:v>
                </c:pt>
                <c:pt idx="2162">
                  <c:v>244.74</c:v>
                </c:pt>
                <c:pt idx="2163">
                  <c:v>244.56</c:v>
                </c:pt>
                <c:pt idx="2164">
                  <c:v>244.38</c:v>
                </c:pt>
                <c:pt idx="2165">
                  <c:v>244.19</c:v>
                </c:pt>
                <c:pt idx="2166">
                  <c:v>244.01</c:v>
                </c:pt>
                <c:pt idx="2167">
                  <c:v>243.84</c:v>
                </c:pt>
                <c:pt idx="2168">
                  <c:v>243.66</c:v>
                </c:pt>
                <c:pt idx="2169">
                  <c:v>243.48</c:v>
                </c:pt>
                <c:pt idx="2170">
                  <c:v>243.3</c:v>
                </c:pt>
                <c:pt idx="2171">
                  <c:v>243.13</c:v>
                </c:pt>
                <c:pt idx="2172">
                  <c:v>242.95</c:v>
                </c:pt>
                <c:pt idx="2173">
                  <c:v>242.78</c:v>
                </c:pt>
                <c:pt idx="2174">
                  <c:v>242.6</c:v>
                </c:pt>
                <c:pt idx="2175">
                  <c:v>242.43</c:v>
                </c:pt>
                <c:pt idx="2176">
                  <c:v>242.26</c:v>
                </c:pt>
                <c:pt idx="2177">
                  <c:v>242.09</c:v>
                </c:pt>
                <c:pt idx="2178">
                  <c:v>241.92</c:v>
                </c:pt>
                <c:pt idx="2179">
                  <c:v>241.75</c:v>
                </c:pt>
                <c:pt idx="2180">
                  <c:v>241.58</c:v>
                </c:pt>
                <c:pt idx="2181">
                  <c:v>241.42</c:v>
                </c:pt>
                <c:pt idx="2182">
                  <c:v>241.25</c:v>
                </c:pt>
                <c:pt idx="2183">
                  <c:v>241.08</c:v>
                </c:pt>
                <c:pt idx="2184">
                  <c:v>240.92</c:v>
                </c:pt>
                <c:pt idx="2185">
                  <c:v>240.76</c:v>
                </c:pt>
                <c:pt idx="2186">
                  <c:v>240.59</c:v>
                </c:pt>
                <c:pt idx="2187">
                  <c:v>240.43</c:v>
                </c:pt>
                <c:pt idx="2188">
                  <c:v>240.27</c:v>
                </c:pt>
                <c:pt idx="2189">
                  <c:v>240.11</c:v>
                </c:pt>
                <c:pt idx="2190">
                  <c:v>239.95</c:v>
                </c:pt>
                <c:pt idx="2191">
                  <c:v>239.79</c:v>
                </c:pt>
                <c:pt idx="2192">
                  <c:v>239.63</c:v>
                </c:pt>
                <c:pt idx="2193">
                  <c:v>239.47</c:v>
                </c:pt>
                <c:pt idx="2194">
                  <c:v>239.31</c:v>
                </c:pt>
                <c:pt idx="2195">
                  <c:v>239.16</c:v>
                </c:pt>
                <c:pt idx="2196">
                  <c:v>239</c:v>
                </c:pt>
                <c:pt idx="2197">
                  <c:v>238.85</c:v>
                </c:pt>
                <c:pt idx="2198">
                  <c:v>238.69</c:v>
                </c:pt>
                <c:pt idx="2199">
                  <c:v>238.54</c:v>
                </c:pt>
                <c:pt idx="2200">
                  <c:v>238.39</c:v>
                </c:pt>
                <c:pt idx="2201">
                  <c:v>238.23</c:v>
                </c:pt>
                <c:pt idx="2202">
                  <c:v>238.08</c:v>
                </c:pt>
                <c:pt idx="2203">
                  <c:v>237.93</c:v>
                </c:pt>
                <c:pt idx="2204">
                  <c:v>237.78</c:v>
                </c:pt>
                <c:pt idx="2205">
                  <c:v>237.63</c:v>
                </c:pt>
                <c:pt idx="2206">
                  <c:v>237.49</c:v>
                </c:pt>
                <c:pt idx="2207">
                  <c:v>237.34</c:v>
                </c:pt>
                <c:pt idx="2208">
                  <c:v>237.19</c:v>
                </c:pt>
                <c:pt idx="2209">
                  <c:v>237.04</c:v>
                </c:pt>
                <c:pt idx="2210">
                  <c:v>236.9</c:v>
                </c:pt>
                <c:pt idx="2211">
                  <c:v>236.75</c:v>
                </c:pt>
                <c:pt idx="2212">
                  <c:v>236.61</c:v>
                </c:pt>
                <c:pt idx="2213">
                  <c:v>236.46</c:v>
                </c:pt>
                <c:pt idx="2214">
                  <c:v>236.32</c:v>
                </c:pt>
                <c:pt idx="2215">
                  <c:v>236.18</c:v>
                </c:pt>
                <c:pt idx="2216">
                  <c:v>236.04</c:v>
                </c:pt>
                <c:pt idx="2217">
                  <c:v>235.9</c:v>
                </c:pt>
                <c:pt idx="2218">
                  <c:v>235.76</c:v>
                </c:pt>
                <c:pt idx="2219">
                  <c:v>235.62</c:v>
                </c:pt>
                <c:pt idx="2220">
                  <c:v>235.48</c:v>
                </c:pt>
                <c:pt idx="2221">
                  <c:v>235.34</c:v>
                </c:pt>
                <c:pt idx="2222">
                  <c:v>235.2</c:v>
                </c:pt>
                <c:pt idx="2223">
                  <c:v>235.06</c:v>
                </c:pt>
              </c:numCache>
            </c:numRef>
          </c:yVal>
          <c:smooth val="1"/>
        </c:ser>
        <c:ser>
          <c:idx val="1"/>
          <c:order val="1"/>
          <c:tx>
            <c:v>Panel +Z</c:v>
          </c:tx>
          <c:spPr>
            <a:ln w="25400">
              <a:solidFill>
                <a:schemeClr val="accent3"/>
              </a:solidFill>
            </a:ln>
          </c:spPr>
          <c:marker>
            <c:symbol val="none"/>
          </c:marker>
          <c:xVal>
            <c:numRef>
              <c:f>Hoja1!$C$4:$C$2227</c:f>
              <c:numCache>
                <c:formatCode>General</c:formatCode>
                <c:ptCount val="2224"/>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pt idx="972">
                  <c:v>9720</c:v>
                </c:pt>
                <c:pt idx="973">
                  <c:v>9730</c:v>
                </c:pt>
                <c:pt idx="974">
                  <c:v>9740</c:v>
                </c:pt>
                <c:pt idx="975">
                  <c:v>9750</c:v>
                </c:pt>
                <c:pt idx="976">
                  <c:v>9760</c:v>
                </c:pt>
                <c:pt idx="977">
                  <c:v>9770</c:v>
                </c:pt>
                <c:pt idx="978">
                  <c:v>9780</c:v>
                </c:pt>
                <c:pt idx="979">
                  <c:v>9790</c:v>
                </c:pt>
                <c:pt idx="980">
                  <c:v>9800</c:v>
                </c:pt>
                <c:pt idx="981">
                  <c:v>9810</c:v>
                </c:pt>
                <c:pt idx="982">
                  <c:v>9820</c:v>
                </c:pt>
                <c:pt idx="983">
                  <c:v>9830</c:v>
                </c:pt>
                <c:pt idx="984">
                  <c:v>9840</c:v>
                </c:pt>
                <c:pt idx="985">
                  <c:v>9850</c:v>
                </c:pt>
                <c:pt idx="986">
                  <c:v>9860</c:v>
                </c:pt>
                <c:pt idx="987">
                  <c:v>9870</c:v>
                </c:pt>
                <c:pt idx="988">
                  <c:v>9880</c:v>
                </c:pt>
                <c:pt idx="989">
                  <c:v>9890</c:v>
                </c:pt>
                <c:pt idx="990">
                  <c:v>9900</c:v>
                </c:pt>
                <c:pt idx="991">
                  <c:v>9910</c:v>
                </c:pt>
                <c:pt idx="992">
                  <c:v>9920</c:v>
                </c:pt>
                <c:pt idx="993">
                  <c:v>9930</c:v>
                </c:pt>
                <c:pt idx="994">
                  <c:v>9940</c:v>
                </c:pt>
                <c:pt idx="995">
                  <c:v>9950</c:v>
                </c:pt>
                <c:pt idx="996">
                  <c:v>9960</c:v>
                </c:pt>
                <c:pt idx="997">
                  <c:v>9970</c:v>
                </c:pt>
                <c:pt idx="998">
                  <c:v>9980</c:v>
                </c:pt>
                <c:pt idx="999">
                  <c:v>9990</c:v>
                </c:pt>
                <c:pt idx="1000">
                  <c:v>10000</c:v>
                </c:pt>
                <c:pt idx="1001">
                  <c:v>10010</c:v>
                </c:pt>
                <c:pt idx="1002">
                  <c:v>10020</c:v>
                </c:pt>
                <c:pt idx="1003">
                  <c:v>10030</c:v>
                </c:pt>
                <c:pt idx="1004">
                  <c:v>10040</c:v>
                </c:pt>
                <c:pt idx="1005">
                  <c:v>10050</c:v>
                </c:pt>
                <c:pt idx="1006">
                  <c:v>10060</c:v>
                </c:pt>
                <c:pt idx="1007">
                  <c:v>10070</c:v>
                </c:pt>
                <c:pt idx="1008">
                  <c:v>10080</c:v>
                </c:pt>
                <c:pt idx="1009">
                  <c:v>10090</c:v>
                </c:pt>
                <c:pt idx="1010">
                  <c:v>10100</c:v>
                </c:pt>
                <c:pt idx="1011">
                  <c:v>10110</c:v>
                </c:pt>
                <c:pt idx="1012">
                  <c:v>10120</c:v>
                </c:pt>
                <c:pt idx="1013">
                  <c:v>10130</c:v>
                </c:pt>
                <c:pt idx="1014">
                  <c:v>10140</c:v>
                </c:pt>
                <c:pt idx="1015">
                  <c:v>10150</c:v>
                </c:pt>
                <c:pt idx="1016">
                  <c:v>10160</c:v>
                </c:pt>
                <c:pt idx="1017">
                  <c:v>10170</c:v>
                </c:pt>
                <c:pt idx="1018">
                  <c:v>10180</c:v>
                </c:pt>
                <c:pt idx="1019">
                  <c:v>10190</c:v>
                </c:pt>
                <c:pt idx="1020">
                  <c:v>10200</c:v>
                </c:pt>
                <c:pt idx="1021">
                  <c:v>10210</c:v>
                </c:pt>
                <c:pt idx="1022">
                  <c:v>10220</c:v>
                </c:pt>
                <c:pt idx="1023">
                  <c:v>10230</c:v>
                </c:pt>
                <c:pt idx="1024">
                  <c:v>10240</c:v>
                </c:pt>
                <c:pt idx="1025">
                  <c:v>10250</c:v>
                </c:pt>
                <c:pt idx="1026">
                  <c:v>10260</c:v>
                </c:pt>
                <c:pt idx="1027">
                  <c:v>10270</c:v>
                </c:pt>
                <c:pt idx="1028">
                  <c:v>10280</c:v>
                </c:pt>
                <c:pt idx="1029">
                  <c:v>10290</c:v>
                </c:pt>
                <c:pt idx="1030">
                  <c:v>10300</c:v>
                </c:pt>
                <c:pt idx="1031">
                  <c:v>10310</c:v>
                </c:pt>
                <c:pt idx="1032">
                  <c:v>10320</c:v>
                </c:pt>
                <c:pt idx="1033">
                  <c:v>10330</c:v>
                </c:pt>
                <c:pt idx="1034">
                  <c:v>10340</c:v>
                </c:pt>
                <c:pt idx="1035">
                  <c:v>10350</c:v>
                </c:pt>
                <c:pt idx="1036">
                  <c:v>10360</c:v>
                </c:pt>
                <c:pt idx="1037">
                  <c:v>10370</c:v>
                </c:pt>
                <c:pt idx="1038">
                  <c:v>10380</c:v>
                </c:pt>
                <c:pt idx="1039">
                  <c:v>10390</c:v>
                </c:pt>
                <c:pt idx="1040">
                  <c:v>10400</c:v>
                </c:pt>
                <c:pt idx="1041">
                  <c:v>10410</c:v>
                </c:pt>
                <c:pt idx="1042">
                  <c:v>10420</c:v>
                </c:pt>
                <c:pt idx="1043">
                  <c:v>10430</c:v>
                </c:pt>
                <c:pt idx="1044">
                  <c:v>10440</c:v>
                </c:pt>
                <c:pt idx="1045">
                  <c:v>10450</c:v>
                </c:pt>
                <c:pt idx="1046">
                  <c:v>10460</c:v>
                </c:pt>
                <c:pt idx="1047">
                  <c:v>10470</c:v>
                </c:pt>
                <c:pt idx="1048">
                  <c:v>10480</c:v>
                </c:pt>
                <c:pt idx="1049">
                  <c:v>10490</c:v>
                </c:pt>
                <c:pt idx="1050">
                  <c:v>10500</c:v>
                </c:pt>
                <c:pt idx="1051">
                  <c:v>10510</c:v>
                </c:pt>
                <c:pt idx="1052">
                  <c:v>10520</c:v>
                </c:pt>
                <c:pt idx="1053">
                  <c:v>10530</c:v>
                </c:pt>
                <c:pt idx="1054">
                  <c:v>10540</c:v>
                </c:pt>
                <c:pt idx="1055">
                  <c:v>10550</c:v>
                </c:pt>
                <c:pt idx="1056">
                  <c:v>10560</c:v>
                </c:pt>
                <c:pt idx="1057">
                  <c:v>10570</c:v>
                </c:pt>
                <c:pt idx="1058">
                  <c:v>10580</c:v>
                </c:pt>
                <c:pt idx="1059">
                  <c:v>10590</c:v>
                </c:pt>
                <c:pt idx="1060">
                  <c:v>10600</c:v>
                </c:pt>
                <c:pt idx="1061">
                  <c:v>10610</c:v>
                </c:pt>
                <c:pt idx="1062">
                  <c:v>10620</c:v>
                </c:pt>
                <c:pt idx="1063">
                  <c:v>10630</c:v>
                </c:pt>
                <c:pt idx="1064">
                  <c:v>10640</c:v>
                </c:pt>
                <c:pt idx="1065">
                  <c:v>10650</c:v>
                </c:pt>
                <c:pt idx="1066">
                  <c:v>10660</c:v>
                </c:pt>
                <c:pt idx="1067">
                  <c:v>10670</c:v>
                </c:pt>
                <c:pt idx="1068">
                  <c:v>10680</c:v>
                </c:pt>
                <c:pt idx="1069">
                  <c:v>10690</c:v>
                </c:pt>
                <c:pt idx="1070">
                  <c:v>10700</c:v>
                </c:pt>
                <c:pt idx="1071">
                  <c:v>10710</c:v>
                </c:pt>
                <c:pt idx="1072">
                  <c:v>10720</c:v>
                </c:pt>
                <c:pt idx="1073">
                  <c:v>10730</c:v>
                </c:pt>
                <c:pt idx="1074">
                  <c:v>10740</c:v>
                </c:pt>
                <c:pt idx="1075">
                  <c:v>10750</c:v>
                </c:pt>
                <c:pt idx="1076">
                  <c:v>10760</c:v>
                </c:pt>
                <c:pt idx="1077">
                  <c:v>10770</c:v>
                </c:pt>
                <c:pt idx="1078">
                  <c:v>10780</c:v>
                </c:pt>
                <c:pt idx="1079">
                  <c:v>10790</c:v>
                </c:pt>
                <c:pt idx="1080">
                  <c:v>10800</c:v>
                </c:pt>
                <c:pt idx="1081">
                  <c:v>10810</c:v>
                </c:pt>
                <c:pt idx="1082">
                  <c:v>10820</c:v>
                </c:pt>
                <c:pt idx="1083">
                  <c:v>10830</c:v>
                </c:pt>
                <c:pt idx="1084">
                  <c:v>10840</c:v>
                </c:pt>
                <c:pt idx="1085">
                  <c:v>10850</c:v>
                </c:pt>
                <c:pt idx="1086">
                  <c:v>10860</c:v>
                </c:pt>
                <c:pt idx="1087">
                  <c:v>10870</c:v>
                </c:pt>
                <c:pt idx="1088">
                  <c:v>10880</c:v>
                </c:pt>
                <c:pt idx="1089">
                  <c:v>10890</c:v>
                </c:pt>
                <c:pt idx="1090">
                  <c:v>10900</c:v>
                </c:pt>
                <c:pt idx="1091">
                  <c:v>10910</c:v>
                </c:pt>
                <c:pt idx="1092">
                  <c:v>10920</c:v>
                </c:pt>
                <c:pt idx="1093">
                  <c:v>10930</c:v>
                </c:pt>
                <c:pt idx="1094">
                  <c:v>10940</c:v>
                </c:pt>
                <c:pt idx="1095">
                  <c:v>10950</c:v>
                </c:pt>
                <c:pt idx="1096">
                  <c:v>10960</c:v>
                </c:pt>
                <c:pt idx="1097">
                  <c:v>10970</c:v>
                </c:pt>
                <c:pt idx="1098">
                  <c:v>10980</c:v>
                </c:pt>
                <c:pt idx="1099">
                  <c:v>10990</c:v>
                </c:pt>
                <c:pt idx="1100">
                  <c:v>11000</c:v>
                </c:pt>
                <c:pt idx="1101">
                  <c:v>11010</c:v>
                </c:pt>
                <c:pt idx="1102">
                  <c:v>11020</c:v>
                </c:pt>
                <c:pt idx="1103">
                  <c:v>11030</c:v>
                </c:pt>
                <c:pt idx="1104">
                  <c:v>11040</c:v>
                </c:pt>
                <c:pt idx="1105">
                  <c:v>11050</c:v>
                </c:pt>
                <c:pt idx="1106">
                  <c:v>11060</c:v>
                </c:pt>
                <c:pt idx="1107">
                  <c:v>11070</c:v>
                </c:pt>
                <c:pt idx="1108">
                  <c:v>11080</c:v>
                </c:pt>
                <c:pt idx="1109">
                  <c:v>11090</c:v>
                </c:pt>
                <c:pt idx="1110">
                  <c:v>11100</c:v>
                </c:pt>
                <c:pt idx="1111">
                  <c:v>11110</c:v>
                </c:pt>
                <c:pt idx="1112">
                  <c:v>11120</c:v>
                </c:pt>
                <c:pt idx="1113">
                  <c:v>11130</c:v>
                </c:pt>
                <c:pt idx="1114">
                  <c:v>11140</c:v>
                </c:pt>
                <c:pt idx="1115">
                  <c:v>11150</c:v>
                </c:pt>
                <c:pt idx="1116">
                  <c:v>11160</c:v>
                </c:pt>
                <c:pt idx="1117">
                  <c:v>11170</c:v>
                </c:pt>
                <c:pt idx="1118">
                  <c:v>11180</c:v>
                </c:pt>
                <c:pt idx="1119">
                  <c:v>11190</c:v>
                </c:pt>
                <c:pt idx="1120">
                  <c:v>11200</c:v>
                </c:pt>
                <c:pt idx="1121">
                  <c:v>11210</c:v>
                </c:pt>
                <c:pt idx="1122">
                  <c:v>11220</c:v>
                </c:pt>
                <c:pt idx="1123">
                  <c:v>11230</c:v>
                </c:pt>
                <c:pt idx="1124">
                  <c:v>11240</c:v>
                </c:pt>
                <c:pt idx="1125">
                  <c:v>11250</c:v>
                </c:pt>
                <c:pt idx="1126">
                  <c:v>11260</c:v>
                </c:pt>
                <c:pt idx="1127">
                  <c:v>11270</c:v>
                </c:pt>
                <c:pt idx="1128">
                  <c:v>11280</c:v>
                </c:pt>
                <c:pt idx="1129">
                  <c:v>11290</c:v>
                </c:pt>
                <c:pt idx="1130">
                  <c:v>11300</c:v>
                </c:pt>
                <c:pt idx="1131">
                  <c:v>11310</c:v>
                </c:pt>
                <c:pt idx="1132">
                  <c:v>11320</c:v>
                </c:pt>
                <c:pt idx="1133">
                  <c:v>11330</c:v>
                </c:pt>
                <c:pt idx="1134">
                  <c:v>11340</c:v>
                </c:pt>
                <c:pt idx="1135">
                  <c:v>11350</c:v>
                </c:pt>
                <c:pt idx="1136">
                  <c:v>11360</c:v>
                </c:pt>
                <c:pt idx="1137">
                  <c:v>11370</c:v>
                </c:pt>
                <c:pt idx="1138">
                  <c:v>11380</c:v>
                </c:pt>
                <c:pt idx="1139">
                  <c:v>11390</c:v>
                </c:pt>
                <c:pt idx="1140">
                  <c:v>11400</c:v>
                </c:pt>
                <c:pt idx="1141">
                  <c:v>11410</c:v>
                </c:pt>
                <c:pt idx="1142">
                  <c:v>11420</c:v>
                </c:pt>
                <c:pt idx="1143">
                  <c:v>11430</c:v>
                </c:pt>
                <c:pt idx="1144">
                  <c:v>11440</c:v>
                </c:pt>
                <c:pt idx="1145">
                  <c:v>11450</c:v>
                </c:pt>
                <c:pt idx="1146">
                  <c:v>11460</c:v>
                </c:pt>
                <c:pt idx="1147">
                  <c:v>11470</c:v>
                </c:pt>
                <c:pt idx="1148">
                  <c:v>11480</c:v>
                </c:pt>
                <c:pt idx="1149">
                  <c:v>11490</c:v>
                </c:pt>
                <c:pt idx="1150">
                  <c:v>11500</c:v>
                </c:pt>
                <c:pt idx="1151">
                  <c:v>11510</c:v>
                </c:pt>
                <c:pt idx="1152">
                  <c:v>11520</c:v>
                </c:pt>
                <c:pt idx="1153">
                  <c:v>11530</c:v>
                </c:pt>
                <c:pt idx="1154">
                  <c:v>11540</c:v>
                </c:pt>
                <c:pt idx="1155">
                  <c:v>11550</c:v>
                </c:pt>
                <c:pt idx="1156">
                  <c:v>11560</c:v>
                </c:pt>
                <c:pt idx="1157">
                  <c:v>11570</c:v>
                </c:pt>
                <c:pt idx="1158">
                  <c:v>11580</c:v>
                </c:pt>
                <c:pt idx="1159">
                  <c:v>11590</c:v>
                </c:pt>
                <c:pt idx="1160">
                  <c:v>11600</c:v>
                </c:pt>
                <c:pt idx="1161">
                  <c:v>11610</c:v>
                </c:pt>
                <c:pt idx="1162">
                  <c:v>11620</c:v>
                </c:pt>
                <c:pt idx="1163">
                  <c:v>11630</c:v>
                </c:pt>
                <c:pt idx="1164">
                  <c:v>11640</c:v>
                </c:pt>
                <c:pt idx="1165">
                  <c:v>11650</c:v>
                </c:pt>
                <c:pt idx="1166">
                  <c:v>11660</c:v>
                </c:pt>
                <c:pt idx="1167">
                  <c:v>11670</c:v>
                </c:pt>
                <c:pt idx="1168">
                  <c:v>11680</c:v>
                </c:pt>
                <c:pt idx="1169">
                  <c:v>11690</c:v>
                </c:pt>
                <c:pt idx="1170">
                  <c:v>11700</c:v>
                </c:pt>
                <c:pt idx="1171">
                  <c:v>11710</c:v>
                </c:pt>
                <c:pt idx="1172">
                  <c:v>11720</c:v>
                </c:pt>
                <c:pt idx="1173">
                  <c:v>11730</c:v>
                </c:pt>
                <c:pt idx="1174">
                  <c:v>11740</c:v>
                </c:pt>
                <c:pt idx="1175">
                  <c:v>11750</c:v>
                </c:pt>
                <c:pt idx="1176">
                  <c:v>11760</c:v>
                </c:pt>
                <c:pt idx="1177">
                  <c:v>11770</c:v>
                </c:pt>
                <c:pt idx="1178">
                  <c:v>11780</c:v>
                </c:pt>
                <c:pt idx="1179">
                  <c:v>11790</c:v>
                </c:pt>
                <c:pt idx="1180">
                  <c:v>11800</c:v>
                </c:pt>
                <c:pt idx="1181">
                  <c:v>11810</c:v>
                </c:pt>
                <c:pt idx="1182">
                  <c:v>11820</c:v>
                </c:pt>
                <c:pt idx="1183">
                  <c:v>11830</c:v>
                </c:pt>
                <c:pt idx="1184">
                  <c:v>11840</c:v>
                </c:pt>
                <c:pt idx="1185">
                  <c:v>11850</c:v>
                </c:pt>
                <c:pt idx="1186">
                  <c:v>11860</c:v>
                </c:pt>
                <c:pt idx="1187">
                  <c:v>11870</c:v>
                </c:pt>
                <c:pt idx="1188">
                  <c:v>11880</c:v>
                </c:pt>
                <c:pt idx="1189">
                  <c:v>11890</c:v>
                </c:pt>
                <c:pt idx="1190">
                  <c:v>11900</c:v>
                </c:pt>
                <c:pt idx="1191">
                  <c:v>11910</c:v>
                </c:pt>
                <c:pt idx="1192">
                  <c:v>11920</c:v>
                </c:pt>
                <c:pt idx="1193">
                  <c:v>11930</c:v>
                </c:pt>
                <c:pt idx="1194">
                  <c:v>11940</c:v>
                </c:pt>
                <c:pt idx="1195">
                  <c:v>11950</c:v>
                </c:pt>
                <c:pt idx="1196">
                  <c:v>11960</c:v>
                </c:pt>
                <c:pt idx="1197">
                  <c:v>11970</c:v>
                </c:pt>
                <c:pt idx="1198">
                  <c:v>11980</c:v>
                </c:pt>
                <c:pt idx="1199">
                  <c:v>11990</c:v>
                </c:pt>
                <c:pt idx="1200">
                  <c:v>12000</c:v>
                </c:pt>
                <c:pt idx="1201">
                  <c:v>12010</c:v>
                </c:pt>
                <c:pt idx="1202">
                  <c:v>12020</c:v>
                </c:pt>
                <c:pt idx="1203">
                  <c:v>12030</c:v>
                </c:pt>
                <c:pt idx="1204">
                  <c:v>12040</c:v>
                </c:pt>
                <c:pt idx="1205">
                  <c:v>12050</c:v>
                </c:pt>
                <c:pt idx="1206">
                  <c:v>12060</c:v>
                </c:pt>
                <c:pt idx="1207">
                  <c:v>12070</c:v>
                </c:pt>
                <c:pt idx="1208">
                  <c:v>12080</c:v>
                </c:pt>
                <c:pt idx="1209">
                  <c:v>12090</c:v>
                </c:pt>
                <c:pt idx="1210">
                  <c:v>12100</c:v>
                </c:pt>
                <c:pt idx="1211">
                  <c:v>12110</c:v>
                </c:pt>
                <c:pt idx="1212">
                  <c:v>12120</c:v>
                </c:pt>
                <c:pt idx="1213">
                  <c:v>12130</c:v>
                </c:pt>
                <c:pt idx="1214">
                  <c:v>12140</c:v>
                </c:pt>
                <c:pt idx="1215">
                  <c:v>12150</c:v>
                </c:pt>
                <c:pt idx="1216">
                  <c:v>12160</c:v>
                </c:pt>
                <c:pt idx="1217">
                  <c:v>12170</c:v>
                </c:pt>
                <c:pt idx="1218">
                  <c:v>12180</c:v>
                </c:pt>
                <c:pt idx="1219">
                  <c:v>12190</c:v>
                </c:pt>
                <c:pt idx="1220">
                  <c:v>12200</c:v>
                </c:pt>
                <c:pt idx="1221">
                  <c:v>12210</c:v>
                </c:pt>
                <c:pt idx="1222">
                  <c:v>12220</c:v>
                </c:pt>
                <c:pt idx="1223">
                  <c:v>12230</c:v>
                </c:pt>
                <c:pt idx="1224">
                  <c:v>12240</c:v>
                </c:pt>
                <c:pt idx="1225">
                  <c:v>12250</c:v>
                </c:pt>
                <c:pt idx="1226">
                  <c:v>12260</c:v>
                </c:pt>
                <c:pt idx="1227">
                  <c:v>12270</c:v>
                </c:pt>
                <c:pt idx="1228">
                  <c:v>12280</c:v>
                </c:pt>
                <c:pt idx="1229">
                  <c:v>12290</c:v>
                </c:pt>
                <c:pt idx="1230">
                  <c:v>12300</c:v>
                </c:pt>
                <c:pt idx="1231">
                  <c:v>12310</c:v>
                </c:pt>
                <c:pt idx="1232">
                  <c:v>12320</c:v>
                </c:pt>
                <c:pt idx="1233">
                  <c:v>12330</c:v>
                </c:pt>
                <c:pt idx="1234">
                  <c:v>12340</c:v>
                </c:pt>
                <c:pt idx="1235">
                  <c:v>12350</c:v>
                </c:pt>
                <c:pt idx="1236">
                  <c:v>12360</c:v>
                </c:pt>
                <c:pt idx="1237">
                  <c:v>12370</c:v>
                </c:pt>
                <c:pt idx="1238">
                  <c:v>12380</c:v>
                </c:pt>
                <c:pt idx="1239">
                  <c:v>12390</c:v>
                </c:pt>
                <c:pt idx="1240">
                  <c:v>12400</c:v>
                </c:pt>
                <c:pt idx="1241">
                  <c:v>12410</c:v>
                </c:pt>
                <c:pt idx="1242">
                  <c:v>12420</c:v>
                </c:pt>
                <c:pt idx="1243">
                  <c:v>12430</c:v>
                </c:pt>
                <c:pt idx="1244">
                  <c:v>12440</c:v>
                </c:pt>
                <c:pt idx="1245">
                  <c:v>12450</c:v>
                </c:pt>
                <c:pt idx="1246">
                  <c:v>12460</c:v>
                </c:pt>
                <c:pt idx="1247">
                  <c:v>12470</c:v>
                </c:pt>
                <c:pt idx="1248">
                  <c:v>12480</c:v>
                </c:pt>
                <c:pt idx="1249">
                  <c:v>12490</c:v>
                </c:pt>
                <c:pt idx="1250">
                  <c:v>12500</c:v>
                </c:pt>
                <c:pt idx="1251">
                  <c:v>12510</c:v>
                </c:pt>
                <c:pt idx="1252">
                  <c:v>12520</c:v>
                </c:pt>
                <c:pt idx="1253">
                  <c:v>12530</c:v>
                </c:pt>
                <c:pt idx="1254">
                  <c:v>12540</c:v>
                </c:pt>
                <c:pt idx="1255">
                  <c:v>12550</c:v>
                </c:pt>
                <c:pt idx="1256">
                  <c:v>12560</c:v>
                </c:pt>
                <c:pt idx="1257">
                  <c:v>12570</c:v>
                </c:pt>
                <c:pt idx="1258">
                  <c:v>12580</c:v>
                </c:pt>
                <c:pt idx="1259">
                  <c:v>12590</c:v>
                </c:pt>
                <c:pt idx="1260">
                  <c:v>12600</c:v>
                </c:pt>
                <c:pt idx="1261">
                  <c:v>12610</c:v>
                </c:pt>
                <c:pt idx="1262">
                  <c:v>12620</c:v>
                </c:pt>
                <c:pt idx="1263">
                  <c:v>12630</c:v>
                </c:pt>
                <c:pt idx="1264">
                  <c:v>12640</c:v>
                </c:pt>
                <c:pt idx="1265">
                  <c:v>12650</c:v>
                </c:pt>
                <c:pt idx="1266">
                  <c:v>12660</c:v>
                </c:pt>
                <c:pt idx="1267">
                  <c:v>12670</c:v>
                </c:pt>
                <c:pt idx="1268">
                  <c:v>12680</c:v>
                </c:pt>
                <c:pt idx="1269">
                  <c:v>12690</c:v>
                </c:pt>
                <c:pt idx="1270">
                  <c:v>12700</c:v>
                </c:pt>
                <c:pt idx="1271">
                  <c:v>12710</c:v>
                </c:pt>
                <c:pt idx="1272">
                  <c:v>12720</c:v>
                </c:pt>
                <c:pt idx="1273">
                  <c:v>12730</c:v>
                </c:pt>
                <c:pt idx="1274">
                  <c:v>12740</c:v>
                </c:pt>
                <c:pt idx="1275">
                  <c:v>12750</c:v>
                </c:pt>
                <c:pt idx="1276">
                  <c:v>12760</c:v>
                </c:pt>
                <c:pt idx="1277">
                  <c:v>12770</c:v>
                </c:pt>
                <c:pt idx="1278">
                  <c:v>12780</c:v>
                </c:pt>
                <c:pt idx="1279">
                  <c:v>12790</c:v>
                </c:pt>
                <c:pt idx="1280">
                  <c:v>12800</c:v>
                </c:pt>
                <c:pt idx="1281">
                  <c:v>12810</c:v>
                </c:pt>
                <c:pt idx="1282">
                  <c:v>12820</c:v>
                </c:pt>
                <c:pt idx="1283">
                  <c:v>12830</c:v>
                </c:pt>
                <c:pt idx="1284">
                  <c:v>12840</c:v>
                </c:pt>
                <c:pt idx="1285">
                  <c:v>12850</c:v>
                </c:pt>
                <c:pt idx="1286">
                  <c:v>12860</c:v>
                </c:pt>
                <c:pt idx="1287">
                  <c:v>12870</c:v>
                </c:pt>
                <c:pt idx="1288">
                  <c:v>12880</c:v>
                </c:pt>
                <c:pt idx="1289">
                  <c:v>12890</c:v>
                </c:pt>
                <c:pt idx="1290">
                  <c:v>12900</c:v>
                </c:pt>
                <c:pt idx="1291">
                  <c:v>12910</c:v>
                </c:pt>
                <c:pt idx="1292">
                  <c:v>12920</c:v>
                </c:pt>
                <c:pt idx="1293">
                  <c:v>12930</c:v>
                </c:pt>
                <c:pt idx="1294">
                  <c:v>12940</c:v>
                </c:pt>
                <c:pt idx="1295">
                  <c:v>12950</c:v>
                </c:pt>
                <c:pt idx="1296">
                  <c:v>12960</c:v>
                </c:pt>
                <c:pt idx="1297">
                  <c:v>12970</c:v>
                </c:pt>
                <c:pt idx="1298">
                  <c:v>12980</c:v>
                </c:pt>
                <c:pt idx="1299">
                  <c:v>12990</c:v>
                </c:pt>
                <c:pt idx="1300">
                  <c:v>13000</c:v>
                </c:pt>
                <c:pt idx="1301">
                  <c:v>13010</c:v>
                </c:pt>
                <c:pt idx="1302">
                  <c:v>13020</c:v>
                </c:pt>
                <c:pt idx="1303">
                  <c:v>13030</c:v>
                </c:pt>
                <c:pt idx="1304">
                  <c:v>13040</c:v>
                </c:pt>
                <c:pt idx="1305">
                  <c:v>13050</c:v>
                </c:pt>
                <c:pt idx="1306">
                  <c:v>13060</c:v>
                </c:pt>
                <c:pt idx="1307">
                  <c:v>13070</c:v>
                </c:pt>
                <c:pt idx="1308">
                  <c:v>13080</c:v>
                </c:pt>
                <c:pt idx="1309">
                  <c:v>13090</c:v>
                </c:pt>
                <c:pt idx="1310">
                  <c:v>13100</c:v>
                </c:pt>
                <c:pt idx="1311">
                  <c:v>13110</c:v>
                </c:pt>
                <c:pt idx="1312">
                  <c:v>13120</c:v>
                </c:pt>
                <c:pt idx="1313">
                  <c:v>13130</c:v>
                </c:pt>
                <c:pt idx="1314">
                  <c:v>13140</c:v>
                </c:pt>
                <c:pt idx="1315">
                  <c:v>13150</c:v>
                </c:pt>
                <c:pt idx="1316">
                  <c:v>13160</c:v>
                </c:pt>
                <c:pt idx="1317">
                  <c:v>13170</c:v>
                </c:pt>
                <c:pt idx="1318">
                  <c:v>13180</c:v>
                </c:pt>
                <c:pt idx="1319">
                  <c:v>13190</c:v>
                </c:pt>
                <c:pt idx="1320">
                  <c:v>13200</c:v>
                </c:pt>
                <c:pt idx="1321">
                  <c:v>13210</c:v>
                </c:pt>
                <c:pt idx="1322">
                  <c:v>13220</c:v>
                </c:pt>
                <c:pt idx="1323">
                  <c:v>13230</c:v>
                </c:pt>
                <c:pt idx="1324">
                  <c:v>13240</c:v>
                </c:pt>
                <c:pt idx="1325">
                  <c:v>13250</c:v>
                </c:pt>
                <c:pt idx="1326">
                  <c:v>13260</c:v>
                </c:pt>
                <c:pt idx="1327">
                  <c:v>13270</c:v>
                </c:pt>
                <c:pt idx="1328">
                  <c:v>13280</c:v>
                </c:pt>
                <c:pt idx="1329">
                  <c:v>13290</c:v>
                </c:pt>
                <c:pt idx="1330">
                  <c:v>13300</c:v>
                </c:pt>
                <c:pt idx="1331">
                  <c:v>13310</c:v>
                </c:pt>
                <c:pt idx="1332">
                  <c:v>13320</c:v>
                </c:pt>
                <c:pt idx="1333">
                  <c:v>13330</c:v>
                </c:pt>
                <c:pt idx="1334">
                  <c:v>13340</c:v>
                </c:pt>
                <c:pt idx="1335">
                  <c:v>13350</c:v>
                </c:pt>
                <c:pt idx="1336">
                  <c:v>13360</c:v>
                </c:pt>
                <c:pt idx="1337">
                  <c:v>13370</c:v>
                </c:pt>
                <c:pt idx="1338">
                  <c:v>13380</c:v>
                </c:pt>
                <c:pt idx="1339">
                  <c:v>13390</c:v>
                </c:pt>
                <c:pt idx="1340">
                  <c:v>13400</c:v>
                </c:pt>
                <c:pt idx="1341">
                  <c:v>13410</c:v>
                </c:pt>
                <c:pt idx="1342">
                  <c:v>13420</c:v>
                </c:pt>
                <c:pt idx="1343">
                  <c:v>13430</c:v>
                </c:pt>
                <c:pt idx="1344">
                  <c:v>13440</c:v>
                </c:pt>
                <c:pt idx="1345">
                  <c:v>13450</c:v>
                </c:pt>
                <c:pt idx="1346">
                  <c:v>13460</c:v>
                </c:pt>
                <c:pt idx="1347">
                  <c:v>13470</c:v>
                </c:pt>
                <c:pt idx="1348">
                  <c:v>13480</c:v>
                </c:pt>
                <c:pt idx="1349">
                  <c:v>13490</c:v>
                </c:pt>
                <c:pt idx="1350">
                  <c:v>13500</c:v>
                </c:pt>
                <c:pt idx="1351">
                  <c:v>13510</c:v>
                </c:pt>
                <c:pt idx="1352">
                  <c:v>13520</c:v>
                </c:pt>
                <c:pt idx="1353">
                  <c:v>13530</c:v>
                </c:pt>
                <c:pt idx="1354">
                  <c:v>13540</c:v>
                </c:pt>
                <c:pt idx="1355">
                  <c:v>13550</c:v>
                </c:pt>
                <c:pt idx="1356">
                  <c:v>13560</c:v>
                </c:pt>
                <c:pt idx="1357">
                  <c:v>13570</c:v>
                </c:pt>
                <c:pt idx="1358">
                  <c:v>13580</c:v>
                </c:pt>
                <c:pt idx="1359">
                  <c:v>13590</c:v>
                </c:pt>
                <c:pt idx="1360">
                  <c:v>13600</c:v>
                </c:pt>
                <c:pt idx="1361">
                  <c:v>13610</c:v>
                </c:pt>
                <c:pt idx="1362">
                  <c:v>13620</c:v>
                </c:pt>
                <c:pt idx="1363">
                  <c:v>13630</c:v>
                </c:pt>
                <c:pt idx="1364">
                  <c:v>13640</c:v>
                </c:pt>
                <c:pt idx="1365">
                  <c:v>13650</c:v>
                </c:pt>
                <c:pt idx="1366">
                  <c:v>13660</c:v>
                </c:pt>
                <c:pt idx="1367">
                  <c:v>13670</c:v>
                </c:pt>
                <c:pt idx="1368">
                  <c:v>13680</c:v>
                </c:pt>
                <c:pt idx="1369">
                  <c:v>13690</c:v>
                </c:pt>
                <c:pt idx="1370">
                  <c:v>13700</c:v>
                </c:pt>
                <c:pt idx="1371">
                  <c:v>13710</c:v>
                </c:pt>
                <c:pt idx="1372">
                  <c:v>13720</c:v>
                </c:pt>
                <c:pt idx="1373">
                  <c:v>13730</c:v>
                </c:pt>
                <c:pt idx="1374">
                  <c:v>13740</c:v>
                </c:pt>
                <c:pt idx="1375">
                  <c:v>13750</c:v>
                </c:pt>
                <c:pt idx="1376">
                  <c:v>13760</c:v>
                </c:pt>
                <c:pt idx="1377">
                  <c:v>13770</c:v>
                </c:pt>
                <c:pt idx="1378">
                  <c:v>13780</c:v>
                </c:pt>
                <c:pt idx="1379">
                  <c:v>13790</c:v>
                </c:pt>
                <c:pt idx="1380">
                  <c:v>13800</c:v>
                </c:pt>
                <c:pt idx="1381">
                  <c:v>13810</c:v>
                </c:pt>
                <c:pt idx="1382">
                  <c:v>13820</c:v>
                </c:pt>
                <c:pt idx="1383">
                  <c:v>13830</c:v>
                </c:pt>
                <c:pt idx="1384">
                  <c:v>13840</c:v>
                </c:pt>
                <c:pt idx="1385">
                  <c:v>13850</c:v>
                </c:pt>
                <c:pt idx="1386">
                  <c:v>13860</c:v>
                </c:pt>
                <c:pt idx="1387">
                  <c:v>13870</c:v>
                </c:pt>
                <c:pt idx="1388">
                  <c:v>13880</c:v>
                </c:pt>
                <c:pt idx="1389">
                  <c:v>13890</c:v>
                </c:pt>
                <c:pt idx="1390">
                  <c:v>13900</c:v>
                </c:pt>
                <c:pt idx="1391">
                  <c:v>13910</c:v>
                </c:pt>
                <c:pt idx="1392">
                  <c:v>13920</c:v>
                </c:pt>
                <c:pt idx="1393">
                  <c:v>13930</c:v>
                </c:pt>
                <c:pt idx="1394">
                  <c:v>13940</c:v>
                </c:pt>
                <c:pt idx="1395">
                  <c:v>13950</c:v>
                </c:pt>
                <c:pt idx="1396">
                  <c:v>13960</c:v>
                </c:pt>
                <c:pt idx="1397">
                  <c:v>13970</c:v>
                </c:pt>
                <c:pt idx="1398">
                  <c:v>13980</c:v>
                </c:pt>
                <c:pt idx="1399">
                  <c:v>13990</c:v>
                </c:pt>
                <c:pt idx="1400">
                  <c:v>14000</c:v>
                </c:pt>
                <c:pt idx="1401">
                  <c:v>14010</c:v>
                </c:pt>
                <c:pt idx="1402">
                  <c:v>14020</c:v>
                </c:pt>
                <c:pt idx="1403">
                  <c:v>14030</c:v>
                </c:pt>
                <c:pt idx="1404">
                  <c:v>14040</c:v>
                </c:pt>
                <c:pt idx="1405">
                  <c:v>14050</c:v>
                </c:pt>
                <c:pt idx="1406">
                  <c:v>14060</c:v>
                </c:pt>
                <c:pt idx="1407">
                  <c:v>14070</c:v>
                </c:pt>
                <c:pt idx="1408">
                  <c:v>14080</c:v>
                </c:pt>
                <c:pt idx="1409">
                  <c:v>14090</c:v>
                </c:pt>
                <c:pt idx="1410">
                  <c:v>14100</c:v>
                </c:pt>
                <c:pt idx="1411">
                  <c:v>14110</c:v>
                </c:pt>
                <c:pt idx="1412">
                  <c:v>14120</c:v>
                </c:pt>
                <c:pt idx="1413">
                  <c:v>14130</c:v>
                </c:pt>
                <c:pt idx="1414">
                  <c:v>14140</c:v>
                </c:pt>
                <c:pt idx="1415">
                  <c:v>14150</c:v>
                </c:pt>
                <c:pt idx="1416">
                  <c:v>14160</c:v>
                </c:pt>
                <c:pt idx="1417">
                  <c:v>14170</c:v>
                </c:pt>
                <c:pt idx="1418">
                  <c:v>14180</c:v>
                </c:pt>
                <c:pt idx="1419">
                  <c:v>14190</c:v>
                </c:pt>
                <c:pt idx="1420">
                  <c:v>14200</c:v>
                </c:pt>
                <c:pt idx="1421">
                  <c:v>14210</c:v>
                </c:pt>
                <c:pt idx="1422">
                  <c:v>14220</c:v>
                </c:pt>
                <c:pt idx="1423">
                  <c:v>14230</c:v>
                </c:pt>
                <c:pt idx="1424">
                  <c:v>14240</c:v>
                </c:pt>
                <c:pt idx="1425">
                  <c:v>14250</c:v>
                </c:pt>
                <c:pt idx="1426">
                  <c:v>14260</c:v>
                </c:pt>
                <c:pt idx="1427">
                  <c:v>14270</c:v>
                </c:pt>
                <c:pt idx="1428">
                  <c:v>14280</c:v>
                </c:pt>
                <c:pt idx="1429">
                  <c:v>14290</c:v>
                </c:pt>
                <c:pt idx="1430">
                  <c:v>14300</c:v>
                </c:pt>
                <c:pt idx="1431">
                  <c:v>14310</c:v>
                </c:pt>
                <c:pt idx="1432">
                  <c:v>14320</c:v>
                </c:pt>
                <c:pt idx="1433">
                  <c:v>14330</c:v>
                </c:pt>
                <c:pt idx="1434">
                  <c:v>14340</c:v>
                </c:pt>
                <c:pt idx="1435">
                  <c:v>14350</c:v>
                </c:pt>
                <c:pt idx="1436">
                  <c:v>14360</c:v>
                </c:pt>
                <c:pt idx="1437">
                  <c:v>14370</c:v>
                </c:pt>
                <c:pt idx="1438">
                  <c:v>14380</c:v>
                </c:pt>
                <c:pt idx="1439">
                  <c:v>14390</c:v>
                </c:pt>
                <c:pt idx="1440">
                  <c:v>14400</c:v>
                </c:pt>
                <c:pt idx="1441">
                  <c:v>14410</c:v>
                </c:pt>
                <c:pt idx="1442">
                  <c:v>14420</c:v>
                </c:pt>
                <c:pt idx="1443">
                  <c:v>14430</c:v>
                </c:pt>
                <c:pt idx="1444">
                  <c:v>14440</c:v>
                </c:pt>
                <c:pt idx="1445">
                  <c:v>14450</c:v>
                </c:pt>
                <c:pt idx="1446">
                  <c:v>14460</c:v>
                </c:pt>
                <c:pt idx="1447">
                  <c:v>14470</c:v>
                </c:pt>
                <c:pt idx="1448">
                  <c:v>14480</c:v>
                </c:pt>
                <c:pt idx="1449">
                  <c:v>14490</c:v>
                </c:pt>
                <c:pt idx="1450">
                  <c:v>14500</c:v>
                </c:pt>
                <c:pt idx="1451">
                  <c:v>14510</c:v>
                </c:pt>
                <c:pt idx="1452">
                  <c:v>14520</c:v>
                </c:pt>
                <c:pt idx="1453">
                  <c:v>14530</c:v>
                </c:pt>
                <c:pt idx="1454">
                  <c:v>14540</c:v>
                </c:pt>
                <c:pt idx="1455">
                  <c:v>14550</c:v>
                </c:pt>
                <c:pt idx="1456">
                  <c:v>14560</c:v>
                </c:pt>
                <c:pt idx="1457">
                  <c:v>14570</c:v>
                </c:pt>
                <c:pt idx="1458">
                  <c:v>14580</c:v>
                </c:pt>
                <c:pt idx="1459">
                  <c:v>14590</c:v>
                </c:pt>
                <c:pt idx="1460">
                  <c:v>14600</c:v>
                </c:pt>
                <c:pt idx="1461">
                  <c:v>14610</c:v>
                </c:pt>
                <c:pt idx="1462">
                  <c:v>14620</c:v>
                </c:pt>
                <c:pt idx="1463">
                  <c:v>14630</c:v>
                </c:pt>
                <c:pt idx="1464">
                  <c:v>14640</c:v>
                </c:pt>
                <c:pt idx="1465">
                  <c:v>14650</c:v>
                </c:pt>
                <c:pt idx="1466">
                  <c:v>14660</c:v>
                </c:pt>
                <c:pt idx="1467">
                  <c:v>14670</c:v>
                </c:pt>
                <c:pt idx="1468">
                  <c:v>14680</c:v>
                </c:pt>
                <c:pt idx="1469">
                  <c:v>14690</c:v>
                </c:pt>
                <c:pt idx="1470">
                  <c:v>14700</c:v>
                </c:pt>
                <c:pt idx="1471">
                  <c:v>14710</c:v>
                </c:pt>
                <c:pt idx="1472">
                  <c:v>14720</c:v>
                </c:pt>
                <c:pt idx="1473">
                  <c:v>14730</c:v>
                </c:pt>
                <c:pt idx="1474">
                  <c:v>14740</c:v>
                </c:pt>
                <c:pt idx="1475">
                  <c:v>14750</c:v>
                </c:pt>
                <c:pt idx="1476">
                  <c:v>14760</c:v>
                </c:pt>
                <c:pt idx="1477">
                  <c:v>14770</c:v>
                </c:pt>
                <c:pt idx="1478">
                  <c:v>14780</c:v>
                </c:pt>
                <c:pt idx="1479">
                  <c:v>14790</c:v>
                </c:pt>
                <c:pt idx="1480">
                  <c:v>14800</c:v>
                </c:pt>
                <c:pt idx="1481">
                  <c:v>14810</c:v>
                </c:pt>
                <c:pt idx="1482">
                  <c:v>14820</c:v>
                </c:pt>
                <c:pt idx="1483">
                  <c:v>14830</c:v>
                </c:pt>
                <c:pt idx="1484">
                  <c:v>14840</c:v>
                </c:pt>
                <c:pt idx="1485">
                  <c:v>14850</c:v>
                </c:pt>
                <c:pt idx="1486">
                  <c:v>14860</c:v>
                </c:pt>
                <c:pt idx="1487">
                  <c:v>14870</c:v>
                </c:pt>
                <c:pt idx="1488">
                  <c:v>14880</c:v>
                </c:pt>
                <c:pt idx="1489">
                  <c:v>14890</c:v>
                </c:pt>
                <c:pt idx="1490">
                  <c:v>14900</c:v>
                </c:pt>
                <c:pt idx="1491">
                  <c:v>14910</c:v>
                </c:pt>
                <c:pt idx="1492">
                  <c:v>14920</c:v>
                </c:pt>
                <c:pt idx="1493">
                  <c:v>14930</c:v>
                </c:pt>
                <c:pt idx="1494">
                  <c:v>14940</c:v>
                </c:pt>
                <c:pt idx="1495">
                  <c:v>14950</c:v>
                </c:pt>
                <c:pt idx="1496">
                  <c:v>14960</c:v>
                </c:pt>
                <c:pt idx="1497">
                  <c:v>14970</c:v>
                </c:pt>
                <c:pt idx="1498">
                  <c:v>14980</c:v>
                </c:pt>
                <c:pt idx="1499">
                  <c:v>14990</c:v>
                </c:pt>
                <c:pt idx="1500">
                  <c:v>15000</c:v>
                </c:pt>
                <c:pt idx="1501">
                  <c:v>15010</c:v>
                </c:pt>
                <c:pt idx="1502">
                  <c:v>15020</c:v>
                </c:pt>
                <c:pt idx="1503">
                  <c:v>15030</c:v>
                </c:pt>
                <c:pt idx="1504">
                  <c:v>15040</c:v>
                </c:pt>
                <c:pt idx="1505">
                  <c:v>15050</c:v>
                </c:pt>
                <c:pt idx="1506">
                  <c:v>15060</c:v>
                </c:pt>
                <c:pt idx="1507">
                  <c:v>15070</c:v>
                </c:pt>
                <c:pt idx="1508">
                  <c:v>15080</c:v>
                </c:pt>
                <c:pt idx="1509">
                  <c:v>15090</c:v>
                </c:pt>
                <c:pt idx="1510">
                  <c:v>15100</c:v>
                </c:pt>
                <c:pt idx="1511">
                  <c:v>15110</c:v>
                </c:pt>
                <c:pt idx="1512">
                  <c:v>15120</c:v>
                </c:pt>
                <c:pt idx="1513">
                  <c:v>15130</c:v>
                </c:pt>
                <c:pt idx="1514">
                  <c:v>15140</c:v>
                </c:pt>
                <c:pt idx="1515">
                  <c:v>15150</c:v>
                </c:pt>
                <c:pt idx="1516">
                  <c:v>15160</c:v>
                </c:pt>
                <c:pt idx="1517">
                  <c:v>15170</c:v>
                </c:pt>
                <c:pt idx="1518">
                  <c:v>15180</c:v>
                </c:pt>
                <c:pt idx="1519">
                  <c:v>15190</c:v>
                </c:pt>
                <c:pt idx="1520">
                  <c:v>15200</c:v>
                </c:pt>
                <c:pt idx="1521">
                  <c:v>15210</c:v>
                </c:pt>
                <c:pt idx="1522">
                  <c:v>15220</c:v>
                </c:pt>
                <c:pt idx="1523">
                  <c:v>15230</c:v>
                </c:pt>
                <c:pt idx="1524">
                  <c:v>15240</c:v>
                </c:pt>
                <c:pt idx="1525">
                  <c:v>15250</c:v>
                </c:pt>
                <c:pt idx="1526">
                  <c:v>15260</c:v>
                </c:pt>
                <c:pt idx="1527">
                  <c:v>15270</c:v>
                </c:pt>
                <c:pt idx="1528">
                  <c:v>15280</c:v>
                </c:pt>
                <c:pt idx="1529">
                  <c:v>15290</c:v>
                </c:pt>
                <c:pt idx="1530">
                  <c:v>15300</c:v>
                </c:pt>
                <c:pt idx="1531">
                  <c:v>15310</c:v>
                </c:pt>
                <c:pt idx="1532">
                  <c:v>15320</c:v>
                </c:pt>
                <c:pt idx="1533">
                  <c:v>15330</c:v>
                </c:pt>
                <c:pt idx="1534">
                  <c:v>15340</c:v>
                </c:pt>
                <c:pt idx="1535">
                  <c:v>15350</c:v>
                </c:pt>
                <c:pt idx="1536">
                  <c:v>15360</c:v>
                </c:pt>
                <c:pt idx="1537">
                  <c:v>15370</c:v>
                </c:pt>
                <c:pt idx="1538">
                  <c:v>15380</c:v>
                </c:pt>
                <c:pt idx="1539">
                  <c:v>15390</c:v>
                </c:pt>
                <c:pt idx="1540">
                  <c:v>15400</c:v>
                </c:pt>
                <c:pt idx="1541">
                  <c:v>15410</c:v>
                </c:pt>
                <c:pt idx="1542">
                  <c:v>15420</c:v>
                </c:pt>
                <c:pt idx="1543">
                  <c:v>15430</c:v>
                </c:pt>
                <c:pt idx="1544">
                  <c:v>15440</c:v>
                </c:pt>
                <c:pt idx="1545">
                  <c:v>15450</c:v>
                </c:pt>
                <c:pt idx="1546">
                  <c:v>15460</c:v>
                </c:pt>
                <c:pt idx="1547">
                  <c:v>15470</c:v>
                </c:pt>
                <c:pt idx="1548">
                  <c:v>15480</c:v>
                </c:pt>
                <c:pt idx="1549">
                  <c:v>15490</c:v>
                </c:pt>
                <c:pt idx="1550">
                  <c:v>15500</c:v>
                </c:pt>
                <c:pt idx="1551">
                  <c:v>15510</c:v>
                </c:pt>
                <c:pt idx="1552">
                  <c:v>15520</c:v>
                </c:pt>
                <c:pt idx="1553">
                  <c:v>15530</c:v>
                </c:pt>
                <c:pt idx="1554">
                  <c:v>15540</c:v>
                </c:pt>
                <c:pt idx="1555">
                  <c:v>15550</c:v>
                </c:pt>
                <c:pt idx="1556">
                  <c:v>15560</c:v>
                </c:pt>
                <c:pt idx="1557">
                  <c:v>15570</c:v>
                </c:pt>
                <c:pt idx="1558">
                  <c:v>15580</c:v>
                </c:pt>
                <c:pt idx="1559">
                  <c:v>15590</c:v>
                </c:pt>
                <c:pt idx="1560">
                  <c:v>15600</c:v>
                </c:pt>
                <c:pt idx="1561">
                  <c:v>15610</c:v>
                </c:pt>
                <c:pt idx="1562">
                  <c:v>15620</c:v>
                </c:pt>
                <c:pt idx="1563">
                  <c:v>15630</c:v>
                </c:pt>
                <c:pt idx="1564">
                  <c:v>15640</c:v>
                </c:pt>
                <c:pt idx="1565">
                  <c:v>15650</c:v>
                </c:pt>
                <c:pt idx="1566">
                  <c:v>15660</c:v>
                </c:pt>
                <c:pt idx="1567">
                  <c:v>15670</c:v>
                </c:pt>
                <c:pt idx="1568">
                  <c:v>15680</c:v>
                </c:pt>
                <c:pt idx="1569">
                  <c:v>15690</c:v>
                </c:pt>
                <c:pt idx="1570">
                  <c:v>15700</c:v>
                </c:pt>
                <c:pt idx="1571">
                  <c:v>15710</c:v>
                </c:pt>
                <c:pt idx="1572">
                  <c:v>15720</c:v>
                </c:pt>
                <c:pt idx="1573">
                  <c:v>15730</c:v>
                </c:pt>
                <c:pt idx="1574">
                  <c:v>15740</c:v>
                </c:pt>
                <c:pt idx="1575">
                  <c:v>15750</c:v>
                </c:pt>
                <c:pt idx="1576">
                  <c:v>15760</c:v>
                </c:pt>
                <c:pt idx="1577">
                  <c:v>15770</c:v>
                </c:pt>
                <c:pt idx="1578">
                  <c:v>15780</c:v>
                </c:pt>
                <c:pt idx="1579">
                  <c:v>15790</c:v>
                </c:pt>
                <c:pt idx="1580">
                  <c:v>15800</c:v>
                </c:pt>
                <c:pt idx="1581">
                  <c:v>15810</c:v>
                </c:pt>
                <c:pt idx="1582">
                  <c:v>15820</c:v>
                </c:pt>
                <c:pt idx="1583">
                  <c:v>15830</c:v>
                </c:pt>
                <c:pt idx="1584">
                  <c:v>15840</c:v>
                </c:pt>
                <c:pt idx="1585">
                  <c:v>15850</c:v>
                </c:pt>
                <c:pt idx="1586">
                  <c:v>15860</c:v>
                </c:pt>
                <c:pt idx="1587">
                  <c:v>15870</c:v>
                </c:pt>
                <c:pt idx="1588">
                  <c:v>15880</c:v>
                </c:pt>
                <c:pt idx="1589">
                  <c:v>15890</c:v>
                </c:pt>
                <c:pt idx="1590">
                  <c:v>15900</c:v>
                </c:pt>
                <c:pt idx="1591">
                  <c:v>15910</c:v>
                </c:pt>
                <c:pt idx="1592">
                  <c:v>15920</c:v>
                </c:pt>
                <c:pt idx="1593">
                  <c:v>15930</c:v>
                </c:pt>
                <c:pt idx="1594">
                  <c:v>15940</c:v>
                </c:pt>
                <c:pt idx="1595">
                  <c:v>15950</c:v>
                </c:pt>
                <c:pt idx="1596">
                  <c:v>15960</c:v>
                </c:pt>
                <c:pt idx="1597">
                  <c:v>15970</c:v>
                </c:pt>
                <c:pt idx="1598">
                  <c:v>15980</c:v>
                </c:pt>
                <c:pt idx="1599">
                  <c:v>15990</c:v>
                </c:pt>
                <c:pt idx="1600">
                  <c:v>16000</c:v>
                </c:pt>
                <c:pt idx="1601">
                  <c:v>16010</c:v>
                </c:pt>
                <c:pt idx="1602">
                  <c:v>16020</c:v>
                </c:pt>
                <c:pt idx="1603">
                  <c:v>16030</c:v>
                </c:pt>
                <c:pt idx="1604">
                  <c:v>16040</c:v>
                </c:pt>
                <c:pt idx="1605">
                  <c:v>16050</c:v>
                </c:pt>
                <c:pt idx="1606">
                  <c:v>16060</c:v>
                </c:pt>
                <c:pt idx="1607">
                  <c:v>16070</c:v>
                </c:pt>
                <c:pt idx="1608">
                  <c:v>16080</c:v>
                </c:pt>
                <c:pt idx="1609">
                  <c:v>16090</c:v>
                </c:pt>
                <c:pt idx="1610">
                  <c:v>16100</c:v>
                </c:pt>
                <c:pt idx="1611">
                  <c:v>16110</c:v>
                </c:pt>
                <c:pt idx="1612">
                  <c:v>16120</c:v>
                </c:pt>
                <c:pt idx="1613">
                  <c:v>16130</c:v>
                </c:pt>
                <c:pt idx="1614">
                  <c:v>16140</c:v>
                </c:pt>
                <c:pt idx="1615">
                  <c:v>16150</c:v>
                </c:pt>
                <c:pt idx="1616">
                  <c:v>16160</c:v>
                </c:pt>
                <c:pt idx="1617">
                  <c:v>16170</c:v>
                </c:pt>
                <c:pt idx="1618">
                  <c:v>16180</c:v>
                </c:pt>
                <c:pt idx="1619">
                  <c:v>16190</c:v>
                </c:pt>
                <c:pt idx="1620">
                  <c:v>16200</c:v>
                </c:pt>
                <c:pt idx="1621">
                  <c:v>16210</c:v>
                </c:pt>
                <c:pt idx="1622">
                  <c:v>16220</c:v>
                </c:pt>
                <c:pt idx="1623">
                  <c:v>16230</c:v>
                </c:pt>
                <c:pt idx="1624">
                  <c:v>16240</c:v>
                </c:pt>
                <c:pt idx="1625">
                  <c:v>16250</c:v>
                </c:pt>
                <c:pt idx="1626">
                  <c:v>16260</c:v>
                </c:pt>
                <c:pt idx="1627">
                  <c:v>16270</c:v>
                </c:pt>
                <c:pt idx="1628">
                  <c:v>16280</c:v>
                </c:pt>
                <c:pt idx="1629">
                  <c:v>16290</c:v>
                </c:pt>
                <c:pt idx="1630">
                  <c:v>16300</c:v>
                </c:pt>
                <c:pt idx="1631">
                  <c:v>16310</c:v>
                </c:pt>
                <c:pt idx="1632">
                  <c:v>16320</c:v>
                </c:pt>
                <c:pt idx="1633">
                  <c:v>16330</c:v>
                </c:pt>
                <c:pt idx="1634">
                  <c:v>16340</c:v>
                </c:pt>
                <c:pt idx="1635">
                  <c:v>16350</c:v>
                </c:pt>
                <c:pt idx="1636">
                  <c:v>16360</c:v>
                </c:pt>
                <c:pt idx="1637">
                  <c:v>16370</c:v>
                </c:pt>
                <c:pt idx="1638">
                  <c:v>16380</c:v>
                </c:pt>
                <c:pt idx="1639">
                  <c:v>16390</c:v>
                </c:pt>
                <c:pt idx="1640">
                  <c:v>16400</c:v>
                </c:pt>
                <c:pt idx="1641">
                  <c:v>16410</c:v>
                </c:pt>
                <c:pt idx="1642">
                  <c:v>16420</c:v>
                </c:pt>
                <c:pt idx="1643">
                  <c:v>16430</c:v>
                </c:pt>
                <c:pt idx="1644">
                  <c:v>16440</c:v>
                </c:pt>
                <c:pt idx="1645">
                  <c:v>16450</c:v>
                </c:pt>
                <c:pt idx="1646">
                  <c:v>16460</c:v>
                </c:pt>
                <c:pt idx="1647">
                  <c:v>16470</c:v>
                </c:pt>
                <c:pt idx="1648">
                  <c:v>16480</c:v>
                </c:pt>
                <c:pt idx="1649">
                  <c:v>16490</c:v>
                </c:pt>
                <c:pt idx="1650">
                  <c:v>16500</c:v>
                </c:pt>
                <c:pt idx="1651">
                  <c:v>16510</c:v>
                </c:pt>
                <c:pt idx="1652">
                  <c:v>16520</c:v>
                </c:pt>
                <c:pt idx="1653">
                  <c:v>16530</c:v>
                </c:pt>
                <c:pt idx="1654">
                  <c:v>16540</c:v>
                </c:pt>
                <c:pt idx="1655">
                  <c:v>16550</c:v>
                </c:pt>
                <c:pt idx="1656">
                  <c:v>16560</c:v>
                </c:pt>
                <c:pt idx="1657">
                  <c:v>16570</c:v>
                </c:pt>
                <c:pt idx="1658">
                  <c:v>16580</c:v>
                </c:pt>
                <c:pt idx="1659">
                  <c:v>16590</c:v>
                </c:pt>
                <c:pt idx="1660">
                  <c:v>16600</c:v>
                </c:pt>
                <c:pt idx="1661">
                  <c:v>16610</c:v>
                </c:pt>
                <c:pt idx="1662">
                  <c:v>16620</c:v>
                </c:pt>
                <c:pt idx="1663">
                  <c:v>16630</c:v>
                </c:pt>
                <c:pt idx="1664">
                  <c:v>16640</c:v>
                </c:pt>
                <c:pt idx="1665">
                  <c:v>16650</c:v>
                </c:pt>
                <c:pt idx="1666">
                  <c:v>16660</c:v>
                </c:pt>
                <c:pt idx="1667">
                  <c:v>16670</c:v>
                </c:pt>
                <c:pt idx="1668">
                  <c:v>16680</c:v>
                </c:pt>
                <c:pt idx="1669">
                  <c:v>16690</c:v>
                </c:pt>
                <c:pt idx="1670">
                  <c:v>16700</c:v>
                </c:pt>
                <c:pt idx="1671">
                  <c:v>16710</c:v>
                </c:pt>
                <c:pt idx="1672">
                  <c:v>16720</c:v>
                </c:pt>
                <c:pt idx="1673">
                  <c:v>16730</c:v>
                </c:pt>
                <c:pt idx="1674">
                  <c:v>16740</c:v>
                </c:pt>
                <c:pt idx="1675">
                  <c:v>16750</c:v>
                </c:pt>
                <c:pt idx="1676">
                  <c:v>16760</c:v>
                </c:pt>
                <c:pt idx="1677">
                  <c:v>16770</c:v>
                </c:pt>
                <c:pt idx="1678">
                  <c:v>16780</c:v>
                </c:pt>
                <c:pt idx="1679">
                  <c:v>16790</c:v>
                </c:pt>
                <c:pt idx="1680">
                  <c:v>16800</c:v>
                </c:pt>
                <c:pt idx="1681">
                  <c:v>16810</c:v>
                </c:pt>
                <c:pt idx="1682">
                  <c:v>16820</c:v>
                </c:pt>
                <c:pt idx="1683">
                  <c:v>16830</c:v>
                </c:pt>
                <c:pt idx="1684">
                  <c:v>16840</c:v>
                </c:pt>
                <c:pt idx="1685">
                  <c:v>16850</c:v>
                </c:pt>
                <c:pt idx="1686">
                  <c:v>16860</c:v>
                </c:pt>
                <c:pt idx="1687">
                  <c:v>16870</c:v>
                </c:pt>
                <c:pt idx="1688">
                  <c:v>16880</c:v>
                </c:pt>
                <c:pt idx="1689">
                  <c:v>16890</c:v>
                </c:pt>
                <c:pt idx="1690">
                  <c:v>16900</c:v>
                </c:pt>
                <c:pt idx="1691">
                  <c:v>16910</c:v>
                </c:pt>
                <c:pt idx="1692">
                  <c:v>16920</c:v>
                </c:pt>
                <c:pt idx="1693">
                  <c:v>16930</c:v>
                </c:pt>
                <c:pt idx="1694">
                  <c:v>16940</c:v>
                </c:pt>
                <c:pt idx="1695">
                  <c:v>16950</c:v>
                </c:pt>
                <c:pt idx="1696">
                  <c:v>16960</c:v>
                </c:pt>
                <c:pt idx="1697">
                  <c:v>16970</c:v>
                </c:pt>
                <c:pt idx="1698">
                  <c:v>16980</c:v>
                </c:pt>
                <c:pt idx="1699">
                  <c:v>16990</c:v>
                </c:pt>
                <c:pt idx="1700">
                  <c:v>17000</c:v>
                </c:pt>
                <c:pt idx="1701">
                  <c:v>17010</c:v>
                </c:pt>
                <c:pt idx="1702">
                  <c:v>17020</c:v>
                </c:pt>
                <c:pt idx="1703">
                  <c:v>17030</c:v>
                </c:pt>
                <c:pt idx="1704">
                  <c:v>17040</c:v>
                </c:pt>
                <c:pt idx="1705">
                  <c:v>17050</c:v>
                </c:pt>
                <c:pt idx="1706">
                  <c:v>17060</c:v>
                </c:pt>
                <c:pt idx="1707">
                  <c:v>17070</c:v>
                </c:pt>
                <c:pt idx="1708">
                  <c:v>17080</c:v>
                </c:pt>
                <c:pt idx="1709">
                  <c:v>17090</c:v>
                </c:pt>
                <c:pt idx="1710">
                  <c:v>17100</c:v>
                </c:pt>
                <c:pt idx="1711">
                  <c:v>17110</c:v>
                </c:pt>
                <c:pt idx="1712">
                  <c:v>17120</c:v>
                </c:pt>
                <c:pt idx="1713">
                  <c:v>17130</c:v>
                </c:pt>
                <c:pt idx="1714">
                  <c:v>17140</c:v>
                </c:pt>
                <c:pt idx="1715">
                  <c:v>17150</c:v>
                </c:pt>
                <c:pt idx="1716">
                  <c:v>17160</c:v>
                </c:pt>
                <c:pt idx="1717">
                  <c:v>17170</c:v>
                </c:pt>
                <c:pt idx="1718">
                  <c:v>17180</c:v>
                </c:pt>
                <c:pt idx="1719">
                  <c:v>17190</c:v>
                </c:pt>
                <c:pt idx="1720">
                  <c:v>17200</c:v>
                </c:pt>
                <c:pt idx="1721">
                  <c:v>17210</c:v>
                </c:pt>
                <c:pt idx="1722">
                  <c:v>17220</c:v>
                </c:pt>
                <c:pt idx="1723">
                  <c:v>17230</c:v>
                </c:pt>
                <c:pt idx="1724">
                  <c:v>17240</c:v>
                </c:pt>
                <c:pt idx="1725">
                  <c:v>17250</c:v>
                </c:pt>
                <c:pt idx="1726">
                  <c:v>17260</c:v>
                </c:pt>
                <c:pt idx="1727">
                  <c:v>17270</c:v>
                </c:pt>
                <c:pt idx="1728">
                  <c:v>17280</c:v>
                </c:pt>
                <c:pt idx="1729">
                  <c:v>17290</c:v>
                </c:pt>
                <c:pt idx="1730">
                  <c:v>17300</c:v>
                </c:pt>
                <c:pt idx="1731">
                  <c:v>17310</c:v>
                </c:pt>
                <c:pt idx="1732">
                  <c:v>17320</c:v>
                </c:pt>
                <c:pt idx="1733">
                  <c:v>17330</c:v>
                </c:pt>
                <c:pt idx="1734">
                  <c:v>17340</c:v>
                </c:pt>
                <c:pt idx="1735">
                  <c:v>17350</c:v>
                </c:pt>
                <c:pt idx="1736">
                  <c:v>17360</c:v>
                </c:pt>
                <c:pt idx="1737">
                  <c:v>17370</c:v>
                </c:pt>
                <c:pt idx="1738">
                  <c:v>17380</c:v>
                </c:pt>
                <c:pt idx="1739">
                  <c:v>17390</c:v>
                </c:pt>
                <c:pt idx="1740">
                  <c:v>17400</c:v>
                </c:pt>
                <c:pt idx="1741">
                  <c:v>17410</c:v>
                </c:pt>
                <c:pt idx="1742">
                  <c:v>17420</c:v>
                </c:pt>
                <c:pt idx="1743">
                  <c:v>17430</c:v>
                </c:pt>
                <c:pt idx="1744">
                  <c:v>17440</c:v>
                </c:pt>
                <c:pt idx="1745">
                  <c:v>17450</c:v>
                </c:pt>
                <c:pt idx="1746">
                  <c:v>17460</c:v>
                </c:pt>
                <c:pt idx="1747">
                  <c:v>17470</c:v>
                </c:pt>
                <c:pt idx="1748">
                  <c:v>17480</c:v>
                </c:pt>
                <c:pt idx="1749">
                  <c:v>17490</c:v>
                </c:pt>
                <c:pt idx="1750">
                  <c:v>17500</c:v>
                </c:pt>
                <c:pt idx="1751">
                  <c:v>17510</c:v>
                </c:pt>
                <c:pt idx="1752">
                  <c:v>17520</c:v>
                </c:pt>
                <c:pt idx="1753">
                  <c:v>17530</c:v>
                </c:pt>
                <c:pt idx="1754">
                  <c:v>17540</c:v>
                </c:pt>
                <c:pt idx="1755">
                  <c:v>17550</c:v>
                </c:pt>
                <c:pt idx="1756">
                  <c:v>17560</c:v>
                </c:pt>
                <c:pt idx="1757">
                  <c:v>17570</c:v>
                </c:pt>
                <c:pt idx="1758">
                  <c:v>17580</c:v>
                </c:pt>
                <c:pt idx="1759">
                  <c:v>17590</c:v>
                </c:pt>
                <c:pt idx="1760">
                  <c:v>17600</c:v>
                </c:pt>
                <c:pt idx="1761">
                  <c:v>17610</c:v>
                </c:pt>
                <c:pt idx="1762">
                  <c:v>17620</c:v>
                </c:pt>
                <c:pt idx="1763">
                  <c:v>17630</c:v>
                </c:pt>
                <c:pt idx="1764">
                  <c:v>17640</c:v>
                </c:pt>
                <c:pt idx="1765">
                  <c:v>17650</c:v>
                </c:pt>
                <c:pt idx="1766">
                  <c:v>17660</c:v>
                </c:pt>
                <c:pt idx="1767">
                  <c:v>17670</c:v>
                </c:pt>
                <c:pt idx="1768">
                  <c:v>17680</c:v>
                </c:pt>
                <c:pt idx="1769">
                  <c:v>17690</c:v>
                </c:pt>
                <c:pt idx="1770">
                  <c:v>17700</c:v>
                </c:pt>
                <c:pt idx="1771">
                  <c:v>17710</c:v>
                </c:pt>
                <c:pt idx="1772">
                  <c:v>17720</c:v>
                </c:pt>
                <c:pt idx="1773">
                  <c:v>17730</c:v>
                </c:pt>
                <c:pt idx="1774">
                  <c:v>17740</c:v>
                </c:pt>
                <c:pt idx="1775">
                  <c:v>17750</c:v>
                </c:pt>
                <c:pt idx="1776">
                  <c:v>17760</c:v>
                </c:pt>
                <c:pt idx="1777">
                  <c:v>17770</c:v>
                </c:pt>
                <c:pt idx="1778">
                  <c:v>17780</c:v>
                </c:pt>
                <c:pt idx="1779">
                  <c:v>17790</c:v>
                </c:pt>
                <c:pt idx="1780">
                  <c:v>17800</c:v>
                </c:pt>
                <c:pt idx="1781">
                  <c:v>17810</c:v>
                </c:pt>
                <c:pt idx="1782">
                  <c:v>17820</c:v>
                </c:pt>
                <c:pt idx="1783">
                  <c:v>17830</c:v>
                </c:pt>
                <c:pt idx="1784">
                  <c:v>17840</c:v>
                </c:pt>
                <c:pt idx="1785">
                  <c:v>17850</c:v>
                </c:pt>
                <c:pt idx="1786">
                  <c:v>17860</c:v>
                </c:pt>
                <c:pt idx="1787">
                  <c:v>17870</c:v>
                </c:pt>
                <c:pt idx="1788">
                  <c:v>17880</c:v>
                </c:pt>
                <c:pt idx="1789">
                  <c:v>17890</c:v>
                </c:pt>
                <c:pt idx="1790">
                  <c:v>17900</c:v>
                </c:pt>
                <c:pt idx="1791">
                  <c:v>17910</c:v>
                </c:pt>
                <c:pt idx="1792">
                  <c:v>17920</c:v>
                </c:pt>
                <c:pt idx="1793">
                  <c:v>17930</c:v>
                </c:pt>
                <c:pt idx="1794">
                  <c:v>17940</c:v>
                </c:pt>
                <c:pt idx="1795">
                  <c:v>17950</c:v>
                </c:pt>
                <c:pt idx="1796">
                  <c:v>17960</c:v>
                </c:pt>
                <c:pt idx="1797">
                  <c:v>17970</c:v>
                </c:pt>
                <c:pt idx="1798">
                  <c:v>17980</c:v>
                </c:pt>
                <c:pt idx="1799">
                  <c:v>17990</c:v>
                </c:pt>
                <c:pt idx="1800">
                  <c:v>18000</c:v>
                </c:pt>
                <c:pt idx="1801">
                  <c:v>18010</c:v>
                </c:pt>
                <c:pt idx="1802">
                  <c:v>18020</c:v>
                </c:pt>
                <c:pt idx="1803">
                  <c:v>18030</c:v>
                </c:pt>
                <c:pt idx="1804">
                  <c:v>18040</c:v>
                </c:pt>
                <c:pt idx="1805">
                  <c:v>18050</c:v>
                </c:pt>
                <c:pt idx="1806">
                  <c:v>18060</c:v>
                </c:pt>
                <c:pt idx="1807">
                  <c:v>18070</c:v>
                </c:pt>
                <c:pt idx="1808">
                  <c:v>18080</c:v>
                </c:pt>
                <c:pt idx="1809">
                  <c:v>18090</c:v>
                </c:pt>
                <c:pt idx="1810">
                  <c:v>18100</c:v>
                </c:pt>
                <c:pt idx="1811">
                  <c:v>18110</c:v>
                </c:pt>
                <c:pt idx="1812">
                  <c:v>18120</c:v>
                </c:pt>
                <c:pt idx="1813">
                  <c:v>18130</c:v>
                </c:pt>
                <c:pt idx="1814">
                  <c:v>18140</c:v>
                </c:pt>
                <c:pt idx="1815">
                  <c:v>18150</c:v>
                </c:pt>
                <c:pt idx="1816">
                  <c:v>18160</c:v>
                </c:pt>
                <c:pt idx="1817">
                  <c:v>18170</c:v>
                </c:pt>
                <c:pt idx="1818">
                  <c:v>18180</c:v>
                </c:pt>
                <c:pt idx="1819">
                  <c:v>18190</c:v>
                </c:pt>
                <c:pt idx="1820">
                  <c:v>18200</c:v>
                </c:pt>
                <c:pt idx="1821">
                  <c:v>18210</c:v>
                </c:pt>
                <c:pt idx="1822">
                  <c:v>18220</c:v>
                </c:pt>
                <c:pt idx="1823">
                  <c:v>18230</c:v>
                </c:pt>
                <c:pt idx="1824">
                  <c:v>18240</c:v>
                </c:pt>
                <c:pt idx="1825">
                  <c:v>18250</c:v>
                </c:pt>
                <c:pt idx="1826">
                  <c:v>18260</c:v>
                </c:pt>
                <c:pt idx="1827">
                  <c:v>18270</c:v>
                </c:pt>
                <c:pt idx="1828">
                  <c:v>18280</c:v>
                </c:pt>
                <c:pt idx="1829">
                  <c:v>18290</c:v>
                </c:pt>
                <c:pt idx="1830">
                  <c:v>18300</c:v>
                </c:pt>
                <c:pt idx="1831">
                  <c:v>18310</c:v>
                </c:pt>
                <c:pt idx="1832">
                  <c:v>18320</c:v>
                </c:pt>
                <c:pt idx="1833">
                  <c:v>18330</c:v>
                </c:pt>
                <c:pt idx="1834">
                  <c:v>18340</c:v>
                </c:pt>
                <c:pt idx="1835">
                  <c:v>18350</c:v>
                </c:pt>
                <c:pt idx="1836">
                  <c:v>18360</c:v>
                </c:pt>
                <c:pt idx="1837">
                  <c:v>18370</c:v>
                </c:pt>
                <c:pt idx="1838">
                  <c:v>18380</c:v>
                </c:pt>
                <c:pt idx="1839">
                  <c:v>18390</c:v>
                </c:pt>
                <c:pt idx="1840">
                  <c:v>18400</c:v>
                </c:pt>
                <c:pt idx="1841">
                  <c:v>18410</c:v>
                </c:pt>
                <c:pt idx="1842">
                  <c:v>18420</c:v>
                </c:pt>
                <c:pt idx="1843">
                  <c:v>18430</c:v>
                </c:pt>
                <c:pt idx="1844">
                  <c:v>18440</c:v>
                </c:pt>
                <c:pt idx="1845">
                  <c:v>18450</c:v>
                </c:pt>
                <c:pt idx="1846">
                  <c:v>18460</c:v>
                </c:pt>
                <c:pt idx="1847">
                  <c:v>18470</c:v>
                </c:pt>
                <c:pt idx="1848">
                  <c:v>18480</c:v>
                </c:pt>
                <c:pt idx="1849">
                  <c:v>18490</c:v>
                </c:pt>
                <c:pt idx="1850">
                  <c:v>18500</c:v>
                </c:pt>
                <c:pt idx="1851">
                  <c:v>18510</c:v>
                </c:pt>
                <c:pt idx="1852">
                  <c:v>18520</c:v>
                </c:pt>
                <c:pt idx="1853">
                  <c:v>18530</c:v>
                </c:pt>
                <c:pt idx="1854">
                  <c:v>18540</c:v>
                </c:pt>
                <c:pt idx="1855">
                  <c:v>18550</c:v>
                </c:pt>
                <c:pt idx="1856">
                  <c:v>18560</c:v>
                </c:pt>
                <c:pt idx="1857">
                  <c:v>18570</c:v>
                </c:pt>
                <c:pt idx="1858">
                  <c:v>18580</c:v>
                </c:pt>
                <c:pt idx="1859">
                  <c:v>18590</c:v>
                </c:pt>
                <c:pt idx="1860">
                  <c:v>18600</c:v>
                </c:pt>
                <c:pt idx="1861">
                  <c:v>18610</c:v>
                </c:pt>
                <c:pt idx="1862">
                  <c:v>18620</c:v>
                </c:pt>
                <c:pt idx="1863">
                  <c:v>18630</c:v>
                </c:pt>
                <c:pt idx="1864">
                  <c:v>18640</c:v>
                </c:pt>
                <c:pt idx="1865">
                  <c:v>18650</c:v>
                </c:pt>
                <c:pt idx="1866">
                  <c:v>18660</c:v>
                </c:pt>
                <c:pt idx="1867">
                  <c:v>18670</c:v>
                </c:pt>
                <c:pt idx="1868">
                  <c:v>18680</c:v>
                </c:pt>
                <c:pt idx="1869">
                  <c:v>18690</c:v>
                </c:pt>
                <c:pt idx="1870">
                  <c:v>18700</c:v>
                </c:pt>
                <c:pt idx="1871">
                  <c:v>18710</c:v>
                </c:pt>
                <c:pt idx="1872">
                  <c:v>18720</c:v>
                </c:pt>
                <c:pt idx="1873">
                  <c:v>18730</c:v>
                </c:pt>
                <c:pt idx="1874">
                  <c:v>18740</c:v>
                </c:pt>
                <c:pt idx="1875">
                  <c:v>18750</c:v>
                </c:pt>
                <c:pt idx="1876">
                  <c:v>18760</c:v>
                </c:pt>
                <c:pt idx="1877">
                  <c:v>18770</c:v>
                </c:pt>
                <c:pt idx="1878">
                  <c:v>18780</c:v>
                </c:pt>
                <c:pt idx="1879">
                  <c:v>18790</c:v>
                </c:pt>
                <c:pt idx="1880">
                  <c:v>18800</c:v>
                </c:pt>
                <c:pt idx="1881">
                  <c:v>18810</c:v>
                </c:pt>
                <c:pt idx="1882">
                  <c:v>18820</c:v>
                </c:pt>
                <c:pt idx="1883">
                  <c:v>18830</c:v>
                </c:pt>
                <c:pt idx="1884">
                  <c:v>18840</c:v>
                </c:pt>
                <c:pt idx="1885">
                  <c:v>18850</c:v>
                </c:pt>
                <c:pt idx="1886">
                  <c:v>18860</c:v>
                </c:pt>
                <c:pt idx="1887">
                  <c:v>18870</c:v>
                </c:pt>
                <c:pt idx="1888">
                  <c:v>18880</c:v>
                </c:pt>
                <c:pt idx="1889">
                  <c:v>18890</c:v>
                </c:pt>
                <c:pt idx="1890">
                  <c:v>18900</c:v>
                </c:pt>
                <c:pt idx="1891">
                  <c:v>18910</c:v>
                </c:pt>
                <c:pt idx="1892">
                  <c:v>18920</c:v>
                </c:pt>
                <c:pt idx="1893">
                  <c:v>18930</c:v>
                </c:pt>
                <c:pt idx="1894">
                  <c:v>18940</c:v>
                </c:pt>
                <c:pt idx="1895">
                  <c:v>18950</c:v>
                </c:pt>
                <c:pt idx="1896">
                  <c:v>18960</c:v>
                </c:pt>
                <c:pt idx="1897">
                  <c:v>18970</c:v>
                </c:pt>
                <c:pt idx="1898">
                  <c:v>18980</c:v>
                </c:pt>
                <c:pt idx="1899">
                  <c:v>18990</c:v>
                </c:pt>
                <c:pt idx="1900">
                  <c:v>19000</c:v>
                </c:pt>
                <c:pt idx="1901">
                  <c:v>19010</c:v>
                </c:pt>
                <c:pt idx="1902">
                  <c:v>19020</c:v>
                </c:pt>
                <c:pt idx="1903">
                  <c:v>19030</c:v>
                </c:pt>
                <c:pt idx="1904">
                  <c:v>19040</c:v>
                </c:pt>
                <c:pt idx="1905">
                  <c:v>19050</c:v>
                </c:pt>
                <c:pt idx="1906">
                  <c:v>19060</c:v>
                </c:pt>
                <c:pt idx="1907">
                  <c:v>19070</c:v>
                </c:pt>
                <c:pt idx="1908">
                  <c:v>19080</c:v>
                </c:pt>
                <c:pt idx="1909">
                  <c:v>19090</c:v>
                </c:pt>
                <c:pt idx="1910">
                  <c:v>19100</c:v>
                </c:pt>
                <c:pt idx="1911">
                  <c:v>19110</c:v>
                </c:pt>
                <c:pt idx="1912">
                  <c:v>19120</c:v>
                </c:pt>
                <c:pt idx="1913">
                  <c:v>19130</c:v>
                </c:pt>
                <c:pt idx="1914">
                  <c:v>19140</c:v>
                </c:pt>
                <c:pt idx="1915">
                  <c:v>19150</c:v>
                </c:pt>
                <c:pt idx="1916">
                  <c:v>19160</c:v>
                </c:pt>
                <c:pt idx="1917">
                  <c:v>19170</c:v>
                </c:pt>
                <c:pt idx="1918">
                  <c:v>19180</c:v>
                </c:pt>
                <c:pt idx="1919">
                  <c:v>19190</c:v>
                </c:pt>
                <c:pt idx="1920">
                  <c:v>19200</c:v>
                </c:pt>
                <c:pt idx="1921">
                  <c:v>19210</c:v>
                </c:pt>
                <c:pt idx="1922">
                  <c:v>19220</c:v>
                </c:pt>
                <c:pt idx="1923">
                  <c:v>19230</c:v>
                </c:pt>
                <c:pt idx="1924">
                  <c:v>19240</c:v>
                </c:pt>
                <c:pt idx="1925">
                  <c:v>19250</c:v>
                </c:pt>
                <c:pt idx="1926">
                  <c:v>19260</c:v>
                </c:pt>
                <c:pt idx="1927">
                  <c:v>19270</c:v>
                </c:pt>
                <c:pt idx="1928">
                  <c:v>19280</c:v>
                </c:pt>
                <c:pt idx="1929">
                  <c:v>19290</c:v>
                </c:pt>
                <c:pt idx="1930">
                  <c:v>19300</c:v>
                </c:pt>
                <c:pt idx="1931">
                  <c:v>19310</c:v>
                </c:pt>
                <c:pt idx="1932">
                  <c:v>19320</c:v>
                </c:pt>
                <c:pt idx="1933">
                  <c:v>19330</c:v>
                </c:pt>
                <c:pt idx="1934">
                  <c:v>19340</c:v>
                </c:pt>
                <c:pt idx="1935">
                  <c:v>19350</c:v>
                </c:pt>
                <c:pt idx="1936">
                  <c:v>19360</c:v>
                </c:pt>
                <c:pt idx="1937">
                  <c:v>19370</c:v>
                </c:pt>
                <c:pt idx="1938">
                  <c:v>19380</c:v>
                </c:pt>
                <c:pt idx="1939">
                  <c:v>19390</c:v>
                </c:pt>
                <c:pt idx="1940">
                  <c:v>19400</c:v>
                </c:pt>
                <c:pt idx="1941">
                  <c:v>19410</c:v>
                </c:pt>
                <c:pt idx="1942">
                  <c:v>19420</c:v>
                </c:pt>
                <c:pt idx="1943">
                  <c:v>19430</c:v>
                </c:pt>
                <c:pt idx="1944">
                  <c:v>19440</c:v>
                </c:pt>
                <c:pt idx="1945">
                  <c:v>19450</c:v>
                </c:pt>
                <c:pt idx="1946">
                  <c:v>19460</c:v>
                </c:pt>
                <c:pt idx="1947">
                  <c:v>19470</c:v>
                </c:pt>
                <c:pt idx="1948">
                  <c:v>19480</c:v>
                </c:pt>
                <c:pt idx="1949">
                  <c:v>19490</c:v>
                </c:pt>
                <c:pt idx="1950">
                  <c:v>19500</c:v>
                </c:pt>
                <c:pt idx="1951">
                  <c:v>19510</c:v>
                </c:pt>
                <c:pt idx="1952">
                  <c:v>19520</c:v>
                </c:pt>
                <c:pt idx="1953">
                  <c:v>19530</c:v>
                </c:pt>
                <c:pt idx="1954">
                  <c:v>19540</c:v>
                </c:pt>
                <c:pt idx="1955">
                  <c:v>19550</c:v>
                </c:pt>
                <c:pt idx="1956">
                  <c:v>19560</c:v>
                </c:pt>
                <c:pt idx="1957">
                  <c:v>19570</c:v>
                </c:pt>
                <c:pt idx="1958">
                  <c:v>19580</c:v>
                </c:pt>
                <c:pt idx="1959">
                  <c:v>19590</c:v>
                </c:pt>
                <c:pt idx="1960">
                  <c:v>19600</c:v>
                </c:pt>
                <c:pt idx="1961">
                  <c:v>19610</c:v>
                </c:pt>
                <c:pt idx="1962">
                  <c:v>19620</c:v>
                </c:pt>
                <c:pt idx="1963">
                  <c:v>19630</c:v>
                </c:pt>
                <c:pt idx="1964">
                  <c:v>19640</c:v>
                </c:pt>
                <c:pt idx="1965">
                  <c:v>19650</c:v>
                </c:pt>
                <c:pt idx="1966">
                  <c:v>19660</c:v>
                </c:pt>
                <c:pt idx="1967">
                  <c:v>19670</c:v>
                </c:pt>
                <c:pt idx="1968">
                  <c:v>19680</c:v>
                </c:pt>
                <c:pt idx="1969">
                  <c:v>19690</c:v>
                </c:pt>
                <c:pt idx="1970">
                  <c:v>19700</c:v>
                </c:pt>
                <c:pt idx="1971">
                  <c:v>19710</c:v>
                </c:pt>
                <c:pt idx="1972">
                  <c:v>19720</c:v>
                </c:pt>
                <c:pt idx="1973">
                  <c:v>19730</c:v>
                </c:pt>
                <c:pt idx="1974">
                  <c:v>19740</c:v>
                </c:pt>
                <c:pt idx="1975">
                  <c:v>19750</c:v>
                </c:pt>
                <c:pt idx="1976">
                  <c:v>19760</c:v>
                </c:pt>
                <c:pt idx="1977">
                  <c:v>19770</c:v>
                </c:pt>
                <c:pt idx="1978">
                  <c:v>19780</c:v>
                </c:pt>
                <c:pt idx="1979">
                  <c:v>19790</c:v>
                </c:pt>
                <c:pt idx="1980">
                  <c:v>19800</c:v>
                </c:pt>
                <c:pt idx="1981">
                  <c:v>19810</c:v>
                </c:pt>
                <c:pt idx="1982">
                  <c:v>19820</c:v>
                </c:pt>
                <c:pt idx="1983">
                  <c:v>19830</c:v>
                </c:pt>
                <c:pt idx="1984">
                  <c:v>19840</c:v>
                </c:pt>
                <c:pt idx="1985">
                  <c:v>19850</c:v>
                </c:pt>
                <c:pt idx="1986">
                  <c:v>19860</c:v>
                </c:pt>
                <c:pt idx="1987">
                  <c:v>19870</c:v>
                </c:pt>
                <c:pt idx="1988">
                  <c:v>19880</c:v>
                </c:pt>
                <c:pt idx="1989">
                  <c:v>19890</c:v>
                </c:pt>
                <c:pt idx="1990">
                  <c:v>19900</c:v>
                </c:pt>
                <c:pt idx="1991">
                  <c:v>19910</c:v>
                </c:pt>
                <c:pt idx="1992">
                  <c:v>19920</c:v>
                </c:pt>
                <c:pt idx="1993">
                  <c:v>19930</c:v>
                </c:pt>
                <c:pt idx="1994">
                  <c:v>19940</c:v>
                </c:pt>
                <c:pt idx="1995">
                  <c:v>19950</c:v>
                </c:pt>
                <c:pt idx="1996">
                  <c:v>19960</c:v>
                </c:pt>
                <c:pt idx="1997">
                  <c:v>19970</c:v>
                </c:pt>
                <c:pt idx="1998">
                  <c:v>19980</c:v>
                </c:pt>
                <c:pt idx="1999">
                  <c:v>19990</c:v>
                </c:pt>
                <c:pt idx="2000">
                  <c:v>20000</c:v>
                </c:pt>
                <c:pt idx="2001">
                  <c:v>20010</c:v>
                </c:pt>
                <c:pt idx="2002">
                  <c:v>20020</c:v>
                </c:pt>
                <c:pt idx="2003">
                  <c:v>20030</c:v>
                </c:pt>
                <c:pt idx="2004">
                  <c:v>20040</c:v>
                </c:pt>
                <c:pt idx="2005">
                  <c:v>20050</c:v>
                </c:pt>
                <c:pt idx="2006">
                  <c:v>20060</c:v>
                </c:pt>
                <c:pt idx="2007">
                  <c:v>20070</c:v>
                </c:pt>
                <c:pt idx="2008">
                  <c:v>20080</c:v>
                </c:pt>
                <c:pt idx="2009">
                  <c:v>20090</c:v>
                </c:pt>
                <c:pt idx="2010">
                  <c:v>20100</c:v>
                </c:pt>
                <c:pt idx="2011">
                  <c:v>20110</c:v>
                </c:pt>
                <c:pt idx="2012">
                  <c:v>20120</c:v>
                </c:pt>
                <c:pt idx="2013">
                  <c:v>20130</c:v>
                </c:pt>
                <c:pt idx="2014">
                  <c:v>20140</c:v>
                </c:pt>
                <c:pt idx="2015">
                  <c:v>20150</c:v>
                </c:pt>
                <c:pt idx="2016">
                  <c:v>20160</c:v>
                </c:pt>
                <c:pt idx="2017">
                  <c:v>20170</c:v>
                </c:pt>
                <c:pt idx="2018">
                  <c:v>20180</c:v>
                </c:pt>
                <c:pt idx="2019">
                  <c:v>20190</c:v>
                </c:pt>
                <c:pt idx="2020">
                  <c:v>20200</c:v>
                </c:pt>
                <c:pt idx="2021">
                  <c:v>20210</c:v>
                </c:pt>
                <c:pt idx="2022">
                  <c:v>20220</c:v>
                </c:pt>
                <c:pt idx="2023">
                  <c:v>20230</c:v>
                </c:pt>
                <c:pt idx="2024">
                  <c:v>20240</c:v>
                </c:pt>
                <c:pt idx="2025">
                  <c:v>20250</c:v>
                </c:pt>
                <c:pt idx="2026">
                  <c:v>20260</c:v>
                </c:pt>
                <c:pt idx="2027">
                  <c:v>20270</c:v>
                </c:pt>
                <c:pt idx="2028">
                  <c:v>20280</c:v>
                </c:pt>
                <c:pt idx="2029">
                  <c:v>20290</c:v>
                </c:pt>
                <c:pt idx="2030">
                  <c:v>20300</c:v>
                </c:pt>
                <c:pt idx="2031">
                  <c:v>20310</c:v>
                </c:pt>
                <c:pt idx="2032">
                  <c:v>20320</c:v>
                </c:pt>
                <c:pt idx="2033">
                  <c:v>20330</c:v>
                </c:pt>
                <c:pt idx="2034">
                  <c:v>20340</c:v>
                </c:pt>
                <c:pt idx="2035">
                  <c:v>20350</c:v>
                </c:pt>
                <c:pt idx="2036">
                  <c:v>20360</c:v>
                </c:pt>
                <c:pt idx="2037">
                  <c:v>20370</c:v>
                </c:pt>
                <c:pt idx="2038">
                  <c:v>20380</c:v>
                </c:pt>
                <c:pt idx="2039">
                  <c:v>20390</c:v>
                </c:pt>
                <c:pt idx="2040">
                  <c:v>20400</c:v>
                </c:pt>
                <c:pt idx="2041">
                  <c:v>20410</c:v>
                </c:pt>
                <c:pt idx="2042">
                  <c:v>20420</c:v>
                </c:pt>
                <c:pt idx="2043">
                  <c:v>20430</c:v>
                </c:pt>
                <c:pt idx="2044">
                  <c:v>20440</c:v>
                </c:pt>
                <c:pt idx="2045">
                  <c:v>20450</c:v>
                </c:pt>
                <c:pt idx="2046">
                  <c:v>20460</c:v>
                </c:pt>
                <c:pt idx="2047">
                  <c:v>20470</c:v>
                </c:pt>
                <c:pt idx="2048">
                  <c:v>20480</c:v>
                </c:pt>
                <c:pt idx="2049">
                  <c:v>20490</c:v>
                </c:pt>
                <c:pt idx="2050">
                  <c:v>20500</c:v>
                </c:pt>
                <c:pt idx="2051">
                  <c:v>20510</c:v>
                </c:pt>
                <c:pt idx="2052">
                  <c:v>20520</c:v>
                </c:pt>
                <c:pt idx="2053">
                  <c:v>20530</c:v>
                </c:pt>
                <c:pt idx="2054">
                  <c:v>20540</c:v>
                </c:pt>
                <c:pt idx="2055">
                  <c:v>20550</c:v>
                </c:pt>
                <c:pt idx="2056">
                  <c:v>20560</c:v>
                </c:pt>
                <c:pt idx="2057">
                  <c:v>20570</c:v>
                </c:pt>
                <c:pt idx="2058">
                  <c:v>20580</c:v>
                </c:pt>
                <c:pt idx="2059">
                  <c:v>20590</c:v>
                </c:pt>
                <c:pt idx="2060">
                  <c:v>20600</c:v>
                </c:pt>
                <c:pt idx="2061">
                  <c:v>20610</c:v>
                </c:pt>
                <c:pt idx="2062">
                  <c:v>20620</c:v>
                </c:pt>
                <c:pt idx="2063">
                  <c:v>20630</c:v>
                </c:pt>
                <c:pt idx="2064">
                  <c:v>20640</c:v>
                </c:pt>
                <c:pt idx="2065">
                  <c:v>20650</c:v>
                </c:pt>
                <c:pt idx="2066">
                  <c:v>20660</c:v>
                </c:pt>
                <c:pt idx="2067">
                  <c:v>20670</c:v>
                </c:pt>
                <c:pt idx="2068">
                  <c:v>20680</c:v>
                </c:pt>
                <c:pt idx="2069">
                  <c:v>20690</c:v>
                </c:pt>
                <c:pt idx="2070">
                  <c:v>20700</c:v>
                </c:pt>
                <c:pt idx="2071">
                  <c:v>20710</c:v>
                </c:pt>
                <c:pt idx="2072">
                  <c:v>20720</c:v>
                </c:pt>
                <c:pt idx="2073">
                  <c:v>20730</c:v>
                </c:pt>
                <c:pt idx="2074">
                  <c:v>20740</c:v>
                </c:pt>
                <c:pt idx="2075">
                  <c:v>20750</c:v>
                </c:pt>
                <c:pt idx="2076">
                  <c:v>20760</c:v>
                </c:pt>
                <c:pt idx="2077">
                  <c:v>20770</c:v>
                </c:pt>
                <c:pt idx="2078">
                  <c:v>20780</c:v>
                </c:pt>
                <c:pt idx="2079">
                  <c:v>20790</c:v>
                </c:pt>
                <c:pt idx="2080">
                  <c:v>20800</c:v>
                </c:pt>
                <c:pt idx="2081">
                  <c:v>20810</c:v>
                </c:pt>
                <c:pt idx="2082">
                  <c:v>20820</c:v>
                </c:pt>
                <c:pt idx="2083">
                  <c:v>20830</c:v>
                </c:pt>
                <c:pt idx="2084">
                  <c:v>20840</c:v>
                </c:pt>
                <c:pt idx="2085">
                  <c:v>20850</c:v>
                </c:pt>
                <c:pt idx="2086">
                  <c:v>20860</c:v>
                </c:pt>
                <c:pt idx="2087">
                  <c:v>20870</c:v>
                </c:pt>
                <c:pt idx="2088">
                  <c:v>20880</c:v>
                </c:pt>
                <c:pt idx="2089">
                  <c:v>20890</c:v>
                </c:pt>
                <c:pt idx="2090">
                  <c:v>20900</c:v>
                </c:pt>
                <c:pt idx="2091">
                  <c:v>20910</c:v>
                </c:pt>
                <c:pt idx="2092">
                  <c:v>20920</c:v>
                </c:pt>
                <c:pt idx="2093">
                  <c:v>20930</c:v>
                </c:pt>
                <c:pt idx="2094">
                  <c:v>20940</c:v>
                </c:pt>
                <c:pt idx="2095">
                  <c:v>20950</c:v>
                </c:pt>
                <c:pt idx="2096">
                  <c:v>20960</c:v>
                </c:pt>
                <c:pt idx="2097">
                  <c:v>20970</c:v>
                </c:pt>
                <c:pt idx="2098">
                  <c:v>20980</c:v>
                </c:pt>
                <c:pt idx="2099">
                  <c:v>20990</c:v>
                </c:pt>
                <c:pt idx="2100">
                  <c:v>21000</c:v>
                </c:pt>
                <c:pt idx="2101">
                  <c:v>21010</c:v>
                </c:pt>
                <c:pt idx="2102">
                  <c:v>21020</c:v>
                </c:pt>
                <c:pt idx="2103">
                  <c:v>21030</c:v>
                </c:pt>
                <c:pt idx="2104">
                  <c:v>21040</c:v>
                </c:pt>
                <c:pt idx="2105">
                  <c:v>21050</c:v>
                </c:pt>
                <c:pt idx="2106">
                  <c:v>21060</c:v>
                </c:pt>
                <c:pt idx="2107">
                  <c:v>21070</c:v>
                </c:pt>
                <c:pt idx="2108">
                  <c:v>21080</c:v>
                </c:pt>
                <c:pt idx="2109">
                  <c:v>21090</c:v>
                </c:pt>
                <c:pt idx="2110">
                  <c:v>21100</c:v>
                </c:pt>
                <c:pt idx="2111">
                  <c:v>21110</c:v>
                </c:pt>
                <c:pt idx="2112">
                  <c:v>21120</c:v>
                </c:pt>
                <c:pt idx="2113">
                  <c:v>21130</c:v>
                </c:pt>
                <c:pt idx="2114">
                  <c:v>21140</c:v>
                </c:pt>
                <c:pt idx="2115">
                  <c:v>21150</c:v>
                </c:pt>
                <c:pt idx="2116">
                  <c:v>21160</c:v>
                </c:pt>
                <c:pt idx="2117">
                  <c:v>21170</c:v>
                </c:pt>
                <c:pt idx="2118">
                  <c:v>21180</c:v>
                </c:pt>
                <c:pt idx="2119">
                  <c:v>21190</c:v>
                </c:pt>
                <c:pt idx="2120">
                  <c:v>21200</c:v>
                </c:pt>
                <c:pt idx="2121">
                  <c:v>21210</c:v>
                </c:pt>
                <c:pt idx="2122">
                  <c:v>21220</c:v>
                </c:pt>
                <c:pt idx="2123">
                  <c:v>21230</c:v>
                </c:pt>
                <c:pt idx="2124">
                  <c:v>21240</c:v>
                </c:pt>
                <c:pt idx="2125">
                  <c:v>21250</c:v>
                </c:pt>
                <c:pt idx="2126">
                  <c:v>21260</c:v>
                </c:pt>
                <c:pt idx="2127">
                  <c:v>21270</c:v>
                </c:pt>
                <c:pt idx="2128">
                  <c:v>21280</c:v>
                </c:pt>
                <c:pt idx="2129">
                  <c:v>21290</c:v>
                </c:pt>
                <c:pt idx="2130">
                  <c:v>21300</c:v>
                </c:pt>
                <c:pt idx="2131">
                  <c:v>21310</c:v>
                </c:pt>
                <c:pt idx="2132">
                  <c:v>21320</c:v>
                </c:pt>
                <c:pt idx="2133">
                  <c:v>21330</c:v>
                </c:pt>
                <c:pt idx="2134">
                  <c:v>21340</c:v>
                </c:pt>
                <c:pt idx="2135">
                  <c:v>21350</c:v>
                </c:pt>
                <c:pt idx="2136">
                  <c:v>21360</c:v>
                </c:pt>
                <c:pt idx="2137">
                  <c:v>21370</c:v>
                </c:pt>
                <c:pt idx="2138">
                  <c:v>21380</c:v>
                </c:pt>
                <c:pt idx="2139">
                  <c:v>21390</c:v>
                </c:pt>
                <c:pt idx="2140">
                  <c:v>21400</c:v>
                </c:pt>
                <c:pt idx="2141">
                  <c:v>21410</c:v>
                </c:pt>
                <c:pt idx="2142">
                  <c:v>21420</c:v>
                </c:pt>
                <c:pt idx="2143">
                  <c:v>21430</c:v>
                </c:pt>
                <c:pt idx="2144">
                  <c:v>21440</c:v>
                </c:pt>
                <c:pt idx="2145">
                  <c:v>21450</c:v>
                </c:pt>
                <c:pt idx="2146">
                  <c:v>21460</c:v>
                </c:pt>
                <c:pt idx="2147">
                  <c:v>21470</c:v>
                </c:pt>
                <c:pt idx="2148">
                  <c:v>21480</c:v>
                </c:pt>
                <c:pt idx="2149">
                  <c:v>21490</c:v>
                </c:pt>
                <c:pt idx="2150">
                  <c:v>21500</c:v>
                </c:pt>
                <c:pt idx="2151">
                  <c:v>21510</c:v>
                </c:pt>
                <c:pt idx="2152">
                  <c:v>21520</c:v>
                </c:pt>
                <c:pt idx="2153">
                  <c:v>21530</c:v>
                </c:pt>
                <c:pt idx="2154">
                  <c:v>21540</c:v>
                </c:pt>
                <c:pt idx="2155">
                  <c:v>21550</c:v>
                </c:pt>
                <c:pt idx="2156">
                  <c:v>21560</c:v>
                </c:pt>
                <c:pt idx="2157">
                  <c:v>21570</c:v>
                </c:pt>
                <c:pt idx="2158">
                  <c:v>21580</c:v>
                </c:pt>
                <c:pt idx="2159">
                  <c:v>21590</c:v>
                </c:pt>
                <c:pt idx="2160">
                  <c:v>21600</c:v>
                </c:pt>
                <c:pt idx="2161">
                  <c:v>21610</c:v>
                </c:pt>
                <c:pt idx="2162">
                  <c:v>21620</c:v>
                </c:pt>
                <c:pt idx="2163">
                  <c:v>21630</c:v>
                </c:pt>
                <c:pt idx="2164">
                  <c:v>21640</c:v>
                </c:pt>
                <c:pt idx="2165">
                  <c:v>21650</c:v>
                </c:pt>
                <c:pt idx="2166">
                  <c:v>21660</c:v>
                </c:pt>
                <c:pt idx="2167">
                  <c:v>21670</c:v>
                </c:pt>
                <c:pt idx="2168">
                  <c:v>21680</c:v>
                </c:pt>
                <c:pt idx="2169">
                  <c:v>21690</c:v>
                </c:pt>
                <c:pt idx="2170">
                  <c:v>21700</c:v>
                </c:pt>
                <c:pt idx="2171">
                  <c:v>21710</c:v>
                </c:pt>
                <c:pt idx="2172">
                  <c:v>21720</c:v>
                </c:pt>
                <c:pt idx="2173">
                  <c:v>21730</c:v>
                </c:pt>
                <c:pt idx="2174">
                  <c:v>21740</c:v>
                </c:pt>
                <c:pt idx="2175">
                  <c:v>21750</c:v>
                </c:pt>
                <c:pt idx="2176">
                  <c:v>21760</c:v>
                </c:pt>
                <c:pt idx="2177">
                  <c:v>21770</c:v>
                </c:pt>
                <c:pt idx="2178">
                  <c:v>21780</c:v>
                </c:pt>
                <c:pt idx="2179">
                  <c:v>21790</c:v>
                </c:pt>
                <c:pt idx="2180">
                  <c:v>21800</c:v>
                </c:pt>
                <c:pt idx="2181">
                  <c:v>21810</c:v>
                </c:pt>
                <c:pt idx="2182">
                  <c:v>21820</c:v>
                </c:pt>
                <c:pt idx="2183">
                  <c:v>21830</c:v>
                </c:pt>
                <c:pt idx="2184">
                  <c:v>21840</c:v>
                </c:pt>
                <c:pt idx="2185">
                  <c:v>21850</c:v>
                </c:pt>
                <c:pt idx="2186">
                  <c:v>21860</c:v>
                </c:pt>
                <c:pt idx="2187">
                  <c:v>21870</c:v>
                </c:pt>
                <c:pt idx="2188">
                  <c:v>21880</c:v>
                </c:pt>
                <c:pt idx="2189">
                  <c:v>21890</c:v>
                </c:pt>
                <c:pt idx="2190">
                  <c:v>21900</c:v>
                </c:pt>
                <c:pt idx="2191">
                  <c:v>21910</c:v>
                </c:pt>
                <c:pt idx="2192">
                  <c:v>21920</c:v>
                </c:pt>
                <c:pt idx="2193">
                  <c:v>21930</c:v>
                </c:pt>
                <c:pt idx="2194">
                  <c:v>21940</c:v>
                </c:pt>
                <c:pt idx="2195">
                  <c:v>21950</c:v>
                </c:pt>
                <c:pt idx="2196">
                  <c:v>21960</c:v>
                </c:pt>
                <c:pt idx="2197">
                  <c:v>21970</c:v>
                </c:pt>
                <c:pt idx="2198">
                  <c:v>21980</c:v>
                </c:pt>
                <c:pt idx="2199">
                  <c:v>21990</c:v>
                </c:pt>
                <c:pt idx="2200">
                  <c:v>22000</c:v>
                </c:pt>
                <c:pt idx="2201">
                  <c:v>22010</c:v>
                </c:pt>
                <c:pt idx="2202">
                  <c:v>22020</c:v>
                </c:pt>
                <c:pt idx="2203">
                  <c:v>22030</c:v>
                </c:pt>
                <c:pt idx="2204">
                  <c:v>22040</c:v>
                </c:pt>
                <c:pt idx="2205">
                  <c:v>22050</c:v>
                </c:pt>
                <c:pt idx="2206">
                  <c:v>22060</c:v>
                </c:pt>
                <c:pt idx="2207">
                  <c:v>22070</c:v>
                </c:pt>
                <c:pt idx="2208">
                  <c:v>22080</c:v>
                </c:pt>
                <c:pt idx="2209">
                  <c:v>22090</c:v>
                </c:pt>
                <c:pt idx="2210">
                  <c:v>22100</c:v>
                </c:pt>
                <c:pt idx="2211">
                  <c:v>22110</c:v>
                </c:pt>
                <c:pt idx="2212">
                  <c:v>22120</c:v>
                </c:pt>
                <c:pt idx="2213">
                  <c:v>22130</c:v>
                </c:pt>
                <c:pt idx="2214">
                  <c:v>22140</c:v>
                </c:pt>
                <c:pt idx="2215">
                  <c:v>22150</c:v>
                </c:pt>
                <c:pt idx="2216">
                  <c:v>22160</c:v>
                </c:pt>
                <c:pt idx="2217">
                  <c:v>22170</c:v>
                </c:pt>
                <c:pt idx="2218">
                  <c:v>22180</c:v>
                </c:pt>
                <c:pt idx="2219">
                  <c:v>22190</c:v>
                </c:pt>
                <c:pt idx="2220">
                  <c:v>22200</c:v>
                </c:pt>
                <c:pt idx="2221">
                  <c:v>22210</c:v>
                </c:pt>
                <c:pt idx="2222">
                  <c:v>22220</c:v>
                </c:pt>
                <c:pt idx="2223">
                  <c:v>22230</c:v>
                </c:pt>
              </c:numCache>
            </c:numRef>
          </c:xVal>
          <c:yVal>
            <c:numRef>
              <c:f>Hoja1!$E$4:$E$2227</c:f>
              <c:numCache>
                <c:formatCode>General</c:formatCode>
                <c:ptCount val="2224"/>
                <c:pt idx="0">
                  <c:v>295.14999999999998</c:v>
                </c:pt>
                <c:pt idx="1">
                  <c:v>299.11</c:v>
                </c:pt>
                <c:pt idx="2">
                  <c:v>300.27999999999997</c:v>
                </c:pt>
                <c:pt idx="3">
                  <c:v>300.88</c:v>
                </c:pt>
                <c:pt idx="4">
                  <c:v>301.33</c:v>
                </c:pt>
                <c:pt idx="5">
                  <c:v>301.70999999999998</c:v>
                </c:pt>
                <c:pt idx="6">
                  <c:v>302.05</c:v>
                </c:pt>
                <c:pt idx="7">
                  <c:v>302.37</c:v>
                </c:pt>
                <c:pt idx="8">
                  <c:v>302.64999999999998</c:v>
                </c:pt>
                <c:pt idx="9">
                  <c:v>303.08999999999997</c:v>
                </c:pt>
                <c:pt idx="10">
                  <c:v>303.52</c:v>
                </c:pt>
                <c:pt idx="11">
                  <c:v>303.89999999999998</c:v>
                </c:pt>
                <c:pt idx="12">
                  <c:v>304.25</c:v>
                </c:pt>
                <c:pt idx="13">
                  <c:v>304.57</c:v>
                </c:pt>
                <c:pt idx="14">
                  <c:v>304.85000000000002</c:v>
                </c:pt>
                <c:pt idx="15">
                  <c:v>305.11</c:v>
                </c:pt>
                <c:pt idx="16">
                  <c:v>305.35000000000002</c:v>
                </c:pt>
                <c:pt idx="17">
                  <c:v>305.56</c:v>
                </c:pt>
                <c:pt idx="18">
                  <c:v>305.75</c:v>
                </c:pt>
                <c:pt idx="19">
                  <c:v>305.93</c:v>
                </c:pt>
                <c:pt idx="20">
                  <c:v>306.08999999999997</c:v>
                </c:pt>
                <c:pt idx="21">
                  <c:v>306.23</c:v>
                </c:pt>
                <c:pt idx="22">
                  <c:v>306.36</c:v>
                </c:pt>
                <c:pt idx="23">
                  <c:v>306.48</c:v>
                </c:pt>
                <c:pt idx="24">
                  <c:v>306.58999999999997</c:v>
                </c:pt>
                <c:pt idx="25">
                  <c:v>306.68</c:v>
                </c:pt>
                <c:pt idx="26">
                  <c:v>306.77</c:v>
                </c:pt>
                <c:pt idx="27">
                  <c:v>306.85000000000002</c:v>
                </c:pt>
                <c:pt idx="28">
                  <c:v>306.93</c:v>
                </c:pt>
                <c:pt idx="29">
                  <c:v>306.99</c:v>
                </c:pt>
                <c:pt idx="30">
                  <c:v>307.05</c:v>
                </c:pt>
                <c:pt idx="31">
                  <c:v>307.11</c:v>
                </c:pt>
                <c:pt idx="32">
                  <c:v>307.16000000000003</c:v>
                </c:pt>
                <c:pt idx="33">
                  <c:v>307.20999999999998</c:v>
                </c:pt>
                <c:pt idx="34">
                  <c:v>307.25</c:v>
                </c:pt>
                <c:pt idx="35">
                  <c:v>307.29000000000002</c:v>
                </c:pt>
                <c:pt idx="36">
                  <c:v>307.32</c:v>
                </c:pt>
                <c:pt idx="37">
                  <c:v>307.35000000000002</c:v>
                </c:pt>
                <c:pt idx="38">
                  <c:v>307.38</c:v>
                </c:pt>
                <c:pt idx="39">
                  <c:v>307.41000000000003</c:v>
                </c:pt>
                <c:pt idx="40">
                  <c:v>307.43</c:v>
                </c:pt>
                <c:pt idx="41">
                  <c:v>307.45999999999998</c:v>
                </c:pt>
                <c:pt idx="42">
                  <c:v>307.48</c:v>
                </c:pt>
                <c:pt idx="43">
                  <c:v>307.49</c:v>
                </c:pt>
                <c:pt idx="44">
                  <c:v>307.51</c:v>
                </c:pt>
                <c:pt idx="45">
                  <c:v>307.52999999999997</c:v>
                </c:pt>
                <c:pt idx="46">
                  <c:v>307.54000000000002</c:v>
                </c:pt>
                <c:pt idx="47">
                  <c:v>307.56</c:v>
                </c:pt>
                <c:pt idx="48">
                  <c:v>307.57</c:v>
                </c:pt>
                <c:pt idx="49">
                  <c:v>307.58</c:v>
                </c:pt>
                <c:pt idx="50">
                  <c:v>307.58999999999997</c:v>
                </c:pt>
                <c:pt idx="51">
                  <c:v>307.60000000000002</c:v>
                </c:pt>
                <c:pt idx="52">
                  <c:v>307.61</c:v>
                </c:pt>
                <c:pt idx="53">
                  <c:v>307.62</c:v>
                </c:pt>
                <c:pt idx="54">
                  <c:v>307.63</c:v>
                </c:pt>
                <c:pt idx="55">
                  <c:v>307.63</c:v>
                </c:pt>
                <c:pt idx="56">
                  <c:v>307.64</c:v>
                </c:pt>
                <c:pt idx="57">
                  <c:v>307.64</c:v>
                </c:pt>
                <c:pt idx="58">
                  <c:v>307.64999999999998</c:v>
                </c:pt>
                <c:pt idx="59">
                  <c:v>307.66000000000003</c:v>
                </c:pt>
                <c:pt idx="60">
                  <c:v>307.66000000000003</c:v>
                </c:pt>
                <c:pt idx="61">
                  <c:v>307.67</c:v>
                </c:pt>
                <c:pt idx="62">
                  <c:v>307.67</c:v>
                </c:pt>
                <c:pt idx="63">
                  <c:v>307.67</c:v>
                </c:pt>
                <c:pt idx="64">
                  <c:v>307.68</c:v>
                </c:pt>
                <c:pt idx="65">
                  <c:v>307.68</c:v>
                </c:pt>
                <c:pt idx="66">
                  <c:v>307.68</c:v>
                </c:pt>
                <c:pt idx="67">
                  <c:v>307.69</c:v>
                </c:pt>
                <c:pt idx="68">
                  <c:v>307.69</c:v>
                </c:pt>
                <c:pt idx="69">
                  <c:v>307.69</c:v>
                </c:pt>
                <c:pt idx="70">
                  <c:v>307.7</c:v>
                </c:pt>
                <c:pt idx="71">
                  <c:v>307.7</c:v>
                </c:pt>
                <c:pt idx="72">
                  <c:v>307.7</c:v>
                </c:pt>
                <c:pt idx="73">
                  <c:v>307.7</c:v>
                </c:pt>
                <c:pt idx="74">
                  <c:v>307.7</c:v>
                </c:pt>
                <c:pt idx="75">
                  <c:v>307.70999999999998</c:v>
                </c:pt>
                <c:pt idx="76">
                  <c:v>307.70999999999998</c:v>
                </c:pt>
                <c:pt idx="77">
                  <c:v>307.70999999999998</c:v>
                </c:pt>
                <c:pt idx="78">
                  <c:v>307.70999999999998</c:v>
                </c:pt>
                <c:pt idx="79">
                  <c:v>307.70999999999998</c:v>
                </c:pt>
                <c:pt idx="80">
                  <c:v>307.70999999999998</c:v>
                </c:pt>
                <c:pt idx="81">
                  <c:v>307.72000000000003</c:v>
                </c:pt>
                <c:pt idx="82">
                  <c:v>307.72000000000003</c:v>
                </c:pt>
                <c:pt idx="83">
                  <c:v>307.72000000000003</c:v>
                </c:pt>
                <c:pt idx="84">
                  <c:v>307.72000000000003</c:v>
                </c:pt>
                <c:pt idx="85">
                  <c:v>307.72000000000003</c:v>
                </c:pt>
                <c:pt idx="86">
                  <c:v>307.72000000000003</c:v>
                </c:pt>
                <c:pt idx="87">
                  <c:v>307.72000000000003</c:v>
                </c:pt>
                <c:pt idx="88">
                  <c:v>307.72000000000003</c:v>
                </c:pt>
                <c:pt idx="89">
                  <c:v>307.72000000000003</c:v>
                </c:pt>
                <c:pt idx="90">
                  <c:v>307.72000000000003</c:v>
                </c:pt>
                <c:pt idx="91">
                  <c:v>307.73</c:v>
                </c:pt>
                <c:pt idx="92">
                  <c:v>307.73</c:v>
                </c:pt>
                <c:pt idx="93">
                  <c:v>307.73</c:v>
                </c:pt>
                <c:pt idx="94">
                  <c:v>307.73</c:v>
                </c:pt>
                <c:pt idx="95">
                  <c:v>307.73</c:v>
                </c:pt>
                <c:pt idx="96">
                  <c:v>307.73</c:v>
                </c:pt>
                <c:pt idx="97">
                  <c:v>307.73</c:v>
                </c:pt>
                <c:pt idx="98">
                  <c:v>307.73</c:v>
                </c:pt>
                <c:pt idx="99">
                  <c:v>307.73</c:v>
                </c:pt>
                <c:pt idx="100">
                  <c:v>307.73</c:v>
                </c:pt>
                <c:pt idx="101">
                  <c:v>307.73</c:v>
                </c:pt>
                <c:pt idx="102">
                  <c:v>307.73</c:v>
                </c:pt>
                <c:pt idx="103">
                  <c:v>307.73</c:v>
                </c:pt>
                <c:pt idx="104">
                  <c:v>307.73</c:v>
                </c:pt>
                <c:pt idx="105">
                  <c:v>307.74</c:v>
                </c:pt>
                <c:pt idx="106">
                  <c:v>307.74</c:v>
                </c:pt>
                <c:pt idx="107">
                  <c:v>307.74</c:v>
                </c:pt>
                <c:pt idx="108">
                  <c:v>307.74</c:v>
                </c:pt>
                <c:pt idx="109">
                  <c:v>307.74</c:v>
                </c:pt>
                <c:pt idx="110">
                  <c:v>307.74</c:v>
                </c:pt>
                <c:pt idx="111">
                  <c:v>307.74</c:v>
                </c:pt>
                <c:pt idx="112">
                  <c:v>307.74</c:v>
                </c:pt>
                <c:pt idx="113">
                  <c:v>307.74</c:v>
                </c:pt>
                <c:pt idx="114">
                  <c:v>307.74</c:v>
                </c:pt>
                <c:pt idx="115">
                  <c:v>307.74</c:v>
                </c:pt>
                <c:pt idx="116">
                  <c:v>307.74</c:v>
                </c:pt>
                <c:pt idx="117">
                  <c:v>307.74</c:v>
                </c:pt>
                <c:pt idx="118">
                  <c:v>307.74</c:v>
                </c:pt>
                <c:pt idx="119">
                  <c:v>307.74</c:v>
                </c:pt>
                <c:pt idx="120">
                  <c:v>307.74</c:v>
                </c:pt>
                <c:pt idx="121">
                  <c:v>307.74</c:v>
                </c:pt>
                <c:pt idx="122">
                  <c:v>307.74</c:v>
                </c:pt>
                <c:pt idx="123">
                  <c:v>307.74</c:v>
                </c:pt>
                <c:pt idx="124">
                  <c:v>307.74</c:v>
                </c:pt>
                <c:pt idx="125">
                  <c:v>307.74</c:v>
                </c:pt>
                <c:pt idx="126">
                  <c:v>307.74</c:v>
                </c:pt>
                <c:pt idx="127">
                  <c:v>307.74</c:v>
                </c:pt>
                <c:pt idx="128">
                  <c:v>307.75</c:v>
                </c:pt>
                <c:pt idx="129">
                  <c:v>307.75</c:v>
                </c:pt>
                <c:pt idx="130">
                  <c:v>307.75</c:v>
                </c:pt>
                <c:pt idx="131">
                  <c:v>307.75</c:v>
                </c:pt>
                <c:pt idx="132">
                  <c:v>307.75</c:v>
                </c:pt>
                <c:pt idx="133">
                  <c:v>307.75</c:v>
                </c:pt>
                <c:pt idx="134">
                  <c:v>307.75</c:v>
                </c:pt>
                <c:pt idx="135">
                  <c:v>307.75</c:v>
                </c:pt>
                <c:pt idx="136">
                  <c:v>307.75</c:v>
                </c:pt>
                <c:pt idx="137">
                  <c:v>307.75</c:v>
                </c:pt>
                <c:pt idx="138">
                  <c:v>307.75</c:v>
                </c:pt>
                <c:pt idx="139">
                  <c:v>307.75</c:v>
                </c:pt>
                <c:pt idx="140">
                  <c:v>307.75</c:v>
                </c:pt>
                <c:pt idx="141">
                  <c:v>307.75</c:v>
                </c:pt>
                <c:pt idx="142">
                  <c:v>307.75</c:v>
                </c:pt>
                <c:pt idx="143">
                  <c:v>307.75</c:v>
                </c:pt>
                <c:pt idx="144">
                  <c:v>307.75</c:v>
                </c:pt>
                <c:pt idx="145">
                  <c:v>307.75</c:v>
                </c:pt>
                <c:pt idx="146">
                  <c:v>307.75</c:v>
                </c:pt>
                <c:pt idx="147">
                  <c:v>307.75</c:v>
                </c:pt>
                <c:pt idx="148">
                  <c:v>307.75</c:v>
                </c:pt>
                <c:pt idx="149">
                  <c:v>307.75</c:v>
                </c:pt>
                <c:pt idx="150">
                  <c:v>307.75</c:v>
                </c:pt>
                <c:pt idx="151">
                  <c:v>307.75</c:v>
                </c:pt>
                <c:pt idx="152">
                  <c:v>307.75</c:v>
                </c:pt>
                <c:pt idx="153">
                  <c:v>307.75</c:v>
                </c:pt>
                <c:pt idx="154">
                  <c:v>307.75</c:v>
                </c:pt>
                <c:pt idx="155">
                  <c:v>307.75</c:v>
                </c:pt>
                <c:pt idx="156">
                  <c:v>307.75</c:v>
                </c:pt>
                <c:pt idx="157">
                  <c:v>307.75</c:v>
                </c:pt>
                <c:pt idx="158">
                  <c:v>307.75</c:v>
                </c:pt>
                <c:pt idx="159">
                  <c:v>307.75</c:v>
                </c:pt>
                <c:pt idx="160">
                  <c:v>307.75</c:v>
                </c:pt>
                <c:pt idx="161">
                  <c:v>307.75</c:v>
                </c:pt>
                <c:pt idx="162">
                  <c:v>307.75</c:v>
                </c:pt>
                <c:pt idx="163">
                  <c:v>307.75</c:v>
                </c:pt>
                <c:pt idx="164">
                  <c:v>307.75</c:v>
                </c:pt>
                <c:pt idx="165">
                  <c:v>307.75</c:v>
                </c:pt>
                <c:pt idx="166">
                  <c:v>307.76</c:v>
                </c:pt>
                <c:pt idx="167">
                  <c:v>307.76</c:v>
                </c:pt>
                <c:pt idx="168">
                  <c:v>307.76</c:v>
                </c:pt>
                <c:pt idx="169">
                  <c:v>307.76</c:v>
                </c:pt>
                <c:pt idx="170">
                  <c:v>307.76</c:v>
                </c:pt>
                <c:pt idx="171">
                  <c:v>307.76</c:v>
                </c:pt>
                <c:pt idx="172">
                  <c:v>307.76</c:v>
                </c:pt>
                <c:pt idx="173">
                  <c:v>307.76</c:v>
                </c:pt>
                <c:pt idx="174">
                  <c:v>307.76</c:v>
                </c:pt>
                <c:pt idx="175">
                  <c:v>307.76</c:v>
                </c:pt>
                <c:pt idx="176">
                  <c:v>307.76</c:v>
                </c:pt>
                <c:pt idx="177">
                  <c:v>307.76</c:v>
                </c:pt>
                <c:pt idx="178">
                  <c:v>307.76</c:v>
                </c:pt>
                <c:pt idx="179">
                  <c:v>307.76</c:v>
                </c:pt>
                <c:pt idx="180">
                  <c:v>307.76</c:v>
                </c:pt>
                <c:pt idx="181">
                  <c:v>307.76</c:v>
                </c:pt>
                <c:pt idx="182">
                  <c:v>307.76</c:v>
                </c:pt>
                <c:pt idx="183">
                  <c:v>307.76</c:v>
                </c:pt>
                <c:pt idx="184">
                  <c:v>307.76</c:v>
                </c:pt>
                <c:pt idx="185">
                  <c:v>307.76</c:v>
                </c:pt>
                <c:pt idx="186">
                  <c:v>307.76</c:v>
                </c:pt>
                <c:pt idx="187">
                  <c:v>307.76</c:v>
                </c:pt>
                <c:pt idx="188">
                  <c:v>307.76</c:v>
                </c:pt>
                <c:pt idx="189">
                  <c:v>307.76</c:v>
                </c:pt>
                <c:pt idx="190">
                  <c:v>307.76</c:v>
                </c:pt>
                <c:pt idx="191">
                  <c:v>307.76</c:v>
                </c:pt>
                <c:pt idx="192">
                  <c:v>307.76</c:v>
                </c:pt>
                <c:pt idx="193">
                  <c:v>307.76</c:v>
                </c:pt>
                <c:pt idx="194">
                  <c:v>307.76</c:v>
                </c:pt>
                <c:pt idx="195">
                  <c:v>307.76</c:v>
                </c:pt>
                <c:pt idx="196">
                  <c:v>307.76</c:v>
                </c:pt>
                <c:pt idx="197">
                  <c:v>307.76</c:v>
                </c:pt>
                <c:pt idx="198">
                  <c:v>307.76</c:v>
                </c:pt>
                <c:pt idx="199">
                  <c:v>307.76</c:v>
                </c:pt>
                <c:pt idx="200">
                  <c:v>307.76</c:v>
                </c:pt>
                <c:pt idx="201">
                  <c:v>307.76</c:v>
                </c:pt>
                <c:pt idx="202">
                  <c:v>307.76</c:v>
                </c:pt>
                <c:pt idx="203">
                  <c:v>307.76</c:v>
                </c:pt>
                <c:pt idx="204">
                  <c:v>307.76</c:v>
                </c:pt>
                <c:pt idx="205">
                  <c:v>307.76</c:v>
                </c:pt>
                <c:pt idx="206">
                  <c:v>307.76</c:v>
                </c:pt>
                <c:pt idx="207">
                  <c:v>307.76</c:v>
                </c:pt>
                <c:pt idx="208">
                  <c:v>307.76</c:v>
                </c:pt>
                <c:pt idx="209">
                  <c:v>307.76</c:v>
                </c:pt>
                <c:pt idx="210">
                  <c:v>307.76</c:v>
                </c:pt>
                <c:pt idx="211">
                  <c:v>307.76</c:v>
                </c:pt>
                <c:pt idx="212">
                  <c:v>307.76</c:v>
                </c:pt>
                <c:pt idx="213">
                  <c:v>307.76</c:v>
                </c:pt>
                <c:pt idx="214">
                  <c:v>307.76</c:v>
                </c:pt>
                <c:pt idx="215">
                  <c:v>307.76</c:v>
                </c:pt>
                <c:pt idx="216">
                  <c:v>307.76</c:v>
                </c:pt>
                <c:pt idx="217">
                  <c:v>307.76</c:v>
                </c:pt>
                <c:pt idx="218">
                  <c:v>307.76</c:v>
                </c:pt>
                <c:pt idx="219">
                  <c:v>307.76</c:v>
                </c:pt>
                <c:pt idx="220">
                  <c:v>307.76</c:v>
                </c:pt>
                <c:pt idx="221">
                  <c:v>307.76</c:v>
                </c:pt>
                <c:pt idx="222">
                  <c:v>307.76</c:v>
                </c:pt>
                <c:pt idx="223">
                  <c:v>307.76</c:v>
                </c:pt>
                <c:pt idx="224">
                  <c:v>307.76</c:v>
                </c:pt>
                <c:pt idx="225">
                  <c:v>307.76</c:v>
                </c:pt>
                <c:pt idx="226">
                  <c:v>307.76</c:v>
                </c:pt>
                <c:pt idx="227">
                  <c:v>307.76</c:v>
                </c:pt>
                <c:pt idx="228">
                  <c:v>307.77</c:v>
                </c:pt>
                <c:pt idx="229">
                  <c:v>307.77</c:v>
                </c:pt>
                <c:pt idx="230">
                  <c:v>307.77</c:v>
                </c:pt>
                <c:pt idx="231">
                  <c:v>307.77</c:v>
                </c:pt>
                <c:pt idx="232">
                  <c:v>307.77</c:v>
                </c:pt>
                <c:pt idx="233">
                  <c:v>307.77</c:v>
                </c:pt>
                <c:pt idx="234">
                  <c:v>307.77</c:v>
                </c:pt>
                <c:pt idx="235">
                  <c:v>307.77</c:v>
                </c:pt>
                <c:pt idx="236">
                  <c:v>307.77</c:v>
                </c:pt>
                <c:pt idx="237">
                  <c:v>307.77</c:v>
                </c:pt>
                <c:pt idx="238">
                  <c:v>307.77</c:v>
                </c:pt>
                <c:pt idx="239">
                  <c:v>307.77</c:v>
                </c:pt>
                <c:pt idx="240">
                  <c:v>307.77</c:v>
                </c:pt>
                <c:pt idx="241">
                  <c:v>307.77</c:v>
                </c:pt>
                <c:pt idx="242">
                  <c:v>307.77</c:v>
                </c:pt>
                <c:pt idx="243">
                  <c:v>307.77</c:v>
                </c:pt>
                <c:pt idx="244">
                  <c:v>307.77</c:v>
                </c:pt>
                <c:pt idx="245">
                  <c:v>307.77</c:v>
                </c:pt>
                <c:pt idx="246">
                  <c:v>307.77</c:v>
                </c:pt>
                <c:pt idx="247">
                  <c:v>307.77</c:v>
                </c:pt>
                <c:pt idx="248">
                  <c:v>307.77</c:v>
                </c:pt>
                <c:pt idx="249">
                  <c:v>307.77</c:v>
                </c:pt>
                <c:pt idx="250">
                  <c:v>307.77</c:v>
                </c:pt>
                <c:pt idx="251">
                  <c:v>307.77</c:v>
                </c:pt>
                <c:pt idx="252">
                  <c:v>307.77</c:v>
                </c:pt>
                <c:pt idx="253">
                  <c:v>307.77</c:v>
                </c:pt>
                <c:pt idx="254">
                  <c:v>307.77</c:v>
                </c:pt>
                <c:pt idx="255">
                  <c:v>307.77</c:v>
                </c:pt>
                <c:pt idx="256">
                  <c:v>307.77</c:v>
                </c:pt>
                <c:pt idx="257">
                  <c:v>307.77</c:v>
                </c:pt>
                <c:pt idx="258">
                  <c:v>307.77</c:v>
                </c:pt>
                <c:pt idx="259">
                  <c:v>307.77</c:v>
                </c:pt>
                <c:pt idx="260">
                  <c:v>307.77</c:v>
                </c:pt>
                <c:pt idx="261">
                  <c:v>307.77</c:v>
                </c:pt>
                <c:pt idx="262">
                  <c:v>307.77</c:v>
                </c:pt>
                <c:pt idx="263">
                  <c:v>307.77</c:v>
                </c:pt>
                <c:pt idx="264">
                  <c:v>307.77</c:v>
                </c:pt>
                <c:pt idx="265">
                  <c:v>307.77</c:v>
                </c:pt>
                <c:pt idx="266">
                  <c:v>307.77</c:v>
                </c:pt>
                <c:pt idx="267">
                  <c:v>307.77</c:v>
                </c:pt>
                <c:pt idx="268">
                  <c:v>307.77</c:v>
                </c:pt>
                <c:pt idx="269">
                  <c:v>307.77</c:v>
                </c:pt>
                <c:pt idx="270">
                  <c:v>307.77</c:v>
                </c:pt>
                <c:pt idx="271">
                  <c:v>307.77</c:v>
                </c:pt>
                <c:pt idx="272">
                  <c:v>307.77</c:v>
                </c:pt>
                <c:pt idx="273">
                  <c:v>307.77</c:v>
                </c:pt>
                <c:pt idx="274">
                  <c:v>307.77</c:v>
                </c:pt>
                <c:pt idx="275">
                  <c:v>307.77</c:v>
                </c:pt>
                <c:pt idx="276">
                  <c:v>307.77</c:v>
                </c:pt>
                <c:pt idx="277">
                  <c:v>307.77</c:v>
                </c:pt>
                <c:pt idx="278">
                  <c:v>307.77</c:v>
                </c:pt>
                <c:pt idx="279">
                  <c:v>307.77</c:v>
                </c:pt>
                <c:pt idx="280">
                  <c:v>307.77</c:v>
                </c:pt>
                <c:pt idx="281">
                  <c:v>307.77</c:v>
                </c:pt>
                <c:pt idx="282">
                  <c:v>307.77</c:v>
                </c:pt>
                <c:pt idx="283">
                  <c:v>307.77</c:v>
                </c:pt>
                <c:pt idx="284">
                  <c:v>307.77</c:v>
                </c:pt>
                <c:pt idx="285">
                  <c:v>307.77</c:v>
                </c:pt>
                <c:pt idx="286">
                  <c:v>307.77</c:v>
                </c:pt>
                <c:pt idx="287">
                  <c:v>307.77</c:v>
                </c:pt>
                <c:pt idx="288">
                  <c:v>307.77</c:v>
                </c:pt>
                <c:pt idx="289">
                  <c:v>307.77</c:v>
                </c:pt>
                <c:pt idx="290">
                  <c:v>307.77</c:v>
                </c:pt>
                <c:pt idx="291">
                  <c:v>307.77</c:v>
                </c:pt>
                <c:pt idx="292">
                  <c:v>307.77</c:v>
                </c:pt>
                <c:pt idx="293">
                  <c:v>307.77</c:v>
                </c:pt>
                <c:pt idx="294">
                  <c:v>307.77</c:v>
                </c:pt>
                <c:pt idx="295">
                  <c:v>307.77</c:v>
                </c:pt>
                <c:pt idx="296">
                  <c:v>307.77</c:v>
                </c:pt>
                <c:pt idx="297">
                  <c:v>307.77</c:v>
                </c:pt>
                <c:pt idx="298">
                  <c:v>307.77</c:v>
                </c:pt>
                <c:pt idx="299">
                  <c:v>307.77</c:v>
                </c:pt>
                <c:pt idx="300">
                  <c:v>307.77</c:v>
                </c:pt>
                <c:pt idx="301">
                  <c:v>307.77</c:v>
                </c:pt>
                <c:pt idx="302">
                  <c:v>307.77</c:v>
                </c:pt>
                <c:pt idx="303">
                  <c:v>307.77</c:v>
                </c:pt>
                <c:pt idx="304">
                  <c:v>307.77</c:v>
                </c:pt>
                <c:pt idx="305">
                  <c:v>307.77</c:v>
                </c:pt>
                <c:pt idx="306">
                  <c:v>307.77</c:v>
                </c:pt>
                <c:pt idx="307">
                  <c:v>307.77</c:v>
                </c:pt>
                <c:pt idx="308">
                  <c:v>307.77</c:v>
                </c:pt>
                <c:pt idx="309">
                  <c:v>307.77</c:v>
                </c:pt>
                <c:pt idx="310">
                  <c:v>307.77</c:v>
                </c:pt>
                <c:pt idx="311">
                  <c:v>307.77</c:v>
                </c:pt>
                <c:pt idx="312">
                  <c:v>307.77</c:v>
                </c:pt>
                <c:pt idx="313">
                  <c:v>307.77</c:v>
                </c:pt>
                <c:pt idx="314">
                  <c:v>307.77</c:v>
                </c:pt>
                <c:pt idx="315">
                  <c:v>307.77</c:v>
                </c:pt>
                <c:pt idx="316">
                  <c:v>307.77</c:v>
                </c:pt>
                <c:pt idx="317">
                  <c:v>307.77</c:v>
                </c:pt>
                <c:pt idx="318">
                  <c:v>307.77</c:v>
                </c:pt>
                <c:pt idx="319">
                  <c:v>307.77</c:v>
                </c:pt>
                <c:pt idx="320">
                  <c:v>307.77</c:v>
                </c:pt>
                <c:pt idx="321">
                  <c:v>307.77</c:v>
                </c:pt>
                <c:pt idx="322">
                  <c:v>307.77</c:v>
                </c:pt>
                <c:pt idx="323">
                  <c:v>307.77</c:v>
                </c:pt>
                <c:pt idx="324">
                  <c:v>307.77</c:v>
                </c:pt>
                <c:pt idx="325">
                  <c:v>307.77</c:v>
                </c:pt>
                <c:pt idx="326">
                  <c:v>307.77</c:v>
                </c:pt>
                <c:pt idx="327">
                  <c:v>307.77</c:v>
                </c:pt>
                <c:pt idx="328">
                  <c:v>307.77</c:v>
                </c:pt>
                <c:pt idx="329">
                  <c:v>307.77</c:v>
                </c:pt>
                <c:pt idx="330">
                  <c:v>307.77</c:v>
                </c:pt>
                <c:pt idx="331">
                  <c:v>307.77</c:v>
                </c:pt>
                <c:pt idx="332">
                  <c:v>307.77</c:v>
                </c:pt>
                <c:pt idx="333">
                  <c:v>307.77</c:v>
                </c:pt>
                <c:pt idx="334">
                  <c:v>307.77</c:v>
                </c:pt>
                <c:pt idx="335">
                  <c:v>307.77</c:v>
                </c:pt>
                <c:pt idx="336">
                  <c:v>307.77</c:v>
                </c:pt>
                <c:pt idx="337">
                  <c:v>307.77</c:v>
                </c:pt>
                <c:pt idx="338">
                  <c:v>307.77</c:v>
                </c:pt>
                <c:pt idx="339">
                  <c:v>307.77</c:v>
                </c:pt>
                <c:pt idx="340">
                  <c:v>305.20999999999998</c:v>
                </c:pt>
                <c:pt idx="341">
                  <c:v>303.42</c:v>
                </c:pt>
                <c:pt idx="342">
                  <c:v>301.83999999999997</c:v>
                </c:pt>
                <c:pt idx="343">
                  <c:v>300.32</c:v>
                </c:pt>
                <c:pt idx="344">
                  <c:v>298.89</c:v>
                </c:pt>
                <c:pt idx="345">
                  <c:v>297.55</c:v>
                </c:pt>
                <c:pt idx="346">
                  <c:v>296.29000000000002</c:v>
                </c:pt>
                <c:pt idx="347">
                  <c:v>295.17</c:v>
                </c:pt>
                <c:pt idx="348">
                  <c:v>294.10000000000002</c:v>
                </c:pt>
                <c:pt idx="349">
                  <c:v>293.07</c:v>
                </c:pt>
                <c:pt idx="350">
                  <c:v>292.08</c:v>
                </c:pt>
                <c:pt idx="351">
                  <c:v>291.14</c:v>
                </c:pt>
                <c:pt idx="352">
                  <c:v>290.24</c:v>
                </c:pt>
                <c:pt idx="353">
                  <c:v>289.37</c:v>
                </c:pt>
                <c:pt idx="354">
                  <c:v>288.52999999999997</c:v>
                </c:pt>
                <c:pt idx="355">
                  <c:v>287.89999999999998</c:v>
                </c:pt>
                <c:pt idx="356">
                  <c:v>287.42</c:v>
                </c:pt>
                <c:pt idx="357">
                  <c:v>286.94</c:v>
                </c:pt>
                <c:pt idx="358">
                  <c:v>286.47000000000003</c:v>
                </c:pt>
                <c:pt idx="359">
                  <c:v>286</c:v>
                </c:pt>
                <c:pt idx="360">
                  <c:v>285.52999999999997</c:v>
                </c:pt>
                <c:pt idx="361">
                  <c:v>285.07</c:v>
                </c:pt>
                <c:pt idx="362">
                  <c:v>284.61</c:v>
                </c:pt>
                <c:pt idx="363">
                  <c:v>284.16000000000003</c:v>
                </c:pt>
                <c:pt idx="364">
                  <c:v>283.7</c:v>
                </c:pt>
                <c:pt idx="365">
                  <c:v>283.26</c:v>
                </c:pt>
                <c:pt idx="366">
                  <c:v>282.81</c:v>
                </c:pt>
                <c:pt idx="367">
                  <c:v>282.38</c:v>
                </c:pt>
                <c:pt idx="368">
                  <c:v>281.94</c:v>
                </c:pt>
                <c:pt idx="369">
                  <c:v>281.51</c:v>
                </c:pt>
                <c:pt idx="370">
                  <c:v>281.08</c:v>
                </c:pt>
                <c:pt idx="371">
                  <c:v>280.66000000000003</c:v>
                </c:pt>
                <c:pt idx="372">
                  <c:v>280.23</c:v>
                </c:pt>
                <c:pt idx="373">
                  <c:v>279.82</c:v>
                </c:pt>
                <c:pt idx="374">
                  <c:v>279.42</c:v>
                </c:pt>
                <c:pt idx="375">
                  <c:v>279.02</c:v>
                </c:pt>
                <c:pt idx="376">
                  <c:v>278.62</c:v>
                </c:pt>
                <c:pt idx="377">
                  <c:v>278.23</c:v>
                </c:pt>
                <c:pt idx="378">
                  <c:v>277.83999999999997</c:v>
                </c:pt>
                <c:pt idx="379">
                  <c:v>277.45</c:v>
                </c:pt>
                <c:pt idx="380">
                  <c:v>277.07</c:v>
                </c:pt>
                <c:pt idx="381">
                  <c:v>276.69</c:v>
                </c:pt>
                <c:pt idx="382">
                  <c:v>276.31</c:v>
                </c:pt>
                <c:pt idx="383">
                  <c:v>275.93</c:v>
                </c:pt>
                <c:pt idx="384">
                  <c:v>275.56</c:v>
                </c:pt>
                <c:pt idx="385">
                  <c:v>275.19</c:v>
                </c:pt>
                <c:pt idx="386">
                  <c:v>274.82</c:v>
                </c:pt>
                <c:pt idx="387">
                  <c:v>274.45999999999998</c:v>
                </c:pt>
                <c:pt idx="388">
                  <c:v>274.10000000000002</c:v>
                </c:pt>
                <c:pt idx="389">
                  <c:v>273.74</c:v>
                </c:pt>
                <c:pt idx="390">
                  <c:v>273.38</c:v>
                </c:pt>
                <c:pt idx="391">
                  <c:v>273.02</c:v>
                </c:pt>
                <c:pt idx="392">
                  <c:v>272.67</c:v>
                </c:pt>
                <c:pt idx="393">
                  <c:v>272.32</c:v>
                </c:pt>
                <c:pt idx="394">
                  <c:v>271.98</c:v>
                </c:pt>
                <c:pt idx="395">
                  <c:v>271.63</c:v>
                </c:pt>
                <c:pt idx="396">
                  <c:v>271.29000000000002</c:v>
                </c:pt>
                <c:pt idx="397">
                  <c:v>270.95</c:v>
                </c:pt>
                <c:pt idx="398">
                  <c:v>270.61</c:v>
                </c:pt>
                <c:pt idx="399">
                  <c:v>270.27999999999997</c:v>
                </c:pt>
                <c:pt idx="400">
                  <c:v>269.95</c:v>
                </c:pt>
                <c:pt idx="401">
                  <c:v>269.62</c:v>
                </c:pt>
                <c:pt idx="402">
                  <c:v>269.29000000000002</c:v>
                </c:pt>
                <c:pt idx="403">
                  <c:v>268.95999999999998</c:v>
                </c:pt>
                <c:pt idx="404">
                  <c:v>268.64</c:v>
                </c:pt>
                <c:pt idx="405">
                  <c:v>268.32</c:v>
                </c:pt>
                <c:pt idx="406">
                  <c:v>268</c:v>
                </c:pt>
                <c:pt idx="407">
                  <c:v>267.68</c:v>
                </c:pt>
                <c:pt idx="408">
                  <c:v>267.36</c:v>
                </c:pt>
                <c:pt idx="409">
                  <c:v>267.05</c:v>
                </c:pt>
                <c:pt idx="410">
                  <c:v>266.74</c:v>
                </c:pt>
                <c:pt idx="411">
                  <c:v>266.43</c:v>
                </c:pt>
                <c:pt idx="412">
                  <c:v>266.12</c:v>
                </c:pt>
                <c:pt idx="413">
                  <c:v>265.82</c:v>
                </c:pt>
                <c:pt idx="414">
                  <c:v>265.52</c:v>
                </c:pt>
                <c:pt idx="415">
                  <c:v>265.20999999999998</c:v>
                </c:pt>
                <c:pt idx="416">
                  <c:v>264.92</c:v>
                </c:pt>
                <c:pt idx="417">
                  <c:v>264.62</c:v>
                </c:pt>
                <c:pt idx="418">
                  <c:v>264.32</c:v>
                </c:pt>
                <c:pt idx="419">
                  <c:v>264.02999999999997</c:v>
                </c:pt>
                <c:pt idx="420">
                  <c:v>263.74</c:v>
                </c:pt>
                <c:pt idx="421">
                  <c:v>263.45</c:v>
                </c:pt>
                <c:pt idx="422">
                  <c:v>263.16000000000003</c:v>
                </c:pt>
                <c:pt idx="423">
                  <c:v>262.87</c:v>
                </c:pt>
                <c:pt idx="424">
                  <c:v>262.58999999999997</c:v>
                </c:pt>
                <c:pt idx="425">
                  <c:v>262.31</c:v>
                </c:pt>
                <c:pt idx="426">
                  <c:v>262.02999999999997</c:v>
                </c:pt>
                <c:pt idx="427">
                  <c:v>261.75</c:v>
                </c:pt>
                <c:pt idx="428">
                  <c:v>261.47000000000003</c:v>
                </c:pt>
                <c:pt idx="429">
                  <c:v>261.19</c:v>
                </c:pt>
                <c:pt idx="430">
                  <c:v>260.92</c:v>
                </c:pt>
                <c:pt idx="431">
                  <c:v>260.64999999999998</c:v>
                </c:pt>
                <c:pt idx="432">
                  <c:v>260.38</c:v>
                </c:pt>
                <c:pt idx="433">
                  <c:v>260.11</c:v>
                </c:pt>
                <c:pt idx="434">
                  <c:v>259.83999999999997</c:v>
                </c:pt>
                <c:pt idx="435">
                  <c:v>259.57</c:v>
                </c:pt>
                <c:pt idx="436">
                  <c:v>259.31</c:v>
                </c:pt>
                <c:pt idx="437">
                  <c:v>259.05</c:v>
                </c:pt>
                <c:pt idx="438">
                  <c:v>258.79000000000002</c:v>
                </c:pt>
                <c:pt idx="439">
                  <c:v>258.52999999999997</c:v>
                </c:pt>
                <c:pt idx="440">
                  <c:v>258.27</c:v>
                </c:pt>
                <c:pt idx="441">
                  <c:v>258.01</c:v>
                </c:pt>
                <c:pt idx="442">
                  <c:v>257.76</c:v>
                </c:pt>
                <c:pt idx="443">
                  <c:v>257.5</c:v>
                </c:pt>
                <c:pt idx="444">
                  <c:v>257.25</c:v>
                </c:pt>
                <c:pt idx="445">
                  <c:v>257</c:v>
                </c:pt>
                <c:pt idx="446">
                  <c:v>256.75</c:v>
                </c:pt>
                <c:pt idx="447">
                  <c:v>256.5</c:v>
                </c:pt>
                <c:pt idx="448">
                  <c:v>256.26</c:v>
                </c:pt>
                <c:pt idx="449">
                  <c:v>256.01</c:v>
                </c:pt>
                <c:pt idx="450">
                  <c:v>255.77</c:v>
                </c:pt>
                <c:pt idx="451">
                  <c:v>255.53</c:v>
                </c:pt>
                <c:pt idx="452">
                  <c:v>255.29</c:v>
                </c:pt>
                <c:pt idx="453">
                  <c:v>255.05</c:v>
                </c:pt>
                <c:pt idx="454">
                  <c:v>254.81</c:v>
                </c:pt>
                <c:pt idx="455">
                  <c:v>254.57</c:v>
                </c:pt>
                <c:pt idx="456">
                  <c:v>254.34</c:v>
                </c:pt>
                <c:pt idx="457">
                  <c:v>254.11</c:v>
                </c:pt>
                <c:pt idx="458">
                  <c:v>253.87</c:v>
                </c:pt>
                <c:pt idx="459">
                  <c:v>253.64</c:v>
                </c:pt>
                <c:pt idx="460">
                  <c:v>253.41</c:v>
                </c:pt>
                <c:pt idx="461">
                  <c:v>253.18</c:v>
                </c:pt>
                <c:pt idx="462">
                  <c:v>252.96</c:v>
                </c:pt>
                <c:pt idx="463">
                  <c:v>252.73</c:v>
                </c:pt>
                <c:pt idx="464">
                  <c:v>252.51</c:v>
                </c:pt>
                <c:pt idx="465">
                  <c:v>252.28</c:v>
                </c:pt>
                <c:pt idx="466">
                  <c:v>252.06</c:v>
                </c:pt>
                <c:pt idx="467">
                  <c:v>251.84</c:v>
                </c:pt>
                <c:pt idx="468">
                  <c:v>251.62</c:v>
                </c:pt>
                <c:pt idx="469">
                  <c:v>251.4</c:v>
                </c:pt>
                <c:pt idx="470">
                  <c:v>251.18</c:v>
                </c:pt>
                <c:pt idx="471">
                  <c:v>250.97</c:v>
                </c:pt>
                <c:pt idx="472">
                  <c:v>250.75</c:v>
                </c:pt>
                <c:pt idx="473">
                  <c:v>250.54</c:v>
                </c:pt>
                <c:pt idx="474">
                  <c:v>250.33</c:v>
                </c:pt>
                <c:pt idx="475">
                  <c:v>250.11</c:v>
                </c:pt>
                <c:pt idx="476">
                  <c:v>249.9</c:v>
                </c:pt>
                <c:pt idx="477">
                  <c:v>249.69</c:v>
                </c:pt>
                <c:pt idx="478">
                  <c:v>249.49</c:v>
                </c:pt>
                <c:pt idx="479">
                  <c:v>249.28</c:v>
                </c:pt>
                <c:pt idx="480">
                  <c:v>249.07</c:v>
                </c:pt>
                <c:pt idx="481">
                  <c:v>248.87</c:v>
                </c:pt>
                <c:pt idx="482">
                  <c:v>248.66</c:v>
                </c:pt>
                <c:pt idx="483">
                  <c:v>248.46</c:v>
                </c:pt>
                <c:pt idx="484">
                  <c:v>248.26</c:v>
                </c:pt>
                <c:pt idx="485">
                  <c:v>248.06</c:v>
                </c:pt>
                <c:pt idx="486">
                  <c:v>247.86</c:v>
                </c:pt>
                <c:pt idx="487">
                  <c:v>247.66</c:v>
                </c:pt>
                <c:pt idx="488">
                  <c:v>247.46</c:v>
                </c:pt>
                <c:pt idx="489">
                  <c:v>247.27</c:v>
                </c:pt>
                <c:pt idx="490">
                  <c:v>247.07</c:v>
                </c:pt>
                <c:pt idx="491">
                  <c:v>246.88</c:v>
                </c:pt>
                <c:pt idx="492">
                  <c:v>246.69</c:v>
                </c:pt>
                <c:pt idx="493">
                  <c:v>246.49</c:v>
                </c:pt>
                <c:pt idx="494">
                  <c:v>246.3</c:v>
                </c:pt>
                <c:pt idx="495">
                  <c:v>246.11</c:v>
                </c:pt>
                <c:pt idx="496">
                  <c:v>245.92</c:v>
                </c:pt>
                <c:pt idx="497">
                  <c:v>245.73</c:v>
                </c:pt>
                <c:pt idx="498">
                  <c:v>245.55</c:v>
                </c:pt>
                <c:pt idx="499">
                  <c:v>245.36</c:v>
                </c:pt>
                <c:pt idx="500">
                  <c:v>245.17</c:v>
                </c:pt>
                <c:pt idx="501">
                  <c:v>244.99</c:v>
                </c:pt>
                <c:pt idx="502">
                  <c:v>244.81</c:v>
                </c:pt>
                <c:pt idx="503">
                  <c:v>244.62</c:v>
                </c:pt>
                <c:pt idx="504">
                  <c:v>244.44</c:v>
                </c:pt>
                <c:pt idx="505">
                  <c:v>244.26</c:v>
                </c:pt>
                <c:pt idx="506">
                  <c:v>244.08</c:v>
                </c:pt>
                <c:pt idx="507">
                  <c:v>243.9</c:v>
                </c:pt>
                <c:pt idx="508">
                  <c:v>243.72</c:v>
                </c:pt>
                <c:pt idx="509">
                  <c:v>243.55</c:v>
                </c:pt>
                <c:pt idx="510">
                  <c:v>243.37</c:v>
                </c:pt>
                <c:pt idx="511">
                  <c:v>243.2</c:v>
                </c:pt>
                <c:pt idx="512">
                  <c:v>243.02</c:v>
                </c:pt>
                <c:pt idx="513">
                  <c:v>242.85</c:v>
                </c:pt>
                <c:pt idx="514">
                  <c:v>242.67</c:v>
                </c:pt>
                <c:pt idx="515">
                  <c:v>242.5</c:v>
                </c:pt>
                <c:pt idx="516">
                  <c:v>242.33</c:v>
                </c:pt>
                <c:pt idx="517">
                  <c:v>242.16</c:v>
                </c:pt>
                <c:pt idx="518">
                  <c:v>241.99</c:v>
                </c:pt>
                <c:pt idx="519">
                  <c:v>241.82</c:v>
                </c:pt>
                <c:pt idx="520">
                  <c:v>241.65</c:v>
                </c:pt>
                <c:pt idx="521">
                  <c:v>241.49</c:v>
                </c:pt>
                <c:pt idx="522">
                  <c:v>241.32</c:v>
                </c:pt>
                <c:pt idx="523">
                  <c:v>241.16</c:v>
                </c:pt>
                <c:pt idx="524">
                  <c:v>240.99</c:v>
                </c:pt>
                <c:pt idx="525">
                  <c:v>240.83</c:v>
                </c:pt>
                <c:pt idx="526">
                  <c:v>240.66</c:v>
                </c:pt>
                <c:pt idx="527">
                  <c:v>240.5</c:v>
                </c:pt>
                <c:pt idx="528">
                  <c:v>240.34</c:v>
                </c:pt>
                <c:pt idx="529">
                  <c:v>240.18</c:v>
                </c:pt>
                <c:pt idx="530">
                  <c:v>240.02</c:v>
                </c:pt>
                <c:pt idx="531">
                  <c:v>239.86</c:v>
                </c:pt>
                <c:pt idx="532">
                  <c:v>239.7</c:v>
                </c:pt>
                <c:pt idx="533">
                  <c:v>239.55</c:v>
                </c:pt>
                <c:pt idx="534">
                  <c:v>239.39</c:v>
                </c:pt>
                <c:pt idx="535">
                  <c:v>239.23</c:v>
                </c:pt>
                <c:pt idx="536">
                  <c:v>239.08</c:v>
                </c:pt>
                <c:pt idx="537">
                  <c:v>238.92</c:v>
                </c:pt>
                <c:pt idx="538">
                  <c:v>238.77</c:v>
                </c:pt>
                <c:pt idx="539">
                  <c:v>238.62</c:v>
                </c:pt>
                <c:pt idx="540">
                  <c:v>238.46</c:v>
                </c:pt>
                <c:pt idx="541">
                  <c:v>238.31</c:v>
                </c:pt>
                <c:pt idx="542">
                  <c:v>238.16</c:v>
                </c:pt>
                <c:pt idx="543">
                  <c:v>238.01</c:v>
                </c:pt>
                <c:pt idx="544">
                  <c:v>237.86</c:v>
                </c:pt>
                <c:pt idx="545">
                  <c:v>237.71</c:v>
                </c:pt>
                <c:pt idx="546">
                  <c:v>237.56</c:v>
                </c:pt>
                <c:pt idx="547">
                  <c:v>237.42</c:v>
                </c:pt>
                <c:pt idx="548">
                  <c:v>237.27</c:v>
                </c:pt>
                <c:pt idx="549">
                  <c:v>237.12</c:v>
                </c:pt>
                <c:pt idx="550">
                  <c:v>236.98</c:v>
                </c:pt>
                <c:pt idx="551">
                  <c:v>236.83</c:v>
                </c:pt>
                <c:pt idx="552">
                  <c:v>236.69</c:v>
                </c:pt>
                <c:pt idx="553">
                  <c:v>236.54</c:v>
                </c:pt>
                <c:pt idx="554">
                  <c:v>236.4</c:v>
                </c:pt>
                <c:pt idx="555">
                  <c:v>236.26</c:v>
                </c:pt>
                <c:pt idx="556">
                  <c:v>236.26</c:v>
                </c:pt>
                <c:pt idx="557">
                  <c:v>239.6</c:v>
                </c:pt>
                <c:pt idx="558">
                  <c:v>241.15</c:v>
                </c:pt>
                <c:pt idx="559">
                  <c:v>242.16</c:v>
                </c:pt>
                <c:pt idx="560">
                  <c:v>242.9</c:v>
                </c:pt>
                <c:pt idx="561">
                  <c:v>243.52</c:v>
                </c:pt>
                <c:pt idx="562">
                  <c:v>244.37</c:v>
                </c:pt>
                <c:pt idx="563">
                  <c:v>245.24</c:v>
                </c:pt>
                <c:pt idx="564">
                  <c:v>246.07</c:v>
                </c:pt>
                <c:pt idx="565">
                  <c:v>246.91</c:v>
                </c:pt>
                <c:pt idx="566">
                  <c:v>247.88</c:v>
                </c:pt>
                <c:pt idx="567">
                  <c:v>248.8</c:v>
                </c:pt>
                <c:pt idx="568">
                  <c:v>249.67</c:v>
                </c:pt>
                <c:pt idx="569">
                  <c:v>250.49</c:v>
                </c:pt>
                <c:pt idx="570">
                  <c:v>251.26</c:v>
                </c:pt>
                <c:pt idx="571">
                  <c:v>252</c:v>
                </c:pt>
                <c:pt idx="572">
                  <c:v>252.7</c:v>
                </c:pt>
                <c:pt idx="573">
                  <c:v>253.36</c:v>
                </c:pt>
                <c:pt idx="574">
                  <c:v>254</c:v>
                </c:pt>
                <c:pt idx="575">
                  <c:v>254.61</c:v>
                </c:pt>
                <c:pt idx="576">
                  <c:v>255.2</c:v>
                </c:pt>
                <c:pt idx="577">
                  <c:v>255.77</c:v>
                </c:pt>
                <c:pt idx="578">
                  <c:v>256.31</c:v>
                </c:pt>
                <c:pt idx="579">
                  <c:v>256.83999999999997</c:v>
                </c:pt>
                <c:pt idx="580">
                  <c:v>257.33999999999997</c:v>
                </c:pt>
                <c:pt idx="581">
                  <c:v>257.83999999999997</c:v>
                </c:pt>
                <c:pt idx="582">
                  <c:v>258.32</c:v>
                </c:pt>
                <c:pt idx="583">
                  <c:v>258.77999999999997</c:v>
                </c:pt>
                <c:pt idx="584">
                  <c:v>259.23</c:v>
                </c:pt>
                <c:pt idx="585">
                  <c:v>259.68</c:v>
                </c:pt>
                <c:pt idx="586">
                  <c:v>260.11</c:v>
                </c:pt>
                <c:pt idx="587">
                  <c:v>260.52999999999997</c:v>
                </c:pt>
                <c:pt idx="588">
                  <c:v>260.94</c:v>
                </c:pt>
                <c:pt idx="589">
                  <c:v>261.35000000000002</c:v>
                </c:pt>
                <c:pt idx="590">
                  <c:v>261.74</c:v>
                </c:pt>
                <c:pt idx="591">
                  <c:v>262.13</c:v>
                </c:pt>
                <c:pt idx="592">
                  <c:v>262.51</c:v>
                </c:pt>
                <c:pt idx="593">
                  <c:v>262.89</c:v>
                </c:pt>
                <c:pt idx="594">
                  <c:v>263.26</c:v>
                </c:pt>
                <c:pt idx="595">
                  <c:v>263.62</c:v>
                </c:pt>
                <c:pt idx="596">
                  <c:v>263.98</c:v>
                </c:pt>
                <c:pt idx="597">
                  <c:v>264.33</c:v>
                </c:pt>
                <c:pt idx="598">
                  <c:v>264.68</c:v>
                </c:pt>
                <c:pt idx="599">
                  <c:v>265.02999999999997</c:v>
                </c:pt>
                <c:pt idx="600">
                  <c:v>265.36</c:v>
                </c:pt>
                <c:pt idx="601">
                  <c:v>265.7</c:v>
                </c:pt>
                <c:pt idx="602">
                  <c:v>266.02999999999997</c:v>
                </c:pt>
                <c:pt idx="603">
                  <c:v>266.36</c:v>
                </c:pt>
                <c:pt idx="604">
                  <c:v>266.68</c:v>
                </c:pt>
                <c:pt idx="605">
                  <c:v>267</c:v>
                </c:pt>
                <c:pt idx="606">
                  <c:v>267.32</c:v>
                </c:pt>
                <c:pt idx="607">
                  <c:v>267.63</c:v>
                </c:pt>
                <c:pt idx="608">
                  <c:v>267.95</c:v>
                </c:pt>
                <c:pt idx="609">
                  <c:v>268.25</c:v>
                </c:pt>
                <c:pt idx="610">
                  <c:v>268.56</c:v>
                </c:pt>
                <c:pt idx="611">
                  <c:v>268.86</c:v>
                </c:pt>
                <c:pt idx="612">
                  <c:v>269.16000000000003</c:v>
                </c:pt>
                <c:pt idx="613">
                  <c:v>269.45999999999998</c:v>
                </c:pt>
                <c:pt idx="614">
                  <c:v>269.75</c:v>
                </c:pt>
                <c:pt idx="615">
                  <c:v>270.04000000000002</c:v>
                </c:pt>
                <c:pt idx="616">
                  <c:v>270.33</c:v>
                </c:pt>
                <c:pt idx="617">
                  <c:v>270.62</c:v>
                </c:pt>
                <c:pt idx="618">
                  <c:v>270.89999999999998</c:v>
                </c:pt>
                <c:pt idx="619">
                  <c:v>271.18</c:v>
                </c:pt>
                <c:pt idx="620">
                  <c:v>271.45999999999998</c:v>
                </c:pt>
                <c:pt idx="621">
                  <c:v>271.74</c:v>
                </c:pt>
                <c:pt idx="622">
                  <c:v>272.02</c:v>
                </c:pt>
                <c:pt idx="623">
                  <c:v>272.29000000000002</c:v>
                </c:pt>
                <c:pt idx="624">
                  <c:v>272.56</c:v>
                </c:pt>
                <c:pt idx="625">
                  <c:v>272.83</c:v>
                </c:pt>
                <c:pt idx="626">
                  <c:v>273.10000000000002</c:v>
                </c:pt>
                <c:pt idx="627">
                  <c:v>273.36</c:v>
                </c:pt>
                <c:pt idx="628">
                  <c:v>273.62</c:v>
                </c:pt>
                <c:pt idx="629">
                  <c:v>273.89</c:v>
                </c:pt>
                <c:pt idx="630">
                  <c:v>274.14999999999998</c:v>
                </c:pt>
                <c:pt idx="631">
                  <c:v>274.39999999999998</c:v>
                </c:pt>
                <c:pt idx="632">
                  <c:v>274.66000000000003</c:v>
                </c:pt>
                <c:pt idx="633">
                  <c:v>274.91000000000003</c:v>
                </c:pt>
                <c:pt idx="634">
                  <c:v>275.16000000000003</c:v>
                </c:pt>
                <c:pt idx="635">
                  <c:v>275.41000000000003</c:v>
                </c:pt>
                <c:pt idx="636">
                  <c:v>275.66000000000003</c:v>
                </c:pt>
                <c:pt idx="637">
                  <c:v>275.91000000000003</c:v>
                </c:pt>
                <c:pt idx="638">
                  <c:v>276.14999999999998</c:v>
                </c:pt>
                <c:pt idx="639">
                  <c:v>276.39999999999998</c:v>
                </c:pt>
                <c:pt idx="640">
                  <c:v>276.64</c:v>
                </c:pt>
                <c:pt idx="641">
                  <c:v>276.88</c:v>
                </c:pt>
                <c:pt idx="642">
                  <c:v>277.12</c:v>
                </c:pt>
                <c:pt idx="643">
                  <c:v>277.35000000000002</c:v>
                </c:pt>
                <c:pt idx="644">
                  <c:v>277.58999999999997</c:v>
                </c:pt>
                <c:pt idx="645">
                  <c:v>277.82</c:v>
                </c:pt>
                <c:pt idx="646">
                  <c:v>278.05</c:v>
                </c:pt>
                <c:pt idx="647">
                  <c:v>278.27999999999997</c:v>
                </c:pt>
                <c:pt idx="648">
                  <c:v>278.51</c:v>
                </c:pt>
                <c:pt idx="649">
                  <c:v>278.74</c:v>
                </c:pt>
                <c:pt idx="650">
                  <c:v>278.95999999999998</c:v>
                </c:pt>
                <c:pt idx="651">
                  <c:v>279.19</c:v>
                </c:pt>
                <c:pt idx="652">
                  <c:v>279.41000000000003</c:v>
                </c:pt>
                <c:pt idx="653">
                  <c:v>279.63</c:v>
                </c:pt>
                <c:pt idx="654">
                  <c:v>279.85000000000002</c:v>
                </c:pt>
                <c:pt idx="655">
                  <c:v>280.06</c:v>
                </c:pt>
                <c:pt idx="656">
                  <c:v>280.27999999999997</c:v>
                </c:pt>
                <c:pt idx="657">
                  <c:v>280.5</c:v>
                </c:pt>
                <c:pt idx="658">
                  <c:v>280.70999999999998</c:v>
                </c:pt>
                <c:pt idx="659">
                  <c:v>280.92</c:v>
                </c:pt>
                <c:pt idx="660">
                  <c:v>281.13</c:v>
                </c:pt>
                <c:pt idx="661">
                  <c:v>281.33999999999997</c:v>
                </c:pt>
                <c:pt idx="662">
                  <c:v>281.55</c:v>
                </c:pt>
                <c:pt idx="663">
                  <c:v>281.75</c:v>
                </c:pt>
                <c:pt idx="664">
                  <c:v>281.95999999999998</c:v>
                </c:pt>
                <c:pt idx="665">
                  <c:v>282.16000000000003</c:v>
                </c:pt>
                <c:pt idx="666">
                  <c:v>282.36</c:v>
                </c:pt>
                <c:pt idx="667">
                  <c:v>282.56</c:v>
                </c:pt>
                <c:pt idx="668">
                  <c:v>282.76</c:v>
                </c:pt>
                <c:pt idx="669">
                  <c:v>282.95999999999998</c:v>
                </c:pt>
                <c:pt idx="670">
                  <c:v>283.14999999999998</c:v>
                </c:pt>
                <c:pt idx="671">
                  <c:v>283.35000000000002</c:v>
                </c:pt>
                <c:pt idx="672">
                  <c:v>283.54000000000002</c:v>
                </c:pt>
                <c:pt idx="673">
                  <c:v>283.73</c:v>
                </c:pt>
                <c:pt idx="674">
                  <c:v>283.92</c:v>
                </c:pt>
                <c:pt idx="675">
                  <c:v>284.11</c:v>
                </c:pt>
                <c:pt idx="676">
                  <c:v>284.3</c:v>
                </c:pt>
                <c:pt idx="677">
                  <c:v>284.48</c:v>
                </c:pt>
                <c:pt idx="678">
                  <c:v>284.67</c:v>
                </c:pt>
                <c:pt idx="679">
                  <c:v>284.85000000000002</c:v>
                </c:pt>
                <c:pt idx="680">
                  <c:v>285.02999999999997</c:v>
                </c:pt>
                <c:pt idx="681">
                  <c:v>285.22000000000003</c:v>
                </c:pt>
                <c:pt idx="682">
                  <c:v>285.39999999999998</c:v>
                </c:pt>
                <c:pt idx="683">
                  <c:v>285.57</c:v>
                </c:pt>
                <c:pt idx="684">
                  <c:v>285.75</c:v>
                </c:pt>
                <c:pt idx="685">
                  <c:v>285.93</c:v>
                </c:pt>
                <c:pt idx="686">
                  <c:v>286.10000000000002</c:v>
                </c:pt>
                <c:pt idx="687">
                  <c:v>286.27</c:v>
                </c:pt>
                <c:pt idx="688">
                  <c:v>286.45</c:v>
                </c:pt>
                <c:pt idx="689">
                  <c:v>286.62</c:v>
                </c:pt>
                <c:pt idx="690">
                  <c:v>286.79000000000002</c:v>
                </c:pt>
                <c:pt idx="691">
                  <c:v>286.95999999999998</c:v>
                </c:pt>
                <c:pt idx="692">
                  <c:v>287.12</c:v>
                </c:pt>
                <c:pt idx="693">
                  <c:v>287.29000000000002</c:v>
                </c:pt>
                <c:pt idx="694">
                  <c:v>287.45</c:v>
                </c:pt>
                <c:pt idx="695">
                  <c:v>287.62</c:v>
                </c:pt>
                <c:pt idx="696">
                  <c:v>287.77999999999997</c:v>
                </c:pt>
                <c:pt idx="697">
                  <c:v>287.94</c:v>
                </c:pt>
                <c:pt idx="698">
                  <c:v>288.10000000000002</c:v>
                </c:pt>
                <c:pt idx="699">
                  <c:v>288.26</c:v>
                </c:pt>
                <c:pt idx="700">
                  <c:v>288.42</c:v>
                </c:pt>
                <c:pt idx="701">
                  <c:v>288.58</c:v>
                </c:pt>
                <c:pt idx="702">
                  <c:v>288.73</c:v>
                </c:pt>
                <c:pt idx="703">
                  <c:v>288.88</c:v>
                </c:pt>
                <c:pt idx="704">
                  <c:v>289.04000000000002</c:v>
                </c:pt>
                <c:pt idx="705">
                  <c:v>289.19</c:v>
                </c:pt>
                <c:pt idx="706">
                  <c:v>289.33999999999997</c:v>
                </c:pt>
                <c:pt idx="707">
                  <c:v>289.49</c:v>
                </c:pt>
                <c:pt idx="708">
                  <c:v>289.64</c:v>
                </c:pt>
                <c:pt idx="709">
                  <c:v>289.79000000000002</c:v>
                </c:pt>
                <c:pt idx="710">
                  <c:v>289.93</c:v>
                </c:pt>
                <c:pt idx="711">
                  <c:v>290.08</c:v>
                </c:pt>
                <c:pt idx="712">
                  <c:v>290.22000000000003</c:v>
                </c:pt>
                <c:pt idx="713">
                  <c:v>290.37</c:v>
                </c:pt>
                <c:pt idx="714">
                  <c:v>290.51</c:v>
                </c:pt>
                <c:pt idx="715">
                  <c:v>290.64999999999998</c:v>
                </c:pt>
                <c:pt idx="716">
                  <c:v>290.79000000000002</c:v>
                </c:pt>
                <c:pt idx="717">
                  <c:v>290.93</c:v>
                </c:pt>
                <c:pt idx="718">
                  <c:v>291.07</c:v>
                </c:pt>
                <c:pt idx="719">
                  <c:v>291.2</c:v>
                </c:pt>
                <c:pt idx="720">
                  <c:v>291.33999999999997</c:v>
                </c:pt>
                <c:pt idx="721">
                  <c:v>291.47000000000003</c:v>
                </c:pt>
                <c:pt idx="722">
                  <c:v>291.61</c:v>
                </c:pt>
                <c:pt idx="723">
                  <c:v>291.74</c:v>
                </c:pt>
                <c:pt idx="724">
                  <c:v>291.87</c:v>
                </c:pt>
                <c:pt idx="725">
                  <c:v>292</c:v>
                </c:pt>
                <c:pt idx="726">
                  <c:v>292.13</c:v>
                </c:pt>
                <c:pt idx="727">
                  <c:v>292.26</c:v>
                </c:pt>
                <c:pt idx="728">
                  <c:v>292.39</c:v>
                </c:pt>
                <c:pt idx="729">
                  <c:v>292.52</c:v>
                </c:pt>
                <c:pt idx="730">
                  <c:v>292.64</c:v>
                </c:pt>
                <c:pt idx="731">
                  <c:v>292.77</c:v>
                </c:pt>
                <c:pt idx="732">
                  <c:v>292.89</c:v>
                </c:pt>
                <c:pt idx="733">
                  <c:v>293.02</c:v>
                </c:pt>
                <c:pt idx="734">
                  <c:v>293.14</c:v>
                </c:pt>
                <c:pt idx="735">
                  <c:v>293.26</c:v>
                </c:pt>
                <c:pt idx="736">
                  <c:v>293.38</c:v>
                </c:pt>
                <c:pt idx="737">
                  <c:v>293.5</c:v>
                </c:pt>
                <c:pt idx="738">
                  <c:v>293.62</c:v>
                </c:pt>
                <c:pt idx="739">
                  <c:v>293.73</c:v>
                </c:pt>
                <c:pt idx="740">
                  <c:v>293.85000000000002</c:v>
                </c:pt>
                <c:pt idx="741">
                  <c:v>293.97000000000003</c:v>
                </c:pt>
                <c:pt idx="742">
                  <c:v>294.08</c:v>
                </c:pt>
                <c:pt idx="743">
                  <c:v>294.2</c:v>
                </c:pt>
                <c:pt idx="744">
                  <c:v>294.31</c:v>
                </c:pt>
                <c:pt idx="745">
                  <c:v>294.42</c:v>
                </c:pt>
                <c:pt idx="746">
                  <c:v>294.52999999999997</c:v>
                </c:pt>
                <c:pt idx="747">
                  <c:v>294.64</c:v>
                </c:pt>
                <c:pt idx="748">
                  <c:v>294.75</c:v>
                </c:pt>
                <c:pt idx="749">
                  <c:v>294.86</c:v>
                </c:pt>
                <c:pt idx="750">
                  <c:v>294.97000000000003</c:v>
                </c:pt>
                <c:pt idx="751">
                  <c:v>295.08</c:v>
                </c:pt>
                <c:pt idx="752">
                  <c:v>295.18</c:v>
                </c:pt>
                <c:pt idx="753">
                  <c:v>295.29000000000002</c:v>
                </c:pt>
                <c:pt idx="754">
                  <c:v>295.39</c:v>
                </c:pt>
                <c:pt idx="755">
                  <c:v>295.49</c:v>
                </c:pt>
                <c:pt idx="756">
                  <c:v>295.60000000000002</c:v>
                </c:pt>
                <c:pt idx="757">
                  <c:v>295.7</c:v>
                </c:pt>
                <c:pt idx="758">
                  <c:v>295.8</c:v>
                </c:pt>
                <c:pt idx="759">
                  <c:v>295.89999999999998</c:v>
                </c:pt>
                <c:pt idx="760">
                  <c:v>296</c:v>
                </c:pt>
                <c:pt idx="761">
                  <c:v>296.10000000000002</c:v>
                </c:pt>
                <c:pt idx="762">
                  <c:v>296.2</c:v>
                </c:pt>
                <c:pt idx="763">
                  <c:v>296.3</c:v>
                </c:pt>
                <c:pt idx="764">
                  <c:v>296.39</c:v>
                </c:pt>
                <c:pt idx="765">
                  <c:v>296.49</c:v>
                </c:pt>
                <c:pt idx="766">
                  <c:v>296.58</c:v>
                </c:pt>
                <c:pt idx="767">
                  <c:v>296.68</c:v>
                </c:pt>
                <c:pt idx="768">
                  <c:v>296.77</c:v>
                </c:pt>
                <c:pt idx="769">
                  <c:v>296.86</c:v>
                </c:pt>
                <c:pt idx="770">
                  <c:v>296.95999999999998</c:v>
                </c:pt>
                <c:pt idx="771">
                  <c:v>297.05</c:v>
                </c:pt>
                <c:pt idx="772">
                  <c:v>297.14</c:v>
                </c:pt>
                <c:pt idx="773">
                  <c:v>297.23</c:v>
                </c:pt>
                <c:pt idx="774">
                  <c:v>297.32</c:v>
                </c:pt>
                <c:pt idx="775">
                  <c:v>297.39999999999998</c:v>
                </c:pt>
                <c:pt idx="776">
                  <c:v>297.49</c:v>
                </c:pt>
                <c:pt idx="777">
                  <c:v>297.58</c:v>
                </c:pt>
                <c:pt idx="778">
                  <c:v>297.67</c:v>
                </c:pt>
                <c:pt idx="779">
                  <c:v>297.75</c:v>
                </c:pt>
                <c:pt idx="780">
                  <c:v>297.83999999999997</c:v>
                </c:pt>
                <c:pt idx="781">
                  <c:v>297.92</c:v>
                </c:pt>
                <c:pt idx="782">
                  <c:v>298</c:v>
                </c:pt>
                <c:pt idx="783">
                  <c:v>298.08999999999997</c:v>
                </c:pt>
                <c:pt idx="784">
                  <c:v>298.17</c:v>
                </c:pt>
                <c:pt idx="785">
                  <c:v>298.25</c:v>
                </c:pt>
                <c:pt idx="786">
                  <c:v>298.33</c:v>
                </c:pt>
                <c:pt idx="787">
                  <c:v>298.41000000000003</c:v>
                </c:pt>
                <c:pt idx="788">
                  <c:v>298.49</c:v>
                </c:pt>
                <c:pt idx="789">
                  <c:v>298.57</c:v>
                </c:pt>
                <c:pt idx="790">
                  <c:v>298.64999999999998</c:v>
                </c:pt>
                <c:pt idx="791">
                  <c:v>298.73</c:v>
                </c:pt>
                <c:pt idx="792">
                  <c:v>298.8</c:v>
                </c:pt>
                <c:pt idx="793">
                  <c:v>298.88</c:v>
                </c:pt>
                <c:pt idx="794">
                  <c:v>298.95999999999998</c:v>
                </c:pt>
                <c:pt idx="795">
                  <c:v>299.02999999999997</c:v>
                </c:pt>
                <c:pt idx="796">
                  <c:v>299.10000000000002</c:v>
                </c:pt>
                <c:pt idx="797">
                  <c:v>299.18</c:v>
                </c:pt>
                <c:pt idx="798">
                  <c:v>299.25</c:v>
                </c:pt>
                <c:pt idx="799">
                  <c:v>299.32</c:v>
                </c:pt>
                <c:pt idx="800">
                  <c:v>299.39999999999998</c:v>
                </c:pt>
                <c:pt idx="801">
                  <c:v>299.47000000000003</c:v>
                </c:pt>
                <c:pt idx="802">
                  <c:v>299.54000000000002</c:v>
                </c:pt>
                <c:pt idx="803">
                  <c:v>299.61</c:v>
                </c:pt>
                <c:pt idx="804">
                  <c:v>299.68</c:v>
                </c:pt>
                <c:pt idx="805">
                  <c:v>299.75</c:v>
                </c:pt>
                <c:pt idx="806">
                  <c:v>299.82</c:v>
                </c:pt>
                <c:pt idx="807">
                  <c:v>299.89</c:v>
                </c:pt>
                <c:pt idx="808">
                  <c:v>299.95</c:v>
                </c:pt>
                <c:pt idx="809">
                  <c:v>300.02</c:v>
                </c:pt>
                <c:pt idx="810">
                  <c:v>300.08999999999997</c:v>
                </c:pt>
                <c:pt idx="811">
                  <c:v>300.14999999999998</c:v>
                </c:pt>
                <c:pt idx="812">
                  <c:v>300.22000000000003</c:v>
                </c:pt>
                <c:pt idx="813">
                  <c:v>300.27999999999997</c:v>
                </c:pt>
                <c:pt idx="814">
                  <c:v>300.35000000000002</c:v>
                </c:pt>
                <c:pt idx="815">
                  <c:v>300.41000000000003</c:v>
                </c:pt>
                <c:pt idx="816">
                  <c:v>300.47000000000003</c:v>
                </c:pt>
                <c:pt idx="817">
                  <c:v>300.54000000000002</c:v>
                </c:pt>
                <c:pt idx="818">
                  <c:v>300.60000000000002</c:v>
                </c:pt>
                <c:pt idx="819">
                  <c:v>300.66000000000003</c:v>
                </c:pt>
                <c:pt idx="820">
                  <c:v>300.72000000000003</c:v>
                </c:pt>
                <c:pt idx="821">
                  <c:v>300.77999999999997</c:v>
                </c:pt>
                <c:pt idx="822">
                  <c:v>300.83999999999997</c:v>
                </c:pt>
                <c:pt idx="823">
                  <c:v>300.89999999999998</c:v>
                </c:pt>
                <c:pt idx="824">
                  <c:v>300.95999999999998</c:v>
                </c:pt>
                <c:pt idx="825">
                  <c:v>301.02</c:v>
                </c:pt>
                <c:pt idx="826">
                  <c:v>301.08</c:v>
                </c:pt>
                <c:pt idx="827">
                  <c:v>301.14</c:v>
                </c:pt>
                <c:pt idx="828">
                  <c:v>301.19</c:v>
                </c:pt>
                <c:pt idx="829">
                  <c:v>301.25</c:v>
                </c:pt>
                <c:pt idx="830">
                  <c:v>301.31</c:v>
                </c:pt>
                <c:pt idx="831">
                  <c:v>301.36</c:v>
                </c:pt>
                <c:pt idx="832">
                  <c:v>301.42</c:v>
                </c:pt>
                <c:pt idx="833">
                  <c:v>301.47000000000003</c:v>
                </c:pt>
                <c:pt idx="834">
                  <c:v>301.52999999999997</c:v>
                </c:pt>
                <c:pt idx="835">
                  <c:v>301.58</c:v>
                </c:pt>
                <c:pt idx="836">
                  <c:v>301.63</c:v>
                </c:pt>
                <c:pt idx="837">
                  <c:v>301.69</c:v>
                </c:pt>
                <c:pt idx="838">
                  <c:v>301.74</c:v>
                </c:pt>
                <c:pt idx="839">
                  <c:v>301.79000000000002</c:v>
                </c:pt>
                <c:pt idx="840">
                  <c:v>301.83999999999997</c:v>
                </c:pt>
                <c:pt idx="841">
                  <c:v>301.89</c:v>
                </c:pt>
                <c:pt idx="842">
                  <c:v>301.94</c:v>
                </c:pt>
                <c:pt idx="843">
                  <c:v>302</c:v>
                </c:pt>
                <c:pt idx="844">
                  <c:v>302.05</c:v>
                </c:pt>
                <c:pt idx="845">
                  <c:v>302.08999999999997</c:v>
                </c:pt>
                <c:pt idx="846">
                  <c:v>302.14</c:v>
                </c:pt>
                <c:pt idx="847">
                  <c:v>302.19</c:v>
                </c:pt>
                <c:pt idx="848">
                  <c:v>302.24</c:v>
                </c:pt>
                <c:pt idx="849">
                  <c:v>302.29000000000002</c:v>
                </c:pt>
                <c:pt idx="850">
                  <c:v>302.33999999999997</c:v>
                </c:pt>
                <c:pt idx="851">
                  <c:v>302.38</c:v>
                </c:pt>
                <c:pt idx="852">
                  <c:v>302.43</c:v>
                </c:pt>
                <c:pt idx="853">
                  <c:v>302.48</c:v>
                </c:pt>
                <c:pt idx="854">
                  <c:v>302.52</c:v>
                </c:pt>
                <c:pt idx="855">
                  <c:v>302.57</c:v>
                </c:pt>
                <c:pt idx="856">
                  <c:v>302.61</c:v>
                </c:pt>
                <c:pt idx="857">
                  <c:v>302.66000000000003</c:v>
                </c:pt>
                <c:pt idx="858">
                  <c:v>302.7</c:v>
                </c:pt>
                <c:pt idx="859">
                  <c:v>302.75</c:v>
                </c:pt>
                <c:pt idx="860">
                  <c:v>302.79000000000002</c:v>
                </c:pt>
                <c:pt idx="861">
                  <c:v>302.83</c:v>
                </c:pt>
                <c:pt idx="862">
                  <c:v>302.88</c:v>
                </c:pt>
                <c:pt idx="863">
                  <c:v>302.92</c:v>
                </c:pt>
                <c:pt idx="864">
                  <c:v>302.95999999999998</c:v>
                </c:pt>
                <c:pt idx="865">
                  <c:v>303</c:v>
                </c:pt>
                <c:pt idx="866">
                  <c:v>303.04000000000002</c:v>
                </c:pt>
                <c:pt idx="867">
                  <c:v>303.08999999999997</c:v>
                </c:pt>
                <c:pt idx="868">
                  <c:v>303.13</c:v>
                </c:pt>
                <c:pt idx="869">
                  <c:v>303.17</c:v>
                </c:pt>
                <c:pt idx="870">
                  <c:v>303.20999999999998</c:v>
                </c:pt>
                <c:pt idx="871">
                  <c:v>303.25</c:v>
                </c:pt>
                <c:pt idx="872">
                  <c:v>303.29000000000002</c:v>
                </c:pt>
                <c:pt idx="873">
                  <c:v>303.33</c:v>
                </c:pt>
                <c:pt idx="874">
                  <c:v>303.36</c:v>
                </c:pt>
                <c:pt idx="875">
                  <c:v>303.39999999999998</c:v>
                </c:pt>
                <c:pt idx="876">
                  <c:v>303.44</c:v>
                </c:pt>
                <c:pt idx="877">
                  <c:v>303.48</c:v>
                </c:pt>
                <c:pt idx="878">
                  <c:v>303.52</c:v>
                </c:pt>
                <c:pt idx="879">
                  <c:v>303.55</c:v>
                </c:pt>
                <c:pt idx="880">
                  <c:v>303.58999999999997</c:v>
                </c:pt>
                <c:pt idx="881">
                  <c:v>303.63</c:v>
                </c:pt>
                <c:pt idx="882">
                  <c:v>303.66000000000003</c:v>
                </c:pt>
                <c:pt idx="883">
                  <c:v>303.7</c:v>
                </c:pt>
                <c:pt idx="884">
                  <c:v>303.73</c:v>
                </c:pt>
                <c:pt idx="885">
                  <c:v>303.77</c:v>
                </c:pt>
                <c:pt idx="886">
                  <c:v>303.8</c:v>
                </c:pt>
                <c:pt idx="887">
                  <c:v>303.83999999999997</c:v>
                </c:pt>
                <c:pt idx="888">
                  <c:v>303.87</c:v>
                </c:pt>
                <c:pt idx="889">
                  <c:v>303.91000000000003</c:v>
                </c:pt>
                <c:pt idx="890">
                  <c:v>303.94</c:v>
                </c:pt>
                <c:pt idx="891">
                  <c:v>303.97000000000003</c:v>
                </c:pt>
                <c:pt idx="892">
                  <c:v>304.01</c:v>
                </c:pt>
                <c:pt idx="893">
                  <c:v>304.04000000000002</c:v>
                </c:pt>
                <c:pt idx="894">
                  <c:v>304.07</c:v>
                </c:pt>
                <c:pt idx="895">
                  <c:v>304.07</c:v>
                </c:pt>
                <c:pt idx="896">
                  <c:v>301.49</c:v>
                </c:pt>
                <c:pt idx="897">
                  <c:v>299.72000000000003</c:v>
                </c:pt>
                <c:pt idx="898">
                  <c:v>298.16000000000003</c:v>
                </c:pt>
                <c:pt idx="899">
                  <c:v>296.67</c:v>
                </c:pt>
                <c:pt idx="900">
                  <c:v>295.27999999999997</c:v>
                </c:pt>
                <c:pt idx="901">
                  <c:v>293.97000000000003</c:v>
                </c:pt>
                <c:pt idx="902">
                  <c:v>292.73</c:v>
                </c:pt>
                <c:pt idx="903">
                  <c:v>291.61</c:v>
                </c:pt>
                <c:pt idx="904">
                  <c:v>290.57</c:v>
                </c:pt>
                <c:pt idx="905">
                  <c:v>289.57</c:v>
                </c:pt>
                <c:pt idx="906">
                  <c:v>288.61</c:v>
                </c:pt>
                <c:pt idx="907">
                  <c:v>287.69</c:v>
                </c:pt>
                <c:pt idx="908">
                  <c:v>286.81</c:v>
                </c:pt>
                <c:pt idx="909">
                  <c:v>285.97000000000003</c:v>
                </c:pt>
                <c:pt idx="910">
                  <c:v>285.16000000000003</c:v>
                </c:pt>
                <c:pt idx="911">
                  <c:v>284.45999999999998</c:v>
                </c:pt>
                <c:pt idx="912">
                  <c:v>283.99</c:v>
                </c:pt>
                <c:pt idx="913">
                  <c:v>283.52999999999997</c:v>
                </c:pt>
                <c:pt idx="914">
                  <c:v>283.08999999999997</c:v>
                </c:pt>
                <c:pt idx="915">
                  <c:v>282.64</c:v>
                </c:pt>
                <c:pt idx="916">
                  <c:v>282.2</c:v>
                </c:pt>
                <c:pt idx="917">
                  <c:v>281.77</c:v>
                </c:pt>
                <c:pt idx="918">
                  <c:v>281.33999999999997</c:v>
                </c:pt>
                <c:pt idx="919">
                  <c:v>280.91000000000003</c:v>
                </c:pt>
                <c:pt idx="920">
                  <c:v>280.48</c:v>
                </c:pt>
                <c:pt idx="921">
                  <c:v>280.06</c:v>
                </c:pt>
                <c:pt idx="922">
                  <c:v>279.64</c:v>
                </c:pt>
                <c:pt idx="923">
                  <c:v>279.23</c:v>
                </c:pt>
                <c:pt idx="924">
                  <c:v>278.81</c:v>
                </c:pt>
                <c:pt idx="925">
                  <c:v>278.41000000000003</c:v>
                </c:pt>
                <c:pt idx="926">
                  <c:v>278.01</c:v>
                </c:pt>
                <c:pt idx="927">
                  <c:v>277.62</c:v>
                </c:pt>
                <c:pt idx="928">
                  <c:v>277.23</c:v>
                </c:pt>
                <c:pt idx="929">
                  <c:v>276.85000000000002</c:v>
                </c:pt>
                <c:pt idx="930">
                  <c:v>276.47000000000003</c:v>
                </c:pt>
                <c:pt idx="931">
                  <c:v>276.08999999999997</c:v>
                </c:pt>
                <c:pt idx="932">
                  <c:v>275.72000000000003</c:v>
                </c:pt>
                <c:pt idx="933">
                  <c:v>275.35000000000002</c:v>
                </c:pt>
                <c:pt idx="934">
                  <c:v>274.98</c:v>
                </c:pt>
                <c:pt idx="935">
                  <c:v>274.61</c:v>
                </c:pt>
                <c:pt idx="936">
                  <c:v>274.25</c:v>
                </c:pt>
                <c:pt idx="937">
                  <c:v>273.89</c:v>
                </c:pt>
                <c:pt idx="938">
                  <c:v>273.52999999999997</c:v>
                </c:pt>
                <c:pt idx="939">
                  <c:v>273.17</c:v>
                </c:pt>
                <c:pt idx="940">
                  <c:v>272.82</c:v>
                </c:pt>
                <c:pt idx="941">
                  <c:v>272.47000000000003</c:v>
                </c:pt>
                <c:pt idx="942">
                  <c:v>272.12</c:v>
                </c:pt>
                <c:pt idx="943">
                  <c:v>271.77999999999997</c:v>
                </c:pt>
                <c:pt idx="944">
                  <c:v>271.43</c:v>
                </c:pt>
                <c:pt idx="945">
                  <c:v>271.08999999999997</c:v>
                </c:pt>
                <c:pt idx="946">
                  <c:v>270.75</c:v>
                </c:pt>
                <c:pt idx="947">
                  <c:v>270.42</c:v>
                </c:pt>
                <c:pt idx="948">
                  <c:v>270.08</c:v>
                </c:pt>
                <c:pt idx="949">
                  <c:v>269.75</c:v>
                </c:pt>
                <c:pt idx="950">
                  <c:v>269.42</c:v>
                </c:pt>
                <c:pt idx="951">
                  <c:v>269.10000000000002</c:v>
                </c:pt>
                <c:pt idx="952">
                  <c:v>268.77</c:v>
                </c:pt>
                <c:pt idx="953">
                  <c:v>268.45</c:v>
                </c:pt>
                <c:pt idx="954">
                  <c:v>268.13</c:v>
                </c:pt>
                <c:pt idx="955">
                  <c:v>267.81</c:v>
                </c:pt>
                <c:pt idx="956">
                  <c:v>267.5</c:v>
                </c:pt>
                <c:pt idx="957">
                  <c:v>267.18</c:v>
                </c:pt>
                <c:pt idx="958">
                  <c:v>266.87</c:v>
                </c:pt>
                <c:pt idx="959">
                  <c:v>266.56</c:v>
                </c:pt>
                <c:pt idx="960">
                  <c:v>266.25</c:v>
                </c:pt>
                <c:pt idx="961">
                  <c:v>265.95</c:v>
                </c:pt>
                <c:pt idx="962">
                  <c:v>265.64</c:v>
                </c:pt>
                <c:pt idx="963">
                  <c:v>265.33999999999997</c:v>
                </c:pt>
                <c:pt idx="964">
                  <c:v>265.04000000000002</c:v>
                </c:pt>
                <c:pt idx="965">
                  <c:v>264.74</c:v>
                </c:pt>
                <c:pt idx="966">
                  <c:v>264.45</c:v>
                </c:pt>
                <c:pt idx="967">
                  <c:v>264.14999999999998</c:v>
                </c:pt>
                <c:pt idx="968">
                  <c:v>263.86</c:v>
                </c:pt>
                <c:pt idx="969">
                  <c:v>263.57</c:v>
                </c:pt>
                <c:pt idx="970">
                  <c:v>263.27999999999997</c:v>
                </c:pt>
                <c:pt idx="971">
                  <c:v>262.99</c:v>
                </c:pt>
                <c:pt idx="972">
                  <c:v>262.70999999999998</c:v>
                </c:pt>
                <c:pt idx="973">
                  <c:v>262.42</c:v>
                </c:pt>
                <c:pt idx="974">
                  <c:v>262.14</c:v>
                </c:pt>
                <c:pt idx="975">
                  <c:v>261.86</c:v>
                </c:pt>
                <c:pt idx="976">
                  <c:v>261.58</c:v>
                </c:pt>
                <c:pt idx="977">
                  <c:v>261.31</c:v>
                </c:pt>
                <c:pt idx="978">
                  <c:v>261.02999999999997</c:v>
                </c:pt>
                <c:pt idx="979">
                  <c:v>260.76</c:v>
                </c:pt>
                <c:pt idx="980">
                  <c:v>260.49</c:v>
                </c:pt>
                <c:pt idx="981">
                  <c:v>260.22000000000003</c:v>
                </c:pt>
                <c:pt idx="982">
                  <c:v>259.95</c:v>
                </c:pt>
                <c:pt idx="983">
                  <c:v>259.68</c:v>
                </c:pt>
                <c:pt idx="984">
                  <c:v>259.42</c:v>
                </c:pt>
                <c:pt idx="985">
                  <c:v>259.16000000000003</c:v>
                </c:pt>
                <c:pt idx="986">
                  <c:v>258.89</c:v>
                </c:pt>
                <c:pt idx="987">
                  <c:v>258.63</c:v>
                </c:pt>
                <c:pt idx="988">
                  <c:v>258.38</c:v>
                </c:pt>
                <c:pt idx="989">
                  <c:v>258.12</c:v>
                </c:pt>
                <c:pt idx="990">
                  <c:v>257.86</c:v>
                </c:pt>
                <c:pt idx="991">
                  <c:v>257.61</c:v>
                </c:pt>
                <c:pt idx="992">
                  <c:v>257.36</c:v>
                </c:pt>
                <c:pt idx="993">
                  <c:v>257.11</c:v>
                </c:pt>
                <c:pt idx="994">
                  <c:v>256.86</c:v>
                </c:pt>
                <c:pt idx="995">
                  <c:v>256.61</c:v>
                </c:pt>
                <c:pt idx="996">
                  <c:v>256.36</c:v>
                </c:pt>
                <c:pt idx="997">
                  <c:v>256.12</c:v>
                </c:pt>
                <c:pt idx="998">
                  <c:v>255.87</c:v>
                </c:pt>
                <c:pt idx="999">
                  <c:v>255.63</c:v>
                </c:pt>
                <c:pt idx="1000">
                  <c:v>255.39</c:v>
                </c:pt>
                <c:pt idx="1001">
                  <c:v>255.15</c:v>
                </c:pt>
                <c:pt idx="1002">
                  <c:v>254.91</c:v>
                </c:pt>
                <c:pt idx="1003">
                  <c:v>254.67</c:v>
                </c:pt>
                <c:pt idx="1004">
                  <c:v>254.44</c:v>
                </c:pt>
                <c:pt idx="1005">
                  <c:v>254.2</c:v>
                </c:pt>
                <c:pt idx="1006">
                  <c:v>253.97</c:v>
                </c:pt>
                <c:pt idx="1007">
                  <c:v>253.74</c:v>
                </c:pt>
                <c:pt idx="1008">
                  <c:v>253.51</c:v>
                </c:pt>
                <c:pt idx="1009">
                  <c:v>253.28</c:v>
                </c:pt>
                <c:pt idx="1010">
                  <c:v>253.05</c:v>
                </c:pt>
                <c:pt idx="1011">
                  <c:v>252.83</c:v>
                </c:pt>
                <c:pt idx="1012">
                  <c:v>252.6</c:v>
                </c:pt>
                <c:pt idx="1013">
                  <c:v>252.38</c:v>
                </c:pt>
                <c:pt idx="1014">
                  <c:v>252.15</c:v>
                </c:pt>
                <c:pt idx="1015">
                  <c:v>251.93</c:v>
                </c:pt>
                <c:pt idx="1016">
                  <c:v>251.71</c:v>
                </c:pt>
                <c:pt idx="1017">
                  <c:v>251.49</c:v>
                </c:pt>
                <c:pt idx="1018">
                  <c:v>251.27</c:v>
                </c:pt>
                <c:pt idx="1019">
                  <c:v>251.06</c:v>
                </c:pt>
                <c:pt idx="1020">
                  <c:v>250.84</c:v>
                </c:pt>
                <c:pt idx="1021">
                  <c:v>250.63</c:v>
                </c:pt>
                <c:pt idx="1022">
                  <c:v>250.41</c:v>
                </c:pt>
                <c:pt idx="1023">
                  <c:v>250.2</c:v>
                </c:pt>
                <c:pt idx="1024">
                  <c:v>249.99</c:v>
                </c:pt>
                <c:pt idx="1025">
                  <c:v>249.78</c:v>
                </c:pt>
                <c:pt idx="1026">
                  <c:v>249.57</c:v>
                </c:pt>
                <c:pt idx="1027">
                  <c:v>249.37</c:v>
                </c:pt>
                <c:pt idx="1028">
                  <c:v>249.16</c:v>
                </c:pt>
                <c:pt idx="1029">
                  <c:v>248.95</c:v>
                </c:pt>
                <c:pt idx="1030">
                  <c:v>248.75</c:v>
                </c:pt>
                <c:pt idx="1031">
                  <c:v>248.55</c:v>
                </c:pt>
                <c:pt idx="1032">
                  <c:v>248.35</c:v>
                </c:pt>
                <c:pt idx="1033">
                  <c:v>248.14</c:v>
                </c:pt>
                <c:pt idx="1034">
                  <c:v>247.94</c:v>
                </c:pt>
                <c:pt idx="1035">
                  <c:v>247.75</c:v>
                </c:pt>
                <c:pt idx="1036">
                  <c:v>247.55</c:v>
                </c:pt>
                <c:pt idx="1037">
                  <c:v>247.35</c:v>
                </c:pt>
                <c:pt idx="1038">
                  <c:v>247.16</c:v>
                </c:pt>
                <c:pt idx="1039">
                  <c:v>246.96</c:v>
                </c:pt>
                <c:pt idx="1040">
                  <c:v>246.77</c:v>
                </c:pt>
                <c:pt idx="1041">
                  <c:v>246.57</c:v>
                </c:pt>
                <c:pt idx="1042">
                  <c:v>246.38</c:v>
                </c:pt>
                <c:pt idx="1043">
                  <c:v>246.19</c:v>
                </c:pt>
                <c:pt idx="1044">
                  <c:v>246</c:v>
                </c:pt>
                <c:pt idx="1045">
                  <c:v>245.81</c:v>
                </c:pt>
                <c:pt idx="1046">
                  <c:v>245.63</c:v>
                </c:pt>
                <c:pt idx="1047">
                  <c:v>245.44</c:v>
                </c:pt>
                <c:pt idx="1048">
                  <c:v>245.25</c:v>
                </c:pt>
                <c:pt idx="1049">
                  <c:v>245.07</c:v>
                </c:pt>
                <c:pt idx="1050">
                  <c:v>244.88</c:v>
                </c:pt>
                <c:pt idx="1051">
                  <c:v>244.7</c:v>
                </c:pt>
                <c:pt idx="1052">
                  <c:v>244.52</c:v>
                </c:pt>
                <c:pt idx="1053">
                  <c:v>244.34</c:v>
                </c:pt>
                <c:pt idx="1054">
                  <c:v>244.16</c:v>
                </c:pt>
                <c:pt idx="1055">
                  <c:v>243.98</c:v>
                </c:pt>
                <c:pt idx="1056">
                  <c:v>243.8</c:v>
                </c:pt>
                <c:pt idx="1057">
                  <c:v>243.62</c:v>
                </c:pt>
                <c:pt idx="1058">
                  <c:v>243.44</c:v>
                </c:pt>
                <c:pt idx="1059">
                  <c:v>243.27</c:v>
                </c:pt>
                <c:pt idx="1060">
                  <c:v>243.09</c:v>
                </c:pt>
                <c:pt idx="1061">
                  <c:v>242.92</c:v>
                </c:pt>
                <c:pt idx="1062">
                  <c:v>242.75</c:v>
                </c:pt>
                <c:pt idx="1063">
                  <c:v>242.57</c:v>
                </c:pt>
                <c:pt idx="1064">
                  <c:v>242.4</c:v>
                </c:pt>
                <c:pt idx="1065">
                  <c:v>242.23</c:v>
                </c:pt>
                <c:pt idx="1066">
                  <c:v>242.06</c:v>
                </c:pt>
                <c:pt idx="1067">
                  <c:v>241.89</c:v>
                </c:pt>
                <c:pt idx="1068">
                  <c:v>241.73</c:v>
                </c:pt>
                <c:pt idx="1069">
                  <c:v>241.56</c:v>
                </c:pt>
                <c:pt idx="1070">
                  <c:v>241.39</c:v>
                </c:pt>
                <c:pt idx="1071">
                  <c:v>241.23</c:v>
                </c:pt>
                <c:pt idx="1072">
                  <c:v>241.06</c:v>
                </c:pt>
                <c:pt idx="1073">
                  <c:v>240.9</c:v>
                </c:pt>
                <c:pt idx="1074">
                  <c:v>240.73</c:v>
                </c:pt>
                <c:pt idx="1075">
                  <c:v>240.57</c:v>
                </c:pt>
                <c:pt idx="1076">
                  <c:v>240.41</c:v>
                </c:pt>
                <c:pt idx="1077">
                  <c:v>240.25</c:v>
                </c:pt>
                <c:pt idx="1078">
                  <c:v>240.09</c:v>
                </c:pt>
                <c:pt idx="1079">
                  <c:v>239.93</c:v>
                </c:pt>
                <c:pt idx="1080">
                  <c:v>239.77</c:v>
                </c:pt>
                <c:pt idx="1081">
                  <c:v>239.61</c:v>
                </c:pt>
                <c:pt idx="1082">
                  <c:v>239.45</c:v>
                </c:pt>
                <c:pt idx="1083">
                  <c:v>239.3</c:v>
                </c:pt>
                <c:pt idx="1084">
                  <c:v>239.14</c:v>
                </c:pt>
                <c:pt idx="1085">
                  <c:v>238.99</c:v>
                </c:pt>
                <c:pt idx="1086">
                  <c:v>238.83</c:v>
                </c:pt>
                <c:pt idx="1087">
                  <c:v>238.68</c:v>
                </c:pt>
                <c:pt idx="1088">
                  <c:v>238.53</c:v>
                </c:pt>
                <c:pt idx="1089">
                  <c:v>238.38</c:v>
                </c:pt>
                <c:pt idx="1090">
                  <c:v>238.22</c:v>
                </c:pt>
                <c:pt idx="1091">
                  <c:v>238.07</c:v>
                </c:pt>
                <c:pt idx="1092">
                  <c:v>237.92</c:v>
                </c:pt>
                <c:pt idx="1093">
                  <c:v>237.77</c:v>
                </c:pt>
                <c:pt idx="1094">
                  <c:v>237.63</c:v>
                </c:pt>
                <c:pt idx="1095">
                  <c:v>237.48</c:v>
                </c:pt>
                <c:pt idx="1096">
                  <c:v>237.33</c:v>
                </c:pt>
                <c:pt idx="1097">
                  <c:v>237.18</c:v>
                </c:pt>
                <c:pt idx="1098">
                  <c:v>237.04</c:v>
                </c:pt>
                <c:pt idx="1099">
                  <c:v>236.89</c:v>
                </c:pt>
                <c:pt idx="1100">
                  <c:v>236.75</c:v>
                </c:pt>
                <c:pt idx="1101">
                  <c:v>236.6</c:v>
                </c:pt>
                <c:pt idx="1102">
                  <c:v>236.46</c:v>
                </c:pt>
                <c:pt idx="1103">
                  <c:v>236.32</c:v>
                </c:pt>
                <c:pt idx="1104">
                  <c:v>236.18</c:v>
                </c:pt>
                <c:pt idx="1105">
                  <c:v>236.04</c:v>
                </c:pt>
                <c:pt idx="1106">
                  <c:v>235.9</c:v>
                </c:pt>
                <c:pt idx="1107">
                  <c:v>235.76</c:v>
                </c:pt>
                <c:pt idx="1108">
                  <c:v>235.62</c:v>
                </c:pt>
                <c:pt idx="1109">
                  <c:v>235.48</c:v>
                </c:pt>
                <c:pt idx="1110">
                  <c:v>235.34</c:v>
                </c:pt>
                <c:pt idx="1111">
                  <c:v>235.2</c:v>
                </c:pt>
                <c:pt idx="1112">
                  <c:v>235.2</c:v>
                </c:pt>
                <c:pt idx="1113">
                  <c:v>238.57</c:v>
                </c:pt>
                <c:pt idx="1114">
                  <c:v>240.12</c:v>
                </c:pt>
                <c:pt idx="1115">
                  <c:v>241.14</c:v>
                </c:pt>
                <c:pt idx="1116">
                  <c:v>241.89</c:v>
                </c:pt>
                <c:pt idx="1117">
                  <c:v>242.51</c:v>
                </c:pt>
                <c:pt idx="1118">
                  <c:v>243.36</c:v>
                </c:pt>
                <c:pt idx="1119">
                  <c:v>244.24</c:v>
                </c:pt>
                <c:pt idx="1120">
                  <c:v>245.07</c:v>
                </c:pt>
                <c:pt idx="1121">
                  <c:v>245.91</c:v>
                </c:pt>
                <c:pt idx="1122">
                  <c:v>246.89</c:v>
                </c:pt>
                <c:pt idx="1123">
                  <c:v>247.82</c:v>
                </c:pt>
                <c:pt idx="1124">
                  <c:v>248.69</c:v>
                </c:pt>
                <c:pt idx="1125">
                  <c:v>249.51</c:v>
                </c:pt>
                <c:pt idx="1126">
                  <c:v>250.29</c:v>
                </c:pt>
                <c:pt idx="1127">
                  <c:v>251.03</c:v>
                </c:pt>
                <c:pt idx="1128">
                  <c:v>251.74</c:v>
                </c:pt>
                <c:pt idx="1129">
                  <c:v>252.41</c:v>
                </c:pt>
                <c:pt idx="1130">
                  <c:v>253.05</c:v>
                </c:pt>
                <c:pt idx="1131">
                  <c:v>253.67</c:v>
                </c:pt>
                <c:pt idx="1132">
                  <c:v>254.26</c:v>
                </c:pt>
                <c:pt idx="1133">
                  <c:v>254.83</c:v>
                </c:pt>
                <c:pt idx="1134">
                  <c:v>255.38</c:v>
                </c:pt>
                <c:pt idx="1135">
                  <c:v>255.91</c:v>
                </c:pt>
                <c:pt idx="1136">
                  <c:v>256.43</c:v>
                </c:pt>
                <c:pt idx="1137">
                  <c:v>256.93</c:v>
                </c:pt>
                <c:pt idx="1138">
                  <c:v>257.41000000000003</c:v>
                </c:pt>
                <c:pt idx="1139">
                  <c:v>257.88</c:v>
                </c:pt>
                <c:pt idx="1140">
                  <c:v>258.33999999999997</c:v>
                </c:pt>
                <c:pt idx="1141">
                  <c:v>258.77999999999997</c:v>
                </c:pt>
                <c:pt idx="1142">
                  <c:v>259.22000000000003</c:v>
                </c:pt>
                <c:pt idx="1143">
                  <c:v>259.64999999999998</c:v>
                </c:pt>
                <c:pt idx="1144">
                  <c:v>260.07</c:v>
                </c:pt>
                <c:pt idx="1145">
                  <c:v>260.47000000000003</c:v>
                </c:pt>
                <c:pt idx="1146">
                  <c:v>260.88</c:v>
                </c:pt>
                <c:pt idx="1147">
                  <c:v>261.27</c:v>
                </c:pt>
                <c:pt idx="1148">
                  <c:v>261.66000000000003</c:v>
                </c:pt>
                <c:pt idx="1149">
                  <c:v>262.04000000000002</c:v>
                </c:pt>
                <c:pt idx="1150">
                  <c:v>262.41000000000003</c:v>
                </c:pt>
                <c:pt idx="1151">
                  <c:v>262.77999999999997</c:v>
                </c:pt>
                <c:pt idx="1152">
                  <c:v>263.14</c:v>
                </c:pt>
                <c:pt idx="1153">
                  <c:v>263.5</c:v>
                </c:pt>
                <c:pt idx="1154">
                  <c:v>263.85000000000002</c:v>
                </c:pt>
                <c:pt idx="1155">
                  <c:v>264.2</c:v>
                </c:pt>
                <c:pt idx="1156">
                  <c:v>264.55</c:v>
                </c:pt>
                <c:pt idx="1157">
                  <c:v>264.89</c:v>
                </c:pt>
                <c:pt idx="1158">
                  <c:v>265.22000000000003</c:v>
                </c:pt>
                <c:pt idx="1159">
                  <c:v>265.55</c:v>
                </c:pt>
                <c:pt idx="1160">
                  <c:v>265.88</c:v>
                </c:pt>
                <c:pt idx="1161">
                  <c:v>266.20999999999998</c:v>
                </c:pt>
                <c:pt idx="1162">
                  <c:v>266.52999999999997</c:v>
                </c:pt>
                <c:pt idx="1163">
                  <c:v>266.85000000000002</c:v>
                </c:pt>
                <c:pt idx="1164">
                  <c:v>267.16000000000003</c:v>
                </c:pt>
                <c:pt idx="1165">
                  <c:v>267.48</c:v>
                </c:pt>
                <c:pt idx="1166">
                  <c:v>267.79000000000002</c:v>
                </c:pt>
                <c:pt idx="1167">
                  <c:v>268.08999999999997</c:v>
                </c:pt>
                <c:pt idx="1168">
                  <c:v>268.39999999999998</c:v>
                </c:pt>
                <c:pt idx="1169">
                  <c:v>268.7</c:v>
                </c:pt>
                <c:pt idx="1170">
                  <c:v>269</c:v>
                </c:pt>
                <c:pt idx="1171">
                  <c:v>269.29000000000002</c:v>
                </c:pt>
                <c:pt idx="1172">
                  <c:v>269.58999999999997</c:v>
                </c:pt>
                <c:pt idx="1173">
                  <c:v>269.88</c:v>
                </c:pt>
                <c:pt idx="1174">
                  <c:v>270.17</c:v>
                </c:pt>
                <c:pt idx="1175">
                  <c:v>270.45</c:v>
                </c:pt>
                <c:pt idx="1176">
                  <c:v>270.74</c:v>
                </c:pt>
                <c:pt idx="1177">
                  <c:v>271.02</c:v>
                </c:pt>
                <c:pt idx="1178">
                  <c:v>271.3</c:v>
                </c:pt>
                <c:pt idx="1179">
                  <c:v>271.58</c:v>
                </c:pt>
                <c:pt idx="1180">
                  <c:v>271.85000000000002</c:v>
                </c:pt>
                <c:pt idx="1181">
                  <c:v>272.12</c:v>
                </c:pt>
                <c:pt idx="1182">
                  <c:v>272.39999999999998</c:v>
                </c:pt>
                <c:pt idx="1183">
                  <c:v>272.67</c:v>
                </c:pt>
                <c:pt idx="1184">
                  <c:v>272.93</c:v>
                </c:pt>
                <c:pt idx="1185">
                  <c:v>273.2</c:v>
                </c:pt>
                <c:pt idx="1186">
                  <c:v>273.45999999999998</c:v>
                </c:pt>
                <c:pt idx="1187">
                  <c:v>273.72000000000003</c:v>
                </c:pt>
                <c:pt idx="1188">
                  <c:v>273.98</c:v>
                </c:pt>
                <c:pt idx="1189">
                  <c:v>274.24</c:v>
                </c:pt>
                <c:pt idx="1190">
                  <c:v>274.5</c:v>
                </c:pt>
                <c:pt idx="1191">
                  <c:v>274.75</c:v>
                </c:pt>
                <c:pt idx="1192">
                  <c:v>275.01</c:v>
                </c:pt>
                <c:pt idx="1193">
                  <c:v>275.26</c:v>
                </c:pt>
                <c:pt idx="1194">
                  <c:v>275.5</c:v>
                </c:pt>
                <c:pt idx="1195">
                  <c:v>275.75</c:v>
                </c:pt>
                <c:pt idx="1196">
                  <c:v>276</c:v>
                </c:pt>
                <c:pt idx="1197">
                  <c:v>276.24</c:v>
                </c:pt>
                <c:pt idx="1198">
                  <c:v>276.48</c:v>
                </c:pt>
                <c:pt idx="1199">
                  <c:v>276.72000000000003</c:v>
                </c:pt>
                <c:pt idx="1200">
                  <c:v>276.95999999999998</c:v>
                </c:pt>
                <c:pt idx="1201">
                  <c:v>277.2</c:v>
                </c:pt>
                <c:pt idx="1202">
                  <c:v>277.44</c:v>
                </c:pt>
                <c:pt idx="1203">
                  <c:v>277.67</c:v>
                </c:pt>
                <c:pt idx="1204">
                  <c:v>277.89999999999998</c:v>
                </c:pt>
                <c:pt idx="1205">
                  <c:v>278.13</c:v>
                </c:pt>
                <c:pt idx="1206">
                  <c:v>278.36</c:v>
                </c:pt>
                <c:pt idx="1207">
                  <c:v>278.58999999999997</c:v>
                </c:pt>
                <c:pt idx="1208">
                  <c:v>278.82</c:v>
                </c:pt>
                <c:pt idx="1209">
                  <c:v>279.04000000000002</c:v>
                </c:pt>
                <c:pt idx="1210">
                  <c:v>279.26</c:v>
                </c:pt>
                <c:pt idx="1211">
                  <c:v>279.48</c:v>
                </c:pt>
                <c:pt idx="1212">
                  <c:v>279.7</c:v>
                </c:pt>
                <c:pt idx="1213">
                  <c:v>279.92</c:v>
                </c:pt>
                <c:pt idx="1214">
                  <c:v>280.14</c:v>
                </c:pt>
                <c:pt idx="1215">
                  <c:v>280.35000000000002</c:v>
                </c:pt>
                <c:pt idx="1216">
                  <c:v>280.57</c:v>
                </c:pt>
                <c:pt idx="1217">
                  <c:v>280.77999999999997</c:v>
                </c:pt>
                <c:pt idx="1218">
                  <c:v>280.99</c:v>
                </c:pt>
                <c:pt idx="1219">
                  <c:v>281.2</c:v>
                </c:pt>
                <c:pt idx="1220">
                  <c:v>281.41000000000003</c:v>
                </c:pt>
                <c:pt idx="1221">
                  <c:v>281.62</c:v>
                </c:pt>
                <c:pt idx="1222">
                  <c:v>281.82</c:v>
                </c:pt>
                <c:pt idx="1223">
                  <c:v>282.02</c:v>
                </c:pt>
                <c:pt idx="1224">
                  <c:v>282.23</c:v>
                </c:pt>
                <c:pt idx="1225">
                  <c:v>282.43</c:v>
                </c:pt>
                <c:pt idx="1226">
                  <c:v>282.63</c:v>
                </c:pt>
                <c:pt idx="1227">
                  <c:v>282.82</c:v>
                </c:pt>
                <c:pt idx="1228">
                  <c:v>283.02</c:v>
                </c:pt>
                <c:pt idx="1229">
                  <c:v>283.22000000000003</c:v>
                </c:pt>
                <c:pt idx="1230">
                  <c:v>283.41000000000003</c:v>
                </c:pt>
                <c:pt idx="1231">
                  <c:v>283.60000000000002</c:v>
                </c:pt>
                <c:pt idx="1232">
                  <c:v>283.79000000000002</c:v>
                </c:pt>
                <c:pt idx="1233">
                  <c:v>283.98</c:v>
                </c:pt>
                <c:pt idx="1234">
                  <c:v>284.17</c:v>
                </c:pt>
                <c:pt idx="1235">
                  <c:v>284.36</c:v>
                </c:pt>
                <c:pt idx="1236">
                  <c:v>284.55</c:v>
                </c:pt>
                <c:pt idx="1237">
                  <c:v>284.73</c:v>
                </c:pt>
                <c:pt idx="1238">
                  <c:v>284.91000000000003</c:v>
                </c:pt>
                <c:pt idx="1239">
                  <c:v>285.08999999999997</c:v>
                </c:pt>
                <c:pt idx="1240">
                  <c:v>285.27999999999997</c:v>
                </c:pt>
                <c:pt idx="1241">
                  <c:v>285.45</c:v>
                </c:pt>
                <c:pt idx="1242">
                  <c:v>285.63</c:v>
                </c:pt>
                <c:pt idx="1243">
                  <c:v>285.81</c:v>
                </c:pt>
                <c:pt idx="1244">
                  <c:v>285.99</c:v>
                </c:pt>
                <c:pt idx="1245">
                  <c:v>286.16000000000003</c:v>
                </c:pt>
                <c:pt idx="1246">
                  <c:v>286.33</c:v>
                </c:pt>
                <c:pt idx="1247">
                  <c:v>286.5</c:v>
                </c:pt>
                <c:pt idx="1248">
                  <c:v>286.67</c:v>
                </c:pt>
                <c:pt idx="1249">
                  <c:v>286.83999999999997</c:v>
                </c:pt>
                <c:pt idx="1250">
                  <c:v>287.01</c:v>
                </c:pt>
                <c:pt idx="1251">
                  <c:v>287.18</c:v>
                </c:pt>
                <c:pt idx="1252">
                  <c:v>287.33999999999997</c:v>
                </c:pt>
                <c:pt idx="1253">
                  <c:v>287.51</c:v>
                </c:pt>
                <c:pt idx="1254">
                  <c:v>287.67</c:v>
                </c:pt>
                <c:pt idx="1255">
                  <c:v>287.83</c:v>
                </c:pt>
                <c:pt idx="1256">
                  <c:v>287.99</c:v>
                </c:pt>
                <c:pt idx="1257">
                  <c:v>288.14999999999998</c:v>
                </c:pt>
                <c:pt idx="1258">
                  <c:v>288.31</c:v>
                </c:pt>
                <c:pt idx="1259">
                  <c:v>288.47000000000003</c:v>
                </c:pt>
                <c:pt idx="1260">
                  <c:v>288.63</c:v>
                </c:pt>
                <c:pt idx="1261">
                  <c:v>288.77999999999997</c:v>
                </c:pt>
                <c:pt idx="1262">
                  <c:v>288.94</c:v>
                </c:pt>
                <c:pt idx="1263">
                  <c:v>289.08999999999997</c:v>
                </c:pt>
                <c:pt idx="1264">
                  <c:v>289.24</c:v>
                </c:pt>
                <c:pt idx="1265">
                  <c:v>289.39</c:v>
                </c:pt>
                <c:pt idx="1266">
                  <c:v>289.54000000000002</c:v>
                </c:pt>
                <c:pt idx="1267">
                  <c:v>289.69</c:v>
                </c:pt>
                <c:pt idx="1268">
                  <c:v>289.83999999999997</c:v>
                </c:pt>
                <c:pt idx="1269">
                  <c:v>289.98</c:v>
                </c:pt>
                <c:pt idx="1270">
                  <c:v>290.13</c:v>
                </c:pt>
                <c:pt idx="1271">
                  <c:v>290.27</c:v>
                </c:pt>
                <c:pt idx="1272">
                  <c:v>290.41000000000003</c:v>
                </c:pt>
                <c:pt idx="1273">
                  <c:v>290.56</c:v>
                </c:pt>
                <c:pt idx="1274">
                  <c:v>290.7</c:v>
                </c:pt>
                <c:pt idx="1275">
                  <c:v>290.83999999999997</c:v>
                </c:pt>
                <c:pt idx="1276">
                  <c:v>290.97000000000003</c:v>
                </c:pt>
                <c:pt idx="1277">
                  <c:v>291.11</c:v>
                </c:pt>
                <c:pt idx="1278">
                  <c:v>291.25</c:v>
                </c:pt>
                <c:pt idx="1279">
                  <c:v>291.38</c:v>
                </c:pt>
                <c:pt idx="1280">
                  <c:v>291.52</c:v>
                </c:pt>
                <c:pt idx="1281">
                  <c:v>291.64999999999998</c:v>
                </c:pt>
                <c:pt idx="1282">
                  <c:v>291.79000000000002</c:v>
                </c:pt>
                <c:pt idx="1283">
                  <c:v>291.92</c:v>
                </c:pt>
                <c:pt idx="1284">
                  <c:v>292.05</c:v>
                </c:pt>
                <c:pt idx="1285">
                  <c:v>292.18</c:v>
                </c:pt>
                <c:pt idx="1286">
                  <c:v>292.31</c:v>
                </c:pt>
                <c:pt idx="1287">
                  <c:v>292.43</c:v>
                </c:pt>
                <c:pt idx="1288">
                  <c:v>292.56</c:v>
                </c:pt>
                <c:pt idx="1289">
                  <c:v>292.69</c:v>
                </c:pt>
                <c:pt idx="1290">
                  <c:v>292.81</c:v>
                </c:pt>
                <c:pt idx="1291">
                  <c:v>292.93</c:v>
                </c:pt>
                <c:pt idx="1292">
                  <c:v>293.06</c:v>
                </c:pt>
                <c:pt idx="1293">
                  <c:v>293.18</c:v>
                </c:pt>
                <c:pt idx="1294">
                  <c:v>293.3</c:v>
                </c:pt>
                <c:pt idx="1295">
                  <c:v>293.42</c:v>
                </c:pt>
                <c:pt idx="1296">
                  <c:v>293.54000000000002</c:v>
                </c:pt>
                <c:pt idx="1297">
                  <c:v>293.66000000000003</c:v>
                </c:pt>
                <c:pt idx="1298">
                  <c:v>293.77</c:v>
                </c:pt>
                <c:pt idx="1299">
                  <c:v>293.89</c:v>
                </c:pt>
                <c:pt idx="1300">
                  <c:v>294</c:v>
                </c:pt>
                <c:pt idx="1301">
                  <c:v>294.12</c:v>
                </c:pt>
                <c:pt idx="1302">
                  <c:v>294.23</c:v>
                </c:pt>
                <c:pt idx="1303">
                  <c:v>294.35000000000002</c:v>
                </c:pt>
                <c:pt idx="1304">
                  <c:v>294.45999999999998</c:v>
                </c:pt>
                <c:pt idx="1305">
                  <c:v>294.57</c:v>
                </c:pt>
                <c:pt idx="1306">
                  <c:v>294.68</c:v>
                </c:pt>
                <c:pt idx="1307">
                  <c:v>294.79000000000002</c:v>
                </c:pt>
                <c:pt idx="1308">
                  <c:v>294.89999999999998</c:v>
                </c:pt>
                <c:pt idx="1309">
                  <c:v>295</c:v>
                </c:pt>
                <c:pt idx="1310">
                  <c:v>295.11</c:v>
                </c:pt>
                <c:pt idx="1311">
                  <c:v>295.22000000000003</c:v>
                </c:pt>
                <c:pt idx="1312">
                  <c:v>295.32</c:v>
                </c:pt>
                <c:pt idx="1313">
                  <c:v>295.43</c:v>
                </c:pt>
                <c:pt idx="1314">
                  <c:v>295.52999999999997</c:v>
                </c:pt>
                <c:pt idx="1315">
                  <c:v>295.63</c:v>
                </c:pt>
                <c:pt idx="1316">
                  <c:v>295.73</c:v>
                </c:pt>
                <c:pt idx="1317">
                  <c:v>295.83</c:v>
                </c:pt>
                <c:pt idx="1318">
                  <c:v>295.93</c:v>
                </c:pt>
                <c:pt idx="1319">
                  <c:v>296.02999999999997</c:v>
                </c:pt>
                <c:pt idx="1320">
                  <c:v>296.13</c:v>
                </c:pt>
                <c:pt idx="1321">
                  <c:v>296.23</c:v>
                </c:pt>
                <c:pt idx="1322">
                  <c:v>296.33</c:v>
                </c:pt>
                <c:pt idx="1323">
                  <c:v>296.42</c:v>
                </c:pt>
                <c:pt idx="1324">
                  <c:v>296.52</c:v>
                </c:pt>
                <c:pt idx="1325">
                  <c:v>296.61</c:v>
                </c:pt>
                <c:pt idx="1326">
                  <c:v>296.70999999999998</c:v>
                </c:pt>
                <c:pt idx="1327">
                  <c:v>296.8</c:v>
                </c:pt>
                <c:pt idx="1328">
                  <c:v>296.89</c:v>
                </c:pt>
                <c:pt idx="1329">
                  <c:v>296.99</c:v>
                </c:pt>
                <c:pt idx="1330">
                  <c:v>297.08</c:v>
                </c:pt>
                <c:pt idx="1331">
                  <c:v>297.17</c:v>
                </c:pt>
                <c:pt idx="1332">
                  <c:v>297.26</c:v>
                </c:pt>
                <c:pt idx="1333">
                  <c:v>297.35000000000002</c:v>
                </c:pt>
                <c:pt idx="1334">
                  <c:v>297.43</c:v>
                </c:pt>
                <c:pt idx="1335">
                  <c:v>297.52</c:v>
                </c:pt>
                <c:pt idx="1336">
                  <c:v>297.61</c:v>
                </c:pt>
                <c:pt idx="1337">
                  <c:v>297.69</c:v>
                </c:pt>
                <c:pt idx="1338">
                  <c:v>297.77999999999997</c:v>
                </c:pt>
                <c:pt idx="1339">
                  <c:v>297.86</c:v>
                </c:pt>
                <c:pt idx="1340">
                  <c:v>297.95</c:v>
                </c:pt>
                <c:pt idx="1341">
                  <c:v>298.02999999999997</c:v>
                </c:pt>
                <c:pt idx="1342">
                  <c:v>298.11</c:v>
                </c:pt>
                <c:pt idx="1343">
                  <c:v>298.2</c:v>
                </c:pt>
                <c:pt idx="1344">
                  <c:v>298.27999999999997</c:v>
                </c:pt>
                <c:pt idx="1345">
                  <c:v>298.36</c:v>
                </c:pt>
                <c:pt idx="1346">
                  <c:v>298.44</c:v>
                </c:pt>
                <c:pt idx="1347">
                  <c:v>298.52</c:v>
                </c:pt>
                <c:pt idx="1348">
                  <c:v>298.60000000000002</c:v>
                </c:pt>
                <c:pt idx="1349">
                  <c:v>298.67</c:v>
                </c:pt>
                <c:pt idx="1350">
                  <c:v>298.75</c:v>
                </c:pt>
                <c:pt idx="1351">
                  <c:v>298.83</c:v>
                </c:pt>
                <c:pt idx="1352">
                  <c:v>298.89999999999998</c:v>
                </c:pt>
                <c:pt idx="1353">
                  <c:v>298.98</c:v>
                </c:pt>
                <c:pt idx="1354">
                  <c:v>299.05</c:v>
                </c:pt>
                <c:pt idx="1355">
                  <c:v>299.13</c:v>
                </c:pt>
                <c:pt idx="1356">
                  <c:v>299.2</c:v>
                </c:pt>
                <c:pt idx="1357">
                  <c:v>299.27999999999997</c:v>
                </c:pt>
                <c:pt idx="1358">
                  <c:v>299.35000000000002</c:v>
                </c:pt>
                <c:pt idx="1359">
                  <c:v>299.42</c:v>
                </c:pt>
                <c:pt idx="1360">
                  <c:v>299.49</c:v>
                </c:pt>
                <c:pt idx="1361">
                  <c:v>299.56</c:v>
                </c:pt>
                <c:pt idx="1362">
                  <c:v>299.63</c:v>
                </c:pt>
                <c:pt idx="1363">
                  <c:v>299.7</c:v>
                </c:pt>
                <c:pt idx="1364">
                  <c:v>299.77</c:v>
                </c:pt>
                <c:pt idx="1365">
                  <c:v>299.83999999999997</c:v>
                </c:pt>
                <c:pt idx="1366">
                  <c:v>299.91000000000003</c:v>
                </c:pt>
                <c:pt idx="1367">
                  <c:v>299.98</c:v>
                </c:pt>
                <c:pt idx="1368">
                  <c:v>300.04000000000002</c:v>
                </c:pt>
                <c:pt idx="1369">
                  <c:v>300.11</c:v>
                </c:pt>
                <c:pt idx="1370">
                  <c:v>300.17</c:v>
                </c:pt>
                <c:pt idx="1371">
                  <c:v>300.24</c:v>
                </c:pt>
                <c:pt idx="1372">
                  <c:v>300.3</c:v>
                </c:pt>
                <c:pt idx="1373">
                  <c:v>300.37</c:v>
                </c:pt>
                <c:pt idx="1374">
                  <c:v>300.43</c:v>
                </c:pt>
                <c:pt idx="1375">
                  <c:v>300.49</c:v>
                </c:pt>
                <c:pt idx="1376">
                  <c:v>300.56</c:v>
                </c:pt>
                <c:pt idx="1377">
                  <c:v>300.62</c:v>
                </c:pt>
                <c:pt idx="1378">
                  <c:v>300.68</c:v>
                </c:pt>
                <c:pt idx="1379">
                  <c:v>300.74</c:v>
                </c:pt>
                <c:pt idx="1380">
                  <c:v>300.8</c:v>
                </c:pt>
                <c:pt idx="1381">
                  <c:v>300.86</c:v>
                </c:pt>
                <c:pt idx="1382">
                  <c:v>300.92</c:v>
                </c:pt>
                <c:pt idx="1383">
                  <c:v>300.98</c:v>
                </c:pt>
                <c:pt idx="1384">
                  <c:v>301.04000000000002</c:v>
                </c:pt>
                <c:pt idx="1385">
                  <c:v>301.10000000000002</c:v>
                </c:pt>
                <c:pt idx="1386">
                  <c:v>301.14999999999998</c:v>
                </c:pt>
                <c:pt idx="1387">
                  <c:v>301.20999999999998</c:v>
                </c:pt>
                <c:pt idx="1388">
                  <c:v>301.27</c:v>
                </c:pt>
                <c:pt idx="1389">
                  <c:v>301.32</c:v>
                </c:pt>
                <c:pt idx="1390">
                  <c:v>301.38</c:v>
                </c:pt>
                <c:pt idx="1391">
                  <c:v>301.43</c:v>
                </c:pt>
                <c:pt idx="1392">
                  <c:v>301.49</c:v>
                </c:pt>
                <c:pt idx="1393">
                  <c:v>301.54000000000002</c:v>
                </c:pt>
                <c:pt idx="1394">
                  <c:v>301.60000000000002</c:v>
                </c:pt>
                <c:pt idx="1395">
                  <c:v>301.64999999999998</c:v>
                </c:pt>
                <c:pt idx="1396">
                  <c:v>301.7</c:v>
                </c:pt>
                <c:pt idx="1397">
                  <c:v>301.76</c:v>
                </c:pt>
                <c:pt idx="1398">
                  <c:v>301.81</c:v>
                </c:pt>
                <c:pt idx="1399">
                  <c:v>301.86</c:v>
                </c:pt>
                <c:pt idx="1400">
                  <c:v>301.91000000000003</c:v>
                </c:pt>
                <c:pt idx="1401">
                  <c:v>301.95999999999998</c:v>
                </c:pt>
                <c:pt idx="1402">
                  <c:v>302.01</c:v>
                </c:pt>
                <c:pt idx="1403">
                  <c:v>302.06</c:v>
                </c:pt>
                <c:pt idx="1404">
                  <c:v>302.11</c:v>
                </c:pt>
                <c:pt idx="1405">
                  <c:v>302.16000000000003</c:v>
                </c:pt>
                <c:pt idx="1406">
                  <c:v>302.20999999999998</c:v>
                </c:pt>
                <c:pt idx="1407">
                  <c:v>302.26</c:v>
                </c:pt>
                <c:pt idx="1408">
                  <c:v>302.3</c:v>
                </c:pt>
                <c:pt idx="1409">
                  <c:v>302.35000000000002</c:v>
                </c:pt>
                <c:pt idx="1410">
                  <c:v>302.39999999999998</c:v>
                </c:pt>
                <c:pt idx="1411">
                  <c:v>302.45</c:v>
                </c:pt>
                <c:pt idx="1412">
                  <c:v>302.49</c:v>
                </c:pt>
                <c:pt idx="1413">
                  <c:v>302.54000000000002</c:v>
                </c:pt>
                <c:pt idx="1414">
                  <c:v>302.58</c:v>
                </c:pt>
                <c:pt idx="1415">
                  <c:v>302.63</c:v>
                </c:pt>
                <c:pt idx="1416">
                  <c:v>302.67</c:v>
                </c:pt>
                <c:pt idx="1417">
                  <c:v>302.72000000000003</c:v>
                </c:pt>
                <c:pt idx="1418">
                  <c:v>302.76</c:v>
                </c:pt>
                <c:pt idx="1419">
                  <c:v>302.8</c:v>
                </c:pt>
                <c:pt idx="1420">
                  <c:v>302.85000000000002</c:v>
                </c:pt>
                <c:pt idx="1421">
                  <c:v>302.89</c:v>
                </c:pt>
                <c:pt idx="1422">
                  <c:v>302.93</c:v>
                </c:pt>
                <c:pt idx="1423">
                  <c:v>302.98</c:v>
                </c:pt>
                <c:pt idx="1424">
                  <c:v>303.02</c:v>
                </c:pt>
                <c:pt idx="1425">
                  <c:v>303.06</c:v>
                </c:pt>
                <c:pt idx="1426">
                  <c:v>303.10000000000002</c:v>
                </c:pt>
                <c:pt idx="1427">
                  <c:v>303.14</c:v>
                </c:pt>
                <c:pt idx="1428">
                  <c:v>303.18</c:v>
                </c:pt>
                <c:pt idx="1429">
                  <c:v>303.22000000000003</c:v>
                </c:pt>
                <c:pt idx="1430">
                  <c:v>303.26</c:v>
                </c:pt>
                <c:pt idx="1431">
                  <c:v>303.3</c:v>
                </c:pt>
                <c:pt idx="1432">
                  <c:v>303.33999999999997</c:v>
                </c:pt>
                <c:pt idx="1433">
                  <c:v>303.38</c:v>
                </c:pt>
                <c:pt idx="1434">
                  <c:v>303.42</c:v>
                </c:pt>
                <c:pt idx="1435">
                  <c:v>303.45</c:v>
                </c:pt>
                <c:pt idx="1436">
                  <c:v>303.49</c:v>
                </c:pt>
                <c:pt idx="1437">
                  <c:v>303.52999999999997</c:v>
                </c:pt>
                <c:pt idx="1438">
                  <c:v>303.57</c:v>
                </c:pt>
                <c:pt idx="1439">
                  <c:v>303.60000000000002</c:v>
                </c:pt>
                <c:pt idx="1440">
                  <c:v>303.64</c:v>
                </c:pt>
                <c:pt idx="1441">
                  <c:v>303.67</c:v>
                </c:pt>
                <c:pt idx="1442">
                  <c:v>303.70999999999998</c:v>
                </c:pt>
                <c:pt idx="1443">
                  <c:v>303.75</c:v>
                </c:pt>
                <c:pt idx="1444">
                  <c:v>303.77999999999997</c:v>
                </c:pt>
                <c:pt idx="1445">
                  <c:v>303.82</c:v>
                </c:pt>
                <c:pt idx="1446">
                  <c:v>303.85000000000002</c:v>
                </c:pt>
                <c:pt idx="1447">
                  <c:v>303.88</c:v>
                </c:pt>
                <c:pt idx="1448">
                  <c:v>303.92</c:v>
                </c:pt>
                <c:pt idx="1449">
                  <c:v>303.95</c:v>
                </c:pt>
                <c:pt idx="1450">
                  <c:v>303.99</c:v>
                </c:pt>
                <c:pt idx="1451">
                  <c:v>303.99</c:v>
                </c:pt>
                <c:pt idx="1452">
                  <c:v>301.39999999999998</c:v>
                </c:pt>
                <c:pt idx="1453">
                  <c:v>299.63</c:v>
                </c:pt>
                <c:pt idx="1454">
                  <c:v>298.08</c:v>
                </c:pt>
                <c:pt idx="1455">
                  <c:v>296.58999999999997</c:v>
                </c:pt>
                <c:pt idx="1456">
                  <c:v>295.19</c:v>
                </c:pt>
                <c:pt idx="1457">
                  <c:v>293.88</c:v>
                </c:pt>
                <c:pt idx="1458">
                  <c:v>292.64999999999998</c:v>
                </c:pt>
                <c:pt idx="1459">
                  <c:v>291.52999999999997</c:v>
                </c:pt>
                <c:pt idx="1460">
                  <c:v>290.48</c:v>
                </c:pt>
                <c:pt idx="1461">
                  <c:v>289.48</c:v>
                </c:pt>
                <c:pt idx="1462">
                  <c:v>288.52999999999997</c:v>
                </c:pt>
                <c:pt idx="1463">
                  <c:v>287.61</c:v>
                </c:pt>
                <c:pt idx="1464">
                  <c:v>286.73</c:v>
                </c:pt>
                <c:pt idx="1465">
                  <c:v>285.89</c:v>
                </c:pt>
                <c:pt idx="1466">
                  <c:v>285.08</c:v>
                </c:pt>
                <c:pt idx="1467">
                  <c:v>284.37</c:v>
                </c:pt>
                <c:pt idx="1468">
                  <c:v>283.89999999999998</c:v>
                </c:pt>
                <c:pt idx="1469">
                  <c:v>283.45</c:v>
                </c:pt>
                <c:pt idx="1470">
                  <c:v>283.01</c:v>
                </c:pt>
                <c:pt idx="1471">
                  <c:v>282.56</c:v>
                </c:pt>
                <c:pt idx="1472">
                  <c:v>282.13</c:v>
                </c:pt>
                <c:pt idx="1473">
                  <c:v>281.69</c:v>
                </c:pt>
                <c:pt idx="1474">
                  <c:v>281.26</c:v>
                </c:pt>
                <c:pt idx="1475">
                  <c:v>280.83</c:v>
                </c:pt>
                <c:pt idx="1476">
                  <c:v>280.39999999999998</c:v>
                </c:pt>
                <c:pt idx="1477">
                  <c:v>279.98</c:v>
                </c:pt>
                <c:pt idx="1478">
                  <c:v>279.57</c:v>
                </c:pt>
                <c:pt idx="1479">
                  <c:v>279.14999999999998</c:v>
                </c:pt>
                <c:pt idx="1480">
                  <c:v>278.74</c:v>
                </c:pt>
                <c:pt idx="1481">
                  <c:v>278.33</c:v>
                </c:pt>
                <c:pt idx="1482">
                  <c:v>277.93</c:v>
                </c:pt>
                <c:pt idx="1483">
                  <c:v>277.55</c:v>
                </c:pt>
                <c:pt idx="1484">
                  <c:v>277.16000000000003</c:v>
                </c:pt>
                <c:pt idx="1485">
                  <c:v>276.77999999999997</c:v>
                </c:pt>
                <c:pt idx="1486">
                  <c:v>276.39999999999998</c:v>
                </c:pt>
                <c:pt idx="1487">
                  <c:v>276.02</c:v>
                </c:pt>
                <c:pt idx="1488">
                  <c:v>275.64999999999998</c:v>
                </c:pt>
                <c:pt idx="1489">
                  <c:v>275.27999999999997</c:v>
                </c:pt>
                <c:pt idx="1490">
                  <c:v>274.91000000000003</c:v>
                </c:pt>
                <c:pt idx="1491">
                  <c:v>274.54000000000002</c:v>
                </c:pt>
                <c:pt idx="1492">
                  <c:v>274.18</c:v>
                </c:pt>
                <c:pt idx="1493">
                  <c:v>273.82</c:v>
                </c:pt>
                <c:pt idx="1494">
                  <c:v>273.45999999999998</c:v>
                </c:pt>
                <c:pt idx="1495">
                  <c:v>273.11</c:v>
                </c:pt>
                <c:pt idx="1496">
                  <c:v>272.76</c:v>
                </c:pt>
                <c:pt idx="1497">
                  <c:v>272.41000000000003</c:v>
                </c:pt>
                <c:pt idx="1498">
                  <c:v>272.06</c:v>
                </c:pt>
                <c:pt idx="1499">
                  <c:v>271.70999999999998</c:v>
                </c:pt>
                <c:pt idx="1500">
                  <c:v>271.37</c:v>
                </c:pt>
                <c:pt idx="1501">
                  <c:v>271.02999999999997</c:v>
                </c:pt>
                <c:pt idx="1502">
                  <c:v>270.69</c:v>
                </c:pt>
                <c:pt idx="1503">
                  <c:v>270.36</c:v>
                </c:pt>
                <c:pt idx="1504">
                  <c:v>270.02</c:v>
                </c:pt>
                <c:pt idx="1505">
                  <c:v>269.69</c:v>
                </c:pt>
                <c:pt idx="1506">
                  <c:v>269.36</c:v>
                </c:pt>
                <c:pt idx="1507">
                  <c:v>269.04000000000002</c:v>
                </c:pt>
                <c:pt idx="1508">
                  <c:v>268.70999999999998</c:v>
                </c:pt>
                <c:pt idx="1509">
                  <c:v>268.39</c:v>
                </c:pt>
                <c:pt idx="1510">
                  <c:v>268.07</c:v>
                </c:pt>
                <c:pt idx="1511">
                  <c:v>267.75</c:v>
                </c:pt>
                <c:pt idx="1512">
                  <c:v>267.44</c:v>
                </c:pt>
                <c:pt idx="1513">
                  <c:v>267.12</c:v>
                </c:pt>
                <c:pt idx="1514">
                  <c:v>266.81</c:v>
                </c:pt>
                <c:pt idx="1515">
                  <c:v>266.5</c:v>
                </c:pt>
                <c:pt idx="1516">
                  <c:v>266.2</c:v>
                </c:pt>
                <c:pt idx="1517">
                  <c:v>265.89</c:v>
                </c:pt>
                <c:pt idx="1518">
                  <c:v>265.58999999999997</c:v>
                </c:pt>
                <c:pt idx="1519">
                  <c:v>265.27999999999997</c:v>
                </c:pt>
                <c:pt idx="1520">
                  <c:v>264.99</c:v>
                </c:pt>
                <c:pt idx="1521">
                  <c:v>264.69</c:v>
                </c:pt>
                <c:pt idx="1522">
                  <c:v>264.39</c:v>
                </c:pt>
                <c:pt idx="1523">
                  <c:v>264.10000000000002</c:v>
                </c:pt>
                <c:pt idx="1524">
                  <c:v>263.81</c:v>
                </c:pt>
                <c:pt idx="1525">
                  <c:v>263.52</c:v>
                </c:pt>
                <c:pt idx="1526">
                  <c:v>263.23</c:v>
                </c:pt>
                <c:pt idx="1527">
                  <c:v>262.94</c:v>
                </c:pt>
                <c:pt idx="1528">
                  <c:v>262.66000000000003</c:v>
                </c:pt>
                <c:pt idx="1529">
                  <c:v>262.37</c:v>
                </c:pt>
                <c:pt idx="1530">
                  <c:v>262.08999999999997</c:v>
                </c:pt>
                <c:pt idx="1531">
                  <c:v>261.81</c:v>
                </c:pt>
                <c:pt idx="1532">
                  <c:v>261.52999999999997</c:v>
                </c:pt>
                <c:pt idx="1533">
                  <c:v>261.26</c:v>
                </c:pt>
                <c:pt idx="1534">
                  <c:v>260.98</c:v>
                </c:pt>
                <c:pt idx="1535">
                  <c:v>260.70999999999998</c:v>
                </c:pt>
                <c:pt idx="1536">
                  <c:v>260.44</c:v>
                </c:pt>
                <c:pt idx="1537">
                  <c:v>260.17</c:v>
                </c:pt>
                <c:pt idx="1538">
                  <c:v>259.89999999999998</c:v>
                </c:pt>
                <c:pt idx="1539">
                  <c:v>259.64</c:v>
                </c:pt>
                <c:pt idx="1540">
                  <c:v>259.37</c:v>
                </c:pt>
                <c:pt idx="1541">
                  <c:v>259.11</c:v>
                </c:pt>
                <c:pt idx="1542">
                  <c:v>258.85000000000002</c:v>
                </c:pt>
                <c:pt idx="1543">
                  <c:v>258.58999999999997</c:v>
                </c:pt>
                <c:pt idx="1544">
                  <c:v>258.33</c:v>
                </c:pt>
                <c:pt idx="1545">
                  <c:v>258.07</c:v>
                </c:pt>
                <c:pt idx="1546">
                  <c:v>257.82</c:v>
                </c:pt>
                <c:pt idx="1547">
                  <c:v>257.56</c:v>
                </c:pt>
                <c:pt idx="1548">
                  <c:v>257.31</c:v>
                </c:pt>
                <c:pt idx="1549">
                  <c:v>257.06</c:v>
                </c:pt>
                <c:pt idx="1550">
                  <c:v>256.81</c:v>
                </c:pt>
                <c:pt idx="1551">
                  <c:v>256.56</c:v>
                </c:pt>
                <c:pt idx="1552">
                  <c:v>256.32</c:v>
                </c:pt>
                <c:pt idx="1553">
                  <c:v>256.07</c:v>
                </c:pt>
                <c:pt idx="1554">
                  <c:v>255.83</c:v>
                </c:pt>
                <c:pt idx="1555">
                  <c:v>255.58</c:v>
                </c:pt>
                <c:pt idx="1556">
                  <c:v>255.34</c:v>
                </c:pt>
                <c:pt idx="1557">
                  <c:v>255.1</c:v>
                </c:pt>
                <c:pt idx="1558">
                  <c:v>254.87</c:v>
                </c:pt>
                <c:pt idx="1559">
                  <c:v>254.63</c:v>
                </c:pt>
                <c:pt idx="1560">
                  <c:v>254.39</c:v>
                </c:pt>
                <c:pt idx="1561">
                  <c:v>254.16</c:v>
                </c:pt>
                <c:pt idx="1562">
                  <c:v>253.93</c:v>
                </c:pt>
                <c:pt idx="1563">
                  <c:v>253.7</c:v>
                </c:pt>
                <c:pt idx="1564">
                  <c:v>253.47</c:v>
                </c:pt>
                <c:pt idx="1565">
                  <c:v>253.24</c:v>
                </c:pt>
                <c:pt idx="1566">
                  <c:v>253.01</c:v>
                </c:pt>
                <c:pt idx="1567">
                  <c:v>252.78</c:v>
                </c:pt>
                <c:pt idx="1568">
                  <c:v>252.56</c:v>
                </c:pt>
                <c:pt idx="1569">
                  <c:v>252.33</c:v>
                </c:pt>
                <c:pt idx="1570">
                  <c:v>252.11</c:v>
                </c:pt>
                <c:pt idx="1571">
                  <c:v>251.89</c:v>
                </c:pt>
                <c:pt idx="1572">
                  <c:v>251.67</c:v>
                </c:pt>
                <c:pt idx="1573">
                  <c:v>251.45</c:v>
                </c:pt>
                <c:pt idx="1574">
                  <c:v>251.23</c:v>
                </c:pt>
                <c:pt idx="1575">
                  <c:v>251.02</c:v>
                </c:pt>
                <c:pt idx="1576">
                  <c:v>250.8</c:v>
                </c:pt>
                <c:pt idx="1577">
                  <c:v>250.59</c:v>
                </c:pt>
                <c:pt idx="1578">
                  <c:v>250.38</c:v>
                </c:pt>
                <c:pt idx="1579">
                  <c:v>250.16</c:v>
                </c:pt>
                <c:pt idx="1580">
                  <c:v>249.95</c:v>
                </c:pt>
                <c:pt idx="1581">
                  <c:v>249.74</c:v>
                </c:pt>
                <c:pt idx="1582">
                  <c:v>249.53</c:v>
                </c:pt>
                <c:pt idx="1583">
                  <c:v>249.33</c:v>
                </c:pt>
                <c:pt idx="1584">
                  <c:v>249.12</c:v>
                </c:pt>
                <c:pt idx="1585">
                  <c:v>248.92</c:v>
                </c:pt>
                <c:pt idx="1586">
                  <c:v>248.71</c:v>
                </c:pt>
                <c:pt idx="1587">
                  <c:v>248.51</c:v>
                </c:pt>
                <c:pt idx="1588">
                  <c:v>248.31</c:v>
                </c:pt>
                <c:pt idx="1589">
                  <c:v>248.11</c:v>
                </c:pt>
                <c:pt idx="1590">
                  <c:v>247.91</c:v>
                </c:pt>
                <c:pt idx="1591">
                  <c:v>247.71</c:v>
                </c:pt>
                <c:pt idx="1592">
                  <c:v>247.51</c:v>
                </c:pt>
                <c:pt idx="1593">
                  <c:v>247.31</c:v>
                </c:pt>
                <c:pt idx="1594">
                  <c:v>247.12</c:v>
                </c:pt>
                <c:pt idx="1595">
                  <c:v>246.92</c:v>
                </c:pt>
                <c:pt idx="1596">
                  <c:v>246.73</c:v>
                </c:pt>
                <c:pt idx="1597">
                  <c:v>246.54</c:v>
                </c:pt>
                <c:pt idx="1598">
                  <c:v>246.35</c:v>
                </c:pt>
                <c:pt idx="1599">
                  <c:v>246.16</c:v>
                </c:pt>
                <c:pt idx="1600">
                  <c:v>245.97</c:v>
                </c:pt>
                <c:pt idx="1601">
                  <c:v>245.78</c:v>
                </c:pt>
                <c:pt idx="1602">
                  <c:v>245.59</c:v>
                </c:pt>
                <c:pt idx="1603">
                  <c:v>245.4</c:v>
                </c:pt>
                <c:pt idx="1604">
                  <c:v>245.22</c:v>
                </c:pt>
                <c:pt idx="1605">
                  <c:v>245.03</c:v>
                </c:pt>
                <c:pt idx="1606">
                  <c:v>244.85</c:v>
                </c:pt>
                <c:pt idx="1607">
                  <c:v>244.67</c:v>
                </c:pt>
                <c:pt idx="1608">
                  <c:v>244.48</c:v>
                </c:pt>
                <c:pt idx="1609">
                  <c:v>244.3</c:v>
                </c:pt>
                <c:pt idx="1610">
                  <c:v>244.12</c:v>
                </c:pt>
                <c:pt idx="1611">
                  <c:v>243.94</c:v>
                </c:pt>
                <c:pt idx="1612">
                  <c:v>243.77</c:v>
                </c:pt>
                <c:pt idx="1613">
                  <c:v>243.59</c:v>
                </c:pt>
                <c:pt idx="1614">
                  <c:v>243.41</c:v>
                </c:pt>
                <c:pt idx="1615">
                  <c:v>243.24</c:v>
                </c:pt>
                <c:pt idx="1616">
                  <c:v>243.06</c:v>
                </c:pt>
                <c:pt idx="1617">
                  <c:v>242.89</c:v>
                </c:pt>
                <c:pt idx="1618">
                  <c:v>242.71</c:v>
                </c:pt>
                <c:pt idx="1619">
                  <c:v>242.54</c:v>
                </c:pt>
                <c:pt idx="1620">
                  <c:v>242.37</c:v>
                </c:pt>
                <c:pt idx="1621">
                  <c:v>242.2</c:v>
                </c:pt>
                <c:pt idx="1622">
                  <c:v>242.03</c:v>
                </c:pt>
                <c:pt idx="1623">
                  <c:v>241.86</c:v>
                </c:pt>
                <c:pt idx="1624">
                  <c:v>241.69</c:v>
                </c:pt>
                <c:pt idx="1625">
                  <c:v>241.53</c:v>
                </c:pt>
                <c:pt idx="1626">
                  <c:v>241.36</c:v>
                </c:pt>
                <c:pt idx="1627">
                  <c:v>241.2</c:v>
                </c:pt>
                <c:pt idx="1628">
                  <c:v>241.03</c:v>
                </c:pt>
                <c:pt idx="1629">
                  <c:v>240.87</c:v>
                </c:pt>
                <c:pt idx="1630">
                  <c:v>240.7</c:v>
                </c:pt>
                <c:pt idx="1631">
                  <c:v>240.54</c:v>
                </c:pt>
                <c:pt idx="1632">
                  <c:v>240.38</c:v>
                </c:pt>
                <c:pt idx="1633">
                  <c:v>240.22</c:v>
                </c:pt>
                <c:pt idx="1634">
                  <c:v>240.06</c:v>
                </c:pt>
                <c:pt idx="1635">
                  <c:v>239.9</c:v>
                </c:pt>
                <c:pt idx="1636">
                  <c:v>239.74</c:v>
                </c:pt>
                <c:pt idx="1637">
                  <c:v>239.58</c:v>
                </c:pt>
                <c:pt idx="1638">
                  <c:v>239.43</c:v>
                </c:pt>
                <c:pt idx="1639">
                  <c:v>239.27</c:v>
                </c:pt>
                <c:pt idx="1640">
                  <c:v>239.11</c:v>
                </c:pt>
                <c:pt idx="1641">
                  <c:v>238.96</c:v>
                </c:pt>
                <c:pt idx="1642">
                  <c:v>238.8</c:v>
                </c:pt>
                <c:pt idx="1643">
                  <c:v>238.65</c:v>
                </c:pt>
                <c:pt idx="1644">
                  <c:v>238.5</c:v>
                </c:pt>
                <c:pt idx="1645">
                  <c:v>238.35</c:v>
                </c:pt>
                <c:pt idx="1646">
                  <c:v>238.2</c:v>
                </c:pt>
                <c:pt idx="1647">
                  <c:v>238.05</c:v>
                </c:pt>
                <c:pt idx="1648">
                  <c:v>237.9</c:v>
                </c:pt>
                <c:pt idx="1649">
                  <c:v>237.75</c:v>
                </c:pt>
                <c:pt idx="1650">
                  <c:v>237.6</c:v>
                </c:pt>
                <c:pt idx="1651">
                  <c:v>237.45</c:v>
                </c:pt>
                <c:pt idx="1652">
                  <c:v>237.3</c:v>
                </c:pt>
                <c:pt idx="1653">
                  <c:v>237.16</c:v>
                </c:pt>
                <c:pt idx="1654">
                  <c:v>237.01</c:v>
                </c:pt>
                <c:pt idx="1655">
                  <c:v>236.87</c:v>
                </c:pt>
                <c:pt idx="1656">
                  <c:v>236.72</c:v>
                </c:pt>
                <c:pt idx="1657">
                  <c:v>236.58</c:v>
                </c:pt>
                <c:pt idx="1658">
                  <c:v>236.44</c:v>
                </c:pt>
                <c:pt idx="1659">
                  <c:v>236.29</c:v>
                </c:pt>
                <c:pt idx="1660">
                  <c:v>236.15</c:v>
                </c:pt>
                <c:pt idx="1661">
                  <c:v>236.01</c:v>
                </c:pt>
                <c:pt idx="1662">
                  <c:v>235.87</c:v>
                </c:pt>
                <c:pt idx="1663">
                  <c:v>235.73</c:v>
                </c:pt>
                <c:pt idx="1664">
                  <c:v>235.59</c:v>
                </c:pt>
                <c:pt idx="1665">
                  <c:v>235.45</c:v>
                </c:pt>
                <c:pt idx="1666">
                  <c:v>235.31</c:v>
                </c:pt>
                <c:pt idx="1667">
                  <c:v>235.18</c:v>
                </c:pt>
                <c:pt idx="1668">
                  <c:v>235.18</c:v>
                </c:pt>
                <c:pt idx="1669">
                  <c:v>238.54</c:v>
                </c:pt>
                <c:pt idx="1670">
                  <c:v>240.1</c:v>
                </c:pt>
                <c:pt idx="1671">
                  <c:v>241.12</c:v>
                </c:pt>
                <c:pt idx="1672">
                  <c:v>241.86</c:v>
                </c:pt>
                <c:pt idx="1673">
                  <c:v>242.49</c:v>
                </c:pt>
                <c:pt idx="1674">
                  <c:v>243.34</c:v>
                </c:pt>
                <c:pt idx="1675">
                  <c:v>244.21</c:v>
                </c:pt>
                <c:pt idx="1676">
                  <c:v>245.05</c:v>
                </c:pt>
                <c:pt idx="1677">
                  <c:v>245.89</c:v>
                </c:pt>
                <c:pt idx="1678">
                  <c:v>246.87</c:v>
                </c:pt>
                <c:pt idx="1679">
                  <c:v>247.79</c:v>
                </c:pt>
                <c:pt idx="1680">
                  <c:v>248.67</c:v>
                </c:pt>
                <c:pt idx="1681">
                  <c:v>249.49</c:v>
                </c:pt>
                <c:pt idx="1682">
                  <c:v>250.27</c:v>
                </c:pt>
                <c:pt idx="1683">
                  <c:v>251.01</c:v>
                </c:pt>
                <c:pt idx="1684">
                  <c:v>251.71</c:v>
                </c:pt>
                <c:pt idx="1685">
                  <c:v>252.39</c:v>
                </c:pt>
                <c:pt idx="1686">
                  <c:v>253.03</c:v>
                </c:pt>
                <c:pt idx="1687">
                  <c:v>253.65</c:v>
                </c:pt>
                <c:pt idx="1688">
                  <c:v>254.24</c:v>
                </c:pt>
                <c:pt idx="1689">
                  <c:v>254.81</c:v>
                </c:pt>
                <c:pt idx="1690">
                  <c:v>255.36</c:v>
                </c:pt>
                <c:pt idx="1691">
                  <c:v>255.89</c:v>
                </c:pt>
                <c:pt idx="1692">
                  <c:v>256.41000000000003</c:v>
                </c:pt>
                <c:pt idx="1693">
                  <c:v>256.89999999999998</c:v>
                </c:pt>
                <c:pt idx="1694">
                  <c:v>257.39</c:v>
                </c:pt>
                <c:pt idx="1695">
                  <c:v>257.86</c:v>
                </c:pt>
                <c:pt idx="1696">
                  <c:v>258.32</c:v>
                </c:pt>
                <c:pt idx="1697">
                  <c:v>258.76</c:v>
                </c:pt>
                <c:pt idx="1698">
                  <c:v>259.2</c:v>
                </c:pt>
                <c:pt idx="1699">
                  <c:v>259.63</c:v>
                </c:pt>
                <c:pt idx="1700">
                  <c:v>260.04000000000002</c:v>
                </c:pt>
                <c:pt idx="1701">
                  <c:v>260.45</c:v>
                </c:pt>
                <c:pt idx="1702">
                  <c:v>260.85000000000002</c:v>
                </c:pt>
                <c:pt idx="1703">
                  <c:v>261.25</c:v>
                </c:pt>
                <c:pt idx="1704">
                  <c:v>261.64</c:v>
                </c:pt>
                <c:pt idx="1705">
                  <c:v>262.02</c:v>
                </c:pt>
                <c:pt idx="1706">
                  <c:v>262.39</c:v>
                </c:pt>
                <c:pt idx="1707">
                  <c:v>262.76</c:v>
                </c:pt>
                <c:pt idx="1708">
                  <c:v>263.12</c:v>
                </c:pt>
                <c:pt idx="1709">
                  <c:v>263.48</c:v>
                </c:pt>
                <c:pt idx="1710">
                  <c:v>263.83</c:v>
                </c:pt>
                <c:pt idx="1711">
                  <c:v>264.18</c:v>
                </c:pt>
                <c:pt idx="1712">
                  <c:v>264.52999999999997</c:v>
                </c:pt>
                <c:pt idx="1713">
                  <c:v>264.87</c:v>
                </c:pt>
                <c:pt idx="1714">
                  <c:v>265.2</c:v>
                </c:pt>
                <c:pt idx="1715">
                  <c:v>265.54000000000002</c:v>
                </c:pt>
                <c:pt idx="1716">
                  <c:v>265.86</c:v>
                </c:pt>
                <c:pt idx="1717">
                  <c:v>266.19</c:v>
                </c:pt>
                <c:pt idx="1718">
                  <c:v>266.51</c:v>
                </c:pt>
                <c:pt idx="1719">
                  <c:v>266.83</c:v>
                </c:pt>
                <c:pt idx="1720">
                  <c:v>267.14</c:v>
                </c:pt>
                <c:pt idx="1721">
                  <c:v>267.45999999999998</c:v>
                </c:pt>
                <c:pt idx="1722">
                  <c:v>267.77</c:v>
                </c:pt>
                <c:pt idx="1723">
                  <c:v>268.07</c:v>
                </c:pt>
                <c:pt idx="1724">
                  <c:v>268.38</c:v>
                </c:pt>
                <c:pt idx="1725">
                  <c:v>268.68</c:v>
                </c:pt>
                <c:pt idx="1726">
                  <c:v>268.98</c:v>
                </c:pt>
                <c:pt idx="1727">
                  <c:v>269.27</c:v>
                </c:pt>
                <c:pt idx="1728">
                  <c:v>269.57</c:v>
                </c:pt>
                <c:pt idx="1729">
                  <c:v>269.86</c:v>
                </c:pt>
                <c:pt idx="1730">
                  <c:v>270.14999999999998</c:v>
                </c:pt>
                <c:pt idx="1731">
                  <c:v>270.43</c:v>
                </c:pt>
                <c:pt idx="1732">
                  <c:v>270.72000000000003</c:v>
                </c:pt>
                <c:pt idx="1733">
                  <c:v>271</c:v>
                </c:pt>
                <c:pt idx="1734">
                  <c:v>271.27999999999997</c:v>
                </c:pt>
                <c:pt idx="1735">
                  <c:v>271.56</c:v>
                </c:pt>
                <c:pt idx="1736">
                  <c:v>271.83</c:v>
                </c:pt>
                <c:pt idx="1737">
                  <c:v>272.11</c:v>
                </c:pt>
                <c:pt idx="1738">
                  <c:v>272.38</c:v>
                </c:pt>
                <c:pt idx="1739">
                  <c:v>272.64999999999998</c:v>
                </c:pt>
                <c:pt idx="1740">
                  <c:v>272.92</c:v>
                </c:pt>
                <c:pt idx="1741">
                  <c:v>273.18</c:v>
                </c:pt>
                <c:pt idx="1742">
                  <c:v>273.45</c:v>
                </c:pt>
                <c:pt idx="1743">
                  <c:v>273.70999999999998</c:v>
                </c:pt>
                <c:pt idx="1744">
                  <c:v>273.97000000000003</c:v>
                </c:pt>
                <c:pt idx="1745">
                  <c:v>274.23</c:v>
                </c:pt>
                <c:pt idx="1746">
                  <c:v>274.48</c:v>
                </c:pt>
                <c:pt idx="1747">
                  <c:v>274.74</c:v>
                </c:pt>
                <c:pt idx="1748">
                  <c:v>274.99</c:v>
                </c:pt>
                <c:pt idx="1749">
                  <c:v>275.24</c:v>
                </c:pt>
                <c:pt idx="1750">
                  <c:v>275.49</c:v>
                </c:pt>
                <c:pt idx="1751">
                  <c:v>275.74</c:v>
                </c:pt>
                <c:pt idx="1752">
                  <c:v>275.98</c:v>
                </c:pt>
                <c:pt idx="1753">
                  <c:v>276.23</c:v>
                </c:pt>
                <c:pt idx="1754">
                  <c:v>276.47000000000003</c:v>
                </c:pt>
                <c:pt idx="1755">
                  <c:v>276.70999999999998</c:v>
                </c:pt>
                <c:pt idx="1756">
                  <c:v>276.95</c:v>
                </c:pt>
                <c:pt idx="1757">
                  <c:v>277.19</c:v>
                </c:pt>
                <c:pt idx="1758">
                  <c:v>277.42</c:v>
                </c:pt>
                <c:pt idx="1759">
                  <c:v>277.66000000000003</c:v>
                </c:pt>
                <c:pt idx="1760">
                  <c:v>277.89</c:v>
                </c:pt>
                <c:pt idx="1761">
                  <c:v>278.12</c:v>
                </c:pt>
                <c:pt idx="1762">
                  <c:v>278.35000000000002</c:v>
                </c:pt>
                <c:pt idx="1763">
                  <c:v>278.58</c:v>
                </c:pt>
                <c:pt idx="1764">
                  <c:v>278.8</c:v>
                </c:pt>
                <c:pt idx="1765">
                  <c:v>279.02999999999997</c:v>
                </c:pt>
                <c:pt idx="1766">
                  <c:v>279.25</c:v>
                </c:pt>
                <c:pt idx="1767">
                  <c:v>279.47000000000003</c:v>
                </c:pt>
                <c:pt idx="1768">
                  <c:v>279.69</c:v>
                </c:pt>
                <c:pt idx="1769">
                  <c:v>279.91000000000003</c:v>
                </c:pt>
                <c:pt idx="1770">
                  <c:v>280.13</c:v>
                </c:pt>
                <c:pt idx="1771">
                  <c:v>280.33999999999997</c:v>
                </c:pt>
                <c:pt idx="1772">
                  <c:v>280.55</c:v>
                </c:pt>
                <c:pt idx="1773">
                  <c:v>280.77</c:v>
                </c:pt>
                <c:pt idx="1774">
                  <c:v>280.98</c:v>
                </c:pt>
                <c:pt idx="1775">
                  <c:v>281.19</c:v>
                </c:pt>
                <c:pt idx="1776">
                  <c:v>281.39999999999998</c:v>
                </c:pt>
                <c:pt idx="1777">
                  <c:v>281.60000000000002</c:v>
                </c:pt>
                <c:pt idx="1778">
                  <c:v>281.81</c:v>
                </c:pt>
                <c:pt idx="1779">
                  <c:v>282.01</c:v>
                </c:pt>
                <c:pt idx="1780">
                  <c:v>282.20999999999998</c:v>
                </c:pt>
                <c:pt idx="1781">
                  <c:v>282.41000000000003</c:v>
                </c:pt>
                <c:pt idx="1782">
                  <c:v>282.61</c:v>
                </c:pt>
                <c:pt idx="1783">
                  <c:v>282.81</c:v>
                </c:pt>
                <c:pt idx="1784">
                  <c:v>283.01</c:v>
                </c:pt>
                <c:pt idx="1785">
                  <c:v>283.2</c:v>
                </c:pt>
                <c:pt idx="1786">
                  <c:v>283.39999999999998</c:v>
                </c:pt>
                <c:pt idx="1787">
                  <c:v>283.58999999999997</c:v>
                </c:pt>
                <c:pt idx="1788">
                  <c:v>283.77999999999997</c:v>
                </c:pt>
                <c:pt idx="1789">
                  <c:v>283.97000000000003</c:v>
                </c:pt>
                <c:pt idx="1790">
                  <c:v>284.16000000000003</c:v>
                </c:pt>
                <c:pt idx="1791">
                  <c:v>284.35000000000002</c:v>
                </c:pt>
                <c:pt idx="1792">
                  <c:v>284.52999999999997</c:v>
                </c:pt>
                <c:pt idx="1793">
                  <c:v>284.72000000000003</c:v>
                </c:pt>
                <c:pt idx="1794">
                  <c:v>284.89999999999998</c:v>
                </c:pt>
                <c:pt idx="1795">
                  <c:v>285.08</c:v>
                </c:pt>
                <c:pt idx="1796">
                  <c:v>285.26</c:v>
                </c:pt>
                <c:pt idx="1797">
                  <c:v>285.44</c:v>
                </c:pt>
                <c:pt idx="1798">
                  <c:v>285.62</c:v>
                </c:pt>
                <c:pt idx="1799">
                  <c:v>285.8</c:v>
                </c:pt>
                <c:pt idx="1800">
                  <c:v>285.97000000000003</c:v>
                </c:pt>
                <c:pt idx="1801">
                  <c:v>286.14999999999998</c:v>
                </c:pt>
                <c:pt idx="1802">
                  <c:v>286.32</c:v>
                </c:pt>
                <c:pt idx="1803">
                  <c:v>286.49</c:v>
                </c:pt>
                <c:pt idx="1804">
                  <c:v>286.66000000000003</c:v>
                </c:pt>
                <c:pt idx="1805">
                  <c:v>286.83</c:v>
                </c:pt>
                <c:pt idx="1806">
                  <c:v>287</c:v>
                </c:pt>
                <c:pt idx="1807">
                  <c:v>287.17</c:v>
                </c:pt>
                <c:pt idx="1808">
                  <c:v>287.33</c:v>
                </c:pt>
                <c:pt idx="1809">
                  <c:v>287.5</c:v>
                </c:pt>
                <c:pt idx="1810">
                  <c:v>287.66000000000003</c:v>
                </c:pt>
                <c:pt idx="1811">
                  <c:v>287.82</c:v>
                </c:pt>
                <c:pt idx="1812">
                  <c:v>287.98</c:v>
                </c:pt>
                <c:pt idx="1813">
                  <c:v>288.14</c:v>
                </c:pt>
                <c:pt idx="1814">
                  <c:v>288.3</c:v>
                </c:pt>
                <c:pt idx="1815">
                  <c:v>288.45999999999998</c:v>
                </c:pt>
                <c:pt idx="1816">
                  <c:v>288.62</c:v>
                </c:pt>
                <c:pt idx="1817">
                  <c:v>288.77</c:v>
                </c:pt>
                <c:pt idx="1818">
                  <c:v>288.93</c:v>
                </c:pt>
                <c:pt idx="1819">
                  <c:v>289.08</c:v>
                </c:pt>
                <c:pt idx="1820">
                  <c:v>289.23</c:v>
                </c:pt>
                <c:pt idx="1821">
                  <c:v>289.38</c:v>
                </c:pt>
                <c:pt idx="1822">
                  <c:v>289.52999999999997</c:v>
                </c:pt>
                <c:pt idx="1823">
                  <c:v>289.68</c:v>
                </c:pt>
                <c:pt idx="1824">
                  <c:v>289.83</c:v>
                </c:pt>
                <c:pt idx="1825">
                  <c:v>289.97000000000003</c:v>
                </c:pt>
                <c:pt idx="1826">
                  <c:v>290.12</c:v>
                </c:pt>
                <c:pt idx="1827">
                  <c:v>290.26</c:v>
                </c:pt>
                <c:pt idx="1828">
                  <c:v>290.39999999999998</c:v>
                </c:pt>
                <c:pt idx="1829">
                  <c:v>290.55</c:v>
                </c:pt>
                <c:pt idx="1830">
                  <c:v>290.69</c:v>
                </c:pt>
                <c:pt idx="1831">
                  <c:v>290.83</c:v>
                </c:pt>
                <c:pt idx="1832">
                  <c:v>290.97000000000003</c:v>
                </c:pt>
                <c:pt idx="1833">
                  <c:v>291.10000000000002</c:v>
                </c:pt>
                <c:pt idx="1834">
                  <c:v>291.24</c:v>
                </c:pt>
                <c:pt idx="1835">
                  <c:v>291.38</c:v>
                </c:pt>
                <c:pt idx="1836">
                  <c:v>291.51</c:v>
                </c:pt>
                <c:pt idx="1837">
                  <c:v>291.64</c:v>
                </c:pt>
                <c:pt idx="1838">
                  <c:v>291.77999999999997</c:v>
                </c:pt>
                <c:pt idx="1839">
                  <c:v>291.91000000000003</c:v>
                </c:pt>
                <c:pt idx="1840">
                  <c:v>292.04000000000002</c:v>
                </c:pt>
                <c:pt idx="1841">
                  <c:v>292.17</c:v>
                </c:pt>
                <c:pt idx="1842">
                  <c:v>292.3</c:v>
                </c:pt>
                <c:pt idx="1843">
                  <c:v>292.42</c:v>
                </c:pt>
                <c:pt idx="1844">
                  <c:v>292.55</c:v>
                </c:pt>
                <c:pt idx="1845">
                  <c:v>292.68</c:v>
                </c:pt>
                <c:pt idx="1846">
                  <c:v>292.8</c:v>
                </c:pt>
                <c:pt idx="1847">
                  <c:v>292.93</c:v>
                </c:pt>
                <c:pt idx="1848">
                  <c:v>293.05</c:v>
                </c:pt>
                <c:pt idx="1849">
                  <c:v>293.17</c:v>
                </c:pt>
                <c:pt idx="1850">
                  <c:v>293.29000000000002</c:v>
                </c:pt>
                <c:pt idx="1851">
                  <c:v>293.41000000000003</c:v>
                </c:pt>
                <c:pt idx="1852">
                  <c:v>293.52999999999997</c:v>
                </c:pt>
                <c:pt idx="1853">
                  <c:v>293.64999999999998</c:v>
                </c:pt>
                <c:pt idx="1854">
                  <c:v>293.77</c:v>
                </c:pt>
                <c:pt idx="1855">
                  <c:v>293.88</c:v>
                </c:pt>
                <c:pt idx="1856">
                  <c:v>294</c:v>
                </c:pt>
                <c:pt idx="1857">
                  <c:v>294.11</c:v>
                </c:pt>
                <c:pt idx="1858">
                  <c:v>294.23</c:v>
                </c:pt>
                <c:pt idx="1859">
                  <c:v>294.33999999999997</c:v>
                </c:pt>
                <c:pt idx="1860">
                  <c:v>294.45</c:v>
                </c:pt>
                <c:pt idx="1861">
                  <c:v>294.56</c:v>
                </c:pt>
                <c:pt idx="1862">
                  <c:v>294.67</c:v>
                </c:pt>
                <c:pt idx="1863">
                  <c:v>294.77999999999997</c:v>
                </c:pt>
                <c:pt idx="1864">
                  <c:v>294.89</c:v>
                </c:pt>
                <c:pt idx="1865">
                  <c:v>295</c:v>
                </c:pt>
                <c:pt idx="1866">
                  <c:v>295.10000000000002</c:v>
                </c:pt>
                <c:pt idx="1867">
                  <c:v>295.20999999999998</c:v>
                </c:pt>
                <c:pt idx="1868">
                  <c:v>295.31</c:v>
                </c:pt>
                <c:pt idx="1869">
                  <c:v>295.42</c:v>
                </c:pt>
                <c:pt idx="1870">
                  <c:v>295.52</c:v>
                </c:pt>
                <c:pt idx="1871">
                  <c:v>295.63</c:v>
                </c:pt>
                <c:pt idx="1872">
                  <c:v>295.73</c:v>
                </c:pt>
                <c:pt idx="1873">
                  <c:v>295.83</c:v>
                </c:pt>
                <c:pt idx="1874">
                  <c:v>295.93</c:v>
                </c:pt>
                <c:pt idx="1875">
                  <c:v>296.02999999999997</c:v>
                </c:pt>
                <c:pt idx="1876">
                  <c:v>296.13</c:v>
                </c:pt>
                <c:pt idx="1877">
                  <c:v>296.22000000000003</c:v>
                </c:pt>
                <c:pt idx="1878">
                  <c:v>296.32</c:v>
                </c:pt>
                <c:pt idx="1879">
                  <c:v>296.42</c:v>
                </c:pt>
                <c:pt idx="1880">
                  <c:v>296.51</c:v>
                </c:pt>
                <c:pt idx="1881">
                  <c:v>296.61</c:v>
                </c:pt>
                <c:pt idx="1882">
                  <c:v>296.7</c:v>
                </c:pt>
                <c:pt idx="1883">
                  <c:v>296.8</c:v>
                </c:pt>
                <c:pt idx="1884">
                  <c:v>296.89</c:v>
                </c:pt>
                <c:pt idx="1885">
                  <c:v>296.98</c:v>
                </c:pt>
                <c:pt idx="1886">
                  <c:v>297.07</c:v>
                </c:pt>
                <c:pt idx="1887">
                  <c:v>297.16000000000003</c:v>
                </c:pt>
                <c:pt idx="1888">
                  <c:v>297.25</c:v>
                </c:pt>
                <c:pt idx="1889">
                  <c:v>297.33999999999997</c:v>
                </c:pt>
                <c:pt idx="1890">
                  <c:v>297.43</c:v>
                </c:pt>
                <c:pt idx="1891">
                  <c:v>297.52</c:v>
                </c:pt>
                <c:pt idx="1892">
                  <c:v>297.60000000000002</c:v>
                </c:pt>
                <c:pt idx="1893">
                  <c:v>297.69</c:v>
                </c:pt>
                <c:pt idx="1894">
                  <c:v>297.77</c:v>
                </c:pt>
                <c:pt idx="1895">
                  <c:v>297.86</c:v>
                </c:pt>
                <c:pt idx="1896">
                  <c:v>297.94</c:v>
                </c:pt>
                <c:pt idx="1897">
                  <c:v>298.02999999999997</c:v>
                </c:pt>
                <c:pt idx="1898">
                  <c:v>298.11</c:v>
                </c:pt>
                <c:pt idx="1899">
                  <c:v>298.19</c:v>
                </c:pt>
                <c:pt idx="1900">
                  <c:v>298.27</c:v>
                </c:pt>
                <c:pt idx="1901">
                  <c:v>298.35000000000002</c:v>
                </c:pt>
                <c:pt idx="1902">
                  <c:v>298.43</c:v>
                </c:pt>
                <c:pt idx="1903">
                  <c:v>298.51</c:v>
                </c:pt>
                <c:pt idx="1904">
                  <c:v>298.58999999999997</c:v>
                </c:pt>
                <c:pt idx="1905">
                  <c:v>298.67</c:v>
                </c:pt>
                <c:pt idx="1906">
                  <c:v>298.75</c:v>
                </c:pt>
                <c:pt idx="1907">
                  <c:v>298.82</c:v>
                </c:pt>
                <c:pt idx="1908">
                  <c:v>298.89999999999998</c:v>
                </c:pt>
                <c:pt idx="1909">
                  <c:v>298.98</c:v>
                </c:pt>
                <c:pt idx="1910">
                  <c:v>299.05</c:v>
                </c:pt>
                <c:pt idx="1911">
                  <c:v>299.12</c:v>
                </c:pt>
                <c:pt idx="1912">
                  <c:v>299.2</c:v>
                </c:pt>
                <c:pt idx="1913">
                  <c:v>299.27</c:v>
                </c:pt>
                <c:pt idx="1914">
                  <c:v>299.33999999999997</c:v>
                </c:pt>
                <c:pt idx="1915">
                  <c:v>299.42</c:v>
                </c:pt>
                <c:pt idx="1916">
                  <c:v>299.49</c:v>
                </c:pt>
                <c:pt idx="1917">
                  <c:v>299.56</c:v>
                </c:pt>
                <c:pt idx="1918">
                  <c:v>299.63</c:v>
                </c:pt>
                <c:pt idx="1919">
                  <c:v>299.7</c:v>
                </c:pt>
                <c:pt idx="1920">
                  <c:v>299.77</c:v>
                </c:pt>
                <c:pt idx="1921">
                  <c:v>299.83999999999997</c:v>
                </c:pt>
                <c:pt idx="1922">
                  <c:v>299.89999999999998</c:v>
                </c:pt>
                <c:pt idx="1923">
                  <c:v>299.97000000000003</c:v>
                </c:pt>
                <c:pt idx="1924">
                  <c:v>300.04000000000002</c:v>
                </c:pt>
                <c:pt idx="1925">
                  <c:v>300.10000000000002</c:v>
                </c:pt>
                <c:pt idx="1926">
                  <c:v>300.17</c:v>
                </c:pt>
                <c:pt idx="1927">
                  <c:v>300.23</c:v>
                </c:pt>
                <c:pt idx="1928">
                  <c:v>300.3</c:v>
                </c:pt>
                <c:pt idx="1929">
                  <c:v>300.36</c:v>
                </c:pt>
                <c:pt idx="1930">
                  <c:v>300.43</c:v>
                </c:pt>
                <c:pt idx="1931">
                  <c:v>300.49</c:v>
                </c:pt>
                <c:pt idx="1932">
                  <c:v>300.55</c:v>
                </c:pt>
                <c:pt idx="1933">
                  <c:v>300.61</c:v>
                </c:pt>
                <c:pt idx="1934">
                  <c:v>300.68</c:v>
                </c:pt>
                <c:pt idx="1935">
                  <c:v>300.74</c:v>
                </c:pt>
                <c:pt idx="1936">
                  <c:v>300.8</c:v>
                </c:pt>
                <c:pt idx="1937">
                  <c:v>300.86</c:v>
                </c:pt>
                <c:pt idx="1938">
                  <c:v>300.92</c:v>
                </c:pt>
                <c:pt idx="1939">
                  <c:v>300.98</c:v>
                </c:pt>
                <c:pt idx="1940">
                  <c:v>301.04000000000002</c:v>
                </c:pt>
                <c:pt idx="1941">
                  <c:v>301.08999999999997</c:v>
                </c:pt>
                <c:pt idx="1942">
                  <c:v>301.14999999999998</c:v>
                </c:pt>
                <c:pt idx="1943">
                  <c:v>301.20999999999998</c:v>
                </c:pt>
                <c:pt idx="1944">
                  <c:v>301.26</c:v>
                </c:pt>
                <c:pt idx="1945">
                  <c:v>301.32</c:v>
                </c:pt>
                <c:pt idx="1946">
                  <c:v>301.38</c:v>
                </c:pt>
                <c:pt idx="1947">
                  <c:v>301.43</c:v>
                </c:pt>
                <c:pt idx="1948">
                  <c:v>301.49</c:v>
                </c:pt>
                <c:pt idx="1949">
                  <c:v>301.54000000000002</c:v>
                </c:pt>
                <c:pt idx="1950">
                  <c:v>301.58999999999997</c:v>
                </c:pt>
                <c:pt idx="1951">
                  <c:v>301.64999999999998</c:v>
                </c:pt>
                <c:pt idx="1952">
                  <c:v>301.7</c:v>
                </c:pt>
                <c:pt idx="1953">
                  <c:v>301.75</c:v>
                </c:pt>
                <c:pt idx="1954">
                  <c:v>301.8</c:v>
                </c:pt>
                <c:pt idx="1955">
                  <c:v>301.86</c:v>
                </c:pt>
                <c:pt idx="1956">
                  <c:v>301.91000000000003</c:v>
                </c:pt>
                <c:pt idx="1957">
                  <c:v>301.95999999999998</c:v>
                </c:pt>
                <c:pt idx="1958">
                  <c:v>302.01</c:v>
                </c:pt>
                <c:pt idx="1959">
                  <c:v>302.06</c:v>
                </c:pt>
                <c:pt idx="1960">
                  <c:v>302.11</c:v>
                </c:pt>
                <c:pt idx="1961">
                  <c:v>302.16000000000003</c:v>
                </c:pt>
                <c:pt idx="1962">
                  <c:v>302.20999999999998</c:v>
                </c:pt>
                <c:pt idx="1963">
                  <c:v>302.25</c:v>
                </c:pt>
                <c:pt idx="1964">
                  <c:v>302.3</c:v>
                </c:pt>
                <c:pt idx="1965">
                  <c:v>302.35000000000002</c:v>
                </c:pt>
                <c:pt idx="1966">
                  <c:v>302.39999999999998</c:v>
                </c:pt>
                <c:pt idx="1967">
                  <c:v>302.44</c:v>
                </c:pt>
                <c:pt idx="1968">
                  <c:v>302.49</c:v>
                </c:pt>
                <c:pt idx="1969">
                  <c:v>302.52999999999997</c:v>
                </c:pt>
                <c:pt idx="1970">
                  <c:v>302.58</c:v>
                </c:pt>
                <c:pt idx="1971">
                  <c:v>302.63</c:v>
                </c:pt>
                <c:pt idx="1972">
                  <c:v>302.67</c:v>
                </c:pt>
                <c:pt idx="1973">
                  <c:v>302.70999999999998</c:v>
                </c:pt>
                <c:pt idx="1974">
                  <c:v>302.76</c:v>
                </c:pt>
                <c:pt idx="1975">
                  <c:v>302.8</c:v>
                </c:pt>
                <c:pt idx="1976">
                  <c:v>302.85000000000002</c:v>
                </c:pt>
                <c:pt idx="1977">
                  <c:v>302.89</c:v>
                </c:pt>
                <c:pt idx="1978">
                  <c:v>302.93</c:v>
                </c:pt>
                <c:pt idx="1979">
                  <c:v>302.97000000000003</c:v>
                </c:pt>
                <c:pt idx="1980">
                  <c:v>303.01</c:v>
                </c:pt>
                <c:pt idx="1981">
                  <c:v>303.06</c:v>
                </c:pt>
                <c:pt idx="1982">
                  <c:v>303.10000000000002</c:v>
                </c:pt>
                <c:pt idx="1983">
                  <c:v>303.14</c:v>
                </c:pt>
                <c:pt idx="1984">
                  <c:v>303.18</c:v>
                </c:pt>
                <c:pt idx="1985">
                  <c:v>303.22000000000003</c:v>
                </c:pt>
                <c:pt idx="1986">
                  <c:v>303.26</c:v>
                </c:pt>
                <c:pt idx="1987">
                  <c:v>303.3</c:v>
                </c:pt>
                <c:pt idx="1988">
                  <c:v>303.33999999999997</c:v>
                </c:pt>
                <c:pt idx="1989">
                  <c:v>303.37</c:v>
                </c:pt>
                <c:pt idx="1990">
                  <c:v>303.41000000000003</c:v>
                </c:pt>
                <c:pt idx="1991">
                  <c:v>303.45</c:v>
                </c:pt>
                <c:pt idx="1992">
                  <c:v>303.49</c:v>
                </c:pt>
                <c:pt idx="1993">
                  <c:v>303.52999999999997</c:v>
                </c:pt>
                <c:pt idx="1994">
                  <c:v>303.56</c:v>
                </c:pt>
                <c:pt idx="1995">
                  <c:v>303.60000000000002</c:v>
                </c:pt>
                <c:pt idx="1996">
                  <c:v>303.64</c:v>
                </c:pt>
                <c:pt idx="1997">
                  <c:v>303.67</c:v>
                </c:pt>
                <c:pt idx="1998">
                  <c:v>303.70999999999998</c:v>
                </c:pt>
                <c:pt idx="1999">
                  <c:v>303.74</c:v>
                </c:pt>
                <c:pt idx="2000">
                  <c:v>303.77999999999997</c:v>
                </c:pt>
                <c:pt idx="2001">
                  <c:v>303.81</c:v>
                </c:pt>
                <c:pt idx="2002">
                  <c:v>303.85000000000002</c:v>
                </c:pt>
                <c:pt idx="2003">
                  <c:v>303.88</c:v>
                </c:pt>
                <c:pt idx="2004">
                  <c:v>303.92</c:v>
                </c:pt>
                <c:pt idx="2005">
                  <c:v>303.95</c:v>
                </c:pt>
                <c:pt idx="2006">
                  <c:v>303.98</c:v>
                </c:pt>
                <c:pt idx="2007">
                  <c:v>303.98</c:v>
                </c:pt>
                <c:pt idx="2008">
                  <c:v>301.39999999999998</c:v>
                </c:pt>
                <c:pt idx="2009">
                  <c:v>299.63</c:v>
                </c:pt>
                <c:pt idx="2010">
                  <c:v>298.07</c:v>
                </c:pt>
                <c:pt idx="2011">
                  <c:v>296.58999999999997</c:v>
                </c:pt>
                <c:pt idx="2012">
                  <c:v>295.19</c:v>
                </c:pt>
                <c:pt idx="2013">
                  <c:v>293.88</c:v>
                </c:pt>
                <c:pt idx="2014">
                  <c:v>292.64999999999998</c:v>
                </c:pt>
                <c:pt idx="2015">
                  <c:v>291.52999999999997</c:v>
                </c:pt>
                <c:pt idx="2016">
                  <c:v>290.48</c:v>
                </c:pt>
                <c:pt idx="2017">
                  <c:v>289.48</c:v>
                </c:pt>
                <c:pt idx="2018">
                  <c:v>288.52</c:v>
                </c:pt>
                <c:pt idx="2019">
                  <c:v>287.61</c:v>
                </c:pt>
                <c:pt idx="2020">
                  <c:v>286.73</c:v>
                </c:pt>
                <c:pt idx="2021">
                  <c:v>285.89</c:v>
                </c:pt>
                <c:pt idx="2022">
                  <c:v>285.08</c:v>
                </c:pt>
                <c:pt idx="2023">
                  <c:v>284.37</c:v>
                </c:pt>
                <c:pt idx="2024">
                  <c:v>283.89999999999998</c:v>
                </c:pt>
                <c:pt idx="2025">
                  <c:v>283.45</c:v>
                </c:pt>
                <c:pt idx="2026">
                  <c:v>283.01</c:v>
                </c:pt>
                <c:pt idx="2027">
                  <c:v>282.56</c:v>
                </c:pt>
                <c:pt idx="2028">
                  <c:v>282.12</c:v>
                </c:pt>
                <c:pt idx="2029">
                  <c:v>281.69</c:v>
                </c:pt>
                <c:pt idx="2030">
                  <c:v>281.26</c:v>
                </c:pt>
                <c:pt idx="2031">
                  <c:v>280.83</c:v>
                </c:pt>
                <c:pt idx="2032">
                  <c:v>280.39999999999998</c:v>
                </c:pt>
                <c:pt idx="2033">
                  <c:v>279.98</c:v>
                </c:pt>
                <c:pt idx="2034">
                  <c:v>279.56</c:v>
                </c:pt>
                <c:pt idx="2035">
                  <c:v>279.14999999999998</c:v>
                </c:pt>
                <c:pt idx="2036">
                  <c:v>278.74</c:v>
                </c:pt>
                <c:pt idx="2037">
                  <c:v>278.33</c:v>
                </c:pt>
                <c:pt idx="2038">
                  <c:v>277.93</c:v>
                </c:pt>
                <c:pt idx="2039">
                  <c:v>277.54000000000002</c:v>
                </c:pt>
                <c:pt idx="2040">
                  <c:v>277.16000000000003</c:v>
                </c:pt>
                <c:pt idx="2041">
                  <c:v>276.77999999999997</c:v>
                </c:pt>
                <c:pt idx="2042">
                  <c:v>276.39999999999998</c:v>
                </c:pt>
                <c:pt idx="2043">
                  <c:v>276.02</c:v>
                </c:pt>
                <c:pt idx="2044">
                  <c:v>275.64999999999998</c:v>
                </c:pt>
                <c:pt idx="2045">
                  <c:v>275.27999999999997</c:v>
                </c:pt>
                <c:pt idx="2046">
                  <c:v>274.91000000000003</c:v>
                </c:pt>
                <c:pt idx="2047">
                  <c:v>274.54000000000002</c:v>
                </c:pt>
                <c:pt idx="2048">
                  <c:v>274.18</c:v>
                </c:pt>
                <c:pt idx="2049">
                  <c:v>273.82</c:v>
                </c:pt>
                <c:pt idx="2050">
                  <c:v>273.45999999999998</c:v>
                </c:pt>
                <c:pt idx="2051">
                  <c:v>273.11</c:v>
                </c:pt>
                <c:pt idx="2052">
                  <c:v>272.75</c:v>
                </c:pt>
                <c:pt idx="2053">
                  <c:v>272.39999999999998</c:v>
                </c:pt>
                <c:pt idx="2054">
                  <c:v>272.06</c:v>
                </c:pt>
                <c:pt idx="2055">
                  <c:v>271.70999999999998</c:v>
                </c:pt>
                <c:pt idx="2056">
                  <c:v>271.37</c:v>
                </c:pt>
                <c:pt idx="2057">
                  <c:v>271.02999999999997</c:v>
                </c:pt>
                <c:pt idx="2058">
                  <c:v>270.69</c:v>
                </c:pt>
                <c:pt idx="2059">
                  <c:v>270.35000000000002</c:v>
                </c:pt>
                <c:pt idx="2060">
                  <c:v>270.02</c:v>
                </c:pt>
                <c:pt idx="2061">
                  <c:v>269.69</c:v>
                </c:pt>
                <c:pt idx="2062">
                  <c:v>269.36</c:v>
                </c:pt>
                <c:pt idx="2063">
                  <c:v>269.04000000000002</c:v>
                </c:pt>
                <c:pt idx="2064">
                  <c:v>268.70999999999998</c:v>
                </c:pt>
                <c:pt idx="2065">
                  <c:v>268.39</c:v>
                </c:pt>
                <c:pt idx="2066">
                  <c:v>268.07</c:v>
                </c:pt>
                <c:pt idx="2067">
                  <c:v>267.75</c:v>
                </c:pt>
                <c:pt idx="2068">
                  <c:v>267.44</c:v>
                </c:pt>
                <c:pt idx="2069">
                  <c:v>267.12</c:v>
                </c:pt>
                <c:pt idx="2070">
                  <c:v>266.81</c:v>
                </c:pt>
                <c:pt idx="2071">
                  <c:v>266.5</c:v>
                </c:pt>
                <c:pt idx="2072">
                  <c:v>266.19</c:v>
                </c:pt>
                <c:pt idx="2073">
                  <c:v>265.89</c:v>
                </c:pt>
                <c:pt idx="2074">
                  <c:v>265.58999999999997</c:v>
                </c:pt>
                <c:pt idx="2075">
                  <c:v>265.27999999999997</c:v>
                </c:pt>
                <c:pt idx="2076">
                  <c:v>264.98</c:v>
                </c:pt>
                <c:pt idx="2077">
                  <c:v>264.69</c:v>
                </c:pt>
                <c:pt idx="2078">
                  <c:v>264.39</c:v>
                </c:pt>
                <c:pt idx="2079">
                  <c:v>264.10000000000002</c:v>
                </c:pt>
                <c:pt idx="2080">
                  <c:v>263.8</c:v>
                </c:pt>
                <c:pt idx="2081">
                  <c:v>263.51</c:v>
                </c:pt>
                <c:pt idx="2082">
                  <c:v>263.23</c:v>
                </c:pt>
                <c:pt idx="2083">
                  <c:v>262.94</c:v>
                </c:pt>
                <c:pt idx="2084">
                  <c:v>262.64999999999998</c:v>
                </c:pt>
                <c:pt idx="2085">
                  <c:v>262.37</c:v>
                </c:pt>
                <c:pt idx="2086">
                  <c:v>262.08999999999997</c:v>
                </c:pt>
                <c:pt idx="2087">
                  <c:v>261.81</c:v>
                </c:pt>
                <c:pt idx="2088">
                  <c:v>261.52999999999997</c:v>
                </c:pt>
                <c:pt idx="2089">
                  <c:v>261.26</c:v>
                </c:pt>
                <c:pt idx="2090">
                  <c:v>260.98</c:v>
                </c:pt>
                <c:pt idx="2091">
                  <c:v>260.70999999999998</c:v>
                </c:pt>
                <c:pt idx="2092">
                  <c:v>260.44</c:v>
                </c:pt>
                <c:pt idx="2093">
                  <c:v>260.17</c:v>
                </c:pt>
                <c:pt idx="2094">
                  <c:v>259.89999999999998</c:v>
                </c:pt>
                <c:pt idx="2095">
                  <c:v>259.63</c:v>
                </c:pt>
                <c:pt idx="2096">
                  <c:v>259.37</c:v>
                </c:pt>
                <c:pt idx="2097">
                  <c:v>259.11</c:v>
                </c:pt>
                <c:pt idx="2098">
                  <c:v>258.85000000000002</c:v>
                </c:pt>
                <c:pt idx="2099">
                  <c:v>258.58999999999997</c:v>
                </c:pt>
                <c:pt idx="2100">
                  <c:v>258.33</c:v>
                </c:pt>
                <c:pt idx="2101">
                  <c:v>258.07</c:v>
                </c:pt>
                <c:pt idx="2102">
                  <c:v>257.81</c:v>
                </c:pt>
                <c:pt idx="2103">
                  <c:v>257.56</c:v>
                </c:pt>
                <c:pt idx="2104">
                  <c:v>257.31</c:v>
                </c:pt>
                <c:pt idx="2105">
                  <c:v>257.06</c:v>
                </c:pt>
                <c:pt idx="2106">
                  <c:v>256.81</c:v>
                </c:pt>
                <c:pt idx="2107">
                  <c:v>256.56</c:v>
                </c:pt>
                <c:pt idx="2108">
                  <c:v>256.31</c:v>
                </c:pt>
                <c:pt idx="2109">
                  <c:v>256.07</c:v>
                </c:pt>
                <c:pt idx="2110">
                  <c:v>255.83</c:v>
                </c:pt>
                <c:pt idx="2111">
                  <c:v>255.58</c:v>
                </c:pt>
                <c:pt idx="2112">
                  <c:v>255.34</c:v>
                </c:pt>
                <c:pt idx="2113">
                  <c:v>255.1</c:v>
                </c:pt>
                <c:pt idx="2114">
                  <c:v>254.86</c:v>
                </c:pt>
                <c:pt idx="2115">
                  <c:v>254.63</c:v>
                </c:pt>
                <c:pt idx="2116">
                  <c:v>254.39</c:v>
                </c:pt>
                <c:pt idx="2117">
                  <c:v>254.16</c:v>
                </c:pt>
                <c:pt idx="2118">
                  <c:v>253.93</c:v>
                </c:pt>
                <c:pt idx="2119">
                  <c:v>253.69</c:v>
                </c:pt>
                <c:pt idx="2120">
                  <c:v>253.46</c:v>
                </c:pt>
                <c:pt idx="2121">
                  <c:v>253.24</c:v>
                </c:pt>
                <c:pt idx="2122">
                  <c:v>253.01</c:v>
                </c:pt>
                <c:pt idx="2123">
                  <c:v>252.78</c:v>
                </c:pt>
                <c:pt idx="2124">
                  <c:v>252.56</c:v>
                </c:pt>
                <c:pt idx="2125">
                  <c:v>252.33</c:v>
                </c:pt>
                <c:pt idx="2126">
                  <c:v>252.11</c:v>
                </c:pt>
                <c:pt idx="2127">
                  <c:v>251.89</c:v>
                </c:pt>
                <c:pt idx="2128">
                  <c:v>251.67</c:v>
                </c:pt>
                <c:pt idx="2129">
                  <c:v>251.45</c:v>
                </c:pt>
                <c:pt idx="2130">
                  <c:v>251.23</c:v>
                </c:pt>
                <c:pt idx="2131">
                  <c:v>251.02</c:v>
                </c:pt>
                <c:pt idx="2132">
                  <c:v>250.8</c:v>
                </c:pt>
                <c:pt idx="2133">
                  <c:v>250.59</c:v>
                </c:pt>
                <c:pt idx="2134">
                  <c:v>250.37</c:v>
                </c:pt>
                <c:pt idx="2135">
                  <c:v>250.16</c:v>
                </c:pt>
                <c:pt idx="2136">
                  <c:v>249.95</c:v>
                </c:pt>
                <c:pt idx="2137">
                  <c:v>249.74</c:v>
                </c:pt>
                <c:pt idx="2138">
                  <c:v>249.53</c:v>
                </c:pt>
                <c:pt idx="2139">
                  <c:v>249.33</c:v>
                </c:pt>
                <c:pt idx="2140">
                  <c:v>249.12</c:v>
                </c:pt>
                <c:pt idx="2141">
                  <c:v>248.92</c:v>
                </c:pt>
                <c:pt idx="2142">
                  <c:v>248.71</c:v>
                </c:pt>
                <c:pt idx="2143">
                  <c:v>248.51</c:v>
                </c:pt>
                <c:pt idx="2144">
                  <c:v>248.31</c:v>
                </c:pt>
                <c:pt idx="2145">
                  <c:v>248.11</c:v>
                </c:pt>
                <c:pt idx="2146">
                  <c:v>247.91</c:v>
                </c:pt>
                <c:pt idx="2147">
                  <c:v>247.71</c:v>
                </c:pt>
                <c:pt idx="2148">
                  <c:v>247.51</c:v>
                </c:pt>
                <c:pt idx="2149">
                  <c:v>247.31</c:v>
                </c:pt>
                <c:pt idx="2150">
                  <c:v>247.12</c:v>
                </c:pt>
                <c:pt idx="2151">
                  <c:v>246.92</c:v>
                </c:pt>
                <c:pt idx="2152">
                  <c:v>246.73</c:v>
                </c:pt>
                <c:pt idx="2153">
                  <c:v>246.54</c:v>
                </c:pt>
                <c:pt idx="2154">
                  <c:v>246.35</c:v>
                </c:pt>
                <c:pt idx="2155">
                  <c:v>246.16</c:v>
                </c:pt>
                <c:pt idx="2156">
                  <c:v>245.97</c:v>
                </c:pt>
                <c:pt idx="2157">
                  <c:v>245.78</c:v>
                </c:pt>
                <c:pt idx="2158">
                  <c:v>245.59</c:v>
                </c:pt>
                <c:pt idx="2159">
                  <c:v>245.4</c:v>
                </c:pt>
                <c:pt idx="2160">
                  <c:v>245.22</c:v>
                </c:pt>
                <c:pt idx="2161">
                  <c:v>245.03</c:v>
                </c:pt>
                <c:pt idx="2162">
                  <c:v>244.85</c:v>
                </c:pt>
                <c:pt idx="2163">
                  <c:v>244.67</c:v>
                </c:pt>
                <c:pt idx="2164">
                  <c:v>244.48</c:v>
                </c:pt>
                <c:pt idx="2165">
                  <c:v>244.3</c:v>
                </c:pt>
                <c:pt idx="2166">
                  <c:v>244.12</c:v>
                </c:pt>
                <c:pt idx="2167">
                  <c:v>243.94</c:v>
                </c:pt>
                <c:pt idx="2168">
                  <c:v>243.77</c:v>
                </c:pt>
                <c:pt idx="2169">
                  <c:v>243.59</c:v>
                </c:pt>
                <c:pt idx="2170">
                  <c:v>243.41</c:v>
                </c:pt>
                <c:pt idx="2171">
                  <c:v>243.24</c:v>
                </c:pt>
                <c:pt idx="2172">
                  <c:v>243.06</c:v>
                </c:pt>
                <c:pt idx="2173">
                  <c:v>242.89</c:v>
                </c:pt>
                <c:pt idx="2174">
                  <c:v>242.71</c:v>
                </c:pt>
                <c:pt idx="2175">
                  <c:v>242.54</c:v>
                </c:pt>
                <c:pt idx="2176">
                  <c:v>242.37</c:v>
                </c:pt>
                <c:pt idx="2177">
                  <c:v>242.2</c:v>
                </c:pt>
                <c:pt idx="2178">
                  <c:v>242.03</c:v>
                </c:pt>
                <c:pt idx="2179">
                  <c:v>241.86</c:v>
                </c:pt>
                <c:pt idx="2180">
                  <c:v>241.69</c:v>
                </c:pt>
                <c:pt idx="2181">
                  <c:v>241.53</c:v>
                </c:pt>
                <c:pt idx="2182">
                  <c:v>241.36</c:v>
                </c:pt>
                <c:pt idx="2183">
                  <c:v>241.19</c:v>
                </c:pt>
                <c:pt idx="2184">
                  <c:v>241.03</c:v>
                </c:pt>
                <c:pt idx="2185">
                  <c:v>240.87</c:v>
                </c:pt>
                <c:pt idx="2186">
                  <c:v>240.7</c:v>
                </c:pt>
                <c:pt idx="2187">
                  <c:v>240.54</c:v>
                </c:pt>
                <c:pt idx="2188">
                  <c:v>240.38</c:v>
                </c:pt>
                <c:pt idx="2189">
                  <c:v>240.22</c:v>
                </c:pt>
                <c:pt idx="2190">
                  <c:v>240.06</c:v>
                </c:pt>
                <c:pt idx="2191">
                  <c:v>239.9</c:v>
                </c:pt>
                <c:pt idx="2192">
                  <c:v>239.74</c:v>
                </c:pt>
                <c:pt idx="2193">
                  <c:v>239.58</c:v>
                </c:pt>
                <c:pt idx="2194">
                  <c:v>239.42</c:v>
                </c:pt>
                <c:pt idx="2195">
                  <c:v>239.27</c:v>
                </c:pt>
                <c:pt idx="2196">
                  <c:v>239.11</c:v>
                </c:pt>
                <c:pt idx="2197">
                  <c:v>238.96</c:v>
                </c:pt>
                <c:pt idx="2198">
                  <c:v>238.8</c:v>
                </c:pt>
                <c:pt idx="2199">
                  <c:v>238.65</c:v>
                </c:pt>
                <c:pt idx="2200">
                  <c:v>238.5</c:v>
                </c:pt>
                <c:pt idx="2201">
                  <c:v>238.35</c:v>
                </c:pt>
                <c:pt idx="2202">
                  <c:v>238.2</c:v>
                </c:pt>
                <c:pt idx="2203">
                  <c:v>238.04</c:v>
                </c:pt>
                <c:pt idx="2204">
                  <c:v>237.89</c:v>
                </c:pt>
                <c:pt idx="2205">
                  <c:v>237.75</c:v>
                </c:pt>
                <c:pt idx="2206">
                  <c:v>237.6</c:v>
                </c:pt>
                <c:pt idx="2207">
                  <c:v>237.45</c:v>
                </c:pt>
                <c:pt idx="2208">
                  <c:v>237.3</c:v>
                </c:pt>
                <c:pt idx="2209">
                  <c:v>237.16</c:v>
                </c:pt>
                <c:pt idx="2210">
                  <c:v>237.01</c:v>
                </c:pt>
                <c:pt idx="2211">
                  <c:v>236.87</c:v>
                </c:pt>
                <c:pt idx="2212">
                  <c:v>236.72</c:v>
                </c:pt>
                <c:pt idx="2213">
                  <c:v>236.58</c:v>
                </c:pt>
                <c:pt idx="2214">
                  <c:v>236.43</c:v>
                </c:pt>
                <c:pt idx="2215">
                  <c:v>236.29</c:v>
                </c:pt>
                <c:pt idx="2216">
                  <c:v>236.15</c:v>
                </c:pt>
                <c:pt idx="2217">
                  <c:v>236.01</c:v>
                </c:pt>
                <c:pt idx="2218">
                  <c:v>235.87</c:v>
                </c:pt>
                <c:pt idx="2219">
                  <c:v>235.73</c:v>
                </c:pt>
                <c:pt idx="2220">
                  <c:v>235.59</c:v>
                </c:pt>
                <c:pt idx="2221">
                  <c:v>235.45</c:v>
                </c:pt>
                <c:pt idx="2222">
                  <c:v>235.31</c:v>
                </c:pt>
                <c:pt idx="2223">
                  <c:v>235.18</c:v>
                </c:pt>
              </c:numCache>
            </c:numRef>
          </c:yVal>
          <c:smooth val="1"/>
        </c:ser>
        <c:ser>
          <c:idx val="2"/>
          <c:order val="2"/>
          <c:tx>
            <c:v>Panel -Z</c:v>
          </c:tx>
          <c:spPr>
            <a:ln w="25400">
              <a:solidFill>
                <a:schemeClr val="accent4"/>
              </a:solidFill>
            </a:ln>
          </c:spPr>
          <c:marker>
            <c:symbol val="none"/>
          </c:marker>
          <c:xVal>
            <c:numRef>
              <c:f>Hoja1!$C$4:$C$2227</c:f>
              <c:numCache>
                <c:formatCode>General</c:formatCode>
                <c:ptCount val="2224"/>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pt idx="972">
                  <c:v>9720</c:v>
                </c:pt>
                <c:pt idx="973">
                  <c:v>9730</c:v>
                </c:pt>
                <c:pt idx="974">
                  <c:v>9740</c:v>
                </c:pt>
                <c:pt idx="975">
                  <c:v>9750</c:v>
                </c:pt>
                <c:pt idx="976">
                  <c:v>9760</c:v>
                </c:pt>
                <c:pt idx="977">
                  <c:v>9770</c:v>
                </c:pt>
                <c:pt idx="978">
                  <c:v>9780</c:v>
                </c:pt>
                <c:pt idx="979">
                  <c:v>9790</c:v>
                </c:pt>
                <c:pt idx="980">
                  <c:v>9800</c:v>
                </c:pt>
                <c:pt idx="981">
                  <c:v>9810</c:v>
                </c:pt>
                <c:pt idx="982">
                  <c:v>9820</c:v>
                </c:pt>
                <c:pt idx="983">
                  <c:v>9830</c:v>
                </c:pt>
                <c:pt idx="984">
                  <c:v>9840</c:v>
                </c:pt>
                <c:pt idx="985">
                  <c:v>9850</c:v>
                </c:pt>
                <c:pt idx="986">
                  <c:v>9860</c:v>
                </c:pt>
                <c:pt idx="987">
                  <c:v>9870</c:v>
                </c:pt>
                <c:pt idx="988">
                  <c:v>9880</c:v>
                </c:pt>
                <c:pt idx="989">
                  <c:v>9890</c:v>
                </c:pt>
                <c:pt idx="990">
                  <c:v>9900</c:v>
                </c:pt>
                <c:pt idx="991">
                  <c:v>9910</c:v>
                </c:pt>
                <c:pt idx="992">
                  <c:v>9920</c:v>
                </c:pt>
                <c:pt idx="993">
                  <c:v>9930</c:v>
                </c:pt>
                <c:pt idx="994">
                  <c:v>9940</c:v>
                </c:pt>
                <c:pt idx="995">
                  <c:v>9950</c:v>
                </c:pt>
                <c:pt idx="996">
                  <c:v>9960</c:v>
                </c:pt>
                <c:pt idx="997">
                  <c:v>9970</c:v>
                </c:pt>
                <c:pt idx="998">
                  <c:v>9980</c:v>
                </c:pt>
                <c:pt idx="999">
                  <c:v>9990</c:v>
                </c:pt>
                <c:pt idx="1000">
                  <c:v>10000</c:v>
                </c:pt>
                <c:pt idx="1001">
                  <c:v>10010</c:v>
                </c:pt>
                <c:pt idx="1002">
                  <c:v>10020</c:v>
                </c:pt>
                <c:pt idx="1003">
                  <c:v>10030</c:v>
                </c:pt>
                <c:pt idx="1004">
                  <c:v>10040</c:v>
                </c:pt>
                <c:pt idx="1005">
                  <c:v>10050</c:v>
                </c:pt>
                <c:pt idx="1006">
                  <c:v>10060</c:v>
                </c:pt>
                <c:pt idx="1007">
                  <c:v>10070</c:v>
                </c:pt>
                <c:pt idx="1008">
                  <c:v>10080</c:v>
                </c:pt>
                <c:pt idx="1009">
                  <c:v>10090</c:v>
                </c:pt>
                <c:pt idx="1010">
                  <c:v>10100</c:v>
                </c:pt>
                <c:pt idx="1011">
                  <c:v>10110</c:v>
                </c:pt>
                <c:pt idx="1012">
                  <c:v>10120</c:v>
                </c:pt>
                <c:pt idx="1013">
                  <c:v>10130</c:v>
                </c:pt>
                <c:pt idx="1014">
                  <c:v>10140</c:v>
                </c:pt>
                <c:pt idx="1015">
                  <c:v>10150</c:v>
                </c:pt>
                <c:pt idx="1016">
                  <c:v>10160</c:v>
                </c:pt>
                <c:pt idx="1017">
                  <c:v>10170</c:v>
                </c:pt>
                <c:pt idx="1018">
                  <c:v>10180</c:v>
                </c:pt>
                <c:pt idx="1019">
                  <c:v>10190</c:v>
                </c:pt>
                <c:pt idx="1020">
                  <c:v>10200</c:v>
                </c:pt>
                <c:pt idx="1021">
                  <c:v>10210</c:v>
                </c:pt>
                <c:pt idx="1022">
                  <c:v>10220</c:v>
                </c:pt>
                <c:pt idx="1023">
                  <c:v>10230</c:v>
                </c:pt>
                <c:pt idx="1024">
                  <c:v>10240</c:v>
                </c:pt>
                <c:pt idx="1025">
                  <c:v>10250</c:v>
                </c:pt>
                <c:pt idx="1026">
                  <c:v>10260</c:v>
                </c:pt>
                <c:pt idx="1027">
                  <c:v>10270</c:v>
                </c:pt>
                <c:pt idx="1028">
                  <c:v>10280</c:v>
                </c:pt>
                <c:pt idx="1029">
                  <c:v>10290</c:v>
                </c:pt>
                <c:pt idx="1030">
                  <c:v>10300</c:v>
                </c:pt>
                <c:pt idx="1031">
                  <c:v>10310</c:v>
                </c:pt>
                <c:pt idx="1032">
                  <c:v>10320</c:v>
                </c:pt>
                <c:pt idx="1033">
                  <c:v>10330</c:v>
                </c:pt>
                <c:pt idx="1034">
                  <c:v>10340</c:v>
                </c:pt>
                <c:pt idx="1035">
                  <c:v>10350</c:v>
                </c:pt>
                <c:pt idx="1036">
                  <c:v>10360</c:v>
                </c:pt>
                <c:pt idx="1037">
                  <c:v>10370</c:v>
                </c:pt>
                <c:pt idx="1038">
                  <c:v>10380</c:v>
                </c:pt>
                <c:pt idx="1039">
                  <c:v>10390</c:v>
                </c:pt>
                <c:pt idx="1040">
                  <c:v>10400</c:v>
                </c:pt>
                <c:pt idx="1041">
                  <c:v>10410</c:v>
                </c:pt>
                <c:pt idx="1042">
                  <c:v>10420</c:v>
                </c:pt>
                <c:pt idx="1043">
                  <c:v>10430</c:v>
                </c:pt>
                <c:pt idx="1044">
                  <c:v>10440</c:v>
                </c:pt>
                <c:pt idx="1045">
                  <c:v>10450</c:v>
                </c:pt>
                <c:pt idx="1046">
                  <c:v>10460</c:v>
                </c:pt>
                <c:pt idx="1047">
                  <c:v>10470</c:v>
                </c:pt>
                <c:pt idx="1048">
                  <c:v>10480</c:v>
                </c:pt>
                <c:pt idx="1049">
                  <c:v>10490</c:v>
                </c:pt>
                <c:pt idx="1050">
                  <c:v>10500</c:v>
                </c:pt>
                <c:pt idx="1051">
                  <c:v>10510</c:v>
                </c:pt>
                <c:pt idx="1052">
                  <c:v>10520</c:v>
                </c:pt>
                <c:pt idx="1053">
                  <c:v>10530</c:v>
                </c:pt>
                <c:pt idx="1054">
                  <c:v>10540</c:v>
                </c:pt>
                <c:pt idx="1055">
                  <c:v>10550</c:v>
                </c:pt>
                <c:pt idx="1056">
                  <c:v>10560</c:v>
                </c:pt>
                <c:pt idx="1057">
                  <c:v>10570</c:v>
                </c:pt>
                <c:pt idx="1058">
                  <c:v>10580</c:v>
                </c:pt>
                <c:pt idx="1059">
                  <c:v>10590</c:v>
                </c:pt>
                <c:pt idx="1060">
                  <c:v>10600</c:v>
                </c:pt>
                <c:pt idx="1061">
                  <c:v>10610</c:v>
                </c:pt>
                <c:pt idx="1062">
                  <c:v>10620</c:v>
                </c:pt>
                <c:pt idx="1063">
                  <c:v>10630</c:v>
                </c:pt>
                <c:pt idx="1064">
                  <c:v>10640</c:v>
                </c:pt>
                <c:pt idx="1065">
                  <c:v>10650</c:v>
                </c:pt>
                <c:pt idx="1066">
                  <c:v>10660</c:v>
                </c:pt>
                <c:pt idx="1067">
                  <c:v>10670</c:v>
                </c:pt>
                <c:pt idx="1068">
                  <c:v>10680</c:v>
                </c:pt>
                <c:pt idx="1069">
                  <c:v>10690</c:v>
                </c:pt>
                <c:pt idx="1070">
                  <c:v>10700</c:v>
                </c:pt>
                <c:pt idx="1071">
                  <c:v>10710</c:v>
                </c:pt>
                <c:pt idx="1072">
                  <c:v>10720</c:v>
                </c:pt>
                <c:pt idx="1073">
                  <c:v>10730</c:v>
                </c:pt>
                <c:pt idx="1074">
                  <c:v>10740</c:v>
                </c:pt>
                <c:pt idx="1075">
                  <c:v>10750</c:v>
                </c:pt>
                <c:pt idx="1076">
                  <c:v>10760</c:v>
                </c:pt>
                <c:pt idx="1077">
                  <c:v>10770</c:v>
                </c:pt>
                <c:pt idx="1078">
                  <c:v>10780</c:v>
                </c:pt>
                <c:pt idx="1079">
                  <c:v>10790</c:v>
                </c:pt>
                <c:pt idx="1080">
                  <c:v>10800</c:v>
                </c:pt>
                <c:pt idx="1081">
                  <c:v>10810</c:v>
                </c:pt>
                <c:pt idx="1082">
                  <c:v>10820</c:v>
                </c:pt>
                <c:pt idx="1083">
                  <c:v>10830</c:v>
                </c:pt>
                <c:pt idx="1084">
                  <c:v>10840</c:v>
                </c:pt>
                <c:pt idx="1085">
                  <c:v>10850</c:v>
                </c:pt>
                <c:pt idx="1086">
                  <c:v>10860</c:v>
                </c:pt>
                <c:pt idx="1087">
                  <c:v>10870</c:v>
                </c:pt>
                <c:pt idx="1088">
                  <c:v>10880</c:v>
                </c:pt>
                <c:pt idx="1089">
                  <c:v>10890</c:v>
                </c:pt>
                <c:pt idx="1090">
                  <c:v>10900</c:v>
                </c:pt>
                <c:pt idx="1091">
                  <c:v>10910</c:v>
                </c:pt>
                <c:pt idx="1092">
                  <c:v>10920</c:v>
                </c:pt>
                <c:pt idx="1093">
                  <c:v>10930</c:v>
                </c:pt>
                <c:pt idx="1094">
                  <c:v>10940</c:v>
                </c:pt>
                <c:pt idx="1095">
                  <c:v>10950</c:v>
                </c:pt>
                <c:pt idx="1096">
                  <c:v>10960</c:v>
                </c:pt>
                <c:pt idx="1097">
                  <c:v>10970</c:v>
                </c:pt>
                <c:pt idx="1098">
                  <c:v>10980</c:v>
                </c:pt>
                <c:pt idx="1099">
                  <c:v>10990</c:v>
                </c:pt>
                <c:pt idx="1100">
                  <c:v>11000</c:v>
                </c:pt>
                <c:pt idx="1101">
                  <c:v>11010</c:v>
                </c:pt>
                <c:pt idx="1102">
                  <c:v>11020</c:v>
                </c:pt>
                <c:pt idx="1103">
                  <c:v>11030</c:v>
                </c:pt>
                <c:pt idx="1104">
                  <c:v>11040</c:v>
                </c:pt>
                <c:pt idx="1105">
                  <c:v>11050</c:v>
                </c:pt>
                <c:pt idx="1106">
                  <c:v>11060</c:v>
                </c:pt>
                <c:pt idx="1107">
                  <c:v>11070</c:v>
                </c:pt>
                <c:pt idx="1108">
                  <c:v>11080</c:v>
                </c:pt>
                <c:pt idx="1109">
                  <c:v>11090</c:v>
                </c:pt>
                <c:pt idx="1110">
                  <c:v>11100</c:v>
                </c:pt>
                <c:pt idx="1111">
                  <c:v>11110</c:v>
                </c:pt>
                <c:pt idx="1112">
                  <c:v>11120</c:v>
                </c:pt>
                <c:pt idx="1113">
                  <c:v>11130</c:v>
                </c:pt>
                <c:pt idx="1114">
                  <c:v>11140</c:v>
                </c:pt>
                <c:pt idx="1115">
                  <c:v>11150</c:v>
                </c:pt>
                <c:pt idx="1116">
                  <c:v>11160</c:v>
                </c:pt>
                <c:pt idx="1117">
                  <c:v>11170</c:v>
                </c:pt>
                <c:pt idx="1118">
                  <c:v>11180</c:v>
                </c:pt>
                <c:pt idx="1119">
                  <c:v>11190</c:v>
                </c:pt>
                <c:pt idx="1120">
                  <c:v>11200</c:v>
                </c:pt>
                <c:pt idx="1121">
                  <c:v>11210</c:v>
                </c:pt>
                <c:pt idx="1122">
                  <c:v>11220</c:v>
                </c:pt>
                <c:pt idx="1123">
                  <c:v>11230</c:v>
                </c:pt>
                <c:pt idx="1124">
                  <c:v>11240</c:v>
                </c:pt>
                <c:pt idx="1125">
                  <c:v>11250</c:v>
                </c:pt>
                <c:pt idx="1126">
                  <c:v>11260</c:v>
                </c:pt>
                <c:pt idx="1127">
                  <c:v>11270</c:v>
                </c:pt>
                <c:pt idx="1128">
                  <c:v>11280</c:v>
                </c:pt>
                <c:pt idx="1129">
                  <c:v>11290</c:v>
                </c:pt>
                <c:pt idx="1130">
                  <c:v>11300</c:v>
                </c:pt>
                <c:pt idx="1131">
                  <c:v>11310</c:v>
                </c:pt>
                <c:pt idx="1132">
                  <c:v>11320</c:v>
                </c:pt>
                <c:pt idx="1133">
                  <c:v>11330</c:v>
                </c:pt>
                <c:pt idx="1134">
                  <c:v>11340</c:v>
                </c:pt>
                <c:pt idx="1135">
                  <c:v>11350</c:v>
                </c:pt>
                <c:pt idx="1136">
                  <c:v>11360</c:v>
                </c:pt>
                <c:pt idx="1137">
                  <c:v>11370</c:v>
                </c:pt>
                <c:pt idx="1138">
                  <c:v>11380</c:v>
                </c:pt>
                <c:pt idx="1139">
                  <c:v>11390</c:v>
                </c:pt>
                <c:pt idx="1140">
                  <c:v>11400</c:v>
                </c:pt>
                <c:pt idx="1141">
                  <c:v>11410</c:v>
                </c:pt>
                <c:pt idx="1142">
                  <c:v>11420</c:v>
                </c:pt>
                <c:pt idx="1143">
                  <c:v>11430</c:v>
                </c:pt>
                <c:pt idx="1144">
                  <c:v>11440</c:v>
                </c:pt>
                <c:pt idx="1145">
                  <c:v>11450</c:v>
                </c:pt>
                <c:pt idx="1146">
                  <c:v>11460</c:v>
                </c:pt>
                <c:pt idx="1147">
                  <c:v>11470</c:v>
                </c:pt>
                <c:pt idx="1148">
                  <c:v>11480</c:v>
                </c:pt>
                <c:pt idx="1149">
                  <c:v>11490</c:v>
                </c:pt>
                <c:pt idx="1150">
                  <c:v>11500</c:v>
                </c:pt>
                <c:pt idx="1151">
                  <c:v>11510</c:v>
                </c:pt>
                <c:pt idx="1152">
                  <c:v>11520</c:v>
                </c:pt>
                <c:pt idx="1153">
                  <c:v>11530</c:v>
                </c:pt>
                <c:pt idx="1154">
                  <c:v>11540</c:v>
                </c:pt>
                <c:pt idx="1155">
                  <c:v>11550</c:v>
                </c:pt>
                <c:pt idx="1156">
                  <c:v>11560</c:v>
                </c:pt>
                <c:pt idx="1157">
                  <c:v>11570</c:v>
                </c:pt>
                <c:pt idx="1158">
                  <c:v>11580</c:v>
                </c:pt>
                <c:pt idx="1159">
                  <c:v>11590</c:v>
                </c:pt>
                <c:pt idx="1160">
                  <c:v>11600</c:v>
                </c:pt>
                <c:pt idx="1161">
                  <c:v>11610</c:v>
                </c:pt>
                <c:pt idx="1162">
                  <c:v>11620</c:v>
                </c:pt>
                <c:pt idx="1163">
                  <c:v>11630</c:v>
                </c:pt>
                <c:pt idx="1164">
                  <c:v>11640</c:v>
                </c:pt>
                <c:pt idx="1165">
                  <c:v>11650</c:v>
                </c:pt>
                <c:pt idx="1166">
                  <c:v>11660</c:v>
                </c:pt>
                <c:pt idx="1167">
                  <c:v>11670</c:v>
                </c:pt>
                <c:pt idx="1168">
                  <c:v>11680</c:v>
                </c:pt>
                <c:pt idx="1169">
                  <c:v>11690</c:v>
                </c:pt>
                <c:pt idx="1170">
                  <c:v>11700</c:v>
                </c:pt>
                <c:pt idx="1171">
                  <c:v>11710</c:v>
                </c:pt>
                <c:pt idx="1172">
                  <c:v>11720</c:v>
                </c:pt>
                <c:pt idx="1173">
                  <c:v>11730</c:v>
                </c:pt>
                <c:pt idx="1174">
                  <c:v>11740</c:v>
                </c:pt>
                <c:pt idx="1175">
                  <c:v>11750</c:v>
                </c:pt>
                <c:pt idx="1176">
                  <c:v>11760</c:v>
                </c:pt>
                <c:pt idx="1177">
                  <c:v>11770</c:v>
                </c:pt>
                <c:pt idx="1178">
                  <c:v>11780</c:v>
                </c:pt>
                <c:pt idx="1179">
                  <c:v>11790</c:v>
                </c:pt>
                <c:pt idx="1180">
                  <c:v>11800</c:v>
                </c:pt>
                <c:pt idx="1181">
                  <c:v>11810</c:v>
                </c:pt>
                <c:pt idx="1182">
                  <c:v>11820</c:v>
                </c:pt>
                <c:pt idx="1183">
                  <c:v>11830</c:v>
                </c:pt>
                <c:pt idx="1184">
                  <c:v>11840</c:v>
                </c:pt>
                <c:pt idx="1185">
                  <c:v>11850</c:v>
                </c:pt>
                <c:pt idx="1186">
                  <c:v>11860</c:v>
                </c:pt>
                <c:pt idx="1187">
                  <c:v>11870</c:v>
                </c:pt>
                <c:pt idx="1188">
                  <c:v>11880</c:v>
                </c:pt>
                <c:pt idx="1189">
                  <c:v>11890</c:v>
                </c:pt>
                <c:pt idx="1190">
                  <c:v>11900</c:v>
                </c:pt>
                <c:pt idx="1191">
                  <c:v>11910</c:v>
                </c:pt>
                <c:pt idx="1192">
                  <c:v>11920</c:v>
                </c:pt>
                <c:pt idx="1193">
                  <c:v>11930</c:v>
                </c:pt>
                <c:pt idx="1194">
                  <c:v>11940</c:v>
                </c:pt>
                <c:pt idx="1195">
                  <c:v>11950</c:v>
                </c:pt>
                <c:pt idx="1196">
                  <c:v>11960</c:v>
                </c:pt>
                <c:pt idx="1197">
                  <c:v>11970</c:v>
                </c:pt>
                <c:pt idx="1198">
                  <c:v>11980</c:v>
                </c:pt>
                <c:pt idx="1199">
                  <c:v>11990</c:v>
                </c:pt>
                <c:pt idx="1200">
                  <c:v>12000</c:v>
                </c:pt>
                <c:pt idx="1201">
                  <c:v>12010</c:v>
                </c:pt>
                <c:pt idx="1202">
                  <c:v>12020</c:v>
                </c:pt>
                <c:pt idx="1203">
                  <c:v>12030</c:v>
                </c:pt>
                <c:pt idx="1204">
                  <c:v>12040</c:v>
                </c:pt>
                <c:pt idx="1205">
                  <c:v>12050</c:v>
                </c:pt>
                <c:pt idx="1206">
                  <c:v>12060</c:v>
                </c:pt>
                <c:pt idx="1207">
                  <c:v>12070</c:v>
                </c:pt>
                <c:pt idx="1208">
                  <c:v>12080</c:v>
                </c:pt>
                <c:pt idx="1209">
                  <c:v>12090</c:v>
                </c:pt>
                <c:pt idx="1210">
                  <c:v>12100</c:v>
                </c:pt>
                <c:pt idx="1211">
                  <c:v>12110</c:v>
                </c:pt>
                <c:pt idx="1212">
                  <c:v>12120</c:v>
                </c:pt>
                <c:pt idx="1213">
                  <c:v>12130</c:v>
                </c:pt>
                <c:pt idx="1214">
                  <c:v>12140</c:v>
                </c:pt>
                <c:pt idx="1215">
                  <c:v>12150</c:v>
                </c:pt>
                <c:pt idx="1216">
                  <c:v>12160</c:v>
                </c:pt>
                <c:pt idx="1217">
                  <c:v>12170</c:v>
                </c:pt>
                <c:pt idx="1218">
                  <c:v>12180</c:v>
                </c:pt>
                <c:pt idx="1219">
                  <c:v>12190</c:v>
                </c:pt>
                <c:pt idx="1220">
                  <c:v>12200</c:v>
                </c:pt>
                <c:pt idx="1221">
                  <c:v>12210</c:v>
                </c:pt>
                <c:pt idx="1222">
                  <c:v>12220</c:v>
                </c:pt>
                <c:pt idx="1223">
                  <c:v>12230</c:v>
                </c:pt>
                <c:pt idx="1224">
                  <c:v>12240</c:v>
                </c:pt>
                <c:pt idx="1225">
                  <c:v>12250</c:v>
                </c:pt>
                <c:pt idx="1226">
                  <c:v>12260</c:v>
                </c:pt>
                <c:pt idx="1227">
                  <c:v>12270</c:v>
                </c:pt>
                <c:pt idx="1228">
                  <c:v>12280</c:v>
                </c:pt>
                <c:pt idx="1229">
                  <c:v>12290</c:v>
                </c:pt>
                <c:pt idx="1230">
                  <c:v>12300</c:v>
                </c:pt>
                <c:pt idx="1231">
                  <c:v>12310</c:v>
                </c:pt>
                <c:pt idx="1232">
                  <c:v>12320</c:v>
                </c:pt>
                <c:pt idx="1233">
                  <c:v>12330</c:v>
                </c:pt>
                <c:pt idx="1234">
                  <c:v>12340</c:v>
                </c:pt>
                <c:pt idx="1235">
                  <c:v>12350</c:v>
                </c:pt>
                <c:pt idx="1236">
                  <c:v>12360</c:v>
                </c:pt>
                <c:pt idx="1237">
                  <c:v>12370</c:v>
                </c:pt>
                <c:pt idx="1238">
                  <c:v>12380</c:v>
                </c:pt>
                <c:pt idx="1239">
                  <c:v>12390</c:v>
                </c:pt>
                <c:pt idx="1240">
                  <c:v>12400</c:v>
                </c:pt>
                <c:pt idx="1241">
                  <c:v>12410</c:v>
                </c:pt>
                <c:pt idx="1242">
                  <c:v>12420</c:v>
                </c:pt>
                <c:pt idx="1243">
                  <c:v>12430</c:v>
                </c:pt>
                <c:pt idx="1244">
                  <c:v>12440</c:v>
                </c:pt>
                <c:pt idx="1245">
                  <c:v>12450</c:v>
                </c:pt>
                <c:pt idx="1246">
                  <c:v>12460</c:v>
                </c:pt>
                <c:pt idx="1247">
                  <c:v>12470</c:v>
                </c:pt>
                <c:pt idx="1248">
                  <c:v>12480</c:v>
                </c:pt>
                <c:pt idx="1249">
                  <c:v>12490</c:v>
                </c:pt>
                <c:pt idx="1250">
                  <c:v>12500</c:v>
                </c:pt>
                <c:pt idx="1251">
                  <c:v>12510</c:v>
                </c:pt>
                <c:pt idx="1252">
                  <c:v>12520</c:v>
                </c:pt>
                <c:pt idx="1253">
                  <c:v>12530</c:v>
                </c:pt>
                <c:pt idx="1254">
                  <c:v>12540</c:v>
                </c:pt>
                <c:pt idx="1255">
                  <c:v>12550</c:v>
                </c:pt>
                <c:pt idx="1256">
                  <c:v>12560</c:v>
                </c:pt>
                <c:pt idx="1257">
                  <c:v>12570</c:v>
                </c:pt>
                <c:pt idx="1258">
                  <c:v>12580</c:v>
                </c:pt>
                <c:pt idx="1259">
                  <c:v>12590</c:v>
                </c:pt>
                <c:pt idx="1260">
                  <c:v>12600</c:v>
                </c:pt>
                <c:pt idx="1261">
                  <c:v>12610</c:v>
                </c:pt>
                <c:pt idx="1262">
                  <c:v>12620</c:v>
                </c:pt>
                <c:pt idx="1263">
                  <c:v>12630</c:v>
                </c:pt>
                <c:pt idx="1264">
                  <c:v>12640</c:v>
                </c:pt>
                <c:pt idx="1265">
                  <c:v>12650</c:v>
                </c:pt>
                <c:pt idx="1266">
                  <c:v>12660</c:v>
                </c:pt>
                <c:pt idx="1267">
                  <c:v>12670</c:v>
                </c:pt>
                <c:pt idx="1268">
                  <c:v>12680</c:v>
                </c:pt>
                <c:pt idx="1269">
                  <c:v>12690</c:v>
                </c:pt>
                <c:pt idx="1270">
                  <c:v>12700</c:v>
                </c:pt>
                <c:pt idx="1271">
                  <c:v>12710</c:v>
                </c:pt>
                <c:pt idx="1272">
                  <c:v>12720</c:v>
                </c:pt>
                <c:pt idx="1273">
                  <c:v>12730</c:v>
                </c:pt>
                <c:pt idx="1274">
                  <c:v>12740</c:v>
                </c:pt>
                <c:pt idx="1275">
                  <c:v>12750</c:v>
                </c:pt>
                <c:pt idx="1276">
                  <c:v>12760</c:v>
                </c:pt>
                <c:pt idx="1277">
                  <c:v>12770</c:v>
                </c:pt>
                <c:pt idx="1278">
                  <c:v>12780</c:v>
                </c:pt>
                <c:pt idx="1279">
                  <c:v>12790</c:v>
                </c:pt>
                <c:pt idx="1280">
                  <c:v>12800</c:v>
                </c:pt>
                <c:pt idx="1281">
                  <c:v>12810</c:v>
                </c:pt>
                <c:pt idx="1282">
                  <c:v>12820</c:v>
                </c:pt>
                <c:pt idx="1283">
                  <c:v>12830</c:v>
                </c:pt>
                <c:pt idx="1284">
                  <c:v>12840</c:v>
                </c:pt>
                <c:pt idx="1285">
                  <c:v>12850</c:v>
                </c:pt>
                <c:pt idx="1286">
                  <c:v>12860</c:v>
                </c:pt>
                <c:pt idx="1287">
                  <c:v>12870</c:v>
                </c:pt>
                <c:pt idx="1288">
                  <c:v>12880</c:v>
                </c:pt>
                <c:pt idx="1289">
                  <c:v>12890</c:v>
                </c:pt>
                <c:pt idx="1290">
                  <c:v>12900</c:v>
                </c:pt>
                <c:pt idx="1291">
                  <c:v>12910</c:v>
                </c:pt>
                <c:pt idx="1292">
                  <c:v>12920</c:v>
                </c:pt>
                <c:pt idx="1293">
                  <c:v>12930</c:v>
                </c:pt>
                <c:pt idx="1294">
                  <c:v>12940</c:v>
                </c:pt>
                <c:pt idx="1295">
                  <c:v>12950</c:v>
                </c:pt>
                <c:pt idx="1296">
                  <c:v>12960</c:v>
                </c:pt>
                <c:pt idx="1297">
                  <c:v>12970</c:v>
                </c:pt>
                <c:pt idx="1298">
                  <c:v>12980</c:v>
                </c:pt>
                <c:pt idx="1299">
                  <c:v>12990</c:v>
                </c:pt>
                <c:pt idx="1300">
                  <c:v>13000</c:v>
                </c:pt>
                <c:pt idx="1301">
                  <c:v>13010</c:v>
                </c:pt>
                <c:pt idx="1302">
                  <c:v>13020</c:v>
                </c:pt>
                <c:pt idx="1303">
                  <c:v>13030</c:v>
                </c:pt>
                <c:pt idx="1304">
                  <c:v>13040</c:v>
                </c:pt>
                <c:pt idx="1305">
                  <c:v>13050</c:v>
                </c:pt>
                <c:pt idx="1306">
                  <c:v>13060</c:v>
                </c:pt>
                <c:pt idx="1307">
                  <c:v>13070</c:v>
                </c:pt>
                <c:pt idx="1308">
                  <c:v>13080</c:v>
                </c:pt>
                <c:pt idx="1309">
                  <c:v>13090</c:v>
                </c:pt>
                <c:pt idx="1310">
                  <c:v>13100</c:v>
                </c:pt>
                <c:pt idx="1311">
                  <c:v>13110</c:v>
                </c:pt>
                <c:pt idx="1312">
                  <c:v>13120</c:v>
                </c:pt>
                <c:pt idx="1313">
                  <c:v>13130</c:v>
                </c:pt>
                <c:pt idx="1314">
                  <c:v>13140</c:v>
                </c:pt>
                <c:pt idx="1315">
                  <c:v>13150</c:v>
                </c:pt>
                <c:pt idx="1316">
                  <c:v>13160</c:v>
                </c:pt>
                <c:pt idx="1317">
                  <c:v>13170</c:v>
                </c:pt>
                <c:pt idx="1318">
                  <c:v>13180</c:v>
                </c:pt>
                <c:pt idx="1319">
                  <c:v>13190</c:v>
                </c:pt>
                <c:pt idx="1320">
                  <c:v>13200</c:v>
                </c:pt>
                <c:pt idx="1321">
                  <c:v>13210</c:v>
                </c:pt>
                <c:pt idx="1322">
                  <c:v>13220</c:v>
                </c:pt>
                <c:pt idx="1323">
                  <c:v>13230</c:v>
                </c:pt>
                <c:pt idx="1324">
                  <c:v>13240</c:v>
                </c:pt>
                <c:pt idx="1325">
                  <c:v>13250</c:v>
                </c:pt>
                <c:pt idx="1326">
                  <c:v>13260</c:v>
                </c:pt>
                <c:pt idx="1327">
                  <c:v>13270</c:v>
                </c:pt>
                <c:pt idx="1328">
                  <c:v>13280</c:v>
                </c:pt>
                <c:pt idx="1329">
                  <c:v>13290</c:v>
                </c:pt>
                <c:pt idx="1330">
                  <c:v>13300</c:v>
                </c:pt>
                <c:pt idx="1331">
                  <c:v>13310</c:v>
                </c:pt>
                <c:pt idx="1332">
                  <c:v>13320</c:v>
                </c:pt>
                <c:pt idx="1333">
                  <c:v>13330</c:v>
                </c:pt>
                <c:pt idx="1334">
                  <c:v>13340</c:v>
                </c:pt>
                <c:pt idx="1335">
                  <c:v>13350</c:v>
                </c:pt>
                <c:pt idx="1336">
                  <c:v>13360</c:v>
                </c:pt>
                <c:pt idx="1337">
                  <c:v>13370</c:v>
                </c:pt>
                <c:pt idx="1338">
                  <c:v>13380</c:v>
                </c:pt>
                <c:pt idx="1339">
                  <c:v>13390</c:v>
                </c:pt>
                <c:pt idx="1340">
                  <c:v>13400</c:v>
                </c:pt>
                <c:pt idx="1341">
                  <c:v>13410</c:v>
                </c:pt>
                <c:pt idx="1342">
                  <c:v>13420</c:v>
                </c:pt>
                <c:pt idx="1343">
                  <c:v>13430</c:v>
                </c:pt>
                <c:pt idx="1344">
                  <c:v>13440</c:v>
                </c:pt>
                <c:pt idx="1345">
                  <c:v>13450</c:v>
                </c:pt>
                <c:pt idx="1346">
                  <c:v>13460</c:v>
                </c:pt>
                <c:pt idx="1347">
                  <c:v>13470</c:v>
                </c:pt>
                <c:pt idx="1348">
                  <c:v>13480</c:v>
                </c:pt>
                <c:pt idx="1349">
                  <c:v>13490</c:v>
                </c:pt>
                <c:pt idx="1350">
                  <c:v>13500</c:v>
                </c:pt>
                <c:pt idx="1351">
                  <c:v>13510</c:v>
                </c:pt>
                <c:pt idx="1352">
                  <c:v>13520</c:v>
                </c:pt>
                <c:pt idx="1353">
                  <c:v>13530</c:v>
                </c:pt>
                <c:pt idx="1354">
                  <c:v>13540</c:v>
                </c:pt>
                <c:pt idx="1355">
                  <c:v>13550</c:v>
                </c:pt>
                <c:pt idx="1356">
                  <c:v>13560</c:v>
                </c:pt>
                <c:pt idx="1357">
                  <c:v>13570</c:v>
                </c:pt>
                <c:pt idx="1358">
                  <c:v>13580</c:v>
                </c:pt>
                <c:pt idx="1359">
                  <c:v>13590</c:v>
                </c:pt>
                <c:pt idx="1360">
                  <c:v>13600</c:v>
                </c:pt>
                <c:pt idx="1361">
                  <c:v>13610</c:v>
                </c:pt>
                <c:pt idx="1362">
                  <c:v>13620</c:v>
                </c:pt>
                <c:pt idx="1363">
                  <c:v>13630</c:v>
                </c:pt>
                <c:pt idx="1364">
                  <c:v>13640</c:v>
                </c:pt>
                <c:pt idx="1365">
                  <c:v>13650</c:v>
                </c:pt>
                <c:pt idx="1366">
                  <c:v>13660</c:v>
                </c:pt>
                <c:pt idx="1367">
                  <c:v>13670</c:v>
                </c:pt>
                <c:pt idx="1368">
                  <c:v>13680</c:v>
                </c:pt>
                <c:pt idx="1369">
                  <c:v>13690</c:v>
                </c:pt>
                <c:pt idx="1370">
                  <c:v>13700</c:v>
                </c:pt>
                <c:pt idx="1371">
                  <c:v>13710</c:v>
                </c:pt>
                <c:pt idx="1372">
                  <c:v>13720</c:v>
                </c:pt>
                <c:pt idx="1373">
                  <c:v>13730</c:v>
                </c:pt>
                <c:pt idx="1374">
                  <c:v>13740</c:v>
                </c:pt>
                <c:pt idx="1375">
                  <c:v>13750</c:v>
                </c:pt>
                <c:pt idx="1376">
                  <c:v>13760</c:v>
                </c:pt>
                <c:pt idx="1377">
                  <c:v>13770</c:v>
                </c:pt>
                <c:pt idx="1378">
                  <c:v>13780</c:v>
                </c:pt>
                <c:pt idx="1379">
                  <c:v>13790</c:v>
                </c:pt>
                <c:pt idx="1380">
                  <c:v>13800</c:v>
                </c:pt>
                <c:pt idx="1381">
                  <c:v>13810</c:v>
                </c:pt>
                <c:pt idx="1382">
                  <c:v>13820</c:v>
                </c:pt>
                <c:pt idx="1383">
                  <c:v>13830</c:v>
                </c:pt>
                <c:pt idx="1384">
                  <c:v>13840</c:v>
                </c:pt>
                <c:pt idx="1385">
                  <c:v>13850</c:v>
                </c:pt>
                <c:pt idx="1386">
                  <c:v>13860</c:v>
                </c:pt>
                <c:pt idx="1387">
                  <c:v>13870</c:v>
                </c:pt>
                <c:pt idx="1388">
                  <c:v>13880</c:v>
                </c:pt>
                <c:pt idx="1389">
                  <c:v>13890</c:v>
                </c:pt>
                <c:pt idx="1390">
                  <c:v>13900</c:v>
                </c:pt>
                <c:pt idx="1391">
                  <c:v>13910</c:v>
                </c:pt>
                <c:pt idx="1392">
                  <c:v>13920</c:v>
                </c:pt>
                <c:pt idx="1393">
                  <c:v>13930</c:v>
                </c:pt>
                <c:pt idx="1394">
                  <c:v>13940</c:v>
                </c:pt>
                <c:pt idx="1395">
                  <c:v>13950</c:v>
                </c:pt>
                <c:pt idx="1396">
                  <c:v>13960</c:v>
                </c:pt>
                <c:pt idx="1397">
                  <c:v>13970</c:v>
                </c:pt>
                <c:pt idx="1398">
                  <c:v>13980</c:v>
                </c:pt>
                <c:pt idx="1399">
                  <c:v>13990</c:v>
                </c:pt>
                <c:pt idx="1400">
                  <c:v>14000</c:v>
                </c:pt>
                <c:pt idx="1401">
                  <c:v>14010</c:v>
                </c:pt>
                <c:pt idx="1402">
                  <c:v>14020</c:v>
                </c:pt>
                <c:pt idx="1403">
                  <c:v>14030</c:v>
                </c:pt>
                <c:pt idx="1404">
                  <c:v>14040</c:v>
                </c:pt>
                <c:pt idx="1405">
                  <c:v>14050</c:v>
                </c:pt>
                <c:pt idx="1406">
                  <c:v>14060</c:v>
                </c:pt>
                <c:pt idx="1407">
                  <c:v>14070</c:v>
                </c:pt>
                <c:pt idx="1408">
                  <c:v>14080</c:v>
                </c:pt>
                <c:pt idx="1409">
                  <c:v>14090</c:v>
                </c:pt>
                <c:pt idx="1410">
                  <c:v>14100</c:v>
                </c:pt>
                <c:pt idx="1411">
                  <c:v>14110</c:v>
                </c:pt>
                <c:pt idx="1412">
                  <c:v>14120</c:v>
                </c:pt>
                <c:pt idx="1413">
                  <c:v>14130</c:v>
                </c:pt>
                <c:pt idx="1414">
                  <c:v>14140</c:v>
                </c:pt>
                <c:pt idx="1415">
                  <c:v>14150</c:v>
                </c:pt>
                <c:pt idx="1416">
                  <c:v>14160</c:v>
                </c:pt>
                <c:pt idx="1417">
                  <c:v>14170</c:v>
                </c:pt>
                <c:pt idx="1418">
                  <c:v>14180</c:v>
                </c:pt>
                <c:pt idx="1419">
                  <c:v>14190</c:v>
                </c:pt>
                <c:pt idx="1420">
                  <c:v>14200</c:v>
                </c:pt>
                <c:pt idx="1421">
                  <c:v>14210</c:v>
                </c:pt>
                <c:pt idx="1422">
                  <c:v>14220</c:v>
                </c:pt>
                <c:pt idx="1423">
                  <c:v>14230</c:v>
                </c:pt>
                <c:pt idx="1424">
                  <c:v>14240</c:v>
                </c:pt>
                <c:pt idx="1425">
                  <c:v>14250</c:v>
                </c:pt>
                <c:pt idx="1426">
                  <c:v>14260</c:v>
                </c:pt>
                <c:pt idx="1427">
                  <c:v>14270</c:v>
                </c:pt>
                <c:pt idx="1428">
                  <c:v>14280</c:v>
                </c:pt>
                <c:pt idx="1429">
                  <c:v>14290</c:v>
                </c:pt>
                <c:pt idx="1430">
                  <c:v>14300</c:v>
                </c:pt>
                <c:pt idx="1431">
                  <c:v>14310</c:v>
                </c:pt>
                <c:pt idx="1432">
                  <c:v>14320</c:v>
                </c:pt>
                <c:pt idx="1433">
                  <c:v>14330</c:v>
                </c:pt>
                <c:pt idx="1434">
                  <c:v>14340</c:v>
                </c:pt>
                <c:pt idx="1435">
                  <c:v>14350</c:v>
                </c:pt>
                <c:pt idx="1436">
                  <c:v>14360</c:v>
                </c:pt>
                <c:pt idx="1437">
                  <c:v>14370</c:v>
                </c:pt>
                <c:pt idx="1438">
                  <c:v>14380</c:v>
                </c:pt>
                <c:pt idx="1439">
                  <c:v>14390</c:v>
                </c:pt>
                <c:pt idx="1440">
                  <c:v>14400</c:v>
                </c:pt>
                <c:pt idx="1441">
                  <c:v>14410</c:v>
                </c:pt>
                <c:pt idx="1442">
                  <c:v>14420</c:v>
                </c:pt>
                <c:pt idx="1443">
                  <c:v>14430</c:v>
                </c:pt>
                <c:pt idx="1444">
                  <c:v>14440</c:v>
                </c:pt>
                <c:pt idx="1445">
                  <c:v>14450</c:v>
                </c:pt>
                <c:pt idx="1446">
                  <c:v>14460</c:v>
                </c:pt>
                <c:pt idx="1447">
                  <c:v>14470</c:v>
                </c:pt>
                <c:pt idx="1448">
                  <c:v>14480</c:v>
                </c:pt>
                <c:pt idx="1449">
                  <c:v>14490</c:v>
                </c:pt>
                <c:pt idx="1450">
                  <c:v>14500</c:v>
                </c:pt>
                <c:pt idx="1451">
                  <c:v>14510</c:v>
                </c:pt>
                <c:pt idx="1452">
                  <c:v>14520</c:v>
                </c:pt>
                <c:pt idx="1453">
                  <c:v>14530</c:v>
                </c:pt>
                <c:pt idx="1454">
                  <c:v>14540</c:v>
                </c:pt>
                <c:pt idx="1455">
                  <c:v>14550</c:v>
                </c:pt>
                <c:pt idx="1456">
                  <c:v>14560</c:v>
                </c:pt>
                <c:pt idx="1457">
                  <c:v>14570</c:v>
                </c:pt>
                <c:pt idx="1458">
                  <c:v>14580</c:v>
                </c:pt>
                <c:pt idx="1459">
                  <c:v>14590</c:v>
                </c:pt>
                <c:pt idx="1460">
                  <c:v>14600</c:v>
                </c:pt>
                <c:pt idx="1461">
                  <c:v>14610</c:v>
                </c:pt>
                <c:pt idx="1462">
                  <c:v>14620</c:v>
                </c:pt>
                <c:pt idx="1463">
                  <c:v>14630</c:v>
                </c:pt>
                <c:pt idx="1464">
                  <c:v>14640</c:v>
                </c:pt>
                <c:pt idx="1465">
                  <c:v>14650</c:v>
                </c:pt>
                <c:pt idx="1466">
                  <c:v>14660</c:v>
                </c:pt>
                <c:pt idx="1467">
                  <c:v>14670</c:v>
                </c:pt>
                <c:pt idx="1468">
                  <c:v>14680</c:v>
                </c:pt>
                <c:pt idx="1469">
                  <c:v>14690</c:v>
                </c:pt>
                <c:pt idx="1470">
                  <c:v>14700</c:v>
                </c:pt>
                <c:pt idx="1471">
                  <c:v>14710</c:v>
                </c:pt>
                <c:pt idx="1472">
                  <c:v>14720</c:v>
                </c:pt>
                <c:pt idx="1473">
                  <c:v>14730</c:v>
                </c:pt>
                <c:pt idx="1474">
                  <c:v>14740</c:v>
                </c:pt>
                <c:pt idx="1475">
                  <c:v>14750</c:v>
                </c:pt>
                <c:pt idx="1476">
                  <c:v>14760</c:v>
                </c:pt>
                <c:pt idx="1477">
                  <c:v>14770</c:v>
                </c:pt>
                <c:pt idx="1478">
                  <c:v>14780</c:v>
                </c:pt>
                <c:pt idx="1479">
                  <c:v>14790</c:v>
                </c:pt>
                <c:pt idx="1480">
                  <c:v>14800</c:v>
                </c:pt>
                <c:pt idx="1481">
                  <c:v>14810</c:v>
                </c:pt>
                <c:pt idx="1482">
                  <c:v>14820</c:v>
                </c:pt>
                <c:pt idx="1483">
                  <c:v>14830</c:v>
                </c:pt>
                <c:pt idx="1484">
                  <c:v>14840</c:v>
                </c:pt>
                <c:pt idx="1485">
                  <c:v>14850</c:v>
                </c:pt>
                <c:pt idx="1486">
                  <c:v>14860</c:v>
                </c:pt>
                <c:pt idx="1487">
                  <c:v>14870</c:v>
                </c:pt>
                <c:pt idx="1488">
                  <c:v>14880</c:v>
                </c:pt>
                <c:pt idx="1489">
                  <c:v>14890</c:v>
                </c:pt>
                <c:pt idx="1490">
                  <c:v>14900</c:v>
                </c:pt>
                <c:pt idx="1491">
                  <c:v>14910</c:v>
                </c:pt>
                <c:pt idx="1492">
                  <c:v>14920</c:v>
                </c:pt>
                <c:pt idx="1493">
                  <c:v>14930</c:v>
                </c:pt>
                <c:pt idx="1494">
                  <c:v>14940</c:v>
                </c:pt>
                <c:pt idx="1495">
                  <c:v>14950</c:v>
                </c:pt>
                <c:pt idx="1496">
                  <c:v>14960</c:v>
                </c:pt>
                <c:pt idx="1497">
                  <c:v>14970</c:v>
                </c:pt>
                <c:pt idx="1498">
                  <c:v>14980</c:v>
                </c:pt>
                <c:pt idx="1499">
                  <c:v>14990</c:v>
                </c:pt>
                <c:pt idx="1500">
                  <c:v>15000</c:v>
                </c:pt>
                <c:pt idx="1501">
                  <c:v>15010</c:v>
                </c:pt>
                <c:pt idx="1502">
                  <c:v>15020</c:v>
                </c:pt>
                <c:pt idx="1503">
                  <c:v>15030</c:v>
                </c:pt>
                <c:pt idx="1504">
                  <c:v>15040</c:v>
                </c:pt>
                <c:pt idx="1505">
                  <c:v>15050</c:v>
                </c:pt>
                <c:pt idx="1506">
                  <c:v>15060</c:v>
                </c:pt>
                <c:pt idx="1507">
                  <c:v>15070</c:v>
                </c:pt>
                <c:pt idx="1508">
                  <c:v>15080</c:v>
                </c:pt>
                <c:pt idx="1509">
                  <c:v>15090</c:v>
                </c:pt>
                <c:pt idx="1510">
                  <c:v>15100</c:v>
                </c:pt>
                <c:pt idx="1511">
                  <c:v>15110</c:v>
                </c:pt>
                <c:pt idx="1512">
                  <c:v>15120</c:v>
                </c:pt>
                <c:pt idx="1513">
                  <c:v>15130</c:v>
                </c:pt>
                <c:pt idx="1514">
                  <c:v>15140</c:v>
                </c:pt>
                <c:pt idx="1515">
                  <c:v>15150</c:v>
                </c:pt>
                <c:pt idx="1516">
                  <c:v>15160</c:v>
                </c:pt>
                <c:pt idx="1517">
                  <c:v>15170</c:v>
                </c:pt>
                <c:pt idx="1518">
                  <c:v>15180</c:v>
                </c:pt>
                <c:pt idx="1519">
                  <c:v>15190</c:v>
                </c:pt>
                <c:pt idx="1520">
                  <c:v>15200</c:v>
                </c:pt>
                <c:pt idx="1521">
                  <c:v>15210</c:v>
                </c:pt>
                <c:pt idx="1522">
                  <c:v>15220</c:v>
                </c:pt>
                <c:pt idx="1523">
                  <c:v>15230</c:v>
                </c:pt>
                <c:pt idx="1524">
                  <c:v>15240</c:v>
                </c:pt>
                <c:pt idx="1525">
                  <c:v>15250</c:v>
                </c:pt>
                <c:pt idx="1526">
                  <c:v>15260</c:v>
                </c:pt>
                <c:pt idx="1527">
                  <c:v>15270</c:v>
                </c:pt>
                <c:pt idx="1528">
                  <c:v>15280</c:v>
                </c:pt>
                <c:pt idx="1529">
                  <c:v>15290</c:v>
                </c:pt>
                <c:pt idx="1530">
                  <c:v>15300</c:v>
                </c:pt>
                <c:pt idx="1531">
                  <c:v>15310</c:v>
                </c:pt>
                <c:pt idx="1532">
                  <c:v>15320</c:v>
                </c:pt>
                <c:pt idx="1533">
                  <c:v>15330</c:v>
                </c:pt>
                <c:pt idx="1534">
                  <c:v>15340</c:v>
                </c:pt>
                <c:pt idx="1535">
                  <c:v>15350</c:v>
                </c:pt>
                <c:pt idx="1536">
                  <c:v>15360</c:v>
                </c:pt>
                <c:pt idx="1537">
                  <c:v>15370</c:v>
                </c:pt>
                <c:pt idx="1538">
                  <c:v>15380</c:v>
                </c:pt>
                <c:pt idx="1539">
                  <c:v>15390</c:v>
                </c:pt>
                <c:pt idx="1540">
                  <c:v>15400</c:v>
                </c:pt>
                <c:pt idx="1541">
                  <c:v>15410</c:v>
                </c:pt>
                <c:pt idx="1542">
                  <c:v>15420</c:v>
                </c:pt>
                <c:pt idx="1543">
                  <c:v>15430</c:v>
                </c:pt>
                <c:pt idx="1544">
                  <c:v>15440</c:v>
                </c:pt>
                <c:pt idx="1545">
                  <c:v>15450</c:v>
                </c:pt>
                <c:pt idx="1546">
                  <c:v>15460</c:v>
                </c:pt>
                <c:pt idx="1547">
                  <c:v>15470</c:v>
                </c:pt>
                <c:pt idx="1548">
                  <c:v>15480</c:v>
                </c:pt>
                <c:pt idx="1549">
                  <c:v>15490</c:v>
                </c:pt>
                <c:pt idx="1550">
                  <c:v>15500</c:v>
                </c:pt>
                <c:pt idx="1551">
                  <c:v>15510</c:v>
                </c:pt>
                <c:pt idx="1552">
                  <c:v>15520</c:v>
                </c:pt>
                <c:pt idx="1553">
                  <c:v>15530</c:v>
                </c:pt>
                <c:pt idx="1554">
                  <c:v>15540</c:v>
                </c:pt>
                <c:pt idx="1555">
                  <c:v>15550</c:v>
                </c:pt>
                <c:pt idx="1556">
                  <c:v>15560</c:v>
                </c:pt>
                <c:pt idx="1557">
                  <c:v>15570</c:v>
                </c:pt>
                <c:pt idx="1558">
                  <c:v>15580</c:v>
                </c:pt>
                <c:pt idx="1559">
                  <c:v>15590</c:v>
                </c:pt>
                <c:pt idx="1560">
                  <c:v>15600</c:v>
                </c:pt>
                <c:pt idx="1561">
                  <c:v>15610</c:v>
                </c:pt>
                <c:pt idx="1562">
                  <c:v>15620</c:v>
                </c:pt>
                <c:pt idx="1563">
                  <c:v>15630</c:v>
                </c:pt>
                <c:pt idx="1564">
                  <c:v>15640</c:v>
                </c:pt>
                <c:pt idx="1565">
                  <c:v>15650</c:v>
                </c:pt>
                <c:pt idx="1566">
                  <c:v>15660</c:v>
                </c:pt>
                <c:pt idx="1567">
                  <c:v>15670</c:v>
                </c:pt>
                <c:pt idx="1568">
                  <c:v>15680</c:v>
                </c:pt>
                <c:pt idx="1569">
                  <c:v>15690</c:v>
                </c:pt>
                <c:pt idx="1570">
                  <c:v>15700</c:v>
                </c:pt>
                <c:pt idx="1571">
                  <c:v>15710</c:v>
                </c:pt>
                <c:pt idx="1572">
                  <c:v>15720</c:v>
                </c:pt>
                <c:pt idx="1573">
                  <c:v>15730</c:v>
                </c:pt>
                <c:pt idx="1574">
                  <c:v>15740</c:v>
                </c:pt>
                <c:pt idx="1575">
                  <c:v>15750</c:v>
                </c:pt>
                <c:pt idx="1576">
                  <c:v>15760</c:v>
                </c:pt>
                <c:pt idx="1577">
                  <c:v>15770</c:v>
                </c:pt>
                <c:pt idx="1578">
                  <c:v>15780</c:v>
                </c:pt>
                <c:pt idx="1579">
                  <c:v>15790</c:v>
                </c:pt>
                <c:pt idx="1580">
                  <c:v>15800</c:v>
                </c:pt>
                <c:pt idx="1581">
                  <c:v>15810</c:v>
                </c:pt>
                <c:pt idx="1582">
                  <c:v>15820</c:v>
                </c:pt>
                <c:pt idx="1583">
                  <c:v>15830</c:v>
                </c:pt>
                <c:pt idx="1584">
                  <c:v>15840</c:v>
                </c:pt>
                <c:pt idx="1585">
                  <c:v>15850</c:v>
                </c:pt>
                <c:pt idx="1586">
                  <c:v>15860</c:v>
                </c:pt>
                <c:pt idx="1587">
                  <c:v>15870</c:v>
                </c:pt>
                <c:pt idx="1588">
                  <c:v>15880</c:v>
                </c:pt>
                <c:pt idx="1589">
                  <c:v>15890</c:v>
                </c:pt>
                <c:pt idx="1590">
                  <c:v>15900</c:v>
                </c:pt>
                <c:pt idx="1591">
                  <c:v>15910</c:v>
                </c:pt>
                <c:pt idx="1592">
                  <c:v>15920</c:v>
                </c:pt>
                <c:pt idx="1593">
                  <c:v>15930</c:v>
                </c:pt>
                <c:pt idx="1594">
                  <c:v>15940</c:v>
                </c:pt>
                <c:pt idx="1595">
                  <c:v>15950</c:v>
                </c:pt>
                <c:pt idx="1596">
                  <c:v>15960</c:v>
                </c:pt>
                <c:pt idx="1597">
                  <c:v>15970</c:v>
                </c:pt>
                <c:pt idx="1598">
                  <c:v>15980</c:v>
                </c:pt>
                <c:pt idx="1599">
                  <c:v>15990</c:v>
                </c:pt>
                <c:pt idx="1600">
                  <c:v>16000</c:v>
                </c:pt>
                <c:pt idx="1601">
                  <c:v>16010</c:v>
                </c:pt>
                <c:pt idx="1602">
                  <c:v>16020</c:v>
                </c:pt>
                <c:pt idx="1603">
                  <c:v>16030</c:v>
                </c:pt>
                <c:pt idx="1604">
                  <c:v>16040</c:v>
                </c:pt>
                <c:pt idx="1605">
                  <c:v>16050</c:v>
                </c:pt>
                <c:pt idx="1606">
                  <c:v>16060</c:v>
                </c:pt>
                <c:pt idx="1607">
                  <c:v>16070</c:v>
                </c:pt>
                <c:pt idx="1608">
                  <c:v>16080</c:v>
                </c:pt>
                <c:pt idx="1609">
                  <c:v>16090</c:v>
                </c:pt>
                <c:pt idx="1610">
                  <c:v>16100</c:v>
                </c:pt>
                <c:pt idx="1611">
                  <c:v>16110</c:v>
                </c:pt>
                <c:pt idx="1612">
                  <c:v>16120</c:v>
                </c:pt>
                <c:pt idx="1613">
                  <c:v>16130</c:v>
                </c:pt>
                <c:pt idx="1614">
                  <c:v>16140</c:v>
                </c:pt>
                <c:pt idx="1615">
                  <c:v>16150</c:v>
                </c:pt>
                <c:pt idx="1616">
                  <c:v>16160</c:v>
                </c:pt>
                <c:pt idx="1617">
                  <c:v>16170</c:v>
                </c:pt>
                <c:pt idx="1618">
                  <c:v>16180</c:v>
                </c:pt>
                <c:pt idx="1619">
                  <c:v>16190</c:v>
                </c:pt>
                <c:pt idx="1620">
                  <c:v>16200</c:v>
                </c:pt>
                <c:pt idx="1621">
                  <c:v>16210</c:v>
                </c:pt>
                <c:pt idx="1622">
                  <c:v>16220</c:v>
                </c:pt>
                <c:pt idx="1623">
                  <c:v>16230</c:v>
                </c:pt>
                <c:pt idx="1624">
                  <c:v>16240</c:v>
                </c:pt>
                <c:pt idx="1625">
                  <c:v>16250</c:v>
                </c:pt>
                <c:pt idx="1626">
                  <c:v>16260</c:v>
                </c:pt>
                <c:pt idx="1627">
                  <c:v>16270</c:v>
                </c:pt>
                <c:pt idx="1628">
                  <c:v>16280</c:v>
                </c:pt>
                <c:pt idx="1629">
                  <c:v>16290</c:v>
                </c:pt>
                <c:pt idx="1630">
                  <c:v>16300</c:v>
                </c:pt>
                <c:pt idx="1631">
                  <c:v>16310</c:v>
                </c:pt>
                <c:pt idx="1632">
                  <c:v>16320</c:v>
                </c:pt>
                <c:pt idx="1633">
                  <c:v>16330</c:v>
                </c:pt>
                <c:pt idx="1634">
                  <c:v>16340</c:v>
                </c:pt>
                <c:pt idx="1635">
                  <c:v>16350</c:v>
                </c:pt>
                <c:pt idx="1636">
                  <c:v>16360</c:v>
                </c:pt>
                <c:pt idx="1637">
                  <c:v>16370</c:v>
                </c:pt>
                <c:pt idx="1638">
                  <c:v>16380</c:v>
                </c:pt>
                <c:pt idx="1639">
                  <c:v>16390</c:v>
                </c:pt>
                <c:pt idx="1640">
                  <c:v>16400</c:v>
                </c:pt>
                <c:pt idx="1641">
                  <c:v>16410</c:v>
                </c:pt>
                <c:pt idx="1642">
                  <c:v>16420</c:v>
                </c:pt>
                <c:pt idx="1643">
                  <c:v>16430</c:v>
                </c:pt>
                <c:pt idx="1644">
                  <c:v>16440</c:v>
                </c:pt>
                <c:pt idx="1645">
                  <c:v>16450</c:v>
                </c:pt>
                <c:pt idx="1646">
                  <c:v>16460</c:v>
                </c:pt>
                <c:pt idx="1647">
                  <c:v>16470</c:v>
                </c:pt>
                <c:pt idx="1648">
                  <c:v>16480</c:v>
                </c:pt>
                <c:pt idx="1649">
                  <c:v>16490</c:v>
                </c:pt>
                <c:pt idx="1650">
                  <c:v>16500</c:v>
                </c:pt>
                <c:pt idx="1651">
                  <c:v>16510</c:v>
                </c:pt>
                <c:pt idx="1652">
                  <c:v>16520</c:v>
                </c:pt>
                <c:pt idx="1653">
                  <c:v>16530</c:v>
                </c:pt>
                <c:pt idx="1654">
                  <c:v>16540</c:v>
                </c:pt>
                <c:pt idx="1655">
                  <c:v>16550</c:v>
                </c:pt>
                <c:pt idx="1656">
                  <c:v>16560</c:v>
                </c:pt>
                <c:pt idx="1657">
                  <c:v>16570</c:v>
                </c:pt>
                <c:pt idx="1658">
                  <c:v>16580</c:v>
                </c:pt>
                <c:pt idx="1659">
                  <c:v>16590</c:v>
                </c:pt>
                <c:pt idx="1660">
                  <c:v>16600</c:v>
                </c:pt>
                <c:pt idx="1661">
                  <c:v>16610</c:v>
                </c:pt>
                <c:pt idx="1662">
                  <c:v>16620</c:v>
                </c:pt>
                <c:pt idx="1663">
                  <c:v>16630</c:v>
                </c:pt>
                <c:pt idx="1664">
                  <c:v>16640</c:v>
                </c:pt>
                <c:pt idx="1665">
                  <c:v>16650</c:v>
                </c:pt>
                <c:pt idx="1666">
                  <c:v>16660</c:v>
                </c:pt>
                <c:pt idx="1667">
                  <c:v>16670</c:v>
                </c:pt>
                <c:pt idx="1668">
                  <c:v>16680</c:v>
                </c:pt>
                <c:pt idx="1669">
                  <c:v>16690</c:v>
                </c:pt>
                <c:pt idx="1670">
                  <c:v>16700</c:v>
                </c:pt>
                <c:pt idx="1671">
                  <c:v>16710</c:v>
                </c:pt>
                <c:pt idx="1672">
                  <c:v>16720</c:v>
                </c:pt>
                <c:pt idx="1673">
                  <c:v>16730</c:v>
                </c:pt>
                <c:pt idx="1674">
                  <c:v>16740</c:v>
                </c:pt>
                <c:pt idx="1675">
                  <c:v>16750</c:v>
                </c:pt>
                <c:pt idx="1676">
                  <c:v>16760</c:v>
                </c:pt>
                <c:pt idx="1677">
                  <c:v>16770</c:v>
                </c:pt>
                <c:pt idx="1678">
                  <c:v>16780</c:v>
                </c:pt>
                <c:pt idx="1679">
                  <c:v>16790</c:v>
                </c:pt>
                <c:pt idx="1680">
                  <c:v>16800</c:v>
                </c:pt>
                <c:pt idx="1681">
                  <c:v>16810</c:v>
                </c:pt>
                <c:pt idx="1682">
                  <c:v>16820</c:v>
                </c:pt>
                <c:pt idx="1683">
                  <c:v>16830</c:v>
                </c:pt>
                <c:pt idx="1684">
                  <c:v>16840</c:v>
                </c:pt>
                <c:pt idx="1685">
                  <c:v>16850</c:v>
                </c:pt>
                <c:pt idx="1686">
                  <c:v>16860</c:v>
                </c:pt>
                <c:pt idx="1687">
                  <c:v>16870</c:v>
                </c:pt>
                <c:pt idx="1688">
                  <c:v>16880</c:v>
                </c:pt>
                <c:pt idx="1689">
                  <c:v>16890</c:v>
                </c:pt>
                <c:pt idx="1690">
                  <c:v>16900</c:v>
                </c:pt>
                <c:pt idx="1691">
                  <c:v>16910</c:v>
                </c:pt>
                <c:pt idx="1692">
                  <c:v>16920</c:v>
                </c:pt>
                <c:pt idx="1693">
                  <c:v>16930</c:v>
                </c:pt>
                <c:pt idx="1694">
                  <c:v>16940</c:v>
                </c:pt>
                <c:pt idx="1695">
                  <c:v>16950</c:v>
                </c:pt>
                <c:pt idx="1696">
                  <c:v>16960</c:v>
                </c:pt>
                <c:pt idx="1697">
                  <c:v>16970</c:v>
                </c:pt>
                <c:pt idx="1698">
                  <c:v>16980</c:v>
                </c:pt>
                <c:pt idx="1699">
                  <c:v>16990</c:v>
                </c:pt>
                <c:pt idx="1700">
                  <c:v>17000</c:v>
                </c:pt>
                <c:pt idx="1701">
                  <c:v>17010</c:v>
                </c:pt>
                <c:pt idx="1702">
                  <c:v>17020</c:v>
                </c:pt>
                <c:pt idx="1703">
                  <c:v>17030</c:v>
                </c:pt>
                <c:pt idx="1704">
                  <c:v>17040</c:v>
                </c:pt>
                <c:pt idx="1705">
                  <c:v>17050</c:v>
                </c:pt>
                <c:pt idx="1706">
                  <c:v>17060</c:v>
                </c:pt>
                <c:pt idx="1707">
                  <c:v>17070</c:v>
                </c:pt>
                <c:pt idx="1708">
                  <c:v>17080</c:v>
                </c:pt>
                <c:pt idx="1709">
                  <c:v>17090</c:v>
                </c:pt>
                <c:pt idx="1710">
                  <c:v>17100</c:v>
                </c:pt>
                <c:pt idx="1711">
                  <c:v>17110</c:v>
                </c:pt>
                <c:pt idx="1712">
                  <c:v>17120</c:v>
                </c:pt>
                <c:pt idx="1713">
                  <c:v>17130</c:v>
                </c:pt>
                <c:pt idx="1714">
                  <c:v>17140</c:v>
                </c:pt>
                <c:pt idx="1715">
                  <c:v>17150</c:v>
                </c:pt>
                <c:pt idx="1716">
                  <c:v>17160</c:v>
                </c:pt>
                <c:pt idx="1717">
                  <c:v>17170</c:v>
                </c:pt>
                <c:pt idx="1718">
                  <c:v>17180</c:v>
                </c:pt>
                <c:pt idx="1719">
                  <c:v>17190</c:v>
                </c:pt>
                <c:pt idx="1720">
                  <c:v>17200</c:v>
                </c:pt>
                <c:pt idx="1721">
                  <c:v>17210</c:v>
                </c:pt>
                <c:pt idx="1722">
                  <c:v>17220</c:v>
                </c:pt>
                <c:pt idx="1723">
                  <c:v>17230</c:v>
                </c:pt>
                <c:pt idx="1724">
                  <c:v>17240</c:v>
                </c:pt>
                <c:pt idx="1725">
                  <c:v>17250</c:v>
                </c:pt>
                <c:pt idx="1726">
                  <c:v>17260</c:v>
                </c:pt>
                <c:pt idx="1727">
                  <c:v>17270</c:v>
                </c:pt>
                <c:pt idx="1728">
                  <c:v>17280</c:v>
                </c:pt>
                <c:pt idx="1729">
                  <c:v>17290</c:v>
                </c:pt>
                <c:pt idx="1730">
                  <c:v>17300</c:v>
                </c:pt>
                <c:pt idx="1731">
                  <c:v>17310</c:v>
                </c:pt>
                <c:pt idx="1732">
                  <c:v>17320</c:v>
                </c:pt>
                <c:pt idx="1733">
                  <c:v>17330</c:v>
                </c:pt>
                <c:pt idx="1734">
                  <c:v>17340</c:v>
                </c:pt>
                <c:pt idx="1735">
                  <c:v>17350</c:v>
                </c:pt>
                <c:pt idx="1736">
                  <c:v>17360</c:v>
                </c:pt>
                <c:pt idx="1737">
                  <c:v>17370</c:v>
                </c:pt>
                <c:pt idx="1738">
                  <c:v>17380</c:v>
                </c:pt>
                <c:pt idx="1739">
                  <c:v>17390</c:v>
                </c:pt>
                <c:pt idx="1740">
                  <c:v>17400</c:v>
                </c:pt>
                <c:pt idx="1741">
                  <c:v>17410</c:v>
                </c:pt>
                <c:pt idx="1742">
                  <c:v>17420</c:v>
                </c:pt>
                <c:pt idx="1743">
                  <c:v>17430</c:v>
                </c:pt>
                <c:pt idx="1744">
                  <c:v>17440</c:v>
                </c:pt>
                <c:pt idx="1745">
                  <c:v>17450</c:v>
                </c:pt>
                <c:pt idx="1746">
                  <c:v>17460</c:v>
                </c:pt>
                <c:pt idx="1747">
                  <c:v>17470</c:v>
                </c:pt>
                <c:pt idx="1748">
                  <c:v>17480</c:v>
                </c:pt>
                <c:pt idx="1749">
                  <c:v>17490</c:v>
                </c:pt>
                <c:pt idx="1750">
                  <c:v>17500</c:v>
                </c:pt>
                <c:pt idx="1751">
                  <c:v>17510</c:v>
                </c:pt>
                <c:pt idx="1752">
                  <c:v>17520</c:v>
                </c:pt>
                <c:pt idx="1753">
                  <c:v>17530</c:v>
                </c:pt>
                <c:pt idx="1754">
                  <c:v>17540</c:v>
                </c:pt>
                <c:pt idx="1755">
                  <c:v>17550</c:v>
                </c:pt>
                <c:pt idx="1756">
                  <c:v>17560</c:v>
                </c:pt>
                <c:pt idx="1757">
                  <c:v>17570</c:v>
                </c:pt>
                <c:pt idx="1758">
                  <c:v>17580</c:v>
                </c:pt>
                <c:pt idx="1759">
                  <c:v>17590</c:v>
                </c:pt>
                <c:pt idx="1760">
                  <c:v>17600</c:v>
                </c:pt>
                <c:pt idx="1761">
                  <c:v>17610</c:v>
                </c:pt>
                <c:pt idx="1762">
                  <c:v>17620</c:v>
                </c:pt>
                <c:pt idx="1763">
                  <c:v>17630</c:v>
                </c:pt>
                <c:pt idx="1764">
                  <c:v>17640</c:v>
                </c:pt>
                <c:pt idx="1765">
                  <c:v>17650</c:v>
                </c:pt>
                <c:pt idx="1766">
                  <c:v>17660</c:v>
                </c:pt>
                <c:pt idx="1767">
                  <c:v>17670</c:v>
                </c:pt>
                <c:pt idx="1768">
                  <c:v>17680</c:v>
                </c:pt>
                <c:pt idx="1769">
                  <c:v>17690</c:v>
                </c:pt>
                <c:pt idx="1770">
                  <c:v>17700</c:v>
                </c:pt>
                <c:pt idx="1771">
                  <c:v>17710</c:v>
                </c:pt>
                <c:pt idx="1772">
                  <c:v>17720</c:v>
                </c:pt>
                <c:pt idx="1773">
                  <c:v>17730</c:v>
                </c:pt>
                <c:pt idx="1774">
                  <c:v>17740</c:v>
                </c:pt>
                <c:pt idx="1775">
                  <c:v>17750</c:v>
                </c:pt>
                <c:pt idx="1776">
                  <c:v>17760</c:v>
                </c:pt>
                <c:pt idx="1777">
                  <c:v>17770</c:v>
                </c:pt>
                <c:pt idx="1778">
                  <c:v>17780</c:v>
                </c:pt>
                <c:pt idx="1779">
                  <c:v>17790</c:v>
                </c:pt>
                <c:pt idx="1780">
                  <c:v>17800</c:v>
                </c:pt>
                <c:pt idx="1781">
                  <c:v>17810</c:v>
                </c:pt>
                <c:pt idx="1782">
                  <c:v>17820</c:v>
                </c:pt>
                <c:pt idx="1783">
                  <c:v>17830</c:v>
                </c:pt>
                <c:pt idx="1784">
                  <c:v>17840</c:v>
                </c:pt>
                <c:pt idx="1785">
                  <c:v>17850</c:v>
                </c:pt>
                <c:pt idx="1786">
                  <c:v>17860</c:v>
                </c:pt>
                <c:pt idx="1787">
                  <c:v>17870</c:v>
                </c:pt>
                <c:pt idx="1788">
                  <c:v>17880</c:v>
                </c:pt>
                <c:pt idx="1789">
                  <c:v>17890</c:v>
                </c:pt>
                <c:pt idx="1790">
                  <c:v>17900</c:v>
                </c:pt>
                <c:pt idx="1791">
                  <c:v>17910</c:v>
                </c:pt>
                <c:pt idx="1792">
                  <c:v>17920</c:v>
                </c:pt>
                <c:pt idx="1793">
                  <c:v>17930</c:v>
                </c:pt>
                <c:pt idx="1794">
                  <c:v>17940</c:v>
                </c:pt>
                <c:pt idx="1795">
                  <c:v>17950</c:v>
                </c:pt>
                <c:pt idx="1796">
                  <c:v>17960</c:v>
                </c:pt>
                <c:pt idx="1797">
                  <c:v>17970</c:v>
                </c:pt>
                <c:pt idx="1798">
                  <c:v>17980</c:v>
                </c:pt>
                <c:pt idx="1799">
                  <c:v>17990</c:v>
                </c:pt>
                <c:pt idx="1800">
                  <c:v>18000</c:v>
                </c:pt>
                <c:pt idx="1801">
                  <c:v>18010</c:v>
                </c:pt>
                <c:pt idx="1802">
                  <c:v>18020</c:v>
                </c:pt>
                <c:pt idx="1803">
                  <c:v>18030</c:v>
                </c:pt>
                <c:pt idx="1804">
                  <c:v>18040</c:v>
                </c:pt>
                <c:pt idx="1805">
                  <c:v>18050</c:v>
                </c:pt>
                <c:pt idx="1806">
                  <c:v>18060</c:v>
                </c:pt>
                <c:pt idx="1807">
                  <c:v>18070</c:v>
                </c:pt>
                <c:pt idx="1808">
                  <c:v>18080</c:v>
                </c:pt>
                <c:pt idx="1809">
                  <c:v>18090</c:v>
                </c:pt>
                <c:pt idx="1810">
                  <c:v>18100</c:v>
                </c:pt>
                <c:pt idx="1811">
                  <c:v>18110</c:v>
                </c:pt>
                <c:pt idx="1812">
                  <c:v>18120</c:v>
                </c:pt>
                <c:pt idx="1813">
                  <c:v>18130</c:v>
                </c:pt>
                <c:pt idx="1814">
                  <c:v>18140</c:v>
                </c:pt>
                <c:pt idx="1815">
                  <c:v>18150</c:v>
                </c:pt>
                <c:pt idx="1816">
                  <c:v>18160</c:v>
                </c:pt>
                <c:pt idx="1817">
                  <c:v>18170</c:v>
                </c:pt>
                <c:pt idx="1818">
                  <c:v>18180</c:v>
                </c:pt>
                <c:pt idx="1819">
                  <c:v>18190</c:v>
                </c:pt>
                <c:pt idx="1820">
                  <c:v>18200</c:v>
                </c:pt>
                <c:pt idx="1821">
                  <c:v>18210</c:v>
                </c:pt>
                <c:pt idx="1822">
                  <c:v>18220</c:v>
                </c:pt>
                <c:pt idx="1823">
                  <c:v>18230</c:v>
                </c:pt>
                <c:pt idx="1824">
                  <c:v>18240</c:v>
                </c:pt>
                <c:pt idx="1825">
                  <c:v>18250</c:v>
                </c:pt>
                <c:pt idx="1826">
                  <c:v>18260</c:v>
                </c:pt>
                <c:pt idx="1827">
                  <c:v>18270</c:v>
                </c:pt>
                <c:pt idx="1828">
                  <c:v>18280</c:v>
                </c:pt>
                <c:pt idx="1829">
                  <c:v>18290</c:v>
                </c:pt>
                <c:pt idx="1830">
                  <c:v>18300</c:v>
                </c:pt>
                <c:pt idx="1831">
                  <c:v>18310</c:v>
                </c:pt>
                <c:pt idx="1832">
                  <c:v>18320</c:v>
                </c:pt>
                <c:pt idx="1833">
                  <c:v>18330</c:v>
                </c:pt>
                <c:pt idx="1834">
                  <c:v>18340</c:v>
                </c:pt>
                <c:pt idx="1835">
                  <c:v>18350</c:v>
                </c:pt>
                <c:pt idx="1836">
                  <c:v>18360</c:v>
                </c:pt>
                <c:pt idx="1837">
                  <c:v>18370</c:v>
                </c:pt>
                <c:pt idx="1838">
                  <c:v>18380</c:v>
                </c:pt>
                <c:pt idx="1839">
                  <c:v>18390</c:v>
                </c:pt>
                <c:pt idx="1840">
                  <c:v>18400</c:v>
                </c:pt>
                <c:pt idx="1841">
                  <c:v>18410</c:v>
                </c:pt>
                <c:pt idx="1842">
                  <c:v>18420</c:v>
                </c:pt>
                <c:pt idx="1843">
                  <c:v>18430</c:v>
                </c:pt>
                <c:pt idx="1844">
                  <c:v>18440</c:v>
                </c:pt>
                <c:pt idx="1845">
                  <c:v>18450</c:v>
                </c:pt>
                <c:pt idx="1846">
                  <c:v>18460</c:v>
                </c:pt>
                <c:pt idx="1847">
                  <c:v>18470</c:v>
                </c:pt>
                <c:pt idx="1848">
                  <c:v>18480</c:v>
                </c:pt>
                <c:pt idx="1849">
                  <c:v>18490</c:v>
                </c:pt>
                <c:pt idx="1850">
                  <c:v>18500</c:v>
                </c:pt>
                <c:pt idx="1851">
                  <c:v>18510</c:v>
                </c:pt>
                <c:pt idx="1852">
                  <c:v>18520</c:v>
                </c:pt>
                <c:pt idx="1853">
                  <c:v>18530</c:v>
                </c:pt>
                <c:pt idx="1854">
                  <c:v>18540</c:v>
                </c:pt>
                <c:pt idx="1855">
                  <c:v>18550</c:v>
                </c:pt>
                <c:pt idx="1856">
                  <c:v>18560</c:v>
                </c:pt>
                <c:pt idx="1857">
                  <c:v>18570</c:v>
                </c:pt>
                <c:pt idx="1858">
                  <c:v>18580</c:v>
                </c:pt>
                <c:pt idx="1859">
                  <c:v>18590</c:v>
                </c:pt>
                <c:pt idx="1860">
                  <c:v>18600</c:v>
                </c:pt>
                <c:pt idx="1861">
                  <c:v>18610</c:v>
                </c:pt>
                <c:pt idx="1862">
                  <c:v>18620</c:v>
                </c:pt>
                <c:pt idx="1863">
                  <c:v>18630</c:v>
                </c:pt>
                <c:pt idx="1864">
                  <c:v>18640</c:v>
                </c:pt>
                <c:pt idx="1865">
                  <c:v>18650</c:v>
                </c:pt>
                <c:pt idx="1866">
                  <c:v>18660</c:v>
                </c:pt>
                <c:pt idx="1867">
                  <c:v>18670</c:v>
                </c:pt>
                <c:pt idx="1868">
                  <c:v>18680</c:v>
                </c:pt>
                <c:pt idx="1869">
                  <c:v>18690</c:v>
                </c:pt>
                <c:pt idx="1870">
                  <c:v>18700</c:v>
                </c:pt>
                <c:pt idx="1871">
                  <c:v>18710</c:v>
                </c:pt>
                <c:pt idx="1872">
                  <c:v>18720</c:v>
                </c:pt>
                <c:pt idx="1873">
                  <c:v>18730</c:v>
                </c:pt>
                <c:pt idx="1874">
                  <c:v>18740</c:v>
                </c:pt>
                <c:pt idx="1875">
                  <c:v>18750</c:v>
                </c:pt>
                <c:pt idx="1876">
                  <c:v>18760</c:v>
                </c:pt>
                <c:pt idx="1877">
                  <c:v>18770</c:v>
                </c:pt>
                <c:pt idx="1878">
                  <c:v>18780</c:v>
                </c:pt>
                <c:pt idx="1879">
                  <c:v>18790</c:v>
                </c:pt>
                <c:pt idx="1880">
                  <c:v>18800</c:v>
                </c:pt>
                <c:pt idx="1881">
                  <c:v>18810</c:v>
                </c:pt>
                <c:pt idx="1882">
                  <c:v>18820</c:v>
                </c:pt>
                <c:pt idx="1883">
                  <c:v>18830</c:v>
                </c:pt>
                <c:pt idx="1884">
                  <c:v>18840</c:v>
                </c:pt>
                <c:pt idx="1885">
                  <c:v>18850</c:v>
                </c:pt>
                <c:pt idx="1886">
                  <c:v>18860</c:v>
                </c:pt>
                <c:pt idx="1887">
                  <c:v>18870</c:v>
                </c:pt>
                <c:pt idx="1888">
                  <c:v>18880</c:v>
                </c:pt>
                <c:pt idx="1889">
                  <c:v>18890</c:v>
                </c:pt>
                <c:pt idx="1890">
                  <c:v>18900</c:v>
                </c:pt>
                <c:pt idx="1891">
                  <c:v>18910</c:v>
                </c:pt>
                <c:pt idx="1892">
                  <c:v>18920</c:v>
                </c:pt>
                <c:pt idx="1893">
                  <c:v>18930</c:v>
                </c:pt>
                <c:pt idx="1894">
                  <c:v>18940</c:v>
                </c:pt>
                <c:pt idx="1895">
                  <c:v>18950</c:v>
                </c:pt>
                <c:pt idx="1896">
                  <c:v>18960</c:v>
                </c:pt>
                <c:pt idx="1897">
                  <c:v>18970</c:v>
                </c:pt>
                <c:pt idx="1898">
                  <c:v>18980</c:v>
                </c:pt>
                <c:pt idx="1899">
                  <c:v>18990</c:v>
                </c:pt>
                <c:pt idx="1900">
                  <c:v>19000</c:v>
                </c:pt>
                <c:pt idx="1901">
                  <c:v>19010</c:v>
                </c:pt>
                <c:pt idx="1902">
                  <c:v>19020</c:v>
                </c:pt>
                <c:pt idx="1903">
                  <c:v>19030</c:v>
                </c:pt>
                <c:pt idx="1904">
                  <c:v>19040</c:v>
                </c:pt>
                <c:pt idx="1905">
                  <c:v>19050</c:v>
                </c:pt>
                <c:pt idx="1906">
                  <c:v>19060</c:v>
                </c:pt>
                <c:pt idx="1907">
                  <c:v>19070</c:v>
                </c:pt>
                <c:pt idx="1908">
                  <c:v>19080</c:v>
                </c:pt>
                <c:pt idx="1909">
                  <c:v>19090</c:v>
                </c:pt>
                <c:pt idx="1910">
                  <c:v>19100</c:v>
                </c:pt>
                <c:pt idx="1911">
                  <c:v>19110</c:v>
                </c:pt>
                <c:pt idx="1912">
                  <c:v>19120</c:v>
                </c:pt>
                <c:pt idx="1913">
                  <c:v>19130</c:v>
                </c:pt>
                <c:pt idx="1914">
                  <c:v>19140</c:v>
                </c:pt>
                <c:pt idx="1915">
                  <c:v>19150</c:v>
                </c:pt>
                <c:pt idx="1916">
                  <c:v>19160</c:v>
                </c:pt>
                <c:pt idx="1917">
                  <c:v>19170</c:v>
                </c:pt>
                <c:pt idx="1918">
                  <c:v>19180</c:v>
                </c:pt>
                <c:pt idx="1919">
                  <c:v>19190</c:v>
                </c:pt>
                <c:pt idx="1920">
                  <c:v>19200</c:v>
                </c:pt>
                <c:pt idx="1921">
                  <c:v>19210</c:v>
                </c:pt>
                <c:pt idx="1922">
                  <c:v>19220</c:v>
                </c:pt>
                <c:pt idx="1923">
                  <c:v>19230</c:v>
                </c:pt>
                <c:pt idx="1924">
                  <c:v>19240</c:v>
                </c:pt>
                <c:pt idx="1925">
                  <c:v>19250</c:v>
                </c:pt>
                <c:pt idx="1926">
                  <c:v>19260</c:v>
                </c:pt>
                <c:pt idx="1927">
                  <c:v>19270</c:v>
                </c:pt>
                <c:pt idx="1928">
                  <c:v>19280</c:v>
                </c:pt>
                <c:pt idx="1929">
                  <c:v>19290</c:v>
                </c:pt>
                <c:pt idx="1930">
                  <c:v>19300</c:v>
                </c:pt>
                <c:pt idx="1931">
                  <c:v>19310</c:v>
                </c:pt>
                <c:pt idx="1932">
                  <c:v>19320</c:v>
                </c:pt>
                <c:pt idx="1933">
                  <c:v>19330</c:v>
                </c:pt>
                <c:pt idx="1934">
                  <c:v>19340</c:v>
                </c:pt>
                <c:pt idx="1935">
                  <c:v>19350</c:v>
                </c:pt>
                <c:pt idx="1936">
                  <c:v>19360</c:v>
                </c:pt>
                <c:pt idx="1937">
                  <c:v>19370</c:v>
                </c:pt>
                <c:pt idx="1938">
                  <c:v>19380</c:v>
                </c:pt>
                <c:pt idx="1939">
                  <c:v>19390</c:v>
                </c:pt>
                <c:pt idx="1940">
                  <c:v>19400</c:v>
                </c:pt>
                <c:pt idx="1941">
                  <c:v>19410</c:v>
                </c:pt>
                <c:pt idx="1942">
                  <c:v>19420</c:v>
                </c:pt>
                <c:pt idx="1943">
                  <c:v>19430</c:v>
                </c:pt>
                <c:pt idx="1944">
                  <c:v>19440</c:v>
                </c:pt>
                <c:pt idx="1945">
                  <c:v>19450</c:v>
                </c:pt>
                <c:pt idx="1946">
                  <c:v>19460</c:v>
                </c:pt>
                <c:pt idx="1947">
                  <c:v>19470</c:v>
                </c:pt>
                <c:pt idx="1948">
                  <c:v>19480</c:v>
                </c:pt>
                <c:pt idx="1949">
                  <c:v>19490</c:v>
                </c:pt>
                <c:pt idx="1950">
                  <c:v>19500</c:v>
                </c:pt>
                <c:pt idx="1951">
                  <c:v>19510</c:v>
                </c:pt>
                <c:pt idx="1952">
                  <c:v>19520</c:v>
                </c:pt>
                <c:pt idx="1953">
                  <c:v>19530</c:v>
                </c:pt>
                <c:pt idx="1954">
                  <c:v>19540</c:v>
                </c:pt>
                <c:pt idx="1955">
                  <c:v>19550</c:v>
                </c:pt>
                <c:pt idx="1956">
                  <c:v>19560</c:v>
                </c:pt>
                <c:pt idx="1957">
                  <c:v>19570</c:v>
                </c:pt>
                <c:pt idx="1958">
                  <c:v>19580</c:v>
                </c:pt>
                <c:pt idx="1959">
                  <c:v>19590</c:v>
                </c:pt>
                <c:pt idx="1960">
                  <c:v>19600</c:v>
                </c:pt>
                <c:pt idx="1961">
                  <c:v>19610</c:v>
                </c:pt>
                <c:pt idx="1962">
                  <c:v>19620</c:v>
                </c:pt>
                <c:pt idx="1963">
                  <c:v>19630</c:v>
                </c:pt>
                <c:pt idx="1964">
                  <c:v>19640</c:v>
                </c:pt>
                <c:pt idx="1965">
                  <c:v>19650</c:v>
                </c:pt>
                <c:pt idx="1966">
                  <c:v>19660</c:v>
                </c:pt>
                <c:pt idx="1967">
                  <c:v>19670</c:v>
                </c:pt>
                <c:pt idx="1968">
                  <c:v>19680</c:v>
                </c:pt>
                <c:pt idx="1969">
                  <c:v>19690</c:v>
                </c:pt>
                <c:pt idx="1970">
                  <c:v>19700</c:v>
                </c:pt>
                <c:pt idx="1971">
                  <c:v>19710</c:v>
                </c:pt>
                <c:pt idx="1972">
                  <c:v>19720</c:v>
                </c:pt>
                <c:pt idx="1973">
                  <c:v>19730</c:v>
                </c:pt>
                <c:pt idx="1974">
                  <c:v>19740</c:v>
                </c:pt>
                <c:pt idx="1975">
                  <c:v>19750</c:v>
                </c:pt>
                <c:pt idx="1976">
                  <c:v>19760</c:v>
                </c:pt>
                <c:pt idx="1977">
                  <c:v>19770</c:v>
                </c:pt>
                <c:pt idx="1978">
                  <c:v>19780</c:v>
                </c:pt>
                <c:pt idx="1979">
                  <c:v>19790</c:v>
                </c:pt>
                <c:pt idx="1980">
                  <c:v>19800</c:v>
                </c:pt>
                <c:pt idx="1981">
                  <c:v>19810</c:v>
                </c:pt>
                <c:pt idx="1982">
                  <c:v>19820</c:v>
                </c:pt>
                <c:pt idx="1983">
                  <c:v>19830</c:v>
                </c:pt>
                <c:pt idx="1984">
                  <c:v>19840</c:v>
                </c:pt>
                <c:pt idx="1985">
                  <c:v>19850</c:v>
                </c:pt>
                <c:pt idx="1986">
                  <c:v>19860</c:v>
                </c:pt>
                <c:pt idx="1987">
                  <c:v>19870</c:v>
                </c:pt>
                <c:pt idx="1988">
                  <c:v>19880</c:v>
                </c:pt>
                <c:pt idx="1989">
                  <c:v>19890</c:v>
                </c:pt>
                <c:pt idx="1990">
                  <c:v>19900</c:v>
                </c:pt>
                <c:pt idx="1991">
                  <c:v>19910</c:v>
                </c:pt>
                <c:pt idx="1992">
                  <c:v>19920</c:v>
                </c:pt>
                <c:pt idx="1993">
                  <c:v>19930</c:v>
                </c:pt>
                <c:pt idx="1994">
                  <c:v>19940</c:v>
                </c:pt>
                <c:pt idx="1995">
                  <c:v>19950</c:v>
                </c:pt>
                <c:pt idx="1996">
                  <c:v>19960</c:v>
                </c:pt>
                <c:pt idx="1997">
                  <c:v>19970</c:v>
                </c:pt>
                <c:pt idx="1998">
                  <c:v>19980</c:v>
                </c:pt>
                <c:pt idx="1999">
                  <c:v>19990</c:v>
                </c:pt>
                <c:pt idx="2000">
                  <c:v>20000</c:v>
                </c:pt>
                <c:pt idx="2001">
                  <c:v>20010</c:v>
                </c:pt>
                <c:pt idx="2002">
                  <c:v>20020</c:v>
                </c:pt>
                <c:pt idx="2003">
                  <c:v>20030</c:v>
                </c:pt>
                <c:pt idx="2004">
                  <c:v>20040</c:v>
                </c:pt>
                <c:pt idx="2005">
                  <c:v>20050</c:v>
                </c:pt>
                <c:pt idx="2006">
                  <c:v>20060</c:v>
                </c:pt>
                <c:pt idx="2007">
                  <c:v>20070</c:v>
                </c:pt>
                <c:pt idx="2008">
                  <c:v>20080</c:v>
                </c:pt>
                <c:pt idx="2009">
                  <c:v>20090</c:v>
                </c:pt>
                <c:pt idx="2010">
                  <c:v>20100</c:v>
                </c:pt>
                <c:pt idx="2011">
                  <c:v>20110</c:v>
                </c:pt>
                <c:pt idx="2012">
                  <c:v>20120</c:v>
                </c:pt>
                <c:pt idx="2013">
                  <c:v>20130</c:v>
                </c:pt>
                <c:pt idx="2014">
                  <c:v>20140</c:v>
                </c:pt>
                <c:pt idx="2015">
                  <c:v>20150</c:v>
                </c:pt>
                <c:pt idx="2016">
                  <c:v>20160</c:v>
                </c:pt>
                <c:pt idx="2017">
                  <c:v>20170</c:v>
                </c:pt>
                <c:pt idx="2018">
                  <c:v>20180</c:v>
                </c:pt>
                <c:pt idx="2019">
                  <c:v>20190</c:v>
                </c:pt>
                <c:pt idx="2020">
                  <c:v>20200</c:v>
                </c:pt>
                <c:pt idx="2021">
                  <c:v>20210</c:v>
                </c:pt>
                <c:pt idx="2022">
                  <c:v>20220</c:v>
                </c:pt>
                <c:pt idx="2023">
                  <c:v>20230</c:v>
                </c:pt>
                <c:pt idx="2024">
                  <c:v>20240</c:v>
                </c:pt>
                <c:pt idx="2025">
                  <c:v>20250</c:v>
                </c:pt>
                <c:pt idx="2026">
                  <c:v>20260</c:v>
                </c:pt>
                <c:pt idx="2027">
                  <c:v>20270</c:v>
                </c:pt>
                <c:pt idx="2028">
                  <c:v>20280</c:v>
                </c:pt>
                <c:pt idx="2029">
                  <c:v>20290</c:v>
                </c:pt>
                <c:pt idx="2030">
                  <c:v>20300</c:v>
                </c:pt>
                <c:pt idx="2031">
                  <c:v>20310</c:v>
                </c:pt>
                <c:pt idx="2032">
                  <c:v>20320</c:v>
                </c:pt>
                <c:pt idx="2033">
                  <c:v>20330</c:v>
                </c:pt>
                <c:pt idx="2034">
                  <c:v>20340</c:v>
                </c:pt>
                <c:pt idx="2035">
                  <c:v>20350</c:v>
                </c:pt>
                <c:pt idx="2036">
                  <c:v>20360</c:v>
                </c:pt>
                <c:pt idx="2037">
                  <c:v>20370</c:v>
                </c:pt>
                <c:pt idx="2038">
                  <c:v>20380</c:v>
                </c:pt>
                <c:pt idx="2039">
                  <c:v>20390</c:v>
                </c:pt>
                <c:pt idx="2040">
                  <c:v>20400</c:v>
                </c:pt>
                <c:pt idx="2041">
                  <c:v>20410</c:v>
                </c:pt>
                <c:pt idx="2042">
                  <c:v>20420</c:v>
                </c:pt>
                <c:pt idx="2043">
                  <c:v>20430</c:v>
                </c:pt>
                <c:pt idx="2044">
                  <c:v>20440</c:v>
                </c:pt>
                <c:pt idx="2045">
                  <c:v>20450</c:v>
                </c:pt>
                <c:pt idx="2046">
                  <c:v>20460</c:v>
                </c:pt>
                <c:pt idx="2047">
                  <c:v>20470</c:v>
                </c:pt>
                <c:pt idx="2048">
                  <c:v>20480</c:v>
                </c:pt>
                <c:pt idx="2049">
                  <c:v>20490</c:v>
                </c:pt>
                <c:pt idx="2050">
                  <c:v>20500</c:v>
                </c:pt>
                <c:pt idx="2051">
                  <c:v>20510</c:v>
                </c:pt>
                <c:pt idx="2052">
                  <c:v>20520</c:v>
                </c:pt>
                <c:pt idx="2053">
                  <c:v>20530</c:v>
                </c:pt>
                <c:pt idx="2054">
                  <c:v>20540</c:v>
                </c:pt>
                <c:pt idx="2055">
                  <c:v>20550</c:v>
                </c:pt>
                <c:pt idx="2056">
                  <c:v>20560</c:v>
                </c:pt>
                <c:pt idx="2057">
                  <c:v>20570</c:v>
                </c:pt>
                <c:pt idx="2058">
                  <c:v>20580</c:v>
                </c:pt>
                <c:pt idx="2059">
                  <c:v>20590</c:v>
                </c:pt>
                <c:pt idx="2060">
                  <c:v>20600</c:v>
                </c:pt>
                <c:pt idx="2061">
                  <c:v>20610</c:v>
                </c:pt>
                <c:pt idx="2062">
                  <c:v>20620</c:v>
                </c:pt>
                <c:pt idx="2063">
                  <c:v>20630</c:v>
                </c:pt>
                <c:pt idx="2064">
                  <c:v>20640</c:v>
                </c:pt>
                <c:pt idx="2065">
                  <c:v>20650</c:v>
                </c:pt>
                <c:pt idx="2066">
                  <c:v>20660</c:v>
                </c:pt>
                <c:pt idx="2067">
                  <c:v>20670</c:v>
                </c:pt>
                <c:pt idx="2068">
                  <c:v>20680</c:v>
                </c:pt>
                <c:pt idx="2069">
                  <c:v>20690</c:v>
                </c:pt>
                <c:pt idx="2070">
                  <c:v>20700</c:v>
                </c:pt>
                <c:pt idx="2071">
                  <c:v>20710</c:v>
                </c:pt>
                <c:pt idx="2072">
                  <c:v>20720</c:v>
                </c:pt>
                <c:pt idx="2073">
                  <c:v>20730</c:v>
                </c:pt>
                <c:pt idx="2074">
                  <c:v>20740</c:v>
                </c:pt>
                <c:pt idx="2075">
                  <c:v>20750</c:v>
                </c:pt>
                <c:pt idx="2076">
                  <c:v>20760</c:v>
                </c:pt>
                <c:pt idx="2077">
                  <c:v>20770</c:v>
                </c:pt>
                <c:pt idx="2078">
                  <c:v>20780</c:v>
                </c:pt>
                <c:pt idx="2079">
                  <c:v>20790</c:v>
                </c:pt>
                <c:pt idx="2080">
                  <c:v>20800</c:v>
                </c:pt>
                <c:pt idx="2081">
                  <c:v>20810</c:v>
                </c:pt>
                <c:pt idx="2082">
                  <c:v>20820</c:v>
                </c:pt>
                <c:pt idx="2083">
                  <c:v>20830</c:v>
                </c:pt>
                <c:pt idx="2084">
                  <c:v>20840</c:v>
                </c:pt>
                <c:pt idx="2085">
                  <c:v>20850</c:v>
                </c:pt>
                <c:pt idx="2086">
                  <c:v>20860</c:v>
                </c:pt>
                <c:pt idx="2087">
                  <c:v>20870</c:v>
                </c:pt>
                <c:pt idx="2088">
                  <c:v>20880</c:v>
                </c:pt>
                <c:pt idx="2089">
                  <c:v>20890</c:v>
                </c:pt>
                <c:pt idx="2090">
                  <c:v>20900</c:v>
                </c:pt>
                <c:pt idx="2091">
                  <c:v>20910</c:v>
                </c:pt>
                <c:pt idx="2092">
                  <c:v>20920</c:v>
                </c:pt>
                <c:pt idx="2093">
                  <c:v>20930</c:v>
                </c:pt>
                <c:pt idx="2094">
                  <c:v>20940</c:v>
                </c:pt>
                <c:pt idx="2095">
                  <c:v>20950</c:v>
                </c:pt>
                <c:pt idx="2096">
                  <c:v>20960</c:v>
                </c:pt>
                <c:pt idx="2097">
                  <c:v>20970</c:v>
                </c:pt>
                <c:pt idx="2098">
                  <c:v>20980</c:v>
                </c:pt>
                <c:pt idx="2099">
                  <c:v>20990</c:v>
                </c:pt>
                <c:pt idx="2100">
                  <c:v>21000</c:v>
                </c:pt>
                <c:pt idx="2101">
                  <c:v>21010</c:v>
                </c:pt>
                <c:pt idx="2102">
                  <c:v>21020</c:v>
                </c:pt>
                <c:pt idx="2103">
                  <c:v>21030</c:v>
                </c:pt>
                <c:pt idx="2104">
                  <c:v>21040</c:v>
                </c:pt>
                <c:pt idx="2105">
                  <c:v>21050</c:v>
                </c:pt>
                <c:pt idx="2106">
                  <c:v>21060</c:v>
                </c:pt>
                <c:pt idx="2107">
                  <c:v>21070</c:v>
                </c:pt>
                <c:pt idx="2108">
                  <c:v>21080</c:v>
                </c:pt>
                <c:pt idx="2109">
                  <c:v>21090</c:v>
                </c:pt>
                <c:pt idx="2110">
                  <c:v>21100</c:v>
                </c:pt>
                <c:pt idx="2111">
                  <c:v>21110</c:v>
                </c:pt>
                <c:pt idx="2112">
                  <c:v>21120</c:v>
                </c:pt>
                <c:pt idx="2113">
                  <c:v>21130</c:v>
                </c:pt>
                <c:pt idx="2114">
                  <c:v>21140</c:v>
                </c:pt>
                <c:pt idx="2115">
                  <c:v>21150</c:v>
                </c:pt>
                <c:pt idx="2116">
                  <c:v>21160</c:v>
                </c:pt>
                <c:pt idx="2117">
                  <c:v>21170</c:v>
                </c:pt>
                <c:pt idx="2118">
                  <c:v>21180</c:v>
                </c:pt>
                <c:pt idx="2119">
                  <c:v>21190</c:v>
                </c:pt>
                <c:pt idx="2120">
                  <c:v>21200</c:v>
                </c:pt>
                <c:pt idx="2121">
                  <c:v>21210</c:v>
                </c:pt>
                <c:pt idx="2122">
                  <c:v>21220</c:v>
                </c:pt>
                <c:pt idx="2123">
                  <c:v>21230</c:v>
                </c:pt>
                <c:pt idx="2124">
                  <c:v>21240</c:v>
                </c:pt>
                <c:pt idx="2125">
                  <c:v>21250</c:v>
                </c:pt>
                <c:pt idx="2126">
                  <c:v>21260</c:v>
                </c:pt>
                <c:pt idx="2127">
                  <c:v>21270</c:v>
                </c:pt>
                <c:pt idx="2128">
                  <c:v>21280</c:v>
                </c:pt>
                <c:pt idx="2129">
                  <c:v>21290</c:v>
                </c:pt>
                <c:pt idx="2130">
                  <c:v>21300</c:v>
                </c:pt>
                <c:pt idx="2131">
                  <c:v>21310</c:v>
                </c:pt>
                <c:pt idx="2132">
                  <c:v>21320</c:v>
                </c:pt>
                <c:pt idx="2133">
                  <c:v>21330</c:v>
                </c:pt>
                <c:pt idx="2134">
                  <c:v>21340</c:v>
                </c:pt>
                <c:pt idx="2135">
                  <c:v>21350</c:v>
                </c:pt>
                <c:pt idx="2136">
                  <c:v>21360</c:v>
                </c:pt>
                <c:pt idx="2137">
                  <c:v>21370</c:v>
                </c:pt>
                <c:pt idx="2138">
                  <c:v>21380</c:v>
                </c:pt>
                <c:pt idx="2139">
                  <c:v>21390</c:v>
                </c:pt>
                <c:pt idx="2140">
                  <c:v>21400</c:v>
                </c:pt>
                <c:pt idx="2141">
                  <c:v>21410</c:v>
                </c:pt>
                <c:pt idx="2142">
                  <c:v>21420</c:v>
                </c:pt>
                <c:pt idx="2143">
                  <c:v>21430</c:v>
                </c:pt>
                <c:pt idx="2144">
                  <c:v>21440</c:v>
                </c:pt>
                <c:pt idx="2145">
                  <c:v>21450</c:v>
                </c:pt>
                <c:pt idx="2146">
                  <c:v>21460</c:v>
                </c:pt>
                <c:pt idx="2147">
                  <c:v>21470</c:v>
                </c:pt>
                <c:pt idx="2148">
                  <c:v>21480</c:v>
                </c:pt>
                <c:pt idx="2149">
                  <c:v>21490</c:v>
                </c:pt>
                <c:pt idx="2150">
                  <c:v>21500</c:v>
                </c:pt>
                <c:pt idx="2151">
                  <c:v>21510</c:v>
                </c:pt>
                <c:pt idx="2152">
                  <c:v>21520</c:v>
                </c:pt>
                <c:pt idx="2153">
                  <c:v>21530</c:v>
                </c:pt>
                <c:pt idx="2154">
                  <c:v>21540</c:v>
                </c:pt>
                <c:pt idx="2155">
                  <c:v>21550</c:v>
                </c:pt>
                <c:pt idx="2156">
                  <c:v>21560</c:v>
                </c:pt>
                <c:pt idx="2157">
                  <c:v>21570</c:v>
                </c:pt>
                <c:pt idx="2158">
                  <c:v>21580</c:v>
                </c:pt>
                <c:pt idx="2159">
                  <c:v>21590</c:v>
                </c:pt>
                <c:pt idx="2160">
                  <c:v>21600</c:v>
                </c:pt>
                <c:pt idx="2161">
                  <c:v>21610</c:v>
                </c:pt>
                <c:pt idx="2162">
                  <c:v>21620</c:v>
                </c:pt>
                <c:pt idx="2163">
                  <c:v>21630</c:v>
                </c:pt>
                <c:pt idx="2164">
                  <c:v>21640</c:v>
                </c:pt>
                <c:pt idx="2165">
                  <c:v>21650</c:v>
                </c:pt>
                <c:pt idx="2166">
                  <c:v>21660</c:v>
                </c:pt>
                <c:pt idx="2167">
                  <c:v>21670</c:v>
                </c:pt>
                <c:pt idx="2168">
                  <c:v>21680</c:v>
                </c:pt>
                <c:pt idx="2169">
                  <c:v>21690</c:v>
                </c:pt>
                <c:pt idx="2170">
                  <c:v>21700</c:v>
                </c:pt>
                <c:pt idx="2171">
                  <c:v>21710</c:v>
                </c:pt>
                <c:pt idx="2172">
                  <c:v>21720</c:v>
                </c:pt>
                <c:pt idx="2173">
                  <c:v>21730</c:v>
                </c:pt>
                <c:pt idx="2174">
                  <c:v>21740</c:v>
                </c:pt>
                <c:pt idx="2175">
                  <c:v>21750</c:v>
                </c:pt>
                <c:pt idx="2176">
                  <c:v>21760</c:v>
                </c:pt>
                <c:pt idx="2177">
                  <c:v>21770</c:v>
                </c:pt>
                <c:pt idx="2178">
                  <c:v>21780</c:v>
                </c:pt>
                <c:pt idx="2179">
                  <c:v>21790</c:v>
                </c:pt>
                <c:pt idx="2180">
                  <c:v>21800</c:v>
                </c:pt>
                <c:pt idx="2181">
                  <c:v>21810</c:v>
                </c:pt>
                <c:pt idx="2182">
                  <c:v>21820</c:v>
                </c:pt>
                <c:pt idx="2183">
                  <c:v>21830</c:v>
                </c:pt>
                <c:pt idx="2184">
                  <c:v>21840</c:v>
                </c:pt>
                <c:pt idx="2185">
                  <c:v>21850</c:v>
                </c:pt>
                <c:pt idx="2186">
                  <c:v>21860</c:v>
                </c:pt>
                <c:pt idx="2187">
                  <c:v>21870</c:v>
                </c:pt>
                <c:pt idx="2188">
                  <c:v>21880</c:v>
                </c:pt>
                <c:pt idx="2189">
                  <c:v>21890</c:v>
                </c:pt>
                <c:pt idx="2190">
                  <c:v>21900</c:v>
                </c:pt>
                <c:pt idx="2191">
                  <c:v>21910</c:v>
                </c:pt>
                <c:pt idx="2192">
                  <c:v>21920</c:v>
                </c:pt>
                <c:pt idx="2193">
                  <c:v>21930</c:v>
                </c:pt>
                <c:pt idx="2194">
                  <c:v>21940</c:v>
                </c:pt>
                <c:pt idx="2195">
                  <c:v>21950</c:v>
                </c:pt>
                <c:pt idx="2196">
                  <c:v>21960</c:v>
                </c:pt>
                <c:pt idx="2197">
                  <c:v>21970</c:v>
                </c:pt>
                <c:pt idx="2198">
                  <c:v>21980</c:v>
                </c:pt>
                <c:pt idx="2199">
                  <c:v>21990</c:v>
                </c:pt>
                <c:pt idx="2200">
                  <c:v>22000</c:v>
                </c:pt>
                <c:pt idx="2201">
                  <c:v>22010</c:v>
                </c:pt>
                <c:pt idx="2202">
                  <c:v>22020</c:v>
                </c:pt>
                <c:pt idx="2203">
                  <c:v>22030</c:v>
                </c:pt>
                <c:pt idx="2204">
                  <c:v>22040</c:v>
                </c:pt>
                <c:pt idx="2205">
                  <c:v>22050</c:v>
                </c:pt>
                <c:pt idx="2206">
                  <c:v>22060</c:v>
                </c:pt>
                <c:pt idx="2207">
                  <c:v>22070</c:v>
                </c:pt>
                <c:pt idx="2208">
                  <c:v>22080</c:v>
                </c:pt>
                <c:pt idx="2209">
                  <c:v>22090</c:v>
                </c:pt>
                <c:pt idx="2210">
                  <c:v>22100</c:v>
                </c:pt>
                <c:pt idx="2211">
                  <c:v>22110</c:v>
                </c:pt>
                <c:pt idx="2212">
                  <c:v>22120</c:v>
                </c:pt>
                <c:pt idx="2213">
                  <c:v>22130</c:v>
                </c:pt>
                <c:pt idx="2214">
                  <c:v>22140</c:v>
                </c:pt>
                <c:pt idx="2215">
                  <c:v>22150</c:v>
                </c:pt>
                <c:pt idx="2216">
                  <c:v>22160</c:v>
                </c:pt>
                <c:pt idx="2217">
                  <c:v>22170</c:v>
                </c:pt>
                <c:pt idx="2218">
                  <c:v>22180</c:v>
                </c:pt>
                <c:pt idx="2219">
                  <c:v>22190</c:v>
                </c:pt>
                <c:pt idx="2220">
                  <c:v>22200</c:v>
                </c:pt>
                <c:pt idx="2221">
                  <c:v>22210</c:v>
                </c:pt>
                <c:pt idx="2222">
                  <c:v>22220</c:v>
                </c:pt>
                <c:pt idx="2223">
                  <c:v>22230</c:v>
                </c:pt>
              </c:numCache>
            </c:numRef>
          </c:xVal>
          <c:yVal>
            <c:numRef>
              <c:f>Hoja1!$F$4:$F$2227</c:f>
              <c:numCache>
                <c:formatCode>General</c:formatCode>
                <c:ptCount val="2224"/>
                <c:pt idx="0">
                  <c:v>295.14999999999998</c:v>
                </c:pt>
                <c:pt idx="1">
                  <c:v>297.94</c:v>
                </c:pt>
                <c:pt idx="2">
                  <c:v>298.64</c:v>
                </c:pt>
                <c:pt idx="3">
                  <c:v>298.98</c:v>
                </c:pt>
                <c:pt idx="4">
                  <c:v>299.24</c:v>
                </c:pt>
                <c:pt idx="5">
                  <c:v>299.45</c:v>
                </c:pt>
                <c:pt idx="6">
                  <c:v>299.64999999999998</c:v>
                </c:pt>
                <c:pt idx="7">
                  <c:v>299.82</c:v>
                </c:pt>
                <c:pt idx="8">
                  <c:v>299.97000000000003</c:v>
                </c:pt>
                <c:pt idx="9">
                  <c:v>300.11</c:v>
                </c:pt>
                <c:pt idx="10">
                  <c:v>300.23</c:v>
                </c:pt>
                <c:pt idx="11">
                  <c:v>300.35000000000002</c:v>
                </c:pt>
                <c:pt idx="12">
                  <c:v>300.45</c:v>
                </c:pt>
                <c:pt idx="13">
                  <c:v>300.54000000000002</c:v>
                </c:pt>
                <c:pt idx="14">
                  <c:v>300.62</c:v>
                </c:pt>
                <c:pt idx="15">
                  <c:v>300.69</c:v>
                </c:pt>
                <c:pt idx="16">
                  <c:v>300.76</c:v>
                </c:pt>
                <c:pt idx="17">
                  <c:v>300.82</c:v>
                </c:pt>
                <c:pt idx="18">
                  <c:v>300.87</c:v>
                </c:pt>
                <c:pt idx="19">
                  <c:v>300.91000000000003</c:v>
                </c:pt>
                <c:pt idx="20">
                  <c:v>300.95999999999998</c:v>
                </c:pt>
                <c:pt idx="21">
                  <c:v>300.99</c:v>
                </c:pt>
                <c:pt idx="22">
                  <c:v>301.02999999999997</c:v>
                </c:pt>
                <c:pt idx="23">
                  <c:v>301.06</c:v>
                </c:pt>
                <c:pt idx="24">
                  <c:v>301.08</c:v>
                </c:pt>
                <c:pt idx="25">
                  <c:v>301.11</c:v>
                </c:pt>
                <c:pt idx="26">
                  <c:v>301.13</c:v>
                </c:pt>
                <c:pt idx="27">
                  <c:v>301.14999999999998</c:v>
                </c:pt>
                <c:pt idx="28">
                  <c:v>301.16000000000003</c:v>
                </c:pt>
                <c:pt idx="29">
                  <c:v>301.18</c:v>
                </c:pt>
                <c:pt idx="30">
                  <c:v>301.19</c:v>
                </c:pt>
                <c:pt idx="31">
                  <c:v>301.2</c:v>
                </c:pt>
                <c:pt idx="32">
                  <c:v>301.20999999999998</c:v>
                </c:pt>
                <c:pt idx="33">
                  <c:v>301.22000000000003</c:v>
                </c:pt>
                <c:pt idx="34">
                  <c:v>301.23</c:v>
                </c:pt>
                <c:pt idx="35">
                  <c:v>301.24</c:v>
                </c:pt>
                <c:pt idx="36">
                  <c:v>301.24</c:v>
                </c:pt>
                <c:pt idx="37">
                  <c:v>301.25</c:v>
                </c:pt>
                <c:pt idx="38">
                  <c:v>301.25</c:v>
                </c:pt>
                <c:pt idx="39">
                  <c:v>301.26</c:v>
                </c:pt>
                <c:pt idx="40">
                  <c:v>301.26</c:v>
                </c:pt>
                <c:pt idx="41">
                  <c:v>301.26</c:v>
                </c:pt>
                <c:pt idx="42">
                  <c:v>301.27</c:v>
                </c:pt>
                <c:pt idx="43">
                  <c:v>301.27</c:v>
                </c:pt>
                <c:pt idx="44">
                  <c:v>301.27</c:v>
                </c:pt>
                <c:pt idx="45">
                  <c:v>301.27</c:v>
                </c:pt>
                <c:pt idx="46">
                  <c:v>301.27</c:v>
                </c:pt>
                <c:pt idx="47">
                  <c:v>301.27</c:v>
                </c:pt>
                <c:pt idx="48">
                  <c:v>301.27999999999997</c:v>
                </c:pt>
                <c:pt idx="49">
                  <c:v>301.27999999999997</c:v>
                </c:pt>
                <c:pt idx="50">
                  <c:v>301.27999999999997</c:v>
                </c:pt>
                <c:pt idx="51">
                  <c:v>301.27999999999997</c:v>
                </c:pt>
                <c:pt idx="52">
                  <c:v>301.27999999999997</c:v>
                </c:pt>
                <c:pt idx="53">
                  <c:v>301.27999999999997</c:v>
                </c:pt>
                <c:pt idx="54">
                  <c:v>301.27999999999997</c:v>
                </c:pt>
                <c:pt idx="55">
                  <c:v>301.27999999999997</c:v>
                </c:pt>
                <c:pt idx="56">
                  <c:v>301.27999999999997</c:v>
                </c:pt>
                <c:pt idx="57">
                  <c:v>301.27999999999997</c:v>
                </c:pt>
                <c:pt idx="58">
                  <c:v>301.27999999999997</c:v>
                </c:pt>
                <c:pt idx="59">
                  <c:v>301.27999999999997</c:v>
                </c:pt>
                <c:pt idx="60">
                  <c:v>301.27999999999997</c:v>
                </c:pt>
                <c:pt idx="61">
                  <c:v>301.27999999999997</c:v>
                </c:pt>
                <c:pt idx="62">
                  <c:v>301.27999999999997</c:v>
                </c:pt>
                <c:pt idx="63">
                  <c:v>301.27999999999997</c:v>
                </c:pt>
                <c:pt idx="64">
                  <c:v>301.27999999999997</c:v>
                </c:pt>
                <c:pt idx="65">
                  <c:v>301.27999999999997</c:v>
                </c:pt>
                <c:pt idx="66">
                  <c:v>301.27999999999997</c:v>
                </c:pt>
                <c:pt idx="67">
                  <c:v>301.27999999999997</c:v>
                </c:pt>
                <c:pt idx="68">
                  <c:v>301.27999999999997</c:v>
                </c:pt>
                <c:pt idx="69">
                  <c:v>301.27999999999997</c:v>
                </c:pt>
                <c:pt idx="70">
                  <c:v>301.27999999999997</c:v>
                </c:pt>
                <c:pt idx="71">
                  <c:v>301.27999999999997</c:v>
                </c:pt>
                <c:pt idx="72">
                  <c:v>301.27999999999997</c:v>
                </c:pt>
                <c:pt idx="73">
                  <c:v>301.27999999999997</c:v>
                </c:pt>
                <c:pt idx="74">
                  <c:v>301.27999999999997</c:v>
                </c:pt>
                <c:pt idx="75">
                  <c:v>301.27999999999997</c:v>
                </c:pt>
                <c:pt idx="76">
                  <c:v>301.27999999999997</c:v>
                </c:pt>
                <c:pt idx="77">
                  <c:v>301.27999999999997</c:v>
                </c:pt>
                <c:pt idx="78">
                  <c:v>301.27999999999997</c:v>
                </c:pt>
                <c:pt idx="79">
                  <c:v>301.27999999999997</c:v>
                </c:pt>
                <c:pt idx="80">
                  <c:v>301.27999999999997</c:v>
                </c:pt>
                <c:pt idx="81">
                  <c:v>301.27999999999997</c:v>
                </c:pt>
                <c:pt idx="82">
                  <c:v>301.27999999999997</c:v>
                </c:pt>
                <c:pt idx="83">
                  <c:v>301.27999999999997</c:v>
                </c:pt>
                <c:pt idx="84">
                  <c:v>301.27999999999997</c:v>
                </c:pt>
                <c:pt idx="85">
                  <c:v>301.27999999999997</c:v>
                </c:pt>
                <c:pt idx="86">
                  <c:v>301.27999999999997</c:v>
                </c:pt>
                <c:pt idx="87">
                  <c:v>301.29000000000002</c:v>
                </c:pt>
                <c:pt idx="88">
                  <c:v>301.29000000000002</c:v>
                </c:pt>
                <c:pt idx="89">
                  <c:v>301.29000000000002</c:v>
                </c:pt>
                <c:pt idx="90">
                  <c:v>301.29000000000002</c:v>
                </c:pt>
                <c:pt idx="91">
                  <c:v>301.29000000000002</c:v>
                </c:pt>
                <c:pt idx="92">
                  <c:v>301.29000000000002</c:v>
                </c:pt>
                <c:pt idx="93">
                  <c:v>301.29000000000002</c:v>
                </c:pt>
                <c:pt idx="94">
                  <c:v>301.29000000000002</c:v>
                </c:pt>
                <c:pt idx="95">
                  <c:v>301.29000000000002</c:v>
                </c:pt>
                <c:pt idx="96">
                  <c:v>301.29000000000002</c:v>
                </c:pt>
                <c:pt idx="97">
                  <c:v>301.29000000000002</c:v>
                </c:pt>
                <c:pt idx="98">
                  <c:v>301.29000000000002</c:v>
                </c:pt>
                <c:pt idx="99">
                  <c:v>301.29000000000002</c:v>
                </c:pt>
                <c:pt idx="100">
                  <c:v>301.29000000000002</c:v>
                </c:pt>
                <c:pt idx="101">
                  <c:v>301.29000000000002</c:v>
                </c:pt>
                <c:pt idx="102">
                  <c:v>301.29000000000002</c:v>
                </c:pt>
                <c:pt idx="103">
                  <c:v>301.29000000000002</c:v>
                </c:pt>
                <c:pt idx="104">
                  <c:v>301.29000000000002</c:v>
                </c:pt>
                <c:pt idx="105">
                  <c:v>301.29000000000002</c:v>
                </c:pt>
                <c:pt idx="106">
                  <c:v>301.29000000000002</c:v>
                </c:pt>
                <c:pt idx="107">
                  <c:v>301.29000000000002</c:v>
                </c:pt>
                <c:pt idx="108">
                  <c:v>301.29000000000002</c:v>
                </c:pt>
                <c:pt idx="109">
                  <c:v>301.29000000000002</c:v>
                </c:pt>
                <c:pt idx="110">
                  <c:v>301.29000000000002</c:v>
                </c:pt>
                <c:pt idx="111">
                  <c:v>301.29000000000002</c:v>
                </c:pt>
                <c:pt idx="112">
                  <c:v>301.29000000000002</c:v>
                </c:pt>
                <c:pt idx="113">
                  <c:v>301.29000000000002</c:v>
                </c:pt>
                <c:pt idx="114">
                  <c:v>301.29000000000002</c:v>
                </c:pt>
                <c:pt idx="115">
                  <c:v>301.29000000000002</c:v>
                </c:pt>
                <c:pt idx="116">
                  <c:v>301.29000000000002</c:v>
                </c:pt>
                <c:pt idx="117">
                  <c:v>301.29000000000002</c:v>
                </c:pt>
                <c:pt idx="118">
                  <c:v>301.29000000000002</c:v>
                </c:pt>
                <c:pt idx="119">
                  <c:v>301.29000000000002</c:v>
                </c:pt>
                <c:pt idx="120">
                  <c:v>301.29000000000002</c:v>
                </c:pt>
                <c:pt idx="121">
                  <c:v>301.29000000000002</c:v>
                </c:pt>
                <c:pt idx="122">
                  <c:v>301.29000000000002</c:v>
                </c:pt>
                <c:pt idx="123">
                  <c:v>301.29000000000002</c:v>
                </c:pt>
                <c:pt idx="124">
                  <c:v>301.29000000000002</c:v>
                </c:pt>
                <c:pt idx="125">
                  <c:v>301.3</c:v>
                </c:pt>
                <c:pt idx="126">
                  <c:v>301.3</c:v>
                </c:pt>
                <c:pt idx="127">
                  <c:v>301.3</c:v>
                </c:pt>
                <c:pt idx="128">
                  <c:v>301.3</c:v>
                </c:pt>
                <c:pt idx="129">
                  <c:v>301.3</c:v>
                </c:pt>
                <c:pt idx="130">
                  <c:v>301.3</c:v>
                </c:pt>
                <c:pt idx="131">
                  <c:v>301.3</c:v>
                </c:pt>
                <c:pt idx="132">
                  <c:v>301.3</c:v>
                </c:pt>
                <c:pt idx="133">
                  <c:v>301.3</c:v>
                </c:pt>
                <c:pt idx="134">
                  <c:v>301.3</c:v>
                </c:pt>
                <c:pt idx="135">
                  <c:v>301.3</c:v>
                </c:pt>
                <c:pt idx="136">
                  <c:v>301.3</c:v>
                </c:pt>
                <c:pt idx="137">
                  <c:v>301.3</c:v>
                </c:pt>
                <c:pt idx="138">
                  <c:v>301.3</c:v>
                </c:pt>
                <c:pt idx="139">
                  <c:v>301.3</c:v>
                </c:pt>
                <c:pt idx="140">
                  <c:v>301.3</c:v>
                </c:pt>
                <c:pt idx="141">
                  <c:v>301.3</c:v>
                </c:pt>
                <c:pt idx="142">
                  <c:v>301.3</c:v>
                </c:pt>
                <c:pt idx="143">
                  <c:v>301.3</c:v>
                </c:pt>
                <c:pt idx="144">
                  <c:v>301.3</c:v>
                </c:pt>
                <c:pt idx="145">
                  <c:v>301.3</c:v>
                </c:pt>
                <c:pt idx="146">
                  <c:v>301.3</c:v>
                </c:pt>
                <c:pt idx="147">
                  <c:v>301.3</c:v>
                </c:pt>
                <c:pt idx="148">
                  <c:v>301.3</c:v>
                </c:pt>
                <c:pt idx="149">
                  <c:v>301.3</c:v>
                </c:pt>
                <c:pt idx="150">
                  <c:v>301.3</c:v>
                </c:pt>
                <c:pt idx="151">
                  <c:v>301.3</c:v>
                </c:pt>
                <c:pt idx="152">
                  <c:v>301.3</c:v>
                </c:pt>
                <c:pt idx="153">
                  <c:v>301.3</c:v>
                </c:pt>
                <c:pt idx="154">
                  <c:v>301.3</c:v>
                </c:pt>
                <c:pt idx="155">
                  <c:v>301.3</c:v>
                </c:pt>
                <c:pt idx="156">
                  <c:v>301.3</c:v>
                </c:pt>
                <c:pt idx="157">
                  <c:v>301.3</c:v>
                </c:pt>
                <c:pt idx="158">
                  <c:v>301.3</c:v>
                </c:pt>
                <c:pt idx="159">
                  <c:v>301.3</c:v>
                </c:pt>
                <c:pt idx="160">
                  <c:v>301.3</c:v>
                </c:pt>
                <c:pt idx="161">
                  <c:v>301.3</c:v>
                </c:pt>
                <c:pt idx="162">
                  <c:v>301.3</c:v>
                </c:pt>
                <c:pt idx="163">
                  <c:v>301.3</c:v>
                </c:pt>
                <c:pt idx="164">
                  <c:v>301.3</c:v>
                </c:pt>
                <c:pt idx="165">
                  <c:v>301.3</c:v>
                </c:pt>
                <c:pt idx="166">
                  <c:v>301.3</c:v>
                </c:pt>
                <c:pt idx="167">
                  <c:v>301.31</c:v>
                </c:pt>
                <c:pt idx="168">
                  <c:v>301.31</c:v>
                </c:pt>
                <c:pt idx="169">
                  <c:v>301.31</c:v>
                </c:pt>
                <c:pt idx="170">
                  <c:v>301.31</c:v>
                </c:pt>
                <c:pt idx="171">
                  <c:v>301.31</c:v>
                </c:pt>
                <c:pt idx="172">
                  <c:v>301.31</c:v>
                </c:pt>
                <c:pt idx="173">
                  <c:v>301.31</c:v>
                </c:pt>
                <c:pt idx="174">
                  <c:v>301.31</c:v>
                </c:pt>
                <c:pt idx="175">
                  <c:v>301.31</c:v>
                </c:pt>
                <c:pt idx="176">
                  <c:v>301.31</c:v>
                </c:pt>
                <c:pt idx="177">
                  <c:v>301.31</c:v>
                </c:pt>
                <c:pt idx="178">
                  <c:v>301.31</c:v>
                </c:pt>
                <c:pt idx="179">
                  <c:v>301.31</c:v>
                </c:pt>
                <c:pt idx="180">
                  <c:v>301.31</c:v>
                </c:pt>
                <c:pt idx="181">
                  <c:v>301.31</c:v>
                </c:pt>
                <c:pt idx="182">
                  <c:v>301.31</c:v>
                </c:pt>
                <c:pt idx="183">
                  <c:v>301.31</c:v>
                </c:pt>
                <c:pt idx="184">
                  <c:v>301.31</c:v>
                </c:pt>
                <c:pt idx="185">
                  <c:v>301.31</c:v>
                </c:pt>
                <c:pt idx="186">
                  <c:v>301.31</c:v>
                </c:pt>
                <c:pt idx="187">
                  <c:v>301.31</c:v>
                </c:pt>
                <c:pt idx="188">
                  <c:v>301.31</c:v>
                </c:pt>
                <c:pt idx="189">
                  <c:v>301.31</c:v>
                </c:pt>
                <c:pt idx="190">
                  <c:v>301.31</c:v>
                </c:pt>
                <c:pt idx="191">
                  <c:v>301.31</c:v>
                </c:pt>
                <c:pt idx="192">
                  <c:v>301.31</c:v>
                </c:pt>
                <c:pt idx="193">
                  <c:v>301.31</c:v>
                </c:pt>
                <c:pt idx="194">
                  <c:v>301.31</c:v>
                </c:pt>
                <c:pt idx="195">
                  <c:v>301.31</c:v>
                </c:pt>
                <c:pt idx="196">
                  <c:v>301.31</c:v>
                </c:pt>
                <c:pt idx="197">
                  <c:v>301.31</c:v>
                </c:pt>
                <c:pt idx="198">
                  <c:v>301.31</c:v>
                </c:pt>
                <c:pt idx="199">
                  <c:v>301.31</c:v>
                </c:pt>
                <c:pt idx="200">
                  <c:v>301.31</c:v>
                </c:pt>
                <c:pt idx="201">
                  <c:v>301.31</c:v>
                </c:pt>
                <c:pt idx="202">
                  <c:v>301.31</c:v>
                </c:pt>
                <c:pt idx="203">
                  <c:v>301.31</c:v>
                </c:pt>
                <c:pt idx="204">
                  <c:v>301.31</c:v>
                </c:pt>
                <c:pt idx="205">
                  <c:v>301.31</c:v>
                </c:pt>
                <c:pt idx="206">
                  <c:v>301.31</c:v>
                </c:pt>
                <c:pt idx="207">
                  <c:v>301.31</c:v>
                </c:pt>
                <c:pt idx="208">
                  <c:v>301.31</c:v>
                </c:pt>
                <c:pt idx="209">
                  <c:v>301.31</c:v>
                </c:pt>
                <c:pt idx="210">
                  <c:v>301.31</c:v>
                </c:pt>
                <c:pt idx="211">
                  <c:v>301.31</c:v>
                </c:pt>
                <c:pt idx="212">
                  <c:v>301.31</c:v>
                </c:pt>
                <c:pt idx="213">
                  <c:v>301.31</c:v>
                </c:pt>
                <c:pt idx="214">
                  <c:v>301.31</c:v>
                </c:pt>
                <c:pt idx="215">
                  <c:v>301.31</c:v>
                </c:pt>
                <c:pt idx="216">
                  <c:v>301.31</c:v>
                </c:pt>
                <c:pt idx="217">
                  <c:v>301.31</c:v>
                </c:pt>
                <c:pt idx="218">
                  <c:v>301.31</c:v>
                </c:pt>
                <c:pt idx="219">
                  <c:v>301.31</c:v>
                </c:pt>
                <c:pt idx="220">
                  <c:v>301.31</c:v>
                </c:pt>
                <c:pt idx="221">
                  <c:v>301.31</c:v>
                </c:pt>
                <c:pt idx="222">
                  <c:v>301.31</c:v>
                </c:pt>
                <c:pt idx="223">
                  <c:v>301.31</c:v>
                </c:pt>
                <c:pt idx="224">
                  <c:v>301.31</c:v>
                </c:pt>
                <c:pt idx="225">
                  <c:v>301.31</c:v>
                </c:pt>
                <c:pt idx="226">
                  <c:v>301.31</c:v>
                </c:pt>
                <c:pt idx="227">
                  <c:v>301.31</c:v>
                </c:pt>
                <c:pt idx="228">
                  <c:v>301.31</c:v>
                </c:pt>
                <c:pt idx="229">
                  <c:v>301.31</c:v>
                </c:pt>
                <c:pt idx="230">
                  <c:v>301.31</c:v>
                </c:pt>
                <c:pt idx="231">
                  <c:v>301.31</c:v>
                </c:pt>
                <c:pt idx="232">
                  <c:v>301.32</c:v>
                </c:pt>
                <c:pt idx="233">
                  <c:v>301.32</c:v>
                </c:pt>
                <c:pt idx="234">
                  <c:v>301.32</c:v>
                </c:pt>
                <c:pt idx="235">
                  <c:v>301.32</c:v>
                </c:pt>
                <c:pt idx="236">
                  <c:v>301.32</c:v>
                </c:pt>
                <c:pt idx="237">
                  <c:v>301.32</c:v>
                </c:pt>
                <c:pt idx="238">
                  <c:v>301.32</c:v>
                </c:pt>
                <c:pt idx="239">
                  <c:v>301.32</c:v>
                </c:pt>
                <c:pt idx="240">
                  <c:v>301.32</c:v>
                </c:pt>
                <c:pt idx="241">
                  <c:v>301.32</c:v>
                </c:pt>
                <c:pt idx="242">
                  <c:v>301.32</c:v>
                </c:pt>
                <c:pt idx="243">
                  <c:v>301.32</c:v>
                </c:pt>
                <c:pt idx="244">
                  <c:v>301.32</c:v>
                </c:pt>
                <c:pt idx="245">
                  <c:v>301.32</c:v>
                </c:pt>
                <c:pt idx="246">
                  <c:v>301.32</c:v>
                </c:pt>
                <c:pt idx="247">
                  <c:v>301.32</c:v>
                </c:pt>
                <c:pt idx="248">
                  <c:v>301.32</c:v>
                </c:pt>
                <c:pt idx="249">
                  <c:v>301.32</c:v>
                </c:pt>
                <c:pt idx="250">
                  <c:v>301.32</c:v>
                </c:pt>
                <c:pt idx="251">
                  <c:v>301.32</c:v>
                </c:pt>
                <c:pt idx="252">
                  <c:v>301.32</c:v>
                </c:pt>
                <c:pt idx="253">
                  <c:v>301.32</c:v>
                </c:pt>
                <c:pt idx="254">
                  <c:v>301.32</c:v>
                </c:pt>
                <c:pt idx="255">
                  <c:v>301.32</c:v>
                </c:pt>
                <c:pt idx="256">
                  <c:v>301.32</c:v>
                </c:pt>
                <c:pt idx="257">
                  <c:v>301.32</c:v>
                </c:pt>
                <c:pt idx="258">
                  <c:v>301.32</c:v>
                </c:pt>
                <c:pt idx="259">
                  <c:v>301.32</c:v>
                </c:pt>
                <c:pt idx="260">
                  <c:v>301.32</c:v>
                </c:pt>
                <c:pt idx="261">
                  <c:v>301.32</c:v>
                </c:pt>
                <c:pt idx="262">
                  <c:v>301.32</c:v>
                </c:pt>
                <c:pt idx="263">
                  <c:v>301.32</c:v>
                </c:pt>
                <c:pt idx="264">
                  <c:v>301.32</c:v>
                </c:pt>
                <c:pt idx="265">
                  <c:v>301.32</c:v>
                </c:pt>
                <c:pt idx="266">
                  <c:v>301.32</c:v>
                </c:pt>
                <c:pt idx="267">
                  <c:v>301.32</c:v>
                </c:pt>
                <c:pt idx="268">
                  <c:v>301.32</c:v>
                </c:pt>
                <c:pt idx="269">
                  <c:v>301.32</c:v>
                </c:pt>
                <c:pt idx="270">
                  <c:v>301.32</c:v>
                </c:pt>
                <c:pt idx="271">
                  <c:v>301.32</c:v>
                </c:pt>
                <c:pt idx="272">
                  <c:v>301.32</c:v>
                </c:pt>
                <c:pt idx="273">
                  <c:v>301.32</c:v>
                </c:pt>
                <c:pt idx="274">
                  <c:v>301.32</c:v>
                </c:pt>
                <c:pt idx="275">
                  <c:v>301.32</c:v>
                </c:pt>
                <c:pt idx="276">
                  <c:v>301.32</c:v>
                </c:pt>
                <c:pt idx="277">
                  <c:v>301.32</c:v>
                </c:pt>
                <c:pt idx="278">
                  <c:v>301.32</c:v>
                </c:pt>
                <c:pt idx="279">
                  <c:v>301.32</c:v>
                </c:pt>
                <c:pt idx="280">
                  <c:v>301.32</c:v>
                </c:pt>
                <c:pt idx="281">
                  <c:v>301.32</c:v>
                </c:pt>
                <c:pt idx="282">
                  <c:v>301.32</c:v>
                </c:pt>
                <c:pt idx="283">
                  <c:v>301.32</c:v>
                </c:pt>
                <c:pt idx="284">
                  <c:v>301.32</c:v>
                </c:pt>
                <c:pt idx="285">
                  <c:v>301.32</c:v>
                </c:pt>
                <c:pt idx="286">
                  <c:v>301.32</c:v>
                </c:pt>
                <c:pt idx="287">
                  <c:v>301.32</c:v>
                </c:pt>
                <c:pt idx="288">
                  <c:v>301.32</c:v>
                </c:pt>
                <c:pt idx="289">
                  <c:v>301.32</c:v>
                </c:pt>
                <c:pt idx="290">
                  <c:v>301.32</c:v>
                </c:pt>
                <c:pt idx="291">
                  <c:v>301.32</c:v>
                </c:pt>
                <c:pt idx="292">
                  <c:v>301.32</c:v>
                </c:pt>
                <c:pt idx="293">
                  <c:v>301.32</c:v>
                </c:pt>
                <c:pt idx="294">
                  <c:v>301.32</c:v>
                </c:pt>
                <c:pt idx="295">
                  <c:v>301.32</c:v>
                </c:pt>
                <c:pt idx="296">
                  <c:v>301.32</c:v>
                </c:pt>
                <c:pt idx="297">
                  <c:v>301.32</c:v>
                </c:pt>
                <c:pt idx="298">
                  <c:v>301.32</c:v>
                </c:pt>
                <c:pt idx="299">
                  <c:v>301.32</c:v>
                </c:pt>
                <c:pt idx="300">
                  <c:v>301.32</c:v>
                </c:pt>
                <c:pt idx="301">
                  <c:v>301.32</c:v>
                </c:pt>
                <c:pt idx="302">
                  <c:v>301.32</c:v>
                </c:pt>
                <c:pt idx="303">
                  <c:v>301.32</c:v>
                </c:pt>
                <c:pt idx="304">
                  <c:v>301.32</c:v>
                </c:pt>
                <c:pt idx="305">
                  <c:v>301.32</c:v>
                </c:pt>
                <c:pt idx="306">
                  <c:v>301.32</c:v>
                </c:pt>
                <c:pt idx="307">
                  <c:v>301.32</c:v>
                </c:pt>
                <c:pt idx="308">
                  <c:v>301.32</c:v>
                </c:pt>
                <c:pt idx="309">
                  <c:v>301.32</c:v>
                </c:pt>
                <c:pt idx="310">
                  <c:v>301.32</c:v>
                </c:pt>
                <c:pt idx="311">
                  <c:v>301.32</c:v>
                </c:pt>
                <c:pt idx="312">
                  <c:v>301.32</c:v>
                </c:pt>
                <c:pt idx="313">
                  <c:v>301.32</c:v>
                </c:pt>
                <c:pt idx="314">
                  <c:v>301.32</c:v>
                </c:pt>
                <c:pt idx="315">
                  <c:v>301.32</c:v>
                </c:pt>
                <c:pt idx="316">
                  <c:v>301.32</c:v>
                </c:pt>
                <c:pt idx="317">
                  <c:v>301.32</c:v>
                </c:pt>
                <c:pt idx="318">
                  <c:v>301.32</c:v>
                </c:pt>
                <c:pt idx="319">
                  <c:v>301.32</c:v>
                </c:pt>
                <c:pt idx="320">
                  <c:v>301.32</c:v>
                </c:pt>
                <c:pt idx="321">
                  <c:v>301.32</c:v>
                </c:pt>
                <c:pt idx="322">
                  <c:v>301.32</c:v>
                </c:pt>
                <c:pt idx="323">
                  <c:v>301.32</c:v>
                </c:pt>
                <c:pt idx="324">
                  <c:v>301.32</c:v>
                </c:pt>
                <c:pt idx="325">
                  <c:v>301.32</c:v>
                </c:pt>
                <c:pt idx="326">
                  <c:v>301.32</c:v>
                </c:pt>
                <c:pt idx="327">
                  <c:v>301.32</c:v>
                </c:pt>
                <c:pt idx="328">
                  <c:v>301.32</c:v>
                </c:pt>
                <c:pt idx="329">
                  <c:v>301.32</c:v>
                </c:pt>
                <c:pt idx="330">
                  <c:v>301.32</c:v>
                </c:pt>
                <c:pt idx="331">
                  <c:v>301.32</c:v>
                </c:pt>
                <c:pt idx="332">
                  <c:v>301.32</c:v>
                </c:pt>
                <c:pt idx="333">
                  <c:v>301.32</c:v>
                </c:pt>
                <c:pt idx="334">
                  <c:v>301.32</c:v>
                </c:pt>
                <c:pt idx="335">
                  <c:v>301.32</c:v>
                </c:pt>
                <c:pt idx="336">
                  <c:v>301.32</c:v>
                </c:pt>
                <c:pt idx="337">
                  <c:v>301.32</c:v>
                </c:pt>
                <c:pt idx="338">
                  <c:v>301.32</c:v>
                </c:pt>
                <c:pt idx="339">
                  <c:v>301.32</c:v>
                </c:pt>
                <c:pt idx="340">
                  <c:v>300.14</c:v>
                </c:pt>
                <c:pt idx="341">
                  <c:v>299.39999999999998</c:v>
                </c:pt>
                <c:pt idx="342">
                  <c:v>298.58999999999997</c:v>
                </c:pt>
                <c:pt idx="343">
                  <c:v>297.81</c:v>
                </c:pt>
                <c:pt idx="344">
                  <c:v>297.06</c:v>
                </c:pt>
                <c:pt idx="345">
                  <c:v>296.36</c:v>
                </c:pt>
                <c:pt idx="346">
                  <c:v>295.73</c:v>
                </c:pt>
                <c:pt idx="347">
                  <c:v>295.12</c:v>
                </c:pt>
                <c:pt idx="348">
                  <c:v>294.52999999999997</c:v>
                </c:pt>
                <c:pt idx="349">
                  <c:v>293.95999999999998</c:v>
                </c:pt>
                <c:pt idx="350">
                  <c:v>293.41000000000003</c:v>
                </c:pt>
                <c:pt idx="351">
                  <c:v>292.87</c:v>
                </c:pt>
                <c:pt idx="352">
                  <c:v>292.33999999999997</c:v>
                </c:pt>
                <c:pt idx="353">
                  <c:v>291.83</c:v>
                </c:pt>
                <c:pt idx="354">
                  <c:v>291.33999999999997</c:v>
                </c:pt>
                <c:pt idx="355">
                  <c:v>290.85000000000002</c:v>
                </c:pt>
                <c:pt idx="356">
                  <c:v>290.37</c:v>
                </c:pt>
                <c:pt idx="357">
                  <c:v>289.91000000000003</c:v>
                </c:pt>
                <c:pt idx="358">
                  <c:v>289.51</c:v>
                </c:pt>
                <c:pt idx="359">
                  <c:v>289.10000000000002</c:v>
                </c:pt>
                <c:pt idx="360">
                  <c:v>288.70999999999998</c:v>
                </c:pt>
                <c:pt idx="361">
                  <c:v>288.32</c:v>
                </c:pt>
                <c:pt idx="362">
                  <c:v>287.93</c:v>
                </c:pt>
                <c:pt idx="363">
                  <c:v>287.55</c:v>
                </c:pt>
                <c:pt idx="364">
                  <c:v>287.17</c:v>
                </c:pt>
                <c:pt idx="365">
                  <c:v>286.79000000000002</c:v>
                </c:pt>
                <c:pt idx="366">
                  <c:v>286.42</c:v>
                </c:pt>
                <c:pt idx="367">
                  <c:v>286.06</c:v>
                </c:pt>
                <c:pt idx="368">
                  <c:v>285.69</c:v>
                </c:pt>
                <c:pt idx="369">
                  <c:v>285.33</c:v>
                </c:pt>
                <c:pt idx="370">
                  <c:v>284.97000000000003</c:v>
                </c:pt>
                <c:pt idx="371">
                  <c:v>284.61</c:v>
                </c:pt>
                <c:pt idx="372">
                  <c:v>284.25</c:v>
                </c:pt>
                <c:pt idx="373">
                  <c:v>283.89999999999998</c:v>
                </c:pt>
                <c:pt idx="374">
                  <c:v>283.55</c:v>
                </c:pt>
                <c:pt idx="375">
                  <c:v>283.2</c:v>
                </c:pt>
                <c:pt idx="376">
                  <c:v>282.85000000000002</c:v>
                </c:pt>
                <c:pt idx="377">
                  <c:v>282.5</c:v>
                </c:pt>
                <c:pt idx="378">
                  <c:v>282.14999999999998</c:v>
                </c:pt>
                <c:pt idx="379">
                  <c:v>281.81</c:v>
                </c:pt>
                <c:pt idx="380">
                  <c:v>281.47000000000003</c:v>
                </c:pt>
                <c:pt idx="381">
                  <c:v>281.13</c:v>
                </c:pt>
                <c:pt idx="382">
                  <c:v>280.79000000000002</c:v>
                </c:pt>
                <c:pt idx="383">
                  <c:v>280.45999999999998</c:v>
                </c:pt>
                <c:pt idx="384">
                  <c:v>280.12</c:v>
                </c:pt>
                <c:pt idx="385">
                  <c:v>279.79000000000002</c:v>
                </c:pt>
                <c:pt idx="386">
                  <c:v>279.45999999999998</c:v>
                </c:pt>
                <c:pt idx="387">
                  <c:v>279.13</c:v>
                </c:pt>
                <c:pt idx="388">
                  <c:v>278.8</c:v>
                </c:pt>
                <c:pt idx="389">
                  <c:v>278.48</c:v>
                </c:pt>
                <c:pt idx="390">
                  <c:v>278.14999999999998</c:v>
                </c:pt>
                <c:pt idx="391">
                  <c:v>277.83</c:v>
                </c:pt>
                <c:pt idx="392">
                  <c:v>277.51</c:v>
                </c:pt>
                <c:pt idx="393">
                  <c:v>277.19</c:v>
                </c:pt>
                <c:pt idx="394">
                  <c:v>276.87</c:v>
                </c:pt>
                <c:pt idx="395">
                  <c:v>276.55</c:v>
                </c:pt>
                <c:pt idx="396">
                  <c:v>276.23</c:v>
                </c:pt>
                <c:pt idx="397">
                  <c:v>275.92</c:v>
                </c:pt>
                <c:pt idx="398">
                  <c:v>275.60000000000002</c:v>
                </c:pt>
                <c:pt idx="399">
                  <c:v>275.29000000000002</c:v>
                </c:pt>
                <c:pt idx="400">
                  <c:v>274.98</c:v>
                </c:pt>
                <c:pt idx="401">
                  <c:v>274.67</c:v>
                </c:pt>
                <c:pt idx="402">
                  <c:v>274.36</c:v>
                </c:pt>
                <c:pt idx="403">
                  <c:v>274.06</c:v>
                </c:pt>
                <c:pt idx="404">
                  <c:v>273.75</c:v>
                </c:pt>
                <c:pt idx="405">
                  <c:v>273.45</c:v>
                </c:pt>
                <c:pt idx="406">
                  <c:v>273.14999999999998</c:v>
                </c:pt>
                <c:pt idx="407">
                  <c:v>272.85000000000002</c:v>
                </c:pt>
                <c:pt idx="408">
                  <c:v>272.55</c:v>
                </c:pt>
                <c:pt idx="409">
                  <c:v>272.25</c:v>
                </c:pt>
                <c:pt idx="410">
                  <c:v>271.95999999999998</c:v>
                </c:pt>
                <c:pt idx="411">
                  <c:v>271.66000000000003</c:v>
                </c:pt>
                <c:pt idx="412">
                  <c:v>271.37</c:v>
                </c:pt>
                <c:pt idx="413">
                  <c:v>271.08</c:v>
                </c:pt>
                <c:pt idx="414">
                  <c:v>270.79000000000002</c:v>
                </c:pt>
                <c:pt idx="415">
                  <c:v>270.5</c:v>
                </c:pt>
                <c:pt idx="416">
                  <c:v>270.20999999999998</c:v>
                </c:pt>
                <c:pt idx="417">
                  <c:v>269.93</c:v>
                </c:pt>
                <c:pt idx="418">
                  <c:v>269.64999999999998</c:v>
                </c:pt>
                <c:pt idx="419">
                  <c:v>269.36</c:v>
                </c:pt>
                <c:pt idx="420">
                  <c:v>269.08</c:v>
                </c:pt>
                <c:pt idx="421">
                  <c:v>268.81</c:v>
                </c:pt>
                <c:pt idx="422">
                  <c:v>268.52999999999997</c:v>
                </c:pt>
                <c:pt idx="423">
                  <c:v>268.25</c:v>
                </c:pt>
                <c:pt idx="424">
                  <c:v>267.98</c:v>
                </c:pt>
                <c:pt idx="425">
                  <c:v>267.70999999999998</c:v>
                </c:pt>
                <c:pt idx="426">
                  <c:v>267.44</c:v>
                </c:pt>
                <c:pt idx="427">
                  <c:v>267.17</c:v>
                </c:pt>
                <c:pt idx="428">
                  <c:v>266.89999999999998</c:v>
                </c:pt>
                <c:pt idx="429">
                  <c:v>266.63</c:v>
                </c:pt>
                <c:pt idx="430">
                  <c:v>266.37</c:v>
                </c:pt>
                <c:pt idx="431">
                  <c:v>266.10000000000002</c:v>
                </c:pt>
                <c:pt idx="432">
                  <c:v>265.83999999999997</c:v>
                </c:pt>
                <c:pt idx="433">
                  <c:v>265.58</c:v>
                </c:pt>
                <c:pt idx="434">
                  <c:v>265.32</c:v>
                </c:pt>
                <c:pt idx="435">
                  <c:v>265.06</c:v>
                </c:pt>
                <c:pt idx="436">
                  <c:v>264.81</c:v>
                </c:pt>
                <c:pt idx="437">
                  <c:v>264.55</c:v>
                </c:pt>
                <c:pt idx="438">
                  <c:v>264.3</c:v>
                </c:pt>
                <c:pt idx="439">
                  <c:v>264.05</c:v>
                </c:pt>
                <c:pt idx="440">
                  <c:v>263.79000000000002</c:v>
                </c:pt>
                <c:pt idx="441">
                  <c:v>263.55</c:v>
                </c:pt>
                <c:pt idx="442">
                  <c:v>263.3</c:v>
                </c:pt>
                <c:pt idx="443">
                  <c:v>263.05</c:v>
                </c:pt>
                <c:pt idx="444">
                  <c:v>262.81</c:v>
                </c:pt>
                <c:pt idx="445">
                  <c:v>262.56</c:v>
                </c:pt>
                <c:pt idx="446">
                  <c:v>262.32</c:v>
                </c:pt>
                <c:pt idx="447">
                  <c:v>262.08</c:v>
                </c:pt>
                <c:pt idx="448">
                  <c:v>261.83999999999997</c:v>
                </c:pt>
                <c:pt idx="449">
                  <c:v>261.61</c:v>
                </c:pt>
                <c:pt idx="450">
                  <c:v>261.37</c:v>
                </c:pt>
                <c:pt idx="451">
                  <c:v>261.14</c:v>
                </c:pt>
                <c:pt idx="452">
                  <c:v>260.91000000000003</c:v>
                </c:pt>
                <c:pt idx="453">
                  <c:v>260.68</c:v>
                </c:pt>
                <c:pt idx="454">
                  <c:v>260.45</c:v>
                </c:pt>
                <c:pt idx="455">
                  <c:v>260.22000000000003</c:v>
                </c:pt>
                <c:pt idx="456">
                  <c:v>259.99</c:v>
                </c:pt>
                <c:pt idx="457">
                  <c:v>259.77</c:v>
                </c:pt>
                <c:pt idx="458">
                  <c:v>259.54000000000002</c:v>
                </c:pt>
                <c:pt idx="459">
                  <c:v>259.32</c:v>
                </c:pt>
                <c:pt idx="460">
                  <c:v>259.10000000000002</c:v>
                </c:pt>
                <c:pt idx="461">
                  <c:v>258.88</c:v>
                </c:pt>
                <c:pt idx="462">
                  <c:v>258.66000000000003</c:v>
                </c:pt>
                <c:pt idx="463">
                  <c:v>258.44</c:v>
                </c:pt>
                <c:pt idx="464">
                  <c:v>258.22000000000003</c:v>
                </c:pt>
                <c:pt idx="465">
                  <c:v>258.01</c:v>
                </c:pt>
                <c:pt idx="466">
                  <c:v>257.79000000000002</c:v>
                </c:pt>
                <c:pt idx="467">
                  <c:v>257.58</c:v>
                </c:pt>
                <c:pt idx="468">
                  <c:v>257.36</c:v>
                </c:pt>
                <c:pt idx="469">
                  <c:v>257.14999999999998</c:v>
                </c:pt>
                <c:pt idx="470">
                  <c:v>256.94</c:v>
                </c:pt>
                <c:pt idx="471">
                  <c:v>256.73</c:v>
                </c:pt>
                <c:pt idx="472">
                  <c:v>256.52999999999997</c:v>
                </c:pt>
                <c:pt idx="473">
                  <c:v>256.32</c:v>
                </c:pt>
                <c:pt idx="474">
                  <c:v>256.11</c:v>
                </c:pt>
                <c:pt idx="475">
                  <c:v>255.91</c:v>
                </c:pt>
                <c:pt idx="476">
                  <c:v>255.7</c:v>
                </c:pt>
                <c:pt idx="477">
                  <c:v>255.5</c:v>
                </c:pt>
                <c:pt idx="478">
                  <c:v>255.3</c:v>
                </c:pt>
                <c:pt idx="479">
                  <c:v>255.1</c:v>
                </c:pt>
                <c:pt idx="480">
                  <c:v>254.9</c:v>
                </c:pt>
                <c:pt idx="481">
                  <c:v>254.7</c:v>
                </c:pt>
                <c:pt idx="482">
                  <c:v>254.5</c:v>
                </c:pt>
                <c:pt idx="483">
                  <c:v>254.31</c:v>
                </c:pt>
                <c:pt idx="484">
                  <c:v>254.11</c:v>
                </c:pt>
                <c:pt idx="485">
                  <c:v>253.92</c:v>
                </c:pt>
                <c:pt idx="486">
                  <c:v>253.72</c:v>
                </c:pt>
                <c:pt idx="487">
                  <c:v>253.53</c:v>
                </c:pt>
                <c:pt idx="488">
                  <c:v>253.34</c:v>
                </c:pt>
                <c:pt idx="489">
                  <c:v>253.15</c:v>
                </c:pt>
                <c:pt idx="490">
                  <c:v>252.96</c:v>
                </c:pt>
                <c:pt idx="491">
                  <c:v>252.77</c:v>
                </c:pt>
                <c:pt idx="492">
                  <c:v>252.58</c:v>
                </c:pt>
                <c:pt idx="493">
                  <c:v>252.4</c:v>
                </c:pt>
                <c:pt idx="494">
                  <c:v>252.21</c:v>
                </c:pt>
                <c:pt idx="495">
                  <c:v>252.03</c:v>
                </c:pt>
                <c:pt idx="496">
                  <c:v>251.84</c:v>
                </c:pt>
                <c:pt idx="497">
                  <c:v>251.66</c:v>
                </c:pt>
                <c:pt idx="498">
                  <c:v>251.48</c:v>
                </c:pt>
                <c:pt idx="499">
                  <c:v>251.3</c:v>
                </c:pt>
                <c:pt idx="500">
                  <c:v>251.12</c:v>
                </c:pt>
                <c:pt idx="501">
                  <c:v>250.94</c:v>
                </c:pt>
                <c:pt idx="502">
                  <c:v>250.76</c:v>
                </c:pt>
                <c:pt idx="503">
                  <c:v>250.58</c:v>
                </c:pt>
                <c:pt idx="504">
                  <c:v>250.41</c:v>
                </c:pt>
                <c:pt idx="505">
                  <c:v>250.23</c:v>
                </c:pt>
                <c:pt idx="506">
                  <c:v>250.06</c:v>
                </c:pt>
                <c:pt idx="507">
                  <c:v>249.88</c:v>
                </c:pt>
                <c:pt idx="508">
                  <c:v>249.71</c:v>
                </c:pt>
                <c:pt idx="509">
                  <c:v>249.54</c:v>
                </c:pt>
                <c:pt idx="510">
                  <c:v>249.37</c:v>
                </c:pt>
                <c:pt idx="511">
                  <c:v>249.2</c:v>
                </c:pt>
                <c:pt idx="512">
                  <c:v>249.03</c:v>
                </c:pt>
                <c:pt idx="513">
                  <c:v>248.86</c:v>
                </c:pt>
                <c:pt idx="514">
                  <c:v>248.69</c:v>
                </c:pt>
                <c:pt idx="515">
                  <c:v>248.52</c:v>
                </c:pt>
                <c:pt idx="516">
                  <c:v>248.36</c:v>
                </c:pt>
                <c:pt idx="517">
                  <c:v>248.19</c:v>
                </c:pt>
                <c:pt idx="518">
                  <c:v>248.03</c:v>
                </c:pt>
                <c:pt idx="519">
                  <c:v>247.86</c:v>
                </c:pt>
                <c:pt idx="520">
                  <c:v>247.7</c:v>
                </c:pt>
                <c:pt idx="521">
                  <c:v>247.54</c:v>
                </c:pt>
                <c:pt idx="522">
                  <c:v>247.37</c:v>
                </c:pt>
                <c:pt idx="523">
                  <c:v>247.21</c:v>
                </c:pt>
                <c:pt idx="524">
                  <c:v>247.05</c:v>
                </c:pt>
                <c:pt idx="525">
                  <c:v>246.89</c:v>
                </c:pt>
                <c:pt idx="526">
                  <c:v>246.74</c:v>
                </c:pt>
                <c:pt idx="527">
                  <c:v>246.58</c:v>
                </c:pt>
                <c:pt idx="528">
                  <c:v>246.42</c:v>
                </c:pt>
                <c:pt idx="529">
                  <c:v>246.27</c:v>
                </c:pt>
                <c:pt idx="530">
                  <c:v>246.11</c:v>
                </c:pt>
                <c:pt idx="531">
                  <c:v>245.96</c:v>
                </c:pt>
                <c:pt idx="532">
                  <c:v>245.8</c:v>
                </c:pt>
                <c:pt idx="533">
                  <c:v>245.65</c:v>
                </c:pt>
                <c:pt idx="534">
                  <c:v>245.5</c:v>
                </c:pt>
                <c:pt idx="535">
                  <c:v>245.34</c:v>
                </c:pt>
                <c:pt idx="536">
                  <c:v>245.19</c:v>
                </c:pt>
                <c:pt idx="537">
                  <c:v>245.04</c:v>
                </c:pt>
                <c:pt idx="538">
                  <c:v>244.89</c:v>
                </c:pt>
                <c:pt idx="539">
                  <c:v>244.74</c:v>
                </c:pt>
                <c:pt idx="540">
                  <c:v>244.59</c:v>
                </c:pt>
                <c:pt idx="541">
                  <c:v>244.45</c:v>
                </c:pt>
                <c:pt idx="542">
                  <c:v>244.3</c:v>
                </c:pt>
                <c:pt idx="543">
                  <c:v>244.15</c:v>
                </c:pt>
                <c:pt idx="544">
                  <c:v>244.01</c:v>
                </c:pt>
                <c:pt idx="545">
                  <c:v>243.86</c:v>
                </c:pt>
                <c:pt idx="546">
                  <c:v>243.72</c:v>
                </c:pt>
                <c:pt idx="547">
                  <c:v>243.58</c:v>
                </c:pt>
                <c:pt idx="548">
                  <c:v>243.43</c:v>
                </c:pt>
                <c:pt idx="549">
                  <c:v>243.29</c:v>
                </c:pt>
                <c:pt idx="550">
                  <c:v>243.15</c:v>
                </c:pt>
                <c:pt idx="551">
                  <c:v>243.01</c:v>
                </c:pt>
                <c:pt idx="552">
                  <c:v>242.87</c:v>
                </c:pt>
                <c:pt idx="553">
                  <c:v>242.73</c:v>
                </c:pt>
                <c:pt idx="554">
                  <c:v>242.59</c:v>
                </c:pt>
                <c:pt idx="555">
                  <c:v>242.45</c:v>
                </c:pt>
                <c:pt idx="556">
                  <c:v>242.45</c:v>
                </c:pt>
                <c:pt idx="557">
                  <c:v>244.06</c:v>
                </c:pt>
                <c:pt idx="558">
                  <c:v>244.97</c:v>
                </c:pt>
                <c:pt idx="559">
                  <c:v>245.53</c:v>
                </c:pt>
                <c:pt idx="560">
                  <c:v>245.98</c:v>
                </c:pt>
                <c:pt idx="561">
                  <c:v>246.39</c:v>
                </c:pt>
                <c:pt idx="562">
                  <c:v>246.76</c:v>
                </c:pt>
                <c:pt idx="563">
                  <c:v>247.12</c:v>
                </c:pt>
                <c:pt idx="564">
                  <c:v>247.51</c:v>
                </c:pt>
                <c:pt idx="565">
                  <c:v>247.95</c:v>
                </c:pt>
                <c:pt idx="566">
                  <c:v>248.36</c:v>
                </c:pt>
                <c:pt idx="567">
                  <c:v>248.75</c:v>
                </c:pt>
                <c:pt idx="568">
                  <c:v>249.13</c:v>
                </c:pt>
                <c:pt idx="569">
                  <c:v>249.5</c:v>
                </c:pt>
                <c:pt idx="570">
                  <c:v>249.85</c:v>
                </c:pt>
                <c:pt idx="571">
                  <c:v>250.23</c:v>
                </c:pt>
                <c:pt idx="572">
                  <c:v>250.59</c:v>
                </c:pt>
                <c:pt idx="573">
                  <c:v>250.95</c:v>
                </c:pt>
                <c:pt idx="574">
                  <c:v>251.31</c:v>
                </c:pt>
                <c:pt idx="575">
                  <c:v>251.66</c:v>
                </c:pt>
                <c:pt idx="576">
                  <c:v>252.01</c:v>
                </c:pt>
                <c:pt idx="577">
                  <c:v>252.36</c:v>
                </c:pt>
                <c:pt idx="578">
                  <c:v>252.7</c:v>
                </c:pt>
                <c:pt idx="579">
                  <c:v>253.04</c:v>
                </c:pt>
                <c:pt idx="580">
                  <c:v>253.37</c:v>
                </c:pt>
                <c:pt idx="581">
                  <c:v>253.7</c:v>
                </c:pt>
                <c:pt idx="582">
                  <c:v>254.03</c:v>
                </c:pt>
                <c:pt idx="583">
                  <c:v>254.36</c:v>
                </c:pt>
                <c:pt idx="584">
                  <c:v>254.68</c:v>
                </c:pt>
                <c:pt idx="585">
                  <c:v>255.01</c:v>
                </c:pt>
                <c:pt idx="586">
                  <c:v>255.33</c:v>
                </c:pt>
                <c:pt idx="587">
                  <c:v>255.65</c:v>
                </c:pt>
                <c:pt idx="588">
                  <c:v>255.96</c:v>
                </c:pt>
                <c:pt idx="589">
                  <c:v>256.27999999999997</c:v>
                </c:pt>
                <c:pt idx="590">
                  <c:v>256.58999999999997</c:v>
                </c:pt>
                <c:pt idx="591">
                  <c:v>256.89999999999998</c:v>
                </c:pt>
                <c:pt idx="592">
                  <c:v>257.20999999999998</c:v>
                </c:pt>
                <c:pt idx="593">
                  <c:v>257.52</c:v>
                </c:pt>
                <c:pt idx="594">
                  <c:v>257.82</c:v>
                </c:pt>
                <c:pt idx="595">
                  <c:v>258.13</c:v>
                </c:pt>
                <c:pt idx="596">
                  <c:v>258.43</c:v>
                </c:pt>
                <c:pt idx="597">
                  <c:v>258.73</c:v>
                </c:pt>
                <c:pt idx="598">
                  <c:v>259.02999999999997</c:v>
                </c:pt>
                <c:pt idx="599">
                  <c:v>259.33</c:v>
                </c:pt>
                <c:pt idx="600">
                  <c:v>259.63</c:v>
                </c:pt>
                <c:pt idx="601">
                  <c:v>259.92</c:v>
                </c:pt>
                <c:pt idx="602">
                  <c:v>260.22000000000003</c:v>
                </c:pt>
                <c:pt idx="603">
                  <c:v>260.51</c:v>
                </c:pt>
                <c:pt idx="604">
                  <c:v>260.8</c:v>
                </c:pt>
                <c:pt idx="605">
                  <c:v>261.08999999999997</c:v>
                </c:pt>
                <c:pt idx="606">
                  <c:v>261.38</c:v>
                </c:pt>
                <c:pt idx="607">
                  <c:v>261.66000000000003</c:v>
                </c:pt>
                <c:pt idx="608">
                  <c:v>261.95</c:v>
                </c:pt>
                <c:pt idx="609">
                  <c:v>262.23</c:v>
                </c:pt>
                <c:pt idx="610">
                  <c:v>262.51</c:v>
                </c:pt>
                <c:pt idx="611">
                  <c:v>262.79000000000002</c:v>
                </c:pt>
                <c:pt idx="612">
                  <c:v>263.07</c:v>
                </c:pt>
                <c:pt idx="613">
                  <c:v>263.35000000000002</c:v>
                </c:pt>
                <c:pt idx="614">
                  <c:v>263.63</c:v>
                </c:pt>
                <c:pt idx="615">
                  <c:v>263.89999999999998</c:v>
                </c:pt>
                <c:pt idx="616">
                  <c:v>264.17</c:v>
                </c:pt>
                <c:pt idx="617">
                  <c:v>264.44</c:v>
                </c:pt>
                <c:pt idx="618">
                  <c:v>264.70999999999998</c:v>
                </c:pt>
                <c:pt idx="619">
                  <c:v>264.98</c:v>
                </c:pt>
                <c:pt idx="620">
                  <c:v>265.25</c:v>
                </c:pt>
                <c:pt idx="621">
                  <c:v>265.52</c:v>
                </c:pt>
                <c:pt idx="622">
                  <c:v>265.77999999999997</c:v>
                </c:pt>
                <c:pt idx="623">
                  <c:v>266.04000000000002</c:v>
                </c:pt>
                <c:pt idx="624">
                  <c:v>266.3</c:v>
                </c:pt>
                <c:pt idx="625">
                  <c:v>266.56</c:v>
                </c:pt>
                <c:pt idx="626">
                  <c:v>266.82</c:v>
                </c:pt>
                <c:pt idx="627">
                  <c:v>267.08</c:v>
                </c:pt>
                <c:pt idx="628">
                  <c:v>267.33</c:v>
                </c:pt>
                <c:pt idx="629">
                  <c:v>267.58999999999997</c:v>
                </c:pt>
                <c:pt idx="630">
                  <c:v>267.83999999999997</c:v>
                </c:pt>
                <c:pt idx="631">
                  <c:v>268.08999999999997</c:v>
                </c:pt>
                <c:pt idx="632">
                  <c:v>268.33999999999997</c:v>
                </c:pt>
                <c:pt idx="633">
                  <c:v>268.58999999999997</c:v>
                </c:pt>
                <c:pt idx="634">
                  <c:v>268.83</c:v>
                </c:pt>
                <c:pt idx="635">
                  <c:v>269.08</c:v>
                </c:pt>
                <c:pt idx="636">
                  <c:v>269.32</c:v>
                </c:pt>
                <c:pt idx="637">
                  <c:v>269.56</c:v>
                </c:pt>
                <c:pt idx="638">
                  <c:v>269.8</c:v>
                </c:pt>
                <c:pt idx="639">
                  <c:v>270.04000000000002</c:v>
                </c:pt>
                <c:pt idx="640">
                  <c:v>270.27999999999997</c:v>
                </c:pt>
                <c:pt idx="641">
                  <c:v>270.52</c:v>
                </c:pt>
                <c:pt idx="642">
                  <c:v>270.75</c:v>
                </c:pt>
                <c:pt idx="643">
                  <c:v>270.98</c:v>
                </c:pt>
                <c:pt idx="644">
                  <c:v>271.22000000000003</c:v>
                </c:pt>
                <c:pt idx="645">
                  <c:v>271.45</c:v>
                </c:pt>
                <c:pt idx="646">
                  <c:v>271.67</c:v>
                </c:pt>
                <c:pt idx="647">
                  <c:v>271.89999999999998</c:v>
                </c:pt>
                <c:pt idx="648">
                  <c:v>272.13</c:v>
                </c:pt>
                <c:pt idx="649">
                  <c:v>272.35000000000002</c:v>
                </c:pt>
                <c:pt idx="650">
                  <c:v>272.57</c:v>
                </c:pt>
                <c:pt idx="651">
                  <c:v>272.8</c:v>
                </c:pt>
                <c:pt idx="652">
                  <c:v>273.02</c:v>
                </c:pt>
                <c:pt idx="653">
                  <c:v>273.23</c:v>
                </c:pt>
                <c:pt idx="654">
                  <c:v>273.45</c:v>
                </c:pt>
                <c:pt idx="655">
                  <c:v>273.67</c:v>
                </c:pt>
                <c:pt idx="656">
                  <c:v>273.88</c:v>
                </c:pt>
                <c:pt idx="657">
                  <c:v>274.08999999999997</c:v>
                </c:pt>
                <c:pt idx="658">
                  <c:v>274.31</c:v>
                </c:pt>
                <c:pt idx="659">
                  <c:v>274.52</c:v>
                </c:pt>
                <c:pt idx="660">
                  <c:v>274.72000000000003</c:v>
                </c:pt>
                <c:pt idx="661">
                  <c:v>274.93</c:v>
                </c:pt>
                <c:pt idx="662">
                  <c:v>275.14</c:v>
                </c:pt>
                <c:pt idx="663">
                  <c:v>275.33999999999997</c:v>
                </c:pt>
                <c:pt idx="664">
                  <c:v>275.55</c:v>
                </c:pt>
                <c:pt idx="665">
                  <c:v>275.75</c:v>
                </c:pt>
                <c:pt idx="666">
                  <c:v>275.95</c:v>
                </c:pt>
                <c:pt idx="667">
                  <c:v>276.14999999999998</c:v>
                </c:pt>
                <c:pt idx="668">
                  <c:v>276.33999999999997</c:v>
                </c:pt>
                <c:pt idx="669">
                  <c:v>276.54000000000002</c:v>
                </c:pt>
                <c:pt idx="670">
                  <c:v>276.74</c:v>
                </c:pt>
                <c:pt idx="671">
                  <c:v>276.93</c:v>
                </c:pt>
                <c:pt idx="672">
                  <c:v>277.12</c:v>
                </c:pt>
                <c:pt idx="673">
                  <c:v>277.31</c:v>
                </c:pt>
                <c:pt idx="674">
                  <c:v>277.5</c:v>
                </c:pt>
                <c:pt idx="675">
                  <c:v>277.69</c:v>
                </c:pt>
                <c:pt idx="676">
                  <c:v>277.88</c:v>
                </c:pt>
                <c:pt idx="677">
                  <c:v>278.06</c:v>
                </c:pt>
                <c:pt idx="678">
                  <c:v>278.25</c:v>
                </c:pt>
                <c:pt idx="679">
                  <c:v>278.43</c:v>
                </c:pt>
                <c:pt idx="680">
                  <c:v>278.61</c:v>
                </c:pt>
                <c:pt idx="681">
                  <c:v>278.79000000000002</c:v>
                </c:pt>
                <c:pt idx="682">
                  <c:v>278.97000000000003</c:v>
                </c:pt>
                <c:pt idx="683">
                  <c:v>279.14999999999998</c:v>
                </c:pt>
                <c:pt idx="684">
                  <c:v>279.33</c:v>
                </c:pt>
                <c:pt idx="685">
                  <c:v>279.5</c:v>
                </c:pt>
                <c:pt idx="686">
                  <c:v>279.68</c:v>
                </c:pt>
                <c:pt idx="687">
                  <c:v>279.85000000000002</c:v>
                </c:pt>
                <c:pt idx="688">
                  <c:v>280.02</c:v>
                </c:pt>
                <c:pt idx="689">
                  <c:v>280.19</c:v>
                </c:pt>
                <c:pt idx="690">
                  <c:v>280.36</c:v>
                </c:pt>
                <c:pt idx="691">
                  <c:v>280.52999999999997</c:v>
                </c:pt>
                <c:pt idx="692">
                  <c:v>280.7</c:v>
                </c:pt>
                <c:pt idx="693">
                  <c:v>280.86</c:v>
                </c:pt>
                <c:pt idx="694">
                  <c:v>281.02999999999997</c:v>
                </c:pt>
                <c:pt idx="695">
                  <c:v>281.19</c:v>
                </c:pt>
                <c:pt idx="696">
                  <c:v>281.35000000000002</c:v>
                </c:pt>
                <c:pt idx="697">
                  <c:v>281.51</c:v>
                </c:pt>
                <c:pt idx="698">
                  <c:v>281.67</c:v>
                </c:pt>
                <c:pt idx="699">
                  <c:v>281.83</c:v>
                </c:pt>
                <c:pt idx="700">
                  <c:v>281.99</c:v>
                </c:pt>
                <c:pt idx="701">
                  <c:v>282.14999999999998</c:v>
                </c:pt>
                <c:pt idx="702">
                  <c:v>282.3</c:v>
                </c:pt>
                <c:pt idx="703">
                  <c:v>282.45999999999998</c:v>
                </c:pt>
                <c:pt idx="704">
                  <c:v>282.61</c:v>
                </c:pt>
                <c:pt idx="705">
                  <c:v>282.76</c:v>
                </c:pt>
                <c:pt idx="706">
                  <c:v>282.91000000000003</c:v>
                </c:pt>
                <c:pt idx="707">
                  <c:v>283.06</c:v>
                </c:pt>
                <c:pt idx="708">
                  <c:v>283.20999999999998</c:v>
                </c:pt>
                <c:pt idx="709">
                  <c:v>283.36</c:v>
                </c:pt>
                <c:pt idx="710">
                  <c:v>283.5</c:v>
                </c:pt>
                <c:pt idx="711">
                  <c:v>283.64999999999998</c:v>
                </c:pt>
                <c:pt idx="712">
                  <c:v>283.79000000000002</c:v>
                </c:pt>
                <c:pt idx="713">
                  <c:v>283.94</c:v>
                </c:pt>
                <c:pt idx="714">
                  <c:v>284.08</c:v>
                </c:pt>
                <c:pt idx="715">
                  <c:v>284.22000000000003</c:v>
                </c:pt>
                <c:pt idx="716">
                  <c:v>284.36</c:v>
                </c:pt>
                <c:pt idx="717">
                  <c:v>284.5</c:v>
                </c:pt>
                <c:pt idx="718">
                  <c:v>284.64</c:v>
                </c:pt>
                <c:pt idx="719">
                  <c:v>284.77</c:v>
                </c:pt>
                <c:pt idx="720">
                  <c:v>284.91000000000003</c:v>
                </c:pt>
                <c:pt idx="721">
                  <c:v>285.04000000000002</c:v>
                </c:pt>
                <c:pt idx="722">
                  <c:v>285.18</c:v>
                </c:pt>
                <c:pt idx="723">
                  <c:v>285.31</c:v>
                </c:pt>
                <c:pt idx="724">
                  <c:v>285.44</c:v>
                </c:pt>
                <c:pt idx="725">
                  <c:v>285.57</c:v>
                </c:pt>
                <c:pt idx="726">
                  <c:v>285.7</c:v>
                </c:pt>
                <c:pt idx="727">
                  <c:v>285.83</c:v>
                </c:pt>
                <c:pt idx="728">
                  <c:v>285.95999999999998</c:v>
                </c:pt>
                <c:pt idx="729">
                  <c:v>286.08999999999997</c:v>
                </c:pt>
                <c:pt idx="730">
                  <c:v>286.20999999999998</c:v>
                </c:pt>
                <c:pt idx="731">
                  <c:v>286.33999999999997</c:v>
                </c:pt>
                <c:pt idx="732">
                  <c:v>286.45999999999998</c:v>
                </c:pt>
                <c:pt idx="733">
                  <c:v>286.58</c:v>
                </c:pt>
                <c:pt idx="734">
                  <c:v>286.70999999999998</c:v>
                </c:pt>
                <c:pt idx="735">
                  <c:v>286.83</c:v>
                </c:pt>
                <c:pt idx="736">
                  <c:v>286.95</c:v>
                </c:pt>
                <c:pt idx="737">
                  <c:v>287.07</c:v>
                </c:pt>
                <c:pt idx="738">
                  <c:v>287.18</c:v>
                </c:pt>
                <c:pt idx="739">
                  <c:v>287.3</c:v>
                </c:pt>
                <c:pt idx="740">
                  <c:v>287.42</c:v>
                </c:pt>
                <c:pt idx="741">
                  <c:v>287.52999999999997</c:v>
                </c:pt>
                <c:pt idx="742">
                  <c:v>287.64999999999998</c:v>
                </c:pt>
                <c:pt idx="743">
                  <c:v>287.76</c:v>
                </c:pt>
                <c:pt idx="744">
                  <c:v>287.87</c:v>
                </c:pt>
                <c:pt idx="745">
                  <c:v>287.99</c:v>
                </c:pt>
                <c:pt idx="746">
                  <c:v>288.10000000000002</c:v>
                </c:pt>
                <c:pt idx="747">
                  <c:v>288.20999999999998</c:v>
                </c:pt>
                <c:pt idx="748">
                  <c:v>288.32</c:v>
                </c:pt>
                <c:pt idx="749">
                  <c:v>288.43</c:v>
                </c:pt>
                <c:pt idx="750">
                  <c:v>288.52999999999997</c:v>
                </c:pt>
                <c:pt idx="751">
                  <c:v>288.64</c:v>
                </c:pt>
                <c:pt idx="752">
                  <c:v>288.75</c:v>
                </c:pt>
                <c:pt idx="753">
                  <c:v>288.85000000000002</c:v>
                </c:pt>
                <c:pt idx="754">
                  <c:v>288.95999999999998</c:v>
                </c:pt>
                <c:pt idx="755">
                  <c:v>289.06</c:v>
                </c:pt>
                <c:pt idx="756">
                  <c:v>289.16000000000003</c:v>
                </c:pt>
                <c:pt idx="757">
                  <c:v>289.27</c:v>
                </c:pt>
                <c:pt idx="758">
                  <c:v>289.37</c:v>
                </c:pt>
                <c:pt idx="759">
                  <c:v>289.47000000000003</c:v>
                </c:pt>
                <c:pt idx="760">
                  <c:v>289.57</c:v>
                </c:pt>
                <c:pt idx="761">
                  <c:v>289.66000000000003</c:v>
                </c:pt>
                <c:pt idx="762">
                  <c:v>289.76</c:v>
                </c:pt>
                <c:pt idx="763">
                  <c:v>289.86</c:v>
                </c:pt>
                <c:pt idx="764">
                  <c:v>289.95999999999998</c:v>
                </c:pt>
                <c:pt idx="765">
                  <c:v>290.05</c:v>
                </c:pt>
                <c:pt idx="766">
                  <c:v>290.14999999999998</c:v>
                </c:pt>
                <c:pt idx="767">
                  <c:v>290.24</c:v>
                </c:pt>
                <c:pt idx="768">
                  <c:v>290.33</c:v>
                </c:pt>
                <c:pt idx="769">
                  <c:v>290.43</c:v>
                </c:pt>
                <c:pt idx="770">
                  <c:v>290.52</c:v>
                </c:pt>
                <c:pt idx="771">
                  <c:v>290.61</c:v>
                </c:pt>
                <c:pt idx="772">
                  <c:v>290.7</c:v>
                </c:pt>
                <c:pt idx="773">
                  <c:v>290.79000000000002</c:v>
                </c:pt>
                <c:pt idx="774">
                  <c:v>290.88</c:v>
                </c:pt>
                <c:pt idx="775">
                  <c:v>290.97000000000003</c:v>
                </c:pt>
                <c:pt idx="776">
                  <c:v>291.06</c:v>
                </c:pt>
                <c:pt idx="777">
                  <c:v>291.14</c:v>
                </c:pt>
                <c:pt idx="778">
                  <c:v>291.23</c:v>
                </c:pt>
                <c:pt idx="779">
                  <c:v>291.31</c:v>
                </c:pt>
                <c:pt idx="780">
                  <c:v>291.39999999999998</c:v>
                </c:pt>
                <c:pt idx="781">
                  <c:v>291.48</c:v>
                </c:pt>
                <c:pt idx="782">
                  <c:v>291.57</c:v>
                </c:pt>
                <c:pt idx="783">
                  <c:v>291.64999999999998</c:v>
                </c:pt>
                <c:pt idx="784">
                  <c:v>291.73</c:v>
                </c:pt>
                <c:pt idx="785">
                  <c:v>291.81</c:v>
                </c:pt>
                <c:pt idx="786">
                  <c:v>291.89</c:v>
                </c:pt>
                <c:pt idx="787">
                  <c:v>291.97000000000003</c:v>
                </c:pt>
                <c:pt idx="788">
                  <c:v>292.05</c:v>
                </c:pt>
                <c:pt idx="789">
                  <c:v>292.13</c:v>
                </c:pt>
                <c:pt idx="790">
                  <c:v>292.20999999999998</c:v>
                </c:pt>
                <c:pt idx="791">
                  <c:v>292.29000000000002</c:v>
                </c:pt>
                <c:pt idx="792">
                  <c:v>292.36</c:v>
                </c:pt>
                <c:pt idx="793">
                  <c:v>292.44</c:v>
                </c:pt>
                <c:pt idx="794">
                  <c:v>292.52</c:v>
                </c:pt>
                <c:pt idx="795">
                  <c:v>292.58999999999997</c:v>
                </c:pt>
                <c:pt idx="796">
                  <c:v>292.67</c:v>
                </c:pt>
                <c:pt idx="797">
                  <c:v>292.74</c:v>
                </c:pt>
                <c:pt idx="798">
                  <c:v>292.81</c:v>
                </c:pt>
                <c:pt idx="799">
                  <c:v>292.89</c:v>
                </c:pt>
                <c:pt idx="800">
                  <c:v>292.95999999999998</c:v>
                </c:pt>
                <c:pt idx="801">
                  <c:v>293.02999999999997</c:v>
                </c:pt>
                <c:pt idx="802">
                  <c:v>293.10000000000002</c:v>
                </c:pt>
                <c:pt idx="803">
                  <c:v>293.17</c:v>
                </c:pt>
                <c:pt idx="804">
                  <c:v>293.24</c:v>
                </c:pt>
                <c:pt idx="805">
                  <c:v>293.31</c:v>
                </c:pt>
                <c:pt idx="806">
                  <c:v>293.38</c:v>
                </c:pt>
                <c:pt idx="807">
                  <c:v>293.45</c:v>
                </c:pt>
                <c:pt idx="808">
                  <c:v>293.51</c:v>
                </c:pt>
                <c:pt idx="809">
                  <c:v>293.58</c:v>
                </c:pt>
                <c:pt idx="810">
                  <c:v>293.64999999999998</c:v>
                </c:pt>
                <c:pt idx="811">
                  <c:v>293.70999999999998</c:v>
                </c:pt>
                <c:pt idx="812">
                  <c:v>293.77999999999997</c:v>
                </c:pt>
                <c:pt idx="813">
                  <c:v>293.83999999999997</c:v>
                </c:pt>
                <c:pt idx="814">
                  <c:v>293.91000000000003</c:v>
                </c:pt>
                <c:pt idx="815">
                  <c:v>293.97000000000003</c:v>
                </c:pt>
                <c:pt idx="816">
                  <c:v>294.02999999999997</c:v>
                </c:pt>
                <c:pt idx="817">
                  <c:v>294.10000000000002</c:v>
                </c:pt>
                <c:pt idx="818">
                  <c:v>294.16000000000003</c:v>
                </c:pt>
                <c:pt idx="819">
                  <c:v>294.22000000000003</c:v>
                </c:pt>
                <c:pt idx="820">
                  <c:v>294.27999999999997</c:v>
                </c:pt>
                <c:pt idx="821">
                  <c:v>294.33999999999997</c:v>
                </c:pt>
                <c:pt idx="822">
                  <c:v>294.39999999999998</c:v>
                </c:pt>
                <c:pt idx="823">
                  <c:v>294.45999999999998</c:v>
                </c:pt>
                <c:pt idx="824">
                  <c:v>294.52</c:v>
                </c:pt>
                <c:pt idx="825">
                  <c:v>294.58</c:v>
                </c:pt>
                <c:pt idx="826">
                  <c:v>294.64</c:v>
                </c:pt>
                <c:pt idx="827">
                  <c:v>294.69</c:v>
                </c:pt>
                <c:pt idx="828">
                  <c:v>294.75</c:v>
                </c:pt>
                <c:pt idx="829">
                  <c:v>294.81</c:v>
                </c:pt>
                <c:pt idx="830">
                  <c:v>294.86</c:v>
                </c:pt>
                <c:pt idx="831">
                  <c:v>294.92</c:v>
                </c:pt>
                <c:pt idx="832">
                  <c:v>294.98</c:v>
                </c:pt>
                <c:pt idx="833">
                  <c:v>295.02999999999997</c:v>
                </c:pt>
                <c:pt idx="834">
                  <c:v>295.08</c:v>
                </c:pt>
                <c:pt idx="835">
                  <c:v>295.14</c:v>
                </c:pt>
                <c:pt idx="836">
                  <c:v>295.19</c:v>
                </c:pt>
                <c:pt idx="837">
                  <c:v>295.24</c:v>
                </c:pt>
                <c:pt idx="838">
                  <c:v>295.3</c:v>
                </c:pt>
                <c:pt idx="839">
                  <c:v>295.35000000000002</c:v>
                </c:pt>
                <c:pt idx="840">
                  <c:v>295.39999999999998</c:v>
                </c:pt>
                <c:pt idx="841">
                  <c:v>295.45</c:v>
                </c:pt>
                <c:pt idx="842">
                  <c:v>295.5</c:v>
                </c:pt>
                <c:pt idx="843">
                  <c:v>295.55</c:v>
                </c:pt>
                <c:pt idx="844">
                  <c:v>295.60000000000002</c:v>
                </c:pt>
                <c:pt idx="845">
                  <c:v>295.64999999999998</c:v>
                </c:pt>
                <c:pt idx="846">
                  <c:v>295.7</c:v>
                </c:pt>
                <c:pt idx="847">
                  <c:v>295.75</c:v>
                </c:pt>
                <c:pt idx="848">
                  <c:v>295.8</c:v>
                </c:pt>
                <c:pt idx="849">
                  <c:v>295.85000000000002</c:v>
                </c:pt>
                <c:pt idx="850">
                  <c:v>295.89</c:v>
                </c:pt>
                <c:pt idx="851">
                  <c:v>295.94</c:v>
                </c:pt>
                <c:pt idx="852">
                  <c:v>295.99</c:v>
                </c:pt>
                <c:pt idx="853">
                  <c:v>296.02999999999997</c:v>
                </c:pt>
                <c:pt idx="854">
                  <c:v>296.08</c:v>
                </c:pt>
                <c:pt idx="855">
                  <c:v>296.13</c:v>
                </c:pt>
                <c:pt idx="856">
                  <c:v>296.17</c:v>
                </c:pt>
                <c:pt idx="857">
                  <c:v>296.22000000000003</c:v>
                </c:pt>
                <c:pt idx="858">
                  <c:v>296.26</c:v>
                </c:pt>
                <c:pt idx="859">
                  <c:v>296.3</c:v>
                </c:pt>
                <c:pt idx="860">
                  <c:v>296.35000000000002</c:v>
                </c:pt>
                <c:pt idx="861">
                  <c:v>296.39</c:v>
                </c:pt>
                <c:pt idx="862">
                  <c:v>296.43</c:v>
                </c:pt>
                <c:pt idx="863">
                  <c:v>296.48</c:v>
                </c:pt>
                <c:pt idx="864">
                  <c:v>296.52</c:v>
                </c:pt>
                <c:pt idx="865">
                  <c:v>296.56</c:v>
                </c:pt>
                <c:pt idx="866">
                  <c:v>296.60000000000002</c:v>
                </c:pt>
                <c:pt idx="867">
                  <c:v>296.64</c:v>
                </c:pt>
                <c:pt idx="868">
                  <c:v>296.68</c:v>
                </c:pt>
                <c:pt idx="869">
                  <c:v>296.72000000000003</c:v>
                </c:pt>
                <c:pt idx="870">
                  <c:v>296.76</c:v>
                </c:pt>
                <c:pt idx="871">
                  <c:v>296.8</c:v>
                </c:pt>
                <c:pt idx="872">
                  <c:v>296.83999999999997</c:v>
                </c:pt>
                <c:pt idx="873">
                  <c:v>296.88</c:v>
                </c:pt>
                <c:pt idx="874">
                  <c:v>296.92</c:v>
                </c:pt>
                <c:pt idx="875">
                  <c:v>296.95999999999998</c:v>
                </c:pt>
                <c:pt idx="876">
                  <c:v>297</c:v>
                </c:pt>
                <c:pt idx="877">
                  <c:v>297.02999999999997</c:v>
                </c:pt>
                <c:pt idx="878">
                  <c:v>297.07</c:v>
                </c:pt>
                <c:pt idx="879">
                  <c:v>297.11</c:v>
                </c:pt>
                <c:pt idx="880">
                  <c:v>297.14999999999998</c:v>
                </c:pt>
                <c:pt idx="881">
                  <c:v>297.18</c:v>
                </c:pt>
                <c:pt idx="882">
                  <c:v>297.22000000000003</c:v>
                </c:pt>
                <c:pt idx="883">
                  <c:v>297.25</c:v>
                </c:pt>
                <c:pt idx="884">
                  <c:v>297.29000000000002</c:v>
                </c:pt>
                <c:pt idx="885">
                  <c:v>297.33</c:v>
                </c:pt>
                <c:pt idx="886">
                  <c:v>297.36</c:v>
                </c:pt>
                <c:pt idx="887">
                  <c:v>297.39</c:v>
                </c:pt>
                <c:pt idx="888">
                  <c:v>297.43</c:v>
                </c:pt>
                <c:pt idx="889">
                  <c:v>297.45999999999998</c:v>
                </c:pt>
                <c:pt idx="890">
                  <c:v>297.5</c:v>
                </c:pt>
                <c:pt idx="891">
                  <c:v>297.52999999999997</c:v>
                </c:pt>
                <c:pt idx="892">
                  <c:v>297.56</c:v>
                </c:pt>
                <c:pt idx="893">
                  <c:v>297.60000000000002</c:v>
                </c:pt>
                <c:pt idx="894">
                  <c:v>297.63</c:v>
                </c:pt>
                <c:pt idx="895">
                  <c:v>297.63</c:v>
                </c:pt>
                <c:pt idx="896">
                  <c:v>296.39</c:v>
                </c:pt>
                <c:pt idx="897">
                  <c:v>295.68</c:v>
                </c:pt>
                <c:pt idx="898">
                  <c:v>294.89999999999998</c:v>
                </c:pt>
                <c:pt idx="899">
                  <c:v>294.14999999999998</c:v>
                </c:pt>
                <c:pt idx="900">
                  <c:v>293.43</c:v>
                </c:pt>
                <c:pt idx="901">
                  <c:v>292.75</c:v>
                </c:pt>
                <c:pt idx="902">
                  <c:v>292.12</c:v>
                </c:pt>
                <c:pt idx="903">
                  <c:v>291.55</c:v>
                </c:pt>
                <c:pt idx="904">
                  <c:v>290.99</c:v>
                </c:pt>
                <c:pt idx="905">
                  <c:v>290.44</c:v>
                </c:pt>
                <c:pt idx="906">
                  <c:v>289.92</c:v>
                </c:pt>
                <c:pt idx="907">
                  <c:v>289.39999999999998</c:v>
                </c:pt>
                <c:pt idx="908">
                  <c:v>288.91000000000003</c:v>
                </c:pt>
                <c:pt idx="909">
                  <c:v>288.42</c:v>
                </c:pt>
                <c:pt idx="910">
                  <c:v>287.95</c:v>
                </c:pt>
                <c:pt idx="911">
                  <c:v>287.49</c:v>
                </c:pt>
                <c:pt idx="912">
                  <c:v>287.04000000000002</c:v>
                </c:pt>
                <c:pt idx="913">
                  <c:v>286.60000000000002</c:v>
                </c:pt>
                <c:pt idx="914">
                  <c:v>286.22000000000003</c:v>
                </c:pt>
                <c:pt idx="915">
                  <c:v>285.83999999999997</c:v>
                </c:pt>
                <c:pt idx="916">
                  <c:v>285.47000000000003</c:v>
                </c:pt>
                <c:pt idx="917">
                  <c:v>285.11</c:v>
                </c:pt>
                <c:pt idx="918">
                  <c:v>284.75</c:v>
                </c:pt>
                <c:pt idx="919">
                  <c:v>284.39</c:v>
                </c:pt>
                <c:pt idx="920">
                  <c:v>284.04000000000002</c:v>
                </c:pt>
                <c:pt idx="921">
                  <c:v>283.69</c:v>
                </c:pt>
                <c:pt idx="922">
                  <c:v>283.33999999999997</c:v>
                </c:pt>
                <c:pt idx="923">
                  <c:v>283</c:v>
                </c:pt>
                <c:pt idx="924">
                  <c:v>282.64999999999998</c:v>
                </c:pt>
                <c:pt idx="925">
                  <c:v>282.31</c:v>
                </c:pt>
                <c:pt idx="926">
                  <c:v>281.98</c:v>
                </c:pt>
                <c:pt idx="927">
                  <c:v>281.64</c:v>
                </c:pt>
                <c:pt idx="928">
                  <c:v>281.31</c:v>
                </c:pt>
                <c:pt idx="929">
                  <c:v>280.98</c:v>
                </c:pt>
                <c:pt idx="930">
                  <c:v>280.64999999999998</c:v>
                </c:pt>
                <c:pt idx="931">
                  <c:v>280.32</c:v>
                </c:pt>
                <c:pt idx="932">
                  <c:v>279.99</c:v>
                </c:pt>
                <c:pt idx="933">
                  <c:v>279.67</c:v>
                </c:pt>
                <c:pt idx="934">
                  <c:v>279.35000000000002</c:v>
                </c:pt>
                <c:pt idx="935">
                  <c:v>279.02999999999997</c:v>
                </c:pt>
                <c:pt idx="936">
                  <c:v>278.70999999999998</c:v>
                </c:pt>
                <c:pt idx="937">
                  <c:v>278.39</c:v>
                </c:pt>
                <c:pt idx="938">
                  <c:v>278.07</c:v>
                </c:pt>
                <c:pt idx="939">
                  <c:v>277.76</c:v>
                </c:pt>
                <c:pt idx="940">
                  <c:v>277.45</c:v>
                </c:pt>
                <c:pt idx="941">
                  <c:v>277.13</c:v>
                </c:pt>
                <c:pt idx="942">
                  <c:v>276.82</c:v>
                </c:pt>
                <c:pt idx="943">
                  <c:v>276.51</c:v>
                </c:pt>
                <c:pt idx="944">
                  <c:v>276.2</c:v>
                </c:pt>
                <c:pt idx="945">
                  <c:v>275.89</c:v>
                </c:pt>
                <c:pt idx="946">
                  <c:v>275.58999999999997</c:v>
                </c:pt>
                <c:pt idx="947">
                  <c:v>275.27999999999997</c:v>
                </c:pt>
                <c:pt idx="948">
                  <c:v>274.98</c:v>
                </c:pt>
                <c:pt idx="949">
                  <c:v>274.67</c:v>
                </c:pt>
                <c:pt idx="950">
                  <c:v>274.37</c:v>
                </c:pt>
                <c:pt idx="951">
                  <c:v>274.07</c:v>
                </c:pt>
                <c:pt idx="952">
                  <c:v>273.77</c:v>
                </c:pt>
                <c:pt idx="953">
                  <c:v>273.47000000000003</c:v>
                </c:pt>
                <c:pt idx="954">
                  <c:v>273.17</c:v>
                </c:pt>
                <c:pt idx="955">
                  <c:v>272.88</c:v>
                </c:pt>
                <c:pt idx="956">
                  <c:v>272.58</c:v>
                </c:pt>
                <c:pt idx="957">
                  <c:v>272.29000000000002</c:v>
                </c:pt>
                <c:pt idx="958">
                  <c:v>272</c:v>
                </c:pt>
                <c:pt idx="959">
                  <c:v>271.70999999999998</c:v>
                </c:pt>
                <c:pt idx="960">
                  <c:v>271.42</c:v>
                </c:pt>
                <c:pt idx="961">
                  <c:v>271.13</c:v>
                </c:pt>
                <c:pt idx="962">
                  <c:v>270.83999999999997</c:v>
                </c:pt>
                <c:pt idx="963">
                  <c:v>270.56</c:v>
                </c:pt>
                <c:pt idx="964">
                  <c:v>270.27</c:v>
                </c:pt>
                <c:pt idx="965">
                  <c:v>269.99</c:v>
                </c:pt>
                <c:pt idx="966">
                  <c:v>269.70999999999998</c:v>
                </c:pt>
                <c:pt idx="967">
                  <c:v>269.43</c:v>
                </c:pt>
                <c:pt idx="968">
                  <c:v>269.14999999999998</c:v>
                </c:pt>
                <c:pt idx="969">
                  <c:v>268.88</c:v>
                </c:pt>
                <c:pt idx="970">
                  <c:v>268.60000000000002</c:v>
                </c:pt>
                <c:pt idx="971">
                  <c:v>268.33</c:v>
                </c:pt>
                <c:pt idx="972">
                  <c:v>268.05</c:v>
                </c:pt>
                <c:pt idx="973">
                  <c:v>267.77999999999997</c:v>
                </c:pt>
                <c:pt idx="974">
                  <c:v>267.51</c:v>
                </c:pt>
                <c:pt idx="975">
                  <c:v>267.25</c:v>
                </c:pt>
                <c:pt idx="976">
                  <c:v>266.98</c:v>
                </c:pt>
                <c:pt idx="977">
                  <c:v>266.70999999999998</c:v>
                </c:pt>
                <c:pt idx="978">
                  <c:v>266.45</c:v>
                </c:pt>
                <c:pt idx="979">
                  <c:v>266.19</c:v>
                </c:pt>
                <c:pt idx="980">
                  <c:v>265.92</c:v>
                </c:pt>
                <c:pt idx="981">
                  <c:v>265.66000000000003</c:v>
                </c:pt>
                <c:pt idx="982">
                  <c:v>265.41000000000003</c:v>
                </c:pt>
                <c:pt idx="983">
                  <c:v>265.14999999999998</c:v>
                </c:pt>
                <c:pt idx="984">
                  <c:v>264.89</c:v>
                </c:pt>
                <c:pt idx="985">
                  <c:v>264.64</c:v>
                </c:pt>
                <c:pt idx="986">
                  <c:v>264.39</c:v>
                </c:pt>
                <c:pt idx="987">
                  <c:v>264.13</c:v>
                </c:pt>
                <c:pt idx="988">
                  <c:v>263.88</c:v>
                </c:pt>
                <c:pt idx="989">
                  <c:v>263.63</c:v>
                </c:pt>
                <c:pt idx="990">
                  <c:v>263.39</c:v>
                </c:pt>
                <c:pt idx="991">
                  <c:v>263.14</c:v>
                </c:pt>
                <c:pt idx="992">
                  <c:v>262.89999999999998</c:v>
                </c:pt>
                <c:pt idx="993">
                  <c:v>262.64999999999998</c:v>
                </c:pt>
                <c:pt idx="994">
                  <c:v>262.41000000000003</c:v>
                </c:pt>
                <c:pt idx="995">
                  <c:v>262.17</c:v>
                </c:pt>
                <c:pt idx="996">
                  <c:v>261.93</c:v>
                </c:pt>
                <c:pt idx="997">
                  <c:v>261.7</c:v>
                </c:pt>
                <c:pt idx="998">
                  <c:v>261.45999999999998</c:v>
                </c:pt>
                <c:pt idx="999">
                  <c:v>261.23</c:v>
                </c:pt>
                <c:pt idx="1000">
                  <c:v>261</c:v>
                </c:pt>
                <c:pt idx="1001">
                  <c:v>260.77</c:v>
                </c:pt>
                <c:pt idx="1002">
                  <c:v>260.54000000000002</c:v>
                </c:pt>
                <c:pt idx="1003">
                  <c:v>260.31</c:v>
                </c:pt>
                <c:pt idx="1004">
                  <c:v>260.08</c:v>
                </c:pt>
                <c:pt idx="1005">
                  <c:v>259.86</c:v>
                </c:pt>
                <c:pt idx="1006">
                  <c:v>259.63</c:v>
                </c:pt>
                <c:pt idx="1007">
                  <c:v>259.41000000000003</c:v>
                </c:pt>
                <c:pt idx="1008">
                  <c:v>259.19</c:v>
                </c:pt>
                <c:pt idx="1009">
                  <c:v>258.95999999999998</c:v>
                </c:pt>
                <c:pt idx="1010">
                  <c:v>258.74</c:v>
                </c:pt>
                <c:pt idx="1011">
                  <c:v>258.52999999999997</c:v>
                </c:pt>
                <c:pt idx="1012">
                  <c:v>258.31</c:v>
                </c:pt>
                <c:pt idx="1013">
                  <c:v>258.08999999999997</c:v>
                </c:pt>
                <c:pt idx="1014">
                  <c:v>257.88</c:v>
                </c:pt>
                <c:pt idx="1015">
                  <c:v>257.66000000000003</c:v>
                </c:pt>
                <c:pt idx="1016">
                  <c:v>257.45</c:v>
                </c:pt>
                <c:pt idx="1017">
                  <c:v>257.24</c:v>
                </c:pt>
                <c:pt idx="1018">
                  <c:v>257.02999999999997</c:v>
                </c:pt>
                <c:pt idx="1019">
                  <c:v>256.82</c:v>
                </c:pt>
                <c:pt idx="1020">
                  <c:v>256.61</c:v>
                </c:pt>
                <c:pt idx="1021">
                  <c:v>256.39999999999998</c:v>
                </c:pt>
                <c:pt idx="1022">
                  <c:v>256.2</c:v>
                </c:pt>
                <c:pt idx="1023">
                  <c:v>255.99</c:v>
                </c:pt>
                <c:pt idx="1024">
                  <c:v>255.79</c:v>
                </c:pt>
                <c:pt idx="1025">
                  <c:v>255.58</c:v>
                </c:pt>
                <c:pt idx="1026">
                  <c:v>255.38</c:v>
                </c:pt>
                <c:pt idx="1027">
                  <c:v>255.18</c:v>
                </c:pt>
                <c:pt idx="1028">
                  <c:v>254.98</c:v>
                </c:pt>
                <c:pt idx="1029">
                  <c:v>254.78</c:v>
                </c:pt>
                <c:pt idx="1030">
                  <c:v>254.58</c:v>
                </c:pt>
                <c:pt idx="1031">
                  <c:v>254.39</c:v>
                </c:pt>
                <c:pt idx="1032">
                  <c:v>254.19</c:v>
                </c:pt>
                <c:pt idx="1033">
                  <c:v>254</c:v>
                </c:pt>
                <c:pt idx="1034">
                  <c:v>253.8</c:v>
                </c:pt>
                <c:pt idx="1035">
                  <c:v>253.61</c:v>
                </c:pt>
                <c:pt idx="1036">
                  <c:v>253.42</c:v>
                </c:pt>
                <c:pt idx="1037">
                  <c:v>253.23</c:v>
                </c:pt>
                <c:pt idx="1038">
                  <c:v>253.04</c:v>
                </c:pt>
                <c:pt idx="1039">
                  <c:v>252.85</c:v>
                </c:pt>
                <c:pt idx="1040">
                  <c:v>252.66</c:v>
                </c:pt>
                <c:pt idx="1041">
                  <c:v>252.47</c:v>
                </c:pt>
                <c:pt idx="1042">
                  <c:v>252.29</c:v>
                </c:pt>
                <c:pt idx="1043">
                  <c:v>252.1</c:v>
                </c:pt>
                <c:pt idx="1044">
                  <c:v>251.92</c:v>
                </c:pt>
                <c:pt idx="1045">
                  <c:v>251.74</c:v>
                </c:pt>
                <c:pt idx="1046">
                  <c:v>251.55</c:v>
                </c:pt>
                <c:pt idx="1047">
                  <c:v>251.37</c:v>
                </c:pt>
                <c:pt idx="1048">
                  <c:v>251.19</c:v>
                </c:pt>
                <c:pt idx="1049">
                  <c:v>251.01</c:v>
                </c:pt>
                <c:pt idx="1050">
                  <c:v>250.83</c:v>
                </c:pt>
                <c:pt idx="1051">
                  <c:v>250.66</c:v>
                </c:pt>
                <c:pt idx="1052">
                  <c:v>250.48</c:v>
                </c:pt>
                <c:pt idx="1053">
                  <c:v>250.3</c:v>
                </c:pt>
                <c:pt idx="1054">
                  <c:v>250.13</c:v>
                </c:pt>
                <c:pt idx="1055">
                  <c:v>249.96</c:v>
                </c:pt>
                <c:pt idx="1056">
                  <c:v>249.78</c:v>
                </c:pt>
                <c:pt idx="1057">
                  <c:v>249.61</c:v>
                </c:pt>
                <c:pt idx="1058">
                  <c:v>249.44</c:v>
                </c:pt>
                <c:pt idx="1059">
                  <c:v>249.27</c:v>
                </c:pt>
                <c:pt idx="1060">
                  <c:v>249.1</c:v>
                </c:pt>
                <c:pt idx="1061">
                  <c:v>248.93</c:v>
                </c:pt>
                <c:pt idx="1062">
                  <c:v>248.76</c:v>
                </c:pt>
                <c:pt idx="1063">
                  <c:v>248.59</c:v>
                </c:pt>
                <c:pt idx="1064">
                  <c:v>248.43</c:v>
                </c:pt>
                <c:pt idx="1065">
                  <c:v>248.26</c:v>
                </c:pt>
                <c:pt idx="1066">
                  <c:v>248.09</c:v>
                </c:pt>
                <c:pt idx="1067">
                  <c:v>247.93</c:v>
                </c:pt>
                <c:pt idx="1068">
                  <c:v>247.77</c:v>
                </c:pt>
                <c:pt idx="1069">
                  <c:v>247.6</c:v>
                </c:pt>
                <c:pt idx="1070">
                  <c:v>247.44</c:v>
                </c:pt>
                <c:pt idx="1071">
                  <c:v>247.28</c:v>
                </c:pt>
                <c:pt idx="1072">
                  <c:v>247.12</c:v>
                </c:pt>
                <c:pt idx="1073">
                  <c:v>246.96</c:v>
                </c:pt>
                <c:pt idx="1074">
                  <c:v>246.8</c:v>
                </c:pt>
                <c:pt idx="1075">
                  <c:v>246.64</c:v>
                </c:pt>
                <c:pt idx="1076">
                  <c:v>246.49</c:v>
                </c:pt>
                <c:pt idx="1077">
                  <c:v>246.33</c:v>
                </c:pt>
                <c:pt idx="1078">
                  <c:v>246.18</c:v>
                </c:pt>
                <c:pt idx="1079">
                  <c:v>246.02</c:v>
                </c:pt>
                <c:pt idx="1080">
                  <c:v>245.87</c:v>
                </c:pt>
                <c:pt idx="1081">
                  <c:v>245.71</c:v>
                </c:pt>
                <c:pt idx="1082">
                  <c:v>245.56</c:v>
                </c:pt>
                <c:pt idx="1083">
                  <c:v>245.41</c:v>
                </c:pt>
                <c:pt idx="1084">
                  <c:v>245.26</c:v>
                </c:pt>
                <c:pt idx="1085">
                  <c:v>245.1</c:v>
                </c:pt>
                <c:pt idx="1086">
                  <c:v>244.95</c:v>
                </c:pt>
                <c:pt idx="1087">
                  <c:v>244.81</c:v>
                </c:pt>
                <c:pt idx="1088">
                  <c:v>244.66</c:v>
                </c:pt>
                <c:pt idx="1089">
                  <c:v>244.51</c:v>
                </c:pt>
                <c:pt idx="1090">
                  <c:v>244.36</c:v>
                </c:pt>
                <c:pt idx="1091">
                  <c:v>244.22</c:v>
                </c:pt>
                <c:pt idx="1092">
                  <c:v>244.07</c:v>
                </c:pt>
                <c:pt idx="1093">
                  <c:v>243.92</c:v>
                </c:pt>
                <c:pt idx="1094">
                  <c:v>243.78</c:v>
                </c:pt>
                <c:pt idx="1095">
                  <c:v>243.64</c:v>
                </c:pt>
                <c:pt idx="1096">
                  <c:v>243.49</c:v>
                </c:pt>
                <c:pt idx="1097">
                  <c:v>243.35</c:v>
                </c:pt>
                <c:pt idx="1098">
                  <c:v>243.21</c:v>
                </c:pt>
                <c:pt idx="1099">
                  <c:v>243.07</c:v>
                </c:pt>
                <c:pt idx="1100">
                  <c:v>242.93</c:v>
                </c:pt>
                <c:pt idx="1101">
                  <c:v>242.79</c:v>
                </c:pt>
                <c:pt idx="1102">
                  <c:v>242.65</c:v>
                </c:pt>
                <c:pt idx="1103">
                  <c:v>242.51</c:v>
                </c:pt>
                <c:pt idx="1104">
                  <c:v>242.37</c:v>
                </c:pt>
                <c:pt idx="1105">
                  <c:v>242.23</c:v>
                </c:pt>
                <c:pt idx="1106">
                  <c:v>242.1</c:v>
                </c:pt>
                <c:pt idx="1107">
                  <c:v>241.96</c:v>
                </c:pt>
                <c:pt idx="1108">
                  <c:v>241.82</c:v>
                </c:pt>
                <c:pt idx="1109">
                  <c:v>241.69</c:v>
                </c:pt>
                <c:pt idx="1110">
                  <c:v>241.55</c:v>
                </c:pt>
                <c:pt idx="1111">
                  <c:v>241.42</c:v>
                </c:pt>
                <c:pt idx="1112">
                  <c:v>241.42</c:v>
                </c:pt>
                <c:pt idx="1113">
                  <c:v>243.04</c:v>
                </c:pt>
                <c:pt idx="1114">
                  <c:v>243.96</c:v>
                </c:pt>
                <c:pt idx="1115">
                  <c:v>244.53</c:v>
                </c:pt>
                <c:pt idx="1116">
                  <c:v>244.98</c:v>
                </c:pt>
                <c:pt idx="1117">
                  <c:v>245.39</c:v>
                </c:pt>
                <c:pt idx="1118">
                  <c:v>245.77</c:v>
                </c:pt>
                <c:pt idx="1119">
                  <c:v>246.13</c:v>
                </c:pt>
                <c:pt idx="1120">
                  <c:v>246.52</c:v>
                </c:pt>
                <c:pt idx="1121">
                  <c:v>246.96</c:v>
                </c:pt>
                <c:pt idx="1122">
                  <c:v>247.38</c:v>
                </c:pt>
                <c:pt idx="1123">
                  <c:v>247.78</c:v>
                </c:pt>
                <c:pt idx="1124">
                  <c:v>248.16</c:v>
                </c:pt>
                <c:pt idx="1125">
                  <c:v>248.53</c:v>
                </c:pt>
                <c:pt idx="1126">
                  <c:v>248.89</c:v>
                </c:pt>
                <c:pt idx="1127">
                  <c:v>249.27</c:v>
                </c:pt>
                <c:pt idx="1128">
                  <c:v>249.64</c:v>
                </c:pt>
                <c:pt idx="1129">
                  <c:v>250.01</c:v>
                </c:pt>
                <c:pt idx="1130">
                  <c:v>250.37</c:v>
                </c:pt>
                <c:pt idx="1131">
                  <c:v>250.73</c:v>
                </c:pt>
                <c:pt idx="1132">
                  <c:v>251.08</c:v>
                </c:pt>
                <c:pt idx="1133">
                  <c:v>251.43</c:v>
                </c:pt>
                <c:pt idx="1134">
                  <c:v>251.78</c:v>
                </c:pt>
                <c:pt idx="1135">
                  <c:v>252.12</c:v>
                </c:pt>
                <c:pt idx="1136">
                  <c:v>252.46</c:v>
                </c:pt>
                <c:pt idx="1137">
                  <c:v>252.8</c:v>
                </c:pt>
                <c:pt idx="1138">
                  <c:v>253.13</c:v>
                </c:pt>
                <c:pt idx="1139">
                  <c:v>253.46</c:v>
                </c:pt>
                <c:pt idx="1140">
                  <c:v>253.79</c:v>
                </c:pt>
                <c:pt idx="1141">
                  <c:v>254.12</c:v>
                </c:pt>
                <c:pt idx="1142">
                  <c:v>254.45</c:v>
                </c:pt>
                <c:pt idx="1143">
                  <c:v>254.77</c:v>
                </c:pt>
                <c:pt idx="1144">
                  <c:v>255.09</c:v>
                </c:pt>
                <c:pt idx="1145">
                  <c:v>255.41</c:v>
                </c:pt>
                <c:pt idx="1146">
                  <c:v>255.73</c:v>
                </c:pt>
                <c:pt idx="1147">
                  <c:v>256.04000000000002</c:v>
                </c:pt>
                <c:pt idx="1148">
                  <c:v>256.36</c:v>
                </c:pt>
                <c:pt idx="1149">
                  <c:v>256.67</c:v>
                </c:pt>
                <c:pt idx="1150">
                  <c:v>256.98</c:v>
                </c:pt>
                <c:pt idx="1151">
                  <c:v>257.29000000000002</c:v>
                </c:pt>
                <c:pt idx="1152">
                  <c:v>257.60000000000002</c:v>
                </c:pt>
                <c:pt idx="1153">
                  <c:v>257.89999999999998</c:v>
                </c:pt>
                <c:pt idx="1154">
                  <c:v>258.20999999999998</c:v>
                </c:pt>
                <c:pt idx="1155">
                  <c:v>258.51</c:v>
                </c:pt>
                <c:pt idx="1156">
                  <c:v>258.81</c:v>
                </c:pt>
                <c:pt idx="1157">
                  <c:v>259.11</c:v>
                </c:pt>
                <c:pt idx="1158">
                  <c:v>259.41000000000003</c:v>
                </c:pt>
                <c:pt idx="1159">
                  <c:v>259.70999999999998</c:v>
                </c:pt>
                <c:pt idx="1160">
                  <c:v>260</c:v>
                </c:pt>
                <c:pt idx="1161">
                  <c:v>260.29000000000002</c:v>
                </c:pt>
                <c:pt idx="1162">
                  <c:v>260.58999999999997</c:v>
                </c:pt>
                <c:pt idx="1163">
                  <c:v>260.88</c:v>
                </c:pt>
                <c:pt idx="1164">
                  <c:v>261.17</c:v>
                </c:pt>
                <c:pt idx="1165">
                  <c:v>261.45999999999998</c:v>
                </c:pt>
                <c:pt idx="1166">
                  <c:v>261.74</c:v>
                </c:pt>
                <c:pt idx="1167">
                  <c:v>262.02999999999997</c:v>
                </c:pt>
                <c:pt idx="1168">
                  <c:v>262.31</c:v>
                </c:pt>
                <c:pt idx="1169">
                  <c:v>262.58999999999997</c:v>
                </c:pt>
                <c:pt idx="1170">
                  <c:v>262.87</c:v>
                </c:pt>
                <c:pt idx="1171">
                  <c:v>263.14999999999998</c:v>
                </c:pt>
                <c:pt idx="1172">
                  <c:v>263.43</c:v>
                </c:pt>
                <c:pt idx="1173">
                  <c:v>263.70999999999998</c:v>
                </c:pt>
                <c:pt idx="1174">
                  <c:v>263.98</c:v>
                </c:pt>
                <c:pt idx="1175">
                  <c:v>264.25</c:v>
                </c:pt>
                <c:pt idx="1176">
                  <c:v>264.52</c:v>
                </c:pt>
                <c:pt idx="1177">
                  <c:v>264.79000000000002</c:v>
                </c:pt>
                <c:pt idx="1178">
                  <c:v>265.06</c:v>
                </c:pt>
                <c:pt idx="1179">
                  <c:v>265.33</c:v>
                </c:pt>
                <c:pt idx="1180">
                  <c:v>265.60000000000002</c:v>
                </c:pt>
                <c:pt idx="1181">
                  <c:v>265.86</c:v>
                </c:pt>
                <c:pt idx="1182">
                  <c:v>266.12</c:v>
                </c:pt>
                <c:pt idx="1183">
                  <c:v>266.38</c:v>
                </c:pt>
                <c:pt idx="1184">
                  <c:v>266.64</c:v>
                </c:pt>
                <c:pt idx="1185">
                  <c:v>266.89999999999998</c:v>
                </c:pt>
                <c:pt idx="1186">
                  <c:v>267.16000000000003</c:v>
                </c:pt>
                <c:pt idx="1187">
                  <c:v>267.41000000000003</c:v>
                </c:pt>
                <c:pt idx="1188">
                  <c:v>267.67</c:v>
                </c:pt>
                <c:pt idx="1189">
                  <c:v>267.92</c:v>
                </c:pt>
                <c:pt idx="1190">
                  <c:v>268.17</c:v>
                </c:pt>
                <c:pt idx="1191">
                  <c:v>268.42</c:v>
                </c:pt>
                <c:pt idx="1192">
                  <c:v>268.66000000000003</c:v>
                </c:pt>
                <c:pt idx="1193">
                  <c:v>268.91000000000003</c:v>
                </c:pt>
                <c:pt idx="1194">
                  <c:v>269.16000000000003</c:v>
                </c:pt>
                <c:pt idx="1195">
                  <c:v>269.39999999999998</c:v>
                </c:pt>
                <c:pt idx="1196">
                  <c:v>269.64</c:v>
                </c:pt>
                <c:pt idx="1197">
                  <c:v>269.88</c:v>
                </c:pt>
                <c:pt idx="1198">
                  <c:v>270.12</c:v>
                </c:pt>
                <c:pt idx="1199">
                  <c:v>270.36</c:v>
                </c:pt>
                <c:pt idx="1200">
                  <c:v>270.58999999999997</c:v>
                </c:pt>
                <c:pt idx="1201">
                  <c:v>270.83</c:v>
                </c:pt>
                <c:pt idx="1202">
                  <c:v>271.06</c:v>
                </c:pt>
                <c:pt idx="1203">
                  <c:v>271.29000000000002</c:v>
                </c:pt>
                <c:pt idx="1204">
                  <c:v>271.52</c:v>
                </c:pt>
                <c:pt idx="1205">
                  <c:v>271.75</c:v>
                </c:pt>
                <c:pt idx="1206">
                  <c:v>271.97000000000003</c:v>
                </c:pt>
                <c:pt idx="1207">
                  <c:v>272.2</c:v>
                </c:pt>
                <c:pt idx="1208">
                  <c:v>272.42</c:v>
                </c:pt>
                <c:pt idx="1209">
                  <c:v>272.64999999999998</c:v>
                </c:pt>
                <c:pt idx="1210">
                  <c:v>272.87</c:v>
                </c:pt>
                <c:pt idx="1211">
                  <c:v>273.08999999999997</c:v>
                </c:pt>
                <c:pt idx="1212">
                  <c:v>273.3</c:v>
                </c:pt>
                <c:pt idx="1213">
                  <c:v>273.52</c:v>
                </c:pt>
                <c:pt idx="1214">
                  <c:v>273.74</c:v>
                </c:pt>
                <c:pt idx="1215">
                  <c:v>273.95</c:v>
                </c:pt>
                <c:pt idx="1216">
                  <c:v>274.16000000000003</c:v>
                </c:pt>
                <c:pt idx="1217">
                  <c:v>274.37</c:v>
                </c:pt>
                <c:pt idx="1218">
                  <c:v>274.58</c:v>
                </c:pt>
                <c:pt idx="1219">
                  <c:v>274.79000000000002</c:v>
                </c:pt>
                <c:pt idx="1220">
                  <c:v>275</c:v>
                </c:pt>
                <c:pt idx="1221">
                  <c:v>275.2</c:v>
                </c:pt>
                <c:pt idx="1222">
                  <c:v>275.41000000000003</c:v>
                </c:pt>
                <c:pt idx="1223">
                  <c:v>275.61</c:v>
                </c:pt>
                <c:pt idx="1224">
                  <c:v>275.81</c:v>
                </c:pt>
                <c:pt idx="1225">
                  <c:v>276.01</c:v>
                </c:pt>
                <c:pt idx="1226">
                  <c:v>276.20999999999998</c:v>
                </c:pt>
                <c:pt idx="1227">
                  <c:v>276.41000000000003</c:v>
                </c:pt>
                <c:pt idx="1228">
                  <c:v>276.60000000000002</c:v>
                </c:pt>
                <c:pt idx="1229">
                  <c:v>276.8</c:v>
                </c:pt>
                <c:pt idx="1230">
                  <c:v>276.99</c:v>
                </c:pt>
                <c:pt idx="1231">
                  <c:v>277.18</c:v>
                </c:pt>
                <c:pt idx="1232">
                  <c:v>277.37</c:v>
                </c:pt>
                <c:pt idx="1233">
                  <c:v>277.56</c:v>
                </c:pt>
                <c:pt idx="1234">
                  <c:v>277.75</c:v>
                </c:pt>
                <c:pt idx="1235">
                  <c:v>277.94</c:v>
                </c:pt>
                <c:pt idx="1236">
                  <c:v>278.12</c:v>
                </c:pt>
                <c:pt idx="1237">
                  <c:v>278.31</c:v>
                </c:pt>
                <c:pt idx="1238">
                  <c:v>278.49</c:v>
                </c:pt>
                <c:pt idx="1239">
                  <c:v>278.67</c:v>
                </c:pt>
                <c:pt idx="1240">
                  <c:v>278.85000000000002</c:v>
                </c:pt>
                <c:pt idx="1241">
                  <c:v>279.02999999999997</c:v>
                </c:pt>
                <c:pt idx="1242">
                  <c:v>279.20999999999998</c:v>
                </c:pt>
                <c:pt idx="1243">
                  <c:v>279.39</c:v>
                </c:pt>
                <c:pt idx="1244">
                  <c:v>279.56</c:v>
                </c:pt>
                <c:pt idx="1245">
                  <c:v>279.73</c:v>
                </c:pt>
                <c:pt idx="1246">
                  <c:v>279.91000000000003</c:v>
                </c:pt>
                <c:pt idx="1247">
                  <c:v>280.08</c:v>
                </c:pt>
                <c:pt idx="1248">
                  <c:v>280.25</c:v>
                </c:pt>
                <c:pt idx="1249">
                  <c:v>280.42</c:v>
                </c:pt>
                <c:pt idx="1250">
                  <c:v>280.58999999999997</c:v>
                </c:pt>
                <c:pt idx="1251">
                  <c:v>280.75</c:v>
                </c:pt>
                <c:pt idx="1252">
                  <c:v>280.92</c:v>
                </c:pt>
                <c:pt idx="1253">
                  <c:v>281.08</c:v>
                </c:pt>
                <c:pt idx="1254">
                  <c:v>281.24</c:v>
                </c:pt>
                <c:pt idx="1255">
                  <c:v>281.41000000000003</c:v>
                </c:pt>
                <c:pt idx="1256">
                  <c:v>281.57</c:v>
                </c:pt>
                <c:pt idx="1257">
                  <c:v>281.73</c:v>
                </c:pt>
                <c:pt idx="1258">
                  <c:v>281.89</c:v>
                </c:pt>
                <c:pt idx="1259">
                  <c:v>282.04000000000002</c:v>
                </c:pt>
                <c:pt idx="1260">
                  <c:v>282.2</c:v>
                </c:pt>
                <c:pt idx="1261">
                  <c:v>282.35000000000002</c:v>
                </c:pt>
                <c:pt idx="1262">
                  <c:v>282.51</c:v>
                </c:pt>
                <c:pt idx="1263">
                  <c:v>282.66000000000003</c:v>
                </c:pt>
                <c:pt idx="1264">
                  <c:v>282.81</c:v>
                </c:pt>
                <c:pt idx="1265">
                  <c:v>282.95999999999998</c:v>
                </c:pt>
                <c:pt idx="1266">
                  <c:v>283.11</c:v>
                </c:pt>
                <c:pt idx="1267">
                  <c:v>283.26</c:v>
                </c:pt>
                <c:pt idx="1268">
                  <c:v>283.41000000000003</c:v>
                </c:pt>
                <c:pt idx="1269">
                  <c:v>283.55</c:v>
                </c:pt>
                <c:pt idx="1270">
                  <c:v>283.7</c:v>
                </c:pt>
                <c:pt idx="1271">
                  <c:v>283.83999999999997</c:v>
                </c:pt>
                <c:pt idx="1272">
                  <c:v>283.98</c:v>
                </c:pt>
                <c:pt idx="1273">
                  <c:v>284.13</c:v>
                </c:pt>
                <c:pt idx="1274">
                  <c:v>284.27</c:v>
                </c:pt>
                <c:pt idx="1275">
                  <c:v>284.41000000000003</c:v>
                </c:pt>
                <c:pt idx="1276">
                  <c:v>284.54000000000002</c:v>
                </c:pt>
                <c:pt idx="1277">
                  <c:v>284.68</c:v>
                </c:pt>
                <c:pt idx="1278">
                  <c:v>284.82</c:v>
                </c:pt>
                <c:pt idx="1279">
                  <c:v>284.95</c:v>
                </c:pt>
                <c:pt idx="1280">
                  <c:v>285.08999999999997</c:v>
                </c:pt>
                <c:pt idx="1281">
                  <c:v>285.22000000000003</c:v>
                </c:pt>
                <c:pt idx="1282">
                  <c:v>285.35000000000002</c:v>
                </c:pt>
                <c:pt idx="1283">
                  <c:v>285.49</c:v>
                </c:pt>
                <c:pt idx="1284">
                  <c:v>285.62</c:v>
                </c:pt>
                <c:pt idx="1285">
                  <c:v>285.74</c:v>
                </c:pt>
                <c:pt idx="1286">
                  <c:v>285.87</c:v>
                </c:pt>
                <c:pt idx="1287">
                  <c:v>286</c:v>
                </c:pt>
                <c:pt idx="1288">
                  <c:v>286.13</c:v>
                </c:pt>
                <c:pt idx="1289">
                  <c:v>286.25</c:v>
                </c:pt>
                <c:pt idx="1290">
                  <c:v>286.38</c:v>
                </c:pt>
                <c:pt idx="1291">
                  <c:v>286.5</c:v>
                </c:pt>
                <c:pt idx="1292">
                  <c:v>286.62</c:v>
                </c:pt>
                <c:pt idx="1293">
                  <c:v>286.75</c:v>
                </c:pt>
                <c:pt idx="1294">
                  <c:v>286.87</c:v>
                </c:pt>
                <c:pt idx="1295">
                  <c:v>286.99</c:v>
                </c:pt>
                <c:pt idx="1296">
                  <c:v>287.10000000000002</c:v>
                </c:pt>
                <c:pt idx="1297">
                  <c:v>287.22000000000003</c:v>
                </c:pt>
                <c:pt idx="1298">
                  <c:v>287.33999999999997</c:v>
                </c:pt>
                <c:pt idx="1299">
                  <c:v>287.45999999999998</c:v>
                </c:pt>
                <c:pt idx="1300">
                  <c:v>287.57</c:v>
                </c:pt>
                <c:pt idx="1301">
                  <c:v>287.69</c:v>
                </c:pt>
                <c:pt idx="1302">
                  <c:v>287.8</c:v>
                </c:pt>
                <c:pt idx="1303">
                  <c:v>287.91000000000003</c:v>
                </c:pt>
                <c:pt idx="1304">
                  <c:v>288.02</c:v>
                </c:pt>
                <c:pt idx="1305">
                  <c:v>288.13</c:v>
                </c:pt>
                <c:pt idx="1306">
                  <c:v>288.24</c:v>
                </c:pt>
                <c:pt idx="1307">
                  <c:v>288.35000000000002</c:v>
                </c:pt>
                <c:pt idx="1308">
                  <c:v>288.45999999999998</c:v>
                </c:pt>
                <c:pt idx="1309">
                  <c:v>288.57</c:v>
                </c:pt>
                <c:pt idx="1310">
                  <c:v>288.68</c:v>
                </c:pt>
                <c:pt idx="1311">
                  <c:v>288.77999999999997</c:v>
                </c:pt>
                <c:pt idx="1312">
                  <c:v>288.89</c:v>
                </c:pt>
                <c:pt idx="1313">
                  <c:v>288.99</c:v>
                </c:pt>
                <c:pt idx="1314">
                  <c:v>289.08999999999997</c:v>
                </c:pt>
                <c:pt idx="1315">
                  <c:v>289.2</c:v>
                </c:pt>
                <c:pt idx="1316">
                  <c:v>289.3</c:v>
                </c:pt>
                <c:pt idx="1317">
                  <c:v>289.39999999999998</c:v>
                </c:pt>
                <c:pt idx="1318">
                  <c:v>289.5</c:v>
                </c:pt>
                <c:pt idx="1319">
                  <c:v>289.60000000000002</c:v>
                </c:pt>
                <c:pt idx="1320">
                  <c:v>289.7</c:v>
                </c:pt>
                <c:pt idx="1321">
                  <c:v>289.8</c:v>
                </c:pt>
                <c:pt idx="1322">
                  <c:v>289.89</c:v>
                </c:pt>
                <c:pt idx="1323">
                  <c:v>289.99</c:v>
                </c:pt>
                <c:pt idx="1324">
                  <c:v>290.08</c:v>
                </c:pt>
                <c:pt idx="1325">
                  <c:v>290.18</c:v>
                </c:pt>
                <c:pt idx="1326">
                  <c:v>290.27</c:v>
                </c:pt>
                <c:pt idx="1327">
                  <c:v>290.37</c:v>
                </c:pt>
                <c:pt idx="1328">
                  <c:v>290.45999999999998</c:v>
                </c:pt>
                <c:pt idx="1329">
                  <c:v>290.55</c:v>
                </c:pt>
                <c:pt idx="1330">
                  <c:v>290.64</c:v>
                </c:pt>
                <c:pt idx="1331">
                  <c:v>290.73</c:v>
                </c:pt>
                <c:pt idx="1332">
                  <c:v>290.82</c:v>
                </c:pt>
                <c:pt idx="1333">
                  <c:v>290.91000000000003</c:v>
                </c:pt>
                <c:pt idx="1334">
                  <c:v>291</c:v>
                </c:pt>
                <c:pt idx="1335">
                  <c:v>291.08</c:v>
                </c:pt>
                <c:pt idx="1336">
                  <c:v>291.17</c:v>
                </c:pt>
                <c:pt idx="1337">
                  <c:v>291.26</c:v>
                </c:pt>
                <c:pt idx="1338">
                  <c:v>291.33999999999997</c:v>
                </c:pt>
                <c:pt idx="1339">
                  <c:v>291.43</c:v>
                </c:pt>
                <c:pt idx="1340">
                  <c:v>291.51</c:v>
                </c:pt>
                <c:pt idx="1341">
                  <c:v>291.58999999999997</c:v>
                </c:pt>
                <c:pt idx="1342">
                  <c:v>291.68</c:v>
                </c:pt>
                <c:pt idx="1343">
                  <c:v>291.76</c:v>
                </c:pt>
                <c:pt idx="1344">
                  <c:v>291.83999999999997</c:v>
                </c:pt>
                <c:pt idx="1345">
                  <c:v>291.92</c:v>
                </c:pt>
                <c:pt idx="1346">
                  <c:v>292</c:v>
                </c:pt>
                <c:pt idx="1347">
                  <c:v>292.08</c:v>
                </c:pt>
                <c:pt idx="1348">
                  <c:v>292.16000000000003</c:v>
                </c:pt>
                <c:pt idx="1349">
                  <c:v>292.24</c:v>
                </c:pt>
                <c:pt idx="1350">
                  <c:v>292.31</c:v>
                </c:pt>
                <c:pt idx="1351">
                  <c:v>292.39</c:v>
                </c:pt>
                <c:pt idx="1352">
                  <c:v>292.47000000000003</c:v>
                </c:pt>
                <c:pt idx="1353">
                  <c:v>292.54000000000002</c:v>
                </c:pt>
                <c:pt idx="1354">
                  <c:v>292.62</c:v>
                </c:pt>
                <c:pt idx="1355">
                  <c:v>292.69</c:v>
                </c:pt>
                <c:pt idx="1356">
                  <c:v>292.76</c:v>
                </c:pt>
                <c:pt idx="1357">
                  <c:v>292.83999999999997</c:v>
                </c:pt>
                <c:pt idx="1358">
                  <c:v>292.91000000000003</c:v>
                </c:pt>
                <c:pt idx="1359">
                  <c:v>292.98</c:v>
                </c:pt>
                <c:pt idx="1360">
                  <c:v>293.05</c:v>
                </c:pt>
                <c:pt idx="1361">
                  <c:v>293.12</c:v>
                </c:pt>
                <c:pt idx="1362">
                  <c:v>293.19</c:v>
                </c:pt>
                <c:pt idx="1363">
                  <c:v>293.26</c:v>
                </c:pt>
                <c:pt idx="1364">
                  <c:v>293.33</c:v>
                </c:pt>
                <c:pt idx="1365">
                  <c:v>293.39999999999998</c:v>
                </c:pt>
                <c:pt idx="1366">
                  <c:v>293.47000000000003</c:v>
                </c:pt>
                <c:pt idx="1367">
                  <c:v>293.54000000000002</c:v>
                </c:pt>
                <c:pt idx="1368">
                  <c:v>293.60000000000002</c:v>
                </c:pt>
                <c:pt idx="1369">
                  <c:v>293.67</c:v>
                </c:pt>
                <c:pt idx="1370">
                  <c:v>293.73</c:v>
                </c:pt>
                <c:pt idx="1371">
                  <c:v>293.8</c:v>
                </c:pt>
                <c:pt idx="1372">
                  <c:v>293.86</c:v>
                </c:pt>
                <c:pt idx="1373">
                  <c:v>293.93</c:v>
                </c:pt>
                <c:pt idx="1374">
                  <c:v>293.99</c:v>
                </c:pt>
                <c:pt idx="1375">
                  <c:v>294.05</c:v>
                </c:pt>
                <c:pt idx="1376">
                  <c:v>294.12</c:v>
                </c:pt>
                <c:pt idx="1377">
                  <c:v>294.18</c:v>
                </c:pt>
                <c:pt idx="1378">
                  <c:v>294.24</c:v>
                </c:pt>
                <c:pt idx="1379">
                  <c:v>294.3</c:v>
                </c:pt>
                <c:pt idx="1380">
                  <c:v>294.36</c:v>
                </c:pt>
                <c:pt idx="1381">
                  <c:v>294.42</c:v>
                </c:pt>
                <c:pt idx="1382">
                  <c:v>294.48</c:v>
                </c:pt>
                <c:pt idx="1383">
                  <c:v>294.54000000000002</c:v>
                </c:pt>
                <c:pt idx="1384">
                  <c:v>294.60000000000002</c:v>
                </c:pt>
                <c:pt idx="1385">
                  <c:v>294.66000000000003</c:v>
                </c:pt>
                <c:pt idx="1386">
                  <c:v>294.70999999999998</c:v>
                </c:pt>
                <c:pt idx="1387">
                  <c:v>294.77</c:v>
                </c:pt>
                <c:pt idx="1388">
                  <c:v>294.83</c:v>
                </c:pt>
                <c:pt idx="1389">
                  <c:v>294.88</c:v>
                </c:pt>
                <c:pt idx="1390">
                  <c:v>294.94</c:v>
                </c:pt>
                <c:pt idx="1391">
                  <c:v>294.99</c:v>
                </c:pt>
                <c:pt idx="1392">
                  <c:v>295.05</c:v>
                </c:pt>
                <c:pt idx="1393">
                  <c:v>295.10000000000002</c:v>
                </c:pt>
                <c:pt idx="1394">
                  <c:v>295.16000000000003</c:v>
                </c:pt>
                <c:pt idx="1395">
                  <c:v>295.20999999999998</c:v>
                </c:pt>
                <c:pt idx="1396">
                  <c:v>295.26</c:v>
                </c:pt>
                <c:pt idx="1397">
                  <c:v>295.31</c:v>
                </c:pt>
                <c:pt idx="1398">
                  <c:v>295.37</c:v>
                </c:pt>
                <c:pt idx="1399">
                  <c:v>295.42</c:v>
                </c:pt>
                <c:pt idx="1400">
                  <c:v>295.47000000000003</c:v>
                </c:pt>
                <c:pt idx="1401">
                  <c:v>295.52</c:v>
                </c:pt>
                <c:pt idx="1402">
                  <c:v>295.57</c:v>
                </c:pt>
                <c:pt idx="1403">
                  <c:v>295.62</c:v>
                </c:pt>
                <c:pt idx="1404">
                  <c:v>295.67</c:v>
                </c:pt>
                <c:pt idx="1405">
                  <c:v>295.72000000000003</c:v>
                </c:pt>
                <c:pt idx="1406">
                  <c:v>295.77</c:v>
                </c:pt>
                <c:pt idx="1407">
                  <c:v>295.81</c:v>
                </c:pt>
                <c:pt idx="1408">
                  <c:v>295.86</c:v>
                </c:pt>
                <c:pt idx="1409">
                  <c:v>295.91000000000003</c:v>
                </c:pt>
                <c:pt idx="1410">
                  <c:v>295.95999999999998</c:v>
                </c:pt>
                <c:pt idx="1411">
                  <c:v>296</c:v>
                </c:pt>
                <c:pt idx="1412">
                  <c:v>296.05</c:v>
                </c:pt>
                <c:pt idx="1413">
                  <c:v>296.10000000000002</c:v>
                </c:pt>
                <c:pt idx="1414">
                  <c:v>296.14</c:v>
                </c:pt>
                <c:pt idx="1415">
                  <c:v>296.19</c:v>
                </c:pt>
                <c:pt idx="1416">
                  <c:v>296.23</c:v>
                </c:pt>
                <c:pt idx="1417">
                  <c:v>296.27</c:v>
                </c:pt>
                <c:pt idx="1418">
                  <c:v>296.32</c:v>
                </c:pt>
                <c:pt idx="1419">
                  <c:v>296.36</c:v>
                </c:pt>
                <c:pt idx="1420">
                  <c:v>296.39999999999998</c:v>
                </c:pt>
                <c:pt idx="1421">
                  <c:v>296.45</c:v>
                </c:pt>
                <c:pt idx="1422">
                  <c:v>296.49</c:v>
                </c:pt>
                <c:pt idx="1423">
                  <c:v>296.52999999999997</c:v>
                </c:pt>
                <c:pt idx="1424">
                  <c:v>296.57</c:v>
                </c:pt>
                <c:pt idx="1425">
                  <c:v>296.62</c:v>
                </c:pt>
                <c:pt idx="1426">
                  <c:v>296.66000000000003</c:v>
                </c:pt>
                <c:pt idx="1427">
                  <c:v>296.7</c:v>
                </c:pt>
                <c:pt idx="1428">
                  <c:v>296.74</c:v>
                </c:pt>
                <c:pt idx="1429">
                  <c:v>296.77999999999997</c:v>
                </c:pt>
                <c:pt idx="1430">
                  <c:v>296.82</c:v>
                </c:pt>
                <c:pt idx="1431">
                  <c:v>296.86</c:v>
                </c:pt>
                <c:pt idx="1432">
                  <c:v>296.89</c:v>
                </c:pt>
                <c:pt idx="1433">
                  <c:v>296.93</c:v>
                </c:pt>
                <c:pt idx="1434">
                  <c:v>296.97000000000003</c:v>
                </c:pt>
                <c:pt idx="1435">
                  <c:v>297.01</c:v>
                </c:pt>
                <c:pt idx="1436">
                  <c:v>297.05</c:v>
                </c:pt>
                <c:pt idx="1437">
                  <c:v>297.08</c:v>
                </c:pt>
                <c:pt idx="1438">
                  <c:v>297.12</c:v>
                </c:pt>
                <c:pt idx="1439">
                  <c:v>297.16000000000003</c:v>
                </c:pt>
                <c:pt idx="1440">
                  <c:v>297.19</c:v>
                </c:pt>
                <c:pt idx="1441">
                  <c:v>297.23</c:v>
                </c:pt>
                <c:pt idx="1442">
                  <c:v>297.27</c:v>
                </c:pt>
                <c:pt idx="1443">
                  <c:v>297.3</c:v>
                </c:pt>
                <c:pt idx="1444">
                  <c:v>297.33999999999997</c:v>
                </c:pt>
                <c:pt idx="1445">
                  <c:v>297.37</c:v>
                </c:pt>
                <c:pt idx="1446">
                  <c:v>297.41000000000003</c:v>
                </c:pt>
                <c:pt idx="1447">
                  <c:v>297.44</c:v>
                </c:pt>
                <c:pt idx="1448">
                  <c:v>297.47000000000003</c:v>
                </c:pt>
                <c:pt idx="1449">
                  <c:v>297.51</c:v>
                </c:pt>
                <c:pt idx="1450">
                  <c:v>297.54000000000002</c:v>
                </c:pt>
                <c:pt idx="1451">
                  <c:v>297.54000000000002</c:v>
                </c:pt>
                <c:pt idx="1452">
                  <c:v>296.3</c:v>
                </c:pt>
                <c:pt idx="1453">
                  <c:v>295.58999999999997</c:v>
                </c:pt>
                <c:pt idx="1454">
                  <c:v>294.81</c:v>
                </c:pt>
                <c:pt idx="1455">
                  <c:v>294.06</c:v>
                </c:pt>
                <c:pt idx="1456">
                  <c:v>293.33999999999997</c:v>
                </c:pt>
                <c:pt idx="1457">
                  <c:v>292.66000000000003</c:v>
                </c:pt>
                <c:pt idx="1458">
                  <c:v>292.04000000000002</c:v>
                </c:pt>
                <c:pt idx="1459">
                  <c:v>291.45999999999998</c:v>
                </c:pt>
                <c:pt idx="1460">
                  <c:v>290.89999999999998</c:v>
                </c:pt>
                <c:pt idx="1461">
                  <c:v>290.36</c:v>
                </c:pt>
                <c:pt idx="1462">
                  <c:v>289.83</c:v>
                </c:pt>
                <c:pt idx="1463">
                  <c:v>289.32</c:v>
                </c:pt>
                <c:pt idx="1464">
                  <c:v>288.83</c:v>
                </c:pt>
                <c:pt idx="1465">
                  <c:v>288.33999999999997</c:v>
                </c:pt>
                <c:pt idx="1466">
                  <c:v>287.87</c:v>
                </c:pt>
                <c:pt idx="1467">
                  <c:v>287.41000000000003</c:v>
                </c:pt>
                <c:pt idx="1468">
                  <c:v>286.97000000000003</c:v>
                </c:pt>
                <c:pt idx="1469">
                  <c:v>286.52999999999997</c:v>
                </c:pt>
                <c:pt idx="1470">
                  <c:v>286.14</c:v>
                </c:pt>
                <c:pt idx="1471">
                  <c:v>285.76</c:v>
                </c:pt>
                <c:pt idx="1472">
                  <c:v>285.39</c:v>
                </c:pt>
                <c:pt idx="1473">
                  <c:v>285.02999999999997</c:v>
                </c:pt>
                <c:pt idx="1474">
                  <c:v>284.67</c:v>
                </c:pt>
                <c:pt idx="1475">
                  <c:v>284.31</c:v>
                </c:pt>
                <c:pt idx="1476">
                  <c:v>283.95999999999998</c:v>
                </c:pt>
                <c:pt idx="1477">
                  <c:v>283.61</c:v>
                </c:pt>
                <c:pt idx="1478">
                  <c:v>283.27</c:v>
                </c:pt>
                <c:pt idx="1479">
                  <c:v>282.92</c:v>
                </c:pt>
                <c:pt idx="1480">
                  <c:v>282.58</c:v>
                </c:pt>
                <c:pt idx="1481">
                  <c:v>282.24</c:v>
                </c:pt>
                <c:pt idx="1482">
                  <c:v>281.91000000000003</c:v>
                </c:pt>
                <c:pt idx="1483">
                  <c:v>281.57</c:v>
                </c:pt>
                <c:pt idx="1484">
                  <c:v>281.24</c:v>
                </c:pt>
                <c:pt idx="1485">
                  <c:v>280.91000000000003</c:v>
                </c:pt>
                <c:pt idx="1486">
                  <c:v>280.58</c:v>
                </c:pt>
                <c:pt idx="1487">
                  <c:v>280.25</c:v>
                </c:pt>
                <c:pt idx="1488">
                  <c:v>279.92</c:v>
                </c:pt>
                <c:pt idx="1489">
                  <c:v>279.60000000000002</c:v>
                </c:pt>
                <c:pt idx="1490">
                  <c:v>279.27999999999997</c:v>
                </c:pt>
                <c:pt idx="1491">
                  <c:v>278.95999999999998</c:v>
                </c:pt>
                <c:pt idx="1492">
                  <c:v>278.64</c:v>
                </c:pt>
                <c:pt idx="1493">
                  <c:v>278.32</c:v>
                </c:pt>
                <c:pt idx="1494">
                  <c:v>278.01</c:v>
                </c:pt>
                <c:pt idx="1495">
                  <c:v>277.69</c:v>
                </c:pt>
                <c:pt idx="1496">
                  <c:v>277.38</c:v>
                </c:pt>
                <c:pt idx="1497">
                  <c:v>277.07</c:v>
                </c:pt>
                <c:pt idx="1498">
                  <c:v>276.76</c:v>
                </c:pt>
                <c:pt idx="1499">
                  <c:v>276.45</c:v>
                </c:pt>
                <c:pt idx="1500">
                  <c:v>276.14</c:v>
                </c:pt>
                <c:pt idx="1501">
                  <c:v>275.83</c:v>
                </c:pt>
                <c:pt idx="1502">
                  <c:v>275.52</c:v>
                </c:pt>
                <c:pt idx="1503">
                  <c:v>275.22000000000003</c:v>
                </c:pt>
                <c:pt idx="1504">
                  <c:v>274.91000000000003</c:v>
                </c:pt>
                <c:pt idx="1505">
                  <c:v>274.61</c:v>
                </c:pt>
                <c:pt idx="1506">
                  <c:v>274.31</c:v>
                </c:pt>
                <c:pt idx="1507">
                  <c:v>274.01</c:v>
                </c:pt>
                <c:pt idx="1508">
                  <c:v>273.70999999999998</c:v>
                </c:pt>
                <c:pt idx="1509">
                  <c:v>273.41000000000003</c:v>
                </c:pt>
                <c:pt idx="1510">
                  <c:v>273.12</c:v>
                </c:pt>
                <c:pt idx="1511">
                  <c:v>272.82</c:v>
                </c:pt>
                <c:pt idx="1512">
                  <c:v>272.52999999999997</c:v>
                </c:pt>
                <c:pt idx="1513">
                  <c:v>272.23</c:v>
                </c:pt>
                <c:pt idx="1514">
                  <c:v>271.94</c:v>
                </c:pt>
                <c:pt idx="1515">
                  <c:v>271.64999999999998</c:v>
                </c:pt>
                <c:pt idx="1516">
                  <c:v>271.36</c:v>
                </c:pt>
                <c:pt idx="1517">
                  <c:v>271.07</c:v>
                </c:pt>
                <c:pt idx="1518">
                  <c:v>270.79000000000002</c:v>
                </c:pt>
                <c:pt idx="1519">
                  <c:v>270.5</c:v>
                </c:pt>
                <c:pt idx="1520">
                  <c:v>270.22000000000003</c:v>
                </c:pt>
                <c:pt idx="1521">
                  <c:v>269.94</c:v>
                </c:pt>
                <c:pt idx="1522">
                  <c:v>269.66000000000003</c:v>
                </c:pt>
                <c:pt idx="1523">
                  <c:v>269.38</c:v>
                </c:pt>
                <c:pt idx="1524">
                  <c:v>269.10000000000002</c:v>
                </c:pt>
                <c:pt idx="1525">
                  <c:v>268.82</c:v>
                </c:pt>
                <c:pt idx="1526">
                  <c:v>268.55</c:v>
                </c:pt>
                <c:pt idx="1527">
                  <c:v>268.27999999999997</c:v>
                </c:pt>
                <c:pt idx="1528">
                  <c:v>268</c:v>
                </c:pt>
                <c:pt idx="1529">
                  <c:v>267.73</c:v>
                </c:pt>
                <c:pt idx="1530">
                  <c:v>267.45999999999998</c:v>
                </c:pt>
                <c:pt idx="1531">
                  <c:v>267.19</c:v>
                </c:pt>
                <c:pt idx="1532">
                  <c:v>266.93</c:v>
                </c:pt>
                <c:pt idx="1533">
                  <c:v>266.66000000000003</c:v>
                </c:pt>
                <c:pt idx="1534">
                  <c:v>266.39999999999998</c:v>
                </c:pt>
                <c:pt idx="1535">
                  <c:v>266.14</c:v>
                </c:pt>
                <c:pt idx="1536">
                  <c:v>265.88</c:v>
                </c:pt>
                <c:pt idx="1537">
                  <c:v>265.62</c:v>
                </c:pt>
                <c:pt idx="1538">
                  <c:v>265.36</c:v>
                </c:pt>
                <c:pt idx="1539">
                  <c:v>265.10000000000002</c:v>
                </c:pt>
                <c:pt idx="1540">
                  <c:v>264.85000000000002</c:v>
                </c:pt>
                <c:pt idx="1541">
                  <c:v>264.58999999999997</c:v>
                </c:pt>
                <c:pt idx="1542">
                  <c:v>264.33999999999997</c:v>
                </c:pt>
                <c:pt idx="1543">
                  <c:v>264.08999999999997</c:v>
                </c:pt>
                <c:pt idx="1544">
                  <c:v>263.83999999999997</c:v>
                </c:pt>
                <c:pt idx="1545">
                  <c:v>263.58999999999997</c:v>
                </c:pt>
                <c:pt idx="1546">
                  <c:v>263.33999999999997</c:v>
                </c:pt>
                <c:pt idx="1547">
                  <c:v>263.08999999999997</c:v>
                </c:pt>
                <c:pt idx="1548">
                  <c:v>262.85000000000002</c:v>
                </c:pt>
                <c:pt idx="1549">
                  <c:v>262.61</c:v>
                </c:pt>
                <c:pt idx="1550">
                  <c:v>262.36</c:v>
                </c:pt>
                <c:pt idx="1551">
                  <c:v>262.13</c:v>
                </c:pt>
                <c:pt idx="1552">
                  <c:v>261.89</c:v>
                </c:pt>
                <c:pt idx="1553">
                  <c:v>261.64999999999998</c:v>
                </c:pt>
                <c:pt idx="1554">
                  <c:v>261.42</c:v>
                </c:pt>
                <c:pt idx="1555">
                  <c:v>261.19</c:v>
                </c:pt>
                <c:pt idx="1556">
                  <c:v>260.95</c:v>
                </c:pt>
                <c:pt idx="1557">
                  <c:v>260.72000000000003</c:v>
                </c:pt>
                <c:pt idx="1558">
                  <c:v>260.49</c:v>
                </c:pt>
                <c:pt idx="1559">
                  <c:v>260.27</c:v>
                </c:pt>
                <c:pt idx="1560">
                  <c:v>260.04000000000002</c:v>
                </c:pt>
                <c:pt idx="1561">
                  <c:v>259.81</c:v>
                </c:pt>
                <c:pt idx="1562">
                  <c:v>259.58999999999997</c:v>
                </c:pt>
                <c:pt idx="1563">
                  <c:v>259.37</c:v>
                </c:pt>
                <c:pt idx="1564">
                  <c:v>259.14</c:v>
                </c:pt>
                <c:pt idx="1565">
                  <c:v>258.92</c:v>
                </c:pt>
                <c:pt idx="1566">
                  <c:v>258.7</c:v>
                </c:pt>
                <c:pt idx="1567">
                  <c:v>258.49</c:v>
                </c:pt>
                <c:pt idx="1568">
                  <c:v>258.27</c:v>
                </c:pt>
                <c:pt idx="1569">
                  <c:v>258.05</c:v>
                </c:pt>
                <c:pt idx="1570">
                  <c:v>257.83999999999997</c:v>
                </c:pt>
                <c:pt idx="1571">
                  <c:v>257.62</c:v>
                </c:pt>
                <c:pt idx="1572">
                  <c:v>257.41000000000003</c:v>
                </c:pt>
                <c:pt idx="1573">
                  <c:v>257.2</c:v>
                </c:pt>
                <c:pt idx="1574">
                  <c:v>256.99</c:v>
                </c:pt>
                <c:pt idx="1575">
                  <c:v>256.77999999999997</c:v>
                </c:pt>
                <c:pt idx="1576">
                  <c:v>256.57</c:v>
                </c:pt>
                <c:pt idx="1577">
                  <c:v>256.36</c:v>
                </c:pt>
                <c:pt idx="1578">
                  <c:v>256.16000000000003</c:v>
                </c:pt>
                <c:pt idx="1579">
                  <c:v>255.95</c:v>
                </c:pt>
                <c:pt idx="1580">
                  <c:v>255.75</c:v>
                </c:pt>
                <c:pt idx="1581">
                  <c:v>255.55</c:v>
                </c:pt>
                <c:pt idx="1582">
                  <c:v>255.34</c:v>
                </c:pt>
                <c:pt idx="1583">
                  <c:v>255.14</c:v>
                </c:pt>
                <c:pt idx="1584">
                  <c:v>254.94</c:v>
                </c:pt>
                <c:pt idx="1585">
                  <c:v>254.75</c:v>
                </c:pt>
                <c:pt idx="1586">
                  <c:v>254.55</c:v>
                </c:pt>
                <c:pt idx="1587">
                  <c:v>254.35</c:v>
                </c:pt>
                <c:pt idx="1588">
                  <c:v>254.16</c:v>
                </c:pt>
                <c:pt idx="1589">
                  <c:v>253.96</c:v>
                </c:pt>
                <c:pt idx="1590">
                  <c:v>253.77</c:v>
                </c:pt>
                <c:pt idx="1591">
                  <c:v>253.58</c:v>
                </c:pt>
                <c:pt idx="1592">
                  <c:v>253.38</c:v>
                </c:pt>
                <c:pt idx="1593">
                  <c:v>253.19</c:v>
                </c:pt>
                <c:pt idx="1594">
                  <c:v>253</c:v>
                </c:pt>
                <c:pt idx="1595">
                  <c:v>252.81</c:v>
                </c:pt>
                <c:pt idx="1596">
                  <c:v>252.63</c:v>
                </c:pt>
                <c:pt idx="1597">
                  <c:v>252.44</c:v>
                </c:pt>
                <c:pt idx="1598">
                  <c:v>252.25</c:v>
                </c:pt>
                <c:pt idx="1599">
                  <c:v>252.07</c:v>
                </c:pt>
                <c:pt idx="1600">
                  <c:v>251.89</c:v>
                </c:pt>
                <c:pt idx="1601">
                  <c:v>251.7</c:v>
                </c:pt>
                <c:pt idx="1602">
                  <c:v>251.52</c:v>
                </c:pt>
                <c:pt idx="1603">
                  <c:v>251.34</c:v>
                </c:pt>
                <c:pt idx="1604">
                  <c:v>251.16</c:v>
                </c:pt>
                <c:pt idx="1605">
                  <c:v>250.98</c:v>
                </c:pt>
                <c:pt idx="1606">
                  <c:v>250.8</c:v>
                </c:pt>
                <c:pt idx="1607">
                  <c:v>250.62</c:v>
                </c:pt>
                <c:pt idx="1608">
                  <c:v>250.45</c:v>
                </c:pt>
                <c:pt idx="1609">
                  <c:v>250.27</c:v>
                </c:pt>
                <c:pt idx="1610">
                  <c:v>250.1</c:v>
                </c:pt>
                <c:pt idx="1611">
                  <c:v>249.92</c:v>
                </c:pt>
                <c:pt idx="1612">
                  <c:v>249.75</c:v>
                </c:pt>
                <c:pt idx="1613">
                  <c:v>249.58</c:v>
                </c:pt>
                <c:pt idx="1614">
                  <c:v>249.41</c:v>
                </c:pt>
                <c:pt idx="1615">
                  <c:v>249.24</c:v>
                </c:pt>
                <c:pt idx="1616">
                  <c:v>249.07</c:v>
                </c:pt>
                <c:pt idx="1617">
                  <c:v>248.9</c:v>
                </c:pt>
                <c:pt idx="1618">
                  <c:v>248.73</c:v>
                </c:pt>
                <c:pt idx="1619">
                  <c:v>248.56</c:v>
                </c:pt>
                <c:pt idx="1620">
                  <c:v>248.39</c:v>
                </c:pt>
                <c:pt idx="1621">
                  <c:v>248.23</c:v>
                </c:pt>
                <c:pt idx="1622">
                  <c:v>248.06</c:v>
                </c:pt>
                <c:pt idx="1623">
                  <c:v>247.9</c:v>
                </c:pt>
                <c:pt idx="1624">
                  <c:v>247.74</c:v>
                </c:pt>
                <c:pt idx="1625">
                  <c:v>247.57</c:v>
                </c:pt>
                <c:pt idx="1626">
                  <c:v>247.41</c:v>
                </c:pt>
                <c:pt idx="1627">
                  <c:v>247.25</c:v>
                </c:pt>
                <c:pt idx="1628">
                  <c:v>247.09</c:v>
                </c:pt>
                <c:pt idx="1629">
                  <c:v>246.93</c:v>
                </c:pt>
                <c:pt idx="1630">
                  <c:v>246.77</c:v>
                </c:pt>
                <c:pt idx="1631">
                  <c:v>246.62</c:v>
                </c:pt>
                <c:pt idx="1632">
                  <c:v>246.46</c:v>
                </c:pt>
                <c:pt idx="1633">
                  <c:v>246.3</c:v>
                </c:pt>
                <c:pt idx="1634">
                  <c:v>246.15</c:v>
                </c:pt>
                <c:pt idx="1635">
                  <c:v>245.99</c:v>
                </c:pt>
                <c:pt idx="1636">
                  <c:v>245.84</c:v>
                </c:pt>
                <c:pt idx="1637">
                  <c:v>245.68</c:v>
                </c:pt>
                <c:pt idx="1638">
                  <c:v>245.53</c:v>
                </c:pt>
                <c:pt idx="1639">
                  <c:v>245.38</c:v>
                </c:pt>
                <c:pt idx="1640">
                  <c:v>245.23</c:v>
                </c:pt>
                <c:pt idx="1641">
                  <c:v>245.08</c:v>
                </c:pt>
                <c:pt idx="1642">
                  <c:v>244.93</c:v>
                </c:pt>
                <c:pt idx="1643">
                  <c:v>244.78</c:v>
                </c:pt>
                <c:pt idx="1644">
                  <c:v>244.63</c:v>
                </c:pt>
                <c:pt idx="1645">
                  <c:v>244.48</c:v>
                </c:pt>
                <c:pt idx="1646">
                  <c:v>244.33</c:v>
                </c:pt>
                <c:pt idx="1647">
                  <c:v>244.19</c:v>
                </c:pt>
                <c:pt idx="1648">
                  <c:v>244.04</c:v>
                </c:pt>
                <c:pt idx="1649">
                  <c:v>243.9</c:v>
                </c:pt>
                <c:pt idx="1650">
                  <c:v>243.75</c:v>
                </c:pt>
                <c:pt idx="1651">
                  <c:v>243.61</c:v>
                </c:pt>
                <c:pt idx="1652">
                  <c:v>243.47</c:v>
                </c:pt>
                <c:pt idx="1653">
                  <c:v>243.32</c:v>
                </c:pt>
                <c:pt idx="1654">
                  <c:v>243.18</c:v>
                </c:pt>
                <c:pt idx="1655">
                  <c:v>243.04</c:v>
                </c:pt>
                <c:pt idx="1656">
                  <c:v>242.9</c:v>
                </c:pt>
                <c:pt idx="1657">
                  <c:v>242.76</c:v>
                </c:pt>
                <c:pt idx="1658">
                  <c:v>242.62</c:v>
                </c:pt>
                <c:pt idx="1659">
                  <c:v>242.48</c:v>
                </c:pt>
                <c:pt idx="1660">
                  <c:v>242.34</c:v>
                </c:pt>
                <c:pt idx="1661">
                  <c:v>242.21</c:v>
                </c:pt>
                <c:pt idx="1662">
                  <c:v>242.07</c:v>
                </c:pt>
                <c:pt idx="1663">
                  <c:v>241.93</c:v>
                </c:pt>
                <c:pt idx="1664">
                  <c:v>241.8</c:v>
                </c:pt>
                <c:pt idx="1665">
                  <c:v>241.66</c:v>
                </c:pt>
                <c:pt idx="1666">
                  <c:v>241.53</c:v>
                </c:pt>
                <c:pt idx="1667">
                  <c:v>241.4</c:v>
                </c:pt>
                <c:pt idx="1668">
                  <c:v>241.4</c:v>
                </c:pt>
                <c:pt idx="1669">
                  <c:v>243.01</c:v>
                </c:pt>
                <c:pt idx="1670">
                  <c:v>243.94</c:v>
                </c:pt>
                <c:pt idx="1671">
                  <c:v>244.5</c:v>
                </c:pt>
                <c:pt idx="1672">
                  <c:v>244.96</c:v>
                </c:pt>
                <c:pt idx="1673">
                  <c:v>245.37</c:v>
                </c:pt>
                <c:pt idx="1674">
                  <c:v>245.75</c:v>
                </c:pt>
                <c:pt idx="1675">
                  <c:v>246.11</c:v>
                </c:pt>
                <c:pt idx="1676">
                  <c:v>246.5</c:v>
                </c:pt>
                <c:pt idx="1677">
                  <c:v>246.94</c:v>
                </c:pt>
                <c:pt idx="1678">
                  <c:v>247.35</c:v>
                </c:pt>
                <c:pt idx="1679">
                  <c:v>247.75</c:v>
                </c:pt>
                <c:pt idx="1680">
                  <c:v>248.14</c:v>
                </c:pt>
                <c:pt idx="1681">
                  <c:v>248.51</c:v>
                </c:pt>
                <c:pt idx="1682">
                  <c:v>248.87</c:v>
                </c:pt>
                <c:pt idx="1683">
                  <c:v>249.25</c:v>
                </c:pt>
                <c:pt idx="1684">
                  <c:v>249.62</c:v>
                </c:pt>
                <c:pt idx="1685">
                  <c:v>249.99</c:v>
                </c:pt>
                <c:pt idx="1686">
                  <c:v>250.35</c:v>
                </c:pt>
                <c:pt idx="1687">
                  <c:v>250.71</c:v>
                </c:pt>
                <c:pt idx="1688">
                  <c:v>251.06</c:v>
                </c:pt>
                <c:pt idx="1689">
                  <c:v>251.41</c:v>
                </c:pt>
                <c:pt idx="1690">
                  <c:v>251.76</c:v>
                </c:pt>
                <c:pt idx="1691">
                  <c:v>252.1</c:v>
                </c:pt>
                <c:pt idx="1692">
                  <c:v>252.44</c:v>
                </c:pt>
                <c:pt idx="1693">
                  <c:v>252.78</c:v>
                </c:pt>
                <c:pt idx="1694">
                  <c:v>253.11</c:v>
                </c:pt>
                <c:pt idx="1695">
                  <c:v>253.44</c:v>
                </c:pt>
                <c:pt idx="1696">
                  <c:v>253.77</c:v>
                </c:pt>
                <c:pt idx="1697">
                  <c:v>254.1</c:v>
                </c:pt>
                <c:pt idx="1698">
                  <c:v>254.42</c:v>
                </c:pt>
                <c:pt idx="1699">
                  <c:v>254.75</c:v>
                </c:pt>
                <c:pt idx="1700">
                  <c:v>255.07</c:v>
                </c:pt>
                <c:pt idx="1701">
                  <c:v>255.39</c:v>
                </c:pt>
                <c:pt idx="1702">
                  <c:v>255.71</c:v>
                </c:pt>
                <c:pt idx="1703">
                  <c:v>256.02</c:v>
                </c:pt>
                <c:pt idx="1704">
                  <c:v>256.33999999999997</c:v>
                </c:pt>
                <c:pt idx="1705">
                  <c:v>256.64999999999998</c:v>
                </c:pt>
                <c:pt idx="1706">
                  <c:v>256.95999999999998</c:v>
                </c:pt>
                <c:pt idx="1707">
                  <c:v>257.27</c:v>
                </c:pt>
                <c:pt idx="1708">
                  <c:v>257.58</c:v>
                </c:pt>
                <c:pt idx="1709">
                  <c:v>257.88</c:v>
                </c:pt>
                <c:pt idx="1710">
                  <c:v>258.19</c:v>
                </c:pt>
                <c:pt idx="1711">
                  <c:v>258.49</c:v>
                </c:pt>
                <c:pt idx="1712">
                  <c:v>258.79000000000002</c:v>
                </c:pt>
                <c:pt idx="1713">
                  <c:v>259.08999999999997</c:v>
                </c:pt>
                <c:pt idx="1714">
                  <c:v>259.39</c:v>
                </c:pt>
                <c:pt idx="1715">
                  <c:v>259.69</c:v>
                </c:pt>
                <c:pt idx="1716">
                  <c:v>259.98</c:v>
                </c:pt>
                <c:pt idx="1717">
                  <c:v>260.27999999999997</c:v>
                </c:pt>
                <c:pt idx="1718">
                  <c:v>260.57</c:v>
                </c:pt>
                <c:pt idx="1719">
                  <c:v>260.86</c:v>
                </c:pt>
                <c:pt idx="1720">
                  <c:v>261.14999999999998</c:v>
                </c:pt>
                <c:pt idx="1721">
                  <c:v>261.44</c:v>
                </c:pt>
                <c:pt idx="1722">
                  <c:v>261.72000000000003</c:v>
                </c:pt>
                <c:pt idx="1723">
                  <c:v>262.01</c:v>
                </c:pt>
                <c:pt idx="1724">
                  <c:v>262.29000000000002</c:v>
                </c:pt>
                <c:pt idx="1725">
                  <c:v>262.57</c:v>
                </c:pt>
                <c:pt idx="1726">
                  <c:v>262.85000000000002</c:v>
                </c:pt>
                <c:pt idx="1727">
                  <c:v>263.13</c:v>
                </c:pt>
                <c:pt idx="1728">
                  <c:v>263.41000000000003</c:v>
                </c:pt>
                <c:pt idx="1729">
                  <c:v>263.69</c:v>
                </c:pt>
                <c:pt idx="1730">
                  <c:v>263.95999999999998</c:v>
                </c:pt>
                <c:pt idx="1731">
                  <c:v>264.24</c:v>
                </c:pt>
                <c:pt idx="1732">
                  <c:v>264.51</c:v>
                </c:pt>
                <c:pt idx="1733">
                  <c:v>264.77999999999997</c:v>
                </c:pt>
                <c:pt idx="1734">
                  <c:v>265.05</c:v>
                </c:pt>
                <c:pt idx="1735">
                  <c:v>265.31</c:v>
                </c:pt>
                <c:pt idx="1736">
                  <c:v>265.58</c:v>
                </c:pt>
                <c:pt idx="1737">
                  <c:v>265.83999999999997</c:v>
                </c:pt>
                <c:pt idx="1738">
                  <c:v>266.11</c:v>
                </c:pt>
                <c:pt idx="1739">
                  <c:v>266.37</c:v>
                </c:pt>
                <c:pt idx="1740">
                  <c:v>266.63</c:v>
                </c:pt>
                <c:pt idx="1741">
                  <c:v>266.88</c:v>
                </c:pt>
                <c:pt idx="1742">
                  <c:v>267.14</c:v>
                </c:pt>
                <c:pt idx="1743">
                  <c:v>267.39999999999998</c:v>
                </c:pt>
                <c:pt idx="1744">
                  <c:v>267.64999999999998</c:v>
                </c:pt>
                <c:pt idx="1745">
                  <c:v>267.89999999999998</c:v>
                </c:pt>
                <c:pt idx="1746">
                  <c:v>268.14999999999998</c:v>
                </c:pt>
                <c:pt idx="1747">
                  <c:v>268.39999999999998</c:v>
                </c:pt>
                <c:pt idx="1748">
                  <c:v>268.64999999999998</c:v>
                </c:pt>
                <c:pt idx="1749">
                  <c:v>268.89999999999998</c:v>
                </c:pt>
                <c:pt idx="1750">
                  <c:v>269.14</c:v>
                </c:pt>
                <c:pt idx="1751">
                  <c:v>269.38</c:v>
                </c:pt>
                <c:pt idx="1752">
                  <c:v>269.62</c:v>
                </c:pt>
                <c:pt idx="1753">
                  <c:v>269.86</c:v>
                </c:pt>
                <c:pt idx="1754">
                  <c:v>270.10000000000002</c:v>
                </c:pt>
                <c:pt idx="1755">
                  <c:v>270.33999999999997</c:v>
                </c:pt>
                <c:pt idx="1756">
                  <c:v>270.58</c:v>
                </c:pt>
                <c:pt idx="1757">
                  <c:v>270.81</c:v>
                </c:pt>
                <c:pt idx="1758">
                  <c:v>271.04000000000002</c:v>
                </c:pt>
                <c:pt idx="1759">
                  <c:v>271.27</c:v>
                </c:pt>
                <c:pt idx="1760">
                  <c:v>271.5</c:v>
                </c:pt>
                <c:pt idx="1761">
                  <c:v>271.73</c:v>
                </c:pt>
                <c:pt idx="1762">
                  <c:v>271.95999999999998</c:v>
                </c:pt>
                <c:pt idx="1763">
                  <c:v>272.19</c:v>
                </c:pt>
                <c:pt idx="1764">
                  <c:v>272.41000000000003</c:v>
                </c:pt>
                <c:pt idx="1765">
                  <c:v>272.63</c:v>
                </c:pt>
                <c:pt idx="1766">
                  <c:v>272.85000000000002</c:v>
                </c:pt>
                <c:pt idx="1767">
                  <c:v>273.07</c:v>
                </c:pt>
                <c:pt idx="1768">
                  <c:v>273.29000000000002</c:v>
                </c:pt>
                <c:pt idx="1769">
                  <c:v>273.51</c:v>
                </c:pt>
                <c:pt idx="1770">
                  <c:v>273.72000000000003</c:v>
                </c:pt>
                <c:pt idx="1771">
                  <c:v>273.94</c:v>
                </c:pt>
                <c:pt idx="1772">
                  <c:v>274.14999999999998</c:v>
                </c:pt>
                <c:pt idx="1773">
                  <c:v>274.36</c:v>
                </c:pt>
                <c:pt idx="1774">
                  <c:v>274.57</c:v>
                </c:pt>
                <c:pt idx="1775">
                  <c:v>274.77999999999997</c:v>
                </c:pt>
                <c:pt idx="1776">
                  <c:v>274.99</c:v>
                </c:pt>
                <c:pt idx="1777">
                  <c:v>275.19</c:v>
                </c:pt>
                <c:pt idx="1778">
                  <c:v>275.39999999999998</c:v>
                </c:pt>
                <c:pt idx="1779">
                  <c:v>275.60000000000002</c:v>
                </c:pt>
                <c:pt idx="1780">
                  <c:v>275.8</c:v>
                </c:pt>
                <c:pt idx="1781">
                  <c:v>276</c:v>
                </c:pt>
                <c:pt idx="1782">
                  <c:v>276.2</c:v>
                </c:pt>
                <c:pt idx="1783">
                  <c:v>276.39999999999998</c:v>
                </c:pt>
                <c:pt idx="1784">
                  <c:v>276.58999999999997</c:v>
                </c:pt>
                <c:pt idx="1785">
                  <c:v>276.79000000000002</c:v>
                </c:pt>
                <c:pt idx="1786">
                  <c:v>276.98</c:v>
                </c:pt>
                <c:pt idx="1787">
                  <c:v>277.17</c:v>
                </c:pt>
                <c:pt idx="1788">
                  <c:v>277.36</c:v>
                </c:pt>
                <c:pt idx="1789">
                  <c:v>277.55</c:v>
                </c:pt>
                <c:pt idx="1790">
                  <c:v>277.74</c:v>
                </c:pt>
                <c:pt idx="1791">
                  <c:v>277.93</c:v>
                </c:pt>
                <c:pt idx="1792">
                  <c:v>278.11</c:v>
                </c:pt>
                <c:pt idx="1793">
                  <c:v>278.3</c:v>
                </c:pt>
                <c:pt idx="1794">
                  <c:v>278.48</c:v>
                </c:pt>
                <c:pt idx="1795">
                  <c:v>278.66000000000003</c:v>
                </c:pt>
                <c:pt idx="1796">
                  <c:v>278.83999999999997</c:v>
                </c:pt>
                <c:pt idx="1797">
                  <c:v>279.02</c:v>
                </c:pt>
                <c:pt idx="1798">
                  <c:v>279.2</c:v>
                </c:pt>
                <c:pt idx="1799">
                  <c:v>279.37</c:v>
                </c:pt>
                <c:pt idx="1800">
                  <c:v>279.55</c:v>
                </c:pt>
                <c:pt idx="1801">
                  <c:v>279.72000000000003</c:v>
                </c:pt>
                <c:pt idx="1802">
                  <c:v>279.89999999999998</c:v>
                </c:pt>
                <c:pt idx="1803">
                  <c:v>280.07</c:v>
                </c:pt>
                <c:pt idx="1804">
                  <c:v>280.24</c:v>
                </c:pt>
                <c:pt idx="1805">
                  <c:v>280.41000000000003</c:v>
                </c:pt>
                <c:pt idx="1806">
                  <c:v>280.57</c:v>
                </c:pt>
                <c:pt idx="1807">
                  <c:v>280.74</c:v>
                </c:pt>
                <c:pt idx="1808">
                  <c:v>280.91000000000003</c:v>
                </c:pt>
                <c:pt idx="1809">
                  <c:v>281.07</c:v>
                </c:pt>
                <c:pt idx="1810">
                  <c:v>281.23</c:v>
                </c:pt>
                <c:pt idx="1811">
                  <c:v>281.39999999999998</c:v>
                </c:pt>
                <c:pt idx="1812">
                  <c:v>281.56</c:v>
                </c:pt>
                <c:pt idx="1813">
                  <c:v>281.72000000000003</c:v>
                </c:pt>
                <c:pt idx="1814">
                  <c:v>281.88</c:v>
                </c:pt>
                <c:pt idx="1815">
                  <c:v>282.02999999999997</c:v>
                </c:pt>
                <c:pt idx="1816">
                  <c:v>282.19</c:v>
                </c:pt>
                <c:pt idx="1817">
                  <c:v>282.33999999999997</c:v>
                </c:pt>
                <c:pt idx="1818">
                  <c:v>282.5</c:v>
                </c:pt>
                <c:pt idx="1819">
                  <c:v>282.64999999999998</c:v>
                </c:pt>
                <c:pt idx="1820">
                  <c:v>282.8</c:v>
                </c:pt>
                <c:pt idx="1821">
                  <c:v>282.95</c:v>
                </c:pt>
                <c:pt idx="1822">
                  <c:v>283.10000000000002</c:v>
                </c:pt>
                <c:pt idx="1823">
                  <c:v>283.25</c:v>
                </c:pt>
                <c:pt idx="1824">
                  <c:v>283.39999999999998</c:v>
                </c:pt>
                <c:pt idx="1825">
                  <c:v>283.54000000000002</c:v>
                </c:pt>
                <c:pt idx="1826">
                  <c:v>283.69</c:v>
                </c:pt>
                <c:pt idx="1827">
                  <c:v>283.83</c:v>
                </c:pt>
                <c:pt idx="1828">
                  <c:v>283.97000000000003</c:v>
                </c:pt>
                <c:pt idx="1829">
                  <c:v>284.12</c:v>
                </c:pt>
                <c:pt idx="1830">
                  <c:v>284.26</c:v>
                </c:pt>
                <c:pt idx="1831">
                  <c:v>284.39999999999998</c:v>
                </c:pt>
                <c:pt idx="1832">
                  <c:v>284.54000000000002</c:v>
                </c:pt>
                <c:pt idx="1833">
                  <c:v>284.67</c:v>
                </c:pt>
                <c:pt idx="1834">
                  <c:v>284.81</c:v>
                </c:pt>
                <c:pt idx="1835">
                  <c:v>284.94</c:v>
                </c:pt>
                <c:pt idx="1836">
                  <c:v>285.08</c:v>
                </c:pt>
                <c:pt idx="1837">
                  <c:v>285.20999999999998</c:v>
                </c:pt>
                <c:pt idx="1838">
                  <c:v>285.35000000000002</c:v>
                </c:pt>
                <c:pt idx="1839">
                  <c:v>285.48</c:v>
                </c:pt>
                <c:pt idx="1840">
                  <c:v>285.61</c:v>
                </c:pt>
                <c:pt idx="1841">
                  <c:v>285.74</c:v>
                </c:pt>
                <c:pt idx="1842">
                  <c:v>285.87</c:v>
                </c:pt>
                <c:pt idx="1843">
                  <c:v>285.99</c:v>
                </c:pt>
                <c:pt idx="1844">
                  <c:v>286.12</c:v>
                </c:pt>
                <c:pt idx="1845">
                  <c:v>286.24</c:v>
                </c:pt>
                <c:pt idx="1846">
                  <c:v>286.37</c:v>
                </c:pt>
                <c:pt idx="1847">
                  <c:v>286.49</c:v>
                </c:pt>
                <c:pt idx="1848">
                  <c:v>286.62</c:v>
                </c:pt>
                <c:pt idx="1849">
                  <c:v>286.74</c:v>
                </c:pt>
                <c:pt idx="1850">
                  <c:v>286.86</c:v>
                </c:pt>
                <c:pt idx="1851">
                  <c:v>286.98</c:v>
                </c:pt>
                <c:pt idx="1852">
                  <c:v>287.10000000000002</c:v>
                </c:pt>
                <c:pt idx="1853">
                  <c:v>287.22000000000003</c:v>
                </c:pt>
                <c:pt idx="1854">
                  <c:v>287.33</c:v>
                </c:pt>
                <c:pt idx="1855">
                  <c:v>287.45</c:v>
                </c:pt>
                <c:pt idx="1856">
                  <c:v>287.56</c:v>
                </c:pt>
                <c:pt idx="1857">
                  <c:v>287.68</c:v>
                </c:pt>
                <c:pt idx="1858">
                  <c:v>287.79000000000002</c:v>
                </c:pt>
                <c:pt idx="1859">
                  <c:v>287.89999999999998</c:v>
                </c:pt>
                <c:pt idx="1860">
                  <c:v>288.02</c:v>
                </c:pt>
                <c:pt idx="1861">
                  <c:v>288.13</c:v>
                </c:pt>
                <c:pt idx="1862">
                  <c:v>288.24</c:v>
                </c:pt>
                <c:pt idx="1863">
                  <c:v>288.35000000000002</c:v>
                </c:pt>
                <c:pt idx="1864">
                  <c:v>288.45999999999998</c:v>
                </c:pt>
                <c:pt idx="1865">
                  <c:v>288.56</c:v>
                </c:pt>
                <c:pt idx="1866">
                  <c:v>288.67</c:v>
                </c:pt>
                <c:pt idx="1867">
                  <c:v>288.77999999999997</c:v>
                </c:pt>
                <c:pt idx="1868">
                  <c:v>288.88</c:v>
                </c:pt>
                <c:pt idx="1869">
                  <c:v>288.98</c:v>
                </c:pt>
                <c:pt idx="1870">
                  <c:v>289.08999999999997</c:v>
                </c:pt>
                <c:pt idx="1871">
                  <c:v>289.19</c:v>
                </c:pt>
                <c:pt idx="1872">
                  <c:v>289.29000000000002</c:v>
                </c:pt>
                <c:pt idx="1873">
                  <c:v>289.39</c:v>
                </c:pt>
                <c:pt idx="1874">
                  <c:v>289.49</c:v>
                </c:pt>
                <c:pt idx="1875">
                  <c:v>289.58999999999997</c:v>
                </c:pt>
                <c:pt idx="1876">
                  <c:v>289.69</c:v>
                </c:pt>
                <c:pt idx="1877">
                  <c:v>289.79000000000002</c:v>
                </c:pt>
                <c:pt idx="1878">
                  <c:v>289.89</c:v>
                </c:pt>
                <c:pt idx="1879">
                  <c:v>289.98</c:v>
                </c:pt>
                <c:pt idx="1880">
                  <c:v>290.08</c:v>
                </c:pt>
                <c:pt idx="1881">
                  <c:v>290.17</c:v>
                </c:pt>
                <c:pt idx="1882">
                  <c:v>290.27</c:v>
                </c:pt>
                <c:pt idx="1883">
                  <c:v>290.36</c:v>
                </c:pt>
                <c:pt idx="1884">
                  <c:v>290.45</c:v>
                </c:pt>
                <c:pt idx="1885">
                  <c:v>290.54000000000002</c:v>
                </c:pt>
                <c:pt idx="1886">
                  <c:v>290.63</c:v>
                </c:pt>
                <c:pt idx="1887">
                  <c:v>290.72000000000003</c:v>
                </c:pt>
                <c:pt idx="1888">
                  <c:v>290.81</c:v>
                </c:pt>
                <c:pt idx="1889">
                  <c:v>290.89999999999998</c:v>
                </c:pt>
                <c:pt idx="1890">
                  <c:v>290.99</c:v>
                </c:pt>
                <c:pt idx="1891">
                  <c:v>291.08</c:v>
                </c:pt>
                <c:pt idx="1892">
                  <c:v>291.17</c:v>
                </c:pt>
                <c:pt idx="1893">
                  <c:v>291.25</c:v>
                </c:pt>
                <c:pt idx="1894">
                  <c:v>291.33999999999997</c:v>
                </c:pt>
                <c:pt idx="1895">
                  <c:v>291.42</c:v>
                </c:pt>
                <c:pt idx="1896">
                  <c:v>291.51</c:v>
                </c:pt>
                <c:pt idx="1897">
                  <c:v>291.58999999999997</c:v>
                </c:pt>
                <c:pt idx="1898">
                  <c:v>291.67</c:v>
                </c:pt>
                <c:pt idx="1899">
                  <c:v>291.75</c:v>
                </c:pt>
                <c:pt idx="1900">
                  <c:v>291.83</c:v>
                </c:pt>
                <c:pt idx="1901">
                  <c:v>291.92</c:v>
                </c:pt>
                <c:pt idx="1902">
                  <c:v>292</c:v>
                </c:pt>
                <c:pt idx="1903">
                  <c:v>292.07</c:v>
                </c:pt>
                <c:pt idx="1904">
                  <c:v>292.14999999999998</c:v>
                </c:pt>
                <c:pt idx="1905">
                  <c:v>292.23</c:v>
                </c:pt>
                <c:pt idx="1906">
                  <c:v>292.31</c:v>
                </c:pt>
                <c:pt idx="1907">
                  <c:v>292.39</c:v>
                </c:pt>
                <c:pt idx="1908">
                  <c:v>292.45999999999998</c:v>
                </c:pt>
                <c:pt idx="1909">
                  <c:v>292.54000000000002</c:v>
                </c:pt>
                <c:pt idx="1910">
                  <c:v>292.61</c:v>
                </c:pt>
                <c:pt idx="1911">
                  <c:v>292.69</c:v>
                </c:pt>
                <c:pt idx="1912">
                  <c:v>292.76</c:v>
                </c:pt>
                <c:pt idx="1913">
                  <c:v>292.83</c:v>
                </c:pt>
                <c:pt idx="1914">
                  <c:v>292.91000000000003</c:v>
                </c:pt>
                <c:pt idx="1915">
                  <c:v>292.98</c:v>
                </c:pt>
                <c:pt idx="1916">
                  <c:v>293.05</c:v>
                </c:pt>
                <c:pt idx="1917">
                  <c:v>293.12</c:v>
                </c:pt>
                <c:pt idx="1918">
                  <c:v>293.19</c:v>
                </c:pt>
                <c:pt idx="1919">
                  <c:v>293.26</c:v>
                </c:pt>
                <c:pt idx="1920">
                  <c:v>293.33</c:v>
                </c:pt>
                <c:pt idx="1921">
                  <c:v>293.39999999999998</c:v>
                </c:pt>
                <c:pt idx="1922">
                  <c:v>293.45999999999998</c:v>
                </c:pt>
                <c:pt idx="1923">
                  <c:v>293.52999999999997</c:v>
                </c:pt>
                <c:pt idx="1924">
                  <c:v>293.60000000000002</c:v>
                </c:pt>
                <c:pt idx="1925">
                  <c:v>293.66000000000003</c:v>
                </c:pt>
                <c:pt idx="1926">
                  <c:v>293.73</c:v>
                </c:pt>
                <c:pt idx="1927">
                  <c:v>293.8</c:v>
                </c:pt>
                <c:pt idx="1928">
                  <c:v>293.86</c:v>
                </c:pt>
                <c:pt idx="1929">
                  <c:v>293.92</c:v>
                </c:pt>
                <c:pt idx="1930">
                  <c:v>293.99</c:v>
                </c:pt>
                <c:pt idx="1931">
                  <c:v>294.05</c:v>
                </c:pt>
                <c:pt idx="1932">
                  <c:v>294.11</c:v>
                </c:pt>
                <c:pt idx="1933">
                  <c:v>294.17</c:v>
                </c:pt>
                <c:pt idx="1934">
                  <c:v>294.24</c:v>
                </c:pt>
                <c:pt idx="1935">
                  <c:v>294.3</c:v>
                </c:pt>
                <c:pt idx="1936">
                  <c:v>294.36</c:v>
                </c:pt>
                <c:pt idx="1937">
                  <c:v>294.42</c:v>
                </c:pt>
                <c:pt idx="1938">
                  <c:v>294.48</c:v>
                </c:pt>
                <c:pt idx="1939">
                  <c:v>294.54000000000002</c:v>
                </c:pt>
                <c:pt idx="1940">
                  <c:v>294.58999999999997</c:v>
                </c:pt>
                <c:pt idx="1941">
                  <c:v>294.64999999999998</c:v>
                </c:pt>
                <c:pt idx="1942">
                  <c:v>294.70999999999998</c:v>
                </c:pt>
                <c:pt idx="1943">
                  <c:v>294.77</c:v>
                </c:pt>
                <c:pt idx="1944">
                  <c:v>294.82</c:v>
                </c:pt>
                <c:pt idx="1945">
                  <c:v>294.88</c:v>
                </c:pt>
                <c:pt idx="1946">
                  <c:v>294.94</c:v>
                </c:pt>
                <c:pt idx="1947">
                  <c:v>294.99</c:v>
                </c:pt>
                <c:pt idx="1948">
                  <c:v>295.04000000000002</c:v>
                </c:pt>
                <c:pt idx="1949">
                  <c:v>295.10000000000002</c:v>
                </c:pt>
                <c:pt idx="1950">
                  <c:v>295.14999999999998</c:v>
                </c:pt>
                <c:pt idx="1951">
                  <c:v>295.20999999999998</c:v>
                </c:pt>
                <c:pt idx="1952">
                  <c:v>295.26</c:v>
                </c:pt>
                <c:pt idx="1953">
                  <c:v>295.31</c:v>
                </c:pt>
                <c:pt idx="1954">
                  <c:v>295.36</c:v>
                </c:pt>
                <c:pt idx="1955">
                  <c:v>295.41000000000003</c:v>
                </c:pt>
                <c:pt idx="1956">
                  <c:v>295.47000000000003</c:v>
                </c:pt>
                <c:pt idx="1957">
                  <c:v>295.52</c:v>
                </c:pt>
                <c:pt idx="1958">
                  <c:v>295.57</c:v>
                </c:pt>
                <c:pt idx="1959">
                  <c:v>295.62</c:v>
                </c:pt>
                <c:pt idx="1960">
                  <c:v>295.67</c:v>
                </c:pt>
                <c:pt idx="1961">
                  <c:v>295.72000000000003</c:v>
                </c:pt>
                <c:pt idx="1962">
                  <c:v>295.76</c:v>
                </c:pt>
                <c:pt idx="1963">
                  <c:v>295.81</c:v>
                </c:pt>
                <c:pt idx="1964">
                  <c:v>295.86</c:v>
                </c:pt>
                <c:pt idx="1965">
                  <c:v>295.91000000000003</c:v>
                </c:pt>
                <c:pt idx="1966">
                  <c:v>295.95</c:v>
                </c:pt>
                <c:pt idx="1967">
                  <c:v>296</c:v>
                </c:pt>
                <c:pt idx="1968">
                  <c:v>296.05</c:v>
                </c:pt>
                <c:pt idx="1969">
                  <c:v>296.08999999999997</c:v>
                </c:pt>
                <c:pt idx="1970">
                  <c:v>296.14</c:v>
                </c:pt>
                <c:pt idx="1971">
                  <c:v>296.18</c:v>
                </c:pt>
                <c:pt idx="1972">
                  <c:v>296.23</c:v>
                </c:pt>
                <c:pt idx="1973">
                  <c:v>296.27</c:v>
                </c:pt>
                <c:pt idx="1974">
                  <c:v>296.32</c:v>
                </c:pt>
                <c:pt idx="1975">
                  <c:v>296.36</c:v>
                </c:pt>
                <c:pt idx="1976">
                  <c:v>296.39999999999998</c:v>
                </c:pt>
                <c:pt idx="1977">
                  <c:v>296.44</c:v>
                </c:pt>
                <c:pt idx="1978">
                  <c:v>296.49</c:v>
                </c:pt>
                <c:pt idx="1979">
                  <c:v>296.52999999999997</c:v>
                </c:pt>
                <c:pt idx="1980">
                  <c:v>296.57</c:v>
                </c:pt>
                <c:pt idx="1981">
                  <c:v>296.61</c:v>
                </c:pt>
                <c:pt idx="1982">
                  <c:v>296.64999999999998</c:v>
                </c:pt>
                <c:pt idx="1983">
                  <c:v>296.69</c:v>
                </c:pt>
                <c:pt idx="1984">
                  <c:v>296.73</c:v>
                </c:pt>
                <c:pt idx="1985">
                  <c:v>296.77</c:v>
                </c:pt>
                <c:pt idx="1986">
                  <c:v>296.81</c:v>
                </c:pt>
                <c:pt idx="1987">
                  <c:v>296.85000000000002</c:v>
                </c:pt>
                <c:pt idx="1988">
                  <c:v>296.89</c:v>
                </c:pt>
                <c:pt idx="1989">
                  <c:v>296.93</c:v>
                </c:pt>
                <c:pt idx="1990">
                  <c:v>296.97000000000003</c:v>
                </c:pt>
                <c:pt idx="1991">
                  <c:v>297.01</c:v>
                </c:pt>
                <c:pt idx="1992">
                  <c:v>297.04000000000002</c:v>
                </c:pt>
                <c:pt idx="1993">
                  <c:v>297.08</c:v>
                </c:pt>
                <c:pt idx="1994">
                  <c:v>297.12</c:v>
                </c:pt>
                <c:pt idx="1995">
                  <c:v>297.16000000000003</c:v>
                </c:pt>
                <c:pt idx="1996">
                  <c:v>297.19</c:v>
                </c:pt>
                <c:pt idx="1997">
                  <c:v>297.23</c:v>
                </c:pt>
                <c:pt idx="1998">
                  <c:v>297.26</c:v>
                </c:pt>
                <c:pt idx="1999">
                  <c:v>297.3</c:v>
                </c:pt>
                <c:pt idx="2000">
                  <c:v>297.33</c:v>
                </c:pt>
                <c:pt idx="2001">
                  <c:v>297.37</c:v>
                </c:pt>
                <c:pt idx="2002">
                  <c:v>297.39999999999998</c:v>
                </c:pt>
                <c:pt idx="2003">
                  <c:v>297.44</c:v>
                </c:pt>
                <c:pt idx="2004">
                  <c:v>297.47000000000003</c:v>
                </c:pt>
                <c:pt idx="2005">
                  <c:v>297.51</c:v>
                </c:pt>
                <c:pt idx="2006">
                  <c:v>297.54000000000002</c:v>
                </c:pt>
                <c:pt idx="2007">
                  <c:v>297.54000000000002</c:v>
                </c:pt>
                <c:pt idx="2008">
                  <c:v>296.3</c:v>
                </c:pt>
                <c:pt idx="2009">
                  <c:v>295.58999999999997</c:v>
                </c:pt>
                <c:pt idx="2010">
                  <c:v>294.81</c:v>
                </c:pt>
                <c:pt idx="2011">
                  <c:v>294.06</c:v>
                </c:pt>
                <c:pt idx="2012">
                  <c:v>293.33999999999997</c:v>
                </c:pt>
                <c:pt idx="2013">
                  <c:v>292.66000000000003</c:v>
                </c:pt>
                <c:pt idx="2014">
                  <c:v>292.04000000000002</c:v>
                </c:pt>
                <c:pt idx="2015">
                  <c:v>291.45999999999998</c:v>
                </c:pt>
                <c:pt idx="2016">
                  <c:v>290.89999999999998</c:v>
                </c:pt>
                <c:pt idx="2017">
                  <c:v>290.36</c:v>
                </c:pt>
                <c:pt idx="2018">
                  <c:v>289.83</c:v>
                </c:pt>
                <c:pt idx="2019">
                  <c:v>289.32</c:v>
                </c:pt>
                <c:pt idx="2020">
                  <c:v>288.82</c:v>
                </c:pt>
                <c:pt idx="2021">
                  <c:v>288.33999999999997</c:v>
                </c:pt>
                <c:pt idx="2022">
                  <c:v>287.87</c:v>
                </c:pt>
                <c:pt idx="2023">
                  <c:v>287.41000000000003</c:v>
                </c:pt>
                <c:pt idx="2024">
                  <c:v>286.95999999999998</c:v>
                </c:pt>
                <c:pt idx="2025">
                  <c:v>286.52</c:v>
                </c:pt>
                <c:pt idx="2026">
                  <c:v>286.14</c:v>
                </c:pt>
                <c:pt idx="2027">
                  <c:v>285.76</c:v>
                </c:pt>
                <c:pt idx="2028">
                  <c:v>285.39</c:v>
                </c:pt>
                <c:pt idx="2029">
                  <c:v>285.02999999999997</c:v>
                </c:pt>
                <c:pt idx="2030">
                  <c:v>284.67</c:v>
                </c:pt>
                <c:pt idx="2031">
                  <c:v>284.31</c:v>
                </c:pt>
                <c:pt idx="2032">
                  <c:v>283.95999999999998</c:v>
                </c:pt>
                <c:pt idx="2033">
                  <c:v>283.61</c:v>
                </c:pt>
                <c:pt idx="2034">
                  <c:v>283.26</c:v>
                </c:pt>
                <c:pt idx="2035">
                  <c:v>282.92</c:v>
                </c:pt>
                <c:pt idx="2036">
                  <c:v>282.58</c:v>
                </c:pt>
                <c:pt idx="2037">
                  <c:v>282.24</c:v>
                </c:pt>
                <c:pt idx="2038">
                  <c:v>281.89999999999998</c:v>
                </c:pt>
                <c:pt idx="2039">
                  <c:v>281.57</c:v>
                </c:pt>
                <c:pt idx="2040">
                  <c:v>281.24</c:v>
                </c:pt>
                <c:pt idx="2041">
                  <c:v>280.89999999999998</c:v>
                </c:pt>
                <c:pt idx="2042">
                  <c:v>280.57</c:v>
                </c:pt>
                <c:pt idx="2043">
                  <c:v>280.25</c:v>
                </c:pt>
                <c:pt idx="2044">
                  <c:v>279.92</c:v>
                </c:pt>
                <c:pt idx="2045">
                  <c:v>279.60000000000002</c:v>
                </c:pt>
                <c:pt idx="2046">
                  <c:v>279.27999999999997</c:v>
                </c:pt>
                <c:pt idx="2047">
                  <c:v>278.95999999999998</c:v>
                </c:pt>
                <c:pt idx="2048">
                  <c:v>278.64</c:v>
                </c:pt>
                <c:pt idx="2049">
                  <c:v>278.32</c:v>
                </c:pt>
                <c:pt idx="2050">
                  <c:v>278.01</c:v>
                </c:pt>
                <c:pt idx="2051">
                  <c:v>277.69</c:v>
                </c:pt>
                <c:pt idx="2052">
                  <c:v>277.38</c:v>
                </c:pt>
                <c:pt idx="2053">
                  <c:v>277.07</c:v>
                </c:pt>
                <c:pt idx="2054">
                  <c:v>276.76</c:v>
                </c:pt>
                <c:pt idx="2055">
                  <c:v>276.45</c:v>
                </c:pt>
                <c:pt idx="2056">
                  <c:v>276.14</c:v>
                </c:pt>
                <c:pt idx="2057">
                  <c:v>275.83</c:v>
                </c:pt>
                <c:pt idx="2058">
                  <c:v>275.52</c:v>
                </c:pt>
                <c:pt idx="2059">
                  <c:v>275.22000000000003</c:v>
                </c:pt>
                <c:pt idx="2060">
                  <c:v>274.91000000000003</c:v>
                </c:pt>
                <c:pt idx="2061">
                  <c:v>274.61</c:v>
                </c:pt>
                <c:pt idx="2062">
                  <c:v>274.31</c:v>
                </c:pt>
                <c:pt idx="2063">
                  <c:v>274.01</c:v>
                </c:pt>
                <c:pt idx="2064">
                  <c:v>273.70999999999998</c:v>
                </c:pt>
                <c:pt idx="2065">
                  <c:v>273.41000000000003</c:v>
                </c:pt>
                <c:pt idx="2066">
                  <c:v>273.11</c:v>
                </c:pt>
                <c:pt idx="2067">
                  <c:v>272.82</c:v>
                </c:pt>
                <c:pt idx="2068">
                  <c:v>272.52</c:v>
                </c:pt>
                <c:pt idx="2069">
                  <c:v>272.23</c:v>
                </c:pt>
                <c:pt idx="2070">
                  <c:v>271.94</c:v>
                </c:pt>
                <c:pt idx="2071">
                  <c:v>271.64999999999998</c:v>
                </c:pt>
                <c:pt idx="2072">
                  <c:v>271.36</c:v>
                </c:pt>
                <c:pt idx="2073">
                  <c:v>271.07</c:v>
                </c:pt>
                <c:pt idx="2074">
                  <c:v>270.79000000000002</c:v>
                </c:pt>
                <c:pt idx="2075">
                  <c:v>270.5</c:v>
                </c:pt>
                <c:pt idx="2076">
                  <c:v>270.22000000000003</c:v>
                </c:pt>
                <c:pt idx="2077">
                  <c:v>269.94</c:v>
                </c:pt>
                <c:pt idx="2078">
                  <c:v>269.66000000000003</c:v>
                </c:pt>
                <c:pt idx="2079">
                  <c:v>269.38</c:v>
                </c:pt>
                <c:pt idx="2080">
                  <c:v>269.10000000000002</c:v>
                </c:pt>
                <c:pt idx="2081">
                  <c:v>268.82</c:v>
                </c:pt>
                <c:pt idx="2082">
                  <c:v>268.55</c:v>
                </c:pt>
                <c:pt idx="2083">
                  <c:v>268.27</c:v>
                </c:pt>
                <c:pt idx="2084">
                  <c:v>268</c:v>
                </c:pt>
                <c:pt idx="2085">
                  <c:v>267.73</c:v>
                </c:pt>
                <c:pt idx="2086">
                  <c:v>267.45999999999998</c:v>
                </c:pt>
                <c:pt idx="2087">
                  <c:v>267.19</c:v>
                </c:pt>
                <c:pt idx="2088">
                  <c:v>266.93</c:v>
                </c:pt>
                <c:pt idx="2089">
                  <c:v>266.66000000000003</c:v>
                </c:pt>
                <c:pt idx="2090">
                  <c:v>266.39999999999998</c:v>
                </c:pt>
                <c:pt idx="2091">
                  <c:v>266.14</c:v>
                </c:pt>
                <c:pt idx="2092">
                  <c:v>265.87</c:v>
                </c:pt>
                <c:pt idx="2093">
                  <c:v>265.61</c:v>
                </c:pt>
                <c:pt idx="2094">
                  <c:v>265.36</c:v>
                </c:pt>
                <c:pt idx="2095">
                  <c:v>265.10000000000002</c:v>
                </c:pt>
                <c:pt idx="2096">
                  <c:v>264.83999999999997</c:v>
                </c:pt>
                <c:pt idx="2097">
                  <c:v>264.58999999999997</c:v>
                </c:pt>
                <c:pt idx="2098">
                  <c:v>264.33999999999997</c:v>
                </c:pt>
                <c:pt idx="2099">
                  <c:v>264.08999999999997</c:v>
                </c:pt>
                <c:pt idx="2100">
                  <c:v>263.83999999999997</c:v>
                </c:pt>
                <c:pt idx="2101">
                  <c:v>263.58999999999997</c:v>
                </c:pt>
                <c:pt idx="2102">
                  <c:v>263.33999999999997</c:v>
                </c:pt>
                <c:pt idx="2103">
                  <c:v>263.08999999999997</c:v>
                </c:pt>
                <c:pt idx="2104">
                  <c:v>262.85000000000002</c:v>
                </c:pt>
                <c:pt idx="2105">
                  <c:v>262.60000000000002</c:v>
                </c:pt>
                <c:pt idx="2106">
                  <c:v>262.36</c:v>
                </c:pt>
                <c:pt idx="2107">
                  <c:v>262.12</c:v>
                </c:pt>
                <c:pt idx="2108">
                  <c:v>261.89</c:v>
                </c:pt>
                <c:pt idx="2109">
                  <c:v>261.64999999999998</c:v>
                </c:pt>
                <c:pt idx="2110">
                  <c:v>261.42</c:v>
                </c:pt>
                <c:pt idx="2111">
                  <c:v>261.19</c:v>
                </c:pt>
                <c:pt idx="2112">
                  <c:v>260.95</c:v>
                </c:pt>
                <c:pt idx="2113">
                  <c:v>260.72000000000003</c:v>
                </c:pt>
                <c:pt idx="2114">
                  <c:v>260.49</c:v>
                </c:pt>
                <c:pt idx="2115">
                  <c:v>260.27</c:v>
                </c:pt>
                <c:pt idx="2116">
                  <c:v>260.04000000000002</c:v>
                </c:pt>
                <c:pt idx="2117">
                  <c:v>259.81</c:v>
                </c:pt>
                <c:pt idx="2118">
                  <c:v>259.58999999999997</c:v>
                </c:pt>
                <c:pt idx="2119">
                  <c:v>259.37</c:v>
                </c:pt>
                <c:pt idx="2120">
                  <c:v>259.14</c:v>
                </c:pt>
                <c:pt idx="2121">
                  <c:v>258.92</c:v>
                </c:pt>
                <c:pt idx="2122">
                  <c:v>258.7</c:v>
                </c:pt>
                <c:pt idx="2123">
                  <c:v>258.48</c:v>
                </c:pt>
                <c:pt idx="2124">
                  <c:v>258.27</c:v>
                </c:pt>
                <c:pt idx="2125">
                  <c:v>258.05</c:v>
                </c:pt>
                <c:pt idx="2126">
                  <c:v>257.83999999999997</c:v>
                </c:pt>
                <c:pt idx="2127">
                  <c:v>257.62</c:v>
                </c:pt>
                <c:pt idx="2128">
                  <c:v>257.41000000000003</c:v>
                </c:pt>
                <c:pt idx="2129">
                  <c:v>257.2</c:v>
                </c:pt>
                <c:pt idx="2130">
                  <c:v>256.99</c:v>
                </c:pt>
                <c:pt idx="2131">
                  <c:v>256.77999999999997</c:v>
                </c:pt>
                <c:pt idx="2132">
                  <c:v>256.57</c:v>
                </c:pt>
                <c:pt idx="2133">
                  <c:v>256.36</c:v>
                </c:pt>
                <c:pt idx="2134">
                  <c:v>256.16000000000003</c:v>
                </c:pt>
                <c:pt idx="2135">
                  <c:v>255.95</c:v>
                </c:pt>
                <c:pt idx="2136">
                  <c:v>255.75</c:v>
                </c:pt>
                <c:pt idx="2137">
                  <c:v>255.55</c:v>
                </c:pt>
                <c:pt idx="2138">
                  <c:v>255.34</c:v>
                </c:pt>
                <c:pt idx="2139">
                  <c:v>255.14</c:v>
                </c:pt>
                <c:pt idx="2140">
                  <c:v>254.94</c:v>
                </c:pt>
                <c:pt idx="2141">
                  <c:v>254.74</c:v>
                </c:pt>
                <c:pt idx="2142">
                  <c:v>254.55</c:v>
                </c:pt>
                <c:pt idx="2143">
                  <c:v>254.35</c:v>
                </c:pt>
                <c:pt idx="2144">
                  <c:v>254.15</c:v>
                </c:pt>
                <c:pt idx="2145">
                  <c:v>253.96</c:v>
                </c:pt>
                <c:pt idx="2146">
                  <c:v>253.77</c:v>
                </c:pt>
                <c:pt idx="2147">
                  <c:v>253.57</c:v>
                </c:pt>
                <c:pt idx="2148">
                  <c:v>253.38</c:v>
                </c:pt>
                <c:pt idx="2149">
                  <c:v>253.19</c:v>
                </c:pt>
                <c:pt idx="2150">
                  <c:v>253</c:v>
                </c:pt>
                <c:pt idx="2151">
                  <c:v>252.81</c:v>
                </c:pt>
                <c:pt idx="2152">
                  <c:v>252.63</c:v>
                </c:pt>
                <c:pt idx="2153">
                  <c:v>252.44</c:v>
                </c:pt>
                <c:pt idx="2154">
                  <c:v>252.25</c:v>
                </c:pt>
                <c:pt idx="2155">
                  <c:v>252.07</c:v>
                </c:pt>
                <c:pt idx="2156">
                  <c:v>251.88</c:v>
                </c:pt>
                <c:pt idx="2157">
                  <c:v>251.7</c:v>
                </c:pt>
                <c:pt idx="2158">
                  <c:v>251.52</c:v>
                </c:pt>
                <c:pt idx="2159">
                  <c:v>251.34</c:v>
                </c:pt>
                <c:pt idx="2160">
                  <c:v>251.16</c:v>
                </c:pt>
                <c:pt idx="2161">
                  <c:v>250.98</c:v>
                </c:pt>
                <c:pt idx="2162">
                  <c:v>250.8</c:v>
                </c:pt>
                <c:pt idx="2163">
                  <c:v>250.62</c:v>
                </c:pt>
                <c:pt idx="2164">
                  <c:v>250.45</c:v>
                </c:pt>
                <c:pt idx="2165">
                  <c:v>250.27</c:v>
                </c:pt>
                <c:pt idx="2166">
                  <c:v>250.1</c:v>
                </c:pt>
                <c:pt idx="2167">
                  <c:v>249.92</c:v>
                </c:pt>
                <c:pt idx="2168">
                  <c:v>249.75</c:v>
                </c:pt>
                <c:pt idx="2169">
                  <c:v>249.58</c:v>
                </c:pt>
                <c:pt idx="2170">
                  <c:v>249.41</c:v>
                </c:pt>
                <c:pt idx="2171">
                  <c:v>249.23</c:v>
                </c:pt>
                <c:pt idx="2172">
                  <c:v>249.06</c:v>
                </c:pt>
                <c:pt idx="2173">
                  <c:v>248.9</c:v>
                </c:pt>
                <c:pt idx="2174">
                  <c:v>248.73</c:v>
                </c:pt>
                <c:pt idx="2175">
                  <c:v>248.56</c:v>
                </c:pt>
                <c:pt idx="2176">
                  <c:v>248.39</c:v>
                </c:pt>
                <c:pt idx="2177">
                  <c:v>248.23</c:v>
                </c:pt>
                <c:pt idx="2178">
                  <c:v>248.06</c:v>
                </c:pt>
                <c:pt idx="2179">
                  <c:v>247.9</c:v>
                </c:pt>
                <c:pt idx="2180">
                  <c:v>247.74</c:v>
                </c:pt>
                <c:pt idx="2181">
                  <c:v>247.57</c:v>
                </c:pt>
                <c:pt idx="2182">
                  <c:v>247.41</c:v>
                </c:pt>
                <c:pt idx="2183">
                  <c:v>247.25</c:v>
                </c:pt>
                <c:pt idx="2184">
                  <c:v>247.09</c:v>
                </c:pt>
                <c:pt idx="2185">
                  <c:v>246.93</c:v>
                </c:pt>
                <c:pt idx="2186">
                  <c:v>246.77</c:v>
                </c:pt>
                <c:pt idx="2187">
                  <c:v>246.61</c:v>
                </c:pt>
                <c:pt idx="2188">
                  <c:v>246.46</c:v>
                </c:pt>
                <c:pt idx="2189">
                  <c:v>246.3</c:v>
                </c:pt>
                <c:pt idx="2190">
                  <c:v>246.15</c:v>
                </c:pt>
                <c:pt idx="2191">
                  <c:v>245.99</c:v>
                </c:pt>
                <c:pt idx="2192">
                  <c:v>245.84</c:v>
                </c:pt>
                <c:pt idx="2193">
                  <c:v>245.68</c:v>
                </c:pt>
                <c:pt idx="2194">
                  <c:v>245.53</c:v>
                </c:pt>
                <c:pt idx="2195">
                  <c:v>245.38</c:v>
                </c:pt>
                <c:pt idx="2196">
                  <c:v>245.23</c:v>
                </c:pt>
                <c:pt idx="2197">
                  <c:v>245.08</c:v>
                </c:pt>
                <c:pt idx="2198">
                  <c:v>244.93</c:v>
                </c:pt>
                <c:pt idx="2199">
                  <c:v>244.78</c:v>
                </c:pt>
                <c:pt idx="2200">
                  <c:v>244.63</c:v>
                </c:pt>
                <c:pt idx="2201">
                  <c:v>244.48</c:v>
                </c:pt>
                <c:pt idx="2202">
                  <c:v>244.33</c:v>
                </c:pt>
                <c:pt idx="2203">
                  <c:v>244.19</c:v>
                </c:pt>
                <c:pt idx="2204">
                  <c:v>244.04</c:v>
                </c:pt>
                <c:pt idx="2205">
                  <c:v>243.9</c:v>
                </c:pt>
                <c:pt idx="2206">
                  <c:v>243.75</c:v>
                </c:pt>
                <c:pt idx="2207">
                  <c:v>243.61</c:v>
                </c:pt>
                <c:pt idx="2208">
                  <c:v>243.47</c:v>
                </c:pt>
                <c:pt idx="2209">
                  <c:v>243.32</c:v>
                </c:pt>
                <c:pt idx="2210">
                  <c:v>243.18</c:v>
                </c:pt>
                <c:pt idx="2211">
                  <c:v>243.04</c:v>
                </c:pt>
                <c:pt idx="2212">
                  <c:v>242.9</c:v>
                </c:pt>
                <c:pt idx="2213">
                  <c:v>242.76</c:v>
                </c:pt>
                <c:pt idx="2214">
                  <c:v>242.62</c:v>
                </c:pt>
                <c:pt idx="2215">
                  <c:v>242.48</c:v>
                </c:pt>
                <c:pt idx="2216">
                  <c:v>242.34</c:v>
                </c:pt>
                <c:pt idx="2217">
                  <c:v>242.21</c:v>
                </c:pt>
                <c:pt idx="2218">
                  <c:v>242.07</c:v>
                </c:pt>
                <c:pt idx="2219">
                  <c:v>241.93</c:v>
                </c:pt>
                <c:pt idx="2220">
                  <c:v>241.8</c:v>
                </c:pt>
                <c:pt idx="2221">
                  <c:v>241.66</c:v>
                </c:pt>
                <c:pt idx="2222">
                  <c:v>241.53</c:v>
                </c:pt>
                <c:pt idx="2223">
                  <c:v>241.4</c:v>
                </c:pt>
              </c:numCache>
            </c:numRef>
          </c:yVal>
          <c:smooth val="1"/>
        </c:ser>
        <c:dLbls>
          <c:showLegendKey val="0"/>
          <c:showVal val="0"/>
          <c:showCatName val="0"/>
          <c:showSerName val="0"/>
          <c:showPercent val="0"/>
          <c:showBubbleSize val="0"/>
        </c:dLbls>
        <c:axId val="36836416"/>
        <c:axId val="36836992"/>
      </c:scatterChart>
      <c:valAx>
        <c:axId val="36836416"/>
        <c:scaling>
          <c:orientation val="minMax"/>
          <c:max val="23000"/>
          <c:min val="0"/>
        </c:scaling>
        <c:delete val="0"/>
        <c:axPos val="b"/>
        <c:title>
          <c:tx>
            <c:rich>
              <a:bodyPr/>
              <a:lstStyle/>
              <a:p>
                <a:pPr>
                  <a:defRPr>
                    <a:latin typeface="Arial" panose="020B0604020202020204" pitchFamily="34" charset="0"/>
                    <a:cs typeface="Arial" panose="020B0604020202020204" pitchFamily="34" charset="0"/>
                  </a:defRPr>
                </a:pPr>
                <a:r>
                  <a:rPr lang="es-EC">
                    <a:latin typeface="Arial" panose="020B0604020202020204" pitchFamily="34" charset="0"/>
                    <a:cs typeface="Arial" panose="020B0604020202020204" pitchFamily="34" charset="0"/>
                  </a:rPr>
                  <a:t>Tiempo</a:t>
                </a:r>
                <a:r>
                  <a:rPr lang="es-EC" baseline="0">
                    <a:latin typeface="Arial" panose="020B0604020202020204" pitchFamily="34" charset="0"/>
                    <a:cs typeface="Arial" panose="020B0604020202020204" pitchFamily="34" charset="0"/>
                  </a:rPr>
                  <a:t> [s]</a:t>
                </a:r>
                <a:endParaRPr lang="es-EC">
                  <a:latin typeface="Arial" panose="020B0604020202020204" pitchFamily="34" charset="0"/>
                  <a:cs typeface="Arial" panose="020B0604020202020204" pitchFamily="34" charset="0"/>
                </a:endParaRPr>
              </a:p>
            </c:rich>
          </c:tx>
          <c:layout/>
          <c:overlay val="0"/>
        </c:title>
        <c:numFmt formatCode="General" sourceLinked="1"/>
        <c:majorTickMark val="out"/>
        <c:minorTickMark val="none"/>
        <c:tickLblPos val="nextTo"/>
        <c:crossAx val="36836992"/>
        <c:crosses val="autoZero"/>
        <c:crossBetween val="midCat"/>
        <c:majorUnit val="2500"/>
        <c:minorUnit val="1000"/>
      </c:valAx>
      <c:valAx>
        <c:axId val="36836992"/>
        <c:scaling>
          <c:orientation val="minMax"/>
          <c:max val="310"/>
          <c:min val="230"/>
        </c:scaling>
        <c:delete val="0"/>
        <c:axPos val="l"/>
        <c:majorGridlines/>
        <c:title>
          <c:tx>
            <c:rich>
              <a:bodyPr rot="-5400000" vert="horz"/>
              <a:lstStyle/>
              <a:p>
                <a:pPr>
                  <a:defRPr>
                    <a:latin typeface="Arial" panose="020B0604020202020204" pitchFamily="34" charset="0"/>
                    <a:cs typeface="Arial" panose="020B0604020202020204" pitchFamily="34" charset="0"/>
                  </a:defRPr>
                </a:pPr>
                <a:r>
                  <a:rPr lang="es-EC">
                    <a:latin typeface="Arial" panose="020B0604020202020204" pitchFamily="34" charset="0"/>
                    <a:cs typeface="Arial" panose="020B0604020202020204" pitchFamily="34" charset="0"/>
                  </a:rPr>
                  <a:t>Temperatura</a:t>
                </a:r>
                <a:r>
                  <a:rPr lang="es-EC" baseline="0">
                    <a:latin typeface="Arial" panose="020B0604020202020204" pitchFamily="34" charset="0"/>
                    <a:cs typeface="Arial" panose="020B0604020202020204" pitchFamily="34" charset="0"/>
                  </a:rPr>
                  <a:t> [°K]</a:t>
                </a:r>
                <a:endParaRPr lang="es-EC">
                  <a:latin typeface="Arial" panose="020B0604020202020204" pitchFamily="34" charset="0"/>
                  <a:cs typeface="Arial" panose="020B0604020202020204" pitchFamily="34" charset="0"/>
                </a:endParaRPr>
              </a:p>
            </c:rich>
          </c:tx>
          <c:layout/>
          <c:overlay val="0"/>
        </c:title>
        <c:numFmt formatCode="General" sourceLinked="1"/>
        <c:majorTickMark val="out"/>
        <c:minorTickMark val="none"/>
        <c:tickLblPos val="nextTo"/>
        <c:crossAx val="36836416"/>
        <c:crosses val="autoZero"/>
        <c:crossBetween val="midCat"/>
        <c:majorUnit val="10"/>
        <c:minorUnit val="1"/>
      </c:valAx>
      <c:spPr>
        <a:ln>
          <a:solidFill>
            <a:schemeClr val="tx1">
              <a:alpha val="50000"/>
            </a:schemeClr>
          </a:solidFill>
        </a:ln>
      </c:spPr>
    </c:plotArea>
    <c:legend>
      <c:legendPos val="r"/>
      <c:layout>
        <c:manualLayout>
          <c:xMode val="edge"/>
          <c:yMode val="edge"/>
          <c:x val="0.83180531975099037"/>
          <c:y val="0.39563774711647282"/>
          <c:w val="0.15913978494623657"/>
          <c:h val="0.20872450576705434"/>
        </c:manualLayout>
      </c:layout>
      <c:overlay val="0"/>
      <c:spPr>
        <a:ln>
          <a:solidFill>
            <a:schemeClr val="tx1">
              <a:alpha val="50000"/>
            </a:schemeClr>
          </a:solidFill>
        </a:ln>
      </c:spPr>
      <c:txPr>
        <a:bodyPr/>
        <a:lstStyle/>
        <a:p>
          <a:pPr>
            <a:defRPr>
              <a:latin typeface="Arial" panose="020B0604020202020204" pitchFamily="34" charset="0"/>
              <a:cs typeface="Arial" panose="020B0604020202020204" pitchFamily="34" charset="0"/>
            </a:defRPr>
          </a:pPr>
          <a:endParaRPr lang="es-EC"/>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5997622938642095E-2"/>
          <c:y val="4.669829520521291E-2"/>
          <c:w val="0.74291751266940709"/>
          <c:h val="0.82275971913767187"/>
        </c:manualLayout>
      </c:layout>
      <c:scatterChart>
        <c:scatterStyle val="smoothMarker"/>
        <c:varyColors val="0"/>
        <c:ser>
          <c:idx val="0"/>
          <c:order val="0"/>
          <c:tx>
            <c:v>Panel +X</c:v>
          </c:tx>
          <c:spPr>
            <a:ln w="25400">
              <a:solidFill>
                <a:schemeClr val="accent2"/>
              </a:solidFill>
            </a:ln>
          </c:spPr>
          <c:marker>
            <c:symbol val="none"/>
          </c:marker>
          <c:xVal>
            <c:numRef>
              <c:f>Hoja1!$C$4:$C$2227</c:f>
              <c:numCache>
                <c:formatCode>General</c:formatCode>
                <c:ptCount val="2224"/>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pt idx="972">
                  <c:v>9720</c:v>
                </c:pt>
                <c:pt idx="973">
                  <c:v>9730</c:v>
                </c:pt>
                <c:pt idx="974">
                  <c:v>9740</c:v>
                </c:pt>
                <c:pt idx="975">
                  <c:v>9750</c:v>
                </c:pt>
                <c:pt idx="976">
                  <c:v>9760</c:v>
                </c:pt>
                <c:pt idx="977">
                  <c:v>9770</c:v>
                </c:pt>
                <c:pt idx="978">
                  <c:v>9780</c:v>
                </c:pt>
                <c:pt idx="979">
                  <c:v>9790</c:v>
                </c:pt>
                <c:pt idx="980">
                  <c:v>9800</c:v>
                </c:pt>
                <c:pt idx="981">
                  <c:v>9810</c:v>
                </c:pt>
                <c:pt idx="982">
                  <c:v>9820</c:v>
                </c:pt>
                <c:pt idx="983">
                  <c:v>9830</c:v>
                </c:pt>
                <c:pt idx="984">
                  <c:v>9840</c:v>
                </c:pt>
                <c:pt idx="985">
                  <c:v>9850</c:v>
                </c:pt>
                <c:pt idx="986">
                  <c:v>9860</c:v>
                </c:pt>
                <c:pt idx="987">
                  <c:v>9870</c:v>
                </c:pt>
                <c:pt idx="988">
                  <c:v>9880</c:v>
                </c:pt>
                <c:pt idx="989">
                  <c:v>9890</c:v>
                </c:pt>
                <c:pt idx="990">
                  <c:v>9900</c:v>
                </c:pt>
                <c:pt idx="991">
                  <c:v>9910</c:v>
                </c:pt>
                <c:pt idx="992">
                  <c:v>9920</c:v>
                </c:pt>
                <c:pt idx="993">
                  <c:v>9930</c:v>
                </c:pt>
                <c:pt idx="994">
                  <c:v>9940</c:v>
                </c:pt>
                <c:pt idx="995">
                  <c:v>9950</c:v>
                </c:pt>
                <c:pt idx="996">
                  <c:v>9960</c:v>
                </c:pt>
                <c:pt idx="997">
                  <c:v>9970</c:v>
                </c:pt>
                <c:pt idx="998">
                  <c:v>9980</c:v>
                </c:pt>
                <c:pt idx="999">
                  <c:v>9990</c:v>
                </c:pt>
                <c:pt idx="1000">
                  <c:v>10000</c:v>
                </c:pt>
                <c:pt idx="1001">
                  <c:v>10010</c:v>
                </c:pt>
                <c:pt idx="1002">
                  <c:v>10020</c:v>
                </c:pt>
                <c:pt idx="1003">
                  <c:v>10030</c:v>
                </c:pt>
                <c:pt idx="1004">
                  <c:v>10040</c:v>
                </c:pt>
                <c:pt idx="1005">
                  <c:v>10050</c:v>
                </c:pt>
                <c:pt idx="1006">
                  <c:v>10060</c:v>
                </c:pt>
                <c:pt idx="1007">
                  <c:v>10070</c:v>
                </c:pt>
                <c:pt idx="1008">
                  <c:v>10080</c:v>
                </c:pt>
                <c:pt idx="1009">
                  <c:v>10090</c:v>
                </c:pt>
                <c:pt idx="1010">
                  <c:v>10100</c:v>
                </c:pt>
                <c:pt idx="1011">
                  <c:v>10110</c:v>
                </c:pt>
                <c:pt idx="1012">
                  <c:v>10120</c:v>
                </c:pt>
                <c:pt idx="1013">
                  <c:v>10130</c:v>
                </c:pt>
                <c:pt idx="1014">
                  <c:v>10140</c:v>
                </c:pt>
                <c:pt idx="1015">
                  <c:v>10150</c:v>
                </c:pt>
                <c:pt idx="1016">
                  <c:v>10160</c:v>
                </c:pt>
                <c:pt idx="1017">
                  <c:v>10170</c:v>
                </c:pt>
                <c:pt idx="1018">
                  <c:v>10180</c:v>
                </c:pt>
                <c:pt idx="1019">
                  <c:v>10190</c:v>
                </c:pt>
                <c:pt idx="1020">
                  <c:v>10200</c:v>
                </c:pt>
                <c:pt idx="1021">
                  <c:v>10210</c:v>
                </c:pt>
                <c:pt idx="1022">
                  <c:v>10220</c:v>
                </c:pt>
                <c:pt idx="1023">
                  <c:v>10230</c:v>
                </c:pt>
                <c:pt idx="1024">
                  <c:v>10240</c:v>
                </c:pt>
                <c:pt idx="1025">
                  <c:v>10250</c:v>
                </c:pt>
                <c:pt idx="1026">
                  <c:v>10260</c:v>
                </c:pt>
                <c:pt idx="1027">
                  <c:v>10270</c:v>
                </c:pt>
                <c:pt idx="1028">
                  <c:v>10280</c:v>
                </c:pt>
                <c:pt idx="1029">
                  <c:v>10290</c:v>
                </c:pt>
                <c:pt idx="1030">
                  <c:v>10300</c:v>
                </c:pt>
                <c:pt idx="1031">
                  <c:v>10310</c:v>
                </c:pt>
                <c:pt idx="1032">
                  <c:v>10320</c:v>
                </c:pt>
                <c:pt idx="1033">
                  <c:v>10330</c:v>
                </c:pt>
                <c:pt idx="1034">
                  <c:v>10340</c:v>
                </c:pt>
                <c:pt idx="1035">
                  <c:v>10350</c:v>
                </c:pt>
                <c:pt idx="1036">
                  <c:v>10360</c:v>
                </c:pt>
                <c:pt idx="1037">
                  <c:v>10370</c:v>
                </c:pt>
                <c:pt idx="1038">
                  <c:v>10380</c:v>
                </c:pt>
                <c:pt idx="1039">
                  <c:v>10390</c:v>
                </c:pt>
                <c:pt idx="1040">
                  <c:v>10400</c:v>
                </c:pt>
                <c:pt idx="1041">
                  <c:v>10410</c:v>
                </c:pt>
                <c:pt idx="1042">
                  <c:v>10420</c:v>
                </c:pt>
                <c:pt idx="1043">
                  <c:v>10430</c:v>
                </c:pt>
                <c:pt idx="1044">
                  <c:v>10440</c:v>
                </c:pt>
                <c:pt idx="1045">
                  <c:v>10450</c:v>
                </c:pt>
                <c:pt idx="1046">
                  <c:v>10460</c:v>
                </c:pt>
                <c:pt idx="1047">
                  <c:v>10470</c:v>
                </c:pt>
                <c:pt idx="1048">
                  <c:v>10480</c:v>
                </c:pt>
                <c:pt idx="1049">
                  <c:v>10490</c:v>
                </c:pt>
                <c:pt idx="1050">
                  <c:v>10500</c:v>
                </c:pt>
                <c:pt idx="1051">
                  <c:v>10510</c:v>
                </c:pt>
                <c:pt idx="1052">
                  <c:v>10520</c:v>
                </c:pt>
                <c:pt idx="1053">
                  <c:v>10530</c:v>
                </c:pt>
                <c:pt idx="1054">
                  <c:v>10540</c:v>
                </c:pt>
                <c:pt idx="1055">
                  <c:v>10550</c:v>
                </c:pt>
                <c:pt idx="1056">
                  <c:v>10560</c:v>
                </c:pt>
                <c:pt idx="1057">
                  <c:v>10570</c:v>
                </c:pt>
                <c:pt idx="1058">
                  <c:v>10580</c:v>
                </c:pt>
                <c:pt idx="1059">
                  <c:v>10590</c:v>
                </c:pt>
                <c:pt idx="1060">
                  <c:v>10600</c:v>
                </c:pt>
                <c:pt idx="1061">
                  <c:v>10610</c:v>
                </c:pt>
                <c:pt idx="1062">
                  <c:v>10620</c:v>
                </c:pt>
                <c:pt idx="1063">
                  <c:v>10630</c:v>
                </c:pt>
                <c:pt idx="1064">
                  <c:v>10640</c:v>
                </c:pt>
                <c:pt idx="1065">
                  <c:v>10650</c:v>
                </c:pt>
                <c:pt idx="1066">
                  <c:v>10660</c:v>
                </c:pt>
                <c:pt idx="1067">
                  <c:v>10670</c:v>
                </c:pt>
                <c:pt idx="1068">
                  <c:v>10680</c:v>
                </c:pt>
                <c:pt idx="1069">
                  <c:v>10690</c:v>
                </c:pt>
                <c:pt idx="1070">
                  <c:v>10700</c:v>
                </c:pt>
                <c:pt idx="1071">
                  <c:v>10710</c:v>
                </c:pt>
                <c:pt idx="1072">
                  <c:v>10720</c:v>
                </c:pt>
                <c:pt idx="1073">
                  <c:v>10730</c:v>
                </c:pt>
                <c:pt idx="1074">
                  <c:v>10740</c:v>
                </c:pt>
                <c:pt idx="1075">
                  <c:v>10750</c:v>
                </c:pt>
                <c:pt idx="1076">
                  <c:v>10760</c:v>
                </c:pt>
                <c:pt idx="1077">
                  <c:v>10770</c:v>
                </c:pt>
                <c:pt idx="1078">
                  <c:v>10780</c:v>
                </c:pt>
                <c:pt idx="1079">
                  <c:v>10790</c:v>
                </c:pt>
                <c:pt idx="1080">
                  <c:v>10800</c:v>
                </c:pt>
                <c:pt idx="1081">
                  <c:v>10810</c:v>
                </c:pt>
                <c:pt idx="1082">
                  <c:v>10820</c:v>
                </c:pt>
                <c:pt idx="1083">
                  <c:v>10830</c:v>
                </c:pt>
                <c:pt idx="1084">
                  <c:v>10840</c:v>
                </c:pt>
                <c:pt idx="1085">
                  <c:v>10850</c:v>
                </c:pt>
                <c:pt idx="1086">
                  <c:v>10860</c:v>
                </c:pt>
                <c:pt idx="1087">
                  <c:v>10870</c:v>
                </c:pt>
                <c:pt idx="1088">
                  <c:v>10880</c:v>
                </c:pt>
                <c:pt idx="1089">
                  <c:v>10890</c:v>
                </c:pt>
                <c:pt idx="1090">
                  <c:v>10900</c:v>
                </c:pt>
                <c:pt idx="1091">
                  <c:v>10910</c:v>
                </c:pt>
                <c:pt idx="1092">
                  <c:v>10920</c:v>
                </c:pt>
                <c:pt idx="1093">
                  <c:v>10930</c:v>
                </c:pt>
                <c:pt idx="1094">
                  <c:v>10940</c:v>
                </c:pt>
                <c:pt idx="1095">
                  <c:v>10950</c:v>
                </c:pt>
                <c:pt idx="1096">
                  <c:v>10960</c:v>
                </c:pt>
                <c:pt idx="1097">
                  <c:v>10970</c:v>
                </c:pt>
                <c:pt idx="1098">
                  <c:v>10980</c:v>
                </c:pt>
                <c:pt idx="1099">
                  <c:v>10990</c:v>
                </c:pt>
                <c:pt idx="1100">
                  <c:v>11000</c:v>
                </c:pt>
                <c:pt idx="1101">
                  <c:v>11010</c:v>
                </c:pt>
                <c:pt idx="1102">
                  <c:v>11020</c:v>
                </c:pt>
                <c:pt idx="1103">
                  <c:v>11030</c:v>
                </c:pt>
                <c:pt idx="1104">
                  <c:v>11040</c:v>
                </c:pt>
                <c:pt idx="1105">
                  <c:v>11050</c:v>
                </c:pt>
                <c:pt idx="1106">
                  <c:v>11060</c:v>
                </c:pt>
                <c:pt idx="1107">
                  <c:v>11070</c:v>
                </c:pt>
                <c:pt idx="1108">
                  <c:v>11080</c:v>
                </c:pt>
                <c:pt idx="1109">
                  <c:v>11090</c:v>
                </c:pt>
                <c:pt idx="1110">
                  <c:v>11100</c:v>
                </c:pt>
                <c:pt idx="1111">
                  <c:v>11110</c:v>
                </c:pt>
                <c:pt idx="1112">
                  <c:v>11120</c:v>
                </c:pt>
                <c:pt idx="1113">
                  <c:v>11130</c:v>
                </c:pt>
                <c:pt idx="1114">
                  <c:v>11140</c:v>
                </c:pt>
                <c:pt idx="1115">
                  <c:v>11150</c:v>
                </c:pt>
                <c:pt idx="1116">
                  <c:v>11160</c:v>
                </c:pt>
                <c:pt idx="1117">
                  <c:v>11170</c:v>
                </c:pt>
                <c:pt idx="1118">
                  <c:v>11180</c:v>
                </c:pt>
                <c:pt idx="1119">
                  <c:v>11190</c:v>
                </c:pt>
                <c:pt idx="1120">
                  <c:v>11200</c:v>
                </c:pt>
                <c:pt idx="1121">
                  <c:v>11210</c:v>
                </c:pt>
                <c:pt idx="1122">
                  <c:v>11220</c:v>
                </c:pt>
                <c:pt idx="1123">
                  <c:v>11230</c:v>
                </c:pt>
                <c:pt idx="1124">
                  <c:v>11240</c:v>
                </c:pt>
                <c:pt idx="1125">
                  <c:v>11250</c:v>
                </c:pt>
                <c:pt idx="1126">
                  <c:v>11260</c:v>
                </c:pt>
                <c:pt idx="1127">
                  <c:v>11270</c:v>
                </c:pt>
                <c:pt idx="1128">
                  <c:v>11280</c:v>
                </c:pt>
                <c:pt idx="1129">
                  <c:v>11290</c:v>
                </c:pt>
                <c:pt idx="1130">
                  <c:v>11300</c:v>
                </c:pt>
                <c:pt idx="1131">
                  <c:v>11310</c:v>
                </c:pt>
                <c:pt idx="1132">
                  <c:v>11320</c:v>
                </c:pt>
                <c:pt idx="1133">
                  <c:v>11330</c:v>
                </c:pt>
                <c:pt idx="1134">
                  <c:v>11340</c:v>
                </c:pt>
                <c:pt idx="1135">
                  <c:v>11350</c:v>
                </c:pt>
                <c:pt idx="1136">
                  <c:v>11360</c:v>
                </c:pt>
                <c:pt idx="1137">
                  <c:v>11370</c:v>
                </c:pt>
                <c:pt idx="1138">
                  <c:v>11380</c:v>
                </c:pt>
                <c:pt idx="1139">
                  <c:v>11390</c:v>
                </c:pt>
                <c:pt idx="1140">
                  <c:v>11400</c:v>
                </c:pt>
                <c:pt idx="1141">
                  <c:v>11410</c:v>
                </c:pt>
                <c:pt idx="1142">
                  <c:v>11420</c:v>
                </c:pt>
                <c:pt idx="1143">
                  <c:v>11430</c:v>
                </c:pt>
                <c:pt idx="1144">
                  <c:v>11440</c:v>
                </c:pt>
                <c:pt idx="1145">
                  <c:v>11450</c:v>
                </c:pt>
                <c:pt idx="1146">
                  <c:v>11460</c:v>
                </c:pt>
                <c:pt idx="1147">
                  <c:v>11470</c:v>
                </c:pt>
                <c:pt idx="1148">
                  <c:v>11480</c:v>
                </c:pt>
                <c:pt idx="1149">
                  <c:v>11490</c:v>
                </c:pt>
                <c:pt idx="1150">
                  <c:v>11500</c:v>
                </c:pt>
                <c:pt idx="1151">
                  <c:v>11510</c:v>
                </c:pt>
                <c:pt idx="1152">
                  <c:v>11520</c:v>
                </c:pt>
                <c:pt idx="1153">
                  <c:v>11530</c:v>
                </c:pt>
                <c:pt idx="1154">
                  <c:v>11540</c:v>
                </c:pt>
                <c:pt idx="1155">
                  <c:v>11550</c:v>
                </c:pt>
                <c:pt idx="1156">
                  <c:v>11560</c:v>
                </c:pt>
                <c:pt idx="1157">
                  <c:v>11570</c:v>
                </c:pt>
                <c:pt idx="1158">
                  <c:v>11580</c:v>
                </c:pt>
                <c:pt idx="1159">
                  <c:v>11590</c:v>
                </c:pt>
                <c:pt idx="1160">
                  <c:v>11600</c:v>
                </c:pt>
                <c:pt idx="1161">
                  <c:v>11610</c:v>
                </c:pt>
                <c:pt idx="1162">
                  <c:v>11620</c:v>
                </c:pt>
                <c:pt idx="1163">
                  <c:v>11630</c:v>
                </c:pt>
                <c:pt idx="1164">
                  <c:v>11640</c:v>
                </c:pt>
                <c:pt idx="1165">
                  <c:v>11650</c:v>
                </c:pt>
                <c:pt idx="1166">
                  <c:v>11660</c:v>
                </c:pt>
                <c:pt idx="1167">
                  <c:v>11670</c:v>
                </c:pt>
                <c:pt idx="1168">
                  <c:v>11680</c:v>
                </c:pt>
                <c:pt idx="1169">
                  <c:v>11690</c:v>
                </c:pt>
                <c:pt idx="1170">
                  <c:v>11700</c:v>
                </c:pt>
                <c:pt idx="1171">
                  <c:v>11710</c:v>
                </c:pt>
                <c:pt idx="1172">
                  <c:v>11720</c:v>
                </c:pt>
                <c:pt idx="1173">
                  <c:v>11730</c:v>
                </c:pt>
                <c:pt idx="1174">
                  <c:v>11740</c:v>
                </c:pt>
                <c:pt idx="1175">
                  <c:v>11750</c:v>
                </c:pt>
                <c:pt idx="1176">
                  <c:v>11760</c:v>
                </c:pt>
                <c:pt idx="1177">
                  <c:v>11770</c:v>
                </c:pt>
                <c:pt idx="1178">
                  <c:v>11780</c:v>
                </c:pt>
                <c:pt idx="1179">
                  <c:v>11790</c:v>
                </c:pt>
                <c:pt idx="1180">
                  <c:v>11800</c:v>
                </c:pt>
                <c:pt idx="1181">
                  <c:v>11810</c:v>
                </c:pt>
                <c:pt idx="1182">
                  <c:v>11820</c:v>
                </c:pt>
                <c:pt idx="1183">
                  <c:v>11830</c:v>
                </c:pt>
                <c:pt idx="1184">
                  <c:v>11840</c:v>
                </c:pt>
                <c:pt idx="1185">
                  <c:v>11850</c:v>
                </c:pt>
                <c:pt idx="1186">
                  <c:v>11860</c:v>
                </c:pt>
                <c:pt idx="1187">
                  <c:v>11870</c:v>
                </c:pt>
                <c:pt idx="1188">
                  <c:v>11880</c:v>
                </c:pt>
                <c:pt idx="1189">
                  <c:v>11890</c:v>
                </c:pt>
                <c:pt idx="1190">
                  <c:v>11900</c:v>
                </c:pt>
                <c:pt idx="1191">
                  <c:v>11910</c:v>
                </c:pt>
                <c:pt idx="1192">
                  <c:v>11920</c:v>
                </c:pt>
                <c:pt idx="1193">
                  <c:v>11930</c:v>
                </c:pt>
                <c:pt idx="1194">
                  <c:v>11940</c:v>
                </c:pt>
                <c:pt idx="1195">
                  <c:v>11950</c:v>
                </c:pt>
                <c:pt idx="1196">
                  <c:v>11960</c:v>
                </c:pt>
                <c:pt idx="1197">
                  <c:v>11970</c:v>
                </c:pt>
                <c:pt idx="1198">
                  <c:v>11980</c:v>
                </c:pt>
                <c:pt idx="1199">
                  <c:v>11990</c:v>
                </c:pt>
                <c:pt idx="1200">
                  <c:v>12000</c:v>
                </c:pt>
                <c:pt idx="1201">
                  <c:v>12010</c:v>
                </c:pt>
                <c:pt idx="1202">
                  <c:v>12020</c:v>
                </c:pt>
                <c:pt idx="1203">
                  <c:v>12030</c:v>
                </c:pt>
                <c:pt idx="1204">
                  <c:v>12040</c:v>
                </c:pt>
                <c:pt idx="1205">
                  <c:v>12050</c:v>
                </c:pt>
                <c:pt idx="1206">
                  <c:v>12060</c:v>
                </c:pt>
                <c:pt idx="1207">
                  <c:v>12070</c:v>
                </c:pt>
                <c:pt idx="1208">
                  <c:v>12080</c:v>
                </c:pt>
                <c:pt idx="1209">
                  <c:v>12090</c:v>
                </c:pt>
                <c:pt idx="1210">
                  <c:v>12100</c:v>
                </c:pt>
                <c:pt idx="1211">
                  <c:v>12110</c:v>
                </c:pt>
                <c:pt idx="1212">
                  <c:v>12120</c:v>
                </c:pt>
                <c:pt idx="1213">
                  <c:v>12130</c:v>
                </c:pt>
                <c:pt idx="1214">
                  <c:v>12140</c:v>
                </c:pt>
                <c:pt idx="1215">
                  <c:v>12150</c:v>
                </c:pt>
                <c:pt idx="1216">
                  <c:v>12160</c:v>
                </c:pt>
                <c:pt idx="1217">
                  <c:v>12170</c:v>
                </c:pt>
                <c:pt idx="1218">
                  <c:v>12180</c:v>
                </c:pt>
                <c:pt idx="1219">
                  <c:v>12190</c:v>
                </c:pt>
                <c:pt idx="1220">
                  <c:v>12200</c:v>
                </c:pt>
                <c:pt idx="1221">
                  <c:v>12210</c:v>
                </c:pt>
                <c:pt idx="1222">
                  <c:v>12220</c:v>
                </c:pt>
                <c:pt idx="1223">
                  <c:v>12230</c:v>
                </c:pt>
                <c:pt idx="1224">
                  <c:v>12240</c:v>
                </c:pt>
                <c:pt idx="1225">
                  <c:v>12250</c:v>
                </c:pt>
                <c:pt idx="1226">
                  <c:v>12260</c:v>
                </c:pt>
                <c:pt idx="1227">
                  <c:v>12270</c:v>
                </c:pt>
                <c:pt idx="1228">
                  <c:v>12280</c:v>
                </c:pt>
                <c:pt idx="1229">
                  <c:v>12290</c:v>
                </c:pt>
                <c:pt idx="1230">
                  <c:v>12300</c:v>
                </c:pt>
                <c:pt idx="1231">
                  <c:v>12310</c:v>
                </c:pt>
                <c:pt idx="1232">
                  <c:v>12320</c:v>
                </c:pt>
                <c:pt idx="1233">
                  <c:v>12330</c:v>
                </c:pt>
                <c:pt idx="1234">
                  <c:v>12340</c:v>
                </c:pt>
                <c:pt idx="1235">
                  <c:v>12350</c:v>
                </c:pt>
                <c:pt idx="1236">
                  <c:v>12360</c:v>
                </c:pt>
                <c:pt idx="1237">
                  <c:v>12370</c:v>
                </c:pt>
                <c:pt idx="1238">
                  <c:v>12380</c:v>
                </c:pt>
                <c:pt idx="1239">
                  <c:v>12390</c:v>
                </c:pt>
                <c:pt idx="1240">
                  <c:v>12400</c:v>
                </c:pt>
                <c:pt idx="1241">
                  <c:v>12410</c:v>
                </c:pt>
                <c:pt idx="1242">
                  <c:v>12420</c:v>
                </c:pt>
                <c:pt idx="1243">
                  <c:v>12430</c:v>
                </c:pt>
                <c:pt idx="1244">
                  <c:v>12440</c:v>
                </c:pt>
                <c:pt idx="1245">
                  <c:v>12450</c:v>
                </c:pt>
                <c:pt idx="1246">
                  <c:v>12460</c:v>
                </c:pt>
                <c:pt idx="1247">
                  <c:v>12470</c:v>
                </c:pt>
                <c:pt idx="1248">
                  <c:v>12480</c:v>
                </c:pt>
                <c:pt idx="1249">
                  <c:v>12490</c:v>
                </c:pt>
                <c:pt idx="1250">
                  <c:v>12500</c:v>
                </c:pt>
                <c:pt idx="1251">
                  <c:v>12510</c:v>
                </c:pt>
                <c:pt idx="1252">
                  <c:v>12520</c:v>
                </c:pt>
                <c:pt idx="1253">
                  <c:v>12530</c:v>
                </c:pt>
                <c:pt idx="1254">
                  <c:v>12540</c:v>
                </c:pt>
                <c:pt idx="1255">
                  <c:v>12550</c:v>
                </c:pt>
                <c:pt idx="1256">
                  <c:v>12560</c:v>
                </c:pt>
                <c:pt idx="1257">
                  <c:v>12570</c:v>
                </c:pt>
                <c:pt idx="1258">
                  <c:v>12580</c:v>
                </c:pt>
                <c:pt idx="1259">
                  <c:v>12590</c:v>
                </c:pt>
                <c:pt idx="1260">
                  <c:v>12600</c:v>
                </c:pt>
                <c:pt idx="1261">
                  <c:v>12610</c:v>
                </c:pt>
                <c:pt idx="1262">
                  <c:v>12620</c:v>
                </c:pt>
                <c:pt idx="1263">
                  <c:v>12630</c:v>
                </c:pt>
                <c:pt idx="1264">
                  <c:v>12640</c:v>
                </c:pt>
                <c:pt idx="1265">
                  <c:v>12650</c:v>
                </c:pt>
                <c:pt idx="1266">
                  <c:v>12660</c:v>
                </c:pt>
                <c:pt idx="1267">
                  <c:v>12670</c:v>
                </c:pt>
                <c:pt idx="1268">
                  <c:v>12680</c:v>
                </c:pt>
                <c:pt idx="1269">
                  <c:v>12690</c:v>
                </c:pt>
                <c:pt idx="1270">
                  <c:v>12700</c:v>
                </c:pt>
                <c:pt idx="1271">
                  <c:v>12710</c:v>
                </c:pt>
                <c:pt idx="1272">
                  <c:v>12720</c:v>
                </c:pt>
                <c:pt idx="1273">
                  <c:v>12730</c:v>
                </c:pt>
                <c:pt idx="1274">
                  <c:v>12740</c:v>
                </c:pt>
                <c:pt idx="1275">
                  <c:v>12750</c:v>
                </c:pt>
                <c:pt idx="1276">
                  <c:v>12760</c:v>
                </c:pt>
                <c:pt idx="1277">
                  <c:v>12770</c:v>
                </c:pt>
                <c:pt idx="1278">
                  <c:v>12780</c:v>
                </c:pt>
                <c:pt idx="1279">
                  <c:v>12790</c:v>
                </c:pt>
                <c:pt idx="1280">
                  <c:v>12800</c:v>
                </c:pt>
                <c:pt idx="1281">
                  <c:v>12810</c:v>
                </c:pt>
                <c:pt idx="1282">
                  <c:v>12820</c:v>
                </c:pt>
                <c:pt idx="1283">
                  <c:v>12830</c:v>
                </c:pt>
                <c:pt idx="1284">
                  <c:v>12840</c:v>
                </c:pt>
                <c:pt idx="1285">
                  <c:v>12850</c:v>
                </c:pt>
                <c:pt idx="1286">
                  <c:v>12860</c:v>
                </c:pt>
                <c:pt idx="1287">
                  <c:v>12870</c:v>
                </c:pt>
                <c:pt idx="1288">
                  <c:v>12880</c:v>
                </c:pt>
                <c:pt idx="1289">
                  <c:v>12890</c:v>
                </c:pt>
                <c:pt idx="1290">
                  <c:v>12900</c:v>
                </c:pt>
                <c:pt idx="1291">
                  <c:v>12910</c:v>
                </c:pt>
                <c:pt idx="1292">
                  <c:v>12920</c:v>
                </c:pt>
                <c:pt idx="1293">
                  <c:v>12930</c:v>
                </c:pt>
                <c:pt idx="1294">
                  <c:v>12940</c:v>
                </c:pt>
                <c:pt idx="1295">
                  <c:v>12950</c:v>
                </c:pt>
                <c:pt idx="1296">
                  <c:v>12960</c:v>
                </c:pt>
                <c:pt idx="1297">
                  <c:v>12970</c:v>
                </c:pt>
                <c:pt idx="1298">
                  <c:v>12980</c:v>
                </c:pt>
                <c:pt idx="1299">
                  <c:v>12990</c:v>
                </c:pt>
                <c:pt idx="1300">
                  <c:v>13000</c:v>
                </c:pt>
                <c:pt idx="1301">
                  <c:v>13010</c:v>
                </c:pt>
                <c:pt idx="1302">
                  <c:v>13020</c:v>
                </c:pt>
                <c:pt idx="1303">
                  <c:v>13030</c:v>
                </c:pt>
                <c:pt idx="1304">
                  <c:v>13040</c:v>
                </c:pt>
                <c:pt idx="1305">
                  <c:v>13050</c:v>
                </c:pt>
                <c:pt idx="1306">
                  <c:v>13060</c:v>
                </c:pt>
                <c:pt idx="1307">
                  <c:v>13070</c:v>
                </c:pt>
                <c:pt idx="1308">
                  <c:v>13080</c:v>
                </c:pt>
                <c:pt idx="1309">
                  <c:v>13090</c:v>
                </c:pt>
                <c:pt idx="1310">
                  <c:v>13100</c:v>
                </c:pt>
                <c:pt idx="1311">
                  <c:v>13110</c:v>
                </c:pt>
                <c:pt idx="1312">
                  <c:v>13120</c:v>
                </c:pt>
                <c:pt idx="1313">
                  <c:v>13130</c:v>
                </c:pt>
                <c:pt idx="1314">
                  <c:v>13140</c:v>
                </c:pt>
                <c:pt idx="1315">
                  <c:v>13150</c:v>
                </c:pt>
                <c:pt idx="1316">
                  <c:v>13160</c:v>
                </c:pt>
                <c:pt idx="1317">
                  <c:v>13170</c:v>
                </c:pt>
                <c:pt idx="1318">
                  <c:v>13180</c:v>
                </c:pt>
                <c:pt idx="1319">
                  <c:v>13190</c:v>
                </c:pt>
                <c:pt idx="1320">
                  <c:v>13200</c:v>
                </c:pt>
                <c:pt idx="1321">
                  <c:v>13210</c:v>
                </c:pt>
                <c:pt idx="1322">
                  <c:v>13220</c:v>
                </c:pt>
                <c:pt idx="1323">
                  <c:v>13230</c:v>
                </c:pt>
                <c:pt idx="1324">
                  <c:v>13240</c:v>
                </c:pt>
                <c:pt idx="1325">
                  <c:v>13250</c:v>
                </c:pt>
                <c:pt idx="1326">
                  <c:v>13260</c:v>
                </c:pt>
                <c:pt idx="1327">
                  <c:v>13270</c:v>
                </c:pt>
                <c:pt idx="1328">
                  <c:v>13280</c:v>
                </c:pt>
                <c:pt idx="1329">
                  <c:v>13290</c:v>
                </c:pt>
                <c:pt idx="1330">
                  <c:v>13300</c:v>
                </c:pt>
                <c:pt idx="1331">
                  <c:v>13310</c:v>
                </c:pt>
                <c:pt idx="1332">
                  <c:v>13320</c:v>
                </c:pt>
                <c:pt idx="1333">
                  <c:v>13330</c:v>
                </c:pt>
                <c:pt idx="1334">
                  <c:v>13340</c:v>
                </c:pt>
                <c:pt idx="1335">
                  <c:v>13350</c:v>
                </c:pt>
                <c:pt idx="1336">
                  <c:v>13360</c:v>
                </c:pt>
                <c:pt idx="1337">
                  <c:v>13370</c:v>
                </c:pt>
                <c:pt idx="1338">
                  <c:v>13380</c:v>
                </c:pt>
                <c:pt idx="1339">
                  <c:v>13390</c:v>
                </c:pt>
                <c:pt idx="1340">
                  <c:v>13400</c:v>
                </c:pt>
                <c:pt idx="1341">
                  <c:v>13410</c:v>
                </c:pt>
                <c:pt idx="1342">
                  <c:v>13420</c:v>
                </c:pt>
                <c:pt idx="1343">
                  <c:v>13430</c:v>
                </c:pt>
                <c:pt idx="1344">
                  <c:v>13440</c:v>
                </c:pt>
                <c:pt idx="1345">
                  <c:v>13450</c:v>
                </c:pt>
                <c:pt idx="1346">
                  <c:v>13460</c:v>
                </c:pt>
                <c:pt idx="1347">
                  <c:v>13470</c:v>
                </c:pt>
                <c:pt idx="1348">
                  <c:v>13480</c:v>
                </c:pt>
                <c:pt idx="1349">
                  <c:v>13490</c:v>
                </c:pt>
                <c:pt idx="1350">
                  <c:v>13500</c:v>
                </c:pt>
                <c:pt idx="1351">
                  <c:v>13510</c:v>
                </c:pt>
                <c:pt idx="1352">
                  <c:v>13520</c:v>
                </c:pt>
                <c:pt idx="1353">
                  <c:v>13530</c:v>
                </c:pt>
                <c:pt idx="1354">
                  <c:v>13540</c:v>
                </c:pt>
                <c:pt idx="1355">
                  <c:v>13550</c:v>
                </c:pt>
                <c:pt idx="1356">
                  <c:v>13560</c:v>
                </c:pt>
                <c:pt idx="1357">
                  <c:v>13570</c:v>
                </c:pt>
                <c:pt idx="1358">
                  <c:v>13580</c:v>
                </c:pt>
                <c:pt idx="1359">
                  <c:v>13590</c:v>
                </c:pt>
                <c:pt idx="1360">
                  <c:v>13600</c:v>
                </c:pt>
                <c:pt idx="1361">
                  <c:v>13610</c:v>
                </c:pt>
                <c:pt idx="1362">
                  <c:v>13620</c:v>
                </c:pt>
                <c:pt idx="1363">
                  <c:v>13630</c:v>
                </c:pt>
                <c:pt idx="1364">
                  <c:v>13640</c:v>
                </c:pt>
                <c:pt idx="1365">
                  <c:v>13650</c:v>
                </c:pt>
                <c:pt idx="1366">
                  <c:v>13660</c:v>
                </c:pt>
                <c:pt idx="1367">
                  <c:v>13670</c:v>
                </c:pt>
                <c:pt idx="1368">
                  <c:v>13680</c:v>
                </c:pt>
                <c:pt idx="1369">
                  <c:v>13690</c:v>
                </c:pt>
                <c:pt idx="1370">
                  <c:v>13700</c:v>
                </c:pt>
                <c:pt idx="1371">
                  <c:v>13710</c:v>
                </c:pt>
                <c:pt idx="1372">
                  <c:v>13720</c:v>
                </c:pt>
                <c:pt idx="1373">
                  <c:v>13730</c:v>
                </c:pt>
                <c:pt idx="1374">
                  <c:v>13740</c:v>
                </c:pt>
                <c:pt idx="1375">
                  <c:v>13750</c:v>
                </c:pt>
                <c:pt idx="1376">
                  <c:v>13760</c:v>
                </c:pt>
                <c:pt idx="1377">
                  <c:v>13770</c:v>
                </c:pt>
                <c:pt idx="1378">
                  <c:v>13780</c:v>
                </c:pt>
                <c:pt idx="1379">
                  <c:v>13790</c:v>
                </c:pt>
                <c:pt idx="1380">
                  <c:v>13800</c:v>
                </c:pt>
                <c:pt idx="1381">
                  <c:v>13810</c:v>
                </c:pt>
                <c:pt idx="1382">
                  <c:v>13820</c:v>
                </c:pt>
                <c:pt idx="1383">
                  <c:v>13830</c:v>
                </c:pt>
                <c:pt idx="1384">
                  <c:v>13840</c:v>
                </c:pt>
                <c:pt idx="1385">
                  <c:v>13850</c:v>
                </c:pt>
                <c:pt idx="1386">
                  <c:v>13860</c:v>
                </c:pt>
                <c:pt idx="1387">
                  <c:v>13870</c:v>
                </c:pt>
                <c:pt idx="1388">
                  <c:v>13880</c:v>
                </c:pt>
                <c:pt idx="1389">
                  <c:v>13890</c:v>
                </c:pt>
                <c:pt idx="1390">
                  <c:v>13900</c:v>
                </c:pt>
                <c:pt idx="1391">
                  <c:v>13910</c:v>
                </c:pt>
                <c:pt idx="1392">
                  <c:v>13920</c:v>
                </c:pt>
                <c:pt idx="1393">
                  <c:v>13930</c:v>
                </c:pt>
                <c:pt idx="1394">
                  <c:v>13940</c:v>
                </c:pt>
                <c:pt idx="1395">
                  <c:v>13950</c:v>
                </c:pt>
                <c:pt idx="1396">
                  <c:v>13960</c:v>
                </c:pt>
                <c:pt idx="1397">
                  <c:v>13970</c:v>
                </c:pt>
                <c:pt idx="1398">
                  <c:v>13980</c:v>
                </c:pt>
                <c:pt idx="1399">
                  <c:v>13990</c:v>
                </c:pt>
                <c:pt idx="1400">
                  <c:v>14000</c:v>
                </c:pt>
                <c:pt idx="1401">
                  <c:v>14010</c:v>
                </c:pt>
                <c:pt idx="1402">
                  <c:v>14020</c:v>
                </c:pt>
                <c:pt idx="1403">
                  <c:v>14030</c:v>
                </c:pt>
                <c:pt idx="1404">
                  <c:v>14040</c:v>
                </c:pt>
                <c:pt idx="1405">
                  <c:v>14050</c:v>
                </c:pt>
                <c:pt idx="1406">
                  <c:v>14060</c:v>
                </c:pt>
                <c:pt idx="1407">
                  <c:v>14070</c:v>
                </c:pt>
                <c:pt idx="1408">
                  <c:v>14080</c:v>
                </c:pt>
                <c:pt idx="1409">
                  <c:v>14090</c:v>
                </c:pt>
                <c:pt idx="1410">
                  <c:v>14100</c:v>
                </c:pt>
                <c:pt idx="1411">
                  <c:v>14110</c:v>
                </c:pt>
                <c:pt idx="1412">
                  <c:v>14120</c:v>
                </c:pt>
                <c:pt idx="1413">
                  <c:v>14130</c:v>
                </c:pt>
                <c:pt idx="1414">
                  <c:v>14140</c:v>
                </c:pt>
                <c:pt idx="1415">
                  <c:v>14150</c:v>
                </c:pt>
                <c:pt idx="1416">
                  <c:v>14160</c:v>
                </c:pt>
                <c:pt idx="1417">
                  <c:v>14170</c:v>
                </c:pt>
                <c:pt idx="1418">
                  <c:v>14180</c:v>
                </c:pt>
                <c:pt idx="1419">
                  <c:v>14190</c:v>
                </c:pt>
                <c:pt idx="1420">
                  <c:v>14200</c:v>
                </c:pt>
                <c:pt idx="1421">
                  <c:v>14210</c:v>
                </c:pt>
                <c:pt idx="1422">
                  <c:v>14220</c:v>
                </c:pt>
                <c:pt idx="1423">
                  <c:v>14230</c:v>
                </c:pt>
                <c:pt idx="1424">
                  <c:v>14240</c:v>
                </c:pt>
                <c:pt idx="1425">
                  <c:v>14250</c:v>
                </c:pt>
                <c:pt idx="1426">
                  <c:v>14260</c:v>
                </c:pt>
                <c:pt idx="1427">
                  <c:v>14270</c:v>
                </c:pt>
                <c:pt idx="1428">
                  <c:v>14280</c:v>
                </c:pt>
                <c:pt idx="1429">
                  <c:v>14290</c:v>
                </c:pt>
                <c:pt idx="1430">
                  <c:v>14300</c:v>
                </c:pt>
                <c:pt idx="1431">
                  <c:v>14310</c:v>
                </c:pt>
                <c:pt idx="1432">
                  <c:v>14320</c:v>
                </c:pt>
                <c:pt idx="1433">
                  <c:v>14330</c:v>
                </c:pt>
                <c:pt idx="1434">
                  <c:v>14340</c:v>
                </c:pt>
                <c:pt idx="1435">
                  <c:v>14350</c:v>
                </c:pt>
                <c:pt idx="1436">
                  <c:v>14360</c:v>
                </c:pt>
                <c:pt idx="1437">
                  <c:v>14370</c:v>
                </c:pt>
                <c:pt idx="1438">
                  <c:v>14380</c:v>
                </c:pt>
                <c:pt idx="1439">
                  <c:v>14390</c:v>
                </c:pt>
                <c:pt idx="1440">
                  <c:v>14400</c:v>
                </c:pt>
                <c:pt idx="1441">
                  <c:v>14410</c:v>
                </c:pt>
                <c:pt idx="1442">
                  <c:v>14420</c:v>
                </c:pt>
                <c:pt idx="1443">
                  <c:v>14430</c:v>
                </c:pt>
                <c:pt idx="1444">
                  <c:v>14440</c:v>
                </c:pt>
                <c:pt idx="1445">
                  <c:v>14450</c:v>
                </c:pt>
                <c:pt idx="1446">
                  <c:v>14460</c:v>
                </c:pt>
                <c:pt idx="1447">
                  <c:v>14470</c:v>
                </c:pt>
                <c:pt idx="1448">
                  <c:v>14480</c:v>
                </c:pt>
                <c:pt idx="1449">
                  <c:v>14490</c:v>
                </c:pt>
                <c:pt idx="1450">
                  <c:v>14500</c:v>
                </c:pt>
                <c:pt idx="1451">
                  <c:v>14510</c:v>
                </c:pt>
                <c:pt idx="1452">
                  <c:v>14520</c:v>
                </c:pt>
                <c:pt idx="1453">
                  <c:v>14530</c:v>
                </c:pt>
                <c:pt idx="1454">
                  <c:v>14540</c:v>
                </c:pt>
                <c:pt idx="1455">
                  <c:v>14550</c:v>
                </c:pt>
                <c:pt idx="1456">
                  <c:v>14560</c:v>
                </c:pt>
                <c:pt idx="1457">
                  <c:v>14570</c:v>
                </c:pt>
                <c:pt idx="1458">
                  <c:v>14580</c:v>
                </c:pt>
                <c:pt idx="1459">
                  <c:v>14590</c:v>
                </c:pt>
                <c:pt idx="1460">
                  <c:v>14600</c:v>
                </c:pt>
                <c:pt idx="1461">
                  <c:v>14610</c:v>
                </c:pt>
                <c:pt idx="1462">
                  <c:v>14620</c:v>
                </c:pt>
                <c:pt idx="1463">
                  <c:v>14630</c:v>
                </c:pt>
                <c:pt idx="1464">
                  <c:v>14640</c:v>
                </c:pt>
                <c:pt idx="1465">
                  <c:v>14650</c:v>
                </c:pt>
                <c:pt idx="1466">
                  <c:v>14660</c:v>
                </c:pt>
                <c:pt idx="1467">
                  <c:v>14670</c:v>
                </c:pt>
                <c:pt idx="1468">
                  <c:v>14680</c:v>
                </c:pt>
                <c:pt idx="1469">
                  <c:v>14690</c:v>
                </c:pt>
                <c:pt idx="1470">
                  <c:v>14700</c:v>
                </c:pt>
                <c:pt idx="1471">
                  <c:v>14710</c:v>
                </c:pt>
                <c:pt idx="1472">
                  <c:v>14720</c:v>
                </c:pt>
                <c:pt idx="1473">
                  <c:v>14730</c:v>
                </c:pt>
                <c:pt idx="1474">
                  <c:v>14740</c:v>
                </c:pt>
                <c:pt idx="1475">
                  <c:v>14750</c:v>
                </c:pt>
                <c:pt idx="1476">
                  <c:v>14760</c:v>
                </c:pt>
                <c:pt idx="1477">
                  <c:v>14770</c:v>
                </c:pt>
                <c:pt idx="1478">
                  <c:v>14780</c:v>
                </c:pt>
                <c:pt idx="1479">
                  <c:v>14790</c:v>
                </c:pt>
                <c:pt idx="1480">
                  <c:v>14800</c:v>
                </c:pt>
                <c:pt idx="1481">
                  <c:v>14810</c:v>
                </c:pt>
                <c:pt idx="1482">
                  <c:v>14820</c:v>
                </c:pt>
                <c:pt idx="1483">
                  <c:v>14830</c:v>
                </c:pt>
                <c:pt idx="1484">
                  <c:v>14840</c:v>
                </c:pt>
                <c:pt idx="1485">
                  <c:v>14850</c:v>
                </c:pt>
                <c:pt idx="1486">
                  <c:v>14860</c:v>
                </c:pt>
                <c:pt idx="1487">
                  <c:v>14870</c:v>
                </c:pt>
                <c:pt idx="1488">
                  <c:v>14880</c:v>
                </c:pt>
                <c:pt idx="1489">
                  <c:v>14890</c:v>
                </c:pt>
                <c:pt idx="1490">
                  <c:v>14900</c:v>
                </c:pt>
                <c:pt idx="1491">
                  <c:v>14910</c:v>
                </c:pt>
                <c:pt idx="1492">
                  <c:v>14920</c:v>
                </c:pt>
                <c:pt idx="1493">
                  <c:v>14930</c:v>
                </c:pt>
                <c:pt idx="1494">
                  <c:v>14940</c:v>
                </c:pt>
                <c:pt idx="1495">
                  <c:v>14950</c:v>
                </c:pt>
                <c:pt idx="1496">
                  <c:v>14960</c:v>
                </c:pt>
                <c:pt idx="1497">
                  <c:v>14970</c:v>
                </c:pt>
                <c:pt idx="1498">
                  <c:v>14980</c:v>
                </c:pt>
                <c:pt idx="1499">
                  <c:v>14990</c:v>
                </c:pt>
                <c:pt idx="1500">
                  <c:v>15000</c:v>
                </c:pt>
                <c:pt idx="1501">
                  <c:v>15010</c:v>
                </c:pt>
                <c:pt idx="1502">
                  <c:v>15020</c:v>
                </c:pt>
                <c:pt idx="1503">
                  <c:v>15030</c:v>
                </c:pt>
                <c:pt idx="1504">
                  <c:v>15040</c:v>
                </c:pt>
                <c:pt idx="1505">
                  <c:v>15050</c:v>
                </c:pt>
                <c:pt idx="1506">
                  <c:v>15060</c:v>
                </c:pt>
                <c:pt idx="1507">
                  <c:v>15070</c:v>
                </c:pt>
                <c:pt idx="1508">
                  <c:v>15080</c:v>
                </c:pt>
                <c:pt idx="1509">
                  <c:v>15090</c:v>
                </c:pt>
                <c:pt idx="1510">
                  <c:v>15100</c:v>
                </c:pt>
                <c:pt idx="1511">
                  <c:v>15110</c:v>
                </c:pt>
                <c:pt idx="1512">
                  <c:v>15120</c:v>
                </c:pt>
                <c:pt idx="1513">
                  <c:v>15130</c:v>
                </c:pt>
                <c:pt idx="1514">
                  <c:v>15140</c:v>
                </c:pt>
                <c:pt idx="1515">
                  <c:v>15150</c:v>
                </c:pt>
                <c:pt idx="1516">
                  <c:v>15160</c:v>
                </c:pt>
                <c:pt idx="1517">
                  <c:v>15170</c:v>
                </c:pt>
                <c:pt idx="1518">
                  <c:v>15180</c:v>
                </c:pt>
                <c:pt idx="1519">
                  <c:v>15190</c:v>
                </c:pt>
                <c:pt idx="1520">
                  <c:v>15200</c:v>
                </c:pt>
                <c:pt idx="1521">
                  <c:v>15210</c:v>
                </c:pt>
                <c:pt idx="1522">
                  <c:v>15220</c:v>
                </c:pt>
                <c:pt idx="1523">
                  <c:v>15230</c:v>
                </c:pt>
                <c:pt idx="1524">
                  <c:v>15240</c:v>
                </c:pt>
                <c:pt idx="1525">
                  <c:v>15250</c:v>
                </c:pt>
                <c:pt idx="1526">
                  <c:v>15260</c:v>
                </c:pt>
                <c:pt idx="1527">
                  <c:v>15270</c:v>
                </c:pt>
                <c:pt idx="1528">
                  <c:v>15280</c:v>
                </c:pt>
                <c:pt idx="1529">
                  <c:v>15290</c:v>
                </c:pt>
                <c:pt idx="1530">
                  <c:v>15300</c:v>
                </c:pt>
                <c:pt idx="1531">
                  <c:v>15310</c:v>
                </c:pt>
                <c:pt idx="1532">
                  <c:v>15320</c:v>
                </c:pt>
                <c:pt idx="1533">
                  <c:v>15330</c:v>
                </c:pt>
                <c:pt idx="1534">
                  <c:v>15340</c:v>
                </c:pt>
                <c:pt idx="1535">
                  <c:v>15350</c:v>
                </c:pt>
                <c:pt idx="1536">
                  <c:v>15360</c:v>
                </c:pt>
                <c:pt idx="1537">
                  <c:v>15370</c:v>
                </c:pt>
                <c:pt idx="1538">
                  <c:v>15380</c:v>
                </c:pt>
                <c:pt idx="1539">
                  <c:v>15390</c:v>
                </c:pt>
                <c:pt idx="1540">
                  <c:v>15400</c:v>
                </c:pt>
                <c:pt idx="1541">
                  <c:v>15410</c:v>
                </c:pt>
                <c:pt idx="1542">
                  <c:v>15420</c:v>
                </c:pt>
                <c:pt idx="1543">
                  <c:v>15430</c:v>
                </c:pt>
                <c:pt idx="1544">
                  <c:v>15440</c:v>
                </c:pt>
                <c:pt idx="1545">
                  <c:v>15450</c:v>
                </c:pt>
                <c:pt idx="1546">
                  <c:v>15460</c:v>
                </c:pt>
                <c:pt idx="1547">
                  <c:v>15470</c:v>
                </c:pt>
                <c:pt idx="1548">
                  <c:v>15480</c:v>
                </c:pt>
                <c:pt idx="1549">
                  <c:v>15490</c:v>
                </c:pt>
                <c:pt idx="1550">
                  <c:v>15500</c:v>
                </c:pt>
                <c:pt idx="1551">
                  <c:v>15510</c:v>
                </c:pt>
                <c:pt idx="1552">
                  <c:v>15520</c:v>
                </c:pt>
                <c:pt idx="1553">
                  <c:v>15530</c:v>
                </c:pt>
                <c:pt idx="1554">
                  <c:v>15540</c:v>
                </c:pt>
                <c:pt idx="1555">
                  <c:v>15550</c:v>
                </c:pt>
                <c:pt idx="1556">
                  <c:v>15560</c:v>
                </c:pt>
                <c:pt idx="1557">
                  <c:v>15570</c:v>
                </c:pt>
                <c:pt idx="1558">
                  <c:v>15580</c:v>
                </c:pt>
                <c:pt idx="1559">
                  <c:v>15590</c:v>
                </c:pt>
                <c:pt idx="1560">
                  <c:v>15600</c:v>
                </c:pt>
                <c:pt idx="1561">
                  <c:v>15610</c:v>
                </c:pt>
                <c:pt idx="1562">
                  <c:v>15620</c:v>
                </c:pt>
                <c:pt idx="1563">
                  <c:v>15630</c:v>
                </c:pt>
                <c:pt idx="1564">
                  <c:v>15640</c:v>
                </c:pt>
                <c:pt idx="1565">
                  <c:v>15650</c:v>
                </c:pt>
                <c:pt idx="1566">
                  <c:v>15660</c:v>
                </c:pt>
                <c:pt idx="1567">
                  <c:v>15670</c:v>
                </c:pt>
                <c:pt idx="1568">
                  <c:v>15680</c:v>
                </c:pt>
                <c:pt idx="1569">
                  <c:v>15690</c:v>
                </c:pt>
                <c:pt idx="1570">
                  <c:v>15700</c:v>
                </c:pt>
                <c:pt idx="1571">
                  <c:v>15710</c:v>
                </c:pt>
                <c:pt idx="1572">
                  <c:v>15720</c:v>
                </c:pt>
                <c:pt idx="1573">
                  <c:v>15730</c:v>
                </c:pt>
                <c:pt idx="1574">
                  <c:v>15740</c:v>
                </c:pt>
                <c:pt idx="1575">
                  <c:v>15750</c:v>
                </c:pt>
                <c:pt idx="1576">
                  <c:v>15760</c:v>
                </c:pt>
                <c:pt idx="1577">
                  <c:v>15770</c:v>
                </c:pt>
                <c:pt idx="1578">
                  <c:v>15780</c:v>
                </c:pt>
                <c:pt idx="1579">
                  <c:v>15790</c:v>
                </c:pt>
                <c:pt idx="1580">
                  <c:v>15800</c:v>
                </c:pt>
                <c:pt idx="1581">
                  <c:v>15810</c:v>
                </c:pt>
                <c:pt idx="1582">
                  <c:v>15820</c:v>
                </c:pt>
                <c:pt idx="1583">
                  <c:v>15830</c:v>
                </c:pt>
                <c:pt idx="1584">
                  <c:v>15840</c:v>
                </c:pt>
                <c:pt idx="1585">
                  <c:v>15850</c:v>
                </c:pt>
                <c:pt idx="1586">
                  <c:v>15860</c:v>
                </c:pt>
                <c:pt idx="1587">
                  <c:v>15870</c:v>
                </c:pt>
                <c:pt idx="1588">
                  <c:v>15880</c:v>
                </c:pt>
                <c:pt idx="1589">
                  <c:v>15890</c:v>
                </c:pt>
                <c:pt idx="1590">
                  <c:v>15900</c:v>
                </c:pt>
                <c:pt idx="1591">
                  <c:v>15910</c:v>
                </c:pt>
                <c:pt idx="1592">
                  <c:v>15920</c:v>
                </c:pt>
                <c:pt idx="1593">
                  <c:v>15930</c:v>
                </c:pt>
                <c:pt idx="1594">
                  <c:v>15940</c:v>
                </c:pt>
                <c:pt idx="1595">
                  <c:v>15950</c:v>
                </c:pt>
                <c:pt idx="1596">
                  <c:v>15960</c:v>
                </c:pt>
                <c:pt idx="1597">
                  <c:v>15970</c:v>
                </c:pt>
                <c:pt idx="1598">
                  <c:v>15980</c:v>
                </c:pt>
                <c:pt idx="1599">
                  <c:v>15990</c:v>
                </c:pt>
                <c:pt idx="1600">
                  <c:v>16000</c:v>
                </c:pt>
                <c:pt idx="1601">
                  <c:v>16010</c:v>
                </c:pt>
                <c:pt idx="1602">
                  <c:v>16020</c:v>
                </c:pt>
                <c:pt idx="1603">
                  <c:v>16030</c:v>
                </c:pt>
                <c:pt idx="1604">
                  <c:v>16040</c:v>
                </c:pt>
                <c:pt idx="1605">
                  <c:v>16050</c:v>
                </c:pt>
                <c:pt idx="1606">
                  <c:v>16060</c:v>
                </c:pt>
                <c:pt idx="1607">
                  <c:v>16070</c:v>
                </c:pt>
                <c:pt idx="1608">
                  <c:v>16080</c:v>
                </c:pt>
                <c:pt idx="1609">
                  <c:v>16090</c:v>
                </c:pt>
                <c:pt idx="1610">
                  <c:v>16100</c:v>
                </c:pt>
                <c:pt idx="1611">
                  <c:v>16110</c:v>
                </c:pt>
                <c:pt idx="1612">
                  <c:v>16120</c:v>
                </c:pt>
                <c:pt idx="1613">
                  <c:v>16130</c:v>
                </c:pt>
                <c:pt idx="1614">
                  <c:v>16140</c:v>
                </c:pt>
                <c:pt idx="1615">
                  <c:v>16150</c:v>
                </c:pt>
                <c:pt idx="1616">
                  <c:v>16160</c:v>
                </c:pt>
                <c:pt idx="1617">
                  <c:v>16170</c:v>
                </c:pt>
                <c:pt idx="1618">
                  <c:v>16180</c:v>
                </c:pt>
                <c:pt idx="1619">
                  <c:v>16190</c:v>
                </c:pt>
                <c:pt idx="1620">
                  <c:v>16200</c:v>
                </c:pt>
                <c:pt idx="1621">
                  <c:v>16210</c:v>
                </c:pt>
                <c:pt idx="1622">
                  <c:v>16220</c:v>
                </c:pt>
                <c:pt idx="1623">
                  <c:v>16230</c:v>
                </c:pt>
                <c:pt idx="1624">
                  <c:v>16240</c:v>
                </c:pt>
                <c:pt idx="1625">
                  <c:v>16250</c:v>
                </c:pt>
                <c:pt idx="1626">
                  <c:v>16260</c:v>
                </c:pt>
                <c:pt idx="1627">
                  <c:v>16270</c:v>
                </c:pt>
                <c:pt idx="1628">
                  <c:v>16280</c:v>
                </c:pt>
                <c:pt idx="1629">
                  <c:v>16290</c:v>
                </c:pt>
                <c:pt idx="1630">
                  <c:v>16300</c:v>
                </c:pt>
                <c:pt idx="1631">
                  <c:v>16310</c:v>
                </c:pt>
                <c:pt idx="1632">
                  <c:v>16320</c:v>
                </c:pt>
                <c:pt idx="1633">
                  <c:v>16330</c:v>
                </c:pt>
                <c:pt idx="1634">
                  <c:v>16340</c:v>
                </c:pt>
                <c:pt idx="1635">
                  <c:v>16350</c:v>
                </c:pt>
                <c:pt idx="1636">
                  <c:v>16360</c:v>
                </c:pt>
                <c:pt idx="1637">
                  <c:v>16370</c:v>
                </c:pt>
                <c:pt idx="1638">
                  <c:v>16380</c:v>
                </c:pt>
                <c:pt idx="1639">
                  <c:v>16390</c:v>
                </c:pt>
                <c:pt idx="1640">
                  <c:v>16400</c:v>
                </c:pt>
                <c:pt idx="1641">
                  <c:v>16410</c:v>
                </c:pt>
                <c:pt idx="1642">
                  <c:v>16420</c:v>
                </c:pt>
                <c:pt idx="1643">
                  <c:v>16430</c:v>
                </c:pt>
                <c:pt idx="1644">
                  <c:v>16440</c:v>
                </c:pt>
                <c:pt idx="1645">
                  <c:v>16450</c:v>
                </c:pt>
                <c:pt idx="1646">
                  <c:v>16460</c:v>
                </c:pt>
                <c:pt idx="1647">
                  <c:v>16470</c:v>
                </c:pt>
                <c:pt idx="1648">
                  <c:v>16480</c:v>
                </c:pt>
                <c:pt idx="1649">
                  <c:v>16490</c:v>
                </c:pt>
                <c:pt idx="1650">
                  <c:v>16500</c:v>
                </c:pt>
                <c:pt idx="1651">
                  <c:v>16510</c:v>
                </c:pt>
                <c:pt idx="1652">
                  <c:v>16520</c:v>
                </c:pt>
                <c:pt idx="1653">
                  <c:v>16530</c:v>
                </c:pt>
                <c:pt idx="1654">
                  <c:v>16540</c:v>
                </c:pt>
                <c:pt idx="1655">
                  <c:v>16550</c:v>
                </c:pt>
                <c:pt idx="1656">
                  <c:v>16560</c:v>
                </c:pt>
                <c:pt idx="1657">
                  <c:v>16570</c:v>
                </c:pt>
                <c:pt idx="1658">
                  <c:v>16580</c:v>
                </c:pt>
                <c:pt idx="1659">
                  <c:v>16590</c:v>
                </c:pt>
                <c:pt idx="1660">
                  <c:v>16600</c:v>
                </c:pt>
                <c:pt idx="1661">
                  <c:v>16610</c:v>
                </c:pt>
                <c:pt idx="1662">
                  <c:v>16620</c:v>
                </c:pt>
                <c:pt idx="1663">
                  <c:v>16630</c:v>
                </c:pt>
                <c:pt idx="1664">
                  <c:v>16640</c:v>
                </c:pt>
                <c:pt idx="1665">
                  <c:v>16650</c:v>
                </c:pt>
                <c:pt idx="1666">
                  <c:v>16660</c:v>
                </c:pt>
                <c:pt idx="1667">
                  <c:v>16670</c:v>
                </c:pt>
                <c:pt idx="1668">
                  <c:v>16680</c:v>
                </c:pt>
                <c:pt idx="1669">
                  <c:v>16690</c:v>
                </c:pt>
                <c:pt idx="1670">
                  <c:v>16700</c:v>
                </c:pt>
                <c:pt idx="1671">
                  <c:v>16710</c:v>
                </c:pt>
                <c:pt idx="1672">
                  <c:v>16720</c:v>
                </c:pt>
                <c:pt idx="1673">
                  <c:v>16730</c:v>
                </c:pt>
                <c:pt idx="1674">
                  <c:v>16740</c:v>
                </c:pt>
                <c:pt idx="1675">
                  <c:v>16750</c:v>
                </c:pt>
                <c:pt idx="1676">
                  <c:v>16760</c:v>
                </c:pt>
                <c:pt idx="1677">
                  <c:v>16770</c:v>
                </c:pt>
                <c:pt idx="1678">
                  <c:v>16780</c:v>
                </c:pt>
                <c:pt idx="1679">
                  <c:v>16790</c:v>
                </c:pt>
                <c:pt idx="1680">
                  <c:v>16800</c:v>
                </c:pt>
                <c:pt idx="1681">
                  <c:v>16810</c:v>
                </c:pt>
                <c:pt idx="1682">
                  <c:v>16820</c:v>
                </c:pt>
                <c:pt idx="1683">
                  <c:v>16830</c:v>
                </c:pt>
                <c:pt idx="1684">
                  <c:v>16840</c:v>
                </c:pt>
                <c:pt idx="1685">
                  <c:v>16850</c:v>
                </c:pt>
                <c:pt idx="1686">
                  <c:v>16860</c:v>
                </c:pt>
                <c:pt idx="1687">
                  <c:v>16870</c:v>
                </c:pt>
                <c:pt idx="1688">
                  <c:v>16880</c:v>
                </c:pt>
                <c:pt idx="1689">
                  <c:v>16890</c:v>
                </c:pt>
                <c:pt idx="1690">
                  <c:v>16900</c:v>
                </c:pt>
                <c:pt idx="1691">
                  <c:v>16910</c:v>
                </c:pt>
                <c:pt idx="1692">
                  <c:v>16920</c:v>
                </c:pt>
                <c:pt idx="1693">
                  <c:v>16930</c:v>
                </c:pt>
                <c:pt idx="1694">
                  <c:v>16940</c:v>
                </c:pt>
                <c:pt idx="1695">
                  <c:v>16950</c:v>
                </c:pt>
                <c:pt idx="1696">
                  <c:v>16960</c:v>
                </c:pt>
                <c:pt idx="1697">
                  <c:v>16970</c:v>
                </c:pt>
                <c:pt idx="1698">
                  <c:v>16980</c:v>
                </c:pt>
                <c:pt idx="1699">
                  <c:v>16990</c:v>
                </c:pt>
                <c:pt idx="1700">
                  <c:v>17000</c:v>
                </c:pt>
                <c:pt idx="1701">
                  <c:v>17010</c:v>
                </c:pt>
                <c:pt idx="1702">
                  <c:v>17020</c:v>
                </c:pt>
                <c:pt idx="1703">
                  <c:v>17030</c:v>
                </c:pt>
                <c:pt idx="1704">
                  <c:v>17040</c:v>
                </c:pt>
                <c:pt idx="1705">
                  <c:v>17050</c:v>
                </c:pt>
                <c:pt idx="1706">
                  <c:v>17060</c:v>
                </c:pt>
                <c:pt idx="1707">
                  <c:v>17070</c:v>
                </c:pt>
                <c:pt idx="1708">
                  <c:v>17080</c:v>
                </c:pt>
                <c:pt idx="1709">
                  <c:v>17090</c:v>
                </c:pt>
                <c:pt idx="1710">
                  <c:v>17100</c:v>
                </c:pt>
                <c:pt idx="1711">
                  <c:v>17110</c:v>
                </c:pt>
                <c:pt idx="1712">
                  <c:v>17120</c:v>
                </c:pt>
                <c:pt idx="1713">
                  <c:v>17130</c:v>
                </c:pt>
                <c:pt idx="1714">
                  <c:v>17140</c:v>
                </c:pt>
                <c:pt idx="1715">
                  <c:v>17150</c:v>
                </c:pt>
                <c:pt idx="1716">
                  <c:v>17160</c:v>
                </c:pt>
                <c:pt idx="1717">
                  <c:v>17170</c:v>
                </c:pt>
                <c:pt idx="1718">
                  <c:v>17180</c:v>
                </c:pt>
                <c:pt idx="1719">
                  <c:v>17190</c:v>
                </c:pt>
                <c:pt idx="1720">
                  <c:v>17200</c:v>
                </c:pt>
                <c:pt idx="1721">
                  <c:v>17210</c:v>
                </c:pt>
                <c:pt idx="1722">
                  <c:v>17220</c:v>
                </c:pt>
                <c:pt idx="1723">
                  <c:v>17230</c:v>
                </c:pt>
                <c:pt idx="1724">
                  <c:v>17240</c:v>
                </c:pt>
                <c:pt idx="1725">
                  <c:v>17250</c:v>
                </c:pt>
                <c:pt idx="1726">
                  <c:v>17260</c:v>
                </c:pt>
                <c:pt idx="1727">
                  <c:v>17270</c:v>
                </c:pt>
                <c:pt idx="1728">
                  <c:v>17280</c:v>
                </c:pt>
                <c:pt idx="1729">
                  <c:v>17290</c:v>
                </c:pt>
                <c:pt idx="1730">
                  <c:v>17300</c:v>
                </c:pt>
                <c:pt idx="1731">
                  <c:v>17310</c:v>
                </c:pt>
                <c:pt idx="1732">
                  <c:v>17320</c:v>
                </c:pt>
                <c:pt idx="1733">
                  <c:v>17330</c:v>
                </c:pt>
                <c:pt idx="1734">
                  <c:v>17340</c:v>
                </c:pt>
                <c:pt idx="1735">
                  <c:v>17350</c:v>
                </c:pt>
                <c:pt idx="1736">
                  <c:v>17360</c:v>
                </c:pt>
                <c:pt idx="1737">
                  <c:v>17370</c:v>
                </c:pt>
                <c:pt idx="1738">
                  <c:v>17380</c:v>
                </c:pt>
                <c:pt idx="1739">
                  <c:v>17390</c:v>
                </c:pt>
                <c:pt idx="1740">
                  <c:v>17400</c:v>
                </c:pt>
                <c:pt idx="1741">
                  <c:v>17410</c:v>
                </c:pt>
                <c:pt idx="1742">
                  <c:v>17420</c:v>
                </c:pt>
                <c:pt idx="1743">
                  <c:v>17430</c:v>
                </c:pt>
                <c:pt idx="1744">
                  <c:v>17440</c:v>
                </c:pt>
                <c:pt idx="1745">
                  <c:v>17450</c:v>
                </c:pt>
                <c:pt idx="1746">
                  <c:v>17460</c:v>
                </c:pt>
                <c:pt idx="1747">
                  <c:v>17470</c:v>
                </c:pt>
                <c:pt idx="1748">
                  <c:v>17480</c:v>
                </c:pt>
                <c:pt idx="1749">
                  <c:v>17490</c:v>
                </c:pt>
                <c:pt idx="1750">
                  <c:v>17500</c:v>
                </c:pt>
                <c:pt idx="1751">
                  <c:v>17510</c:v>
                </c:pt>
                <c:pt idx="1752">
                  <c:v>17520</c:v>
                </c:pt>
                <c:pt idx="1753">
                  <c:v>17530</c:v>
                </c:pt>
                <c:pt idx="1754">
                  <c:v>17540</c:v>
                </c:pt>
                <c:pt idx="1755">
                  <c:v>17550</c:v>
                </c:pt>
                <c:pt idx="1756">
                  <c:v>17560</c:v>
                </c:pt>
                <c:pt idx="1757">
                  <c:v>17570</c:v>
                </c:pt>
                <c:pt idx="1758">
                  <c:v>17580</c:v>
                </c:pt>
                <c:pt idx="1759">
                  <c:v>17590</c:v>
                </c:pt>
                <c:pt idx="1760">
                  <c:v>17600</c:v>
                </c:pt>
                <c:pt idx="1761">
                  <c:v>17610</c:v>
                </c:pt>
                <c:pt idx="1762">
                  <c:v>17620</c:v>
                </c:pt>
                <c:pt idx="1763">
                  <c:v>17630</c:v>
                </c:pt>
                <c:pt idx="1764">
                  <c:v>17640</c:v>
                </c:pt>
                <c:pt idx="1765">
                  <c:v>17650</c:v>
                </c:pt>
                <c:pt idx="1766">
                  <c:v>17660</c:v>
                </c:pt>
                <c:pt idx="1767">
                  <c:v>17670</c:v>
                </c:pt>
                <c:pt idx="1768">
                  <c:v>17680</c:v>
                </c:pt>
                <c:pt idx="1769">
                  <c:v>17690</c:v>
                </c:pt>
                <c:pt idx="1770">
                  <c:v>17700</c:v>
                </c:pt>
                <c:pt idx="1771">
                  <c:v>17710</c:v>
                </c:pt>
                <c:pt idx="1772">
                  <c:v>17720</c:v>
                </c:pt>
                <c:pt idx="1773">
                  <c:v>17730</c:v>
                </c:pt>
                <c:pt idx="1774">
                  <c:v>17740</c:v>
                </c:pt>
                <c:pt idx="1775">
                  <c:v>17750</c:v>
                </c:pt>
                <c:pt idx="1776">
                  <c:v>17760</c:v>
                </c:pt>
                <c:pt idx="1777">
                  <c:v>17770</c:v>
                </c:pt>
                <c:pt idx="1778">
                  <c:v>17780</c:v>
                </c:pt>
                <c:pt idx="1779">
                  <c:v>17790</c:v>
                </c:pt>
                <c:pt idx="1780">
                  <c:v>17800</c:v>
                </c:pt>
                <c:pt idx="1781">
                  <c:v>17810</c:v>
                </c:pt>
                <c:pt idx="1782">
                  <c:v>17820</c:v>
                </c:pt>
                <c:pt idx="1783">
                  <c:v>17830</c:v>
                </c:pt>
                <c:pt idx="1784">
                  <c:v>17840</c:v>
                </c:pt>
                <c:pt idx="1785">
                  <c:v>17850</c:v>
                </c:pt>
                <c:pt idx="1786">
                  <c:v>17860</c:v>
                </c:pt>
                <c:pt idx="1787">
                  <c:v>17870</c:v>
                </c:pt>
                <c:pt idx="1788">
                  <c:v>17880</c:v>
                </c:pt>
                <c:pt idx="1789">
                  <c:v>17890</c:v>
                </c:pt>
                <c:pt idx="1790">
                  <c:v>17900</c:v>
                </c:pt>
                <c:pt idx="1791">
                  <c:v>17910</c:v>
                </c:pt>
                <c:pt idx="1792">
                  <c:v>17920</c:v>
                </c:pt>
                <c:pt idx="1793">
                  <c:v>17930</c:v>
                </c:pt>
                <c:pt idx="1794">
                  <c:v>17940</c:v>
                </c:pt>
                <c:pt idx="1795">
                  <c:v>17950</c:v>
                </c:pt>
                <c:pt idx="1796">
                  <c:v>17960</c:v>
                </c:pt>
                <c:pt idx="1797">
                  <c:v>17970</c:v>
                </c:pt>
                <c:pt idx="1798">
                  <c:v>17980</c:v>
                </c:pt>
                <c:pt idx="1799">
                  <c:v>17990</c:v>
                </c:pt>
                <c:pt idx="1800">
                  <c:v>18000</c:v>
                </c:pt>
                <c:pt idx="1801">
                  <c:v>18010</c:v>
                </c:pt>
                <c:pt idx="1802">
                  <c:v>18020</c:v>
                </c:pt>
                <c:pt idx="1803">
                  <c:v>18030</c:v>
                </c:pt>
                <c:pt idx="1804">
                  <c:v>18040</c:v>
                </c:pt>
                <c:pt idx="1805">
                  <c:v>18050</c:v>
                </c:pt>
                <c:pt idx="1806">
                  <c:v>18060</c:v>
                </c:pt>
                <c:pt idx="1807">
                  <c:v>18070</c:v>
                </c:pt>
                <c:pt idx="1808">
                  <c:v>18080</c:v>
                </c:pt>
                <c:pt idx="1809">
                  <c:v>18090</c:v>
                </c:pt>
                <c:pt idx="1810">
                  <c:v>18100</c:v>
                </c:pt>
                <c:pt idx="1811">
                  <c:v>18110</c:v>
                </c:pt>
                <c:pt idx="1812">
                  <c:v>18120</c:v>
                </c:pt>
                <c:pt idx="1813">
                  <c:v>18130</c:v>
                </c:pt>
                <c:pt idx="1814">
                  <c:v>18140</c:v>
                </c:pt>
                <c:pt idx="1815">
                  <c:v>18150</c:v>
                </c:pt>
                <c:pt idx="1816">
                  <c:v>18160</c:v>
                </c:pt>
                <c:pt idx="1817">
                  <c:v>18170</c:v>
                </c:pt>
                <c:pt idx="1818">
                  <c:v>18180</c:v>
                </c:pt>
                <c:pt idx="1819">
                  <c:v>18190</c:v>
                </c:pt>
                <c:pt idx="1820">
                  <c:v>18200</c:v>
                </c:pt>
                <c:pt idx="1821">
                  <c:v>18210</c:v>
                </c:pt>
                <c:pt idx="1822">
                  <c:v>18220</c:v>
                </c:pt>
                <c:pt idx="1823">
                  <c:v>18230</c:v>
                </c:pt>
                <c:pt idx="1824">
                  <c:v>18240</c:v>
                </c:pt>
                <c:pt idx="1825">
                  <c:v>18250</c:v>
                </c:pt>
                <c:pt idx="1826">
                  <c:v>18260</c:v>
                </c:pt>
                <c:pt idx="1827">
                  <c:v>18270</c:v>
                </c:pt>
                <c:pt idx="1828">
                  <c:v>18280</c:v>
                </c:pt>
                <c:pt idx="1829">
                  <c:v>18290</c:v>
                </c:pt>
                <c:pt idx="1830">
                  <c:v>18300</c:v>
                </c:pt>
                <c:pt idx="1831">
                  <c:v>18310</c:v>
                </c:pt>
                <c:pt idx="1832">
                  <c:v>18320</c:v>
                </c:pt>
                <c:pt idx="1833">
                  <c:v>18330</c:v>
                </c:pt>
                <c:pt idx="1834">
                  <c:v>18340</c:v>
                </c:pt>
                <c:pt idx="1835">
                  <c:v>18350</c:v>
                </c:pt>
                <c:pt idx="1836">
                  <c:v>18360</c:v>
                </c:pt>
                <c:pt idx="1837">
                  <c:v>18370</c:v>
                </c:pt>
                <c:pt idx="1838">
                  <c:v>18380</c:v>
                </c:pt>
                <c:pt idx="1839">
                  <c:v>18390</c:v>
                </c:pt>
                <c:pt idx="1840">
                  <c:v>18400</c:v>
                </c:pt>
                <c:pt idx="1841">
                  <c:v>18410</c:v>
                </c:pt>
                <c:pt idx="1842">
                  <c:v>18420</c:v>
                </c:pt>
                <c:pt idx="1843">
                  <c:v>18430</c:v>
                </c:pt>
                <c:pt idx="1844">
                  <c:v>18440</c:v>
                </c:pt>
                <c:pt idx="1845">
                  <c:v>18450</c:v>
                </c:pt>
                <c:pt idx="1846">
                  <c:v>18460</c:v>
                </c:pt>
                <c:pt idx="1847">
                  <c:v>18470</c:v>
                </c:pt>
                <c:pt idx="1848">
                  <c:v>18480</c:v>
                </c:pt>
                <c:pt idx="1849">
                  <c:v>18490</c:v>
                </c:pt>
                <c:pt idx="1850">
                  <c:v>18500</c:v>
                </c:pt>
                <c:pt idx="1851">
                  <c:v>18510</c:v>
                </c:pt>
                <c:pt idx="1852">
                  <c:v>18520</c:v>
                </c:pt>
                <c:pt idx="1853">
                  <c:v>18530</c:v>
                </c:pt>
                <c:pt idx="1854">
                  <c:v>18540</c:v>
                </c:pt>
                <c:pt idx="1855">
                  <c:v>18550</c:v>
                </c:pt>
                <c:pt idx="1856">
                  <c:v>18560</c:v>
                </c:pt>
                <c:pt idx="1857">
                  <c:v>18570</c:v>
                </c:pt>
                <c:pt idx="1858">
                  <c:v>18580</c:v>
                </c:pt>
                <c:pt idx="1859">
                  <c:v>18590</c:v>
                </c:pt>
                <c:pt idx="1860">
                  <c:v>18600</c:v>
                </c:pt>
                <c:pt idx="1861">
                  <c:v>18610</c:v>
                </c:pt>
                <c:pt idx="1862">
                  <c:v>18620</c:v>
                </c:pt>
                <c:pt idx="1863">
                  <c:v>18630</c:v>
                </c:pt>
                <c:pt idx="1864">
                  <c:v>18640</c:v>
                </c:pt>
                <c:pt idx="1865">
                  <c:v>18650</c:v>
                </c:pt>
                <c:pt idx="1866">
                  <c:v>18660</c:v>
                </c:pt>
                <c:pt idx="1867">
                  <c:v>18670</c:v>
                </c:pt>
                <c:pt idx="1868">
                  <c:v>18680</c:v>
                </c:pt>
                <c:pt idx="1869">
                  <c:v>18690</c:v>
                </c:pt>
                <c:pt idx="1870">
                  <c:v>18700</c:v>
                </c:pt>
                <c:pt idx="1871">
                  <c:v>18710</c:v>
                </c:pt>
                <c:pt idx="1872">
                  <c:v>18720</c:v>
                </c:pt>
                <c:pt idx="1873">
                  <c:v>18730</c:v>
                </c:pt>
                <c:pt idx="1874">
                  <c:v>18740</c:v>
                </c:pt>
                <c:pt idx="1875">
                  <c:v>18750</c:v>
                </c:pt>
                <c:pt idx="1876">
                  <c:v>18760</c:v>
                </c:pt>
                <c:pt idx="1877">
                  <c:v>18770</c:v>
                </c:pt>
                <c:pt idx="1878">
                  <c:v>18780</c:v>
                </c:pt>
                <c:pt idx="1879">
                  <c:v>18790</c:v>
                </c:pt>
                <c:pt idx="1880">
                  <c:v>18800</c:v>
                </c:pt>
                <c:pt idx="1881">
                  <c:v>18810</c:v>
                </c:pt>
                <c:pt idx="1882">
                  <c:v>18820</c:v>
                </c:pt>
                <c:pt idx="1883">
                  <c:v>18830</c:v>
                </c:pt>
                <c:pt idx="1884">
                  <c:v>18840</c:v>
                </c:pt>
                <c:pt idx="1885">
                  <c:v>18850</c:v>
                </c:pt>
                <c:pt idx="1886">
                  <c:v>18860</c:v>
                </c:pt>
                <c:pt idx="1887">
                  <c:v>18870</c:v>
                </c:pt>
                <c:pt idx="1888">
                  <c:v>18880</c:v>
                </c:pt>
                <c:pt idx="1889">
                  <c:v>18890</c:v>
                </c:pt>
                <c:pt idx="1890">
                  <c:v>18900</c:v>
                </c:pt>
                <c:pt idx="1891">
                  <c:v>18910</c:v>
                </c:pt>
                <c:pt idx="1892">
                  <c:v>18920</c:v>
                </c:pt>
                <c:pt idx="1893">
                  <c:v>18930</c:v>
                </c:pt>
                <c:pt idx="1894">
                  <c:v>18940</c:v>
                </c:pt>
                <c:pt idx="1895">
                  <c:v>18950</c:v>
                </c:pt>
                <c:pt idx="1896">
                  <c:v>18960</c:v>
                </c:pt>
                <c:pt idx="1897">
                  <c:v>18970</c:v>
                </c:pt>
                <c:pt idx="1898">
                  <c:v>18980</c:v>
                </c:pt>
                <c:pt idx="1899">
                  <c:v>18990</c:v>
                </c:pt>
                <c:pt idx="1900">
                  <c:v>19000</c:v>
                </c:pt>
                <c:pt idx="1901">
                  <c:v>19010</c:v>
                </c:pt>
                <c:pt idx="1902">
                  <c:v>19020</c:v>
                </c:pt>
                <c:pt idx="1903">
                  <c:v>19030</c:v>
                </c:pt>
                <c:pt idx="1904">
                  <c:v>19040</c:v>
                </c:pt>
                <c:pt idx="1905">
                  <c:v>19050</c:v>
                </c:pt>
                <c:pt idx="1906">
                  <c:v>19060</c:v>
                </c:pt>
                <c:pt idx="1907">
                  <c:v>19070</c:v>
                </c:pt>
                <c:pt idx="1908">
                  <c:v>19080</c:v>
                </c:pt>
                <c:pt idx="1909">
                  <c:v>19090</c:v>
                </c:pt>
                <c:pt idx="1910">
                  <c:v>19100</c:v>
                </c:pt>
                <c:pt idx="1911">
                  <c:v>19110</c:v>
                </c:pt>
                <c:pt idx="1912">
                  <c:v>19120</c:v>
                </c:pt>
                <c:pt idx="1913">
                  <c:v>19130</c:v>
                </c:pt>
                <c:pt idx="1914">
                  <c:v>19140</c:v>
                </c:pt>
                <c:pt idx="1915">
                  <c:v>19150</c:v>
                </c:pt>
                <c:pt idx="1916">
                  <c:v>19160</c:v>
                </c:pt>
                <c:pt idx="1917">
                  <c:v>19170</c:v>
                </c:pt>
                <c:pt idx="1918">
                  <c:v>19180</c:v>
                </c:pt>
                <c:pt idx="1919">
                  <c:v>19190</c:v>
                </c:pt>
                <c:pt idx="1920">
                  <c:v>19200</c:v>
                </c:pt>
                <c:pt idx="1921">
                  <c:v>19210</c:v>
                </c:pt>
                <c:pt idx="1922">
                  <c:v>19220</c:v>
                </c:pt>
                <c:pt idx="1923">
                  <c:v>19230</c:v>
                </c:pt>
                <c:pt idx="1924">
                  <c:v>19240</c:v>
                </c:pt>
                <c:pt idx="1925">
                  <c:v>19250</c:v>
                </c:pt>
                <c:pt idx="1926">
                  <c:v>19260</c:v>
                </c:pt>
                <c:pt idx="1927">
                  <c:v>19270</c:v>
                </c:pt>
                <c:pt idx="1928">
                  <c:v>19280</c:v>
                </c:pt>
                <c:pt idx="1929">
                  <c:v>19290</c:v>
                </c:pt>
                <c:pt idx="1930">
                  <c:v>19300</c:v>
                </c:pt>
                <c:pt idx="1931">
                  <c:v>19310</c:v>
                </c:pt>
                <c:pt idx="1932">
                  <c:v>19320</c:v>
                </c:pt>
                <c:pt idx="1933">
                  <c:v>19330</c:v>
                </c:pt>
                <c:pt idx="1934">
                  <c:v>19340</c:v>
                </c:pt>
                <c:pt idx="1935">
                  <c:v>19350</c:v>
                </c:pt>
                <c:pt idx="1936">
                  <c:v>19360</c:v>
                </c:pt>
                <c:pt idx="1937">
                  <c:v>19370</c:v>
                </c:pt>
                <c:pt idx="1938">
                  <c:v>19380</c:v>
                </c:pt>
                <c:pt idx="1939">
                  <c:v>19390</c:v>
                </c:pt>
                <c:pt idx="1940">
                  <c:v>19400</c:v>
                </c:pt>
                <c:pt idx="1941">
                  <c:v>19410</c:v>
                </c:pt>
                <c:pt idx="1942">
                  <c:v>19420</c:v>
                </c:pt>
                <c:pt idx="1943">
                  <c:v>19430</c:v>
                </c:pt>
                <c:pt idx="1944">
                  <c:v>19440</c:v>
                </c:pt>
                <c:pt idx="1945">
                  <c:v>19450</c:v>
                </c:pt>
                <c:pt idx="1946">
                  <c:v>19460</c:v>
                </c:pt>
                <c:pt idx="1947">
                  <c:v>19470</c:v>
                </c:pt>
                <c:pt idx="1948">
                  <c:v>19480</c:v>
                </c:pt>
                <c:pt idx="1949">
                  <c:v>19490</c:v>
                </c:pt>
                <c:pt idx="1950">
                  <c:v>19500</c:v>
                </c:pt>
                <c:pt idx="1951">
                  <c:v>19510</c:v>
                </c:pt>
                <c:pt idx="1952">
                  <c:v>19520</c:v>
                </c:pt>
                <c:pt idx="1953">
                  <c:v>19530</c:v>
                </c:pt>
                <c:pt idx="1954">
                  <c:v>19540</c:v>
                </c:pt>
                <c:pt idx="1955">
                  <c:v>19550</c:v>
                </c:pt>
                <c:pt idx="1956">
                  <c:v>19560</c:v>
                </c:pt>
                <c:pt idx="1957">
                  <c:v>19570</c:v>
                </c:pt>
                <c:pt idx="1958">
                  <c:v>19580</c:v>
                </c:pt>
                <c:pt idx="1959">
                  <c:v>19590</c:v>
                </c:pt>
                <c:pt idx="1960">
                  <c:v>19600</c:v>
                </c:pt>
                <c:pt idx="1961">
                  <c:v>19610</c:v>
                </c:pt>
                <c:pt idx="1962">
                  <c:v>19620</c:v>
                </c:pt>
                <c:pt idx="1963">
                  <c:v>19630</c:v>
                </c:pt>
                <c:pt idx="1964">
                  <c:v>19640</c:v>
                </c:pt>
                <c:pt idx="1965">
                  <c:v>19650</c:v>
                </c:pt>
                <c:pt idx="1966">
                  <c:v>19660</c:v>
                </c:pt>
                <c:pt idx="1967">
                  <c:v>19670</c:v>
                </c:pt>
                <c:pt idx="1968">
                  <c:v>19680</c:v>
                </c:pt>
                <c:pt idx="1969">
                  <c:v>19690</c:v>
                </c:pt>
                <c:pt idx="1970">
                  <c:v>19700</c:v>
                </c:pt>
                <c:pt idx="1971">
                  <c:v>19710</c:v>
                </c:pt>
                <c:pt idx="1972">
                  <c:v>19720</c:v>
                </c:pt>
                <c:pt idx="1973">
                  <c:v>19730</c:v>
                </c:pt>
                <c:pt idx="1974">
                  <c:v>19740</c:v>
                </c:pt>
                <c:pt idx="1975">
                  <c:v>19750</c:v>
                </c:pt>
                <c:pt idx="1976">
                  <c:v>19760</c:v>
                </c:pt>
                <c:pt idx="1977">
                  <c:v>19770</c:v>
                </c:pt>
                <c:pt idx="1978">
                  <c:v>19780</c:v>
                </c:pt>
                <c:pt idx="1979">
                  <c:v>19790</c:v>
                </c:pt>
                <c:pt idx="1980">
                  <c:v>19800</c:v>
                </c:pt>
                <c:pt idx="1981">
                  <c:v>19810</c:v>
                </c:pt>
                <c:pt idx="1982">
                  <c:v>19820</c:v>
                </c:pt>
                <c:pt idx="1983">
                  <c:v>19830</c:v>
                </c:pt>
                <c:pt idx="1984">
                  <c:v>19840</c:v>
                </c:pt>
                <c:pt idx="1985">
                  <c:v>19850</c:v>
                </c:pt>
                <c:pt idx="1986">
                  <c:v>19860</c:v>
                </c:pt>
                <c:pt idx="1987">
                  <c:v>19870</c:v>
                </c:pt>
                <c:pt idx="1988">
                  <c:v>19880</c:v>
                </c:pt>
                <c:pt idx="1989">
                  <c:v>19890</c:v>
                </c:pt>
                <c:pt idx="1990">
                  <c:v>19900</c:v>
                </c:pt>
                <c:pt idx="1991">
                  <c:v>19910</c:v>
                </c:pt>
                <c:pt idx="1992">
                  <c:v>19920</c:v>
                </c:pt>
                <c:pt idx="1993">
                  <c:v>19930</c:v>
                </c:pt>
                <c:pt idx="1994">
                  <c:v>19940</c:v>
                </c:pt>
                <c:pt idx="1995">
                  <c:v>19950</c:v>
                </c:pt>
                <c:pt idx="1996">
                  <c:v>19960</c:v>
                </c:pt>
                <c:pt idx="1997">
                  <c:v>19970</c:v>
                </c:pt>
                <c:pt idx="1998">
                  <c:v>19980</c:v>
                </c:pt>
                <c:pt idx="1999">
                  <c:v>19990</c:v>
                </c:pt>
                <c:pt idx="2000">
                  <c:v>20000</c:v>
                </c:pt>
                <c:pt idx="2001">
                  <c:v>20010</c:v>
                </c:pt>
                <c:pt idx="2002">
                  <c:v>20020</c:v>
                </c:pt>
                <c:pt idx="2003">
                  <c:v>20030</c:v>
                </c:pt>
                <c:pt idx="2004">
                  <c:v>20040</c:v>
                </c:pt>
                <c:pt idx="2005">
                  <c:v>20050</c:v>
                </c:pt>
                <c:pt idx="2006">
                  <c:v>20060</c:v>
                </c:pt>
                <c:pt idx="2007">
                  <c:v>20070</c:v>
                </c:pt>
                <c:pt idx="2008">
                  <c:v>20080</c:v>
                </c:pt>
                <c:pt idx="2009">
                  <c:v>20090</c:v>
                </c:pt>
                <c:pt idx="2010">
                  <c:v>20100</c:v>
                </c:pt>
                <c:pt idx="2011">
                  <c:v>20110</c:v>
                </c:pt>
                <c:pt idx="2012">
                  <c:v>20120</c:v>
                </c:pt>
                <c:pt idx="2013">
                  <c:v>20130</c:v>
                </c:pt>
                <c:pt idx="2014">
                  <c:v>20140</c:v>
                </c:pt>
                <c:pt idx="2015">
                  <c:v>20150</c:v>
                </c:pt>
                <c:pt idx="2016">
                  <c:v>20160</c:v>
                </c:pt>
                <c:pt idx="2017">
                  <c:v>20170</c:v>
                </c:pt>
                <c:pt idx="2018">
                  <c:v>20180</c:v>
                </c:pt>
                <c:pt idx="2019">
                  <c:v>20190</c:v>
                </c:pt>
                <c:pt idx="2020">
                  <c:v>20200</c:v>
                </c:pt>
                <c:pt idx="2021">
                  <c:v>20210</c:v>
                </c:pt>
                <c:pt idx="2022">
                  <c:v>20220</c:v>
                </c:pt>
                <c:pt idx="2023">
                  <c:v>20230</c:v>
                </c:pt>
                <c:pt idx="2024">
                  <c:v>20240</c:v>
                </c:pt>
                <c:pt idx="2025">
                  <c:v>20250</c:v>
                </c:pt>
                <c:pt idx="2026">
                  <c:v>20260</c:v>
                </c:pt>
                <c:pt idx="2027">
                  <c:v>20270</c:v>
                </c:pt>
                <c:pt idx="2028">
                  <c:v>20280</c:v>
                </c:pt>
                <c:pt idx="2029">
                  <c:v>20290</c:v>
                </c:pt>
                <c:pt idx="2030">
                  <c:v>20300</c:v>
                </c:pt>
                <c:pt idx="2031">
                  <c:v>20310</c:v>
                </c:pt>
                <c:pt idx="2032">
                  <c:v>20320</c:v>
                </c:pt>
                <c:pt idx="2033">
                  <c:v>20330</c:v>
                </c:pt>
                <c:pt idx="2034">
                  <c:v>20340</c:v>
                </c:pt>
                <c:pt idx="2035">
                  <c:v>20350</c:v>
                </c:pt>
                <c:pt idx="2036">
                  <c:v>20360</c:v>
                </c:pt>
                <c:pt idx="2037">
                  <c:v>20370</c:v>
                </c:pt>
                <c:pt idx="2038">
                  <c:v>20380</c:v>
                </c:pt>
                <c:pt idx="2039">
                  <c:v>20390</c:v>
                </c:pt>
                <c:pt idx="2040">
                  <c:v>20400</c:v>
                </c:pt>
                <c:pt idx="2041">
                  <c:v>20410</c:v>
                </c:pt>
                <c:pt idx="2042">
                  <c:v>20420</c:v>
                </c:pt>
                <c:pt idx="2043">
                  <c:v>20430</c:v>
                </c:pt>
                <c:pt idx="2044">
                  <c:v>20440</c:v>
                </c:pt>
                <c:pt idx="2045">
                  <c:v>20450</c:v>
                </c:pt>
                <c:pt idx="2046">
                  <c:v>20460</c:v>
                </c:pt>
                <c:pt idx="2047">
                  <c:v>20470</c:v>
                </c:pt>
                <c:pt idx="2048">
                  <c:v>20480</c:v>
                </c:pt>
                <c:pt idx="2049">
                  <c:v>20490</c:v>
                </c:pt>
                <c:pt idx="2050">
                  <c:v>20500</c:v>
                </c:pt>
                <c:pt idx="2051">
                  <c:v>20510</c:v>
                </c:pt>
                <c:pt idx="2052">
                  <c:v>20520</c:v>
                </c:pt>
                <c:pt idx="2053">
                  <c:v>20530</c:v>
                </c:pt>
                <c:pt idx="2054">
                  <c:v>20540</c:v>
                </c:pt>
                <c:pt idx="2055">
                  <c:v>20550</c:v>
                </c:pt>
                <c:pt idx="2056">
                  <c:v>20560</c:v>
                </c:pt>
                <c:pt idx="2057">
                  <c:v>20570</c:v>
                </c:pt>
                <c:pt idx="2058">
                  <c:v>20580</c:v>
                </c:pt>
                <c:pt idx="2059">
                  <c:v>20590</c:v>
                </c:pt>
                <c:pt idx="2060">
                  <c:v>20600</c:v>
                </c:pt>
                <c:pt idx="2061">
                  <c:v>20610</c:v>
                </c:pt>
                <c:pt idx="2062">
                  <c:v>20620</c:v>
                </c:pt>
                <c:pt idx="2063">
                  <c:v>20630</c:v>
                </c:pt>
                <c:pt idx="2064">
                  <c:v>20640</c:v>
                </c:pt>
                <c:pt idx="2065">
                  <c:v>20650</c:v>
                </c:pt>
                <c:pt idx="2066">
                  <c:v>20660</c:v>
                </c:pt>
                <c:pt idx="2067">
                  <c:v>20670</c:v>
                </c:pt>
                <c:pt idx="2068">
                  <c:v>20680</c:v>
                </c:pt>
                <c:pt idx="2069">
                  <c:v>20690</c:v>
                </c:pt>
                <c:pt idx="2070">
                  <c:v>20700</c:v>
                </c:pt>
                <c:pt idx="2071">
                  <c:v>20710</c:v>
                </c:pt>
                <c:pt idx="2072">
                  <c:v>20720</c:v>
                </c:pt>
                <c:pt idx="2073">
                  <c:v>20730</c:v>
                </c:pt>
                <c:pt idx="2074">
                  <c:v>20740</c:v>
                </c:pt>
                <c:pt idx="2075">
                  <c:v>20750</c:v>
                </c:pt>
                <c:pt idx="2076">
                  <c:v>20760</c:v>
                </c:pt>
                <c:pt idx="2077">
                  <c:v>20770</c:v>
                </c:pt>
                <c:pt idx="2078">
                  <c:v>20780</c:v>
                </c:pt>
                <c:pt idx="2079">
                  <c:v>20790</c:v>
                </c:pt>
                <c:pt idx="2080">
                  <c:v>20800</c:v>
                </c:pt>
                <c:pt idx="2081">
                  <c:v>20810</c:v>
                </c:pt>
                <c:pt idx="2082">
                  <c:v>20820</c:v>
                </c:pt>
                <c:pt idx="2083">
                  <c:v>20830</c:v>
                </c:pt>
                <c:pt idx="2084">
                  <c:v>20840</c:v>
                </c:pt>
                <c:pt idx="2085">
                  <c:v>20850</c:v>
                </c:pt>
                <c:pt idx="2086">
                  <c:v>20860</c:v>
                </c:pt>
                <c:pt idx="2087">
                  <c:v>20870</c:v>
                </c:pt>
                <c:pt idx="2088">
                  <c:v>20880</c:v>
                </c:pt>
                <c:pt idx="2089">
                  <c:v>20890</c:v>
                </c:pt>
                <c:pt idx="2090">
                  <c:v>20900</c:v>
                </c:pt>
                <c:pt idx="2091">
                  <c:v>20910</c:v>
                </c:pt>
                <c:pt idx="2092">
                  <c:v>20920</c:v>
                </c:pt>
                <c:pt idx="2093">
                  <c:v>20930</c:v>
                </c:pt>
                <c:pt idx="2094">
                  <c:v>20940</c:v>
                </c:pt>
                <c:pt idx="2095">
                  <c:v>20950</c:v>
                </c:pt>
                <c:pt idx="2096">
                  <c:v>20960</c:v>
                </c:pt>
                <c:pt idx="2097">
                  <c:v>20970</c:v>
                </c:pt>
                <c:pt idx="2098">
                  <c:v>20980</c:v>
                </c:pt>
                <c:pt idx="2099">
                  <c:v>20990</c:v>
                </c:pt>
                <c:pt idx="2100">
                  <c:v>21000</c:v>
                </c:pt>
                <c:pt idx="2101">
                  <c:v>21010</c:v>
                </c:pt>
                <c:pt idx="2102">
                  <c:v>21020</c:v>
                </c:pt>
                <c:pt idx="2103">
                  <c:v>21030</c:v>
                </c:pt>
                <c:pt idx="2104">
                  <c:v>21040</c:v>
                </c:pt>
                <c:pt idx="2105">
                  <c:v>21050</c:v>
                </c:pt>
                <c:pt idx="2106">
                  <c:v>21060</c:v>
                </c:pt>
                <c:pt idx="2107">
                  <c:v>21070</c:v>
                </c:pt>
                <c:pt idx="2108">
                  <c:v>21080</c:v>
                </c:pt>
                <c:pt idx="2109">
                  <c:v>21090</c:v>
                </c:pt>
                <c:pt idx="2110">
                  <c:v>21100</c:v>
                </c:pt>
                <c:pt idx="2111">
                  <c:v>21110</c:v>
                </c:pt>
                <c:pt idx="2112">
                  <c:v>21120</c:v>
                </c:pt>
                <c:pt idx="2113">
                  <c:v>21130</c:v>
                </c:pt>
                <c:pt idx="2114">
                  <c:v>21140</c:v>
                </c:pt>
                <c:pt idx="2115">
                  <c:v>21150</c:v>
                </c:pt>
                <c:pt idx="2116">
                  <c:v>21160</c:v>
                </c:pt>
                <c:pt idx="2117">
                  <c:v>21170</c:v>
                </c:pt>
                <c:pt idx="2118">
                  <c:v>21180</c:v>
                </c:pt>
                <c:pt idx="2119">
                  <c:v>21190</c:v>
                </c:pt>
                <c:pt idx="2120">
                  <c:v>21200</c:v>
                </c:pt>
                <c:pt idx="2121">
                  <c:v>21210</c:v>
                </c:pt>
                <c:pt idx="2122">
                  <c:v>21220</c:v>
                </c:pt>
                <c:pt idx="2123">
                  <c:v>21230</c:v>
                </c:pt>
                <c:pt idx="2124">
                  <c:v>21240</c:v>
                </c:pt>
                <c:pt idx="2125">
                  <c:v>21250</c:v>
                </c:pt>
                <c:pt idx="2126">
                  <c:v>21260</c:v>
                </c:pt>
                <c:pt idx="2127">
                  <c:v>21270</c:v>
                </c:pt>
                <c:pt idx="2128">
                  <c:v>21280</c:v>
                </c:pt>
                <c:pt idx="2129">
                  <c:v>21290</c:v>
                </c:pt>
                <c:pt idx="2130">
                  <c:v>21300</c:v>
                </c:pt>
                <c:pt idx="2131">
                  <c:v>21310</c:v>
                </c:pt>
                <c:pt idx="2132">
                  <c:v>21320</c:v>
                </c:pt>
                <c:pt idx="2133">
                  <c:v>21330</c:v>
                </c:pt>
                <c:pt idx="2134">
                  <c:v>21340</c:v>
                </c:pt>
                <c:pt idx="2135">
                  <c:v>21350</c:v>
                </c:pt>
                <c:pt idx="2136">
                  <c:v>21360</c:v>
                </c:pt>
                <c:pt idx="2137">
                  <c:v>21370</c:v>
                </c:pt>
                <c:pt idx="2138">
                  <c:v>21380</c:v>
                </c:pt>
                <c:pt idx="2139">
                  <c:v>21390</c:v>
                </c:pt>
                <c:pt idx="2140">
                  <c:v>21400</c:v>
                </c:pt>
                <c:pt idx="2141">
                  <c:v>21410</c:v>
                </c:pt>
                <c:pt idx="2142">
                  <c:v>21420</c:v>
                </c:pt>
                <c:pt idx="2143">
                  <c:v>21430</c:v>
                </c:pt>
                <c:pt idx="2144">
                  <c:v>21440</c:v>
                </c:pt>
                <c:pt idx="2145">
                  <c:v>21450</c:v>
                </c:pt>
                <c:pt idx="2146">
                  <c:v>21460</c:v>
                </c:pt>
                <c:pt idx="2147">
                  <c:v>21470</c:v>
                </c:pt>
                <c:pt idx="2148">
                  <c:v>21480</c:v>
                </c:pt>
                <c:pt idx="2149">
                  <c:v>21490</c:v>
                </c:pt>
                <c:pt idx="2150">
                  <c:v>21500</c:v>
                </c:pt>
                <c:pt idx="2151">
                  <c:v>21510</c:v>
                </c:pt>
                <c:pt idx="2152">
                  <c:v>21520</c:v>
                </c:pt>
                <c:pt idx="2153">
                  <c:v>21530</c:v>
                </c:pt>
                <c:pt idx="2154">
                  <c:v>21540</c:v>
                </c:pt>
                <c:pt idx="2155">
                  <c:v>21550</c:v>
                </c:pt>
                <c:pt idx="2156">
                  <c:v>21560</c:v>
                </c:pt>
                <c:pt idx="2157">
                  <c:v>21570</c:v>
                </c:pt>
                <c:pt idx="2158">
                  <c:v>21580</c:v>
                </c:pt>
                <c:pt idx="2159">
                  <c:v>21590</c:v>
                </c:pt>
                <c:pt idx="2160">
                  <c:v>21600</c:v>
                </c:pt>
                <c:pt idx="2161">
                  <c:v>21610</c:v>
                </c:pt>
                <c:pt idx="2162">
                  <c:v>21620</c:v>
                </c:pt>
                <c:pt idx="2163">
                  <c:v>21630</c:v>
                </c:pt>
                <c:pt idx="2164">
                  <c:v>21640</c:v>
                </c:pt>
                <c:pt idx="2165">
                  <c:v>21650</c:v>
                </c:pt>
                <c:pt idx="2166">
                  <c:v>21660</c:v>
                </c:pt>
                <c:pt idx="2167">
                  <c:v>21670</c:v>
                </c:pt>
                <c:pt idx="2168">
                  <c:v>21680</c:v>
                </c:pt>
                <c:pt idx="2169">
                  <c:v>21690</c:v>
                </c:pt>
                <c:pt idx="2170">
                  <c:v>21700</c:v>
                </c:pt>
                <c:pt idx="2171">
                  <c:v>21710</c:v>
                </c:pt>
                <c:pt idx="2172">
                  <c:v>21720</c:v>
                </c:pt>
                <c:pt idx="2173">
                  <c:v>21730</c:v>
                </c:pt>
                <c:pt idx="2174">
                  <c:v>21740</c:v>
                </c:pt>
                <c:pt idx="2175">
                  <c:v>21750</c:v>
                </c:pt>
                <c:pt idx="2176">
                  <c:v>21760</c:v>
                </c:pt>
                <c:pt idx="2177">
                  <c:v>21770</c:v>
                </c:pt>
                <c:pt idx="2178">
                  <c:v>21780</c:v>
                </c:pt>
                <c:pt idx="2179">
                  <c:v>21790</c:v>
                </c:pt>
                <c:pt idx="2180">
                  <c:v>21800</c:v>
                </c:pt>
                <c:pt idx="2181">
                  <c:v>21810</c:v>
                </c:pt>
                <c:pt idx="2182">
                  <c:v>21820</c:v>
                </c:pt>
                <c:pt idx="2183">
                  <c:v>21830</c:v>
                </c:pt>
                <c:pt idx="2184">
                  <c:v>21840</c:v>
                </c:pt>
                <c:pt idx="2185">
                  <c:v>21850</c:v>
                </c:pt>
                <c:pt idx="2186">
                  <c:v>21860</c:v>
                </c:pt>
                <c:pt idx="2187">
                  <c:v>21870</c:v>
                </c:pt>
                <c:pt idx="2188">
                  <c:v>21880</c:v>
                </c:pt>
                <c:pt idx="2189">
                  <c:v>21890</c:v>
                </c:pt>
                <c:pt idx="2190">
                  <c:v>21900</c:v>
                </c:pt>
                <c:pt idx="2191">
                  <c:v>21910</c:v>
                </c:pt>
                <c:pt idx="2192">
                  <c:v>21920</c:v>
                </c:pt>
                <c:pt idx="2193">
                  <c:v>21930</c:v>
                </c:pt>
                <c:pt idx="2194">
                  <c:v>21940</c:v>
                </c:pt>
                <c:pt idx="2195">
                  <c:v>21950</c:v>
                </c:pt>
                <c:pt idx="2196">
                  <c:v>21960</c:v>
                </c:pt>
                <c:pt idx="2197">
                  <c:v>21970</c:v>
                </c:pt>
                <c:pt idx="2198">
                  <c:v>21980</c:v>
                </c:pt>
                <c:pt idx="2199">
                  <c:v>21990</c:v>
                </c:pt>
                <c:pt idx="2200">
                  <c:v>22000</c:v>
                </c:pt>
                <c:pt idx="2201">
                  <c:v>22010</c:v>
                </c:pt>
                <c:pt idx="2202">
                  <c:v>22020</c:v>
                </c:pt>
                <c:pt idx="2203">
                  <c:v>22030</c:v>
                </c:pt>
                <c:pt idx="2204">
                  <c:v>22040</c:v>
                </c:pt>
                <c:pt idx="2205">
                  <c:v>22050</c:v>
                </c:pt>
                <c:pt idx="2206">
                  <c:v>22060</c:v>
                </c:pt>
                <c:pt idx="2207">
                  <c:v>22070</c:v>
                </c:pt>
                <c:pt idx="2208">
                  <c:v>22080</c:v>
                </c:pt>
                <c:pt idx="2209">
                  <c:v>22090</c:v>
                </c:pt>
                <c:pt idx="2210">
                  <c:v>22100</c:v>
                </c:pt>
                <c:pt idx="2211">
                  <c:v>22110</c:v>
                </c:pt>
                <c:pt idx="2212">
                  <c:v>22120</c:v>
                </c:pt>
                <c:pt idx="2213">
                  <c:v>22130</c:v>
                </c:pt>
                <c:pt idx="2214">
                  <c:v>22140</c:v>
                </c:pt>
                <c:pt idx="2215">
                  <c:v>22150</c:v>
                </c:pt>
                <c:pt idx="2216">
                  <c:v>22160</c:v>
                </c:pt>
                <c:pt idx="2217">
                  <c:v>22170</c:v>
                </c:pt>
                <c:pt idx="2218">
                  <c:v>22180</c:v>
                </c:pt>
                <c:pt idx="2219">
                  <c:v>22190</c:v>
                </c:pt>
                <c:pt idx="2220">
                  <c:v>22200</c:v>
                </c:pt>
                <c:pt idx="2221">
                  <c:v>22210</c:v>
                </c:pt>
                <c:pt idx="2222">
                  <c:v>22220</c:v>
                </c:pt>
                <c:pt idx="2223">
                  <c:v>22230</c:v>
                </c:pt>
              </c:numCache>
            </c:numRef>
          </c:xVal>
          <c:yVal>
            <c:numRef>
              <c:f>Hoja1!$G$4:$G$2227</c:f>
              <c:numCache>
                <c:formatCode>General</c:formatCode>
                <c:ptCount val="2224"/>
                <c:pt idx="0">
                  <c:v>295.14999999999998</c:v>
                </c:pt>
                <c:pt idx="1">
                  <c:v>296.54000000000002</c:v>
                </c:pt>
                <c:pt idx="2">
                  <c:v>297.01</c:v>
                </c:pt>
                <c:pt idx="3">
                  <c:v>297.29000000000002</c:v>
                </c:pt>
                <c:pt idx="4">
                  <c:v>297.5</c:v>
                </c:pt>
                <c:pt idx="5">
                  <c:v>297.68</c:v>
                </c:pt>
                <c:pt idx="6">
                  <c:v>297.83</c:v>
                </c:pt>
                <c:pt idx="7">
                  <c:v>297.98</c:v>
                </c:pt>
                <c:pt idx="8">
                  <c:v>298.24</c:v>
                </c:pt>
                <c:pt idx="9">
                  <c:v>298.48</c:v>
                </c:pt>
                <c:pt idx="10">
                  <c:v>298.69</c:v>
                </c:pt>
                <c:pt idx="11">
                  <c:v>298.89</c:v>
                </c:pt>
                <c:pt idx="12">
                  <c:v>299.06</c:v>
                </c:pt>
                <c:pt idx="13">
                  <c:v>299.22000000000003</c:v>
                </c:pt>
                <c:pt idx="14">
                  <c:v>299.36</c:v>
                </c:pt>
                <c:pt idx="15">
                  <c:v>299.48</c:v>
                </c:pt>
                <c:pt idx="16">
                  <c:v>299.58999999999997</c:v>
                </c:pt>
                <c:pt idx="17">
                  <c:v>299.68</c:v>
                </c:pt>
                <c:pt idx="18">
                  <c:v>299.77</c:v>
                </c:pt>
                <c:pt idx="19">
                  <c:v>299.83999999999997</c:v>
                </c:pt>
                <c:pt idx="20">
                  <c:v>299.91000000000003</c:v>
                </c:pt>
                <c:pt idx="21">
                  <c:v>299.95999999999998</c:v>
                </c:pt>
                <c:pt idx="22">
                  <c:v>300.01</c:v>
                </c:pt>
                <c:pt idx="23">
                  <c:v>300.05</c:v>
                </c:pt>
                <c:pt idx="24">
                  <c:v>300.08999999999997</c:v>
                </c:pt>
                <c:pt idx="25">
                  <c:v>300.12</c:v>
                </c:pt>
                <c:pt idx="26">
                  <c:v>300.14999999999998</c:v>
                </c:pt>
                <c:pt idx="27">
                  <c:v>300.17</c:v>
                </c:pt>
                <c:pt idx="28">
                  <c:v>300.19</c:v>
                </c:pt>
                <c:pt idx="29">
                  <c:v>300.2</c:v>
                </c:pt>
                <c:pt idx="30">
                  <c:v>300.20999999999998</c:v>
                </c:pt>
                <c:pt idx="31">
                  <c:v>300.22000000000003</c:v>
                </c:pt>
                <c:pt idx="32">
                  <c:v>300.23</c:v>
                </c:pt>
                <c:pt idx="33">
                  <c:v>300.24</c:v>
                </c:pt>
                <c:pt idx="34">
                  <c:v>300.24</c:v>
                </c:pt>
                <c:pt idx="35">
                  <c:v>300.24</c:v>
                </c:pt>
                <c:pt idx="36">
                  <c:v>300.24</c:v>
                </c:pt>
                <c:pt idx="37">
                  <c:v>300.24</c:v>
                </c:pt>
                <c:pt idx="38">
                  <c:v>300.24</c:v>
                </c:pt>
                <c:pt idx="39">
                  <c:v>300.24</c:v>
                </c:pt>
                <c:pt idx="40">
                  <c:v>300.24</c:v>
                </c:pt>
                <c:pt idx="41">
                  <c:v>300.24</c:v>
                </c:pt>
                <c:pt idx="42">
                  <c:v>300.23</c:v>
                </c:pt>
                <c:pt idx="43">
                  <c:v>300.23</c:v>
                </c:pt>
                <c:pt idx="44">
                  <c:v>300.22000000000003</c:v>
                </c:pt>
                <c:pt idx="45">
                  <c:v>300.22000000000003</c:v>
                </c:pt>
                <c:pt idx="46">
                  <c:v>300.22000000000003</c:v>
                </c:pt>
                <c:pt idx="47">
                  <c:v>300.20999999999998</c:v>
                </c:pt>
                <c:pt idx="48">
                  <c:v>300.20999999999998</c:v>
                </c:pt>
                <c:pt idx="49">
                  <c:v>300.2</c:v>
                </c:pt>
                <c:pt idx="50">
                  <c:v>300.2</c:v>
                </c:pt>
                <c:pt idx="51">
                  <c:v>300.2</c:v>
                </c:pt>
                <c:pt idx="52">
                  <c:v>300.2</c:v>
                </c:pt>
                <c:pt idx="53">
                  <c:v>300.2</c:v>
                </c:pt>
                <c:pt idx="54">
                  <c:v>300.2</c:v>
                </c:pt>
                <c:pt idx="55">
                  <c:v>300.2</c:v>
                </c:pt>
                <c:pt idx="56">
                  <c:v>300.2</c:v>
                </c:pt>
                <c:pt idx="57">
                  <c:v>300.2</c:v>
                </c:pt>
                <c:pt idx="58">
                  <c:v>300.2</c:v>
                </c:pt>
                <c:pt idx="59">
                  <c:v>300.2</c:v>
                </c:pt>
                <c:pt idx="60">
                  <c:v>300.2</c:v>
                </c:pt>
                <c:pt idx="61">
                  <c:v>300.2</c:v>
                </c:pt>
                <c:pt idx="62">
                  <c:v>300.2</c:v>
                </c:pt>
                <c:pt idx="63">
                  <c:v>300.2</c:v>
                </c:pt>
                <c:pt idx="64">
                  <c:v>300.2</c:v>
                </c:pt>
                <c:pt idx="65">
                  <c:v>300.2</c:v>
                </c:pt>
                <c:pt idx="66">
                  <c:v>300.2</c:v>
                </c:pt>
                <c:pt idx="67">
                  <c:v>300.2</c:v>
                </c:pt>
                <c:pt idx="68">
                  <c:v>300.2</c:v>
                </c:pt>
                <c:pt idx="69">
                  <c:v>300.2</c:v>
                </c:pt>
                <c:pt idx="70">
                  <c:v>300.2</c:v>
                </c:pt>
                <c:pt idx="71">
                  <c:v>300.19</c:v>
                </c:pt>
                <c:pt idx="72">
                  <c:v>300.19</c:v>
                </c:pt>
                <c:pt idx="73">
                  <c:v>300.19</c:v>
                </c:pt>
                <c:pt idx="74">
                  <c:v>300.19</c:v>
                </c:pt>
                <c:pt idx="75">
                  <c:v>300.19</c:v>
                </c:pt>
                <c:pt idx="76">
                  <c:v>300.19</c:v>
                </c:pt>
                <c:pt idx="77">
                  <c:v>300.19</c:v>
                </c:pt>
                <c:pt idx="78">
                  <c:v>300.19</c:v>
                </c:pt>
                <c:pt idx="79">
                  <c:v>300.19</c:v>
                </c:pt>
                <c:pt idx="80">
                  <c:v>300.19</c:v>
                </c:pt>
                <c:pt idx="81">
                  <c:v>300.19</c:v>
                </c:pt>
                <c:pt idx="82">
                  <c:v>300.19</c:v>
                </c:pt>
                <c:pt idx="83">
                  <c:v>300.19</c:v>
                </c:pt>
                <c:pt idx="84">
                  <c:v>300.19</c:v>
                </c:pt>
                <c:pt idx="85">
                  <c:v>300.19</c:v>
                </c:pt>
                <c:pt idx="86">
                  <c:v>300.19</c:v>
                </c:pt>
                <c:pt idx="87">
                  <c:v>300.19</c:v>
                </c:pt>
                <c:pt idx="88">
                  <c:v>300.19</c:v>
                </c:pt>
                <c:pt idx="89">
                  <c:v>300.19</c:v>
                </c:pt>
                <c:pt idx="90">
                  <c:v>300.19</c:v>
                </c:pt>
                <c:pt idx="91">
                  <c:v>300.19</c:v>
                </c:pt>
                <c:pt idx="92">
                  <c:v>300.19</c:v>
                </c:pt>
                <c:pt idx="93">
                  <c:v>300.19</c:v>
                </c:pt>
                <c:pt idx="94">
                  <c:v>300.19</c:v>
                </c:pt>
                <c:pt idx="95">
                  <c:v>300.19</c:v>
                </c:pt>
                <c:pt idx="96">
                  <c:v>300.19</c:v>
                </c:pt>
                <c:pt idx="97">
                  <c:v>300.19</c:v>
                </c:pt>
                <c:pt idx="98">
                  <c:v>300.19</c:v>
                </c:pt>
                <c:pt idx="99">
                  <c:v>300.19</c:v>
                </c:pt>
                <c:pt idx="100">
                  <c:v>300.19</c:v>
                </c:pt>
                <c:pt idx="101">
                  <c:v>300.19</c:v>
                </c:pt>
                <c:pt idx="102">
                  <c:v>300.19</c:v>
                </c:pt>
                <c:pt idx="103">
                  <c:v>300.19</c:v>
                </c:pt>
                <c:pt idx="104">
                  <c:v>300.19</c:v>
                </c:pt>
                <c:pt idx="105">
                  <c:v>300.19</c:v>
                </c:pt>
                <c:pt idx="106">
                  <c:v>300.19</c:v>
                </c:pt>
                <c:pt idx="107">
                  <c:v>300.19</c:v>
                </c:pt>
                <c:pt idx="108">
                  <c:v>300.19</c:v>
                </c:pt>
                <c:pt idx="109">
                  <c:v>300.19</c:v>
                </c:pt>
                <c:pt idx="110">
                  <c:v>300.19</c:v>
                </c:pt>
                <c:pt idx="111">
                  <c:v>300.19</c:v>
                </c:pt>
                <c:pt idx="112">
                  <c:v>300.19</c:v>
                </c:pt>
                <c:pt idx="113">
                  <c:v>300.19</c:v>
                </c:pt>
                <c:pt idx="114">
                  <c:v>300.19</c:v>
                </c:pt>
                <c:pt idx="115">
                  <c:v>300.19</c:v>
                </c:pt>
                <c:pt idx="116">
                  <c:v>300.19</c:v>
                </c:pt>
                <c:pt idx="117">
                  <c:v>300.19</c:v>
                </c:pt>
                <c:pt idx="118">
                  <c:v>300.19</c:v>
                </c:pt>
                <c:pt idx="119">
                  <c:v>300.19</c:v>
                </c:pt>
                <c:pt idx="120">
                  <c:v>300.19</c:v>
                </c:pt>
                <c:pt idx="121">
                  <c:v>300.19</c:v>
                </c:pt>
                <c:pt idx="122">
                  <c:v>300.19</c:v>
                </c:pt>
                <c:pt idx="123">
                  <c:v>300.19</c:v>
                </c:pt>
                <c:pt idx="124">
                  <c:v>300.19</c:v>
                </c:pt>
                <c:pt idx="125">
                  <c:v>300.19</c:v>
                </c:pt>
                <c:pt idx="126">
                  <c:v>300.2</c:v>
                </c:pt>
                <c:pt idx="127">
                  <c:v>300.2</c:v>
                </c:pt>
                <c:pt idx="128">
                  <c:v>300.2</c:v>
                </c:pt>
                <c:pt idx="129">
                  <c:v>300.2</c:v>
                </c:pt>
                <c:pt idx="130">
                  <c:v>300.2</c:v>
                </c:pt>
                <c:pt idx="131">
                  <c:v>300.2</c:v>
                </c:pt>
                <c:pt idx="132">
                  <c:v>300.2</c:v>
                </c:pt>
                <c:pt idx="133">
                  <c:v>300.2</c:v>
                </c:pt>
                <c:pt idx="134">
                  <c:v>300.2</c:v>
                </c:pt>
                <c:pt idx="135">
                  <c:v>300.2</c:v>
                </c:pt>
                <c:pt idx="136">
                  <c:v>300.2</c:v>
                </c:pt>
                <c:pt idx="137">
                  <c:v>300.2</c:v>
                </c:pt>
                <c:pt idx="138">
                  <c:v>300.2</c:v>
                </c:pt>
                <c:pt idx="139">
                  <c:v>300.2</c:v>
                </c:pt>
                <c:pt idx="140">
                  <c:v>300.2</c:v>
                </c:pt>
                <c:pt idx="141">
                  <c:v>300.2</c:v>
                </c:pt>
                <c:pt idx="142">
                  <c:v>300.2</c:v>
                </c:pt>
                <c:pt idx="143">
                  <c:v>300.2</c:v>
                </c:pt>
                <c:pt idx="144">
                  <c:v>300.2</c:v>
                </c:pt>
                <c:pt idx="145">
                  <c:v>300.2</c:v>
                </c:pt>
                <c:pt idx="146">
                  <c:v>300.2</c:v>
                </c:pt>
                <c:pt idx="147">
                  <c:v>300.2</c:v>
                </c:pt>
                <c:pt idx="148">
                  <c:v>300.2</c:v>
                </c:pt>
                <c:pt idx="149">
                  <c:v>300.2</c:v>
                </c:pt>
                <c:pt idx="150">
                  <c:v>300.2</c:v>
                </c:pt>
                <c:pt idx="151">
                  <c:v>300.2</c:v>
                </c:pt>
                <c:pt idx="152">
                  <c:v>300.2</c:v>
                </c:pt>
                <c:pt idx="153">
                  <c:v>300.2</c:v>
                </c:pt>
                <c:pt idx="154">
                  <c:v>300.2</c:v>
                </c:pt>
                <c:pt idx="155">
                  <c:v>300.2</c:v>
                </c:pt>
                <c:pt idx="156">
                  <c:v>300.2</c:v>
                </c:pt>
                <c:pt idx="157">
                  <c:v>300.2</c:v>
                </c:pt>
                <c:pt idx="158">
                  <c:v>300.2</c:v>
                </c:pt>
                <c:pt idx="159">
                  <c:v>300.2</c:v>
                </c:pt>
                <c:pt idx="160">
                  <c:v>300.2</c:v>
                </c:pt>
                <c:pt idx="161">
                  <c:v>300.2</c:v>
                </c:pt>
                <c:pt idx="162">
                  <c:v>300.2</c:v>
                </c:pt>
                <c:pt idx="163">
                  <c:v>300.2</c:v>
                </c:pt>
                <c:pt idx="164">
                  <c:v>300.2</c:v>
                </c:pt>
                <c:pt idx="165">
                  <c:v>300.2</c:v>
                </c:pt>
                <c:pt idx="166">
                  <c:v>300.2</c:v>
                </c:pt>
                <c:pt idx="167">
                  <c:v>300.2</c:v>
                </c:pt>
                <c:pt idx="168">
                  <c:v>300.2</c:v>
                </c:pt>
                <c:pt idx="169">
                  <c:v>300.2</c:v>
                </c:pt>
                <c:pt idx="170">
                  <c:v>300.2</c:v>
                </c:pt>
                <c:pt idx="171">
                  <c:v>300.20999999999998</c:v>
                </c:pt>
                <c:pt idx="172">
                  <c:v>300.20999999999998</c:v>
                </c:pt>
                <c:pt idx="173">
                  <c:v>300.20999999999998</c:v>
                </c:pt>
                <c:pt idx="174">
                  <c:v>300.20999999999998</c:v>
                </c:pt>
                <c:pt idx="175">
                  <c:v>300.20999999999998</c:v>
                </c:pt>
                <c:pt idx="176">
                  <c:v>300.20999999999998</c:v>
                </c:pt>
                <c:pt idx="177">
                  <c:v>300.20999999999998</c:v>
                </c:pt>
                <c:pt idx="178">
                  <c:v>300.20999999999998</c:v>
                </c:pt>
                <c:pt idx="179">
                  <c:v>300.20999999999998</c:v>
                </c:pt>
                <c:pt idx="180">
                  <c:v>300.20999999999998</c:v>
                </c:pt>
                <c:pt idx="181">
                  <c:v>300.20999999999998</c:v>
                </c:pt>
                <c:pt idx="182">
                  <c:v>300.20999999999998</c:v>
                </c:pt>
                <c:pt idx="183">
                  <c:v>300.20999999999998</c:v>
                </c:pt>
                <c:pt idx="184">
                  <c:v>300.20999999999998</c:v>
                </c:pt>
                <c:pt idx="185">
                  <c:v>300.20999999999998</c:v>
                </c:pt>
                <c:pt idx="186">
                  <c:v>300.20999999999998</c:v>
                </c:pt>
                <c:pt idx="187">
                  <c:v>300.20999999999998</c:v>
                </c:pt>
                <c:pt idx="188">
                  <c:v>300.20999999999998</c:v>
                </c:pt>
                <c:pt idx="189">
                  <c:v>300.20999999999998</c:v>
                </c:pt>
                <c:pt idx="190">
                  <c:v>300.20999999999998</c:v>
                </c:pt>
                <c:pt idx="191">
                  <c:v>300.20999999999998</c:v>
                </c:pt>
                <c:pt idx="192">
                  <c:v>300.20999999999998</c:v>
                </c:pt>
                <c:pt idx="193">
                  <c:v>300.20999999999998</c:v>
                </c:pt>
                <c:pt idx="194">
                  <c:v>300.20999999999998</c:v>
                </c:pt>
                <c:pt idx="195">
                  <c:v>300.20999999999998</c:v>
                </c:pt>
                <c:pt idx="196">
                  <c:v>300.20999999999998</c:v>
                </c:pt>
                <c:pt idx="197">
                  <c:v>300.20999999999998</c:v>
                </c:pt>
                <c:pt idx="198">
                  <c:v>300.20999999999998</c:v>
                </c:pt>
                <c:pt idx="199">
                  <c:v>300.20999999999998</c:v>
                </c:pt>
                <c:pt idx="200">
                  <c:v>300.20999999999998</c:v>
                </c:pt>
                <c:pt idx="201">
                  <c:v>300.20999999999998</c:v>
                </c:pt>
                <c:pt idx="202">
                  <c:v>300.20999999999998</c:v>
                </c:pt>
                <c:pt idx="203">
                  <c:v>300.20999999999998</c:v>
                </c:pt>
                <c:pt idx="204">
                  <c:v>300.20999999999998</c:v>
                </c:pt>
                <c:pt idx="205">
                  <c:v>300.20999999999998</c:v>
                </c:pt>
                <c:pt idx="206">
                  <c:v>300.20999999999998</c:v>
                </c:pt>
                <c:pt idx="207">
                  <c:v>300.20999999999998</c:v>
                </c:pt>
                <c:pt idx="208">
                  <c:v>300.20999999999998</c:v>
                </c:pt>
                <c:pt idx="209">
                  <c:v>300.20999999999998</c:v>
                </c:pt>
                <c:pt idx="210">
                  <c:v>300.20999999999998</c:v>
                </c:pt>
                <c:pt idx="211">
                  <c:v>300.20999999999998</c:v>
                </c:pt>
                <c:pt idx="212">
                  <c:v>300.20999999999998</c:v>
                </c:pt>
                <c:pt idx="213">
                  <c:v>300.20999999999998</c:v>
                </c:pt>
                <c:pt idx="214">
                  <c:v>300.20999999999998</c:v>
                </c:pt>
                <c:pt idx="215">
                  <c:v>300.20999999999998</c:v>
                </c:pt>
                <c:pt idx="216">
                  <c:v>300.20999999999998</c:v>
                </c:pt>
                <c:pt idx="217">
                  <c:v>300.20999999999998</c:v>
                </c:pt>
                <c:pt idx="218">
                  <c:v>300.20999999999998</c:v>
                </c:pt>
                <c:pt idx="219">
                  <c:v>300.20999999999998</c:v>
                </c:pt>
                <c:pt idx="220">
                  <c:v>300.20999999999998</c:v>
                </c:pt>
                <c:pt idx="221">
                  <c:v>300.20999999999998</c:v>
                </c:pt>
                <c:pt idx="222">
                  <c:v>300.20999999999998</c:v>
                </c:pt>
                <c:pt idx="223">
                  <c:v>300.20999999999998</c:v>
                </c:pt>
                <c:pt idx="224">
                  <c:v>300.20999999999998</c:v>
                </c:pt>
                <c:pt idx="225">
                  <c:v>300.20999999999998</c:v>
                </c:pt>
                <c:pt idx="226">
                  <c:v>300.20999999999998</c:v>
                </c:pt>
                <c:pt idx="227">
                  <c:v>300.20999999999998</c:v>
                </c:pt>
                <c:pt idx="228">
                  <c:v>300.20999999999998</c:v>
                </c:pt>
                <c:pt idx="229">
                  <c:v>300.20999999999998</c:v>
                </c:pt>
                <c:pt idx="230">
                  <c:v>300.20999999999998</c:v>
                </c:pt>
                <c:pt idx="231">
                  <c:v>300.20999999999998</c:v>
                </c:pt>
                <c:pt idx="232">
                  <c:v>300.20999999999998</c:v>
                </c:pt>
                <c:pt idx="233">
                  <c:v>300.20999999999998</c:v>
                </c:pt>
                <c:pt idx="234">
                  <c:v>300.20999999999998</c:v>
                </c:pt>
                <c:pt idx="235">
                  <c:v>300.20999999999998</c:v>
                </c:pt>
                <c:pt idx="236">
                  <c:v>300.20999999999998</c:v>
                </c:pt>
                <c:pt idx="237">
                  <c:v>300.20999999999998</c:v>
                </c:pt>
                <c:pt idx="238">
                  <c:v>300.22000000000003</c:v>
                </c:pt>
                <c:pt idx="239">
                  <c:v>300.22000000000003</c:v>
                </c:pt>
                <c:pt idx="240">
                  <c:v>300.22000000000003</c:v>
                </c:pt>
                <c:pt idx="241">
                  <c:v>300.22000000000003</c:v>
                </c:pt>
                <c:pt idx="242">
                  <c:v>300.22000000000003</c:v>
                </c:pt>
                <c:pt idx="243">
                  <c:v>300.22000000000003</c:v>
                </c:pt>
                <c:pt idx="244">
                  <c:v>300.22000000000003</c:v>
                </c:pt>
                <c:pt idx="245">
                  <c:v>300.22000000000003</c:v>
                </c:pt>
                <c:pt idx="246">
                  <c:v>300.22000000000003</c:v>
                </c:pt>
                <c:pt idx="247">
                  <c:v>300.22000000000003</c:v>
                </c:pt>
                <c:pt idx="248">
                  <c:v>300.22000000000003</c:v>
                </c:pt>
                <c:pt idx="249">
                  <c:v>300.22000000000003</c:v>
                </c:pt>
                <c:pt idx="250">
                  <c:v>300.22000000000003</c:v>
                </c:pt>
                <c:pt idx="251">
                  <c:v>300.22000000000003</c:v>
                </c:pt>
                <c:pt idx="252">
                  <c:v>300.22000000000003</c:v>
                </c:pt>
                <c:pt idx="253">
                  <c:v>300.22000000000003</c:v>
                </c:pt>
                <c:pt idx="254">
                  <c:v>300.22000000000003</c:v>
                </c:pt>
                <c:pt idx="255">
                  <c:v>300.22000000000003</c:v>
                </c:pt>
                <c:pt idx="256">
                  <c:v>300.22000000000003</c:v>
                </c:pt>
                <c:pt idx="257">
                  <c:v>300.22000000000003</c:v>
                </c:pt>
                <c:pt idx="258">
                  <c:v>300.22000000000003</c:v>
                </c:pt>
                <c:pt idx="259">
                  <c:v>300.22000000000003</c:v>
                </c:pt>
                <c:pt idx="260">
                  <c:v>300.22000000000003</c:v>
                </c:pt>
                <c:pt idx="261">
                  <c:v>300.22000000000003</c:v>
                </c:pt>
                <c:pt idx="262">
                  <c:v>300.22000000000003</c:v>
                </c:pt>
                <c:pt idx="263">
                  <c:v>300.22000000000003</c:v>
                </c:pt>
                <c:pt idx="264">
                  <c:v>300.22000000000003</c:v>
                </c:pt>
                <c:pt idx="265">
                  <c:v>300.22000000000003</c:v>
                </c:pt>
                <c:pt idx="266">
                  <c:v>300.22000000000003</c:v>
                </c:pt>
                <c:pt idx="267">
                  <c:v>300.22000000000003</c:v>
                </c:pt>
                <c:pt idx="268">
                  <c:v>300.22000000000003</c:v>
                </c:pt>
                <c:pt idx="269">
                  <c:v>300.22000000000003</c:v>
                </c:pt>
                <c:pt idx="270">
                  <c:v>300.22000000000003</c:v>
                </c:pt>
                <c:pt idx="271">
                  <c:v>300.22000000000003</c:v>
                </c:pt>
                <c:pt idx="272">
                  <c:v>300.22000000000003</c:v>
                </c:pt>
                <c:pt idx="273">
                  <c:v>300.22000000000003</c:v>
                </c:pt>
                <c:pt idx="274">
                  <c:v>300.22000000000003</c:v>
                </c:pt>
                <c:pt idx="275">
                  <c:v>300.22000000000003</c:v>
                </c:pt>
                <c:pt idx="276">
                  <c:v>300.22000000000003</c:v>
                </c:pt>
                <c:pt idx="277">
                  <c:v>300.22000000000003</c:v>
                </c:pt>
                <c:pt idx="278">
                  <c:v>300.22000000000003</c:v>
                </c:pt>
                <c:pt idx="279">
                  <c:v>300.22000000000003</c:v>
                </c:pt>
                <c:pt idx="280">
                  <c:v>300.22000000000003</c:v>
                </c:pt>
                <c:pt idx="281">
                  <c:v>300.22000000000003</c:v>
                </c:pt>
                <c:pt idx="282">
                  <c:v>300.22000000000003</c:v>
                </c:pt>
                <c:pt idx="283">
                  <c:v>300.22000000000003</c:v>
                </c:pt>
                <c:pt idx="284">
                  <c:v>300.22000000000003</c:v>
                </c:pt>
                <c:pt idx="285">
                  <c:v>300.22000000000003</c:v>
                </c:pt>
                <c:pt idx="286">
                  <c:v>300.22000000000003</c:v>
                </c:pt>
                <c:pt idx="287">
                  <c:v>300.22000000000003</c:v>
                </c:pt>
                <c:pt idx="288">
                  <c:v>300.22000000000003</c:v>
                </c:pt>
                <c:pt idx="289">
                  <c:v>300.22000000000003</c:v>
                </c:pt>
                <c:pt idx="290">
                  <c:v>300.22000000000003</c:v>
                </c:pt>
                <c:pt idx="291">
                  <c:v>300.22000000000003</c:v>
                </c:pt>
                <c:pt idx="292">
                  <c:v>300.22000000000003</c:v>
                </c:pt>
                <c:pt idx="293">
                  <c:v>300.22000000000003</c:v>
                </c:pt>
                <c:pt idx="294">
                  <c:v>300.22000000000003</c:v>
                </c:pt>
                <c:pt idx="295">
                  <c:v>300.22000000000003</c:v>
                </c:pt>
                <c:pt idx="296">
                  <c:v>300.22000000000003</c:v>
                </c:pt>
                <c:pt idx="297">
                  <c:v>300.22000000000003</c:v>
                </c:pt>
                <c:pt idx="298">
                  <c:v>300.22000000000003</c:v>
                </c:pt>
                <c:pt idx="299">
                  <c:v>300.22000000000003</c:v>
                </c:pt>
                <c:pt idx="300">
                  <c:v>300.22000000000003</c:v>
                </c:pt>
                <c:pt idx="301">
                  <c:v>300.22000000000003</c:v>
                </c:pt>
                <c:pt idx="302">
                  <c:v>300.22000000000003</c:v>
                </c:pt>
                <c:pt idx="303">
                  <c:v>300.22000000000003</c:v>
                </c:pt>
                <c:pt idx="304">
                  <c:v>300.22000000000003</c:v>
                </c:pt>
                <c:pt idx="305">
                  <c:v>300.22000000000003</c:v>
                </c:pt>
                <c:pt idx="306">
                  <c:v>300.22000000000003</c:v>
                </c:pt>
                <c:pt idx="307">
                  <c:v>300.22000000000003</c:v>
                </c:pt>
                <c:pt idx="308">
                  <c:v>300.22000000000003</c:v>
                </c:pt>
                <c:pt idx="309">
                  <c:v>300.22000000000003</c:v>
                </c:pt>
                <c:pt idx="310">
                  <c:v>300.22000000000003</c:v>
                </c:pt>
                <c:pt idx="311">
                  <c:v>300.22000000000003</c:v>
                </c:pt>
                <c:pt idx="312">
                  <c:v>300.22000000000003</c:v>
                </c:pt>
                <c:pt idx="313">
                  <c:v>300.22000000000003</c:v>
                </c:pt>
                <c:pt idx="314">
                  <c:v>300.22000000000003</c:v>
                </c:pt>
                <c:pt idx="315">
                  <c:v>300.22000000000003</c:v>
                </c:pt>
                <c:pt idx="316">
                  <c:v>300.22000000000003</c:v>
                </c:pt>
                <c:pt idx="317">
                  <c:v>300.22000000000003</c:v>
                </c:pt>
                <c:pt idx="318">
                  <c:v>300.22000000000003</c:v>
                </c:pt>
                <c:pt idx="319">
                  <c:v>300.22000000000003</c:v>
                </c:pt>
                <c:pt idx="320">
                  <c:v>300.22000000000003</c:v>
                </c:pt>
                <c:pt idx="321">
                  <c:v>300.22000000000003</c:v>
                </c:pt>
                <c:pt idx="322">
                  <c:v>300.22000000000003</c:v>
                </c:pt>
                <c:pt idx="323">
                  <c:v>300.22000000000003</c:v>
                </c:pt>
                <c:pt idx="324">
                  <c:v>300.22000000000003</c:v>
                </c:pt>
                <c:pt idx="325">
                  <c:v>300.22000000000003</c:v>
                </c:pt>
                <c:pt idx="326">
                  <c:v>300.22000000000003</c:v>
                </c:pt>
                <c:pt idx="327">
                  <c:v>300.22000000000003</c:v>
                </c:pt>
                <c:pt idx="328">
                  <c:v>300.22000000000003</c:v>
                </c:pt>
                <c:pt idx="329">
                  <c:v>300.22000000000003</c:v>
                </c:pt>
                <c:pt idx="330">
                  <c:v>300.22000000000003</c:v>
                </c:pt>
                <c:pt idx="331">
                  <c:v>300.22000000000003</c:v>
                </c:pt>
                <c:pt idx="332">
                  <c:v>300.22000000000003</c:v>
                </c:pt>
                <c:pt idx="333">
                  <c:v>300.22000000000003</c:v>
                </c:pt>
                <c:pt idx="334">
                  <c:v>300.22000000000003</c:v>
                </c:pt>
                <c:pt idx="335">
                  <c:v>300.22000000000003</c:v>
                </c:pt>
                <c:pt idx="336">
                  <c:v>300.22000000000003</c:v>
                </c:pt>
                <c:pt idx="337">
                  <c:v>300.22000000000003</c:v>
                </c:pt>
                <c:pt idx="338">
                  <c:v>300.22000000000003</c:v>
                </c:pt>
                <c:pt idx="339">
                  <c:v>300.22000000000003</c:v>
                </c:pt>
                <c:pt idx="340">
                  <c:v>299.11</c:v>
                </c:pt>
                <c:pt idx="341">
                  <c:v>298.48</c:v>
                </c:pt>
                <c:pt idx="342">
                  <c:v>297.83999999999997</c:v>
                </c:pt>
                <c:pt idx="343">
                  <c:v>297.2</c:v>
                </c:pt>
                <c:pt idx="344">
                  <c:v>296.57</c:v>
                </c:pt>
                <c:pt idx="345">
                  <c:v>295.95999999999998</c:v>
                </c:pt>
                <c:pt idx="346">
                  <c:v>295.37</c:v>
                </c:pt>
                <c:pt idx="347">
                  <c:v>294.79000000000002</c:v>
                </c:pt>
                <c:pt idx="348">
                  <c:v>294.24</c:v>
                </c:pt>
                <c:pt idx="349">
                  <c:v>293.7</c:v>
                </c:pt>
                <c:pt idx="350">
                  <c:v>293.17</c:v>
                </c:pt>
                <c:pt idx="351">
                  <c:v>292.66000000000003</c:v>
                </c:pt>
                <c:pt idx="352">
                  <c:v>292.16000000000003</c:v>
                </c:pt>
                <c:pt idx="353">
                  <c:v>291.68</c:v>
                </c:pt>
                <c:pt idx="354">
                  <c:v>291.2</c:v>
                </c:pt>
                <c:pt idx="355">
                  <c:v>290.73</c:v>
                </c:pt>
                <c:pt idx="356">
                  <c:v>290.29000000000002</c:v>
                </c:pt>
                <c:pt idx="357">
                  <c:v>289.85000000000002</c:v>
                </c:pt>
                <c:pt idx="358">
                  <c:v>289.41000000000003</c:v>
                </c:pt>
                <c:pt idx="359">
                  <c:v>289.01</c:v>
                </c:pt>
                <c:pt idx="360">
                  <c:v>288.62</c:v>
                </c:pt>
                <c:pt idx="361">
                  <c:v>288.23</c:v>
                </c:pt>
                <c:pt idx="362">
                  <c:v>287.85000000000002</c:v>
                </c:pt>
                <c:pt idx="363">
                  <c:v>287.47000000000003</c:v>
                </c:pt>
                <c:pt idx="364">
                  <c:v>287.08999999999997</c:v>
                </c:pt>
                <c:pt idx="365">
                  <c:v>286.72000000000003</c:v>
                </c:pt>
                <c:pt idx="366">
                  <c:v>286.36</c:v>
                </c:pt>
                <c:pt idx="367">
                  <c:v>285.99</c:v>
                </c:pt>
                <c:pt idx="368">
                  <c:v>285.63</c:v>
                </c:pt>
                <c:pt idx="369">
                  <c:v>285.27</c:v>
                </c:pt>
                <c:pt idx="370">
                  <c:v>284.91000000000003</c:v>
                </c:pt>
                <c:pt idx="371">
                  <c:v>284.56</c:v>
                </c:pt>
                <c:pt idx="372">
                  <c:v>284.20999999999998</c:v>
                </c:pt>
                <c:pt idx="373">
                  <c:v>283.85000000000002</c:v>
                </c:pt>
                <c:pt idx="374">
                  <c:v>283.5</c:v>
                </c:pt>
                <c:pt idx="375">
                  <c:v>283.16000000000003</c:v>
                </c:pt>
                <c:pt idx="376">
                  <c:v>282.81</c:v>
                </c:pt>
                <c:pt idx="377">
                  <c:v>282.45999999999998</c:v>
                </c:pt>
                <c:pt idx="378">
                  <c:v>282.12</c:v>
                </c:pt>
                <c:pt idx="379">
                  <c:v>281.77999999999997</c:v>
                </c:pt>
                <c:pt idx="380">
                  <c:v>281.44</c:v>
                </c:pt>
                <c:pt idx="381">
                  <c:v>281.10000000000002</c:v>
                </c:pt>
                <c:pt idx="382">
                  <c:v>280.76</c:v>
                </c:pt>
                <c:pt idx="383">
                  <c:v>280.42</c:v>
                </c:pt>
                <c:pt idx="384">
                  <c:v>280.08999999999997</c:v>
                </c:pt>
                <c:pt idx="385">
                  <c:v>279.76</c:v>
                </c:pt>
                <c:pt idx="386">
                  <c:v>279.43</c:v>
                </c:pt>
                <c:pt idx="387">
                  <c:v>279.10000000000002</c:v>
                </c:pt>
                <c:pt idx="388">
                  <c:v>278.77999999999997</c:v>
                </c:pt>
                <c:pt idx="389">
                  <c:v>278.45</c:v>
                </c:pt>
                <c:pt idx="390">
                  <c:v>278.13</c:v>
                </c:pt>
                <c:pt idx="391">
                  <c:v>277.81</c:v>
                </c:pt>
                <c:pt idx="392">
                  <c:v>277.49</c:v>
                </c:pt>
                <c:pt idx="393">
                  <c:v>277.17</c:v>
                </c:pt>
                <c:pt idx="394">
                  <c:v>276.85000000000002</c:v>
                </c:pt>
                <c:pt idx="395">
                  <c:v>276.54000000000002</c:v>
                </c:pt>
                <c:pt idx="396">
                  <c:v>276.22000000000003</c:v>
                </c:pt>
                <c:pt idx="397">
                  <c:v>275.91000000000003</c:v>
                </c:pt>
                <c:pt idx="398">
                  <c:v>275.60000000000002</c:v>
                </c:pt>
                <c:pt idx="399">
                  <c:v>275.29000000000002</c:v>
                </c:pt>
                <c:pt idx="400">
                  <c:v>274.98</c:v>
                </c:pt>
                <c:pt idx="401">
                  <c:v>274.67</c:v>
                </c:pt>
                <c:pt idx="402">
                  <c:v>274.36</c:v>
                </c:pt>
                <c:pt idx="403">
                  <c:v>274.06</c:v>
                </c:pt>
                <c:pt idx="404">
                  <c:v>273.76</c:v>
                </c:pt>
                <c:pt idx="405">
                  <c:v>273.45999999999998</c:v>
                </c:pt>
                <c:pt idx="406">
                  <c:v>273.16000000000003</c:v>
                </c:pt>
                <c:pt idx="407">
                  <c:v>272.86</c:v>
                </c:pt>
                <c:pt idx="408">
                  <c:v>272.56</c:v>
                </c:pt>
                <c:pt idx="409">
                  <c:v>272.26</c:v>
                </c:pt>
                <c:pt idx="410">
                  <c:v>271.97000000000003</c:v>
                </c:pt>
                <c:pt idx="411">
                  <c:v>271.68</c:v>
                </c:pt>
                <c:pt idx="412">
                  <c:v>271.39</c:v>
                </c:pt>
                <c:pt idx="413">
                  <c:v>271.10000000000002</c:v>
                </c:pt>
                <c:pt idx="414">
                  <c:v>270.81</c:v>
                </c:pt>
                <c:pt idx="415">
                  <c:v>270.52</c:v>
                </c:pt>
                <c:pt idx="416">
                  <c:v>270.24</c:v>
                </c:pt>
                <c:pt idx="417">
                  <c:v>269.95</c:v>
                </c:pt>
                <c:pt idx="418">
                  <c:v>269.67</c:v>
                </c:pt>
                <c:pt idx="419">
                  <c:v>269.39</c:v>
                </c:pt>
                <c:pt idx="420">
                  <c:v>269.11</c:v>
                </c:pt>
                <c:pt idx="421">
                  <c:v>268.83</c:v>
                </c:pt>
                <c:pt idx="422">
                  <c:v>268.56</c:v>
                </c:pt>
                <c:pt idx="423">
                  <c:v>268.27999999999997</c:v>
                </c:pt>
                <c:pt idx="424">
                  <c:v>268.01</c:v>
                </c:pt>
                <c:pt idx="425">
                  <c:v>267.74</c:v>
                </c:pt>
                <c:pt idx="426">
                  <c:v>267.47000000000003</c:v>
                </c:pt>
                <c:pt idx="427">
                  <c:v>267.2</c:v>
                </c:pt>
                <c:pt idx="428">
                  <c:v>266.93</c:v>
                </c:pt>
                <c:pt idx="429">
                  <c:v>266.67</c:v>
                </c:pt>
                <c:pt idx="430">
                  <c:v>266.41000000000003</c:v>
                </c:pt>
                <c:pt idx="431">
                  <c:v>266.14</c:v>
                </c:pt>
                <c:pt idx="432">
                  <c:v>265.88</c:v>
                </c:pt>
                <c:pt idx="433">
                  <c:v>265.62</c:v>
                </c:pt>
                <c:pt idx="434">
                  <c:v>265.36</c:v>
                </c:pt>
                <c:pt idx="435">
                  <c:v>265.11</c:v>
                </c:pt>
                <c:pt idx="436">
                  <c:v>264.85000000000002</c:v>
                </c:pt>
                <c:pt idx="437">
                  <c:v>264.60000000000002</c:v>
                </c:pt>
                <c:pt idx="438">
                  <c:v>264.33999999999997</c:v>
                </c:pt>
                <c:pt idx="439">
                  <c:v>264.10000000000002</c:v>
                </c:pt>
                <c:pt idx="440">
                  <c:v>263.85000000000002</c:v>
                </c:pt>
                <c:pt idx="441">
                  <c:v>263.60000000000002</c:v>
                </c:pt>
                <c:pt idx="442">
                  <c:v>263.36</c:v>
                </c:pt>
                <c:pt idx="443">
                  <c:v>263.11</c:v>
                </c:pt>
                <c:pt idx="444">
                  <c:v>262.87</c:v>
                </c:pt>
                <c:pt idx="445">
                  <c:v>262.63</c:v>
                </c:pt>
                <c:pt idx="446">
                  <c:v>262.39</c:v>
                </c:pt>
                <c:pt idx="447">
                  <c:v>262.14999999999998</c:v>
                </c:pt>
                <c:pt idx="448">
                  <c:v>261.92</c:v>
                </c:pt>
                <c:pt idx="449">
                  <c:v>261.68</c:v>
                </c:pt>
                <c:pt idx="450">
                  <c:v>261.45</c:v>
                </c:pt>
                <c:pt idx="451">
                  <c:v>261.20999999999998</c:v>
                </c:pt>
                <c:pt idx="452">
                  <c:v>260.98</c:v>
                </c:pt>
                <c:pt idx="453">
                  <c:v>260.75</c:v>
                </c:pt>
                <c:pt idx="454">
                  <c:v>260.52</c:v>
                </c:pt>
                <c:pt idx="455">
                  <c:v>260.29000000000002</c:v>
                </c:pt>
                <c:pt idx="456">
                  <c:v>260.07</c:v>
                </c:pt>
                <c:pt idx="457">
                  <c:v>259.83999999999997</c:v>
                </c:pt>
                <c:pt idx="458">
                  <c:v>259.62</c:v>
                </c:pt>
                <c:pt idx="459">
                  <c:v>259.39999999999998</c:v>
                </c:pt>
                <c:pt idx="460">
                  <c:v>259.17</c:v>
                </c:pt>
                <c:pt idx="461">
                  <c:v>258.95</c:v>
                </c:pt>
                <c:pt idx="462">
                  <c:v>258.73</c:v>
                </c:pt>
                <c:pt idx="463">
                  <c:v>258.52</c:v>
                </c:pt>
                <c:pt idx="464">
                  <c:v>258.3</c:v>
                </c:pt>
                <c:pt idx="465">
                  <c:v>258.08</c:v>
                </c:pt>
                <c:pt idx="466">
                  <c:v>257.87</c:v>
                </c:pt>
                <c:pt idx="467">
                  <c:v>257.64999999999998</c:v>
                </c:pt>
                <c:pt idx="468">
                  <c:v>257.44</c:v>
                </c:pt>
                <c:pt idx="469">
                  <c:v>257.23</c:v>
                </c:pt>
                <c:pt idx="470">
                  <c:v>257.02</c:v>
                </c:pt>
                <c:pt idx="471">
                  <c:v>256.81</c:v>
                </c:pt>
                <c:pt idx="472">
                  <c:v>256.60000000000002</c:v>
                </c:pt>
                <c:pt idx="473">
                  <c:v>256.39999999999998</c:v>
                </c:pt>
                <c:pt idx="474">
                  <c:v>256.19</c:v>
                </c:pt>
                <c:pt idx="475">
                  <c:v>255.99</c:v>
                </c:pt>
                <c:pt idx="476">
                  <c:v>255.78</c:v>
                </c:pt>
                <c:pt idx="477">
                  <c:v>255.58</c:v>
                </c:pt>
                <c:pt idx="478">
                  <c:v>255.38</c:v>
                </c:pt>
                <c:pt idx="479">
                  <c:v>255.18</c:v>
                </c:pt>
                <c:pt idx="480">
                  <c:v>254.98</c:v>
                </c:pt>
                <c:pt idx="481">
                  <c:v>254.78</c:v>
                </c:pt>
                <c:pt idx="482">
                  <c:v>254.58</c:v>
                </c:pt>
                <c:pt idx="483">
                  <c:v>254.39</c:v>
                </c:pt>
                <c:pt idx="484">
                  <c:v>254.19</c:v>
                </c:pt>
                <c:pt idx="485">
                  <c:v>254</c:v>
                </c:pt>
                <c:pt idx="486">
                  <c:v>253.81</c:v>
                </c:pt>
                <c:pt idx="487">
                  <c:v>253.61</c:v>
                </c:pt>
                <c:pt idx="488">
                  <c:v>253.42</c:v>
                </c:pt>
                <c:pt idx="489">
                  <c:v>253.23</c:v>
                </c:pt>
                <c:pt idx="490">
                  <c:v>253.04</c:v>
                </c:pt>
                <c:pt idx="491">
                  <c:v>252.85</c:v>
                </c:pt>
                <c:pt idx="492">
                  <c:v>252.67</c:v>
                </c:pt>
                <c:pt idx="493">
                  <c:v>252.48</c:v>
                </c:pt>
                <c:pt idx="494">
                  <c:v>252.3</c:v>
                </c:pt>
                <c:pt idx="495">
                  <c:v>252.11</c:v>
                </c:pt>
                <c:pt idx="496">
                  <c:v>251.93</c:v>
                </c:pt>
                <c:pt idx="497">
                  <c:v>251.74</c:v>
                </c:pt>
                <c:pt idx="498">
                  <c:v>251.56</c:v>
                </c:pt>
                <c:pt idx="499">
                  <c:v>251.38</c:v>
                </c:pt>
                <c:pt idx="500">
                  <c:v>251.2</c:v>
                </c:pt>
                <c:pt idx="501">
                  <c:v>251.02</c:v>
                </c:pt>
                <c:pt idx="502">
                  <c:v>250.85</c:v>
                </c:pt>
                <c:pt idx="503">
                  <c:v>250.67</c:v>
                </c:pt>
                <c:pt idx="504">
                  <c:v>250.49</c:v>
                </c:pt>
                <c:pt idx="505">
                  <c:v>250.32</c:v>
                </c:pt>
                <c:pt idx="506">
                  <c:v>250.14</c:v>
                </c:pt>
                <c:pt idx="507">
                  <c:v>249.97</c:v>
                </c:pt>
                <c:pt idx="508">
                  <c:v>249.8</c:v>
                </c:pt>
                <c:pt idx="509">
                  <c:v>249.62</c:v>
                </c:pt>
                <c:pt idx="510">
                  <c:v>249.45</c:v>
                </c:pt>
                <c:pt idx="511">
                  <c:v>249.28</c:v>
                </c:pt>
                <c:pt idx="512">
                  <c:v>249.11</c:v>
                </c:pt>
                <c:pt idx="513">
                  <c:v>248.94</c:v>
                </c:pt>
                <c:pt idx="514">
                  <c:v>248.78</c:v>
                </c:pt>
                <c:pt idx="515">
                  <c:v>248.61</c:v>
                </c:pt>
                <c:pt idx="516">
                  <c:v>248.44</c:v>
                </c:pt>
                <c:pt idx="517">
                  <c:v>248.28</c:v>
                </c:pt>
                <c:pt idx="518">
                  <c:v>248.11</c:v>
                </c:pt>
                <c:pt idx="519">
                  <c:v>247.95</c:v>
                </c:pt>
                <c:pt idx="520">
                  <c:v>247.79</c:v>
                </c:pt>
                <c:pt idx="521">
                  <c:v>247.62</c:v>
                </c:pt>
                <c:pt idx="522">
                  <c:v>247.46</c:v>
                </c:pt>
                <c:pt idx="523">
                  <c:v>247.3</c:v>
                </c:pt>
                <c:pt idx="524">
                  <c:v>247.14</c:v>
                </c:pt>
                <c:pt idx="525">
                  <c:v>246.98</c:v>
                </c:pt>
                <c:pt idx="526">
                  <c:v>246.83</c:v>
                </c:pt>
                <c:pt idx="527">
                  <c:v>246.67</c:v>
                </c:pt>
                <c:pt idx="528">
                  <c:v>246.51</c:v>
                </c:pt>
                <c:pt idx="529">
                  <c:v>246.36</c:v>
                </c:pt>
                <c:pt idx="530">
                  <c:v>246.2</c:v>
                </c:pt>
                <c:pt idx="531">
                  <c:v>246.05</c:v>
                </c:pt>
                <c:pt idx="532">
                  <c:v>245.89</c:v>
                </c:pt>
                <c:pt idx="533">
                  <c:v>245.74</c:v>
                </c:pt>
                <c:pt idx="534">
                  <c:v>245.59</c:v>
                </c:pt>
                <c:pt idx="535">
                  <c:v>245.43</c:v>
                </c:pt>
                <c:pt idx="536">
                  <c:v>245.28</c:v>
                </c:pt>
                <c:pt idx="537">
                  <c:v>245.13</c:v>
                </c:pt>
                <c:pt idx="538">
                  <c:v>244.98</c:v>
                </c:pt>
                <c:pt idx="539">
                  <c:v>244.83</c:v>
                </c:pt>
                <c:pt idx="540">
                  <c:v>244.69</c:v>
                </c:pt>
                <c:pt idx="541">
                  <c:v>244.54</c:v>
                </c:pt>
                <c:pt idx="542">
                  <c:v>244.39</c:v>
                </c:pt>
                <c:pt idx="543">
                  <c:v>244.25</c:v>
                </c:pt>
                <c:pt idx="544">
                  <c:v>244.1</c:v>
                </c:pt>
                <c:pt idx="545">
                  <c:v>243.96</c:v>
                </c:pt>
                <c:pt idx="546">
                  <c:v>243.81</c:v>
                </c:pt>
                <c:pt idx="547">
                  <c:v>243.67</c:v>
                </c:pt>
                <c:pt idx="548">
                  <c:v>243.53</c:v>
                </c:pt>
                <c:pt idx="549">
                  <c:v>243.38</c:v>
                </c:pt>
                <c:pt idx="550">
                  <c:v>243.24</c:v>
                </c:pt>
                <c:pt idx="551">
                  <c:v>243.1</c:v>
                </c:pt>
                <c:pt idx="552">
                  <c:v>242.96</c:v>
                </c:pt>
                <c:pt idx="553">
                  <c:v>242.82</c:v>
                </c:pt>
                <c:pt idx="554">
                  <c:v>242.68</c:v>
                </c:pt>
                <c:pt idx="555">
                  <c:v>242.54</c:v>
                </c:pt>
                <c:pt idx="556">
                  <c:v>242.54</c:v>
                </c:pt>
                <c:pt idx="557">
                  <c:v>243.84</c:v>
                </c:pt>
                <c:pt idx="558">
                  <c:v>244.71</c:v>
                </c:pt>
                <c:pt idx="559">
                  <c:v>245.25</c:v>
                </c:pt>
                <c:pt idx="560">
                  <c:v>245.68</c:v>
                </c:pt>
                <c:pt idx="561">
                  <c:v>246.17</c:v>
                </c:pt>
                <c:pt idx="562">
                  <c:v>246.69</c:v>
                </c:pt>
                <c:pt idx="563">
                  <c:v>247.19</c:v>
                </c:pt>
                <c:pt idx="564">
                  <c:v>247.66</c:v>
                </c:pt>
                <c:pt idx="565">
                  <c:v>248.11</c:v>
                </c:pt>
                <c:pt idx="566">
                  <c:v>248.53</c:v>
                </c:pt>
                <c:pt idx="567">
                  <c:v>248.93</c:v>
                </c:pt>
                <c:pt idx="568">
                  <c:v>249.32</c:v>
                </c:pt>
                <c:pt idx="569">
                  <c:v>249.69</c:v>
                </c:pt>
                <c:pt idx="570">
                  <c:v>250.05</c:v>
                </c:pt>
                <c:pt idx="571">
                  <c:v>250.39</c:v>
                </c:pt>
                <c:pt idx="572">
                  <c:v>250.73</c:v>
                </c:pt>
                <c:pt idx="573">
                  <c:v>251.05</c:v>
                </c:pt>
                <c:pt idx="574">
                  <c:v>251.36</c:v>
                </c:pt>
                <c:pt idx="575">
                  <c:v>251.67</c:v>
                </c:pt>
                <c:pt idx="576">
                  <c:v>251.97</c:v>
                </c:pt>
                <c:pt idx="577">
                  <c:v>252.27</c:v>
                </c:pt>
                <c:pt idx="578">
                  <c:v>252.56</c:v>
                </c:pt>
                <c:pt idx="579">
                  <c:v>252.85</c:v>
                </c:pt>
                <c:pt idx="580">
                  <c:v>253.13</c:v>
                </c:pt>
                <c:pt idx="581">
                  <c:v>253.41</c:v>
                </c:pt>
                <c:pt idx="582">
                  <c:v>253.69</c:v>
                </c:pt>
                <c:pt idx="583">
                  <c:v>253.97</c:v>
                </c:pt>
                <c:pt idx="584">
                  <c:v>254.24</c:v>
                </c:pt>
                <c:pt idx="585">
                  <c:v>254.52</c:v>
                </c:pt>
                <c:pt idx="586">
                  <c:v>254.79</c:v>
                </c:pt>
                <c:pt idx="587">
                  <c:v>255.06</c:v>
                </c:pt>
                <c:pt idx="588">
                  <c:v>255.33</c:v>
                </c:pt>
                <c:pt idx="589">
                  <c:v>255.6</c:v>
                </c:pt>
                <c:pt idx="590">
                  <c:v>255.88</c:v>
                </c:pt>
                <c:pt idx="591">
                  <c:v>256.14999999999998</c:v>
                </c:pt>
                <c:pt idx="592">
                  <c:v>256.41000000000003</c:v>
                </c:pt>
                <c:pt idx="593">
                  <c:v>256.68</c:v>
                </c:pt>
                <c:pt idx="594">
                  <c:v>256.95</c:v>
                </c:pt>
                <c:pt idx="595">
                  <c:v>257.22000000000003</c:v>
                </c:pt>
                <c:pt idx="596">
                  <c:v>257.49</c:v>
                </c:pt>
                <c:pt idx="597">
                  <c:v>257.76</c:v>
                </c:pt>
                <c:pt idx="598">
                  <c:v>258.02999999999997</c:v>
                </c:pt>
                <c:pt idx="599">
                  <c:v>258.3</c:v>
                </c:pt>
                <c:pt idx="600">
                  <c:v>258.57</c:v>
                </c:pt>
                <c:pt idx="601">
                  <c:v>258.83</c:v>
                </c:pt>
                <c:pt idx="602">
                  <c:v>259.10000000000002</c:v>
                </c:pt>
                <c:pt idx="603">
                  <c:v>259.37</c:v>
                </c:pt>
                <c:pt idx="604">
                  <c:v>259.64</c:v>
                </c:pt>
                <c:pt idx="605">
                  <c:v>259.89999999999998</c:v>
                </c:pt>
                <c:pt idx="606">
                  <c:v>260.17</c:v>
                </c:pt>
                <c:pt idx="607">
                  <c:v>260.44</c:v>
                </c:pt>
                <c:pt idx="608">
                  <c:v>260.7</c:v>
                </c:pt>
                <c:pt idx="609">
                  <c:v>260.97000000000003</c:v>
                </c:pt>
                <c:pt idx="610">
                  <c:v>261.23</c:v>
                </c:pt>
                <c:pt idx="611">
                  <c:v>261.5</c:v>
                </c:pt>
                <c:pt idx="612">
                  <c:v>261.76</c:v>
                </c:pt>
                <c:pt idx="613">
                  <c:v>262.02</c:v>
                </c:pt>
                <c:pt idx="614">
                  <c:v>262.29000000000002</c:v>
                </c:pt>
                <c:pt idx="615">
                  <c:v>262.55</c:v>
                </c:pt>
                <c:pt idx="616">
                  <c:v>262.81</c:v>
                </c:pt>
                <c:pt idx="617">
                  <c:v>263.07</c:v>
                </c:pt>
                <c:pt idx="618">
                  <c:v>263.33</c:v>
                </c:pt>
                <c:pt idx="619">
                  <c:v>263.58999999999997</c:v>
                </c:pt>
                <c:pt idx="620">
                  <c:v>263.85000000000002</c:v>
                </c:pt>
                <c:pt idx="621">
                  <c:v>264.10000000000002</c:v>
                </c:pt>
                <c:pt idx="622">
                  <c:v>264.36</c:v>
                </c:pt>
                <c:pt idx="623">
                  <c:v>264.61</c:v>
                </c:pt>
                <c:pt idx="624">
                  <c:v>264.87</c:v>
                </c:pt>
                <c:pt idx="625">
                  <c:v>265.12</c:v>
                </c:pt>
                <c:pt idx="626">
                  <c:v>265.37</c:v>
                </c:pt>
                <c:pt idx="627">
                  <c:v>265.63</c:v>
                </c:pt>
                <c:pt idx="628">
                  <c:v>265.88</c:v>
                </c:pt>
                <c:pt idx="629">
                  <c:v>266.14</c:v>
                </c:pt>
                <c:pt idx="630">
                  <c:v>266.39</c:v>
                </c:pt>
                <c:pt idx="631">
                  <c:v>266.64</c:v>
                </c:pt>
                <c:pt idx="632">
                  <c:v>266.89</c:v>
                </c:pt>
                <c:pt idx="633">
                  <c:v>267.14</c:v>
                </c:pt>
                <c:pt idx="634">
                  <c:v>267.39</c:v>
                </c:pt>
                <c:pt idx="635">
                  <c:v>267.63</c:v>
                </c:pt>
                <c:pt idx="636">
                  <c:v>267.88</c:v>
                </c:pt>
                <c:pt idx="637">
                  <c:v>268.12</c:v>
                </c:pt>
                <c:pt idx="638">
                  <c:v>268.36</c:v>
                </c:pt>
                <c:pt idx="639">
                  <c:v>268.60000000000002</c:v>
                </c:pt>
                <c:pt idx="640">
                  <c:v>268.83999999999997</c:v>
                </c:pt>
                <c:pt idx="641">
                  <c:v>269.07</c:v>
                </c:pt>
                <c:pt idx="642">
                  <c:v>269.31</c:v>
                </c:pt>
                <c:pt idx="643">
                  <c:v>269.54000000000002</c:v>
                </c:pt>
                <c:pt idx="644">
                  <c:v>269.77999999999997</c:v>
                </c:pt>
                <c:pt idx="645">
                  <c:v>270.01</c:v>
                </c:pt>
                <c:pt idx="646">
                  <c:v>270.24</c:v>
                </c:pt>
                <c:pt idx="647">
                  <c:v>270.47000000000003</c:v>
                </c:pt>
                <c:pt idx="648">
                  <c:v>270.69</c:v>
                </c:pt>
                <c:pt idx="649">
                  <c:v>270.92</c:v>
                </c:pt>
                <c:pt idx="650">
                  <c:v>271.14</c:v>
                </c:pt>
                <c:pt idx="651">
                  <c:v>271.37</c:v>
                </c:pt>
                <c:pt idx="652">
                  <c:v>271.58999999999997</c:v>
                </c:pt>
                <c:pt idx="653">
                  <c:v>271.81</c:v>
                </c:pt>
                <c:pt idx="654">
                  <c:v>272.02999999999997</c:v>
                </c:pt>
                <c:pt idx="655">
                  <c:v>272.24</c:v>
                </c:pt>
                <c:pt idx="656">
                  <c:v>272.45999999999998</c:v>
                </c:pt>
                <c:pt idx="657">
                  <c:v>272.68</c:v>
                </c:pt>
                <c:pt idx="658">
                  <c:v>272.89</c:v>
                </c:pt>
                <c:pt idx="659">
                  <c:v>273.10000000000002</c:v>
                </c:pt>
                <c:pt idx="660">
                  <c:v>273.31</c:v>
                </c:pt>
                <c:pt idx="661">
                  <c:v>273.52</c:v>
                </c:pt>
                <c:pt idx="662">
                  <c:v>273.73</c:v>
                </c:pt>
                <c:pt idx="663">
                  <c:v>273.93</c:v>
                </c:pt>
                <c:pt idx="664">
                  <c:v>274.14</c:v>
                </c:pt>
                <c:pt idx="665">
                  <c:v>274.33999999999997</c:v>
                </c:pt>
                <c:pt idx="666">
                  <c:v>274.54000000000002</c:v>
                </c:pt>
                <c:pt idx="667">
                  <c:v>274.74</c:v>
                </c:pt>
                <c:pt idx="668">
                  <c:v>274.94</c:v>
                </c:pt>
                <c:pt idx="669">
                  <c:v>275.14</c:v>
                </c:pt>
                <c:pt idx="670">
                  <c:v>275.33999999999997</c:v>
                </c:pt>
                <c:pt idx="671">
                  <c:v>275.52999999999997</c:v>
                </c:pt>
                <c:pt idx="672">
                  <c:v>275.73</c:v>
                </c:pt>
                <c:pt idx="673">
                  <c:v>275.92</c:v>
                </c:pt>
                <c:pt idx="674">
                  <c:v>276.11</c:v>
                </c:pt>
                <c:pt idx="675">
                  <c:v>276.3</c:v>
                </c:pt>
                <c:pt idx="676">
                  <c:v>276.49</c:v>
                </c:pt>
                <c:pt idx="677">
                  <c:v>276.68</c:v>
                </c:pt>
                <c:pt idx="678">
                  <c:v>276.87</c:v>
                </c:pt>
                <c:pt idx="679">
                  <c:v>277.05</c:v>
                </c:pt>
                <c:pt idx="680">
                  <c:v>277.23</c:v>
                </c:pt>
                <c:pt idx="681">
                  <c:v>277.42</c:v>
                </c:pt>
                <c:pt idx="682">
                  <c:v>277.60000000000002</c:v>
                </c:pt>
                <c:pt idx="683">
                  <c:v>277.77999999999997</c:v>
                </c:pt>
                <c:pt idx="684">
                  <c:v>277.95999999999998</c:v>
                </c:pt>
                <c:pt idx="685">
                  <c:v>278.13</c:v>
                </c:pt>
                <c:pt idx="686">
                  <c:v>278.31</c:v>
                </c:pt>
                <c:pt idx="687">
                  <c:v>278.49</c:v>
                </c:pt>
                <c:pt idx="688">
                  <c:v>278.66000000000003</c:v>
                </c:pt>
                <c:pt idx="689">
                  <c:v>278.83</c:v>
                </c:pt>
                <c:pt idx="690">
                  <c:v>279</c:v>
                </c:pt>
                <c:pt idx="691">
                  <c:v>279.17</c:v>
                </c:pt>
                <c:pt idx="692">
                  <c:v>279.33999999999997</c:v>
                </c:pt>
                <c:pt idx="693">
                  <c:v>279.51</c:v>
                </c:pt>
                <c:pt idx="694">
                  <c:v>279.67</c:v>
                </c:pt>
                <c:pt idx="695">
                  <c:v>279.83999999999997</c:v>
                </c:pt>
                <c:pt idx="696">
                  <c:v>280</c:v>
                </c:pt>
                <c:pt idx="697">
                  <c:v>280.17</c:v>
                </c:pt>
                <c:pt idx="698">
                  <c:v>280.33</c:v>
                </c:pt>
                <c:pt idx="699">
                  <c:v>280.49</c:v>
                </c:pt>
                <c:pt idx="700">
                  <c:v>280.64999999999998</c:v>
                </c:pt>
                <c:pt idx="701">
                  <c:v>280.81</c:v>
                </c:pt>
                <c:pt idx="702">
                  <c:v>280.95999999999998</c:v>
                </c:pt>
                <c:pt idx="703">
                  <c:v>281.12</c:v>
                </c:pt>
                <c:pt idx="704">
                  <c:v>281.27</c:v>
                </c:pt>
                <c:pt idx="705">
                  <c:v>281.43</c:v>
                </c:pt>
                <c:pt idx="706">
                  <c:v>281.58</c:v>
                </c:pt>
                <c:pt idx="707">
                  <c:v>281.73</c:v>
                </c:pt>
                <c:pt idx="708">
                  <c:v>281.88</c:v>
                </c:pt>
                <c:pt idx="709">
                  <c:v>282.02999999999997</c:v>
                </c:pt>
                <c:pt idx="710">
                  <c:v>282.18</c:v>
                </c:pt>
                <c:pt idx="711">
                  <c:v>282.33</c:v>
                </c:pt>
                <c:pt idx="712">
                  <c:v>282.47000000000003</c:v>
                </c:pt>
                <c:pt idx="713">
                  <c:v>282.62</c:v>
                </c:pt>
                <c:pt idx="714">
                  <c:v>282.76</c:v>
                </c:pt>
                <c:pt idx="715">
                  <c:v>282.89999999999998</c:v>
                </c:pt>
                <c:pt idx="716">
                  <c:v>283.04000000000002</c:v>
                </c:pt>
                <c:pt idx="717">
                  <c:v>283.18</c:v>
                </c:pt>
                <c:pt idx="718">
                  <c:v>283.32</c:v>
                </c:pt>
                <c:pt idx="719">
                  <c:v>283.45999999999998</c:v>
                </c:pt>
                <c:pt idx="720">
                  <c:v>283.60000000000002</c:v>
                </c:pt>
                <c:pt idx="721">
                  <c:v>283.74</c:v>
                </c:pt>
                <c:pt idx="722">
                  <c:v>283.87</c:v>
                </c:pt>
                <c:pt idx="723">
                  <c:v>284.01</c:v>
                </c:pt>
                <c:pt idx="724">
                  <c:v>284.14</c:v>
                </c:pt>
                <c:pt idx="725">
                  <c:v>284.27</c:v>
                </c:pt>
                <c:pt idx="726">
                  <c:v>284.39999999999998</c:v>
                </c:pt>
                <c:pt idx="727">
                  <c:v>284.52999999999997</c:v>
                </c:pt>
                <c:pt idx="728">
                  <c:v>284.66000000000003</c:v>
                </c:pt>
                <c:pt idx="729">
                  <c:v>284.79000000000002</c:v>
                </c:pt>
                <c:pt idx="730">
                  <c:v>284.92</c:v>
                </c:pt>
                <c:pt idx="731">
                  <c:v>285.04000000000002</c:v>
                </c:pt>
                <c:pt idx="732">
                  <c:v>285.17</c:v>
                </c:pt>
                <c:pt idx="733">
                  <c:v>285.29000000000002</c:v>
                </c:pt>
                <c:pt idx="734">
                  <c:v>285.42</c:v>
                </c:pt>
                <c:pt idx="735">
                  <c:v>285.54000000000002</c:v>
                </c:pt>
                <c:pt idx="736">
                  <c:v>285.66000000000003</c:v>
                </c:pt>
                <c:pt idx="737">
                  <c:v>285.77999999999997</c:v>
                </c:pt>
                <c:pt idx="738">
                  <c:v>285.89999999999998</c:v>
                </c:pt>
                <c:pt idx="739">
                  <c:v>286.02</c:v>
                </c:pt>
                <c:pt idx="740">
                  <c:v>286.14</c:v>
                </c:pt>
                <c:pt idx="741">
                  <c:v>286.25</c:v>
                </c:pt>
                <c:pt idx="742">
                  <c:v>286.37</c:v>
                </c:pt>
                <c:pt idx="743">
                  <c:v>286.49</c:v>
                </c:pt>
                <c:pt idx="744">
                  <c:v>286.60000000000002</c:v>
                </c:pt>
                <c:pt idx="745">
                  <c:v>286.70999999999998</c:v>
                </c:pt>
                <c:pt idx="746">
                  <c:v>286.83</c:v>
                </c:pt>
                <c:pt idx="747">
                  <c:v>286.94</c:v>
                </c:pt>
                <c:pt idx="748">
                  <c:v>287.05</c:v>
                </c:pt>
                <c:pt idx="749">
                  <c:v>287.16000000000003</c:v>
                </c:pt>
                <c:pt idx="750">
                  <c:v>287.27</c:v>
                </c:pt>
                <c:pt idx="751">
                  <c:v>287.38</c:v>
                </c:pt>
                <c:pt idx="752">
                  <c:v>287.48</c:v>
                </c:pt>
                <c:pt idx="753">
                  <c:v>287.58999999999997</c:v>
                </c:pt>
                <c:pt idx="754">
                  <c:v>287.7</c:v>
                </c:pt>
                <c:pt idx="755">
                  <c:v>287.8</c:v>
                </c:pt>
                <c:pt idx="756">
                  <c:v>287.89999999999998</c:v>
                </c:pt>
                <c:pt idx="757">
                  <c:v>288.01</c:v>
                </c:pt>
                <c:pt idx="758">
                  <c:v>288.11</c:v>
                </c:pt>
                <c:pt idx="759">
                  <c:v>288.20999999999998</c:v>
                </c:pt>
                <c:pt idx="760">
                  <c:v>288.31</c:v>
                </c:pt>
                <c:pt idx="761">
                  <c:v>288.41000000000003</c:v>
                </c:pt>
                <c:pt idx="762">
                  <c:v>288.51</c:v>
                </c:pt>
                <c:pt idx="763">
                  <c:v>288.61</c:v>
                </c:pt>
                <c:pt idx="764">
                  <c:v>288.70999999999998</c:v>
                </c:pt>
                <c:pt idx="765">
                  <c:v>288.8</c:v>
                </c:pt>
                <c:pt idx="766">
                  <c:v>288.89999999999998</c:v>
                </c:pt>
                <c:pt idx="767">
                  <c:v>289</c:v>
                </c:pt>
                <c:pt idx="768">
                  <c:v>289.08999999999997</c:v>
                </c:pt>
                <c:pt idx="769">
                  <c:v>289.18</c:v>
                </c:pt>
                <c:pt idx="770">
                  <c:v>289.27999999999997</c:v>
                </c:pt>
                <c:pt idx="771">
                  <c:v>289.37</c:v>
                </c:pt>
                <c:pt idx="772">
                  <c:v>289.45999999999998</c:v>
                </c:pt>
                <c:pt idx="773">
                  <c:v>289.55</c:v>
                </c:pt>
                <c:pt idx="774">
                  <c:v>289.64</c:v>
                </c:pt>
                <c:pt idx="775">
                  <c:v>289.73</c:v>
                </c:pt>
                <c:pt idx="776">
                  <c:v>289.82</c:v>
                </c:pt>
                <c:pt idx="777">
                  <c:v>289.91000000000003</c:v>
                </c:pt>
                <c:pt idx="778">
                  <c:v>290</c:v>
                </c:pt>
                <c:pt idx="779">
                  <c:v>290.08</c:v>
                </c:pt>
                <c:pt idx="780">
                  <c:v>290.17</c:v>
                </c:pt>
                <c:pt idx="781">
                  <c:v>290.25</c:v>
                </c:pt>
                <c:pt idx="782">
                  <c:v>290.33999999999997</c:v>
                </c:pt>
                <c:pt idx="783">
                  <c:v>290.42</c:v>
                </c:pt>
                <c:pt idx="784">
                  <c:v>290.5</c:v>
                </c:pt>
                <c:pt idx="785">
                  <c:v>290.58999999999997</c:v>
                </c:pt>
                <c:pt idx="786">
                  <c:v>290.67</c:v>
                </c:pt>
                <c:pt idx="787">
                  <c:v>290.75</c:v>
                </c:pt>
                <c:pt idx="788">
                  <c:v>290.83</c:v>
                </c:pt>
                <c:pt idx="789">
                  <c:v>290.91000000000003</c:v>
                </c:pt>
                <c:pt idx="790">
                  <c:v>290.99</c:v>
                </c:pt>
                <c:pt idx="791">
                  <c:v>291.07</c:v>
                </c:pt>
                <c:pt idx="792">
                  <c:v>291.14999999999998</c:v>
                </c:pt>
                <c:pt idx="793">
                  <c:v>291.22000000000003</c:v>
                </c:pt>
                <c:pt idx="794">
                  <c:v>291.3</c:v>
                </c:pt>
                <c:pt idx="795">
                  <c:v>291.38</c:v>
                </c:pt>
                <c:pt idx="796">
                  <c:v>291.45</c:v>
                </c:pt>
                <c:pt idx="797">
                  <c:v>291.52999999999997</c:v>
                </c:pt>
                <c:pt idx="798">
                  <c:v>291.60000000000002</c:v>
                </c:pt>
                <c:pt idx="799">
                  <c:v>291.67</c:v>
                </c:pt>
                <c:pt idx="800">
                  <c:v>291.75</c:v>
                </c:pt>
                <c:pt idx="801">
                  <c:v>291.82</c:v>
                </c:pt>
                <c:pt idx="802">
                  <c:v>291.89</c:v>
                </c:pt>
                <c:pt idx="803">
                  <c:v>291.95999999999998</c:v>
                </c:pt>
                <c:pt idx="804">
                  <c:v>292.02999999999997</c:v>
                </c:pt>
                <c:pt idx="805">
                  <c:v>292.10000000000002</c:v>
                </c:pt>
                <c:pt idx="806">
                  <c:v>292.17</c:v>
                </c:pt>
                <c:pt idx="807">
                  <c:v>292.24</c:v>
                </c:pt>
                <c:pt idx="808">
                  <c:v>292.31</c:v>
                </c:pt>
                <c:pt idx="809">
                  <c:v>292.38</c:v>
                </c:pt>
                <c:pt idx="810">
                  <c:v>292.44</c:v>
                </c:pt>
                <c:pt idx="811">
                  <c:v>292.51</c:v>
                </c:pt>
                <c:pt idx="812">
                  <c:v>292.58</c:v>
                </c:pt>
                <c:pt idx="813">
                  <c:v>292.64</c:v>
                </c:pt>
                <c:pt idx="814">
                  <c:v>292.70999999999998</c:v>
                </c:pt>
                <c:pt idx="815">
                  <c:v>292.77</c:v>
                </c:pt>
                <c:pt idx="816">
                  <c:v>292.83999999999997</c:v>
                </c:pt>
                <c:pt idx="817">
                  <c:v>292.89999999999998</c:v>
                </c:pt>
                <c:pt idx="818">
                  <c:v>292.95999999999998</c:v>
                </c:pt>
                <c:pt idx="819">
                  <c:v>293.02</c:v>
                </c:pt>
                <c:pt idx="820">
                  <c:v>293.08999999999997</c:v>
                </c:pt>
                <c:pt idx="821">
                  <c:v>293.14999999999998</c:v>
                </c:pt>
                <c:pt idx="822">
                  <c:v>293.20999999999998</c:v>
                </c:pt>
                <c:pt idx="823">
                  <c:v>293.27</c:v>
                </c:pt>
                <c:pt idx="824">
                  <c:v>293.33</c:v>
                </c:pt>
                <c:pt idx="825">
                  <c:v>293.39</c:v>
                </c:pt>
                <c:pt idx="826">
                  <c:v>293.45</c:v>
                </c:pt>
                <c:pt idx="827">
                  <c:v>293.51</c:v>
                </c:pt>
                <c:pt idx="828">
                  <c:v>293.56</c:v>
                </c:pt>
                <c:pt idx="829">
                  <c:v>293.62</c:v>
                </c:pt>
                <c:pt idx="830">
                  <c:v>293.68</c:v>
                </c:pt>
                <c:pt idx="831">
                  <c:v>293.73</c:v>
                </c:pt>
                <c:pt idx="832">
                  <c:v>293.79000000000002</c:v>
                </c:pt>
                <c:pt idx="833">
                  <c:v>293.85000000000002</c:v>
                </c:pt>
                <c:pt idx="834">
                  <c:v>293.89999999999998</c:v>
                </c:pt>
                <c:pt idx="835">
                  <c:v>293.95</c:v>
                </c:pt>
                <c:pt idx="836">
                  <c:v>294.01</c:v>
                </c:pt>
                <c:pt idx="837">
                  <c:v>294.06</c:v>
                </c:pt>
                <c:pt idx="838">
                  <c:v>294.12</c:v>
                </c:pt>
                <c:pt idx="839">
                  <c:v>294.17</c:v>
                </c:pt>
                <c:pt idx="840">
                  <c:v>294.22000000000003</c:v>
                </c:pt>
                <c:pt idx="841">
                  <c:v>294.27</c:v>
                </c:pt>
                <c:pt idx="842">
                  <c:v>294.32</c:v>
                </c:pt>
                <c:pt idx="843">
                  <c:v>294.38</c:v>
                </c:pt>
                <c:pt idx="844">
                  <c:v>294.43</c:v>
                </c:pt>
                <c:pt idx="845">
                  <c:v>294.48</c:v>
                </c:pt>
                <c:pt idx="846">
                  <c:v>294.52999999999997</c:v>
                </c:pt>
                <c:pt idx="847">
                  <c:v>294.57</c:v>
                </c:pt>
                <c:pt idx="848">
                  <c:v>294.62</c:v>
                </c:pt>
                <c:pt idx="849">
                  <c:v>294.67</c:v>
                </c:pt>
                <c:pt idx="850">
                  <c:v>294.72000000000003</c:v>
                </c:pt>
                <c:pt idx="851">
                  <c:v>294.77</c:v>
                </c:pt>
                <c:pt idx="852">
                  <c:v>294.82</c:v>
                </c:pt>
                <c:pt idx="853">
                  <c:v>294.86</c:v>
                </c:pt>
                <c:pt idx="854">
                  <c:v>294.91000000000003</c:v>
                </c:pt>
                <c:pt idx="855">
                  <c:v>294.95</c:v>
                </c:pt>
                <c:pt idx="856">
                  <c:v>295</c:v>
                </c:pt>
                <c:pt idx="857">
                  <c:v>295.05</c:v>
                </c:pt>
                <c:pt idx="858">
                  <c:v>295.08999999999997</c:v>
                </c:pt>
                <c:pt idx="859">
                  <c:v>295.14</c:v>
                </c:pt>
                <c:pt idx="860">
                  <c:v>295.18</c:v>
                </c:pt>
                <c:pt idx="861">
                  <c:v>295.22000000000003</c:v>
                </c:pt>
                <c:pt idx="862">
                  <c:v>295.27</c:v>
                </c:pt>
                <c:pt idx="863">
                  <c:v>295.31</c:v>
                </c:pt>
                <c:pt idx="864">
                  <c:v>295.35000000000002</c:v>
                </c:pt>
                <c:pt idx="865">
                  <c:v>295.39</c:v>
                </c:pt>
                <c:pt idx="866">
                  <c:v>295.44</c:v>
                </c:pt>
                <c:pt idx="867">
                  <c:v>295.48</c:v>
                </c:pt>
                <c:pt idx="868">
                  <c:v>295.52</c:v>
                </c:pt>
                <c:pt idx="869">
                  <c:v>295.56</c:v>
                </c:pt>
                <c:pt idx="870">
                  <c:v>295.60000000000002</c:v>
                </c:pt>
                <c:pt idx="871">
                  <c:v>295.64</c:v>
                </c:pt>
                <c:pt idx="872">
                  <c:v>295.68</c:v>
                </c:pt>
                <c:pt idx="873">
                  <c:v>295.72000000000003</c:v>
                </c:pt>
                <c:pt idx="874">
                  <c:v>295.76</c:v>
                </c:pt>
                <c:pt idx="875">
                  <c:v>295.8</c:v>
                </c:pt>
                <c:pt idx="876">
                  <c:v>295.83999999999997</c:v>
                </c:pt>
                <c:pt idx="877">
                  <c:v>295.88</c:v>
                </c:pt>
                <c:pt idx="878">
                  <c:v>295.91000000000003</c:v>
                </c:pt>
                <c:pt idx="879">
                  <c:v>295.95</c:v>
                </c:pt>
                <c:pt idx="880">
                  <c:v>295.99</c:v>
                </c:pt>
                <c:pt idx="881">
                  <c:v>296.02999999999997</c:v>
                </c:pt>
                <c:pt idx="882">
                  <c:v>296.06</c:v>
                </c:pt>
                <c:pt idx="883">
                  <c:v>296.10000000000002</c:v>
                </c:pt>
                <c:pt idx="884">
                  <c:v>296.13</c:v>
                </c:pt>
                <c:pt idx="885">
                  <c:v>296.17</c:v>
                </c:pt>
                <c:pt idx="886">
                  <c:v>296.20999999999998</c:v>
                </c:pt>
                <c:pt idx="887">
                  <c:v>296.24</c:v>
                </c:pt>
                <c:pt idx="888">
                  <c:v>296.27999999999997</c:v>
                </c:pt>
                <c:pt idx="889">
                  <c:v>296.31</c:v>
                </c:pt>
                <c:pt idx="890">
                  <c:v>296.33999999999997</c:v>
                </c:pt>
                <c:pt idx="891">
                  <c:v>296.38</c:v>
                </c:pt>
                <c:pt idx="892">
                  <c:v>296.41000000000003</c:v>
                </c:pt>
                <c:pt idx="893">
                  <c:v>296.44</c:v>
                </c:pt>
                <c:pt idx="894">
                  <c:v>296.48</c:v>
                </c:pt>
                <c:pt idx="895">
                  <c:v>296.48</c:v>
                </c:pt>
                <c:pt idx="896">
                  <c:v>295.33</c:v>
                </c:pt>
                <c:pt idx="897">
                  <c:v>294.73</c:v>
                </c:pt>
                <c:pt idx="898">
                  <c:v>294.10000000000002</c:v>
                </c:pt>
                <c:pt idx="899">
                  <c:v>293.49</c:v>
                </c:pt>
                <c:pt idx="900">
                  <c:v>292.89</c:v>
                </c:pt>
                <c:pt idx="901">
                  <c:v>292.31</c:v>
                </c:pt>
                <c:pt idx="902">
                  <c:v>291.75</c:v>
                </c:pt>
                <c:pt idx="903">
                  <c:v>291.20999999999998</c:v>
                </c:pt>
                <c:pt idx="904">
                  <c:v>290.68</c:v>
                </c:pt>
                <c:pt idx="905">
                  <c:v>290.17</c:v>
                </c:pt>
                <c:pt idx="906">
                  <c:v>289.67</c:v>
                </c:pt>
                <c:pt idx="907">
                  <c:v>289.19</c:v>
                </c:pt>
                <c:pt idx="908">
                  <c:v>288.72000000000003</c:v>
                </c:pt>
                <c:pt idx="909">
                  <c:v>288.26</c:v>
                </c:pt>
                <c:pt idx="910">
                  <c:v>287.81</c:v>
                </c:pt>
                <c:pt idx="911">
                  <c:v>287.37</c:v>
                </c:pt>
                <c:pt idx="912">
                  <c:v>286.94</c:v>
                </c:pt>
                <c:pt idx="913">
                  <c:v>286.52999999999997</c:v>
                </c:pt>
                <c:pt idx="914">
                  <c:v>286.13</c:v>
                </c:pt>
                <c:pt idx="915">
                  <c:v>285.76</c:v>
                </c:pt>
                <c:pt idx="916">
                  <c:v>285.39</c:v>
                </c:pt>
                <c:pt idx="917">
                  <c:v>285.02999999999997</c:v>
                </c:pt>
                <c:pt idx="918">
                  <c:v>284.67</c:v>
                </c:pt>
                <c:pt idx="919">
                  <c:v>284.32</c:v>
                </c:pt>
                <c:pt idx="920">
                  <c:v>283.97000000000003</c:v>
                </c:pt>
                <c:pt idx="921">
                  <c:v>283.62</c:v>
                </c:pt>
                <c:pt idx="922">
                  <c:v>283.27999999999997</c:v>
                </c:pt>
                <c:pt idx="923">
                  <c:v>282.94</c:v>
                </c:pt>
                <c:pt idx="924">
                  <c:v>282.60000000000002</c:v>
                </c:pt>
                <c:pt idx="925">
                  <c:v>282.26</c:v>
                </c:pt>
                <c:pt idx="926">
                  <c:v>281.93</c:v>
                </c:pt>
                <c:pt idx="927">
                  <c:v>281.60000000000002</c:v>
                </c:pt>
                <c:pt idx="928">
                  <c:v>281.26</c:v>
                </c:pt>
                <c:pt idx="929">
                  <c:v>280.94</c:v>
                </c:pt>
                <c:pt idx="930">
                  <c:v>280.61</c:v>
                </c:pt>
                <c:pt idx="931">
                  <c:v>280.27999999999997</c:v>
                </c:pt>
                <c:pt idx="932">
                  <c:v>279.95999999999998</c:v>
                </c:pt>
                <c:pt idx="933">
                  <c:v>279.63</c:v>
                </c:pt>
                <c:pt idx="934">
                  <c:v>279.31</c:v>
                </c:pt>
                <c:pt idx="935">
                  <c:v>278.99</c:v>
                </c:pt>
                <c:pt idx="936">
                  <c:v>278.67</c:v>
                </c:pt>
                <c:pt idx="937">
                  <c:v>278.35000000000002</c:v>
                </c:pt>
                <c:pt idx="938">
                  <c:v>278.04000000000002</c:v>
                </c:pt>
                <c:pt idx="939">
                  <c:v>277.73</c:v>
                </c:pt>
                <c:pt idx="940">
                  <c:v>277.42</c:v>
                </c:pt>
                <c:pt idx="941">
                  <c:v>277.11</c:v>
                </c:pt>
                <c:pt idx="942">
                  <c:v>276.8</c:v>
                </c:pt>
                <c:pt idx="943">
                  <c:v>276.49</c:v>
                </c:pt>
                <c:pt idx="944">
                  <c:v>276.18</c:v>
                </c:pt>
                <c:pt idx="945">
                  <c:v>275.88</c:v>
                </c:pt>
                <c:pt idx="946">
                  <c:v>275.57</c:v>
                </c:pt>
                <c:pt idx="947">
                  <c:v>275.27</c:v>
                </c:pt>
                <c:pt idx="948">
                  <c:v>274.97000000000003</c:v>
                </c:pt>
                <c:pt idx="949">
                  <c:v>274.67</c:v>
                </c:pt>
                <c:pt idx="950">
                  <c:v>274.37</c:v>
                </c:pt>
                <c:pt idx="951">
                  <c:v>274.07</c:v>
                </c:pt>
                <c:pt idx="952">
                  <c:v>273.77</c:v>
                </c:pt>
                <c:pt idx="953">
                  <c:v>273.47000000000003</c:v>
                </c:pt>
                <c:pt idx="954">
                  <c:v>273.18</c:v>
                </c:pt>
                <c:pt idx="955">
                  <c:v>272.88</c:v>
                </c:pt>
                <c:pt idx="956">
                  <c:v>272.58999999999997</c:v>
                </c:pt>
                <c:pt idx="957">
                  <c:v>272.3</c:v>
                </c:pt>
                <c:pt idx="958">
                  <c:v>272.01</c:v>
                </c:pt>
                <c:pt idx="959">
                  <c:v>271.72000000000003</c:v>
                </c:pt>
                <c:pt idx="960">
                  <c:v>271.43</c:v>
                </c:pt>
                <c:pt idx="961">
                  <c:v>271.14999999999998</c:v>
                </c:pt>
                <c:pt idx="962">
                  <c:v>270.86</c:v>
                </c:pt>
                <c:pt idx="963">
                  <c:v>270.58</c:v>
                </c:pt>
                <c:pt idx="964">
                  <c:v>270.29000000000002</c:v>
                </c:pt>
                <c:pt idx="965">
                  <c:v>270.01</c:v>
                </c:pt>
                <c:pt idx="966">
                  <c:v>269.73</c:v>
                </c:pt>
                <c:pt idx="967">
                  <c:v>269.45999999999998</c:v>
                </c:pt>
                <c:pt idx="968">
                  <c:v>269.18</c:v>
                </c:pt>
                <c:pt idx="969">
                  <c:v>268.89999999999998</c:v>
                </c:pt>
                <c:pt idx="970">
                  <c:v>268.63</c:v>
                </c:pt>
                <c:pt idx="971">
                  <c:v>268.36</c:v>
                </c:pt>
                <c:pt idx="972">
                  <c:v>268.08999999999997</c:v>
                </c:pt>
                <c:pt idx="973">
                  <c:v>267.82</c:v>
                </c:pt>
                <c:pt idx="974">
                  <c:v>267.55</c:v>
                </c:pt>
                <c:pt idx="975">
                  <c:v>267.27999999999997</c:v>
                </c:pt>
                <c:pt idx="976">
                  <c:v>267.01</c:v>
                </c:pt>
                <c:pt idx="977">
                  <c:v>266.75</c:v>
                </c:pt>
                <c:pt idx="978">
                  <c:v>266.49</c:v>
                </c:pt>
                <c:pt idx="979">
                  <c:v>266.22000000000003</c:v>
                </c:pt>
                <c:pt idx="980">
                  <c:v>265.95999999999998</c:v>
                </c:pt>
                <c:pt idx="981">
                  <c:v>265.70999999999998</c:v>
                </c:pt>
                <c:pt idx="982">
                  <c:v>265.45</c:v>
                </c:pt>
                <c:pt idx="983">
                  <c:v>265.19</c:v>
                </c:pt>
                <c:pt idx="984">
                  <c:v>264.94</c:v>
                </c:pt>
                <c:pt idx="985">
                  <c:v>264.68</c:v>
                </c:pt>
                <c:pt idx="986">
                  <c:v>264.43</c:v>
                </c:pt>
                <c:pt idx="987">
                  <c:v>264.18</c:v>
                </c:pt>
                <c:pt idx="988">
                  <c:v>263.93</c:v>
                </c:pt>
                <c:pt idx="989">
                  <c:v>263.69</c:v>
                </c:pt>
                <c:pt idx="990">
                  <c:v>263.44</c:v>
                </c:pt>
                <c:pt idx="991">
                  <c:v>263.2</c:v>
                </c:pt>
                <c:pt idx="992">
                  <c:v>262.95999999999998</c:v>
                </c:pt>
                <c:pt idx="993">
                  <c:v>262.72000000000003</c:v>
                </c:pt>
                <c:pt idx="994">
                  <c:v>262.48</c:v>
                </c:pt>
                <c:pt idx="995">
                  <c:v>262.24</c:v>
                </c:pt>
                <c:pt idx="996">
                  <c:v>262</c:v>
                </c:pt>
                <c:pt idx="997">
                  <c:v>261.77</c:v>
                </c:pt>
                <c:pt idx="998">
                  <c:v>261.52999999999997</c:v>
                </c:pt>
                <c:pt idx="999">
                  <c:v>261.3</c:v>
                </c:pt>
                <c:pt idx="1000">
                  <c:v>261.07</c:v>
                </c:pt>
                <c:pt idx="1001">
                  <c:v>260.83999999999997</c:v>
                </c:pt>
                <c:pt idx="1002">
                  <c:v>260.61</c:v>
                </c:pt>
                <c:pt idx="1003">
                  <c:v>260.38</c:v>
                </c:pt>
                <c:pt idx="1004">
                  <c:v>260.16000000000003</c:v>
                </c:pt>
                <c:pt idx="1005">
                  <c:v>259.93</c:v>
                </c:pt>
                <c:pt idx="1006">
                  <c:v>259.70999999999998</c:v>
                </c:pt>
                <c:pt idx="1007">
                  <c:v>259.48</c:v>
                </c:pt>
                <c:pt idx="1008">
                  <c:v>259.26</c:v>
                </c:pt>
                <c:pt idx="1009">
                  <c:v>259.04000000000002</c:v>
                </c:pt>
                <c:pt idx="1010">
                  <c:v>258.82</c:v>
                </c:pt>
                <c:pt idx="1011">
                  <c:v>258.60000000000002</c:v>
                </c:pt>
                <c:pt idx="1012">
                  <c:v>258.38</c:v>
                </c:pt>
                <c:pt idx="1013">
                  <c:v>258.17</c:v>
                </c:pt>
                <c:pt idx="1014">
                  <c:v>257.95</c:v>
                </c:pt>
                <c:pt idx="1015">
                  <c:v>257.74</c:v>
                </c:pt>
                <c:pt idx="1016">
                  <c:v>257.52999999999997</c:v>
                </c:pt>
                <c:pt idx="1017">
                  <c:v>257.32</c:v>
                </c:pt>
                <c:pt idx="1018">
                  <c:v>257.11</c:v>
                </c:pt>
                <c:pt idx="1019">
                  <c:v>256.89999999999998</c:v>
                </c:pt>
                <c:pt idx="1020">
                  <c:v>256.69</c:v>
                </c:pt>
                <c:pt idx="1021">
                  <c:v>256.48</c:v>
                </c:pt>
                <c:pt idx="1022">
                  <c:v>256.27</c:v>
                </c:pt>
                <c:pt idx="1023">
                  <c:v>256.07</c:v>
                </c:pt>
                <c:pt idx="1024">
                  <c:v>255.87</c:v>
                </c:pt>
                <c:pt idx="1025">
                  <c:v>255.66</c:v>
                </c:pt>
                <c:pt idx="1026">
                  <c:v>255.46</c:v>
                </c:pt>
                <c:pt idx="1027">
                  <c:v>255.26</c:v>
                </c:pt>
                <c:pt idx="1028">
                  <c:v>255.06</c:v>
                </c:pt>
                <c:pt idx="1029">
                  <c:v>254.86</c:v>
                </c:pt>
                <c:pt idx="1030">
                  <c:v>254.67</c:v>
                </c:pt>
                <c:pt idx="1031">
                  <c:v>254.47</c:v>
                </c:pt>
                <c:pt idx="1032">
                  <c:v>254.27</c:v>
                </c:pt>
                <c:pt idx="1033">
                  <c:v>254.08</c:v>
                </c:pt>
                <c:pt idx="1034">
                  <c:v>253.89</c:v>
                </c:pt>
                <c:pt idx="1035">
                  <c:v>253.69</c:v>
                </c:pt>
                <c:pt idx="1036">
                  <c:v>253.5</c:v>
                </c:pt>
                <c:pt idx="1037">
                  <c:v>253.31</c:v>
                </c:pt>
                <c:pt idx="1038">
                  <c:v>253.12</c:v>
                </c:pt>
                <c:pt idx="1039">
                  <c:v>252.93</c:v>
                </c:pt>
                <c:pt idx="1040">
                  <c:v>252.74</c:v>
                </c:pt>
                <c:pt idx="1041">
                  <c:v>252.56</c:v>
                </c:pt>
                <c:pt idx="1042">
                  <c:v>252.37</c:v>
                </c:pt>
                <c:pt idx="1043">
                  <c:v>252.19</c:v>
                </c:pt>
                <c:pt idx="1044">
                  <c:v>252</c:v>
                </c:pt>
                <c:pt idx="1045">
                  <c:v>251.82</c:v>
                </c:pt>
                <c:pt idx="1046">
                  <c:v>251.64</c:v>
                </c:pt>
                <c:pt idx="1047">
                  <c:v>251.46</c:v>
                </c:pt>
                <c:pt idx="1048">
                  <c:v>251.28</c:v>
                </c:pt>
                <c:pt idx="1049">
                  <c:v>251.1</c:v>
                </c:pt>
                <c:pt idx="1050">
                  <c:v>250.92</c:v>
                </c:pt>
                <c:pt idx="1051">
                  <c:v>250.74</c:v>
                </c:pt>
                <c:pt idx="1052">
                  <c:v>250.57</c:v>
                </c:pt>
                <c:pt idx="1053">
                  <c:v>250.39</c:v>
                </c:pt>
                <c:pt idx="1054">
                  <c:v>250.22</c:v>
                </c:pt>
                <c:pt idx="1055">
                  <c:v>250.04</c:v>
                </c:pt>
                <c:pt idx="1056">
                  <c:v>249.87</c:v>
                </c:pt>
                <c:pt idx="1057">
                  <c:v>249.7</c:v>
                </c:pt>
                <c:pt idx="1058">
                  <c:v>249.52</c:v>
                </c:pt>
                <c:pt idx="1059">
                  <c:v>249.35</c:v>
                </c:pt>
                <c:pt idx="1060">
                  <c:v>249.18</c:v>
                </c:pt>
                <c:pt idx="1061">
                  <c:v>249.02</c:v>
                </c:pt>
                <c:pt idx="1062">
                  <c:v>248.85</c:v>
                </c:pt>
                <c:pt idx="1063">
                  <c:v>248.68</c:v>
                </c:pt>
                <c:pt idx="1064">
                  <c:v>248.51</c:v>
                </c:pt>
                <c:pt idx="1065">
                  <c:v>248.35</c:v>
                </c:pt>
                <c:pt idx="1066">
                  <c:v>248.18</c:v>
                </c:pt>
                <c:pt idx="1067">
                  <c:v>248.02</c:v>
                </c:pt>
                <c:pt idx="1068">
                  <c:v>247.86</c:v>
                </c:pt>
                <c:pt idx="1069">
                  <c:v>247.69</c:v>
                </c:pt>
                <c:pt idx="1070">
                  <c:v>247.53</c:v>
                </c:pt>
                <c:pt idx="1071">
                  <c:v>247.37</c:v>
                </c:pt>
                <c:pt idx="1072">
                  <c:v>247.21</c:v>
                </c:pt>
                <c:pt idx="1073">
                  <c:v>247.05</c:v>
                </c:pt>
                <c:pt idx="1074">
                  <c:v>246.89</c:v>
                </c:pt>
                <c:pt idx="1075">
                  <c:v>246.73</c:v>
                </c:pt>
                <c:pt idx="1076">
                  <c:v>246.58</c:v>
                </c:pt>
                <c:pt idx="1077">
                  <c:v>246.42</c:v>
                </c:pt>
                <c:pt idx="1078">
                  <c:v>246.27</c:v>
                </c:pt>
                <c:pt idx="1079">
                  <c:v>246.11</c:v>
                </c:pt>
                <c:pt idx="1080">
                  <c:v>245.96</c:v>
                </c:pt>
                <c:pt idx="1081">
                  <c:v>245.8</c:v>
                </c:pt>
                <c:pt idx="1082">
                  <c:v>245.65</c:v>
                </c:pt>
                <c:pt idx="1083">
                  <c:v>245.5</c:v>
                </c:pt>
                <c:pt idx="1084">
                  <c:v>245.35</c:v>
                </c:pt>
                <c:pt idx="1085">
                  <c:v>245.2</c:v>
                </c:pt>
                <c:pt idx="1086">
                  <c:v>245.05</c:v>
                </c:pt>
                <c:pt idx="1087">
                  <c:v>244.9</c:v>
                </c:pt>
                <c:pt idx="1088">
                  <c:v>244.75</c:v>
                </c:pt>
                <c:pt idx="1089">
                  <c:v>244.6</c:v>
                </c:pt>
                <c:pt idx="1090">
                  <c:v>244.45</c:v>
                </c:pt>
                <c:pt idx="1091">
                  <c:v>244.31</c:v>
                </c:pt>
                <c:pt idx="1092">
                  <c:v>244.16</c:v>
                </c:pt>
                <c:pt idx="1093">
                  <c:v>244.02</c:v>
                </c:pt>
                <c:pt idx="1094">
                  <c:v>243.87</c:v>
                </c:pt>
                <c:pt idx="1095">
                  <c:v>243.73</c:v>
                </c:pt>
                <c:pt idx="1096">
                  <c:v>243.59</c:v>
                </c:pt>
                <c:pt idx="1097">
                  <c:v>243.44</c:v>
                </c:pt>
                <c:pt idx="1098">
                  <c:v>243.3</c:v>
                </c:pt>
                <c:pt idx="1099">
                  <c:v>243.16</c:v>
                </c:pt>
                <c:pt idx="1100">
                  <c:v>243.02</c:v>
                </c:pt>
                <c:pt idx="1101">
                  <c:v>242.88</c:v>
                </c:pt>
                <c:pt idx="1102">
                  <c:v>242.74</c:v>
                </c:pt>
                <c:pt idx="1103">
                  <c:v>242.6</c:v>
                </c:pt>
                <c:pt idx="1104">
                  <c:v>242.46</c:v>
                </c:pt>
                <c:pt idx="1105">
                  <c:v>242.33</c:v>
                </c:pt>
                <c:pt idx="1106">
                  <c:v>242.19</c:v>
                </c:pt>
                <c:pt idx="1107">
                  <c:v>242.05</c:v>
                </c:pt>
                <c:pt idx="1108">
                  <c:v>241.92</c:v>
                </c:pt>
                <c:pt idx="1109">
                  <c:v>241.78</c:v>
                </c:pt>
                <c:pt idx="1110">
                  <c:v>241.65</c:v>
                </c:pt>
                <c:pt idx="1111">
                  <c:v>241.52</c:v>
                </c:pt>
                <c:pt idx="1112">
                  <c:v>241.52</c:v>
                </c:pt>
                <c:pt idx="1113">
                  <c:v>242.82</c:v>
                </c:pt>
                <c:pt idx="1114">
                  <c:v>243.7</c:v>
                </c:pt>
                <c:pt idx="1115">
                  <c:v>244.24</c:v>
                </c:pt>
                <c:pt idx="1116">
                  <c:v>244.68</c:v>
                </c:pt>
                <c:pt idx="1117">
                  <c:v>245.17</c:v>
                </c:pt>
                <c:pt idx="1118">
                  <c:v>245.69</c:v>
                </c:pt>
                <c:pt idx="1119">
                  <c:v>246.2</c:v>
                </c:pt>
                <c:pt idx="1120">
                  <c:v>246.67</c:v>
                </c:pt>
                <c:pt idx="1121">
                  <c:v>247.12</c:v>
                </c:pt>
                <c:pt idx="1122">
                  <c:v>247.55</c:v>
                </c:pt>
                <c:pt idx="1123">
                  <c:v>247.96</c:v>
                </c:pt>
                <c:pt idx="1124">
                  <c:v>248.35</c:v>
                </c:pt>
                <c:pt idx="1125">
                  <c:v>248.73</c:v>
                </c:pt>
                <c:pt idx="1126">
                  <c:v>249.09</c:v>
                </c:pt>
                <c:pt idx="1127">
                  <c:v>249.44</c:v>
                </c:pt>
                <c:pt idx="1128">
                  <c:v>249.77</c:v>
                </c:pt>
                <c:pt idx="1129">
                  <c:v>250.1</c:v>
                </c:pt>
                <c:pt idx="1130">
                  <c:v>250.42</c:v>
                </c:pt>
                <c:pt idx="1131">
                  <c:v>250.73</c:v>
                </c:pt>
                <c:pt idx="1132">
                  <c:v>251.04</c:v>
                </c:pt>
                <c:pt idx="1133">
                  <c:v>251.34</c:v>
                </c:pt>
                <c:pt idx="1134">
                  <c:v>251.64</c:v>
                </c:pt>
                <c:pt idx="1135">
                  <c:v>251.93</c:v>
                </c:pt>
                <c:pt idx="1136">
                  <c:v>252.22</c:v>
                </c:pt>
                <c:pt idx="1137">
                  <c:v>252.5</c:v>
                </c:pt>
                <c:pt idx="1138">
                  <c:v>252.79</c:v>
                </c:pt>
                <c:pt idx="1139">
                  <c:v>253.07</c:v>
                </c:pt>
                <c:pt idx="1140">
                  <c:v>253.35</c:v>
                </c:pt>
                <c:pt idx="1141">
                  <c:v>253.63</c:v>
                </c:pt>
                <c:pt idx="1142">
                  <c:v>253.91</c:v>
                </c:pt>
                <c:pt idx="1143">
                  <c:v>254.18</c:v>
                </c:pt>
                <c:pt idx="1144">
                  <c:v>254.46</c:v>
                </c:pt>
                <c:pt idx="1145">
                  <c:v>254.73</c:v>
                </c:pt>
                <c:pt idx="1146">
                  <c:v>255.01</c:v>
                </c:pt>
                <c:pt idx="1147">
                  <c:v>255.28</c:v>
                </c:pt>
                <c:pt idx="1148">
                  <c:v>255.56</c:v>
                </c:pt>
                <c:pt idx="1149">
                  <c:v>255.83</c:v>
                </c:pt>
                <c:pt idx="1150">
                  <c:v>256.11</c:v>
                </c:pt>
                <c:pt idx="1151">
                  <c:v>256.38</c:v>
                </c:pt>
                <c:pt idx="1152">
                  <c:v>256.64999999999998</c:v>
                </c:pt>
                <c:pt idx="1153">
                  <c:v>256.93</c:v>
                </c:pt>
                <c:pt idx="1154">
                  <c:v>257.2</c:v>
                </c:pt>
                <c:pt idx="1155">
                  <c:v>257.47000000000003</c:v>
                </c:pt>
                <c:pt idx="1156">
                  <c:v>257.74</c:v>
                </c:pt>
                <c:pt idx="1157">
                  <c:v>258.02</c:v>
                </c:pt>
                <c:pt idx="1158">
                  <c:v>258.29000000000002</c:v>
                </c:pt>
                <c:pt idx="1159">
                  <c:v>258.56</c:v>
                </c:pt>
                <c:pt idx="1160">
                  <c:v>258.83</c:v>
                </c:pt>
                <c:pt idx="1161">
                  <c:v>259.11</c:v>
                </c:pt>
                <c:pt idx="1162">
                  <c:v>259.38</c:v>
                </c:pt>
                <c:pt idx="1163">
                  <c:v>259.64999999999998</c:v>
                </c:pt>
                <c:pt idx="1164">
                  <c:v>259.92</c:v>
                </c:pt>
                <c:pt idx="1165">
                  <c:v>260.19</c:v>
                </c:pt>
                <c:pt idx="1166">
                  <c:v>260.45999999999998</c:v>
                </c:pt>
                <c:pt idx="1167">
                  <c:v>260.73</c:v>
                </c:pt>
                <c:pt idx="1168">
                  <c:v>260.99</c:v>
                </c:pt>
                <c:pt idx="1169">
                  <c:v>261.26</c:v>
                </c:pt>
                <c:pt idx="1170">
                  <c:v>261.52999999999997</c:v>
                </c:pt>
                <c:pt idx="1171">
                  <c:v>261.8</c:v>
                </c:pt>
                <c:pt idx="1172">
                  <c:v>262.06</c:v>
                </c:pt>
                <c:pt idx="1173">
                  <c:v>262.33</c:v>
                </c:pt>
                <c:pt idx="1174">
                  <c:v>262.58999999999997</c:v>
                </c:pt>
                <c:pt idx="1175">
                  <c:v>262.85000000000002</c:v>
                </c:pt>
                <c:pt idx="1176">
                  <c:v>263.11</c:v>
                </c:pt>
                <c:pt idx="1177">
                  <c:v>263.38</c:v>
                </c:pt>
                <c:pt idx="1178">
                  <c:v>263.64</c:v>
                </c:pt>
                <c:pt idx="1179">
                  <c:v>263.89999999999998</c:v>
                </c:pt>
                <c:pt idx="1180">
                  <c:v>264.14999999999998</c:v>
                </c:pt>
                <c:pt idx="1181">
                  <c:v>264.41000000000003</c:v>
                </c:pt>
                <c:pt idx="1182">
                  <c:v>264.67</c:v>
                </c:pt>
                <c:pt idx="1183">
                  <c:v>264.93</c:v>
                </c:pt>
                <c:pt idx="1184">
                  <c:v>265.19</c:v>
                </c:pt>
                <c:pt idx="1185">
                  <c:v>265.44</c:v>
                </c:pt>
                <c:pt idx="1186">
                  <c:v>265.7</c:v>
                </c:pt>
                <c:pt idx="1187">
                  <c:v>265.95999999999998</c:v>
                </c:pt>
                <c:pt idx="1188">
                  <c:v>266.20999999999998</c:v>
                </c:pt>
                <c:pt idx="1189">
                  <c:v>266.45999999999998</c:v>
                </c:pt>
                <c:pt idx="1190">
                  <c:v>266.70999999999998</c:v>
                </c:pt>
                <c:pt idx="1191">
                  <c:v>266.95999999999998</c:v>
                </c:pt>
                <c:pt idx="1192">
                  <c:v>267.20999999999998</c:v>
                </c:pt>
                <c:pt idx="1193">
                  <c:v>267.45999999999998</c:v>
                </c:pt>
                <c:pt idx="1194">
                  <c:v>267.7</c:v>
                </c:pt>
                <c:pt idx="1195">
                  <c:v>267.95</c:v>
                </c:pt>
                <c:pt idx="1196">
                  <c:v>268.19</c:v>
                </c:pt>
                <c:pt idx="1197">
                  <c:v>268.43</c:v>
                </c:pt>
                <c:pt idx="1198">
                  <c:v>268.67</c:v>
                </c:pt>
                <c:pt idx="1199">
                  <c:v>268.91000000000003</c:v>
                </c:pt>
                <c:pt idx="1200">
                  <c:v>269.14999999999998</c:v>
                </c:pt>
                <c:pt idx="1201">
                  <c:v>269.38</c:v>
                </c:pt>
                <c:pt idx="1202">
                  <c:v>269.62</c:v>
                </c:pt>
                <c:pt idx="1203">
                  <c:v>269.85000000000002</c:v>
                </c:pt>
                <c:pt idx="1204">
                  <c:v>270.08</c:v>
                </c:pt>
                <c:pt idx="1205">
                  <c:v>270.31</c:v>
                </c:pt>
                <c:pt idx="1206">
                  <c:v>270.54000000000002</c:v>
                </c:pt>
                <c:pt idx="1207">
                  <c:v>270.77</c:v>
                </c:pt>
                <c:pt idx="1208">
                  <c:v>270.99</c:v>
                </c:pt>
                <c:pt idx="1209">
                  <c:v>271.20999999999998</c:v>
                </c:pt>
                <c:pt idx="1210">
                  <c:v>271.44</c:v>
                </c:pt>
                <c:pt idx="1211">
                  <c:v>271.66000000000003</c:v>
                </c:pt>
                <c:pt idx="1212">
                  <c:v>271.88</c:v>
                </c:pt>
                <c:pt idx="1213">
                  <c:v>272.10000000000002</c:v>
                </c:pt>
                <c:pt idx="1214">
                  <c:v>272.31</c:v>
                </c:pt>
                <c:pt idx="1215">
                  <c:v>272.52999999999997</c:v>
                </c:pt>
                <c:pt idx="1216">
                  <c:v>272.74</c:v>
                </c:pt>
                <c:pt idx="1217">
                  <c:v>272.95999999999998</c:v>
                </c:pt>
                <c:pt idx="1218">
                  <c:v>273.17</c:v>
                </c:pt>
                <c:pt idx="1219">
                  <c:v>273.38</c:v>
                </c:pt>
                <c:pt idx="1220">
                  <c:v>273.58999999999997</c:v>
                </c:pt>
                <c:pt idx="1221">
                  <c:v>273.79000000000002</c:v>
                </c:pt>
                <c:pt idx="1222">
                  <c:v>274</c:v>
                </c:pt>
                <c:pt idx="1223">
                  <c:v>274.2</c:v>
                </c:pt>
                <c:pt idx="1224">
                  <c:v>274.41000000000003</c:v>
                </c:pt>
                <c:pt idx="1225">
                  <c:v>274.61</c:v>
                </c:pt>
                <c:pt idx="1226">
                  <c:v>274.81</c:v>
                </c:pt>
                <c:pt idx="1227">
                  <c:v>275.01</c:v>
                </c:pt>
                <c:pt idx="1228">
                  <c:v>275.20999999999998</c:v>
                </c:pt>
                <c:pt idx="1229">
                  <c:v>275.39999999999998</c:v>
                </c:pt>
                <c:pt idx="1230">
                  <c:v>275.60000000000002</c:v>
                </c:pt>
                <c:pt idx="1231">
                  <c:v>275.79000000000002</c:v>
                </c:pt>
                <c:pt idx="1232">
                  <c:v>275.98</c:v>
                </c:pt>
                <c:pt idx="1233">
                  <c:v>276.17</c:v>
                </c:pt>
                <c:pt idx="1234">
                  <c:v>276.36</c:v>
                </c:pt>
                <c:pt idx="1235">
                  <c:v>276.55</c:v>
                </c:pt>
                <c:pt idx="1236">
                  <c:v>276.74</c:v>
                </c:pt>
                <c:pt idx="1237">
                  <c:v>276.93</c:v>
                </c:pt>
                <c:pt idx="1238">
                  <c:v>277.11</c:v>
                </c:pt>
                <c:pt idx="1239">
                  <c:v>277.29000000000002</c:v>
                </c:pt>
                <c:pt idx="1240">
                  <c:v>277.48</c:v>
                </c:pt>
                <c:pt idx="1241">
                  <c:v>277.66000000000003</c:v>
                </c:pt>
                <c:pt idx="1242">
                  <c:v>277.83999999999997</c:v>
                </c:pt>
                <c:pt idx="1243">
                  <c:v>278.01</c:v>
                </c:pt>
                <c:pt idx="1244">
                  <c:v>278.19</c:v>
                </c:pt>
                <c:pt idx="1245">
                  <c:v>278.37</c:v>
                </c:pt>
                <c:pt idx="1246">
                  <c:v>278.54000000000002</c:v>
                </c:pt>
                <c:pt idx="1247">
                  <c:v>278.72000000000003</c:v>
                </c:pt>
                <c:pt idx="1248">
                  <c:v>278.89</c:v>
                </c:pt>
                <c:pt idx="1249">
                  <c:v>279.06</c:v>
                </c:pt>
                <c:pt idx="1250">
                  <c:v>279.23</c:v>
                </c:pt>
                <c:pt idx="1251">
                  <c:v>279.39999999999998</c:v>
                </c:pt>
                <c:pt idx="1252">
                  <c:v>279.56</c:v>
                </c:pt>
                <c:pt idx="1253">
                  <c:v>279.73</c:v>
                </c:pt>
                <c:pt idx="1254">
                  <c:v>279.89</c:v>
                </c:pt>
                <c:pt idx="1255">
                  <c:v>280.06</c:v>
                </c:pt>
                <c:pt idx="1256">
                  <c:v>280.22000000000003</c:v>
                </c:pt>
                <c:pt idx="1257">
                  <c:v>280.38</c:v>
                </c:pt>
                <c:pt idx="1258">
                  <c:v>280.54000000000002</c:v>
                </c:pt>
                <c:pt idx="1259">
                  <c:v>280.7</c:v>
                </c:pt>
                <c:pt idx="1260">
                  <c:v>280.86</c:v>
                </c:pt>
                <c:pt idx="1261">
                  <c:v>281.01</c:v>
                </c:pt>
                <c:pt idx="1262">
                  <c:v>281.17</c:v>
                </c:pt>
                <c:pt idx="1263">
                  <c:v>281.32</c:v>
                </c:pt>
                <c:pt idx="1264">
                  <c:v>281.48</c:v>
                </c:pt>
                <c:pt idx="1265">
                  <c:v>281.63</c:v>
                </c:pt>
                <c:pt idx="1266">
                  <c:v>281.77999999999997</c:v>
                </c:pt>
                <c:pt idx="1267">
                  <c:v>281.93</c:v>
                </c:pt>
                <c:pt idx="1268">
                  <c:v>282.08</c:v>
                </c:pt>
                <c:pt idx="1269">
                  <c:v>282.23</c:v>
                </c:pt>
                <c:pt idx="1270">
                  <c:v>282.37</c:v>
                </c:pt>
                <c:pt idx="1271">
                  <c:v>282.52</c:v>
                </c:pt>
                <c:pt idx="1272">
                  <c:v>282.66000000000003</c:v>
                </c:pt>
                <c:pt idx="1273">
                  <c:v>282.81</c:v>
                </c:pt>
                <c:pt idx="1274">
                  <c:v>282.95</c:v>
                </c:pt>
                <c:pt idx="1275">
                  <c:v>283.08999999999997</c:v>
                </c:pt>
                <c:pt idx="1276">
                  <c:v>283.23</c:v>
                </c:pt>
                <c:pt idx="1277">
                  <c:v>283.37</c:v>
                </c:pt>
                <c:pt idx="1278">
                  <c:v>283.51</c:v>
                </c:pt>
                <c:pt idx="1279">
                  <c:v>283.64</c:v>
                </c:pt>
                <c:pt idx="1280">
                  <c:v>283.77999999999997</c:v>
                </c:pt>
                <c:pt idx="1281">
                  <c:v>283.92</c:v>
                </c:pt>
                <c:pt idx="1282">
                  <c:v>284.05</c:v>
                </c:pt>
                <c:pt idx="1283">
                  <c:v>284.18</c:v>
                </c:pt>
                <c:pt idx="1284">
                  <c:v>284.31</c:v>
                </c:pt>
                <c:pt idx="1285">
                  <c:v>284.44</c:v>
                </c:pt>
                <c:pt idx="1286">
                  <c:v>284.57</c:v>
                </c:pt>
                <c:pt idx="1287">
                  <c:v>284.7</c:v>
                </c:pt>
                <c:pt idx="1288">
                  <c:v>284.83</c:v>
                </c:pt>
                <c:pt idx="1289">
                  <c:v>284.95999999999998</c:v>
                </c:pt>
                <c:pt idx="1290">
                  <c:v>285.08</c:v>
                </c:pt>
                <c:pt idx="1291">
                  <c:v>285.20999999999998</c:v>
                </c:pt>
                <c:pt idx="1292">
                  <c:v>285.33</c:v>
                </c:pt>
                <c:pt idx="1293">
                  <c:v>285.45999999999998</c:v>
                </c:pt>
                <c:pt idx="1294">
                  <c:v>285.58</c:v>
                </c:pt>
                <c:pt idx="1295">
                  <c:v>285.7</c:v>
                </c:pt>
                <c:pt idx="1296">
                  <c:v>285.82</c:v>
                </c:pt>
                <c:pt idx="1297">
                  <c:v>285.94</c:v>
                </c:pt>
                <c:pt idx="1298">
                  <c:v>286.06</c:v>
                </c:pt>
                <c:pt idx="1299">
                  <c:v>286.18</c:v>
                </c:pt>
                <c:pt idx="1300">
                  <c:v>286.29000000000002</c:v>
                </c:pt>
                <c:pt idx="1301">
                  <c:v>286.41000000000003</c:v>
                </c:pt>
                <c:pt idx="1302">
                  <c:v>286.52</c:v>
                </c:pt>
                <c:pt idx="1303">
                  <c:v>286.64</c:v>
                </c:pt>
                <c:pt idx="1304">
                  <c:v>286.75</c:v>
                </c:pt>
                <c:pt idx="1305">
                  <c:v>286.86</c:v>
                </c:pt>
                <c:pt idx="1306">
                  <c:v>286.97000000000003</c:v>
                </c:pt>
                <c:pt idx="1307">
                  <c:v>287.08</c:v>
                </c:pt>
                <c:pt idx="1308">
                  <c:v>287.19</c:v>
                </c:pt>
                <c:pt idx="1309">
                  <c:v>287.3</c:v>
                </c:pt>
                <c:pt idx="1310">
                  <c:v>287.41000000000003</c:v>
                </c:pt>
                <c:pt idx="1311">
                  <c:v>287.52</c:v>
                </c:pt>
                <c:pt idx="1312">
                  <c:v>287.62</c:v>
                </c:pt>
                <c:pt idx="1313">
                  <c:v>287.73</c:v>
                </c:pt>
                <c:pt idx="1314">
                  <c:v>287.83</c:v>
                </c:pt>
                <c:pt idx="1315">
                  <c:v>287.94</c:v>
                </c:pt>
                <c:pt idx="1316">
                  <c:v>288.04000000000002</c:v>
                </c:pt>
                <c:pt idx="1317">
                  <c:v>288.14</c:v>
                </c:pt>
                <c:pt idx="1318">
                  <c:v>288.24</c:v>
                </c:pt>
                <c:pt idx="1319">
                  <c:v>288.33999999999997</c:v>
                </c:pt>
                <c:pt idx="1320">
                  <c:v>288.44</c:v>
                </c:pt>
                <c:pt idx="1321">
                  <c:v>288.54000000000002</c:v>
                </c:pt>
                <c:pt idx="1322">
                  <c:v>288.64</c:v>
                </c:pt>
                <c:pt idx="1323">
                  <c:v>288.74</c:v>
                </c:pt>
                <c:pt idx="1324">
                  <c:v>288.83999999999997</c:v>
                </c:pt>
                <c:pt idx="1325">
                  <c:v>288.93</c:v>
                </c:pt>
                <c:pt idx="1326">
                  <c:v>289.02999999999997</c:v>
                </c:pt>
                <c:pt idx="1327">
                  <c:v>289.12</c:v>
                </c:pt>
                <c:pt idx="1328">
                  <c:v>289.20999999999998</c:v>
                </c:pt>
                <c:pt idx="1329">
                  <c:v>289.31</c:v>
                </c:pt>
                <c:pt idx="1330">
                  <c:v>289.39999999999998</c:v>
                </c:pt>
                <c:pt idx="1331">
                  <c:v>289.49</c:v>
                </c:pt>
                <c:pt idx="1332">
                  <c:v>289.58</c:v>
                </c:pt>
                <c:pt idx="1333">
                  <c:v>289.67</c:v>
                </c:pt>
                <c:pt idx="1334">
                  <c:v>289.76</c:v>
                </c:pt>
                <c:pt idx="1335">
                  <c:v>289.85000000000002</c:v>
                </c:pt>
                <c:pt idx="1336">
                  <c:v>289.94</c:v>
                </c:pt>
                <c:pt idx="1337">
                  <c:v>290.02</c:v>
                </c:pt>
                <c:pt idx="1338">
                  <c:v>290.11</c:v>
                </c:pt>
                <c:pt idx="1339">
                  <c:v>290.2</c:v>
                </c:pt>
                <c:pt idx="1340">
                  <c:v>290.27999999999997</c:v>
                </c:pt>
                <c:pt idx="1341">
                  <c:v>290.36</c:v>
                </c:pt>
                <c:pt idx="1342">
                  <c:v>290.45</c:v>
                </c:pt>
                <c:pt idx="1343">
                  <c:v>290.52999999999997</c:v>
                </c:pt>
                <c:pt idx="1344">
                  <c:v>290.61</c:v>
                </c:pt>
                <c:pt idx="1345">
                  <c:v>290.7</c:v>
                </c:pt>
                <c:pt idx="1346">
                  <c:v>290.77999999999997</c:v>
                </c:pt>
                <c:pt idx="1347">
                  <c:v>290.86</c:v>
                </c:pt>
                <c:pt idx="1348">
                  <c:v>290.94</c:v>
                </c:pt>
                <c:pt idx="1349">
                  <c:v>291.02</c:v>
                </c:pt>
                <c:pt idx="1350">
                  <c:v>291.08999999999997</c:v>
                </c:pt>
                <c:pt idx="1351">
                  <c:v>291.17</c:v>
                </c:pt>
                <c:pt idx="1352">
                  <c:v>291.25</c:v>
                </c:pt>
                <c:pt idx="1353">
                  <c:v>291.32</c:v>
                </c:pt>
                <c:pt idx="1354">
                  <c:v>291.39999999999998</c:v>
                </c:pt>
                <c:pt idx="1355">
                  <c:v>291.48</c:v>
                </c:pt>
                <c:pt idx="1356">
                  <c:v>291.55</c:v>
                </c:pt>
                <c:pt idx="1357">
                  <c:v>291.62</c:v>
                </c:pt>
                <c:pt idx="1358">
                  <c:v>291.7</c:v>
                </c:pt>
                <c:pt idx="1359">
                  <c:v>291.77</c:v>
                </c:pt>
                <c:pt idx="1360">
                  <c:v>291.83999999999997</c:v>
                </c:pt>
                <c:pt idx="1361">
                  <c:v>291.91000000000003</c:v>
                </c:pt>
                <c:pt idx="1362">
                  <c:v>291.99</c:v>
                </c:pt>
                <c:pt idx="1363">
                  <c:v>292.06</c:v>
                </c:pt>
                <c:pt idx="1364">
                  <c:v>292.13</c:v>
                </c:pt>
                <c:pt idx="1365">
                  <c:v>292.19</c:v>
                </c:pt>
                <c:pt idx="1366">
                  <c:v>292.26</c:v>
                </c:pt>
                <c:pt idx="1367">
                  <c:v>292.33</c:v>
                </c:pt>
                <c:pt idx="1368">
                  <c:v>292.39999999999998</c:v>
                </c:pt>
                <c:pt idx="1369">
                  <c:v>292.47000000000003</c:v>
                </c:pt>
                <c:pt idx="1370">
                  <c:v>292.52999999999997</c:v>
                </c:pt>
                <c:pt idx="1371">
                  <c:v>292.60000000000002</c:v>
                </c:pt>
                <c:pt idx="1372">
                  <c:v>292.66000000000003</c:v>
                </c:pt>
                <c:pt idx="1373">
                  <c:v>292.73</c:v>
                </c:pt>
                <c:pt idx="1374">
                  <c:v>292.79000000000002</c:v>
                </c:pt>
                <c:pt idx="1375">
                  <c:v>292.86</c:v>
                </c:pt>
                <c:pt idx="1376">
                  <c:v>292.92</c:v>
                </c:pt>
                <c:pt idx="1377">
                  <c:v>292.98</c:v>
                </c:pt>
                <c:pt idx="1378">
                  <c:v>293.04000000000002</c:v>
                </c:pt>
                <c:pt idx="1379">
                  <c:v>293.11</c:v>
                </c:pt>
                <c:pt idx="1380">
                  <c:v>293.17</c:v>
                </c:pt>
                <c:pt idx="1381">
                  <c:v>293.23</c:v>
                </c:pt>
                <c:pt idx="1382">
                  <c:v>293.29000000000002</c:v>
                </c:pt>
                <c:pt idx="1383">
                  <c:v>293.35000000000002</c:v>
                </c:pt>
                <c:pt idx="1384">
                  <c:v>293.41000000000003</c:v>
                </c:pt>
                <c:pt idx="1385">
                  <c:v>293.47000000000003</c:v>
                </c:pt>
                <c:pt idx="1386">
                  <c:v>293.52</c:v>
                </c:pt>
                <c:pt idx="1387">
                  <c:v>293.58</c:v>
                </c:pt>
                <c:pt idx="1388">
                  <c:v>293.64</c:v>
                </c:pt>
                <c:pt idx="1389">
                  <c:v>293.7</c:v>
                </c:pt>
                <c:pt idx="1390">
                  <c:v>293.75</c:v>
                </c:pt>
                <c:pt idx="1391">
                  <c:v>293.81</c:v>
                </c:pt>
                <c:pt idx="1392">
                  <c:v>293.86</c:v>
                </c:pt>
                <c:pt idx="1393">
                  <c:v>293.92</c:v>
                </c:pt>
                <c:pt idx="1394">
                  <c:v>293.97000000000003</c:v>
                </c:pt>
                <c:pt idx="1395">
                  <c:v>294.02999999999997</c:v>
                </c:pt>
                <c:pt idx="1396">
                  <c:v>294.08</c:v>
                </c:pt>
                <c:pt idx="1397">
                  <c:v>294.13</c:v>
                </c:pt>
                <c:pt idx="1398">
                  <c:v>294.19</c:v>
                </c:pt>
                <c:pt idx="1399">
                  <c:v>294.24</c:v>
                </c:pt>
                <c:pt idx="1400">
                  <c:v>294.29000000000002</c:v>
                </c:pt>
                <c:pt idx="1401">
                  <c:v>294.33999999999997</c:v>
                </c:pt>
                <c:pt idx="1402">
                  <c:v>294.39</c:v>
                </c:pt>
                <c:pt idx="1403">
                  <c:v>294.44</c:v>
                </c:pt>
                <c:pt idx="1404">
                  <c:v>294.49</c:v>
                </c:pt>
                <c:pt idx="1405">
                  <c:v>294.54000000000002</c:v>
                </c:pt>
                <c:pt idx="1406">
                  <c:v>294.58999999999997</c:v>
                </c:pt>
                <c:pt idx="1407">
                  <c:v>294.64</c:v>
                </c:pt>
                <c:pt idx="1408">
                  <c:v>294.69</c:v>
                </c:pt>
                <c:pt idx="1409">
                  <c:v>294.74</c:v>
                </c:pt>
                <c:pt idx="1410">
                  <c:v>294.77999999999997</c:v>
                </c:pt>
                <c:pt idx="1411">
                  <c:v>294.83</c:v>
                </c:pt>
                <c:pt idx="1412">
                  <c:v>294.88</c:v>
                </c:pt>
                <c:pt idx="1413">
                  <c:v>294.92</c:v>
                </c:pt>
                <c:pt idx="1414">
                  <c:v>294.97000000000003</c:v>
                </c:pt>
                <c:pt idx="1415">
                  <c:v>295.02</c:v>
                </c:pt>
                <c:pt idx="1416">
                  <c:v>295.06</c:v>
                </c:pt>
                <c:pt idx="1417">
                  <c:v>295.11</c:v>
                </c:pt>
                <c:pt idx="1418">
                  <c:v>295.14999999999998</c:v>
                </c:pt>
                <c:pt idx="1419">
                  <c:v>295.19</c:v>
                </c:pt>
                <c:pt idx="1420">
                  <c:v>295.24</c:v>
                </c:pt>
                <c:pt idx="1421">
                  <c:v>295.27999999999997</c:v>
                </c:pt>
                <c:pt idx="1422">
                  <c:v>295.32</c:v>
                </c:pt>
                <c:pt idx="1423">
                  <c:v>295.37</c:v>
                </c:pt>
                <c:pt idx="1424">
                  <c:v>295.41000000000003</c:v>
                </c:pt>
                <c:pt idx="1425">
                  <c:v>295.45</c:v>
                </c:pt>
                <c:pt idx="1426">
                  <c:v>295.49</c:v>
                </c:pt>
                <c:pt idx="1427">
                  <c:v>295.52999999999997</c:v>
                </c:pt>
                <c:pt idx="1428">
                  <c:v>295.57</c:v>
                </c:pt>
                <c:pt idx="1429">
                  <c:v>295.61</c:v>
                </c:pt>
                <c:pt idx="1430">
                  <c:v>295.64999999999998</c:v>
                </c:pt>
                <c:pt idx="1431">
                  <c:v>295.69</c:v>
                </c:pt>
                <c:pt idx="1432">
                  <c:v>295.73</c:v>
                </c:pt>
                <c:pt idx="1433">
                  <c:v>295.77</c:v>
                </c:pt>
                <c:pt idx="1434">
                  <c:v>295.81</c:v>
                </c:pt>
                <c:pt idx="1435">
                  <c:v>295.85000000000002</c:v>
                </c:pt>
                <c:pt idx="1436">
                  <c:v>295.89</c:v>
                </c:pt>
                <c:pt idx="1437">
                  <c:v>295.93</c:v>
                </c:pt>
                <c:pt idx="1438">
                  <c:v>295.95999999999998</c:v>
                </c:pt>
                <c:pt idx="1439">
                  <c:v>296</c:v>
                </c:pt>
                <c:pt idx="1440">
                  <c:v>296.04000000000002</c:v>
                </c:pt>
                <c:pt idx="1441">
                  <c:v>296.07</c:v>
                </c:pt>
                <c:pt idx="1442">
                  <c:v>296.11</c:v>
                </c:pt>
                <c:pt idx="1443">
                  <c:v>296.14999999999998</c:v>
                </c:pt>
                <c:pt idx="1444">
                  <c:v>296.18</c:v>
                </c:pt>
                <c:pt idx="1445">
                  <c:v>296.22000000000003</c:v>
                </c:pt>
                <c:pt idx="1446">
                  <c:v>296.25</c:v>
                </c:pt>
                <c:pt idx="1447">
                  <c:v>296.29000000000002</c:v>
                </c:pt>
                <c:pt idx="1448">
                  <c:v>296.32</c:v>
                </c:pt>
                <c:pt idx="1449">
                  <c:v>296.36</c:v>
                </c:pt>
                <c:pt idx="1450">
                  <c:v>296.39</c:v>
                </c:pt>
                <c:pt idx="1451">
                  <c:v>296.39</c:v>
                </c:pt>
                <c:pt idx="1452">
                  <c:v>295.24</c:v>
                </c:pt>
                <c:pt idx="1453">
                  <c:v>294.64</c:v>
                </c:pt>
                <c:pt idx="1454">
                  <c:v>294.01</c:v>
                </c:pt>
                <c:pt idx="1455">
                  <c:v>293.39999999999998</c:v>
                </c:pt>
                <c:pt idx="1456">
                  <c:v>292.81</c:v>
                </c:pt>
                <c:pt idx="1457">
                  <c:v>292.23</c:v>
                </c:pt>
                <c:pt idx="1458">
                  <c:v>291.67</c:v>
                </c:pt>
                <c:pt idx="1459">
                  <c:v>291.12</c:v>
                </c:pt>
                <c:pt idx="1460">
                  <c:v>290.60000000000002</c:v>
                </c:pt>
                <c:pt idx="1461">
                  <c:v>290.08999999999997</c:v>
                </c:pt>
                <c:pt idx="1462">
                  <c:v>289.58999999999997</c:v>
                </c:pt>
                <c:pt idx="1463">
                  <c:v>289.11</c:v>
                </c:pt>
                <c:pt idx="1464">
                  <c:v>288.64</c:v>
                </c:pt>
                <c:pt idx="1465">
                  <c:v>288.18</c:v>
                </c:pt>
                <c:pt idx="1466">
                  <c:v>287.73</c:v>
                </c:pt>
                <c:pt idx="1467">
                  <c:v>287.29000000000002</c:v>
                </c:pt>
                <c:pt idx="1468">
                  <c:v>286.86</c:v>
                </c:pt>
                <c:pt idx="1469">
                  <c:v>286.45</c:v>
                </c:pt>
                <c:pt idx="1470">
                  <c:v>286.05</c:v>
                </c:pt>
                <c:pt idx="1471">
                  <c:v>285.68</c:v>
                </c:pt>
                <c:pt idx="1472">
                  <c:v>285.31</c:v>
                </c:pt>
                <c:pt idx="1473">
                  <c:v>284.95</c:v>
                </c:pt>
                <c:pt idx="1474">
                  <c:v>284.58999999999997</c:v>
                </c:pt>
                <c:pt idx="1475">
                  <c:v>284.24</c:v>
                </c:pt>
                <c:pt idx="1476">
                  <c:v>283.89</c:v>
                </c:pt>
                <c:pt idx="1477">
                  <c:v>283.55</c:v>
                </c:pt>
                <c:pt idx="1478">
                  <c:v>283.2</c:v>
                </c:pt>
                <c:pt idx="1479">
                  <c:v>282.86</c:v>
                </c:pt>
                <c:pt idx="1480">
                  <c:v>282.52999999999997</c:v>
                </c:pt>
                <c:pt idx="1481">
                  <c:v>282.19</c:v>
                </c:pt>
                <c:pt idx="1482">
                  <c:v>281.86</c:v>
                </c:pt>
                <c:pt idx="1483">
                  <c:v>281.52999999999997</c:v>
                </c:pt>
                <c:pt idx="1484">
                  <c:v>281.19</c:v>
                </c:pt>
                <c:pt idx="1485">
                  <c:v>280.87</c:v>
                </c:pt>
                <c:pt idx="1486">
                  <c:v>280.54000000000002</c:v>
                </c:pt>
                <c:pt idx="1487">
                  <c:v>280.20999999999998</c:v>
                </c:pt>
                <c:pt idx="1488">
                  <c:v>279.89</c:v>
                </c:pt>
                <c:pt idx="1489">
                  <c:v>279.56</c:v>
                </c:pt>
                <c:pt idx="1490">
                  <c:v>279.24</c:v>
                </c:pt>
                <c:pt idx="1491">
                  <c:v>278.92</c:v>
                </c:pt>
                <c:pt idx="1492">
                  <c:v>278.60000000000002</c:v>
                </c:pt>
                <c:pt idx="1493">
                  <c:v>278.29000000000002</c:v>
                </c:pt>
                <c:pt idx="1494">
                  <c:v>277.97000000000003</c:v>
                </c:pt>
                <c:pt idx="1495">
                  <c:v>277.66000000000003</c:v>
                </c:pt>
                <c:pt idx="1496">
                  <c:v>277.35000000000002</c:v>
                </c:pt>
                <c:pt idx="1497">
                  <c:v>277.04000000000002</c:v>
                </c:pt>
                <c:pt idx="1498">
                  <c:v>276.73</c:v>
                </c:pt>
                <c:pt idx="1499">
                  <c:v>276.43</c:v>
                </c:pt>
                <c:pt idx="1500">
                  <c:v>276.12</c:v>
                </c:pt>
                <c:pt idx="1501">
                  <c:v>275.82</c:v>
                </c:pt>
                <c:pt idx="1502">
                  <c:v>275.51</c:v>
                </c:pt>
                <c:pt idx="1503">
                  <c:v>275.20999999999998</c:v>
                </c:pt>
                <c:pt idx="1504">
                  <c:v>274.91000000000003</c:v>
                </c:pt>
                <c:pt idx="1505">
                  <c:v>274.61</c:v>
                </c:pt>
                <c:pt idx="1506">
                  <c:v>274.31</c:v>
                </c:pt>
                <c:pt idx="1507">
                  <c:v>274.01</c:v>
                </c:pt>
                <c:pt idx="1508">
                  <c:v>273.70999999999998</c:v>
                </c:pt>
                <c:pt idx="1509">
                  <c:v>273.41000000000003</c:v>
                </c:pt>
                <c:pt idx="1510">
                  <c:v>273.12</c:v>
                </c:pt>
                <c:pt idx="1511">
                  <c:v>272.83</c:v>
                </c:pt>
                <c:pt idx="1512">
                  <c:v>272.52999999999997</c:v>
                </c:pt>
                <c:pt idx="1513">
                  <c:v>272.24</c:v>
                </c:pt>
                <c:pt idx="1514">
                  <c:v>271.95</c:v>
                </c:pt>
                <c:pt idx="1515">
                  <c:v>271.66000000000003</c:v>
                </c:pt>
                <c:pt idx="1516">
                  <c:v>271.38</c:v>
                </c:pt>
                <c:pt idx="1517">
                  <c:v>271.08999999999997</c:v>
                </c:pt>
                <c:pt idx="1518">
                  <c:v>270.81</c:v>
                </c:pt>
                <c:pt idx="1519">
                  <c:v>270.52</c:v>
                </c:pt>
                <c:pt idx="1520">
                  <c:v>270.24</c:v>
                </c:pt>
                <c:pt idx="1521">
                  <c:v>269.95999999999998</c:v>
                </c:pt>
                <c:pt idx="1522">
                  <c:v>269.68</c:v>
                </c:pt>
                <c:pt idx="1523">
                  <c:v>269.39999999999998</c:v>
                </c:pt>
                <c:pt idx="1524">
                  <c:v>269.13</c:v>
                </c:pt>
                <c:pt idx="1525">
                  <c:v>268.85000000000002</c:v>
                </c:pt>
                <c:pt idx="1526">
                  <c:v>268.58</c:v>
                </c:pt>
                <c:pt idx="1527">
                  <c:v>268.31</c:v>
                </c:pt>
                <c:pt idx="1528">
                  <c:v>268.02999999999997</c:v>
                </c:pt>
                <c:pt idx="1529">
                  <c:v>267.76</c:v>
                </c:pt>
                <c:pt idx="1530">
                  <c:v>267.5</c:v>
                </c:pt>
                <c:pt idx="1531">
                  <c:v>267.23</c:v>
                </c:pt>
                <c:pt idx="1532">
                  <c:v>266.95999999999998</c:v>
                </c:pt>
                <c:pt idx="1533">
                  <c:v>266.7</c:v>
                </c:pt>
                <c:pt idx="1534">
                  <c:v>266.44</c:v>
                </c:pt>
                <c:pt idx="1535">
                  <c:v>266.18</c:v>
                </c:pt>
                <c:pt idx="1536">
                  <c:v>265.92</c:v>
                </c:pt>
                <c:pt idx="1537">
                  <c:v>265.66000000000003</c:v>
                </c:pt>
                <c:pt idx="1538">
                  <c:v>265.39999999999998</c:v>
                </c:pt>
                <c:pt idx="1539">
                  <c:v>265.14</c:v>
                </c:pt>
                <c:pt idx="1540">
                  <c:v>264.89</c:v>
                </c:pt>
                <c:pt idx="1541">
                  <c:v>264.64</c:v>
                </c:pt>
                <c:pt idx="1542">
                  <c:v>264.38</c:v>
                </c:pt>
                <c:pt idx="1543">
                  <c:v>264.14</c:v>
                </c:pt>
                <c:pt idx="1544">
                  <c:v>263.89</c:v>
                </c:pt>
                <c:pt idx="1545">
                  <c:v>263.64</c:v>
                </c:pt>
                <c:pt idx="1546">
                  <c:v>263.39999999999998</c:v>
                </c:pt>
                <c:pt idx="1547">
                  <c:v>263.16000000000003</c:v>
                </c:pt>
                <c:pt idx="1548">
                  <c:v>262.91000000000003</c:v>
                </c:pt>
                <c:pt idx="1549">
                  <c:v>262.67</c:v>
                </c:pt>
                <c:pt idx="1550">
                  <c:v>262.43</c:v>
                </c:pt>
                <c:pt idx="1551">
                  <c:v>262.2</c:v>
                </c:pt>
                <c:pt idx="1552">
                  <c:v>261.95999999999998</c:v>
                </c:pt>
                <c:pt idx="1553">
                  <c:v>261.73</c:v>
                </c:pt>
                <c:pt idx="1554">
                  <c:v>261.49</c:v>
                </c:pt>
                <c:pt idx="1555">
                  <c:v>261.26</c:v>
                </c:pt>
                <c:pt idx="1556">
                  <c:v>261.02999999999997</c:v>
                </c:pt>
                <c:pt idx="1557">
                  <c:v>260.8</c:v>
                </c:pt>
                <c:pt idx="1558">
                  <c:v>260.57</c:v>
                </c:pt>
                <c:pt idx="1559">
                  <c:v>260.33999999999997</c:v>
                </c:pt>
                <c:pt idx="1560">
                  <c:v>260.11</c:v>
                </c:pt>
                <c:pt idx="1561">
                  <c:v>259.89</c:v>
                </c:pt>
                <c:pt idx="1562">
                  <c:v>259.66000000000003</c:v>
                </c:pt>
                <c:pt idx="1563">
                  <c:v>259.44</c:v>
                </c:pt>
                <c:pt idx="1564">
                  <c:v>259.22000000000003</c:v>
                </c:pt>
                <c:pt idx="1565">
                  <c:v>259</c:v>
                </c:pt>
                <c:pt idx="1566">
                  <c:v>258.77999999999997</c:v>
                </c:pt>
                <c:pt idx="1567">
                  <c:v>258.56</c:v>
                </c:pt>
                <c:pt idx="1568">
                  <c:v>258.33999999999997</c:v>
                </c:pt>
                <c:pt idx="1569">
                  <c:v>258.13</c:v>
                </c:pt>
                <c:pt idx="1570">
                  <c:v>257.91000000000003</c:v>
                </c:pt>
                <c:pt idx="1571">
                  <c:v>257.7</c:v>
                </c:pt>
                <c:pt idx="1572">
                  <c:v>257.49</c:v>
                </c:pt>
                <c:pt idx="1573">
                  <c:v>257.27999999999997</c:v>
                </c:pt>
                <c:pt idx="1574">
                  <c:v>257.07</c:v>
                </c:pt>
                <c:pt idx="1575">
                  <c:v>256.86</c:v>
                </c:pt>
                <c:pt idx="1576">
                  <c:v>256.64999999999998</c:v>
                </c:pt>
                <c:pt idx="1577">
                  <c:v>256.44</c:v>
                </c:pt>
                <c:pt idx="1578">
                  <c:v>256.24</c:v>
                </c:pt>
                <c:pt idx="1579">
                  <c:v>256.02999999999997</c:v>
                </c:pt>
                <c:pt idx="1580">
                  <c:v>255.83</c:v>
                </c:pt>
                <c:pt idx="1581">
                  <c:v>255.63</c:v>
                </c:pt>
                <c:pt idx="1582">
                  <c:v>255.42</c:v>
                </c:pt>
                <c:pt idx="1583">
                  <c:v>255.22</c:v>
                </c:pt>
                <c:pt idx="1584">
                  <c:v>255.02</c:v>
                </c:pt>
                <c:pt idx="1585">
                  <c:v>254.83</c:v>
                </c:pt>
                <c:pt idx="1586">
                  <c:v>254.63</c:v>
                </c:pt>
                <c:pt idx="1587">
                  <c:v>254.43</c:v>
                </c:pt>
                <c:pt idx="1588">
                  <c:v>254.24</c:v>
                </c:pt>
                <c:pt idx="1589">
                  <c:v>254.04</c:v>
                </c:pt>
                <c:pt idx="1590">
                  <c:v>253.85</c:v>
                </c:pt>
                <c:pt idx="1591">
                  <c:v>253.66</c:v>
                </c:pt>
                <c:pt idx="1592">
                  <c:v>253.47</c:v>
                </c:pt>
                <c:pt idx="1593">
                  <c:v>253.28</c:v>
                </c:pt>
                <c:pt idx="1594">
                  <c:v>253.09</c:v>
                </c:pt>
                <c:pt idx="1595">
                  <c:v>252.9</c:v>
                </c:pt>
                <c:pt idx="1596">
                  <c:v>252.71</c:v>
                </c:pt>
                <c:pt idx="1597">
                  <c:v>252.52</c:v>
                </c:pt>
                <c:pt idx="1598">
                  <c:v>252.34</c:v>
                </c:pt>
                <c:pt idx="1599">
                  <c:v>252.15</c:v>
                </c:pt>
                <c:pt idx="1600">
                  <c:v>251.97</c:v>
                </c:pt>
                <c:pt idx="1601">
                  <c:v>251.79</c:v>
                </c:pt>
                <c:pt idx="1602">
                  <c:v>251.61</c:v>
                </c:pt>
                <c:pt idx="1603">
                  <c:v>251.42</c:v>
                </c:pt>
                <c:pt idx="1604">
                  <c:v>251.24</c:v>
                </c:pt>
                <c:pt idx="1605">
                  <c:v>251.06</c:v>
                </c:pt>
                <c:pt idx="1606">
                  <c:v>250.89</c:v>
                </c:pt>
                <c:pt idx="1607">
                  <c:v>250.71</c:v>
                </c:pt>
                <c:pt idx="1608">
                  <c:v>250.53</c:v>
                </c:pt>
                <c:pt idx="1609">
                  <c:v>250.36</c:v>
                </c:pt>
                <c:pt idx="1610">
                  <c:v>250.18</c:v>
                </c:pt>
                <c:pt idx="1611">
                  <c:v>250.01</c:v>
                </c:pt>
                <c:pt idx="1612">
                  <c:v>249.84</c:v>
                </c:pt>
                <c:pt idx="1613">
                  <c:v>249.66</c:v>
                </c:pt>
                <c:pt idx="1614">
                  <c:v>249.49</c:v>
                </c:pt>
                <c:pt idx="1615">
                  <c:v>249.32</c:v>
                </c:pt>
                <c:pt idx="1616">
                  <c:v>249.15</c:v>
                </c:pt>
                <c:pt idx="1617">
                  <c:v>248.98</c:v>
                </c:pt>
                <c:pt idx="1618">
                  <c:v>248.82</c:v>
                </c:pt>
                <c:pt idx="1619">
                  <c:v>248.65</c:v>
                </c:pt>
                <c:pt idx="1620">
                  <c:v>248.48</c:v>
                </c:pt>
                <c:pt idx="1621">
                  <c:v>248.32</c:v>
                </c:pt>
                <c:pt idx="1622">
                  <c:v>248.15</c:v>
                </c:pt>
                <c:pt idx="1623">
                  <c:v>247.99</c:v>
                </c:pt>
                <c:pt idx="1624">
                  <c:v>247.83</c:v>
                </c:pt>
                <c:pt idx="1625">
                  <c:v>247.66</c:v>
                </c:pt>
                <c:pt idx="1626">
                  <c:v>247.5</c:v>
                </c:pt>
                <c:pt idx="1627">
                  <c:v>247.34</c:v>
                </c:pt>
                <c:pt idx="1628">
                  <c:v>247.18</c:v>
                </c:pt>
                <c:pt idx="1629">
                  <c:v>247.02</c:v>
                </c:pt>
                <c:pt idx="1630">
                  <c:v>246.86</c:v>
                </c:pt>
                <c:pt idx="1631">
                  <c:v>246.71</c:v>
                </c:pt>
                <c:pt idx="1632">
                  <c:v>246.55</c:v>
                </c:pt>
                <c:pt idx="1633">
                  <c:v>246.39</c:v>
                </c:pt>
                <c:pt idx="1634">
                  <c:v>246.24</c:v>
                </c:pt>
                <c:pt idx="1635">
                  <c:v>246.08</c:v>
                </c:pt>
                <c:pt idx="1636">
                  <c:v>245.93</c:v>
                </c:pt>
                <c:pt idx="1637">
                  <c:v>245.77</c:v>
                </c:pt>
                <c:pt idx="1638">
                  <c:v>245.62</c:v>
                </c:pt>
                <c:pt idx="1639">
                  <c:v>245.47</c:v>
                </c:pt>
                <c:pt idx="1640">
                  <c:v>245.32</c:v>
                </c:pt>
                <c:pt idx="1641">
                  <c:v>245.17</c:v>
                </c:pt>
                <c:pt idx="1642">
                  <c:v>245.02</c:v>
                </c:pt>
                <c:pt idx="1643">
                  <c:v>244.87</c:v>
                </c:pt>
                <c:pt idx="1644">
                  <c:v>244.72</c:v>
                </c:pt>
                <c:pt idx="1645">
                  <c:v>244.57</c:v>
                </c:pt>
                <c:pt idx="1646">
                  <c:v>244.43</c:v>
                </c:pt>
                <c:pt idx="1647">
                  <c:v>244.28</c:v>
                </c:pt>
                <c:pt idx="1648">
                  <c:v>244.13</c:v>
                </c:pt>
                <c:pt idx="1649">
                  <c:v>243.99</c:v>
                </c:pt>
                <c:pt idx="1650">
                  <c:v>243.85</c:v>
                </c:pt>
                <c:pt idx="1651">
                  <c:v>243.7</c:v>
                </c:pt>
                <c:pt idx="1652">
                  <c:v>243.56</c:v>
                </c:pt>
                <c:pt idx="1653">
                  <c:v>243.42</c:v>
                </c:pt>
                <c:pt idx="1654">
                  <c:v>243.28</c:v>
                </c:pt>
                <c:pt idx="1655">
                  <c:v>243.13</c:v>
                </c:pt>
                <c:pt idx="1656">
                  <c:v>242.99</c:v>
                </c:pt>
                <c:pt idx="1657">
                  <c:v>242.85</c:v>
                </c:pt>
                <c:pt idx="1658">
                  <c:v>242.71</c:v>
                </c:pt>
                <c:pt idx="1659">
                  <c:v>242.58</c:v>
                </c:pt>
                <c:pt idx="1660">
                  <c:v>242.44</c:v>
                </c:pt>
                <c:pt idx="1661">
                  <c:v>242.3</c:v>
                </c:pt>
                <c:pt idx="1662">
                  <c:v>242.16</c:v>
                </c:pt>
                <c:pt idx="1663">
                  <c:v>242.03</c:v>
                </c:pt>
                <c:pt idx="1664">
                  <c:v>241.89</c:v>
                </c:pt>
                <c:pt idx="1665">
                  <c:v>241.76</c:v>
                </c:pt>
                <c:pt idx="1666">
                  <c:v>241.62</c:v>
                </c:pt>
                <c:pt idx="1667">
                  <c:v>241.49</c:v>
                </c:pt>
                <c:pt idx="1668">
                  <c:v>241.49</c:v>
                </c:pt>
                <c:pt idx="1669">
                  <c:v>242.8</c:v>
                </c:pt>
                <c:pt idx="1670">
                  <c:v>243.67</c:v>
                </c:pt>
                <c:pt idx="1671">
                  <c:v>244.21</c:v>
                </c:pt>
                <c:pt idx="1672">
                  <c:v>244.66</c:v>
                </c:pt>
                <c:pt idx="1673">
                  <c:v>245.14</c:v>
                </c:pt>
                <c:pt idx="1674">
                  <c:v>245.67</c:v>
                </c:pt>
                <c:pt idx="1675">
                  <c:v>246.17</c:v>
                </c:pt>
                <c:pt idx="1676">
                  <c:v>246.65</c:v>
                </c:pt>
                <c:pt idx="1677">
                  <c:v>247.1</c:v>
                </c:pt>
                <c:pt idx="1678">
                  <c:v>247.53</c:v>
                </c:pt>
                <c:pt idx="1679">
                  <c:v>247.94</c:v>
                </c:pt>
                <c:pt idx="1680">
                  <c:v>248.33</c:v>
                </c:pt>
                <c:pt idx="1681">
                  <c:v>248.7</c:v>
                </c:pt>
                <c:pt idx="1682">
                  <c:v>249.06</c:v>
                </c:pt>
                <c:pt idx="1683">
                  <c:v>249.41</c:v>
                </c:pt>
                <c:pt idx="1684">
                  <c:v>249.75</c:v>
                </c:pt>
                <c:pt idx="1685">
                  <c:v>250.08</c:v>
                </c:pt>
                <c:pt idx="1686">
                  <c:v>250.4</c:v>
                </c:pt>
                <c:pt idx="1687">
                  <c:v>250.71</c:v>
                </c:pt>
                <c:pt idx="1688">
                  <c:v>251.02</c:v>
                </c:pt>
                <c:pt idx="1689">
                  <c:v>251.32</c:v>
                </c:pt>
                <c:pt idx="1690">
                  <c:v>251.62</c:v>
                </c:pt>
                <c:pt idx="1691">
                  <c:v>251.91</c:v>
                </c:pt>
                <c:pt idx="1692">
                  <c:v>252.2</c:v>
                </c:pt>
                <c:pt idx="1693">
                  <c:v>252.48</c:v>
                </c:pt>
                <c:pt idx="1694">
                  <c:v>252.77</c:v>
                </c:pt>
                <c:pt idx="1695">
                  <c:v>253.05</c:v>
                </c:pt>
                <c:pt idx="1696">
                  <c:v>253.33</c:v>
                </c:pt>
                <c:pt idx="1697">
                  <c:v>253.61</c:v>
                </c:pt>
                <c:pt idx="1698">
                  <c:v>253.88</c:v>
                </c:pt>
                <c:pt idx="1699">
                  <c:v>254.16</c:v>
                </c:pt>
                <c:pt idx="1700">
                  <c:v>254.44</c:v>
                </c:pt>
                <c:pt idx="1701">
                  <c:v>254.71</c:v>
                </c:pt>
                <c:pt idx="1702">
                  <c:v>254.99</c:v>
                </c:pt>
                <c:pt idx="1703">
                  <c:v>255.26</c:v>
                </c:pt>
                <c:pt idx="1704">
                  <c:v>255.54</c:v>
                </c:pt>
                <c:pt idx="1705">
                  <c:v>255.81</c:v>
                </c:pt>
                <c:pt idx="1706">
                  <c:v>256.08</c:v>
                </c:pt>
                <c:pt idx="1707">
                  <c:v>256.36</c:v>
                </c:pt>
                <c:pt idx="1708">
                  <c:v>256.63</c:v>
                </c:pt>
                <c:pt idx="1709">
                  <c:v>256.91000000000003</c:v>
                </c:pt>
                <c:pt idx="1710">
                  <c:v>257.18</c:v>
                </c:pt>
                <c:pt idx="1711">
                  <c:v>257.45</c:v>
                </c:pt>
                <c:pt idx="1712">
                  <c:v>257.73</c:v>
                </c:pt>
                <c:pt idx="1713">
                  <c:v>258</c:v>
                </c:pt>
                <c:pt idx="1714">
                  <c:v>258.27</c:v>
                </c:pt>
                <c:pt idx="1715">
                  <c:v>258.54000000000002</c:v>
                </c:pt>
                <c:pt idx="1716">
                  <c:v>258.81</c:v>
                </c:pt>
                <c:pt idx="1717">
                  <c:v>259.08999999999997</c:v>
                </c:pt>
                <c:pt idx="1718">
                  <c:v>259.36</c:v>
                </c:pt>
                <c:pt idx="1719">
                  <c:v>259.63</c:v>
                </c:pt>
                <c:pt idx="1720">
                  <c:v>259.89999999999998</c:v>
                </c:pt>
                <c:pt idx="1721">
                  <c:v>260.17</c:v>
                </c:pt>
                <c:pt idx="1722">
                  <c:v>260.44</c:v>
                </c:pt>
                <c:pt idx="1723">
                  <c:v>260.70999999999998</c:v>
                </c:pt>
                <c:pt idx="1724">
                  <c:v>260.98</c:v>
                </c:pt>
                <c:pt idx="1725">
                  <c:v>261.24</c:v>
                </c:pt>
                <c:pt idx="1726">
                  <c:v>261.51</c:v>
                </c:pt>
                <c:pt idx="1727">
                  <c:v>261.77999999999997</c:v>
                </c:pt>
                <c:pt idx="1728">
                  <c:v>262.04000000000002</c:v>
                </c:pt>
                <c:pt idx="1729">
                  <c:v>262.31</c:v>
                </c:pt>
                <c:pt idx="1730">
                  <c:v>262.57</c:v>
                </c:pt>
                <c:pt idx="1731">
                  <c:v>262.83</c:v>
                </c:pt>
                <c:pt idx="1732">
                  <c:v>263.10000000000002</c:v>
                </c:pt>
                <c:pt idx="1733">
                  <c:v>263.36</c:v>
                </c:pt>
                <c:pt idx="1734">
                  <c:v>263.62</c:v>
                </c:pt>
                <c:pt idx="1735">
                  <c:v>263.88</c:v>
                </c:pt>
                <c:pt idx="1736">
                  <c:v>264.14</c:v>
                </c:pt>
                <c:pt idx="1737">
                  <c:v>264.39</c:v>
                </c:pt>
                <c:pt idx="1738">
                  <c:v>264.64999999999998</c:v>
                </c:pt>
                <c:pt idx="1739">
                  <c:v>264.91000000000003</c:v>
                </c:pt>
                <c:pt idx="1740">
                  <c:v>265.17</c:v>
                </c:pt>
                <c:pt idx="1741">
                  <c:v>265.43</c:v>
                </c:pt>
                <c:pt idx="1742">
                  <c:v>265.69</c:v>
                </c:pt>
                <c:pt idx="1743">
                  <c:v>265.94</c:v>
                </c:pt>
                <c:pt idx="1744">
                  <c:v>266.19</c:v>
                </c:pt>
                <c:pt idx="1745">
                  <c:v>266.45</c:v>
                </c:pt>
                <c:pt idx="1746">
                  <c:v>266.7</c:v>
                </c:pt>
                <c:pt idx="1747">
                  <c:v>266.95</c:v>
                </c:pt>
                <c:pt idx="1748">
                  <c:v>267.2</c:v>
                </c:pt>
                <c:pt idx="1749">
                  <c:v>267.44</c:v>
                </c:pt>
                <c:pt idx="1750">
                  <c:v>267.69</c:v>
                </c:pt>
                <c:pt idx="1751">
                  <c:v>267.93</c:v>
                </c:pt>
                <c:pt idx="1752">
                  <c:v>268.18</c:v>
                </c:pt>
                <c:pt idx="1753">
                  <c:v>268.42</c:v>
                </c:pt>
                <c:pt idx="1754">
                  <c:v>268.66000000000003</c:v>
                </c:pt>
                <c:pt idx="1755">
                  <c:v>268.89</c:v>
                </c:pt>
                <c:pt idx="1756">
                  <c:v>269.13</c:v>
                </c:pt>
                <c:pt idx="1757">
                  <c:v>269.37</c:v>
                </c:pt>
                <c:pt idx="1758">
                  <c:v>269.60000000000002</c:v>
                </c:pt>
                <c:pt idx="1759">
                  <c:v>269.83</c:v>
                </c:pt>
                <c:pt idx="1760">
                  <c:v>270.07</c:v>
                </c:pt>
                <c:pt idx="1761">
                  <c:v>270.3</c:v>
                </c:pt>
                <c:pt idx="1762">
                  <c:v>270.52</c:v>
                </c:pt>
                <c:pt idx="1763">
                  <c:v>270.75</c:v>
                </c:pt>
                <c:pt idx="1764">
                  <c:v>270.98</c:v>
                </c:pt>
                <c:pt idx="1765">
                  <c:v>271.2</c:v>
                </c:pt>
                <c:pt idx="1766">
                  <c:v>271.42</c:v>
                </c:pt>
                <c:pt idx="1767">
                  <c:v>271.64</c:v>
                </c:pt>
                <c:pt idx="1768">
                  <c:v>271.86</c:v>
                </c:pt>
                <c:pt idx="1769">
                  <c:v>272.08</c:v>
                </c:pt>
                <c:pt idx="1770">
                  <c:v>272.3</c:v>
                </c:pt>
                <c:pt idx="1771">
                  <c:v>272.52</c:v>
                </c:pt>
                <c:pt idx="1772">
                  <c:v>272.73</c:v>
                </c:pt>
                <c:pt idx="1773">
                  <c:v>272.94</c:v>
                </c:pt>
                <c:pt idx="1774">
                  <c:v>273.14999999999998</c:v>
                </c:pt>
                <c:pt idx="1775">
                  <c:v>273.36</c:v>
                </c:pt>
                <c:pt idx="1776">
                  <c:v>273.57</c:v>
                </c:pt>
                <c:pt idx="1777">
                  <c:v>273.77999999999997</c:v>
                </c:pt>
                <c:pt idx="1778">
                  <c:v>273.99</c:v>
                </c:pt>
                <c:pt idx="1779">
                  <c:v>274.19</c:v>
                </c:pt>
                <c:pt idx="1780">
                  <c:v>274.39</c:v>
                </c:pt>
                <c:pt idx="1781">
                  <c:v>274.60000000000002</c:v>
                </c:pt>
                <c:pt idx="1782">
                  <c:v>274.8</c:v>
                </c:pt>
                <c:pt idx="1783">
                  <c:v>275</c:v>
                </c:pt>
                <c:pt idx="1784">
                  <c:v>275.19</c:v>
                </c:pt>
                <c:pt idx="1785">
                  <c:v>275.39</c:v>
                </c:pt>
                <c:pt idx="1786">
                  <c:v>275.58999999999997</c:v>
                </c:pt>
                <c:pt idx="1787">
                  <c:v>275.77999999999997</c:v>
                </c:pt>
                <c:pt idx="1788">
                  <c:v>275.97000000000003</c:v>
                </c:pt>
                <c:pt idx="1789">
                  <c:v>276.16000000000003</c:v>
                </c:pt>
                <c:pt idx="1790">
                  <c:v>276.35000000000002</c:v>
                </c:pt>
                <c:pt idx="1791">
                  <c:v>276.54000000000002</c:v>
                </c:pt>
                <c:pt idx="1792">
                  <c:v>276.73</c:v>
                </c:pt>
                <c:pt idx="1793">
                  <c:v>276.91000000000003</c:v>
                </c:pt>
                <c:pt idx="1794">
                  <c:v>277.10000000000002</c:v>
                </c:pt>
                <c:pt idx="1795">
                  <c:v>277.27999999999997</c:v>
                </c:pt>
                <c:pt idx="1796">
                  <c:v>277.45999999999998</c:v>
                </c:pt>
                <c:pt idx="1797">
                  <c:v>277.64999999999998</c:v>
                </c:pt>
                <c:pt idx="1798">
                  <c:v>277.83</c:v>
                </c:pt>
                <c:pt idx="1799">
                  <c:v>278</c:v>
                </c:pt>
                <c:pt idx="1800">
                  <c:v>278.18</c:v>
                </c:pt>
                <c:pt idx="1801">
                  <c:v>278.36</c:v>
                </c:pt>
                <c:pt idx="1802">
                  <c:v>278.52999999999997</c:v>
                </c:pt>
                <c:pt idx="1803">
                  <c:v>278.7</c:v>
                </c:pt>
                <c:pt idx="1804">
                  <c:v>278.88</c:v>
                </c:pt>
                <c:pt idx="1805">
                  <c:v>279.05</c:v>
                </c:pt>
                <c:pt idx="1806">
                  <c:v>279.22000000000003</c:v>
                </c:pt>
                <c:pt idx="1807">
                  <c:v>279.39</c:v>
                </c:pt>
                <c:pt idx="1808">
                  <c:v>279.55</c:v>
                </c:pt>
                <c:pt idx="1809">
                  <c:v>279.72000000000003</c:v>
                </c:pt>
                <c:pt idx="1810">
                  <c:v>279.88</c:v>
                </c:pt>
                <c:pt idx="1811">
                  <c:v>280.05</c:v>
                </c:pt>
                <c:pt idx="1812">
                  <c:v>280.20999999999998</c:v>
                </c:pt>
                <c:pt idx="1813">
                  <c:v>280.37</c:v>
                </c:pt>
                <c:pt idx="1814">
                  <c:v>280.52999999999997</c:v>
                </c:pt>
                <c:pt idx="1815">
                  <c:v>280.69</c:v>
                </c:pt>
                <c:pt idx="1816">
                  <c:v>280.85000000000002</c:v>
                </c:pt>
                <c:pt idx="1817">
                  <c:v>281</c:v>
                </c:pt>
                <c:pt idx="1818">
                  <c:v>281.16000000000003</c:v>
                </c:pt>
                <c:pt idx="1819">
                  <c:v>281.31</c:v>
                </c:pt>
                <c:pt idx="1820">
                  <c:v>281.47000000000003</c:v>
                </c:pt>
                <c:pt idx="1821">
                  <c:v>281.62</c:v>
                </c:pt>
                <c:pt idx="1822">
                  <c:v>281.77</c:v>
                </c:pt>
                <c:pt idx="1823">
                  <c:v>281.92</c:v>
                </c:pt>
                <c:pt idx="1824">
                  <c:v>282.07</c:v>
                </c:pt>
                <c:pt idx="1825">
                  <c:v>282.22000000000003</c:v>
                </c:pt>
                <c:pt idx="1826">
                  <c:v>282.36</c:v>
                </c:pt>
                <c:pt idx="1827">
                  <c:v>282.51</c:v>
                </c:pt>
                <c:pt idx="1828">
                  <c:v>282.64999999999998</c:v>
                </c:pt>
                <c:pt idx="1829">
                  <c:v>282.8</c:v>
                </c:pt>
                <c:pt idx="1830">
                  <c:v>282.94</c:v>
                </c:pt>
                <c:pt idx="1831">
                  <c:v>283.08</c:v>
                </c:pt>
                <c:pt idx="1832">
                  <c:v>283.22000000000003</c:v>
                </c:pt>
                <c:pt idx="1833">
                  <c:v>283.36</c:v>
                </c:pt>
                <c:pt idx="1834">
                  <c:v>283.5</c:v>
                </c:pt>
                <c:pt idx="1835">
                  <c:v>283.64</c:v>
                </c:pt>
                <c:pt idx="1836">
                  <c:v>283.77</c:v>
                </c:pt>
                <c:pt idx="1837">
                  <c:v>283.91000000000003</c:v>
                </c:pt>
                <c:pt idx="1838">
                  <c:v>284.04000000000002</c:v>
                </c:pt>
                <c:pt idx="1839">
                  <c:v>284.17</c:v>
                </c:pt>
                <c:pt idx="1840">
                  <c:v>284.31</c:v>
                </c:pt>
                <c:pt idx="1841">
                  <c:v>284.44</c:v>
                </c:pt>
                <c:pt idx="1842">
                  <c:v>284.57</c:v>
                </c:pt>
                <c:pt idx="1843">
                  <c:v>284.7</c:v>
                </c:pt>
                <c:pt idx="1844">
                  <c:v>284.82</c:v>
                </c:pt>
                <c:pt idx="1845">
                  <c:v>284.95</c:v>
                </c:pt>
                <c:pt idx="1846">
                  <c:v>285.08</c:v>
                </c:pt>
                <c:pt idx="1847">
                  <c:v>285.2</c:v>
                </c:pt>
                <c:pt idx="1848">
                  <c:v>285.33</c:v>
                </c:pt>
                <c:pt idx="1849">
                  <c:v>285.45</c:v>
                </c:pt>
                <c:pt idx="1850">
                  <c:v>285.57</c:v>
                </c:pt>
                <c:pt idx="1851">
                  <c:v>285.69</c:v>
                </c:pt>
                <c:pt idx="1852">
                  <c:v>285.81</c:v>
                </c:pt>
                <c:pt idx="1853">
                  <c:v>285.93</c:v>
                </c:pt>
                <c:pt idx="1854">
                  <c:v>286.05</c:v>
                </c:pt>
                <c:pt idx="1855">
                  <c:v>286.17</c:v>
                </c:pt>
                <c:pt idx="1856">
                  <c:v>286.29000000000002</c:v>
                </c:pt>
                <c:pt idx="1857">
                  <c:v>286.39999999999998</c:v>
                </c:pt>
                <c:pt idx="1858">
                  <c:v>286.52</c:v>
                </c:pt>
                <c:pt idx="1859">
                  <c:v>286.63</c:v>
                </c:pt>
                <c:pt idx="1860">
                  <c:v>286.74</c:v>
                </c:pt>
                <c:pt idx="1861">
                  <c:v>286.86</c:v>
                </c:pt>
                <c:pt idx="1862">
                  <c:v>286.97000000000003</c:v>
                </c:pt>
                <c:pt idx="1863">
                  <c:v>287.08</c:v>
                </c:pt>
                <c:pt idx="1864">
                  <c:v>287.19</c:v>
                </c:pt>
                <c:pt idx="1865">
                  <c:v>287.3</c:v>
                </c:pt>
                <c:pt idx="1866">
                  <c:v>287.39999999999998</c:v>
                </c:pt>
                <c:pt idx="1867">
                  <c:v>287.51</c:v>
                </c:pt>
                <c:pt idx="1868">
                  <c:v>287.62</c:v>
                </c:pt>
                <c:pt idx="1869">
                  <c:v>287.72000000000003</c:v>
                </c:pt>
                <c:pt idx="1870">
                  <c:v>287.83</c:v>
                </c:pt>
                <c:pt idx="1871">
                  <c:v>287.93</c:v>
                </c:pt>
                <c:pt idx="1872">
                  <c:v>288.02999999999997</c:v>
                </c:pt>
                <c:pt idx="1873">
                  <c:v>288.14</c:v>
                </c:pt>
                <c:pt idx="1874">
                  <c:v>288.24</c:v>
                </c:pt>
                <c:pt idx="1875">
                  <c:v>288.33999999999997</c:v>
                </c:pt>
                <c:pt idx="1876">
                  <c:v>288.44</c:v>
                </c:pt>
                <c:pt idx="1877">
                  <c:v>288.54000000000002</c:v>
                </c:pt>
                <c:pt idx="1878">
                  <c:v>288.64</c:v>
                </c:pt>
                <c:pt idx="1879">
                  <c:v>288.73</c:v>
                </c:pt>
                <c:pt idx="1880">
                  <c:v>288.83</c:v>
                </c:pt>
                <c:pt idx="1881">
                  <c:v>288.93</c:v>
                </c:pt>
                <c:pt idx="1882">
                  <c:v>289.02</c:v>
                </c:pt>
                <c:pt idx="1883">
                  <c:v>289.11</c:v>
                </c:pt>
                <c:pt idx="1884">
                  <c:v>289.20999999999998</c:v>
                </c:pt>
                <c:pt idx="1885">
                  <c:v>289.3</c:v>
                </c:pt>
                <c:pt idx="1886">
                  <c:v>289.39</c:v>
                </c:pt>
                <c:pt idx="1887">
                  <c:v>289.48</c:v>
                </c:pt>
                <c:pt idx="1888">
                  <c:v>289.58</c:v>
                </c:pt>
                <c:pt idx="1889">
                  <c:v>289.67</c:v>
                </c:pt>
                <c:pt idx="1890">
                  <c:v>289.75</c:v>
                </c:pt>
                <c:pt idx="1891">
                  <c:v>289.83999999999997</c:v>
                </c:pt>
                <c:pt idx="1892">
                  <c:v>289.93</c:v>
                </c:pt>
                <c:pt idx="1893">
                  <c:v>290.02</c:v>
                </c:pt>
                <c:pt idx="1894">
                  <c:v>290.10000000000002</c:v>
                </c:pt>
                <c:pt idx="1895">
                  <c:v>290.19</c:v>
                </c:pt>
                <c:pt idx="1896">
                  <c:v>290.27999999999997</c:v>
                </c:pt>
                <c:pt idx="1897">
                  <c:v>290.36</c:v>
                </c:pt>
                <c:pt idx="1898">
                  <c:v>290.44</c:v>
                </c:pt>
                <c:pt idx="1899">
                  <c:v>290.52999999999997</c:v>
                </c:pt>
                <c:pt idx="1900">
                  <c:v>290.61</c:v>
                </c:pt>
                <c:pt idx="1901">
                  <c:v>290.69</c:v>
                </c:pt>
                <c:pt idx="1902">
                  <c:v>290.77</c:v>
                </c:pt>
                <c:pt idx="1903">
                  <c:v>290.85000000000002</c:v>
                </c:pt>
                <c:pt idx="1904">
                  <c:v>290.93</c:v>
                </c:pt>
                <c:pt idx="1905">
                  <c:v>291.01</c:v>
                </c:pt>
                <c:pt idx="1906">
                  <c:v>291.08999999999997</c:v>
                </c:pt>
                <c:pt idx="1907">
                  <c:v>291.17</c:v>
                </c:pt>
                <c:pt idx="1908">
                  <c:v>291.24</c:v>
                </c:pt>
                <c:pt idx="1909">
                  <c:v>291.32</c:v>
                </c:pt>
                <c:pt idx="1910">
                  <c:v>291.39999999999998</c:v>
                </c:pt>
                <c:pt idx="1911">
                  <c:v>291.47000000000003</c:v>
                </c:pt>
                <c:pt idx="1912">
                  <c:v>291.55</c:v>
                </c:pt>
                <c:pt idx="1913">
                  <c:v>291.62</c:v>
                </c:pt>
                <c:pt idx="1914">
                  <c:v>291.69</c:v>
                </c:pt>
                <c:pt idx="1915">
                  <c:v>291.77</c:v>
                </c:pt>
                <c:pt idx="1916">
                  <c:v>291.83999999999997</c:v>
                </c:pt>
                <c:pt idx="1917">
                  <c:v>291.91000000000003</c:v>
                </c:pt>
                <c:pt idx="1918">
                  <c:v>291.98</c:v>
                </c:pt>
                <c:pt idx="1919">
                  <c:v>292.05</c:v>
                </c:pt>
                <c:pt idx="1920">
                  <c:v>292.12</c:v>
                </c:pt>
                <c:pt idx="1921">
                  <c:v>292.19</c:v>
                </c:pt>
                <c:pt idx="1922">
                  <c:v>292.26</c:v>
                </c:pt>
                <c:pt idx="1923">
                  <c:v>292.33</c:v>
                </c:pt>
                <c:pt idx="1924">
                  <c:v>292.39</c:v>
                </c:pt>
                <c:pt idx="1925">
                  <c:v>292.45999999999998</c:v>
                </c:pt>
                <c:pt idx="1926">
                  <c:v>292.52999999999997</c:v>
                </c:pt>
                <c:pt idx="1927">
                  <c:v>292.58999999999997</c:v>
                </c:pt>
                <c:pt idx="1928">
                  <c:v>292.66000000000003</c:v>
                </c:pt>
                <c:pt idx="1929">
                  <c:v>292.72000000000003</c:v>
                </c:pt>
                <c:pt idx="1930">
                  <c:v>292.79000000000002</c:v>
                </c:pt>
                <c:pt idx="1931">
                  <c:v>292.85000000000002</c:v>
                </c:pt>
                <c:pt idx="1932">
                  <c:v>292.92</c:v>
                </c:pt>
                <c:pt idx="1933">
                  <c:v>292.98</c:v>
                </c:pt>
                <c:pt idx="1934">
                  <c:v>293.04000000000002</c:v>
                </c:pt>
                <c:pt idx="1935">
                  <c:v>293.10000000000002</c:v>
                </c:pt>
                <c:pt idx="1936">
                  <c:v>293.16000000000003</c:v>
                </c:pt>
                <c:pt idx="1937">
                  <c:v>293.22000000000003</c:v>
                </c:pt>
                <c:pt idx="1938">
                  <c:v>293.27999999999997</c:v>
                </c:pt>
                <c:pt idx="1939">
                  <c:v>293.33999999999997</c:v>
                </c:pt>
                <c:pt idx="1940">
                  <c:v>293.39999999999998</c:v>
                </c:pt>
                <c:pt idx="1941">
                  <c:v>293.45999999999998</c:v>
                </c:pt>
                <c:pt idx="1942">
                  <c:v>293.52</c:v>
                </c:pt>
                <c:pt idx="1943">
                  <c:v>293.58</c:v>
                </c:pt>
                <c:pt idx="1944">
                  <c:v>293.64</c:v>
                </c:pt>
                <c:pt idx="1945">
                  <c:v>293.69</c:v>
                </c:pt>
                <c:pt idx="1946">
                  <c:v>293.75</c:v>
                </c:pt>
                <c:pt idx="1947">
                  <c:v>293.8</c:v>
                </c:pt>
                <c:pt idx="1948">
                  <c:v>293.86</c:v>
                </c:pt>
                <c:pt idx="1949">
                  <c:v>293.91000000000003</c:v>
                </c:pt>
                <c:pt idx="1950">
                  <c:v>293.97000000000003</c:v>
                </c:pt>
                <c:pt idx="1951">
                  <c:v>294.02</c:v>
                </c:pt>
                <c:pt idx="1952">
                  <c:v>294.08</c:v>
                </c:pt>
                <c:pt idx="1953">
                  <c:v>294.13</c:v>
                </c:pt>
                <c:pt idx="1954">
                  <c:v>294.18</c:v>
                </c:pt>
                <c:pt idx="1955">
                  <c:v>294.23</c:v>
                </c:pt>
                <c:pt idx="1956">
                  <c:v>294.29000000000002</c:v>
                </c:pt>
                <c:pt idx="1957">
                  <c:v>294.33999999999997</c:v>
                </c:pt>
                <c:pt idx="1958">
                  <c:v>294.39</c:v>
                </c:pt>
                <c:pt idx="1959">
                  <c:v>294.44</c:v>
                </c:pt>
                <c:pt idx="1960">
                  <c:v>294.49</c:v>
                </c:pt>
                <c:pt idx="1961">
                  <c:v>294.54000000000002</c:v>
                </c:pt>
                <c:pt idx="1962">
                  <c:v>294.58999999999997</c:v>
                </c:pt>
                <c:pt idx="1963">
                  <c:v>294.64</c:v>
                </c:pt>
                <c:pt idx="1964">
                  <c:v>294.69</c:v>
                </c:pt>
                <c:pt idx="1965">
                  <c:v>294.73</c:v>
                </c:pt>
                <c:pt idx="1966">
                  <c:v>294.77999999999997</c:v>
                </c:pt>
                <c:pt idx="1967">
                  <c:v>294.83</c:v>
                </c:pt>
                <c:pt idx="1968">
                  <c:v>294.87</c:v>
                </c:pt>
                <c:pt idx="1969">
                  <c:v>294.92</c:v>
                </c:pt>
                <c:pt idx="1970">
                  <c:v>294.97000000000003</c:v>
                </c:pt>
                <c:pt idx="1971">
                  <c:v>295.01</c:v>
                </c:pt>
                <c:pt idx="1972">
                  <c:v>295.06</c:v>
                </c:pt>
                <c:pt idx="1973">
                  <c:v>295.10000000000002</c:v>
                </c:pt>
                <c:pt idx="1974">
                  <c:v>295.14999999999998</c:v>
                </c:pt>
                <c:pt idx="1975">
                  <c:v>295.19</c:v>
                </c:pt>
                <c:pt idx="1976">
                  <c:v>295.23</c:v>
                </c:pt>
                <c:pt idx="1977">
                  <c:v>295.27999999999997</c:v>
                </c:pt>
                <c:pt idx="1978">
                  <c:v>295.32</c:v>
                </c:pt>
                <c:pt idx="1979">
                  <c:v>295.36</c:v>
                </c:pt>
                <c:pt idx="1980">
                  <c:v>295.41000000000003</c:v>
                </c:pt>
                <c:pt idx="1981">
                  <c:v>295.45</c:v>
                </c:pt>
                <c:pt idx="1982">
                  <c:v>295.49</c:v>
                </c:pt>
                <c:pt idx="1983">
                  <c:v>295.52999999999997</c:v>
                </c:pt>
                <c:pt idx="1984">
                  <c:v>295.57</c:v>
                </c:pt>
                <c:pt idx="1985">
                  <c:v>295.61</c:v>
                </c:pt>
                <c:pt idx="1986">
                  <c:v>295.64999999999998</c:v>
                </c:pt>
                <c:pt idx="1987">
                  <c:v>295.69</c:v>
                </c:pt>
                <c:pt idx="1988">
                  <c:v>295.73</c:v>
                </c:pt>
                <c:pt idx="1989">
                  <c:v>295.77</c:v>
                </c:pt>
                <c:pt idx="1990">
                  <c:v>295.81</c:v>
                </c:pt>
                <c:pt idx="1991">
                  <c:v>295.85000000000002</c:v>
                </c:pt>
                <c:pt idx="1992">
                  <c:v>295.89</c:v>
                </c:pt>
                <c:pt idx="1993">
                  <c:v>295.92</c:v>
                </c:pt>
                <c:pt idx="1994">
                  <c:v>295.95999999999998</c:v>
                </c:pt>
                <c:pt idx="1995">
                  <c:v>296</c:v>
                </c:pt>
                <c:pt idx="1996">
                  <c:v>296.04000000000002</c:v>
                </c:pt>
                <c:pt idx="1997">
                  <c:v>296.07</c:v>
                </c:pt>
                <c:pt idx="1998">
                  <c:v>296.11</c:v>
                </c:pt>
                <c:pt idx="1999">
                  <c:v>296.14</c:v>
                </c:pt>
                <c:pt idx="2000">
                  <c:v>296.18</c:v>
                </c:pt>
                <c:pt idx="2001">
                  <c:v>296.20999999999998</c:v>
                </c:pt>
                <c:pt idx="2002">
                  <c:v>296.25</c:v>
                </c:pt>
                <c:pt idx="2003">
                  <c:v>296.27999999999997</c:v>
                </c:pt>
                <c:pt idx="2004">
                  <c:v>296.32</c:v>
                </c:pt>
                <c:pt idx="2005">
                  <c:v>296.35000000000002</c:v>
                </c:pt>
                <c:pt idx="2006">
                  <c:v>296.39</c:v>
                </c:pt>
                <c:pt idx="2007">
                  <c:v>296.39</c:v>
                </c:pt>
                <c:pt idx="2008">
                  <c:v>295.24</c:v>
                </c:pt>
                <c:pt idx="2009">
                  <c:v>294.64</c:v>
                </c:pt>
                <c:pt idx="2010">
                  <c:v>294.01</c:v>
                </c:pt>
                <c:pt idx="2011">
                  <c:v>293.39999999999998</c:v>
                </c:pt>
                <c:pt idx="2012">
                  <c:v>292.81</c:v>
                </c:pt>
                <c:pt idx="2013">
                  <c:v>292.22000000000003</c:v>
                </c:pt>
                <c:pt idx="2014">
                  <c:v>291.66000000000003</c:v>
                </c:pt>
                <c:pt idx="2015">
                  <c:v>291.12</c:v>
                </c:pt>
                <c:pt idx="2016">
                  <c:v>290.58999999999997</c:v>
                </c:pt>
                <c:pt idx="2017">
                  <c:v>290.08</c:v>
                </c:pt>
                <c:pt idx="2018">
                  <c:v>289.58999999999997</c:v>
                </c:pt>
                <c:pt idx="2019">
                  <c:v>289.11</c:v>
                </c:pt>
                <c:pt idx="2020">
                  <c:v>288.64</c:v>
                </c:pt>
                <c:pt idx="2021">
                  <c:v>288.18</c:v>
                </c:pt>
                <c:pt idx="2022">
                  <c:v>287.73</c:v>
                </c:pt>
                <c:pt idx="2023">
                  <c:v>287.29000000000002</c:v>
                </c:pt>
                <c:pt idx="2024">
                  <c:v>286.86</c:v>
                </c:pt>
                <c:pt idx="2025">
                  <c:v>286.44</c:v>
                </c:pt>
                <c:pt idx="2026">
                  <c:v>286.05</c:v>
                </c:pt>
                <c:pt idx="2027">
                  <c:v>285.68</c:v>
                </c:pt>
                <c:pt idx="2028">
                  <c:v>285.31</c:v>
                </c:pt>
                <c:pt idx="2029">
                  <c:v>284.95</c:v>
                </c:pt>
                <c:pt idx="2030">
                  <c:v>284.58999999999997</c:v>
                </c:pt>
                <c:pt idx="2031">
                  <c:v>284.24</c:v>
                </c:pt>
                <c:pt idx="2032">
                  <c:v>283.89</c:v>
                </c:pt>
                <c:pt idx="2033">
                  <c:v>283.55</c:v>
                </c:pt>
                <c:pt idx="2034">
                  <c:v>283.2</c:v>
                </c:pt>
                <c:pt idx="2035">
                  <c:v>282.86</c:v>
                </c:pt>
                <c:pt idx="2036">
                  <c:v>282.52</c:v>
                </c:pt>
                <c:pt idx="2037">
                  <c:v>282.19</c:v>
                </c:pt>
                <c:pt idx="2038">
                  <c:v>281.86</c:v>
                </c:pt>
                <c:pt idx="2039">
                  <c:v>281.52</c:v>
                </c:pt>
                <c:pt idx="2040">
                  <c:v>281.19</c:v>
                </c:pt>
                <c:pt idx="2041">
                  <c:v>280.86</c:v>
                </c:pt>
                <c:pt idx="2042">
                  <c:v>280.54000000000002</c:v>
                </c:pt>
                <c:pt idx="2043">
                  <c:v>280.20999999999998</c:v>
                </c:pt>
                <c:pt idx="2044">
                  <c:v>279.89</c:v>
                </c:pt>
                <c:pt idx="2045">
                  <c:v>279.56</c:v>
                </c:pt>
                <c:pt idx="2046">
                  <c:v>279.24</c:v>
                </c:pt>
                <c:pt idx="2047">
                  <c:v>278.92</c:v>
                </c:pt>
                <c:pt idx="2048">
                  <c:v>278.60000000000002</c:v>
                </c:pt>
                <c:pt idx="2049">
                  <c:v>278.29000000000002</c:v>
                </c:pt>
                <c:pt idx="2050">
                  <c:v>277.97000000000003</c:v>
                </c:pt>
                <c:pt idx="2051">
                  <c:v>277.66000000000003</c:v>
                </c:pt>
                <c:pt idx="2052">
                  <c:v>277.35000000000002</c:v>
                </c:pt>
                <c:pt idx="2053">
                  <c:v>277.04000000000002</c:v>
                </c:pt>
                <c:pt idx="2054">
                  <c:v>276.73</c:v>
                </c:pt>
                <c:pt idx="2055">
                  <c:v>276.43</c:v>
                </c:pt>
                <c:pt idx="2056">
                  <c:v>276.12</c:v>
                </c:pt>
                <c:pt idx="2057">
                  <c:v>275.81</c:v>
                </c:pt>
                <c:pt idx="2058">
                  <c:v>275.51</c:v>
                </c:pt>
                <c:pt idx="2059">
                  <c:v>275.20999999999998</c:v>
                </c:pt>
                <c:pt idx="2060">
                  <c:v>274.89999999999998</c:v>
                </c:pt>
                <c:pt idx="2061">
                  <c:v>274.60000000000002</c:v>
                </c:pt>
                <c:pt idx="2062">
                  <c:v>274.3</c:v>
                </c:pt>
                <c:pt idx="2063">
                  <c:v>274.01</c:v>
                </c:pt>
                <c:pt idx="2064">
                  <c:v>273.70999999999998</c:v>
                </c:pt>
                <c:pt idx="2065">
                  <c:v>273.41000000000003</c:v>
                </c:pt>
                <c:pt idx="2066">
                  <c:v>273.12</c:v>
                </c:pt>
                <c:pt idx="2067">
                  <c:v>272.82</c:v>
                </c:pt>
                <c:pt idx="2068">
                  <c:v>272.52999999999997</c:v>
                </c:pt>
                <c:pt idx="2069">
                  <c:v>272.24</c:v>
                </c:pt>
                <c:pt idx="2070">
                  <c:v>271.95</c:v>
                </c:pt>
                <c:pt idx="2071">
                  <c:v>271.66000000000003</c:v>
                </c:pt>
                <c:pt idx="2072">
                  <c:v>271.37</c:v>
                </c:pt>
                <c:pt idx="2073">
                  <c:v>271.08999999999997</c:v>
                </c:pt>
                <c:pt idx="2074">
                  <c:v>270.8</c:v>
                </c:pt>
                <c:pt idx="2075">
                  <c:v>270.52</c:v>
                </c:pt>
                <c:pt idx="2076">
                  <c:v>270.24</c:v>
                </c:pt>
                <c:pt idx="2077">
                  <c:v>269.95999999999998</c:v>
                </c:pt>
                <c:pt idx="2078">
                  <c:v>269.68</c:v>
                </c:pt>
                <c:pt idx="2079">
                  <c:v>269.39999999999998</c:v>
                </c:pt>
                <c:pt idx="2080">
                  <c:v>269.13</c:v>
                </c:pt>
                <c:pt idx="2081">
                  <c:v>268.85000000000002</c:v>
                </c:pt>
                <c:pt idx="2082">
                  <c:v>268.58</c:v>
                </c:pt>
                <c:pt idx="2083">
                  <c:v>268.3</c:v>
                </c:pt>
                <c:pt idx="2084">
                  <c:v>268.02999999999997</c:v>
                </c:pt>
                <c:pt idx="2085">
                  <c:v>267.76</c:v>
                </c:pt>
                <c:pt idx="2086">
                  <c:v>267.49</c:v>
                </c:pt>
                <c:pt idx="2087">
                  <c:v>267.23</c:v>
                </c:pt>
                <c:pt idx="2088">
                  <c:v>266.95999999999998</c:v>
                </c:pt>
                <c:pt idx="2089">
                  <c:v>266.7</c:v>
                </c:pt>
                <c:pt idx="2090">
                  <c:v>266.44</c:v>
                </c:pt>
                <c:pt idx="2091">
                  <c:v>266.17</c:v>
                </c:pt>
                <c:pt idx="2092">
                  <c:v>265.91000000000003</c:v>
                </c:pt>
                <c:pt idx="2093">
                  <c:v>265.66000000000003</c:v>
                </c:pt>
                <c:pt idx="2094">
                  <c:v>265.39999999999998</c:v>
                </c:pt>
                <c:pt idx="2095">
                  <c:v>265.14</c:v>
                </c:pt>
                <c:pt idx="2096">
                  <c:v>264.89</c:v>
                </c:pt>
                <c:pt idx="2097">
                  <c:v>264.64</c:v>
                </c:pt>
                <c:pt idx="2098">
                  <c:v>264.38</c:v>
                </c:pt>
                <c:pt idx="2099">
                  <c:v>264.13</c:v>
                </c:pt>
                <c:pt idx="2100">
                  <c:v>263.89</c:v>
                </c:pt>
                <c:pt idx="2101">
                  <c:v>263.64</c:v>
                </c:pt>
                <c:pt idx="2102">
                  <c:v>263.39999999999998</c:v>
                </c:pt>
                <c:pt idx="2103">
                  <c:v>263.14999999999998</c:v>
                </c:pt>
                <c:pt idx="2104">
                  <c:v>262.91000000000003</c:v>
                </c:pt>
                <c:pt idx="2105">
                  <c:v>262.67</c:v>
                </c:pt>
                <c:pt idx="2106">
                  <c:v>262.43</c:v>
                </c:pt>
                <c:pt idx="2107">
                  <c:v>262.2</c:v>
                </c:pt>
                <c:pt idx="2108">
                  <c:v>261.95999999999998</c:v>
                </c:pt>
                <c:pt idx="2109">
                  <c:v>261.72000000000003</c:v>
                </c:pt>
                <c:pt idx="2110">
                  <c:v>261.49</c:v>
                </c:pt>
                <c:pt idx="2111">
                  <c:v>261.26</c:v>
                </c:pt>
                <c:pt idx="2112">
                  <c:v>261.02999999999997</c:v>
                </c:pt>
                <c:pt idx="2113">
                  <c:v>260.8</c:v>
                </c:pt>
                <c:pt idx="2114">
                  <c:v>260.57</c:v>
                </c:pt>
                <c:pt idx="2115">
                  <c:v>260.33999999999997</c:v>
                </c:pt>
                <c:pt idx="2116">
                  <c:v>260.11</c:v>
                </c:pt>
                <c:pt idx="2117">
                  <c:v>259.89</c:v>
                </c:pt>
                <c:pt idx="2118">
                  <c:v>259.66000000000003</c:v>
                </c:pt>
                <c:pt idx="2119">
                  <c:v>259.44</c:v>
                </c:pt>
                <c:pt idx="2120">
                  <c:v>259.22000000000003</c:v>
                </c:pt>
                <c:pt idx="2121">
                  <c:v>259</c:v>
                </c:pt>
                <c:pt idx="2122">
                  <c:v>258.77999999999997</c:v>
                </c:pt>
                <c:pt idx="2123">
                  <c:v>258.56</c:v>
                </c:pt>
                <c:pt idx="2124">
                  <c:v>258.33999999999997</c:v>
                </c:pt>
                <c:pt idx="2125">
                  <c:v>258.13</c:v>
                </c:pt>
                <c:pt idx="2126">
                  <c:v>257.91000000000003</c:v>
                </c:pt>
                <c:pt idx="2127">
                  <c:v>257.7</c:v>
                </c:pt>
                <c:pt idx="2128">
                  <c:v>257.49</c:v>
                </c:pt>
                <c:pt idx="2129">
                  <c:v>257.27999999999997</c:v>
                </c:pt>
                <c:pt idx="2130">
                  <c:v>257.07</c:v>
                </c:pt>
                <c:pt idx="2131">
                  <c:v>256.86</c:v>
                </c:pt>
                <c:pt idx="2132">
                  <c:v>256.64999999999998</c:v>
                </c:pt>
                <c:pt idx="2133">
                  <c:v>256.44</c:v>
                </c:pt>
                <c:pt idx="2134">
                  <c:v>256.24</c:v>
                </c:pt>
                <c:pt idx="2135">
                  <c:v>256.02999999999997</c:v>
                </c:pt>
                <c:pt idx="2136">
                  <c:v>255.83</c:v>
                </c:pt>
                <c:pt idx="2137">
                  <c:v>255.62</c:v>
                </c:pt>
                <c:pt idx="2138">
                  <c:v>255.42</c:v>
                </c:pt>
                <c:pt idx="2139">
                  <c:v>255.22</c:v>
                </c:pt>
                <c:pt idx="2140">
                  <c:v>255.02</c:v>
                </c:pt>
                <c:pt idx="2141">
                  <c:v>254.83</c:v>
                </c:pt>
                <c:pt idx="2142">
                  <c:v>254.63</c:v>
                </c:pt>
                <c:pt idx="2143">
                  <c:v>254.43</c:v>
                </c:pt>
                <c:pt idx="2144">
                  <c:v>254.24</c:v>
                </c:pt>
                <c:pt idx="2145">
                  <c:v>254.04</c:v>
                </c:pt>
                <c:pt idx="2146">
                  <c:v>253.85</c:v>
                </c:pt>
                <c:pt idx="2147">
                  <c:v>253.66</c:v>
                </c:pt>
                <c:pt idx="2148">
                  <c:v>253.46</c:v>
                </c:pt>
                <c:pt idx="2149">
                  <c:v>253.27</c:v>
                </c:pt>
                <c:pt idx="2150">
                  <c:v>253.08</c:v>
                </c:pt>
                <c:pt idx="2151">
                  <c:v>252.9</c:v>
                </c:pt>
                <c:pt idx="2152">
                  <c:v>252.71</c:v>
                </c:pt>
                <c:pt idx="2153">
                  <c:v>252.52</c:v>
                </c:pt>
                <c:pt idx="2154">
                  <c:v>252.34</c:v>
                </c:pt>
                <c:pt idx="2155">
                  <c:v>252.15</c:v>
                </c:pt>
                <c:pt idx="2156">
                  <c:v>251.97</c:v>
                </c:pt>
                <c:pt idx="2157">
                  <c:v>251.79</c:v>
                </c:pt>
                <c:pt idx="2158">
                  <c:v>251.6</c:v>
                </c:pt>
                <c:pt idx="2159">
                  <c:v>251.42</c:v>
                </c:pt>
                <c:pt idx="2160">
                  <c:v>251.24</c:v>
                </c:pt>
                <c:pt idx="2161">
                  <c:v>251.06</c:v>
                </c:pt>
                <c:pt idx="2162">
                  <c:v>250.89</c:v>
                </c:pt>
                <c:pt idx="2163">
                  <c:v>250.71</c:v>
                </c:pt>
                <c:pt idx="2164">
                  <c:v>250.53</c:v>
                </c:pt>
                <c:pt idx="2165">
                  <c:v>250.36</c:v>
                </c:pt>
                <c:pt idx="2166">
                  <c:v>250.18</c:v>
                </c:pt>
                <c:pt idx="2167">
                  <c:v>250.01</c:v>
                </c:pt>
                <c:pt idx="2168">
                  <c:v>249.84</c:v>
                </c:pt>
                <c:pt idx="2169">
                  <c:v>249.66</c:v>
                </c:pt>
                <c:pt idx="2170">
                  <c:v>249.49</c:v>
                </c:pt>
                <c:pt idx="2171">
                  <c:v>249.32</c:v>
                </c:pt>
                <c:pt idx="2172">
                  <c:v>249.15</c:v>
                </c:pt>
                <c:pt idx="2173">
                  <c:v>248.98</c:v>
                </c:pt>
                <c:pt idx="2174">
                  <c:v>248.82</c:v>
                </c:pt>
                <c:pt idx="2175">
                  <c:v>248.65</c:v>
                </c:pt>
                <c:pt idx="2176">
                  <c:v>248.48</c:v>
                </c:pt>
                <c:pt idx="2177">
                  <c:v>248.32</c:v>
                </c:pt>
                <c:pt idx="2178">
                  <c:v>248.15</c:v>
                </c:pt>
                <c:pt idx="2179">
                  <c:v>247.99</c:v>
                </c:pt>
                <c:pt idx="2180">
                  <c:v>247.82</c:v>
                </c:pt>
                <c:pt idx="2181">
                  <c:v>247.66</c:v>
                </c:pt>
                <c:pt idx="2182">
                  <c:v>247.5</c:v>
                </c:pt>
                <c:pt idx="2183">
                  <c:v>247.34</c:v>
                </c:pt>
                <c:pt idx="2184">
                  <c:v>247.18</c:v>
                </c:pt>
                <c:pt idx="2185">
                  <c:v>247.02</c:v>
                </c:pt>
                <c:pt idx="2186">
                  <c:v>246.86</c:v>
                </c:pt>
                <c:pt idx="2187">
                  <c:v>246.7</c:v>
                </c:pt>
                <c:pt idx="2188">
                  <c:v>246.55</c:v>
                </c:pt>
                <c:pt idx="2189">
                  <c:v>246.39</c:v>
                </c:pt>
                <c:pt idx="2190">
                  <c:v>246.24</c:v>
                </c:pt>
                <c:pt idx="2191">
                  <c:v>246.08</c:v>
                </c:pt>
                <c:pt idx="2192">
                  <c:v>245.93</c:v>
                </c:pt>
                <c:pt idx="2193">
                  <c:v>245.77</c:v>
                </c:pt>
                <c:pt idx="2194">
                  <c:v>245.62</c:v>
                </c:pt>
                <c:pt idx="2195">
                  <c:v>245.47</c:v>
                </c:pt>
                <c:pt idx="2196">
                  <c:v>245.32</c:v>
                </c:pt>
                <c:pt idx="2197">
                  <c:v>245.17</c:v>
                </c:pt>
                <c:pt idx="2198">
                  <c:v>245.02</c:v>
                </c:pt>
                <c:pt idx="2199">
                  <c:v>244.87</c:v>
                </c:pt>
                <c:pt idx="2200">
                  <c:v>244.72</c:v>
                </c:pt>
                <c:pt idx="2201">
                  <c:v>244.57</c:v>
                </c:pt>
                <c:pt idx="2202">
                  <c:v>244.43</c:v>
                </c:pt>
                <c:pt idx="2203">
                  <c:v>244.28</c:v>
                </c:pt>
                <c:pt idx="2204">
                  <c:v>244.13</c:v>
                </c:pt>
                <c:pt idx="2205">
                  <c:v>243.99</c:v>
                </c:pt>
                <c:pt idx="2206">
                  <c:v>243.84</c:v>
                </c:pt>
                <c:pt idx="2207">
                  <c:v>243.7</c:v>
                </c:pt>
                <c:pt idx="2208">
                  <c:v>243.56</c:v>
                </c:pt>
                <c:pt idx="2209">
                  <c:v>243.42</c:v>
                </c:pt>
                <c:pt idx="2210">
                  <c:v>243.27</c:v>
                </c:pt>
                <c:pt idx="2211">
                  <c:v>243.13</c:v>
                </c:pt>
                <c:pt idx="2212">
                  <c:v>242.99</c:v>
                </c:pt>
                <c:pt idx="2213">
                  <c:v>242.85</c:v>
                </c:pt>
                <c:pt idx="2214">
                  <c:v>242.71</c:v>
                </c:pt>
                <c:pt idx="2215">
                  <c:v>242.58</c:v>
                </c:pt>
                <c:pt idx="2216">
                  <c:v>242.44</c:v>
                </c:pt>
                <c:pt idx="2217">
                  <c:v>242.3</c:v>
                </c:pt>
                <c:pt idx="2218">
                  <c:v>242.16</c:v>
                </c:pt>
                <c:pt idx="2219">
                  <c:v>242.03</c:v>
                </c:pt>
                <c:pt idx="2220">
                  <c:v>241.89</c:v>
                </c:pt>
                <c:pt idx="2221">
                  <c:v>241.76</c:v>
                </c:pt>
                <c:pt idx="2222">
                  <c:v>241.62</c:v>
                </c:pt>
                <c:pt idx="2223">
                  <c:v>241.49</c:v>
                </c:pt>
              </c:numCache>
            </c:numRef>
          </c:yVal>
          <c:smooth val="1"/>
        </c:ser>
        <c:ser>
          <c:idx val="1"/>
          <c:order val="1"/>
          <c:tx>
            <c:v>Panel +Y</c:v>
          </c:tx>
          <c:spPr>
            <a:ln w="25400">
              <a:solidFill>
                <a:schemeClr val="accent3"/>
              </a:solidFill>
            </a:ln>
          </c:spPr>
          <c:marker>
            <c:symbol val="none"/>
          </c:marker>
          <c:xVal>
            <c:numRef>
              <c:f>Hoja1!$C$4:$C$2227</c:f>
              <c:numCache>
                <c:formatCode>General</c:formatCode>
                <c:ptCount val="2224"/>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pt idx="972">
                  <c:v>9720</c:v>
                </c:pt>
                <c:pt idx="973">
                  <c:v>9730</c:v>
                </c:pt>
                <c:pt idx="974">
                  <c:v>9740</c:v>
                </c:pt>
                <c:pt idx="975">
                  <c:v>9750</c:v>
                </c:pt>
                <c:pt idx="976">
                  <c:v>9760</c:v>
                </c:pt>
                <c:pt idx="977">
                  <c:v>9770</c:v>
                </c:pt>
                <c:pt idx="978">
                  <c:v>9780</c:v>
                </c:pt>
                <c:pt idx="979">
                  <c:v>9790</c:v>
                </c:pt>
                <c:pt idx="980">
                  <c:v>9800</c:v>
                </c:pt>
                <c:pt idx="981">
                  <c:v>9810</c:v>
                </c:pt>
                <c:pt idx="982">
                  <c:v>9820</c:v>
                </c:pt>
                <c:pt idx="983">
                  <c:v>9830</c:v>
                </c:pt>
                <c:pt idx="984">
                  <c:v>9840</c:v>
                </c:pt>
                <c:pt idx="985">
                  <c:v>9850</c:v>
                </c:pt>
                <c:pt idx="986">
                  <c:v>9860</c:v>
                </c:pt>
                <c:pt idx="987">
                  <c:v>9870</c:v>
                </c:pt>
                <c:pt idx="988">
                  <c:v>9880</c:v>
                </c:pt>
                <c:pt idx="989">
                  <c:v>9890</c:v>
                </c:pt>
                <c:pt idx="990">
                  <c:v>9900</c:v>
                </c:pt>
                <c:pt idx="991">
                  <c:v>9910</c:v>
                </c:pt>
                <c:pt idx="992">
                  <c:v>9920</c:v>
                </c:pt>
                <c:pt idx="993">
                  <c:v>9930</c:v>
                </c:pt>
                <c:pt idx="994">
                  <c:v>9940</c:v>
                </c:pt>
                <c:pt idx="995">
                  <c:v>9950</c:v>
                </c:pt>
                <c:pt idx="996">
                  <c:v>9960</c:v>
                </c:pt>
                <c:pt idx="997">
                  <c:v>9970</c:v>
                </c:pt>
                <c:pt idx="998">
                  <c:v>9980</c:v>
                </c:pt>
                <c:pt idx="999">
                  <c:v>9990</c:v>
                </c:pt>
                <c:pt idx="1000">
                  <c:v>10000</c:v>
                </c:pt>
                <c:pt idx="1001">
                  <c:v>10010</c:v>
                </c:pt>
                <c:pt idx="1002">
                  <c:v>10020</c:v>
                </c:pt>
                <c:pt idx="1003">
                  <c:v>10030</c:v>
                </c:pt>
                <c:pt idx="1004">
                  <c:v>10040</c:v>
                </c:pt>
                <c:pt idx="1005">
                  <c:v>10050</c:v>
                </c:pt>
                <c:pt idx="1006">
                  <c:v>10060</c:v>
                </c:pt>
                <c:pt idx="1007">
                  <c:v>10070</c:v>
                </c:pt>
                <c:pt idx="1008">
                  <c:v>10080</c:v>
                </c:pt>
                <c:pt idx="1009">
                  <c:v>10090</c:v>
                </c:pt>
                <c:pt idx="1010">
                  <c:v>10100</c:v>
                </c:pt>
                <c:pt idx="1011">
                  <c:v>10110</c:v>
                </c:pt>
                <c:pt idx="1012">
                  <c:v>10120</c:v>
                </c:pt>
                <c:pt idx="1013">
                  <c:v>10130</c:v>
                </c:pt>
                <c:pt idx="1014">
                  <c:v>10140</c:v>
                </c:pt>
                <c:pt idx="1015">
                  <c:v>10150</c:v>
                </c:pt>
                <c:pt idx="1016">
                  <c:v>10160</c:v>
                </c:pt>
                <c:pt idx="1017">
                  <c:v>10170</c:v>
                </c:pt>
                <c:pt idx="1018">
                  <c:v>10180</c:v>
                </c:pt>
                <c:pt idx="1019">
                  <c:v>10190</c:v>
                </c:pt>
                <c:pt idx="1020">
                  <c:v>10200</c:v>
                </c:pt>
                <c:pt idx="1021">
                  <c:v>10210</c:v>
                </c:pt>
                <c:pt idx="1022">
                  <c:v>10220</c:v>
                </c:pt>
                <c:pt idx="1023">
                  <c:v>10230</c:v>
                </c:pt>
                <c:pt idx="1024">
                  <c:v>10240</c:v>
                </c:pt>
                <c:pt idx="1025">
                  <c:v>10250</c:v>
                </c:pt>
                <c:pt idx="1026">
                  <c:v>10260</c:v>
                </c:pt>
                <c:pt idx="1027">
                  <c:v>10270</c:v>
                </c:pt>
                <c:pt idx="1028">
                  <c:v>10280</c:v>
                </c:pt>
                <c:pt idx="1029">
                  <c:v>10290</c:v>
                </c:pt>
                <c:pt idx="1030">
                  <c:v>10300</c:v>
                </c:pt>
                <c:pt idx="1031">
                  <c:v>10310</c:v>
                </c:pt>
                <c:pt idx="1032">
                  <c:v>10320</c:v>
                </c:pt>
                <c:pt idx="1033">
                  <c:v>10330</c:v>
                </c:pt>
                <c:pt idx="1034">
                  <c:v>10340</c:v>
                </c:pt>
                <c:pt idx="1035">
                  <c:v>10350</c:v>
                </c:pt>
                <c:pt idx="1036">
                  <c:v>10360</c:v>
                </c:pt>
                <c:pt idx="1037">
                  <c:v>10370</c:v>
                </c:pt>
                <c:pt idx="1038">
                  <c:v>10380</c:v>
                </c:pt>
                <c:pt idx="1039">
                  <c:v>10390</c:v>
                </c:pt>
                <c:pt idx="1040">
                  <c:v>10400</c:v>
                </c:pt>
                <c:pt idx="1041">
                  <c:v>10410</c:v>
                </c:pt>
                <c:pt idx="1042">
                  <c:v>10420</c:v>
                </c:pt>
                <c:pt idx="1043">
                  <c:v>10430</c:v>
                </c:pt>
                <c:pt idx="1044">
                  <c:v>10440</c:v>
                </c:pt>
                <c:pt idx="1045">
                  <c:v>10450</c:v>
                </c:pt>
                <c:pt idx="1046">
                  <c:v>10460</c:v>
                </c:pt>
                <c:pt idx="1047">
                  <c:v>10470</c:v>
                </c:pt>
                <c:pt idx="1048">
                  <c:v>10480</c:v>
                </c:pt>
                <c:pt idx="1049">
                  <c:v>10490</c:v>
                </c:pt>
                <c:pt idx="1050">
                  <c:v>10500</c:v>
                </c:pt>
                <c:pt idx="1051">
                  <c:v>10510</c:v>
                </c:pt>
                <c:pt idx="1052">
                  <c:v>10520</c:v>
                </c:pt>
                <c:pt idx="1053">
                  <c:v>10530</c:v>
                </c:pt>
                <c:pt idx="1054">
                  <c:v>10540</c:v>
                </c:pt>
                <c:pt idx="1055">
                  <c:v>10550</c:v>
                </c:pt>
                <c:pt idx="1056">
                  <c:v>10560</c:v>
                </c:pt>
                <c:pt idx="1057">
                  <c:v>10570</c:v>
                </c:pt>
                <c:pt idx="1058">
                  <c:v>10580</c:v>
                </c:pt>
                <c:pt idx="1059">
                  <c:v>10590</c:v>
                </c:pt>
                <c:pt idx="1060">
                  <c:v>10600</c:v>
                </c:pt>
                <c:pt idx="1061">
                  <c:v>10610</c:v>
                </c:pt>
                <c:pt idx="1062">
                  <c:v>10620</c:v>
                </c:pt>
                <c:pt idx="1063">
                  <c:v>10630</c:v>
                </c:pt>
                <c:pt idx="1064">
                  <c:v>10640</c:v>
                </c:pt>
                <c:pt idx="1065">
                  <c:v>10650</c:v>
                </c:pt>
                <c:pt idx="1066">
                  <c:v>10660</c:v>
                </c:pt>
                <c:pt idx="1067">
                  <c:v>10670</c:v>
                </c:pt>
                <c:pt idx="1068">
                  <c:v>10680</c:v>
                </c:pt>
                <c:pt idx="1069">
                  <c:v>10690</c:v>
                </c:pt>
                <c:pt idx="1070">
                  <c:v>10700</c:v>
                </c:pt>
                <c:pt idx="1071">
                  <c:v>10710</c:v>
                </c:pt>
                <c:pt idx="1072">
                  <c:v>10720</c:v>
                </c:pt>
                <c:pt idx="1073">
                  <c:v>10730</c:v>
                </c:pt>
                <c:pt idx="1074">
                  <c:v>10740</c:v>
                </c:pt>
                <c:pt idx="1075">
                  <c:v>10750</c:v>
                </c:pt>
                <c:pt idx="1076">
                  <c:v>10760</c:v>
                </c:pt>
                <c:pt idx="1077">
                  <c:v>10770</c:v>
                </c:pt>
                <c:pt idx="1078">
                  <c:v>10780</c:v>
                </c:pt>
                <c:pt idx="1079">
                  <c:v>10790</c:v>
                </c:pt>
                <c:pt idx="1080">
                  <c:v>10800</c:v>
                </c:pt>
                <c:pt idx="1081">
                  <c:v>10810</c:v>
                </c:pt>
                <c:pt idx="1082">
                  <c:v>10820</c:v>
                </c:pt>
                <c:pt idx="1083">
                  <c:v>10830</c:v>
                </c:pt>
                <c:pt idx="1084">
                  <c:v>10840</c:v>
                </c:pt>
                <c:pt idx="1085">
                  <c:v>10850</c:v>
                </c:pt>
                <c:pt idx="1086">
                  <c:v>10860</c:v>
                </c:pt>
                <c:pt idx="1087">
                  <c:v>10870</c:v>
                </c:pt>
                <c:pt idx="1088">
                  <c:v>10880</c:v>
                </c:pt>
                <c:pt idx="1089">
                  <c:v>10890</c:v>
                </c:pt>
                <c:pt idx="1090">
                  <c:v>10900</c:v>
                </c:pt>
                <c:pt idx="1091">
                  <c:v>10910</c:v>
                </c:pt>
                <c:pt idx="1092">
                  <c:v>10920</c:v>
                </c:pt>
                <c:pt idx="1093">
                  <c:v>10930</c:v>
                </c:pt>
                <c:pt idx="1094">
                  <c:v>10940</c:v>
                </c:pt>
                <c:pt idx="1095">
                  <c:v>10950</c:v>
                </c:pt>
                <c:pt idx="1096">
                  <c:v>10960</c:v>
                </c:pt>
                <c:pt idx="1097">
                  <c:v>10970</c:v>
                </c:pt>
                <c:pt idx="1098">
                  <c:v>10980</c:v>
                </c:pt>
                <c:pt idx="1099">
                  <c:v>10990</c:v>
                </c:pt>
                <c:pt idx="1100">
                  <c:v>11000</c:v>
                </c:pt>
                <c:pt idx="1101">
                  <c:v>11010</c:v>
                </c:pt>
                <c:pt idx="1102">
                  <c:v>11020</c:v>
                </c:pt>
                <c:pt idx="1103">
                  <c:v>11030</c:v>
                </c:pt>
                <c:pt idx="1104">
                  <c:v>11040</c:v>
                </c:pt>
                <c:pt idx="1105">
                  <c:v>11050</c:v>
                </c:pt>
                <c:pt idx="1106">
                  <c:v>11060</c:v>
                </c:pt>
                <c:pt idx="1107">
                  <c:v>11070</c:v>
                </c:pt>
                <c:pt idx="1108">
                  <c:v>11080</c:v>
                </c:pt>
                <c:pt idx="1109">
                  <c:v>11090</c:v>
                </c:pt>
                <c:pt idx="1110">
                  <c:v>11100</c:v>
                </c:pt>
                <c:pt idx="1111">
                  <c:v>11110</c:v>
                </c:pt>
                <c:pt idx="1112">
                  <c:v>11120</c:v>
                </c:pt>
                <c:pt idx="1113">
                  <c:v>11130</c:v>
                </c:pt>
                <c:pt idx="1114">
                  <c:v>11140</c:v>
                </c:pt>
                <c:pt idx="1115">
                  <c:v>11150</c:v>
                </c:pt>
                <c:pt idx="1116">
                  <c:v>11160</c:v>
                </c:pt>
                <c:pt idx="1117">
                  <c:v>11170</c:v>
                </c:pt>
                <c:pt idx="1118">
                  <c:v>11180</c:v>
                </c:pt>
                <c:pt idx="1119">
                  <c:v>11190</c:v>
                </c:pt>
                <c:pt idx="1120">
                  <c:v>11200</c:v>
                </c:pt>
                <c:pt idx="1121">
                  <c:v>11210</c:v>
                </c:pt>
                <c:pt idx="1122">
                  <c:v>11220</c:v>
                </c:pt>
                <c:pt idx="1123">
                  <c:v>11230</c:v>
                </c:pt>
                <c:pt idx="1124">
                  <c:v>11240</c:v>
                </c:pt>
                <c:pt idx="1125">
                  <c:v>11250</c:v>
                </c:pt>
                <c:pt idx="1126">
                  <c:v>11260</c:v>
                </c:pt>
                <c:pt idx="1127">
                  <c:v>11270</c:v>
                </c:pt>
                <c:pt idx="1128">
                  <c:v>11280</c:v>
                </c:pt>
                <c:pt idx="1129">
                  <c:v>11290</c:v>
                </c:pt>
                <c:pt idx="1130">
                  <c:v>11300</c:v>
                </c:pt>
                <c:pt idx="1131">
                  <c:v>11310</c:v>
                </c:pt>
                <c:pt idx="1132">
                  <c:v>11320</c:v>
                </c:pt>
                <c:pt idx="1133">
                  <c:v>11330</c:v>
                </c:pt>
                <c:pt idx="1134">
                  <c:v>11340</c:v>
                </c:pt>
                <c:pt idx="1135">
                  <c:v>11350</c:v>
                </c:pt>
                <c:pt idx="1136">
                  <c:v>11360</c:v>
                </c:pt>
                <c:pt idx="1137">
                  <c:v>11370</c:v>
                </c:pt>
                <c:pt idx="1138">
                  <c:v>11380</c:v>
                </c:pt>
                <c:pt idx="1139">
                  <c:v>11390</c:v>
                </c:pt>
                <c:pt idx="1140">
                  <c:v>11400</c:v>
                </c:pt>
                <c:pt idx="1141">
                  <c:v>11410</c:v>
                </c:pt>
                <c:pt idx="1142">
                  <c:v>11420</c:v>
                </c:pt>
                <c:pt idx="1143">
                  <c:v>11430</c:v>
                </c:pt>
                <c:pt idx="1144">
                  <c:v>11440</c:v>
                </c:pt>
                <c:pt idx="1145">
                  <c:v>11450</c:v>
                </c:pt>
                <c:pt idx="1146">
                  <c:v>11460</c:v>
                </c:pt>
                <c:pt idx="1147">
                  <c:v>11470</c:v>
                </c:pt>
                <c:pt idx="1148">
                  <c:v>11480</c:v>
                </c:pt>
                <c:pt idx="1149">
                  <c:v>11490</c:v>
                </c:pt>
                <c:pt idx="1150">
                  <c:v>11500</c:v>
                </c:pt>
                <c:pt idx="1151">
                  <c:v>11510</c:v>
                </c:pt>
                <c:pt idx="1152">
                  <c:v>11520</c:v>
                </c:pt>
                <c:pt idx="1153">
                  <c:v>11530</c:v>
                </c:pt>
                <c:pt idx="1154">
                  <c:v>11540</c:v>
                </c:pt>
                <c:pt idx="1155">
                  <c:v>11550</c:v>
                </c:pt>
                <c:pt idx="1156">
                  <c:v>11560</c:v>
                </c:pt>
                <c:pt idx="1157">
                  <c:v>11570</c:v>
                </c:pt>
                <c:pt idx="1158">
                  <c:v>11580</c:v>
                </c:pt>
                <c:pt idx="1159">
                  <c:v>11590</c:v>
                </c:pt>
                <c:pt idx="1160">
                  <c:v>11600</c:v>
                </c:pt>
                <c:pt idx="1161">
                  <c:v>11610</c:v>
                </c:pt>
                <c:pt idx="1162">
                  <c:v>11620</c:v>
                </c:pt>
                <c:pt idx="1163">
                  <c:v>11630</c:v>
                </c:pt>
                <c:pt idx="1164">
                  <c:v>11640</c:v>
                </c:pt>
                <c:pt idx="1165">
                  <c:v>11650</c:v>
                </c:pt>
                <c:pt idx="1166">
                  <c:v>11660</c:v>
                </c:pt>
                <c:pt idx="1167">
                  <c:v>11670</c:v>
                </c:pt>
                <c:pt idx="1168">
                  <c:v>11680</c:v>
                </c:pt>
                <c:pt idx="1169">
                  <c:v>11690</c:v>
                </c:pt>
                <c:pt idx="1170">
                  <c:v>11700</c:v>
                </c:pt>
                <c:pt idx="1171">
                  <c:v>11710</c:v>
                </c:pt>
                <c:pt idx="1172">
                  <c:v>11720</c:v>
                </c:pt>
                <c:pt idx="1173">
                  <c:v>11730</c:v>
                </c:pt>
                <c:pt idx="1174">
                  <c:v>11740</c:v>
                </c:pt>
                <c:pt idx="1175">
                  <c:v>11750</c:v>
                </c:pt>
                <c:pt idx="1176">
                  <c:v>11760</c:v>
                </c:pt>
                <c:pt idx="1177">
                  <c:v>11770</c:v>
                </c:pt>
                <c:pt idx="1178">
                  <c:v>11780</c:v>
                </c:pt>
                <c:pt idx="1179">
                  <c:v>11790</c:v>
                </c:pt>
                <c:pt idx="1180">
                  <c:v>11800</c:v>
                </c:pt>
                <c:pt idx="1181">
                  <c:v>11810</c:v>
                </c:pt>
                <c:pt idx="1182">
                  <c:v>11820</c:v>
                </c:pt>
                <c:pt idx="1183">
                  <c:v>11830</c:v>
                </c:pt>
                <c:pt idx="1184">
                  <c:v>11840</c:v>
                </c:pt>
                <c:pt idx="1185">
                  <c:v>11850</c:v>
                </c:pt>
                <c:pt idx="1186">
                  <c:v>11860</c:v>
                </c:pt>
                <c:pt idx="1187">
                  <c:v>11870</c:v>
                </c:pt>
                <c:pt idx="1188">
                  <c:v>11880</c:v>
                </c:pt>
                <c:pt idx="1189">
                  <c:v>11890</c:v>
                </c:pt>
                <c:pt idx="1190">
                  <c:v>11900</c:v>
                </c:pt>
                <c:pt idx="1191">
                  <c:v>11910</c:v>
                </c:pt>
                <c:pt idx="1192">
                  <c:v>11920</c:v>
                </c:pt>
                <c:pt idx="1193">
                  <c:v>11930</c:v>
                </c:pt>
                <c:pt idx="1194">
                  <c:v>11940</c:v>
                </c:pt>
                <c:pt idx="1195">
                  <c:v>11950</c:v>
                </c:pt>
                <c:pt idx="1196">
                  <c:v>11960</c:v>
                </c:pt>
                <c:pt idx="1197">
                  <c:v>11970</c:v>
                </c:pt>
                <c:pt idx="1198">
                  <c:v>11980</c:v>
                </c:pt>
                <c:pt idx="1199">
                  <c:v>11990</c:v>
                </c:pt>
                <c:pt idx="1200">
                  <c:v>12000</c:v>
                </c:pt>
                <c:pt idx="1201">
                  <c:v>12010</c:v>
                </c:pt>
                <c:pt idx="1202">
                  <c:v>12020</c:v>
                </c:pt>
                <c:pt idx="1203">
                  <c:v>12030</c:v>
                </c:pt>
                <c:pt idx="1204">
                  <c:v>12040</c:v>
                </c:pt>
                <c:pt idx="1205">
                  <c:v>12050</c:v>
                </c:pt>
                <c:pt idx="1206">
                  <c:v>12060</c:v>
                </c:pt>
                <c:pt idx="1207">
                  <c:v>12070</c:v>
                </c:pt>
                <c:pt idx="1208">
                  <c:v>12080</c:v>
                </c:pt>
                <c:pt idx="1209">
                  <c:v>12090</c:v>
                </c:pt>
                <c:pt idx="1210">
                  <c:v>12100</c:v>
                </c:pt>
                <c:pt idx="1211">
                  <c:v>12110</c:v>
                </c:pt>
                <c:pt idx="1212">
                  <c:v>12120</c:v>
                </c:pt>
                <c:pt idx="1213">
                  <c:v>12130</c:v>
                </c:pt>
                <c:pt idx="1214">
                  <c:v>12140</c:v>
                </c:pt>
                <c:pt idx="1215">
                  <c:v>12150</c:v>
                </c:pt>
                <c:pt idx="1216">
                  <c:v>12160</c:v>
                </c:pt>
                <c:pt idx="1217">
                  <c:v>12170</c:v>
                </c:pt>
                <c:pt idx="1218">
                  <c:v>12180</c:v>
                </c:pt>
                <c:pt idx="1219">
                  <c:v>12190</c:v>
                </c:pt>
                <c:pt idx="1220">
                  <c:v>12200</c:v>
                </c:pt>
                <c:pt idx="1221">
                  <c:v>12210</c:v>
                </c:pt>
                <c:pt idx="1222">
                  <c:v>12220</c:v>
                </c:pt>
                <c:pt idx="1223">
                  <c:v>12230</c:v>
                </c:pt>
                <c:pt idx="1224">
                  <c:v>12240</c:v>
                </c:pt>
                <c:pt idx="1225">
                  <c:v>12250</c:v>
                </c:pt>
                <c:pt idx="1226">
                  <c:v>12260</c:v>
                </c:pt>
                <c:pt idx="1227">
                  <c:v>12270</c:v>
                </c:pt>
                <c:pt idx="1228">
                  <c:v>12280</c:v>
                </c:pt>
                <c:pt idx="1229">
                  <c:v>12290</c:v>
                </c:pt>
                <c:pt idx="1230">
                  <c:v>12300</c:v>
                </c:pt>
                <c:pt idx="1231">
                  <c:v>12310</c:v>
                </c:pt>
                <c:pt idx="1232">
                  <c:v>12320</c:v>
                </c:pt>
                <c:pt idx="1233">
                  <c:v>12330</c:v>
                </c:pt>
                <c:pt idx="1234">
                  <c:v>12340</c:v>
                </c:pt>
                <c:pt idx="1235">
                  <c:v>12350</c:v>
                </c:pt>
                <c:pt idx="1236">
                  <c:v>12360</c:v>
                </c:pt>
                <c:pt idx="1237">
                  <c:v>12370</c:v>
                </c:pt>
                <c:pt idx="1238">
                  <c:v>12380</c:v>
                </c:pt>
                <c:pt idx="1239">
                  <c:v>12390</c:v>
                </c:pt>
                <c:pt idx="1240">
                  <c:v>12400</c:v>
                </c:pt>
                <c:pt idx="1241">
                  <c:v>12410</c:v>
                </c:pt>
                <c:pt idx="1242">
                  <c:v>12420</c:v>
                </c:pt>
                <c:pt idx="1243">
                  <c:v>12430</c:v>
                </c:pt>
                <c:pt idx="1244">
                  <c:v>12440</c:v>
                </c:pt>
                <c:pt idx="1245">
                  <c:v>12450</c:v>
                </c:pt>
                <c:pt idx="1246">
                  <c:v>12460</c:v>
                </c:pt>
                <c:pt idx="1247">
                  <c:v>12470</c:v>
                </c:pt>
                <c:pt idx="1248">
                  <c:v>12480</c:v>
                </c:pt>
                <c:pt idx="1249">
                  <c:v>12490</c:v>
                </c:pt>
                <c:pt idx="1250">
                  <c:v>12500</c:v>
                </c:pt>
                <c:pt idx="1251">
                  <c:v>12510</c:v>
                </c:pt>
                <c:pt idx="1252">
                  <c:v>12520</c:v>
                </c:pt>
                <c:pt idx="1253">
                  <c:v>12530</c:v>
                </c:pt>
                <c:pt idx="1254">
                  <c:v>12540</c:v>
                </c:pt>
                <c:pt idx="1255">
                  <c:v>12550</c:v>
                </c:pt>
                <c:pt idx="1256">
                  <c:v>12560</c:v>
                </c:pt>
                <c:pt idx="1257">
                  <c:v>12570</c:v>
                </c:pt>
                <c:pt idx="1258">
                  <c:v>12580</c:v>
                </c:pt>
                <c:pt idx="1259">
                  <c:v>12590</c:v>
                </c:pt>
                <c:pt idx="1260">
                  <c:v>12600</c:v>
                </c:pt>
                <c:pt idx="1261">
                  <c:v>12610</c:v>
                </c:pt>
                <c:pt idx="1262">
                  <c:v>12620</c:v>
                </c:pt>
                <c:pt idx="1263">
                  <c:v>12630</c:v>
                </c:pt>
                <c:pt idx="1264">
                  <c:v>12640</c:v>
                </c:pt>
                <c:pt idx="1265">
                  <c:v>12650</c:v>
                </c:pt>
                <c:pt idx="1266">
                  <c:v>12660</c:v>
                </c:pt>
                <c:pt idx="1267">
                  <c:v>12670</c:v>
                </c:pt>
                <c:pt idx="1268">
                  <c:v>12680</c:v>
                </c:pt>
                <c:pt idx="1269">
                  <c:v>12690</c:v>
                </c:pt>
                <c:pt idx="1270">
                  <c:v>12700</c:v>
                </c:pt>
                <c:pt idx="1271">
                  <c:v>12710</c:v>
                </c:pt>
                <c:pt idx="1272">
                  <c:v>12720</c:v>
                </c:pt>
                <c:pt idx="1273">
                  <c:v>12730</c:v>
                </c:pt>
                <c:pt idx="1274">
                  <c:v>12740</c:v>
                </c:pt>
                <c:pt idx="1275">
                  <c:v>12750</c:v>
                </c:pt>
                <c:pt idx="1276">
                  <c:v>12760</c:v>
                </c:pt>
                <c:pt idx="1277">
                  <c:v>12770</c:v>
                </c:pt>
                <c:pt idx="1278">
                  <c:v>12780</c:v>
                </c:pt>
                <c:pt idx="1279">
                  <c:v>12790</c:v>
                </c:pt>
                <c:pt idx="1280">
                  <c:v>12800</c:v>
                </c:pt>
                <c:pt idx="1281">
                  <c:v>12810</c:v>
                </c:pt>
                <c:pt idx="1282">
                  <c:v>12820</c:v>
                </c:pt>
                <c:pt idx="1283">
                  <c:v>12830</c:v>
                </c:pt>
                <c:pt idx="1284">
                  <c:v>12840</c:v>
                </c:pt>
                <c:pt idx="1285">
                  <c:v>12850</c:v>
                </c:pt>
                <c:pt idx="1286">
                  <c:v>12860</c:v>
                </c:pt>
                <c:pt idx="1287">
                  <c:v>12870</c:v>
                </c:pt>
                <c:pt idx="1288">
                  <c:v>12880</c:v>
                </c:pt>
                <c:pt idx="1289">
                  <c:v>12890</c:v>
                </c:pt>
                <c:pt idx="1290">
                  <c:v>12900</c:v>
                </c:pt>
                <c:pt idx="1291">
                  <c:v>12910</c:v>
                </c:pt>
                <c:pt idx="1292">
                  <c:v>12920</c:v>
                </c:pt>
                <c:pt idx="1293">
                  <c:v>12930</c:v>
                </c:pt>
                <c:pt idx="1294">
                  <c:v>12940</c:v>
                </c:pt>
                <c:pt idx="1295">
                  <c:v>12950</c:v>
                </c:pt>
                <c:pt idx="1296">
                  <c:v>12960</c:v>
                </c:pt>
                <c:pt idx="1297">
                  <c:v>12970</c:v>
                </c:pt>
                <c:pt idx="1298">
                  <c:v>12980</c:v>
                </c:pt>
                <c:pt idx="1299">
                  <c:v>12990</c:v>
                </c:pt>
                <c:pt idx="1300">
                  <c:v>13000</c:v>
                </c:pt>
                <c:pt idx="1301">
                  <c:v>13010</c:v>
                </c:pt>
                <c:pt idx="1302">
                  <c:v>13020</c:v>
                </c:pt>
                <c:pt idx="1303">
                  <c:v>13030</c:v>
                </c:pt>
                <c:pt idx="1304">
                  <c:v>13040</c:v>
                </c:pt>
                <c:pt idx="1305">
                  <c:v>13050</c:v>
                </c:pt>
                <c:pt idx="1306">
                  <c:v>13060</c:v>
                </c:pt>
                <c:pt idx="1307">
                  <c:v>13070</c:v>
                </c:pt>
                <c:pt idx="1308">
                  <c:v>13080</c:v>
                </c:pt>
                <c:pt idx="1309">
                  <c:v>13090</c:v>
                </c:pt>
                <c:pt idx="1310">
                  <c:v>13100</c:v>
                </c:pt>
                <c:pt idx="1311">
                  <c:v>13110</c:v>
                </c:pt>
                <c:pt idx="1312">
                  <c:v>13120</c:v>
                </c:pt>
                <c:pt idx="1313">
                  <c:v>13130</c:v>
                </c:pt>
                <c:pt idx="1314">
                  <c:v>13140</c:v>
                </c:pt>
                <c:pt idx="1315">
                  <c:v>13150</c:v>
                </c:pt>
                <c:pt idx="1316">
                  <c:v>13160</c:v>
                </c:pt>
                <c:pt idx="1317">
                  <c:v>13170</c:v>
                </c:pt>
                <c:pt idx="1318">
                  <c:v>13180</c:v>
                </c:pt>
                <c:pt idx="1319">
                  <c:v>13190</c:v>
                </c:pt>
                <c:pt idx="1320">
                  <c:v>13200</c:v>
                </c:pt>
                <c:pt idx="1321">
                  <c:v>13210</c:v>
                </c:pt>
                <c:pt idx="1322">
                  <c:v>13220</c:v>
                </c:pt>
                <c:pt idx="1323">
                  <c:v>13230</c:v>
                </c:pt>
                <c:pt idx="1324">
                  <c:v>13240</c:v>
                </c:pt>
                <c:pt idx="1325">
                  <c:v>13250</c:v>
                </c:pt>
                <c:pt idx="1326">
                  <c:v>13260</c:v>
                </c:pt>
                <c:pt idx="1327">
                  <c:v>13270</c:v>
                </c:pt>
                <c:pt idx="1328">
                  <c:v>13280</c:v>
                </c:pt>
                <c:pt idx="1329">
                  <c:v>13290</c:v>
                </c:pt>
                <c:pt idx="1330">
                  <c:v>13300</c:v>
                </c:pt>
                <c:pt idx="1331">
                  <c:v>13310</c:v>
                </c:pt>
                <c:pt idx="1332">
                  <c:v>13320</c:v>
                </c:pt>
                <c:pt idx="1333">
                  <c:v>13330</c:v>
                </c:pt>
                <c:pt idx="1334">
                  <c:v>13340</c:v>
                </c:pt>
                <c:pt idx="1335">
                  <c:v>13350</c:v>
                </c:pt>
                <c:pt idx="1336">
                  <c:v>13360</c:v>
                </c:pt>
                <c:pt idx="1337">
                  <c:v>13370</c:v>
                </c:pt>
                <c:pt idx="1338">
                  <c:v>13380</c:v>
                </c:pt>
                <c:pt idx="1339">
                  <c:v>13390</c:v>
                </c:pt>
                <c:pt idx="1340">
                  <c:v>13400</c:v>
                </c:pt>
                <c:pt idx="1341">
                  <c:v>13410</c:v>
                </c:pt>
                <c:pt idx="1342">
                  <c:v>13420</c:v>
                </c:pt>
                <c:pt idx="1343">
                  <c:v>13430</c:v>
                </c:pt>
                <c:pt idx="1344">
                  <c:v>13440</c:v>
                </c:pt>
                <c:pt idx="1345">
                  <c:v>13450</c:v>
                </c:pt>
                <c:pt idx="1346">
                  <c:v>13460</c:v>
                </c:pt>
                <c:pt idx="1347">
                  <c:v>13470</c:v>
                </c:pt>
                <c:pt idx="1348">
                  <c:v>13480</c:v>
                </c:pt>
                <c:pt idx="1349">
                  <c:v>13490</c:v>
                </c:pt>
                <c:pt idx="1350">
                  <c:v>13500</c:v>
                </c:pt>
                <c:pt idx="1351">
                  <c:v>13510</c:v>
                </c:pt>
                <c:pt idx="1352">
                  <c:v>13520</c:v>
                </c:pt>
                <c:pt idx="1353">
                  <c:v>13530</c:v>
                </c:pt>
                <c:pt idx="1354">
                  <c:v>13540</c:v>
                </c:pt>
                <c:pt idx="1355">
                  <c:v>13550</c:v>
                </c:pt>
                <c:pt idx="1356">
                  <c:v>13560</c:v>
                </c:pt>
                <c:pt idx="1357">
                  <c:v>13570</c:v>
                </c:pt>
                <c:pt idx="1358">
                  <c:v>13580</c:v>
                </c:pt>
                <c:pt idx="1359">
                  <c:v>13590</c:v>
                </c:pt>
                <c:pt idx="1360">
                  <c:v>13600</c:v>
                </c:pt>
                <c:pt idx="1361">
                  <c:v>13610</c:v>
                </c:pt>
                <c:pt idx="1362">
                  <c:v>13620</c:v>
                </c:pt>
                <c:pt idx="1363">
                  <c:v>13630</c:v>
                </c:pt>
                <c:pt idx="1364">
                  <c:v>13640</c:v>
                </c:pt>
                <c:pt idx="1365">
                  <c:v>13650</c:v>
                </c:pt>
                <c:pt idx="1366">
                  <c:v>13660</c:v>
                </c:pt>
                <c:pt idx="1367">
                  <c:v>13670</c:v>
                </c:pt>
                <c:pt idx="1368">
                  <c:v>13680</c:v>
                </c:pt>
                <c:pt idx="1369">
                  <c:v>13690</c:v>
                </c:pt>
                <c:pt idx="1370">
                  <c:v>13700</c:v>
                </c:pt>
                <c:pt idx="1371">
                  <c:v>13710</c:v>
                </c:pt>
                <c:pt idx="1372">
                  <c:v>13720</c:v>
                </c:pt>
                <c:pt idx="1373">
                  <c:v>13730</c:v>
                </c:pt>
                <c:pt idx="1374">
                  <c:v>13740</c:v>
                </c:pt>
                <c:pt idx="1375">
                  <c:v>13750</c:v>
                </c:pt>
                <c:pt idx="1376">
                  <c:v>13760</c:v>
                </c:pt>
                <c:pt idx="1377">
                  <c:v>13770</c:v>
                </c:pt>
                <c:pt idx="1378">
                  <c:v>13780</c:v>
                </c:pt>
                <c:pt idx="1379">
                  <c:v>13790</c:v>
                </c:pt>
                <c:pt idx="1380">
                  <c:v>13800</c:v>
                </c:pt>
                <c:pt idx="1381">
                  <c:v>13810</c:v>
                </c:pt>
                <c:pt idx="1382">
                  <c:v>13820</c:v>
                </c:pt>
                <c:pt idx="1383">
                  <c:v>13830</c:v>
                </c:pt>
                <c:pt idx="1384">
                  <c:v>13840</c:v>
                </c:pt>
                <c:pt idx="1385">
                  <c:v>13850</c:v>
                </c:pt>
                <c:pt idx="1386">
                  <c:v>13860</c:v>
                </c:pt>
                <c:pt idx="1387">
                  <c:v>13870</c:v>
                </c:pt>
                <c:pt idx="1388">
                  <c:v>13880</c:v>
                </c:pt>
                <c:pt idx="1389">
                  <c:v>13890</c:v>
                </c:pt>
                <c:pt idx="1390">
                  <c:v>13900</c:v>
                </c:pt>
                <c:pt idx="1391">
                  <c:v>13910</c:v>
                </c:pt>
                <c:pt idx="1392">
                  <c:v>13920</c:v>
                </c:pt>
                <c:pt idx="1393">
                  <c:v>13930</c:v>
                </c:pt>
                <c:pt idx="1394">
                  <c:v>13940</c:v>
                </c:pt>
                <c:pt idx="1395">
                  <c:v>13950</c:v>
                </c:pt>
                <c:pt idx="1396">
                  <c:v>13960</c:v>
                </c:pt>
                <c:pt idx="1397">
                  <c:v>13970</c:v>
                </c:pt>
                <c:pt idx="1398">
                  <c:v>13980</c:v>
                </c:pt>
                <c:pt idx="1399">
                  <c:v>13990</c:v>
                </c:pt>
                <c:pt idx="1400">
                  <c:v>14000</c:v>
                </c:pt>
                <c:pt idx="1401">
                  <c:v>14010</c:v>
                </c:pt>
                <c:pt idx="1402">
                  <c:v>14020</c:v>
                </c:pt>
                <c:pt idx="1403">
                  <c:v>14030</c:v>
                </c:pt>
                <c:pt idx="1404">
                  <c:v>14040</c:v>
                </c:pt>
                <c:pt idx="1405">
                  <c:v>14050</c:v>
                </c:pt>
                <c:pt idx="1406">
                  <c:v>14060</c:v>
                </c:pt>
                <c:pt idx="1407">
                  <c:v>14070</c:v>
                </c:pt>
                <c:pt idx="1408">
                  <c:v>14080</c:v>
                </c:pt>
                <c:pt idx="1409">
                  <c:v>14090</c:v>
                </c:pt>
                <c:pt idx="1410">
                  <c:v>14100</c:v>
                </c:pt>
                <c:pt idx="1411">
                  <c:v>14110</c:v>
                </c:pt>
                <c:pt idx="1412">
                  <c:v>14120</c:v>
                </c:pt>
                <c:pt idx="1413">
                  <c:v>14130</c:v>
                </c:pt>
                <c:pt idx="1414">
                  <c:v>14140</c:v>
                </c:pt>
                <c:pt idx="1415">
                  <c:v>14150</c:v>
                </c:pt>
                <c:pt idx="1416">
                  <c:v>14160</c:v>
                </c:pt>
                <c:pt idx="1417">
                  <c:v>14170</c:v>
                </c:pt>
                <c:pt idx="1418">
                  <c:v>14180</c:v>
                </c:pt>
                <c:pt idx="1419">
                  <c:v>14190</c:v>
                </c:pt>
                <c:pt idx="1420">
                  <c:v>14200</c:v>
                </c:pt>
                <c:pt idx="1421">
                  <c:v>14210</c:v>
                </c:pt>
                <c:pt idx="1422">
                  <c:v>14220</c:v>
                </c:pt>
                <c:pt idx="1423">
                  <c:v>14230</c:v>
                </c:pt>
                <c:pt idx="1424">
                  <c:v>14240</c:v>
                </c:pt>
                <c:pt idx="1425">
                  <c:v>14250</c:v>
                </c:pt>
                <c:pt idx="1426">
                  <c:v>14260</c:v>
                </c:pt>
                <c:pt idx="1427">
                  <c:v>14270</c:v>
                </c:pt>
                <c:pt idx="1428">
                  <c:v>14280</c:v>
                </c:pt>
                <c:pt idx="1429">
                  <c:v>14290</c:v>
                </c:pt>
                <c:pt idx="1430">
                  <c:v>14300</c:v>
                </c:pt>
                <c:pt idx="1431">
                  <c:v>14310</c:v>
                </c:pt>
                <c:pt idx="1432">
                  <c:v>14320</c:v>
                </c:pt>
                <c:pt idx="1433">
                  <c:v>14330</c:v>
                </c:pt>
                <c:pt idx="1434">
                  <c:v>14340</c:v>
                </c:pt>
                <c:pt idx="1435">
                  <c:v>14350</c:v>
                </c:pt>
                <c:pt idx="1436">
                  <c:v>14360</c:v>
                </c:pt>
                <c:pt idx="1437">
                  <c:v>14370</c:v>
                </c:pt>
                <c:pt idx="1438">
                  <c:v>14380</c:v>
                </c:pt>
                <c:pt idx="1439">
                  <c:v>14390</c:v>
                </c:pt>
                <c:pt idx="1440">
                  <c:v>14400</c:v>
                </c:pt>
                <c:pt idx="1441">
                  <c:v>14410</c:v>
                </c:pt>
                <c:pt idx="1442">
                  <c:v>14420</c:v>
                </c:pt>
                <c:pt idx="1443">
                  <c:v>14430</c:v>
                </c:pt>
                <c:pt idx="1444">
                  <c:v>14440</c:v>
                </c:pt>
                <c:pt idx="1445">
                  <c:v>14450</c:v>
                </c:pt>
                <c:pt idx="1446">
                  <c:v>14460</c:v>
                </c:pt>
                <c:pt idx="1447">
                  <c:v>14470</c:v>
                </c:pt>
                <c:pt idx="1448">
                  <c:v>14480</c:v>
                </c:pt>
                <c:pt idx="1449">
                  <c:v>14490</c:v>
                </c:pt>
                <c:pt idx="1450">
                  <c:v>14500</c:v>
                </c:pt>
                <c:pt idx="1451">
                  <c:v>14510</c:v>
                </c:pt>
                <c:pt idx="1452">
                  <c:v>14520</c:v>
                </c:pt>
                <c:pt idx="1453">
                  <c:v>14530</c:v>
                </c:pt>
                <c:pt idx="1454">
                  <c:v>14540</c:v>
                </c:pt>
                <c:pt idx="1455">
                  <c:v>14550</c:v>
                </c:pt>
                <c:pt idx="1456">
                  <c:v>14560</c:v>
                </c:pt>
                <c:pt idx="1457">
                  <c:v>14570</c:v>
                </c:pt>
                <c:pt idx="1458">
                  <c:v>14580</c:v>
                </c:pt>
                <c:pt idx="1459">
                  <c:v>14590</c:v>
                </c:pt>
                <c:pt idx="1460">
                  <c:v>14600</c:v>
                </c:pt>
                <c:pt idx="1461">
                  <c:v>14610</c:v>
                </c:pt>
                <c:pt idx="1462">
                  <c:v>14620</c:v>
                </c:pt>
                <c:pt idx="1463">
                  <c:v>14630</c:v>
                </c:pt>
                <c:pt idx="1464">
                  <c:v>14640</c:v>
                </c:pt>
                <c:pt idx="1465">
                  <c:v>14650</c:v>
                </c:pt>
                <c:pt idx="1466">
                  <c:v>14660</c:v>
                </c:pt>
                <c:pt idx="1467">
                  <c:v>14670</c:v>
                </c:pt>
                <c:pt idx="1468">
                  <c:v>14680</c:v>
                </c:pt>
                <c:pt idx="1469">
                  <c:v>14690</c:v>
                </c:pt>
                <c:pt idx="1470">
                  <c:v>14700</c:v>
                </c:pt>
                <c:pt idx="1471">
                  <c:v>14710</c:v>
                </c:pt>
                <c:pt idx="1472">
                  <c:v>14720</c:v>
                </c:pt>
                <c:pt idx="1473">
                  <c:v>14730</c:v>
                </c:pt>
                <c:pt idx="1474">
                  <c:v>14740</c:v>
                </c:pt>
                <c:pt idx="1475">
                  <c:v>14750</c:v>
                </c:pt>
                <c:pt idx="1476">
                  <c:v>14760</c:v>
                </c:pt>
                <c:pt idx="1477">
                  <c:v>14770</c:v>
                </c:pt>
                <c:pt idx="1478">
                  <c:v>14780</c:v>
                </c:pt>
                <c:pt idx="1479">
                  <c:v>14790</c:v>
                </c:pt>
                <c:pt idx="1480">
                  <c:v>14800</c:v>
                </c:pt>
                <c:pt idx="1481">
                  <c:v>14810</c:v>
                </c:pt>
                <c:pt idx="1482">
                  <c:v>14820</c:v>
                </c:pt>
                <c:pt idx="1483">
                  <c:v>14830</c:v>
                </c:pt>
                <c:pt idx="1484">
                  <c:v>14840</c:v>
                </c:pt>
                <c:pt idx="1485">
                  <c:v>14850</c:v>
                </c:pt>
                <c:pt idx="1486">
                  <c:v>14860</c:v>
                </c:pt>
                <c:pt idx="1487">
                  <c:v>14870</c:v>
                </c:pt>
                <c:pt idx="1488">
                  <c:v>14880</c:v>
                </c:pt>
                <c:pt idx="1489">
                  <c:v>14890</c:v>
                </c:pt>
                <c:pt idx="1490">
                  <c:v>14900</c:v>
                </c:pt>
                <c:pt idx="1491">
                  <c:v>14910</c:v>
                </c:pt>
                <c:pt idx="1492">
                  <c:v>14920</c:v>
                </c:pt>
                <c:pt idx="1493">
                  <c:v>14930</c:v>
                </c:pt>
                <c:pt idx="1494">
                  <c:v>14940</c:v>
                </c:pt>
                <c:pt idx="1495">
                  <c:v>14950</c:v>
                </c:pt>
                <c:pt idx="1496">
                  <c:v>14960</c:v>
                </c:pt>
                <c:pt idx="1497">
                  <c:v>14970</c:v>
                </c:pt>
                <c:pt idx="1498">
                  <c:v>14980</c:v>
                </c:pt>
                <c:pt idx="1499">
                  <c:v>14990</c:v>
                </c:pt>
                <c:pt idx="1500">
                  <c:v>15000</c:v>
                </c:pt>
                <c:pt idx="1501">
                  <c:v>15010</c:v>
                </c:pt>
                <c:pt idx="1502">
                  <c:v>15020</c:v>
                </c:pt>
                <c:pt idx="1503">
                  <c:v>15030</c:v>
                </c:pt>
                <c:pt idx="1504">
                  <c:v>15040</c:v>
                </c:pt>
                <c:pt idx="1505">
                  <c:v>15050</c:v>
                </c:pt>
                <c:pt idx="1506">
                  <c:v>15060</c:v>
                </c:pt>
                <c:pt idx="1507">
                  <c:v>15070</c:v>
                </c:pt>
                <c:pt idx="1508">
                  <c:v>15080</c:v>
                </c:pt>
                <c:pt idx="1509">
                  <c:v>15090</c:v>
                </c:pt>
                <c:pt idx="1510">
                  <c:v>15100</c:v>
                </c:pt>
                <c:pt idx="1511">
                  <c:v>15110</c:v>
                </c:pt>
                <c:pt idx="1512">
                  <c:v>15120</c:v>
                </c:pt>
                <c:pt idx="1513">
                  <c:v>15130</c:v>
                </c:pt>
                <c:pt idx="1514">
                  <c:v>15140</c:v>
                </c:pt>
                <c:pt idx="1515">
                  <c:v>15150</c:v>
                </c:pt>
                <c:pt idx="1516">
                  <c:v>15160</c:v>
                </c:pt>
                <c:pt idx="1517">
                  <c:v>15170</c:v>
                </c:pt>
                <c:pt idx="1518">
                  <c:v>15180</c:v>
                </c:pt>
                <c:pt idx="1519">
                  <c:v>15190</c:v>
                </c:pt>
                <c:pt idx="1520">
                  <c:v>15200</c:v>
                </c:pt>
                <c:pt idx="1521">
                  <c:v>15210</c:v>
                </c:pt>
                <c:pt idx="1522">
                  <c:v>15220</c:v>
                </c:pt>
                <c:pt idx="1523">
                  <c:v>15230</c:v>
                </c:pt>
                <c:pt idx="1524">
                  <c:v>15240</c:v>
                </c:pt>
                <c:pt idx="1525">
                  <c:v>15250</c:v>
                </c:pt>
                <c:pt idx="1526">
                  <c:v>15260</c:v>
                </c:pt>
                <c:pt idx="1527">
                  <c:v>15270</c:v>
                </c:pt>
                <c:pt idx="1528">
                  <c:v>15280</c:v>
                </c:pt>
                <c:pt idx="1529">
                  <c:v>15290</c:v>
                </c:pt>
                <c:pt idx="1530">
                  <c:v>15300</c:v>
                </c:pt>
                <c:pt idx="1531">
                  <c:v>15310</c:v>
                </c:pt>
                <c:pt idx="1532">
                  <c:v>15320</c:v>
                </c:pt>
                <c:pt idx="1533">
                  <c:v>15330</c:v>
                </c:pt>
                <c:pt idx="1534">
                  <c:v>15340</c:v>
                </c:pt>
                <c:pt idx="1535">
                  <c:v>15350</c:v>
                </c:pt>
                <c:pt idx="1536">
                  <c:v>15360</c:v>
                </c:pt>
                <c:pt idx="1537">
                  <c:v>15370</c:v>
                </c:pt>
                <c:pt idx="1538">
                  <c:v>15380</c:v>
                </c:pt>
                <c:pt idx="1539">
                  <c:v>15390</c:v>
                </c:pt>
                <c:pt idx="1540">
                  <c:v>15400</c:v>
                </c:pt>
                <c:pt idx="1541">
                  <c:v>15410</c:v>
                </c:pt>
                <c:pt idx="1542">
                  <c:v>15420</c:v>
                </c:pt>
                <c:pt idx="1543">
                  <c:v>15430</c:v>
                </c:pt>
                <c:pt idx="1544">
                  <c:v>15440</c:v>
                </c:pt>
                <c:pt idx="1545">
                  <c:v>15450</c:v>
                </c:pt>
                <c:pt idx="1546">
                  <c:v>15460</c:v>
                </c:pt>
                <c:pt idx="1547">
                  <c:v>15470</c:v>
                </c:pt>
                <c:pt idx="1548">
                  <c:v>15480</c:v>
                </c:pt>
                <c:pt idx="1549">
                  <c:v>15490</c:v>
                </c:pt>
                <c:pt idx="1550">
                  <c:v>15500</c:v>
                </c:pt>
                <c:pt idx="1551">
                  <c:v>15510</c:v>
                </c:pt>
                <c:pt idx="1552">
                  <c:v>15520</c:v>
                </c:pt>
                <c:pt idx="1553">
                  <c:v>15530</c:v>
                </c:pt>
                <c:pt idx="1554">
                  <c:v>15540</c:v>
                </c:pt>
                <c:pt idx="1555">
                  <c:v>15550</c:v>
                </c:pt>
                <c:pt idx="1556">
                  <c:v>15560</c:v>
                </c:pt>
                <c:pt idx="1557">
                  <c:v>15570</c:v>
                </c:pt>
                <c:pt idx="1558">
                  <c:v>15580</c:v>
                </c:pt>
                <c:pt idx="1559">
                  <c:v>15590</c:v>
                </c:pt>
                <c:pt idx="1560">
                  <c:v>15600</c:v>
                </c:pt>
                <c:pt idx="1561">
                  <c:v>15610</c:v>
                </c:pt>
                <c:pt idx="1562">
                  <c:v>15620</c:v>
                </c:pt>
                <c:pt idx="1563">
                  <c:v>15630</c:v>
                </c:pt>
                <c:pt idx="1564">
                  <c:v>15640</c:v>
                </c:pt>
                <c:pt idx="1565">
                  <c:v>15650</c:v>
                </c:pt>
                <c:pt idx="1566">
                  <c:v>15660</c:v>
                </c:pt>
                <c:pt idx="1567">
                  <c:v>15670</c:v>
                </c:pt>
                <c:pt idx="1568">
                  <c:v>15680</c:v>
                </c:pt>
                <c:pt idx="1569">
                  <c:v>15690</c:v>
                </c:pt>
                <c:pt idx="1570">
                  <c:v>15700</c:v>
                </c:pt>
                <c:pt idx="1571">
                  <c:v>15710</c:v>
                </c:pt>
                <c:pt idx="1572">
                  <c:v>15720</c:v>
                </c:pt>
                <c:pt idx="1573">
                  <c:v>15730</c:v>
                </c:pt>
                <c:pt idx="1574">
                  <c:v>15740</c:v>
                </c:pt>
                <c:pt idx="1575">
                  <c:v>15750</c:v>
                </c:pt>
                <c:pt idx="1576">
                  <c:v>15760</c:v>
                </c:pt>
                <c:pt idx="1577">
                  <c:v>15770</c:v>
                </c:pt>
                <c:pt idx="1578">
                  <c:v>15780</c:v>
                </c:pt>
                <c:pt idx="1579">
                  <c:v>15790</c:v>
                </c:pt>
                <c:pt idx="1580">
                  <c:v>15800</c:v>
                </c:pt>
                <c:pt idx="1581">
                  <c:v>15810</c:v>
                </c:pt>
                <c:pt idx="1582">
                  <c:v>15820</c:v>
                </c:pt>
                <c:pt idx="1583">
                  <c:v>15830</c:v>
                </c:pt>
                <c:pt idx="1584">
                  <c:v>15840</c:v>
                </c:pt>
                <c:pt idx="1585">
                  <c:v>15850</c:v>
                </c:pt>
                <c:pt idx="1586">
                  <c:v>15860</c:v>
                </c:pt>
                <c:pt idx="1587">
                  <c:v>15870</c:v>
                </c:pt>
                <c:pt idx="1588">
                  <c:v>15880</c:v>
                </c:pt>
                <c:pt idx="1589">
                  <c:v>15890</c:v>
                </c:pt>
                <c:pt idx="1590">
                  <c:v>15900</c:v>
                </c:pt>
                <c:pt idx="1591">
                  <c:v>15910</c:v>
                </c:pt>
                <c:pt idx="1592">
                  <c:v>15920</c:v>
                </c:pt>
                <c:pt idx="1593">
                  <c:v>15930</c:v>
                </c:pt>
                <c:pt idx="1594">
                  <c:v>15940</c:v>
                </c:pt>
                <c:pt idx="1595">
                  <c:v>15950</c:v>
                </c:pt>
                <c:pt idx="1596">
                  <c:v>15960</c:v>
                </c:pt>
                <c:pt idx="1597">
                  <c:v>15970</c:v>
                </c:pt>
                <c:pt idx="1598">
                  <c:v>15980</c:v>
                </c:pt>
                <c:pt idx="1599">
                  <c:v>15990</c:v>
                </c:pt>
                <c:pt idx="1600">
                  <c:v>16000</c:v>
                </c:pt>
                <c:pt idx="1601">
                  <c:v>16010</c:v>
                </c:pt>
                <c:pt idx="1602">
                  <c:v>16020</c:v>
                </c:pt>
                <c:pt idx="1603">
                  <c:v>16030</c:v>
                </c:pt>
                <c:pt idx="1604">
                  <c:v>16040</c:v>
                </c:pt>
                <c:pt idx="1605">
                  <c:v>16050</c:v>
                </c:pt>
                <c:pt idx="1606">
                  <c:v>16060</c:v>
                </c:pt>
                <c:pt idx="1607">
                  <c:v>16070</c:v>
                </c:pt>
                <c:pt idx="1608">
                  <c:v>16080</c:v>
                </c:pt>
                <c:pt idx="1609">
                  <c:v>16090</c:v>
                </c:pt>
                <c:pt idx="1610">
                  <c:v>16100</c:v>
                </c:pt>
                <c:pt idx="1611">
                  <c:v>16110</c:v>
                </c:pt>
                <c:pt idx="1612">
                  <c:v>16120</c:v>
                </c:pt>
                <c:pt idx="1613">
                  <c:v>16130</c:v>
                </c:pt>
                <c:pt idx="1614">
                  <c:v>16140</c:v>
                </c:pt>
                <c:pt idx="1615">
                  <c:v>16150</c:v>
                </c:pt>
                <c:pt idx="1616">
                  <c:v>16160</c:v>
                </c:pt>
                <c:pt idx="1617">
                  <c:v>16170</c:v>
                </c:pt>
                <c:pt idx="1618">
                  <c:v>16180</c:v>
                </c:pt>
                <c:pt idx="1619">
                  <c:v>16190</c:v>
                </c:pt>
                <c:pt idx="1620">
                  <c:v>16200</c:v>
                </c:pt>
                <c:pt idx="1621">
                  <c:v>16210</c:v>
                </c:pt>
                <c:pt idx="1622">
                  <c:v>16220</c:v>
                </c:pt>
                <c:pt idx="1623">
                  <c:v>16230</c:v>
                </c:pt>
                <c:pt idx="1624">
                  <c:v>16240</c:v>
                </c:pt>
                <c:pt idx="1625">
                  <c:v>16250</c:v>
                </c:pt>
                <c:pt idx="1626">
                  <c:v>16260</c:v>
                </c:pt>
                <c:pt idx="1627">
                  <c:v>16270</c:v>
                </c:pt>
                <c:pt idx="1628">
                  <c:v>16280</c:v>
                </c:pt>
                <c:pt idx="1629">
                  <c:v>16290</c:v>
                </c:pt>
                <c:pt idx="1630">
                  <c:v>16300</c:v>
                </c:pt>
                <c:pt idx="1631">
                  <c:v>16310</c:v>
                </c:pt>
                <c:pt idx="1632">
                  <c:v>16320</c:v>
                </c:pt>
                <c:pt idx="1633">
                  <c:v>16330</c:v>
                </c:pt>
                <c:pt idx="1634">
                  <c:v>16340</c:v>
                </c:pt>
                <c:pt idx="1635">
                  <c:v>16350</c:v>
                </c:pt>
                <c:pt idx="1636">
                  <c:v>16360</c:v>
                </c:pt>
                <c:pt idx="1637">
                  <c:v>16370</c:v>
                </c:pt>
                <c:pt idx="1638">
                  <c:v>16380</c:v>
                </c:pt>
                <c:pt idx="1639">
                  <c:v>16390</c:v>
                </c:pt>
                <c:pt idx="1640">
                  <c:v>16400</c:v>
                </c:pt>
                <c:pt idx="1641">
                  <c:v>16410</c:v>
                </c:pt>
                <c:pt idx="1642">
                  <c:v>16420</c:v>
                </c:pt>
                <c:pt idx="1643">
                  <c:v>16430</c:v>
                </c:pt>
                <c:pt idx="1644">
                  <c:v>16440</c:v>
                </c:pt>
                <c:pt idx="1645">
                  <c:v>16450</c:v>
                </c:pt>
                <c:pt idx="1646">
                  <c:v>16460</c:v>
                </c:pt>
                <c:pt idx="1647">
                  <c:v>16470</c:v>
                </c:pt>
                <c:pt idx="1648">
                  <c:v>16480</c:v>
                </c:pt>
                <c:pt idx="1649">
                  <c:v>16490</c:v>
                </c:pt>
                <c:pt idx="1650">
                  <c:v>16500</c:v>
                </c:pt>
                <c:pt idx="1651">
                  <c:v>16510</c:v>
                </c:pt>
                <c:pt idx="1652">
                  <c:v>16520</c:v>
                </c:pt>
                <c:pt idx="1653">
                  <c:v>16530</c:v>
                </c:pt>
                <c:pt idx="1654">
                  <c:v>16540</c:v>
                </c:pt>
                <c:pt idx="1655">
                  <c:v>16550</c:v>
                </c:pt>
                <c:pt idx="1656">
                  <c:v>16560</c:v>
                </c:pt>
                <c:pt idx="1657">
                  <c:v>16570</c:v>
                </c:pt>
                <c:pt idx="1658">
                  <c:v>16580</c:v>
                </c:pt>
                <c:pt idx="1659">
                  <c:v>16590</c:v>
                </c:pt>
                <c:pt idx="1660">
                  <c:v>16600</c:v>
                </c:pt>
                <c:pt idx="1661">
                  <c:v>16610</c:v>
                </c:pt>
                <c:pt idx="1662">
                  <c:v>16620</c:v>
                </c:pt>
                <c:pt idx="1663">
                  <c:v>16630</c:v>
                </c:pt>
                <c:pt idx="1664">
                  <c:v>16640</c:v>
                </c:pt>
                <c:pt idx="1665">
                  <c:v>16650</c:v>
                </c:pt>
                <c:pt idx="1666">
                  <c:v>16660</c:v>
                </c:pt>
                <c:pt idx="1667">
                  <c:v>16670</c:v>
                </c:pt>
                <c:pt idx="1668">
                  <c:v>16680</c:v>
                </c:pt>
                <c:pt idx="1669">
                  <c:v>16690</c:v>
                </c:pt>
                <c:pt idx="1670">
                  <c:v>16700</c:v>
                </c:pt>
                <c:pt idx="1671">
                  <c:v>16710</c:v>
                </c:pt>
                <c:pt idx="1672">
                  <c:v>16720</c:v>
                </c:pt>
                <c:pt idx="1673">
                  <c:v>16730</c:v>
                </c:pt>
                <c:pt idx="1674">
                  <c:v>16740</c:v>
                </c:pt>
                <c:pt idx="1675">
                  <c:v>16750</c:v>
                </c:pt>
                <c:pt idx="1676">
                  <c:v>16760</c:v>
                </c:pt>
                <c:pt idx="1677">
                  <c:v>16770</c:v>
                </c:pt>
                <c:pt idx="1678">
                  <c:v>16780</c:v>
                </c:pt>
                <c:pt idx="1679">
                  <c:v>16790</c:v>
                </c:pt>
                <c:pt idx="1680">
                  <c:v>16800</c:v>
                </c:pt>
                <c:pt idx="1681">
                  <c:v>16810</c:v>
                </c:pt>
                <c:pt idx="1682">
                  <c:v>16820</c:v>
                </c:pt>
                <c:pt idx="1683">
                  <c:v>16830</c:v>
                </c:pt>
                <c:pt idx="1684">
                  <c:v>16840</c:v>
                </c:pt>
                <c:pt idx="1685">
                  <c:v>16850</c:v>
                </c:pt>
                <c:pt idx="1686">
                  <c:v>16860</c:v>
                </c:pt>
                <c:pt idx="1687">
                  <c:v>16870</c:v>
                </c:pt>
                <c:pt idx="1688">
                  <c:v>16880</c:v>
                </c:pt>
                <c:pt idx="1689">
                  <c:v>16890</c:v>
                </c:pt>
                <c:pt idx="1690">
                  <c:v>16900</c:v>
                </c:pt>
                <c:pt idx="1691">
                  <c:v>16910</c:v>
                </c:pt>
                <c:pt idx="1692">
                  <c:v>16920</c:v>
                </c:pt>
                <c:pt idx="1693">
                  <c:v>16930</c:v>
                </c:pt>
                <c:pt idx="1694">
                  <c:v>16940</c:v>
                </c:pt>
                <c:pt idx="1695">
                  <c:v>16950</c:v>
                </c:pt>
                <c:pt idx="1696">
                  <c:v>16960</c:v>
                </c:pt>
                <c:pt idx="1697">
                  <c:v>16970</c:v>
                </c:pt>
                <c:pt idx="1698">
                  <c:v>16980</c:v>
                </c:pt>
                <c:pt idx="1699">
                  <c:v>16990</c:v>
                </c:pt>
                <c:pt idx="1700">
                  <c:v>17000</c:v>
                </c:pt>
                <c:pt idx="1701">
                  <c:v>17010</c:v>
                </c:pt>
                <c:pt idx="1702">
                  <c:v>17020</c:v>
                </c:pt>
                <c:pt idx="1703">
                  <c:v>17030</c:v>
                </c:pt>
                <c:pt idx="1704">
                  <c:v>17040</c:v>
                </c:pt>
                <c:pt idx="1705">
                  <c:v>17050</c:v>
                </c:pt>
                <c:pt idx="1706">
                  <c:v>17060</c:v>
                </c:pt>
                <c:pt idx="1707">
                  <c:v>17070</c:v>
                </c:pt>
                <c:pt idx="1708">
                  <c:v>17080</c:v>
                </c:pt>
                <c:pt idx="1709">
                  <c:v>17090</c:v>
                </c:pt>
                <c:pt idx="1710">
                  <c:v>17100</c:v>
                </c:pt>
                <c:pt idx="1711">
                  <c:v>17110</c:v>
                </c:pt>
                <c:pt idx="1712">
                  <c:v>17120</c:v>
                </c:pt>
                <c:pt idx="1713">
                  <c:v>17130</c:v>
                </c:pt>
                <c:pt idx="1714">
                  <c:v>17140</c:v>
                </c:pt>
                <c:pt idx="1715">
                  <c:v>17150</c:v>
                </c:pt>
                <c:pt idx="1716">
                  <c:v>17160</c:v>
                </c:pt>
                <c:pt idx="1717">
                  <c:v>17170</c:v>
                </c:pt>
                <c:pt idx="1718">
                  <c:v>17180</c:v>
                </c:pt>
                <c:pt idx="1719">
                  <c:v>17190</c:v>
                </c:pt>
                <c:pt idx="1720">
                  <c:v>17200</c:v>
                </c:pt>
                <c:pt idx="1721">
                  <c:v>17210</c:v>
                </c:pt>
                <c:pt idx="1722">
                  <c:v>17220</c:v>
                </c:pt>
                <c:pt idx="1723">
                  <c:v>17230</c:v>
                </c:pt>
                <c:pt idx="1724">
                  <c:v>17240</c:v>
                </c:pt>
                <c:pt idx="1725">
                  <c:v>17250</c:v>
                </c:pt>
                <c:pt idx="1726">
                  <c:v>17260</c:v>
                </c:pt>
                <c:pt idx="1727">
                  <c:v>17270</c:v>
                </c:pt>
                <c:pt idx="1728">
                  <c:v>17280</c:v>
                </c:pt>
                <c:pt idx="1729">
                  <c:v>17290</c:v>
                </c:pt>
                <c:pt idx="1730">
                  <c:v>17300</c:v>
                </c:pt>
                <c:pt idx="1731">
                  <c:v>17310</c:v>
                </c:pt>
                <c:pt idx="1732">
                  <c:v>17320</c:v>
                </c:pt>
                <c:pt idx="1733">
                  <c:v>17330</c:v>
                </c:pt>
                <c:pt idx="1734">
                  <c:v>17340</c:v>
                </c:pt>
                <c:pt idx="1735">
                  <c:v>17350</c:v>
                </c:pt>
                <c:pt idx="1736">
                  <c:v>17360</c:v>
                </c:pt>
                <c:pt idx="1737">
                  <c:v>17370</c:v>
                </c:pt>
                <c:pt idx="1738">
                  <c:v>17380</c:v>
                </c:pt>
                <c:pt idx="1739">
                  <c:v>17390</c:v>
                </c:pt>
                <c:pt idx="1740">
                  <c:v>17400</c:v>
                </c:pt>
                <c:pt idx="1741">
                  <c:v>17410</c:v>
                </c:pt>
                <c:pt idx="1742">
                  <c:v>17420</c:v>
                </c:pt>
                <c:pt idx="1743">
                  <c:v>17430</c:v>
                </c:pt>
                <c:pt idx="1744">
                  <c:v>17440</c:v>
                </c:pt>
                <c:pt idx="1745">
                  <c:v>17450</c:v>
                </c:pt>
                <c:pt idx="1746">
                  <c:v>17460</c:v>
                </c:pt>
                <c:pt idx="1747">
                  <c:v>17470</c:v>
                </c:pt>
                <c:pt idx="1748">
                  <c:v>17480</c:v>
                </c:pt>
                <c:pt idx="1749">
                  <c:v>17490</c:v>
                </c:pt>
                <c:pt idx="1750">
                  <c:v>17500</c:v>
                </c:pt>
                <c:pt idx="1751">
                  <c:v>17510</c:v>
                </c:pt>
                <c:pt idx="1752">
                  <c:v>17520</c:v>
                </c:pt>
                <c:pt idx="1753">
                  <c:v>17530</c:v>
                </c:pt>
                <c:pt idx="1754">
                  <c:v>17540</c:v>
                </c:pt>
                <c:pt idx="1755">
                  <c:v>17550</c:v>
                </c:pt>
                <c:pt idx="1756">
                  <c:v>17560</c:v>
                </c:pt>
                <c:pt idx="1757">
                  <c:v>17570</c:v>
                </c:pt>
                <c:pt idx="1758">
                  <c:v>17580</c:v>
                </c:pt>
                <c:pt idx="1759">
                  <c:v>17590</c:v>
                </c:pt>
                <c:pt idx="1760">
                  <c:v>17600</c:v>
                </c:pt>
                <c:pt idx="1761">
                  <c:v>17610</c:v>
                </c:pt>
                <c:pt idx="1762">
                  <c:v>17620</c:v>
                </c:pt>
                <c:pt idx="1763">
                  <c:v>17630</c:v>
                </c:pt>
                <c:pt idx="1764">
                  <c:v>17640</c:v>
                </c:pt>
                <c:pt idx="1765">
                  <c:v>17650</c:v>
                </c:pt>
                <c:pt idx="1766">
                  <c:v>17660</c:v>
                </c:pt>
                <c:pt idx="1767">
                  <c:v>17670</c:v>
                </c:pt>
                <c:pt idx="1768">
                  <c:v>17680</c:v>
                </c:pt>
                <c:pt idx="1769">
                  <c:v>17690</c:v>
                </c:pt>
                <c:pt idx="1770">
                  <c:v>17700</c:v>
                </c:pt>
                <c:pt idx="1771">
                  <c:v>17710</c:v>
                </c:pt>
                <c:pt idx="1772">
                  <c:v>17720</c:v>
                </c:pt>
                <c:pt idx="1773">
                  <c:v>17730</c:v>
                </c:pt>
                <c:pt idx="1774">
                  <c:v>17740</c:v>
                </c:pt>
                <c:pt idx="1775">
                  <c:v>17750</c:v>
                </c:pt>
                <c:pt idx="1776">
                  <c:v>17760</c:v>
                </c:pt>
                <c:pt idx="1777">
                  <c:v>17770</c:v>
                </c:pt>
                <c:pt idx="1778">
                  <c:v>17780</c:v>
                </c:pt>
                <c:pt idx="1779">
                  <c:v>17790</c:v>
                </c:pt>
                <c:pt idx="1780">
                  <c:v>17800</c:v>
                </c:pt>
                <c:pt idx="1781">
                  <c:v>17810</c:v>
                </c:pt>
                <c:pt idx="1782">
                  <c:v>17820</c:v>
                </c:pt>
                <c:pt idx="1783">
                  <c:v>17830</c:v>
                </c:pt>
                <c:pt idx="1784">
                  <c:v>17840</c:v>
                </c:pt>
                <c:pt idx="1785">
                  <c:v>17850</c:v>
                </c:pt>
                <c:pt idx="1786">
                  <c:v>17860</c:v>
                </c:pt>
                <c:pt idx="1787">
                  <c:v>17870</c:v>
                </c:pt>
                <c:pt idx="1788">
                  <c:v>17880</c:v>
                </c:pt>
                <c:pt idx="1789">
                  <c:v>17890</c:v>
                </c:pt>
                <c:pt idx="1790">
                  <c:v>17900</c:v>
                </c:pt>
                <c:pt idx="1791">
                  <c:v>17910</c:v>
                </c:pt>
                <c:pt idx="1792">
                  <c:v>17920</c:v>
                </c:pt>
                <c:pt idx="1793">
                  <c:v>17930</c:v>
                </c:pt>
                <c:pt idx="1794">
                  <c:v>17940</c:v>
                </c:pt>
                <c:pt idx="1795">
                  <c:v>17950</c:v>
                </c:pt>
                <c:pt idx="1796">
                  <c:v>17960</c:v>
                </c:pt>
                <c:pt idx="1797">
                  <c:v>17970</c:v>
                </c:pt>
                <c:pt idx="1798">
                  <c:v>17980</c:v>
                </c:pt>
                <c:pt idx="1799">
                  <c:v>17990</c:v>
                </c:pt>
                <c:pt idx="1800">
                  <c:v>18000</c:v>
                </c:pt>
                <c:pt idx="1801">
                  <c:v>18010</c:v>
                </c:pt>
                <c:pt idx="1802">
                  <c:v>18020</c:v>
                </c:pt>
                <c:pt idx="1803">
                  <c:v>18030</c:v>
                </c:pt>
                <c:pt idx="1804">
                  <c:v>18040</c:v>
                </c:pt>
                <c:pt idx="1805">
                  <c:v>18050</c:v>
                </c:pt>
                <c:pt idx="1806">
                  <c:v>18060</c:v>
                </c:pt>
                <c:pt idx="1807">
                  <c:v>18070</c:v>
                </c:pt>
                <c:pt idx="1808">
                  <c:v>18080</c:v>
                </c:pt>
                <c:pt idx="1809">
                  <c:v>18090</c:v>
                </c:pt>
                <c:pt idx="1810">
                  <c:v>18100</c:v>
                </c:pt>
                <c:pt idx="1811">
                  <c:v>18110</c:v>
                </c:pt>
                <c:pt idx="1812">
                  <c:v>18120</c:v>
                </c:pt>
                <c:pt idx="1813">
                  <c:v>18130</c:v>
                </c:pt>
                <c:pt idx="1814">
                  <c:v>18140</c:v>
                </c:pt>
                <c:pt idx="1815">
                  <c:v>18150</c:v>
                </c:pt>
                <c:pt idx="1816">
                  <c:v>18160</c:v>
                </c:pt>
                <c:pt idx="1817">
                  <c:v>18170</c:v>
                </c:pt>
                <c:pt idx="1818">
                  <c:v>18180</c:v>
                </c:pt>
                <c:pt idx="1819">
                  <c:v>18190</c:v>
                </c:pt>
                <c:pt idx="1820">
                  <c:v>18200</c:v>
                </c:pt>
                <c:pt idx="1821">
                  <c:v>18210</c:v>
                </c:pt>
                <c:pt idx="1822">
                  <c:v>18220</c:v>
                </c:pt>
                <c:pt idx="1823">
                  <c:v>18230</c:v>
                </c:pt>
                <c:pt idx="1824">
                  <c:v>18240</c:v>
                </c:pt>
                <c:pt idx="1825">
                  <c:v>18250</c:v>
                </c:pt>
                <c:pt idx="1826">
                  <c:v>18260</c:v>
                </c:pt>
                <c:pt idx="1827">
                  <c:v>18270</c:v>
                </c:pt>
                <c:pt idx="1828">
                  <c:v>18280</c:v>
                </c:pt>
                <c:pt idx="1829">
                  <c:v>18290</c:v>
                </c:pt>
                <c:pt idx="1830">
                  <c:v>18300</c:v>
                </c:pt>
                <c:pt idx="1831">
                  <c:v>18310</c:v>
                </c:pt>
                <c:pt idx="1832">
                  <c:v>18320</c:v>
                </c:pt>
                <c:pt idx="1833">
                  <c:v>18330</c:v>
                </c:pt>
                <c:pt idx="1834">
                  <c:v>18340</c:v>
                </c:pt>
                <c:pt idx="1835">
                  <c:v>18350</c:v>
                </c:pt>
                <c:pt idx="1836">
                  <c:v>18360</c:v>
                </c:pt>
                <c:pt idx="1837">
                  <c:v>18370</c:v>
                </c:pt>
                <c:pt idx="1838">
                  <c:v>18380</c:v>
                </c:pt>
                <c:pt idx="1839">
                  <c:v>18390</c:v>
                </c:pt>
                <c:pt idx="1840">
                  <c:v>18400</c:v>
                </c:pt>
                <c:pt idx="1841">
                  <c:v>18410</c:v>
                </c:pt>
                <c:pt idx="1842">
                  <c:v>18420</c:v>
                </c:pt>
                <c:pt idx="1843">
                  <c:v>18430</c:v>
                </c:pt>
                <c:pt idx="1844">
                  <c:v>18440</c:v>
                </c:pt>
                <c:pt idx="1845">
                  <c:v>18450</c:v>
                </c:pt>
                <c:pt idx="1846">
                  <c:v>18460</c:v>
                </c:pt>
                <c:pt idx="1847">
                  <c:v>18470</c:v>
                </c:pt>
                <c:pt idx="1848">
                  <c:v>18480</c:v>
                </c:pt>
                <c:pt idx="1849">
                  <c:v>18490</c:v>
                </c:pt>
                <c:pt idx="1850">
                  <c:v>18500</c:v>
                </c:pt>
                <c:pt idx="1851">
                  <c:v>18510</c:v>
                </c:pt>
                <c:pt idx="1852">
                  <c:v>18520</c:v>
                </c:pt>
                <c:pt idx="1853">
                  <c:v>18530</c:v>
                </c:pt>
                <c:pt idx="1854">
                  <c:v>18540</c:v>
                </c:pt>
                <c:pt idx="1855">
                  <c:v>18550</c:v>
                </c:pt>
                <c:pt idx="1856">
                  <c:v>18560</c:v>
                </c:pt>
                <c:pt idx="1857">
                  <c:v>18570</c:v>
                </c:pt>
                <c:pt idx="1858">
                  <c:v>18580</c:v>
                </c:pt>
                <c:pt idx="1859">
                  <c:v>18590</c:v>
                </c:pt>
                <c:pt idx="1860">
                  <c:v>18600</c:v>
                </c:pt>
                <c:pt idx="1861">
                  <c:v>18610</c:v>
                </c:pt>
                <c:pt idx="1862">
                  <c:v>18620</c:v>
                </c:pt>
                <c:pt idx="1863">
                  <c:v>18630</c:v>
                </c:pt>
                <c:pt idx="1864">
                  <c:v>18640</c:v>
                </c:pt>
                <c:pt idx="1865">
                  <c:v>18650</c:v>
                </c:pt>
                <c:pt idx="1866">
                  <c:v>18660</c:v>
                </c:pt>
                <c:pt idx="1867">
                  <c:v>18670</c:v>
                </c:pt>
                <c:pt idx="1868">
                  <c:v>18680</c:v>
                </c:pt>
                <c:pt idx="1869">
                  <c:v>18690</c:v>
                </c:pt>
                <c:pt idx="1870">
                  <c:v>18700</c:v>
                </c:pt>
                <c:pt idx="1871">
                  <c:v>18710</c:v>
                </c:pt>
                <c:pt idx="1872">
                  <c:v>18720</c:v>
                </c:pt>
                <c:pt idx="1873">
                  <c:v>18730</c:v>
                </c:pt>
                <c:pt idx="1874">
                  <c:v>18740</c:v>
                </c:pt>
                <c:pt idx="1875">
                  <c:v>18750</c:v>
                </c:pt>
                <c:pt idx="1876">
                  <c:v>18760</c:v>
                </c:pt>
                <c:pt idx="1877">
                  <c:v>18770</c:v>
                </c:pt>
                <c:pt idx="1878">
                  <c:v>18780</c:v>
                </c:pt>
                <c:pt idx="1879">
                  <c:v>18790</c:v>
                </c:pt>
                <c:pt idx="1880">
                  <c:v>18800</c:v>
                </c:pt>
                <c:pt idx="1881">
                  <c:v>18810</c:v>
                </c:pt>
                <c:pt idx="1882">
                  <c:v>18820</c:v>
                </c:pt>
                <c:pt idx="1883">
                  <c:v>18830</c:v>
                </c:pt>
                <c:pt idx="1884">
                  <c:v>18840</c:v>
                </c:pt>
                <c:pt idx="1885">
                  <c:v>18850</c:v>
                </c:pt>
                <c:pt idx="1886">
                  <c:v>18860</c:v>
                </c:pt>
                <c:pt idx="1887">
                  <c:v>18870</c:v>
                </c:pt>
                <c:pt idx="1888">
                  <c:v>18880</c:v>
                </c:pt>
                <c:pt idx="1889">
                  <c:v>18890</c:v>
                </c:pt>
                <c:pt idx="1890">
                  <c:v>18900</c:v>
                </c:pt>
                <c:pt idx="1891">
                  <c:v>18910</c:v>
                </c:pt>
                <c:pt idx="1892">
                  <c:v>18920</c:v>
                </c:pt>
                <c:pt idx="1893">
                  <c:v>18930</c:v>
                </c:pt>
                <c:pt idx="1894">
                  <c:v>18940</c:v>
                </c:pt>
                <c:pt idx="1895">
                  <c:v>18950</c:v>
                </c:pt>
                <c:pt idx="1896">
                  <c:v>18960</c:v>
                </c:pt>
                <c:pt idx="1897">
                  <c:v>18970</c:v>
                </c:pt>
                <c:pt idx="1898">
                  <c:v>18980</c:v>
                </c:pt>
                <c:pt idx="1899">
                  <c:v>18990</c:v>
                </c:pt>
                <c:pt idx="1900">
                  <c:v>19000</c:v>
                </c:pt>
                <c:pt idx="1901">
                  <c:v>19010</c:v>
                </c:pt>
                <c:pt idx="1902">
                  <c:v>19020</c:v>
                </c:pt>
                <c:pt idx="1903">
                  <c:v>19030</c:v>
                </c:pt>
                <c:pt idx="1904">
                  <c:v>19040</c:v>
                </c:pt>
                <c:pt idx="1905">
                  <c:v>19050</c:v>
                </c:pt>
                <c:pt idx="1906">
                  <c:v>19060</c:v>
                </c:pt>
                <c:pt idx="1907">
                  <c:v>19070</c:v>
                </c:pt>
                <c:pt idx="1908">
                  <c:v>19080</c:v>
                </c:pt>
                <c:pt idx="1909">
                  <c:v>19090</c:v>
                </c:pt>
                <c:pt idx="1910">
                  <c:v>19100</c:v>
                </c:pt>
                <c:pt idx="1911">
                  <c:v>19110</c:v>
                </c:pt>
                <c:pt idx="1912">
                  <c:v>19120</c:v>
                </c:pt>
                <c:pt idx="1913">
                  <c:v>19130</c:v>
                </c:pt>
                <c:pt idx="1914">
                  <c:v>19140</c:v>
                </c:pt>
                <c:pt idx="1915">
                  <c:v>19150</c:v>
                </c:pt>
                <c:pt idx="1916">
                  <c:v>19160</c:v>
                </c:pt>
                <c:pt idx="1917">
                  <c:v>19170</c:v>
                </c:pt>
                <c:pt idx="1918">
                  <c:v>19180</c:v>
                </c:pt>
                <c:pt idx="1919">
                  <c:v>19190</c:v>
                </c:pt>
                <c:pt idx="1920">
                  <c:v>19200</c:v>
                </c:pt>
                <c:pt idx="1921">
                  <c:v>19210</c:v>
                </c:pt>
                <c:pt idx="1922">
                  <c:v>19220</c:v>
                </c:pt>
                <c:pt idx="1923">
                  <c:v>19230</c:v>
                </c:pt>
                <c:pt idx="1924">
                  <c:v>19240</c:v>
                </c:pt>
                <c:pt idx="1925">
                  <c:v>19250</c:v>
                </c:pt>
                <c:pt idx="1926">
                  <c:v>19260</c:v>
                </c:pt>
                <c:pt idx="1927">
                  <c:v>19270</c:v>
                </c:pt>
                <c:pt idx="1928">
                  <c:v>19280</c:v>
                </c:pt>
                <c:pt idx="1929">
                  <c:v>19290</c:v>
                </c:pt>
                <c:pt idx="1930">
                  <c:v>19300</c:v>
                </c:pt>
                <c:pt idx="1931">
                  <c:v>19310</c:v>
                </c:pt>
                <c:pt idx="1932">
                  <c:v>19320</c:v>
                </c:pt>
                <c:pt idx="1933">
                  <c:v>19330</c:v>
                </c:pt>
                <c:pt idx="1934">
                  <c:v>19340</c:v>
                </c:pt>
                <c:pt idx="1935">
                  <c:v>19350</c:v>
                </c:pt>
                <c:pt idx="1936">
                  <c:v>19360</c:v>
                </c:pt>
                <c:pt idx="1937">
                  <c:v>19370</c:v>
                </c:pt>
                <c:pt idx="1938">
                  <c:v>19380</c:v>
                </c:pt>
                <c:pt idx="1939">
                  <c:v>19390</c:v>
                </c:pt>
                <c:pt idx="1940">
                  <c:v>19400</c:v>
                </c:pt>
                <c:pt idx="1941">
                  <c:v>19410</c:v>
                </c:pt>
                <c:pt idx="1942">
                  <c:v>19420</c:v>
                </c:pt>
                <c:pt idx="1943">
                  <c:v>19430</c:v>
                </c:pt>
                <c:pt idx="1944">
                  <c:v>19440</c:v>
                </c:pt>
                <c:pt idx="1945">
                  <c:v>19450</c:v>
                </c:pt>
                <c:pt idx="1946">
                  <c:v>19460</c:v>
                </c:pt>
                <c:pt idx="1947">
                  <c:v>19470</c:v>
                </c:pt>
                <c:pt idx="1948">
                  <c:v>19480</c:v>
                </c:pt>
                <c:pt idx="1949">
                  <c:v>19490</c:v>
                </c:pt>
                <c:pt idx="1950">
                  <c:v>19500</c:v>
                </c:pt>
                <c:pt idx="1951">
                  <c:v>19510</c:v>
                </c:pt>
                <c:pt idx="1952">
                  <c:v>19520</c:v>
                </c:pt>
                <c:pt idx="1953">
                  <c:v>19530</c:v>
                </c:pt>
                <c:pt idx="1954">
                  <c:v>19540</c:v>
                </c:pt>
                <c:pt idx="1955">
                  <c:v>19550</c:v>
                </c:pt>
                <c:pt idx="1956">
                  <c:v>19560</c:v>
                </c:pt>
                <c:pt idx="1957">
                  <c:v>19570</c:v>
                </c:pt>
                <c:pt idx="1958">
                  <c:v>19580</c:v>
                </c:pt>
                <c:pt idx="1959">
                  <c:v>19590</c:v>
                </c:pt>
                <c:pt idx="1960">
                  <c:v>19600</c:v>
                </c:pt>
                <c:pt idx="1961">
                  <c:v>19610</c:v>
                </c:pt>
                <c:pt idx="1962">
                  <c:v>19620</c:v>
                </c:pt>
                <c:pt idx="1963">
                  <c:v>19630</c:v>
                </c:pt>
                <c:pt idx="1964">
                  <c:v>19640</c:v>
                </c:pt>
                <c:pt idx="1965">
                  <c:v>19650</c:v>
                </c:pt>
                <c:pt idx="1966">
                  <c:v>19660</c:v>
                </c:pt>
                <c:pt idx="1967">
                  <c:v>19670</c:v>
                </c:pt>
                <c:pt idx="1968">
                  <c:v>19680</c:v>
                </c:pt>
                <c:pt idx="1969">
                  <c:v>19690</c:v>
                </c:pt>
                <c:pt idx="1970">
                  <c:v>19700</c:v>
                </c:pt>
                <c:pt idx="1971">
                  <c:v>19710</c:v>
                </c:pt>
                <c:pt idx="1972">
                  <c:v>19720</c:v>
                </c:pt>
                <c:pt idx="1973">
                  <c:v>19730</c:v>
                </c:pt>
                <c:pt idx="1974">
                  <c:v>19740</c:v>
                </c:pt>
                <c:pt idx="1975">
                  <c:v>19750</c:v>
                </c:pt>
                <c:pt idx="1976">
                  <c:v>19760</c:v>
                </c:pt>
                <c:pt idx="1977">
                  <c:v>19770</c:v>
                </c:pt>
                <c:pt idx="1978">
                  <c:v>19780</c:v>
                </c:pt>
                <c:pt idx="1979">
                  <c:v>19790</c:v>
                </c:pt>
                <c:pt idx="1980">
                  <c:v>19800</c:v>
                </c:pt>
                <c:pt idx="1981">
                  <c:v>19810</c:v>
                </c:pt>
                <c:pt idx="1982">
                  <c:v>19820</c:v>
                </c:pt>
                <c:pt idx="1983">
                  <c:v>19830</c:v>
                </c:pt>
                <c:pt idx="1984">
                  <c:v>19840</c:v>
                </c:pt>
                <c:pt idx="1985">
                  <c:v>19850</c:v>
                </c:pt>
                <c:pt idx="1986">
                  <c:v>19860</c:v>
                </c:pt>
                <c:pt idx="1987">
                  <c:v>19870</c:v>
                </c:pt>
                <c:pt idx="1988">
                  <c:v>19880</c:v>
                </c:pt>
                <c:pt idx="1989">
                  <c:v>19890</c:v>
                </c:pt>
                <c:pt idx="1990">
                  <c:v>19900</c:v>
                </c:pt>
                <c:pt idx="1991">
                  <c:v>19910</c:v>
                </c:pt>
                <c:pt idx="1992">
                  <c:v>19920</c:v>
                </c:pt>
                <c:pt idx="1993">
                  <c:v>19930</c:v>
                </c:pt>
                <c:pt idx="1994">
                  <c:v>19940</c:v>
                </c:pt>
                <c:pt idx="1995">
                  <c:v>19950</c:v>
                </c:pt>
                <c:pt idx="1996">
                  <c:v>19960</c:v>
                </c:pt>
                <c:pt idx="1997">
                  <c:v>19970</c:v>
                </c:pt>
                <c:pt idx="1998">
                  <c:v>19980</c:v>
                </c:pt>
                <c:pt idx="1999">
                  <c:v>19990</c:v>
                </c:pt>
                <c:pt idx="2000">
                  <c:v>20000</c:v>
                </c:pt>
                <c:pt idx="2001">
                  <c:v>20010</c:v>
                </c:pt>
                <c:pt idx="2002">
                  <c:v>20020</c:v>
                </c:pt>
                <c:pt idx="2003">
                  <c:v>20030</c:v>
                </c:pt>
                <c:pt idx="2004">
                  <c:v>20040</c:v>
                </c:pt>
                <c:pt idx="2005">
                  <c:v>20050</c:v>
                </c:pt>
                <c:pt idx="2006">
                  <c:v>20060</c:v>
                </c:pt>
                <c:pt idx="2007">
                  <c:v>20070</c:v>
                </c:pt>
                <c:pt idx="2008">
                  <c:v>20080</c:v>
                </c:pt>
                <c:pt idx="2009">
                  <c:v>20090</c:v>
                </c:pt>
                <c:pt idx="2010">
                  <c:v>20100</c:v>
                </c:pt>
                <c:pt idx="2011">
                  <c:v>20110</c:v>
                </c:pt>
                <c:pt idx="2012">
                  <c:v>20120</c:v>
                </c:pt>
                <c:pt idx="2013">
                  <c:v>20130</c:v>
                </c:pt>
                <c:pt idx="2014">
                  <c:v>20140</c:v>
                </c:pt>
                <c:pt idx="2015">
                  <c:v>20150</c:v>
                </c:pt>
                <c:pt idx="2016">
                  <c:v>20160</c:v>
                </c:pt>
                <c:pt idx="2017">
                  <c:v>20170</c:v>
                </c:pt>
                <c:pt idx="2018">
                  <c:v>20180</c:v>
                </c:pt>
                <c:pt idx="2019">
                  <c:v>20190</c:v>
                </c:pt>
                <c:pt idx="2020">
                  <c:v>20200</c:v>
                </c:pt>
                <c:pt idx="2021">
                  <c:v>20210</c:v>
                </c:pt>
                <c:pt idx="2022">
                  <c:v>20220</c:v>
                </c:pt>
                <c:pt idx="2023">
                  <c:v>20230</c:v>
                </c:pt>
                <c:pt idx="2024">
                  <c:v>20240</c:v>
                </c:pt>
                <c:pt idx="2025">
                  <c:v>20250</c:v>
                </c:pt>
                <c:pt idx="2026">
                  <c:v>20260</c:v>
                </c:pt>
                <c:pt idx="2027">
                  <c:v>20270</c:v>
                </c:pt>
                <c:pt idx="2028">
                  <c:v>20280</c:v>
                </c:pt>
                <c:pt idx="2029">
                  <c:v>20290</c:v>
                </c:pt>
                <c:pt idx="2030">
                  <c:v>20300</c:v>
                </c:pt>
                <c:pt idx="2031">
                  <c:v>20310</c:v>
                </c:pt>
                <c:pt idx="2032">
                  <c:v>20320</c:v>
                </c:pt>
                <c:pt idx="2033">
                  <c:v>20330</c:v>
                </c:pt>
                <c:pt idx="2034">
                  <c:v>20340</c:v>
                </c:pt>
                <c:pt idx="2035">
                  <c:v>20350</c:v>
                </c:pt>
                <c:pt idx="2036">
                  <c:v>20360</c:v>
                </c:pt>
                <c:pt idx="2037">
                  <c:v>20370</c:v>
                </c:pt>
                <c:pt idx="2038">
                  <c:v>20380</c:v>
                </c:pt>
                <c:pt idx="2039">
                  <c:v>20390</c:v>
                </c:pt>
                <c:pt idx="2040">
                  <c:v>20400</c:v>
                </c:pt>
                <c:pt idx="2041">
                  <c:v>20410</c:v>
                </c:pt>
                <c:pt idx="2042">
                  <c:v>20420</c:v>
                </c:pt>
                <c:pt idx="2043">
                  <c:v>20430</c:v>
                </c:pt>
                <c:pt idx="2044">
                  <c:v>20440</c:v>
                </c:pt>
                <c:pt idx="2045">
                  <c:v>20450</c:v>
                </c:pt>
                <c:pt idx="2046">
                  <c:v>20460</c:v>
                </c:pt>
                <c:pt idx="2047">
                  <c:v>20470</c:v>
                </c:pt>
                <c:pt idx="2048">
                  <c:v>20480</c:v>
                </c:pt>
                <c:pt idx="2049">
                  <c:v>20490</c:v>
                </c:pt>
                <c:pt idx="2050">
                  <c:v>20500</c:v>
                </c:pt>
                <c:pt idx="2051">
                  <c:v>20510</c:v>
                </c:pt>
                <c:pt idx="2052">
                  <c:v>20520</c:v>
                </c:pt>
                <c:pt idx="2053">
                  <c:v>20530</c:v>
                </c:pt>
                <c:pt idx="2054">
                  <c:v>20540</c:v>
                </c:pt>
                <c:pt idx="2055">
                  <c:v>20550</c:v>
                </c:pt>
                <c:pt idx="2056">
                  <c:v>20560</c:v>
                </c:pt>
                <c:pt idx="2057">
                  <c:v>20570</c:v>
                </c:pt>
                <c:pt idx="2058">
                  <c:v>20580</c:v>
                </c:pt>
                <c:pt idx="2059">
                  <c:v>20590</c:v>
                </c:pt>
                <c:pt idx="2060">
                  <c:v>20600</c:v>
                </c:pt>
                <c:pt idx="2061">
                  <c:v>20610</c:v>
                </c:pt>
                <c:pt idx="2062">
                  <c:v>20620</c:v>
                </c:pt>
                <c:pt idx="2063">
                  <c:v>20630</c:v>
                </c:pt>
                <c:pt idx="2064">
                  <c:v>20640</c:v>
                </c:pt>
                <c:pt idx="2065">
                  <c:v>20650</c:v>
                </c:pt>
                <c:pt idx="2066">
                  <c:v>20660</c:v>
                </c:pt>
                <c:pt idx="2067">
                  <c:v>20670</c:v>
                </c:pt>
                <c:pt idx="2068">
                  <c:v>20680</c:v>
                </c:pt>
                <c:pt idx="2069">
                  <c:v>20690</c:v>
                </c:pt>
                <c:pt idx="2070">
                  <c:v>20700</c:v>
                </c:pt>
                <c:pt idx="2071">
                  <c:v>20710</c:v>
                </c:pt>
                <c:pt idx="2072">
                  <c:v>20720</c:v>
                </c:pt>
                <c:pt idx="2073">
                  <c:v>20730</c:v>
                </c:pt>
                <c:pt idx="2074">
                  <c:v>20740</c:v>
                </c:pt>
                <c:pt idx="2075">
                  <c:v>20750</c:v>
                </c:pt>
                <c:pt idx="2076">
                  <c:v>20760</c:v>
                </c:pt>
                <c:pt idx="2077">
                  <c:v>20770</c:v>
                </c:pt>
                <c:pt idx="2078">
                  <c:v>20780</c:v>
                </c:pt>
                <c:pt idx="2079">
                  <c:v>20790</c:v>
                </c:pt>
                <c:pt idx="2080">
                  <c:v>20800</c:v>
                </c:pt>
                <c:pt idx="2081">
                  <c:v>20810</c:v>
                </c:pt>
                <c:pt idx="2082">
                  <c:v>20820</c:v>
                </c:pt>
                <c:pt idx="2083">
                  <c:v>20830</c:v>
                </c:pt>
                <c:pt idx="2084">
                  <c:v>20840</c:v>
                </c:pt>
                <c:pt idx="2085">
                  <c:v>20850</c:v>
                </c:pt>
                <c:pt idx="2086">
                  <c:v>20860</c:v>
                </c:pt>
                <c:pt idx="2087">
                  <c:v>20870</c:v>
                </c:pt>
                <c:pt idx="2088">
                  <c:v>20880</c:v>
                </c:pt>
                <c:pt idx="2089">
                  <c:v>20890</c:v>
                </c:pt>
                <c:pt idx="2090">
                  <c:v>20900</c:v>
                </c:pt>
                <c:pt idx="2091">
                  <c:v>20910</c:v>
                </c:pt>
                <c:pt idx="2092">
                  <c:v>20920</c:v>
                </c:pt>
                <c:pt idx="2093">
                  <c:v>20930</c:v>
                </c:pt>
                <c:pt idx="2094">
                  <c:v>20940</c:v>
                </c:pt>
                <c:pt idx="2095">
                  <c:v>20950</c:v>
                </c:pt>
                <c:pt idx="2096">
                  <c:v>20960</c:v>
                </c:pt>
                <c:pt idx="2097">
                  <c:v>20970</c:v>
                </c:pt>
                <c:pt idx="2098">
                  <c:v>20980</c:v>
                </c:pt>
                <c:pt idx="2099">
                  <c:v>20990</c:v>
                </c:pt>
                <c:pt idx="2100">
                  <c:v>21000</c:v>
                </c:pt>
                <c:pt idx="2101">
                  <c:v>21010</c:v>
                </c:pt>
                <c:pt idx="2102">
                  <c:v>21020</c:v>
                </c:pt>
                <c:pt idx="2103">
                  <c:v>21030</c:v>
                </c:pt>
                <c:pt idx="2104">
                  <c:v>21040</c:v>
                </c:pt>
                <c:pt idx="2105">
                  <c:v>21050</c:v>
                </c:pt>
                <c:pt idx="2106">
                  <c:v>21060</c:v>
                </c:pt>
                <c:pt idx="2107">
                  <c:v>21070</c:v>
                </c:pt>
                <c:pt idx="2108">
                  <c:v>21080</c:v>
                </c:pt>
                <c:pt idx="2109">
                  <c:v>21090</c:v>
                </c:pt>
                <c:pt idx="2110">
                  <c:v>21100</c:v>
                </c:pt>
                <c:pt idx="2111">
                  <c:v>21110</c:v>
                </c:pt>
                <c:pt idx="2112">
                  <c:v>21120</c:v>
                </c:pt>
                <c:pt idx="2113">
                  <c:v>21130</c:v>
                </c:pt>
                <c:pt idx="2114">
                  <c:v>21140</c:v>
                </c:pt>
                <c:pt idx="2115">
                  <c:v>21150</c:v>
                </c:pt>
                <c:pt idx="2116">
                  <c:v>21160</c:v>
                </c:pt>
                <c:pt idx="2117">
                  <c:v>21170</c:v>
                </c:pt>
                <c:pt idx="2118">
                  <c:v>21180</c:v>
                </c:pt>
                <c:pt idx="2119">
                  <c:v>21190</c:v>
                </c:pt>
                <c:pt idx="2120">
                  <c:v>21200</c:v>
                </c:pt>
                <c:pt idx="2121">
                  <c:v>21210</c:v>
                </c:pt>
                <c:pt idx="2122">
                  <c:v>21220</c:v>
                </c:pt>
                <c:pt idx="2123">
                  <c:v>21230</c:v>
                </c:pt>
                <c:pt idx="2124">
                  <c:v>21240</c:v>
                </c:pt>
                <c:pt idx="2125">
                  <c:v>21250</c:v>
                </c:pt>
                <c:pt idx="2126">
                  <c:v>21260</c:v>
                </c:pt>
                <c:pt idx="2127">
                  <c:v>21270</c:v>
                </c:pt>
                <c:pt idx="2128">
                  <c:v>21280</c:v>
                </c:pt>
                <c:pt idx="2129">
                  <c:v>21290</c:v>
                </c:pt>
                <c:pt idx="2130">
                  <c:v>21300</c:v>
                </c:pt>
                <c:pt idx="2131">
                  <c:v>21310</c:v>
                </c:pt>
                <c:pt idx="2132">
                  <c:v>21320</c:v>
                </c:pt>
                <c:pt idx="2133">
                  <c:v>21330</c:v>
                </c:pt>
                <c:pt idx="2134">
                  <c:v>21340</c:v>
                </c:pt>
                <c:pt idx="2135">
                  <c:v>21350</c:v>
                </c:pt>
                <c:pt idx="2136">
                  <c:v>21360</c:v>
                </c:pt>
                <c:pt idx="2137">
                  <c:v>21370</c:v>
                </c:pt>
                <c:pt idx="2138">
                  <c:v>21380</c:v>
                </c:pt>
                <c:pt idx="2139">
                  <c:v>21390</c:v>
                </c:pt>
                <c:pt idx="2140">
                  <c:v>21400</c:v>
                </c:pt>
                <c:pt idx="2141">
                  <c:v>21410</c:v>
                </c:pt>
                <c:pt idx="2142">
                  <c:v>21420</c:v>
                </c:pt>
                <c:pt idx="2143">
                  <c:v>21430</c:v>
                </c:pt>
                <c:pt idx="2144">
                  <c:v>21440</c:v>
                </c:pt>
                <c:pt idx="2145">
                  <c:v>21450</c:v>
                </c:pt>
                <c:pt idx="2146">
                  <c:v>21460</c:v>
                </c:pt>
                <c:pt idx="2147">
                  <c:v>21470</c:v>
                </c:pt>
                <c:pt idx="2148">
                  <c:v>21480</c:v>
                </c:pt>
                <c:pt idx="2149">
                  <c:v>21490</c:v>
                </c:pt>
                <c:pt idx="2150">
                  <c:v>21500</c:v>
                </c:pt>
                <c:pt idx="2151">
                  <c:v>21510</c:v>
                </c:pt>
                <c:pt idx="2152">
                  <c:v>21520</c:v>
                </c:pt>
                <c:pt idx="2153">
                  <c:v>21530</c:v>
                </c:pt>
                <c:pt idx="2154">
                  <c:v>21540</c:v>
                </c:pt>
                <c:pt idx="2155">
                  <c:v>21550</c:v>
                </c:pt>
                <c:pt idx="2156">
                  <c:v>21560</c:v>
                </c:pt>
                <c:pt idx="2157">
                  <c:v>21570</c:v>
                </c:pt>
                <c:pt idx="2158">
                  <c:v>21580</c:v>
                </c:pt>
                <c:pt idx="2159">
                  <c:v>21590</c:v>
                </c:pt>
                <c:pt idx="2160">
                  <c:v>21600</c:v>
                </c:pt>
                <c:pt idx="2161">
                  <c:v>21610</c:v>
                </c:pt>
                <c:pt idx="2162">
                  <c:v>21620</c:v>
                </c:pt>
                <c:pt idx="2163">
                  <c:v>21630</c:v>
                </c:pt>
                <c:pt idx="2164">
                  <c:v>21640</c:v>
                </c:pt>
                <c:pt idx="2165">
                  <c:v>21650</c:v>
                </c:pt>
                <c:pt idx="2166">
                  <c:v>21660</c:v>
                </c:pt>
                <c:pt idx="2167">
                  <c:v>21670</c:v>
                </c:pt>
                <c:pt idx="2168">
                  <c:v>21680</c:v>
                </c:pt>
                <c:pt idx="2169">
                  <c:v>21690</c:v>
                </c:pt>
                <c:pt idx="2170">
                  <c:v>21700</c:v>
                </c:pt>
                <c:pt idx="2171">
                  <c:v>21710</c:v>
                </c:pt>
                <c:pt idx="2172">
                  <c:v>21720</c:v>
                </c:pt>
                <c:pt idx="2173">
                  <c:v>21730</c:v>
                </c:pt>
                <c:pt idx="2174">
                  <c:v>21740</c:v>
                </c:pt>
                <c:pt idx="2175">
                  <c:v>21750</c:v>
                </c:pt>
                <c:pt idx="2176">
                  <c:v>21760</c:v>
                </c:pt>
                <c:pt idx="2177">
                  <c:v>21770</c:v>
                </c:pt>
                <c:pt idx="2178">
                  <c:v>21780</c:v>
                </c:pt>
                <c:pt idx="2179">
                  <c:v>21790</c:v>
                </c:pt>
                <c:pt idx="2180">
                  <c:v>21800</c:v>
                </c:pt>
                <c:pt idx="2181">
                  <c:v>21810</c:v>
                </c:pt>
                <c:pt idx="2182">
                  <c:v>21820</c:v>
                </c:pt>
                <c:pt idx="2183">
                  <c:v>21830</c:v>
                </c:pt>
                <c:pt idx="2184">
                  <c:v>21840</c:v>
                </c:pt>
                <c:pt idx="2185">
                  <c:v>21850</c:v>
                </c:pt>
                <c:pt idx="2186">
                  <c:v>21860</c:v>
                </c:pt>
                <c:pt idx="2187">
                  <c:v>21870</c:v>
                </c:pt>
                <c:pt idx="2188">
                  <c:v>21880</c:v>
                </c:pt>
                <c:pt idx="2189">
                  <c:v>21890</c:v>
                </c:pt>
                <c:pt idx="2190">
                  <c:v>21900</c:v>
                </c:pt>
                <c:pt idx="2191">
                  <c:v>21910</c:v>
                </c:pt>
                <c:pt idx="2192">
                  <c:v>21920</c:v>
                </c:pt>
                <c:pt idx="2193">
                  <c:v>21930</c:v>
                </c:pt>
                <c:pt idx="2194">
                  <c:v>21940</c:v>
                </c:pt>
                <c:pt idx="2195">
                  <c:v>21950</c:v>
                </c:pt>
                <c:pt idx="2196">
                  <c:v>21960</c:v>
                </c:pt>
                <c:pt idx="2197">
                  <c:v>21970</c:v>
                </c:pt>
                <c:pt idx="2198">
                  <c:v>21980</c:v>
                </c:pt>
                <c:pt idx="2199">
                  <c:v>21990</c:v>
                </c:pt>
                <c:pt idx="2200">
                  <c:v>22000</c:v>
                </c:pt>
                <c:pt idx="2201">
                  <c:v>22010</c:v>
                </c:pt>
                <c:pt idx="2202">
                  <c:v>22020</c:v>
                </c:pt>
                <c:pt idx="2203">
                  <c:v>22030</c:v>
                </c:pt>
                <c:pt idx="2204">
                  <c:v>22040</c:v>
                </c:pt>
                <c:pt idx="2205">
                  <c:v>22050</c:v>
                </c:pt>
                <c:pt idx="2206">
                  <c:v>22060</c:v>
                </c:pt>
                <c:pt idx="2207">
                  <c:v>22070</c:v>
                </c:pt>
                <c:pt idx="2208">
                  <c:v>22080</c:v>
                </c:pt>
                <c:pt idx="2209">
                  <c:v>22090</c:v>
                </c:pt>
                <c:pt idx="2210">
                  <c:v>22100</c:v>
                </c:pt>
                <c:pt idx="2211">
                  <c:v>22110</c:v>
                </c:pt>
                <c:pt idx="2212">
                  <c:v>22120</c:v>
                </c:pt>
                <c:pt idx="2213">
                  <c:v>22130</c:v>
                </c:pt>
                <c:pt idx="2214">
                  <c:v>22140</c:v>
                </c:pt>
                <c:pt idx="2215">
                  <c:v>22150</c:v>
                </c:pt>
                <c:pt idx="2216">
                  <c:v>22160</c:v>
                </c:pt>
                <c:pt idx="2217">
                  <c:v>22170</c:v>
                </c:pt>
                <c:pt idx="2218">
                  <c:v>22180</c:v>
                </c:pt>
                <c:pt idx="2219">
                  <c:v>22190</c:v>
                </c:pt>
                <c:pt idx="2220">
                  <c:v>22200</c:v>
                </c:pt>
                <c:pt idx="2221">
                  <c:v>22210</c:v>
                </c:pt>
                <c:pt idx="2222">
                  <c:v>22220</c:v>
                </c:pt>
                <c:pt idx="2223">
                  <c:v>22230</c:v>
                </c:pt>
              </c:numCache>
            </c:numRef>
          </c:xVal>
          <c:yVal>
            <c:numRef>
              <c:f>Hoja1!$H$4:$H$2227</c:f>
              <c:numCache>
                <c:formatCode>General</c:formatCode>
                <c:ptCount val="2224"/>
                <c:pt idx="0">
                  <c:v>295.14999999999998</c:v>
                </c:pt>
                <c:pt idx="1">
                  <c:v>297.92</c:v>
                </c:pt>
                <c:pt idx="2">
                  <c:v>298.69</c:v>
                </c:pt>
                <c:pt idx="3">
                  <c:v>298.91000000000003</c:v>
                </c:pt>
                <c:pt idx="4">
                  <c:v>298.97000000000003</c:v>
                </c:pt>
                <c:pt idx="5">
                  <c:v>298.98</c:v>
                </c:pt>
                <c:pt idx="6">
                  <c:v>298.98</c:v>
                </c:pt>
                <c:pt idx="7">
                  <c:v>298.97000000000003</c:v>
                </c:pt>
                <c:pt idx="8">
                  <c:v>298.95999999999998</c:v>
                </c:pt>
                <c:pt idx="9">
                  <c:v>298.95</c:v>
                </c:pt>
                <c:pt idx="10">
                  <c:v>298.94</c:v>
                </c:pt>
                <c:pt idx="11">
                  <c:v>298.93</c:v>
                </c:pt>
                <c:pt idx="12">
                  <c:v>298.93</c:v>
                </c:pt>
                <c:pt idx="13">
                  <c:v>298.93</c:v>
                </c:pt>
                <c:pt idx="14">
                  <c:v>298.92</c:v>
                </c:pt>
                <c:pt idx="15">
                  <c:v>298.92</c:v>
                </c:pt>
                <c:pt idx="16">
                  <c:v>298.92</c:v>
                </c:pt>
                <c:pt idx="17">
                  <c:v>298.92</c:v>
                </c:pt>
                <c:pt idx="18">
                  <c:v>298.92</c:v>
                </c:pt>
                <c:pt idx="19">
                  <c:v>298.93</c:v>
                </c:pt>
                <c:pt idx="20">
                  <c:v>298.93</c:v>
                </c:pt>
                <c:pt idx="21">
                  <c:v>298.93</c:v>
                </c:pt>
                <c:pt idx="22">
                  <c:v>298.93</c:v>
                </c:pt>
                <c:pt idx="23">
                  <c:v>298.94</c:v>
                </c:pt>
                <c:pt idx="24">
                  <c:v>298.94</c:v>
                </c:pt>
                <c:pt idx="25">
                  <c:v>298.94</c:v>
                </c:pt>
                <c:pt idx="26">
                  <c:v>298.95</c:v>
                </c:pt>
                <c:pt idx="27">
                  <c:v>298.95</c:v>
                </c:pt>
                <c:pt idx="28">
                  <c:v>298.95</c:v>
                </c:pt>
                <c:pt idx="29">
                  <c:v>298.95999999999998</c:v>
                </c:pt>
                <c:pt idx="30">
                  <c:v>298.95999999999998</c:v>
                </c:pt>
                <c:pt idx="31">
                  <c:v>298.95999999999998</c:v>
                </c:pt>
                <c:pt idx="32">
                  <c:v>298.97000000000003</c:v>
                </c:pt>
                <c:pt idx="33">
                  <c:v>298.97000000000003</c:v>
                </c:pt>
                <c:pt idx="34">
                  <c:v>298.97000000000003</c:v>
                </c:pt>
                <c:pt idx="35">
                  <c:v>298.98</c:v>
                </c:pt>
                <c:pt idx="36">
                  <c:v>298.98</c:v>
                </c:pt>
                <c:pt idx="37">
                  <c:v>298.98</c:v>
                </c:pt>
                <c:pt idx="38">
                  <c:v>298.99</c:v>
                </c:pt>
                <c:pt idx="39">
                  <c:v>298.99</c:v>
                </c:pt>
                <c:pt idx="40">
                  <c:v>298.99</c:v>
                </c:pt>
                <c:pt idx="41">
                  <c:v>299</c:v>
                </c:pt>
                <c:pt idx="42">
                  <c:v>299</c:v>
                </c:pt>
                <c:pt idx="43">
                  <c:v>299</c:v>
                </c:pt>
                <c:pt idx="44">
                  <c:v>299.01</c:v>
                </c:pt>
                <c:pt idx="45">
                  <c:v>299.01</c:v>
                </c:pt>
                <c:pt idx="46">
                  <c:v>299.01</c:v>
                </c:pt>
                <c:pt idx="47">
                  <c:v>299.01</c:v>
                </c:pt>
                <c:pt idx="48">
                  <c:v>299.02</c:v>
                </c:pt>
                <c:pt idx="49">
                  <c:v>299.02</c:v>
                </c:pt>
                <c:pt idx="50">
                  <c:v>299.02</c:v>
                </c:pt>
                <c:pt idx="51">
                  <c:v>299.02</c:v>
                </c:pt>
                <c:pt idx="52">
                  <c:v>299.02999999999997</c:v>
                </c:pt>
                <c:pt idx="53">
                  <c:v>299.02999999999997</c:v>
                </c:pt>
                <c:pt idx="54">
                  <c:v>299.02999999999997</c:v>
                </c:pt>
                <c:pt idx="55">
                  <c:v>299.02999999999997</c:v>
                </c:pt>
                <c:pt idx="56">
                  <c:v>299.02999999999997</c:v>
                </c:pt>
                <c:pt idx="57">
                  <c:v>299.04000000000002</c:v>
                </c:pt>
                <c:pt idx="58">
                  <c:v>299.04000000000002</c:v>
                </c:pt>
                <c:pt idx="59">
                  <c:v>299.04000000000002</c:v>
                </c:pt>
                <c:pt idx="60">
                  <c:v>299.04000000000002</c:v>
                </c:pt>
                <c:pt idx="61">
                  <c:v>299.04000000000002</c:v>
                </c:pt>
                <c:pt idx="62">
                  <c:v>299.04000000000002</c:v>
                </c:pt>
                <c:pt idx="63">
                  <c:v>299.05</c:v>
                </c:pt>
                <c:pt idx="64">
                  <c:v>299.05</c:v>
                </c:pt>
                <c:pt idx="65">
                  <c:v>299.05</c:v>
                </c:pt>
                <c:pt idx="66">
                  <c:v>299.05</c:v>
                </c:pt>
                <c:pt idx="67">
                  <c:v>299.05</c:v>
                </c:pt>
                <c:pt idx="68">
                  <c:v>299.05</c:v>
                </c:pt>
                <c:pt idx="69">
                  <c:v>299.05</c:v>
                </c:pt>
                <c:pt idx="70">
                  <c:v>299.05</c:v>
                </c:pt>
                <c:pt idx="71">
                  <c:v>299.06</c:v>
                </c:pt>
                <c:pt idx="72">
                  <c:v>299.06</c:v>
                </c:pt>
                <c:pt idx="73">
                  <c:v>299.06</c:v>
                </c:pt>
                <c:pt idx="74">
                  <c:v>299.06</c:v>
                </c:pt>
                <c:pt idx="75">
                  <c:v>299.06</c:v>
                </c:pt>
                <c:pt idx="76">
                  <c:v>299.06</c:v>
                </c:pt>
                <c:pt idx="77">
                  <c:v>299.06</c:v>
                </c:pt>
                <c:pt idx="78">
                  <c:v>299.06</c:v>
                </c:pt>
                <c:pt idx="79">
                  <c:v>299.06</c:v>
                </c:pt>
                <c:pt idx="80">
                  <c:v>299.06</c:v>
                </c:pt>
                <c:pt idx="81">
                  <c:v>299.07</c:v>
                </c:pt>
                <c:pt idx="82">
                  <c:v>299.07</c:v>
                </c:pt>
                <c:pt idx="83">
                  <c:v>299.07</c:v>
                </c:pt>
                <c:pt idx="84">
                  <c:v>299.07</c:v>
                </c:pt>
                <c:pt idx="85">
                  <c:v>299.07</c:v>
                </c:pt>
                <c:pt idx="86">
                  <c:v>299.07</c:v>
                </c:pt>
                <c:pt idx="87">
                  <c:v>299.07</c:v>
                </c:pt>
                <c:pt idx="88">
                  <c:v>299.07</c:v>
                </c:pt>
                <c:pt idx="89">
                  <c:v>299.07</c:v>
                </c:pt>
                <c:pt idx="90">
                  <c:v>299.07</c:v>
                </c:pt>
                <c:pt idx="91">
                  <c:v>299.07</c:v>
                </c:pt>
                <c:pt idx="92">
                  <c:v>299.07</c:v>
                </c:pt>
                <c:pt idx="93">
                  <c:v>299.07</c:v>
                </c:pt>
                <c:pt idx="94">
                  <c:v>299.07</c:v>
                </c:pt>
                <c:pt idx="95">
                  <c:v>299.07</c:v>
                </c:pt>
                <c:pt idx="96">
                  <c:v>299.08</c:v>
                </c:pt>
                <c:pt idx="97">
                  <c:v>299.08</c:v>
                </c:pt>
                <c:pt idx="98">
                  <c:v>299.08</c:v>
                </c:pt>
                <c:pt idx="99">
                  <c:v>299.08</c:v>
                </c:pt>
                <c:pt idx="100">
                  <c:v>299.08</c:v>
                </c:pt>
                <c:pt idx="101">
                  <c:v>299.08</c:v>
                </c:pt>
                <c:pt idx="102">
                  <c:v>299.08</c:v>
                </c:pt>
                <c:pt idx="103">
                  <c:v>299.08</c:v>
                </c:pt>
                <c:pt idx="104">
                  <c:v>299.08</c:v>
                </c:pt>
                <c:pt idx="105">
                  <c:v>299.08</c:v>
                </c:pt>
                <c:pt idx="106">
                  <c:v>299.08</c:v>
                </c:pt>
                <c:pt idx="107">
                  <c:v>299.08</c:v>
                </c:pt>
                <c:pt idx="108">
                  <c:v>299.08</c:v>
                </c:pt>
                <c:pt idx="109">
                  <c:v>299.08</c:v>
                </c:pt>
                <c:pt idx="110">
                  <c:v>299.08</c:v>
                </c:pt>
                <c:pt idx="111">
                  <c:v>299.08</c:v>
                </c:pt>
                <c:pt idx="112">
                  <c:v>299.08</c:v>
                </c:pt>
                <c:pt idx="113">
                  <c:v>299.08</c:v>
                </c:pt>
                <c:pt idx="114">
                  <c:v>299.08</c:v>
                </c:pt>
                <c:pt idx="115">
                  <c:v>299.08</c:v>
                </c:pt>
                <c:pt idx="116">
                  <c:v>299.08</c:v>
                </c:pt>
                <c:pt idx="117">
                  <c:v>299.08999999999997</c:v>
                </c:pt>
                <c:pt idx="118">
                  <c:v>299.08999999999997</c:v>
                </c:pt>
                <c:pt idx="119">
                  <c:v>299.08999999999997</c:v>
                </c:pt>
                <c:pt idx="120">
                  <c:v>299.08999999999997</c:v>
                </c:pt>
                <c:pt idx="121">
                  <c:v>299.08999999999997</c:v>
                </c:pt>
                <c:pt idx="122">
                  <c:v>299.08999999999997</c:v>
                </c:pt>
                <c:pt idx="123">
                  <c:v>299.08999999999997</c:v>
                </c:pt>
                <c:pt idx="124">
                  <c:v>299.08999999999997</c:v>
                </c:pt>
                <c:pt idx="125">
                  <c:v>299.08999999999997</c:v>
                </c:pt>
                <c:pt idx="126">
                  <c:v>299.08999999999997</c:v>
                </c:pt>
                <c:pt idx="127">
                  <c:v>299.08999999999997</c:v>
                </c:pt>
                <c:pt idx="128">
                  <c:v>299.08999999999997</c:v>
                </c:pt>
                <c:pt idx="129">
                  <c:v>299.08999999999997</c:v>
                </c:pt>
                <c:pt idx="130">
                  <c:v>299.08999999999997</c:v>
                </c:pt>
                <c:pt idx="131">
                  <c:v>299.08999999999997</c:v>
                </c:pt>
                <c:pt idx="132">
                  <c:v>299.08999999999997</c:v>
                </c:pt>
                <c:pt idx="133">
                  <c:v>299.08999999999997</c:v>
                </c:pt>
                <c:pt idx="134">
                  <c:v>299.08999999999997</c:v>
                </c:pt>
                <c:pt idx="135">
                  <c:v>299.08999999999997</c:v>
                </c:pt>
                <c:pt idx="136">
                  <c:v>299.08999999999997</c:v>
                </c:pt>
                <c:pt idx="137">
                  <c:v>299.08999999999997</c:v>
                </c:pt>
                <c:pt idx="138">
                  <c:v>299.08999999999997</c:v>
                </c:pt>
                <c:pt idx="139">
                  <c:v>299.08999999999997</c:v>
                </c:pt>
                <c:pt idx="140">
                  <c:v>299.08999999999997</c:v>
                </c:pt>
                <c:pt idx="141">
                  <c:v>299.08999999999997</c:v>
                </c:pt>
                <c:pt idx="142">
                  <c:v>299.08999999999997</c:v>
                </c:pt>
                <c:pt idx="143">
                  <c:v>299.08999999999997</c:v>
                </c:pt>
                <c:pt idx="144">
                  <c:v>299.08999999999997</c:v>
                </c:pt>
                <c:pt idx="145">
                  <c:v>299.08999999999997</c:v>
                </c:pt>
                <c:pt idx="146">
                  <c:v>299.08999999999997</c:v>
                </c:pt>
                <c:pt idx="147">
                  <c:v>299.08999999999997</c:v>
                </c:pt>
                <c:pt idx="148">
                  <c:v>299.08999999999997</c:v>
                </c:pt>
                <c:pt idx="149">
                  <c:v>299.10000000000002</c:v>
                </c:pt>
                <c:pt idx="150">
                  <c:v>299.10000000000002</c:v>
                </c:pt>
                <c:pt idx="151">
                  <c:v>299.10000000000002</c:v>
                </c:pt>
                <c:pt idx="152">
                  <c:v>299.10000000000002</c:v>
                </c:pt>
                <c:pt idx="153">
                  <c:v>299.10000000000002</c:v>
                </c:pt>
                <c:pt idx="154">
                  <c:v>299.10000000000002</c:v>
                </c:pt>
                <c:pt idx="155">
                  <c:v>299.10000000000002</c:v>
                </c:pt>
                <c:pt idx="156">
                  <c:v>299.10000000000002</c:v>
                </c:pt>
                <c:pt idx="157">
                  <c:v>299.10000000000002</c:v>
                </c:pt>
                <c:pt idx="158">
                  <c:v>299.10000000000002</c:v>
                </c:pt>
                <c:pt idx="159">
                  <c:v>299.10000000000002</c:v>
                </c:pt>
                <c:pt idx="160">
                  <c:v>299.10000000000002</c:v>
                </c:pt>
                <c:pt idx="161">
                  <c:v>299.10000000000002</c:v>
                </c:pt>
                <c:pt idx="162">
                  <c:v>299.10000000000002</c:v>
                </c:pt>
                <c:pt idx="163">
                  <c:v>299.10000000000002</c:v>
                </c:pt>
                <c:pt idx="164">
                  <c:v>299.10000000000002</c:v>
                </c:pt>
                <c:pt idx="165">
                  <c:v>299.10000000000002</c:v>
                </c:pt>
                <c:pt idx="166">
                  <c:v>299.10000000000002</c:v>
                </c:pt>
                <c:pt idx="167">
                  <c:v>299.10000000000002</c:v>
                </c:pt>
                <c:pt idx="168">
                  <c:v>299.10000000000002</c:v>
                </c:pt>
                <c:pt idx="169">
                  <c:v>299.10000000000002</c:v>
                </c:pt>
                <c:pt idx="170">
                  <c:v>299.10000000000002</c:v>
                </c:pt>
                <c:pt idx="171">
                  <c:v>299.10000000000002</c:v>
                </c:pt>
                <c:pt idx="172">
                  <c:v>299.10000000000002</c:v>
                </c:pt>
                <c:pt idx="173">
                  <c:v>299.10000000000002</c:v>
                </c:pt>
                <c:pt idx="174">
                  <c:v>299.10000000000002</c:v>
                </c:pt>
                <c:pt idx="175">
                  <c:v>299.10000000000002</c:v>
                </c:pt>
                <c:pt idx="176">
                  <c:v>299.10000000000002</c:v>
                </c:pt>
                <c:pt idx="177">
                  <c:v>299.10000000000002</c:v>
                </c:pt>
                <c:pt idx="178">
                  <c:v>299.10000000000002</c:v>
                </c:pt>
                <c:pt idx="179">
                  <c:v>299.10000000000002</c:v>
                </c:pt>
                <c:pt idx="180">
                  <c:v>299.10000000000002</c:v>
                </c:pt>
                <c:pt idx="181">
                  <c:v>299.10000000000002</c:v>
                </c:pt>
                <c:pt idx="182">
                  <c:v>299.10000000000002</c:v>
                </c:pt>
                <c:pt idx="183">
                  <c:v>299.10000000000002</c:v>
                </c:pt>
                <c:pt idx="184">
                  <c:v>299.10000000000002</c:v>
                </c:pt>
                <c:pt idx="185">
                  <c:v>299.10000000000002</c:v>
                </c:pt>
                <c:pt idx="186">
                  <c:v>299.10000000000002</c:v>
                </c:pt>
                <c:pt idx="187">
                  <c:v>299.10000000000002</c:v>
                </c:pt>
                <c:pt idx="188">
                  <c:v>299.10000000000002</c:v>
                </c:pt>
                <c:pt idx="189">
                  <c:v>299.10000000000002</c:v>
                </c:pt>
                <c:pt idx="190">
                  <c:v>299.10000000000002</c:v>
                </c:pt>
                <c:pt idx="191">
                  <c:v>299.10000000000002</c:v>
                </c:pt>
                <c:pt idx="192">
                  <c:v>299.10000000000002</c:v>
                </c:pt>
                <c:pt idx="193">
                  <c:v>299.10000000000002</c:v>
                </c:pt>
                <c:pt idx="194">
                  <c:v>299.10000000000002</c:v>
                </c:pt>
                <c:pt idx="195">
                  <c:v>299.10000000000002</c:v>
                </c:pt>
                <c:pt idx="196">
                  <c:v>299.11</c:v>
                </c:pt>
                <c:pt idx="197">
                  <c:v>299.11</c:v>
                </c:pt>
                <c:pt idx="198">
                  <c:v>299.11</c:v>
                </c:pt>
                <c:pt idx="199">
                  <c:v>299.11</c:v>
                </c:pt>
                <c:pt idx="200">
                  <c:v>299.11</c:v>
                </c:pt>
                <c:pt idx="201">
                  <c:v>299.11</c:v>
                </c:pt>
                <c:pt idx="202">
                  <c:v>299.11</c:v>
                </c:pt>
                <c:pt idx="203">
                  <c:v>299.11</c:v>
                </c:pt>
                <c:pt idx="204">
                  <c:v>299.11</c:v>
                </c:pt>
                <c:pt idx="205">
                  <c:v>299.11</c:v>
                </c:pt>
                <c:pt idx="206">
                  <c:v>299.11</c:v>
                </c:pt>
                <c:pt idx="207">
                  <c:v>299.11</c:v>
                </c:pt>
                <c:pt idx="208">
                  <c:v>299.11</c:v>
                </c:pt>
                <c:pt idx="209">
                  <c:v>299.11</c:v>
                </c:pt>
                <c:pt idx="210">
                  <c:v>299.11</c:v>
                </c:pt>
                <c:pt idx="211">
                  <c:v>299.11</c:v>
                </c:pt>
                <c:pt idx="212">
                  <c:v>299.11</c:v>
                </c:pt>
                <c:pt idx="213">
                  <c:v>299.11</c:v>
                </c:pt>
                <c:pt idx="214">
                  <c:v>299.11</c:v>
                </c:pt>
                <c:pt idx="215">
                  <c:v>299.11</c:v>
                </c:pt>
                <c:pt idx="216">
                  <c:v>299.11</c:v>
                </c:pt>
                <c:pt idx="217">
                  <c:v>299.11</c:v>
                </c:pt>
                <c:pt idx="218">
                  <c:v>299.11</c:v>
                </c:pt>
                <c:pt idx="219">
                  <c:v>299.11</c:v>
                </c:pt>
                <c:pt idx="220">
                  <c:v>299.11</c:v>
                </c:pt>
                <c:pt idx="221">
                  <c:v>299.11</c:v>
                </c:pt>
                <c:pt idx="222">
                  <c:v>299.11</c:v>
                </c:pt>
                <c:pt idx="223">
                  <c:v>299.11</c:v>
                </c:pt>
                <c:pt idx="224">
                  <c:v>299.11</c:v>
                </c:pt>
                <c:pt idx="225">
                  <c:v>299.11</c:v>
                </c:pt>
                <c:pt idx="226">
                  <c:v>299.11</c:v>
                </c:pt>
                <c:pt idx="227">
                  <c:v>299.11</c:v>
                </c:pt>
                <c:pt idx="228">
                  <c:v>299.11</c:v>
                </c:pt>
                <c:pt idx="229">
                  <c:v>299.11</c:v>
                </c:pt>
                <c:pt idx="230">
                  <c:v>299.11</c:v>
                </c:pt>
                <c:pt idx="231">
                  <c:v>299.11</c:v>
                </c:pt>
                <c:pt idx="232">
                  <c:v>299.11</c:v>
                </c:pt>
                <c:pt idx="233">
                  <c:v>299.11</c:v>
                </c:pt>
                <c:pt idx="234">
                  <c:v>299.11</c:v>
                </c:pt>
                <c:pt idx="235">
                  <c:v>299.11</c:v>
                </c:pt>
                <c:pt idx="236">
                  <c:v>299.11</c:v>
                </c:pt>
                <c:pt idx="237">
                  <c:v>299.11</c:v>
                </c:pt>
                <c:pt idx="238">
                  <c:v>299.11</c:v>
                </c:pt>
                <c:pt idx="239">
                  <c:v>299.11</c:v>
                </c:pt>
                <c:pt idx="240">
                  <c:v>299.11</c:v>
                </c:pt>
                <c:pt idx="241">
                  <c:v>299.11</c:v>
                </c:pt>
                <c:pt idx="242">
                  <c:v>299.11</c:v>
                </c:pt>
                <c:pt idx="243">
                  <c:v>299.11</c:v>
                </c:pt>
                <c:pt idx="244">
                  <c:v>299.11</c:v>
                </c:pt>
                <c:pt idx="245">
                  <c:v>299.11</c:v>
                </c:pt>
                <c:pt idx="246">
                  <c:v>299.11</c:v>
                </c:pt>
                <c:pt idx="247">
                  <c:v>299.11</c:v>
                </c:pt>
                <c:pt idx="248">
                  <c:v>299.11</c:v>
                </c:pt>
                <c:pt idx="249">
                  <c:v>299.11</c:v>
                </c:pt>
                <c:pt idx="250">
                  <c:v>299.11</c:v>
                </c:pt>
                <c:pt idx="251">
                  <c:v>299.11</c:v>
                </c:pt>
                <c:pt idx="252">
                  <c:v>299.11</c:v>
                </c:pt>
                <c:pt idx="253">
                  <c:v>299.11</c:v>
                </c:pt>
                <c:pt idx="254">
                  <c:v>299.11</c:v>
                </c:pt>
                <c:pt idx="255">
                  <c:v>299.11</c:v>
                </c:pt>
                <c:pt idx="256">
                  <c:v>299.11</c:v>
                </c:pt>
                <c:pt idx="257">
                  <c:v>299.11</c:v>
                </c:pt>
                <c:pt idx="258">
                  <c:v>299.11</c:v>
                </c:pt>
                <c:pt idx="259">
                  <c:v>299.11</c:v>
                </c:pt>
                <c:pt idx="260">
                  <c:v>299.11</c:v>
                </c:pt>
                <c:pt idx="261">
                  <c:v>299.11</c:v>
                </c:pt>
                <c:pt idx="262">
                  <c:v>299.11</c:v>
                </c:pt>
                <c:pt idx="263">
                  <c:v>299.11</c:v>
                </c:pt>
                <c:pt idx="264">
                  <c:v>299.11</c:v>
                </c:pt>
                <c:pt idx="265">
                  <c:v>299.11</c:v>
                </c:pt>
                <c:pt idx="266">
                  <c:v>299.11</c:v>
                </c:pt>
                <c:pt idx="267">
                  <c:v>299.11</c:v>
                </c:pt>
                <c:pt idx="268">
                  <c:v>299.11</c:v>
                </c:pt>
                <c:pt idx="269">
                  <c:v>299.11</c:v>
                </c:pt>
                <c:pt idx="270">
                  <c:v>299.11</c:v>
                </c:pt>
                <c:pt idx="271">
                  <c:v>299.11</c:v>
                </c:pt>
                <c:pt idx="272">
                  <c:v>299.11</c:v>
                </c:pt>
                <c:pt idx="273">
                  <c:v>299.11</c:v>
                </c:pt>
                <c:pt idx="274">
                  <c:v>299.11</c:v>
                </c:pt>
                <c:pt idx="275">
                  <c:v>299.11</c:v>
                </c:pt>
                <c:pt idx="276">
                  <c:v>299.11</c:v>
                </c:pt>
                <c:pt idx="277">
                  <c:v>299.11</c:v>
                </c:pt>
                <c:pt idx="278">
                  <c:v>299.11</c:v>
                </c:pt>
                <c:pt idx="279">
                  <c:v>299.11</c:v>
                </c:pt>
                <c:pt idx="280">
                  <c:v>299.11</c:v>
                </c:pt>
                <c:pt idx="281">
                  <c:v>299.11</c:v>
                </c:pt>
                <c:pt idx="282">
                  <c:v>299.12</c:v>
                </c:pt>
                <c:pt idx="283">
                  <c:v>299.12</c:v>
                </c:pt>
                <c:pt idx="284">
                  <c:v>299.12</c:v>
                </c:pt>
                <c:pt idx="285">
                  <c:v>299.12</c:v>
                </c:pt>
                <c:pt idx="286">
                  <c:v>299.12</c:v>
                </c:pt>
                <c:pt idx="287">
                  <c:v>299.12</c:v>
                </c:pt>
                <c:pt idx="288">
                  <c:v>299.12</c:v>
                </c:pt>
                <c:pt idx="289">
                  <c:v>299.12</c:v>
                </c:pt>
                <c:pt idx="290">
                  <c:v>299.12</c:v>
                </c:pt>
                <c:pt idx="291">
                  <c:v>299.12</c:v>
                </c:pt>
                <c:pt idx="292">
                  <c:v>299.12</c:v>
                </c:pt>
                <c:pt idx="293">
                  <c:v>299.12</c:v>
                </c:pt>
                <c:pt idx="294">
                  <c:v>299.12</c:v>
                </c:pt>
                <c:pt idx="295">
                  <c:v>299.12</c:v>
                </c:pt>
                <c:pt idx="296">
                  <c:v>299.12</c:v>
                </c:pt>
                <c:pt idx="297">
                  <c:v>299.12</c:v>
                </c:pt>
                <c:pt idx="298">
                  <c:v>299.12</c:v>
                </c:pt>
                <c:pt idx="299">
                  <c:v>299.12</c:v>
                </c:pt>
                <c:pt idx="300">
                  <c:v>299.12</c:v>
                </c:pt>
                <c:pt idx="301">
                  <c:v>299.12</c:v>
                </c:pt>
                <c:pt idx="302">
                  <c:v>299.12</c:v>
                </c:pt>
                <c:pt idx="303">
                  <c:v>299.12</c:v>
                </c:pt>
                <c:pt idx="304">
                  <c:v>299.12</c:v>
                </c:pt>
                <c:pt idx="305">
                  <c:v>299.12</c:v>
                </c:pt>
                <c:pt idx="306">
                  <c:v>299.12</c:v>
                </c:pt>
                <c:pt idx="307">
                  <c:v>299.12</c:v>
                </c:pt>
                <c:pt idx="308">
                  <c:v>299.12</c:v>
                </c:pt>
                <c:pt idx="309">
                  <c:v>299.12</c:v>
                </c:pt>
                <c:pt idx="310">
                  <c:v>299.12</c:v>
                </c:pt>
                <c:pt idx="311">
                  <c:v>299.12</c:v>
                </c:pt>
                <c:pt idx="312">
                  <c:v>299.12</c:v>
                </c:pt>
                <c:pt idx="313">
                  <c:v>299.12</c:v>
                </c:pt>
                <c:pt idx="314">
                  <c:v>299.12</c:v>
                </c:pt>
                <c:pt idx="315">
                  <c:v>299.12</c:v>
                </c:pt>
                <c:pt idx="316">
                  <c:v>299.12</c:v>
                </c:pt>
                <c:pt idx="317">
                  <c:v>299.12</c:v>
                </c:pt>
                <c:pt idx="318">
                  <c:v>299.12</c:v>
                </c:pt>
                <c:pt idx="319">
                  <c:v>299.12</c:v>
                </c:pt>
                <c:pt idx="320">
                  <c:v>299.12</c:v>
                </c:pt>
                <c:pt idx="321">
                  <c:v>299.12</c:v>
                </c:pt>
                <c:pt idx="322">
                  <c:v>299.12</c:v>
                </c:pt>
                <c:pt idx="323">
                  <c:v>299.12</c:v>
                </c:pt>
                <c:pt idx="324">
                  <c:v>299.12</c:v>
                </c:pt>
                <c:pt idx="325">
                  <c:v>299.12</c:v>
                </c:pt>
                <c:pt idx="326">
                  <c:v>299.12</c:v>
                </c:pt>
                <c:pt idx="327">
                  <c:v>299.12</c:v>
                </c:pt>
                <c:pt idx="328">
                  <c:v>299.12</c:v>
                </c:pt>
                <c:pt idx="329">
                  <c:v>299.12</c:v>
                </c:pt>
                <c:pt idx="330">
                  <c:v>299.12</c:v>
                </c:pt>
                <c:pt idx="331">
                  <c:v>299.12</c:v>
                </c:pt>
                <c:pt idx="332">
                  <c:v>299.12</c:v>
                </c:pt>
                <c:pt idx="333">
                  <c:v>299.12</c:v>
                </c:pt>
                <c:pt idx="334">
                  <c:v>299.12</c:v>
                </c:pt>
                <c:pt idx="335">
                  <c:v>299.12</c:v>
                </c:pt>
                <c:pt idx="336">
                  <c:v>299.12</c:v>
                </c:pt>
                <c:pt idx="337">
                  <c:v>299.12</c:v>
                </c:pt>
                <c:pt idx="338">
                  <c:v>299.12</c:v>
                </c:pt>
                <c:pt idx="339">
                  <c:v>299.12</c:v>
                </c:pt>
                <c:pt idx="340">
                  <c:v>295.89</c:v>
                </c:pt>
                <c:pt idx="341">
                  <c:v>295.27999999999997</c:v>
                </c:pt>
                <c:pt idx="342">
                  <c:v>294.68</c:v>
                </c:pt>
                <c:pt idx="343">
                  <c:v>294.06</c:v>
                </c:pt>
                <c:pt idx="344">
                  <c:v>293.44</c:v>
                </c:pt>
                <c:pt idx="345">
                  <c:v>292.81</c:v>
                </c:pt>
                <c:pt idx="346">
                  <c:v>292.18</c:v>
                </c:pt>
                <c:pt idx="347">
                  <c:v>291.67</c:v>
                </c:pt>
                <c:pt idx="348">
                  <c:v>291.2</c:v>
                </c:pt>
                <c:pt idx="349">
                  <c:v>290.79000000000002</c:v>
                </c:pt>
                <c:pt idx="350">
                  <c:v>290.44</c:v>
                </c:pt>
                <c:pt idx="351">
                  <c:v>290.07</c:v>
                </c:pt>
                <c:pt idx="352">
                  <c:v>289.70999999999998</c:v>
                </c:pt>
                <c:pt idx="353">
                  <c:v>289.33999999999997</c:v>
                </c:pt>
                <c:pt idx="354">
                  <c:v>288.97000000000003</c:v>
                </c:pt>
                <c:pt idx="355">
                  <c:v>288.58999999999997</c:v>
                </c:pt>
                <c:pt idx="356">
                  <c:v>288.22000000000003</c:v>
                </c:pt>
                <c:pt idx="357">
                  <c:v>287.83999999999997</c:v>
                </c:pt>
                <c:pt idx="358">
                  <c:v>287.45999999999998</c:v>
                </c:pt>
                <c:pt idx="359">
                  <c:v>287.08999999999997</c:v>
                </c:pt>
                <c:pt idx="360">
                  <c:v>286.70999999999998</c:v>
                </c:pt>
                <c:pt idx="361">
                  <c:v>286.33</c:v>
                </c:pt>
                <c:pt idx="362">
                  <c:v>285.95</c:v>
                </c:pt>
                <c:pt idx="363">
                  <c:v>285.57</c:v>
                </c:pt>
                <c:pt idx="364">
                  <c:v>285.19</c:v>
                </c:pt>
                <c:pt idx="365">
                  <c:v>284.81</c:v>
                </c:pt>
                <c:pt idx="366">
                  <c:v>284.43</c:v>
                </c:pt>
                <c:pt idx="367">
                  <c:v>284.05</c:v>
                </c:pt>
                <c:pt idx="368">
                  <c:v>283.68</c:v>
                </c:pt>
                <c:pt idx="369">
                  <c:v>283.3</c:v>
                </c:pt>
                <c:pt idx="370">
                  <c:v>282.92</c:v>
                </c:pt>
                <c:pt idx="371">
                  <c:v>282.55</c:v>
                </c:pt>
                <c:pt idx="372">
                  <c:v>282.18</c:v>
                </c:pt>
                <c:pt idx="373">
                  <c:v>281.8</c:v>
                </c:pt>
                <c:pt idx="374">
                  <c:v>281.43</c:v>
                </c:pt>
                <c:pt idx="375">
                  <c:v>281.06</c:v>
                </c:pt>
                <c:pt idx="376">
                  <c:v>280.69</c:v>
                </c:pt>
                <c:pt idx="377">
                  <c:v>280.33</c:v>
                </c:pt>
                <c:pt idx="378">
                  <c:v>279.95999999999998</c:v>
                </c:pt>
                <c:pt idx="379">
                  <c:v>279.60000000000002</c:v>
                </c:pt>
                <c:pt idx="380">
                  <c:v>279.23</c:v>
                </c:pt>
                <c:pt idx="381">
                  <c:v>278.87</c:v>
                </c:pt>
                <c:pt idx="382">
                  <c:v>278.51</c:v>
                </c:pt>
                <c:pt idx="383">
                  <c:v>278.14999999999998</c:v>
                </c:pt>
                <c:pt idx="384">
                  <c:v>277.8</c:v>
                </c:pt>
                <c:pt idx="385">
                  <c:v>277.44</c:v>
                </c:pt>
                <c:pt idx="386">
                  <c:v>277.08999999999997</c:v>
                </c:pt>
                <c:pt idx="387">
                  <c:v>276.74</c:v>
                </c:pt>
                <c:pt idx="388">
                  <c:v>276.39</c:v>
                </c:pt>
                <c:pt idx="389">
                  <c:v>276.04000000000002</c:v>
                </c:pt>
                <c:pt idx="390">
                  <c:v>275.7</c:v>
                </c:pt>
                <c:pt idx="391">
                  <c:v>275.35000000000002</c:v>
                </c:pt>
                <c:pt idx="392">
                  <c:v>275.01</c:v>
                </c:pt>
                <c:pt idx="393">
                  <c:v>274.67</c:v>
                </c:pt>
                <c:pt idx="394">
                  <c:v>274.33</c:v>
                </c:pt>
                <c:pt idx="395">
                  <c:v>274</c:v>
                </c:pt>
                <c:pt idx="396">
                  <c:v>273.66000000000003</c:v>
                </c:pt>
                <c:pt idx="397">
                  <c:v>273.33</c:v>
                </c:pt>
                <c:pt idx="398">
                  <c:v>273</c:v>
                </c:pt>
                <c:pt idx="399">
                  <c:v>272.67</c:v>
                </c:pt>
                <c:pt idx="400">
                  <c:v>272.33999999999997</c:v>
                </c:pt>
                <c:pt idx="401">
                  <c:v>272.02</c:v>
                </c:pt>
                <c:pt idx="402">
                  <c:v>271.69</c:v>
                </c:pt>
                <c:pt idx="403">
                  <c:v>271.37</c:v>
                </c:pt>
                <c:pt idx="404">
                  <c:v>271.05</c:v>
                </c:pt>
                <c:pt idx="405">
                  <c:v>270.74</c:v>
                </c:pt>
                <c:pt idx="406">
                  <c:v>270.42</c:v>
                </c:pt>
                <c:pt idx="407">
                  <c:v>270.11</c:v>
                </c:pt>
                <c:pt idx="408">
                  <c:v>269.79000000000002</c:v>
                </c:pt>
                <c:pt idx="409">
                  <c:v>269.48</c:v>
                </c:pt>
                <c:pt idx="410">
                  <c:v>269.18</c:v>
                </c:pt>
                <c:pt idx="411">
                  <c:v>268.87</c:v>
                </c:pt>
                <c:pt idx="412">
                  <c:v>268.56</c:v>
                </c:pt>
                <c:pt idx="413">
                  <c:v>268.26</c:v>
                </c:pt>
                <c:pt idx="414">
                  <c:v>267.95999999999998</c:v>
                </c:pt>
                <c:pt idx="415">
                  <c:v>267.66000000000003</c:v>
                </c:pt>
                <c:pt idx="416">
                  <c:v>267.36</c:v>
                </c:pt>
                <c:pt idx="417">
                  <c:v>267.07</c:v>
                </c:pt>
                <c:pt idx="418">
                  <c:v>266.77</c:v>
                </c:pt>
                <c:pt idx="419">
                  <c:v>266.48</c:v>
                </c:pt>
                <c:pt idx="420">
                  <c:v>266.19</c:v>
                </c:pt>
                <c:pt idx="421">
                  <c:v>265.89999999999998</c:v>
                </c:pt>
                <c:pt idx="422">
                  <c:v>265.61</c:v>
                </c:pt>
                <c:pt idx="423">
                  <c:v>265.33</c:v>
                </c:pt>
                <c:pt idx="424">
                  <c:v>265.04000000000002</c:v>
                </c:pt>
                <c:pt idx="425">
                  <c:v>264.76</c:v>
                </c:pt>
                <c:pt idx="426">
                  <c:v>264.48</c:v>
                </c:pt>
                <c:pt idx="427">
                  <c:v>264.2</c:v>
                </c:pt>
                <c:pt idx="428">
                  <c:v>263.93</c:v>
                </c:pt>
                <c:pt idx="429">
                  <c:v>263.64999999999998</c:v>
                </c:pt>
                <c:pt idx="430">
                  <c:v>263.38</c:v>
                </c:pt>
                <c:pt idx="431">
                  <c:v>263.10000000000002</c:v>
                </c:pt>
                <c:pt idx="432">
                  <c:v>262.83</c:v>
                </c:pt>
                <c:pt idx="433">
                  <c:v>262.56</c:v>
                </c:pt>
                <c:pt idx="434">
                  <c:v>262.3</c:v>
                </c:pt>
                <c:pt idx="435">
                  <c:v>262.02999999999997</c:v>
                </c:pt>
                <c:pt idx="436">
                  <c:v>261.77</c:v>
                </c:pt>
                <c:pt idx="437">
                  <c:v>261.5</c:v>
                </c:pt>
                <c:pt idx="438">
                  <c:v>261.24</c:v>
                </c:pt>
                <c:pt idx="439">
                  <c:v>260.98</c:v>
                </c:pt>
                <c:pt idx="440">
                  <c:v>260.73</c:v>
                </c:pt>
                <c:pt idx="441">
                  <c:v>260.47000000000003</c:v>
                </c:pt>
                <c:pt idx="442">
                  <c:v>260.20999999999998</c:v>
                </c:pt>
                <c:pt idx="443">
                  <c:v>259.95999999999998</c:v>
                </c:pt>
                <c:pt idx="444">
                  <c:v>259.70999999999998</c:v>
                </c:pt>
                <c:pt idx="445">
                  <c:v>259.45999999999998</c:v>
                </c:pt>
                <c:pt idx="446">
                  <c:v>259.20999999999998</c:v>
                </c:pt>
                <c:pt idx="447">
                  <c:v>258.95999999999998</c:v>
                </c:pt>
                <c:pt idx="448">
                  <c:v>258.70999999999998</c:v>
                </c:pt>
                <c:pt idx="449">
                  <c:v>258.47000000000003</c:v>
                </c:pt>
                <c:pt idx="450">
                  <c:v>258.22000000000003</c:v>
                </c:pt>
                <c:pt idx="451">
                  <c:v>257.98</c:v>
                </c:pt>
                <c:pt idx="452">
                  <c:v>257.74</c:v>
                </c:pt>
                <c:pt idx="453">
                  <c:v>257.5</c:v>
                </c:pt>
                <c:pt idx="454">
                  <c:v>257.26</c:v>
                </c:pt>
                <c:pt idx="455">
                  <c:v>257.02999999999997</c:v>
                </c:pt>
                <c:pt idx="456">
                  <c:v>256.79000000000002</c:v>
                </c:pt>
                <c:pt idx="457">
                  <c:v>256.56</c:v>
                </c:pt>
                <c:pt idx="458">
                  <c:v>256.32</c:v>
                </c:pt>
                <c:pt idx="459">
                  <c:v>256.08999999999997</c:v>
                </c:pt>
                <c:pt idx="460">
                  <c:v>255.86</c:v>
                </c:pt>
                <c:pt idx="461">
                  <c:v>255.63</c:v>
                </c:pt>
                <c:pt idx="462">
                  <c:v>255.4</c:v>
                </c:pt>
                <c:pt idx="463">
                  <c:v>255.18</c:v>
                </c:pt>
                <c:pt idx="464">
                  <c:v>254.95</c:v>
                </c:pt>
                <c:pt idx="465">
                  <c:v>254.73</c:v>
                </c:pt>
                <c:pt idx="466">
                  <c:v>254.51</c:v>
                </c:pt>
                <c:pt idx="467">
                  <c:v>254.28</c:v>
                </c:pt>
                <c:pt idx="468">
                  <c:v>254.06</c:v>
                </c:pt>
                <c:pt idx="469">
                  <c:v>253.84</c:v>
                </c:pt>
                <c:pt idx="470">
                  <c:v>253.63</c:v>
                </c:pt>
                <c:pt idx="471">
                  <c:v>253.41</c:v>
                </c:pt>
                <c:pt idx="472">
                  <c:v>253.19</c:v>
                </c:pt>
                <c:pt idx="473">
                  <c:v>252.98</c:v>
                </c:pt>
                <c:pt idx="474">
                  <c:v>252.77</c:v>
                </c:pt>
                <c:pt idx="475">
                  <c:v>252.55</c:v>
                </c:pt>
                <c:pt idx="476">
                  <c:v>252.34</c:v>
                </c:pt>
                <c:pt idx="477">
                  <c:v>252.13</c:v>
                </c:pt>
                <c:pt idx="478">
                  <c:v>251.92</c:v>
                </c:pt>
                <c:pt idx="479">
                  <c:v>251.72</c:v>
                </c:pt>
                <c:pt idx="480">
                  <c:v>251.51</c:v>
                </c:pt>
                <c:pt idx="481">
                  <c:v>251.31</c:v>
                </c:pt>
                <c:pt idx="482">
                  <c:v>251.1</c:v>
                </c:pt>
                <c:pt idx="483">
                  <c:v>250.9</c:v>
                </c:pt>
                <c:pt idx="484">
                  <c:v>250.7</c:v>
                </c:pt>
                <c:pt idx="485">
                  <c:v>250.49</c:v>
                </c:pt>
                <c:pt idx="486">
                  <c:v>250.29</c:v>
                </c:pt>
                <c:pt idx="487">
                  <c:v>250.1</c:v>
                </c:pt>
                <c:pt idx="488">
                  <c:v>249.9</c:v>
                </c:pt>
                <c:pt idx="489">
                  <c:v>249.7</c:v>
                </c:pt>
                <c:pt idx="490">
                  <c:v>249.51</c:v>
                </c:pt>
                <c:pt idx="491">
                  <c:v>249.31</c:v>
                </c:pt>
                <c:pt idx="492">
                  <c:v>249.12</c:v>
                </c:pt>
                <c:pt idx="493">
                  <c:v>248.92</c:v>
                </c:pt>
                <c:pt idx="494">
                  <c:v>248.73</c:v>
                </c:pt>
                <c:pt idx="495">
                  <c:v>248.54</c:v>
                </c:pt>
                <c:pt idx="496">
                  <c:v>248.35</c:v>
                </c:pt>
                <c:pt idx="497">
                  <c:v>248.16</c:v>
                </c:pt>
                <c:pt idx="498">
                  <c:v>247.97</c:v>
                </c:pt>
                <c:pt idx="499">
                  <c:v>247.79</c:v>
                </c:pt>
                <c:pt idx="500">
                  <c:v>247.6</c:v>
                </c:pt>
                <c:pt idx="501">
                  <c:v>247.42</c:v>
                </c:pt>
                <c:pt idx="502">
                  <c:v>247.23</c:v>
                </c:pt>
                <c:pt idx="503">
                  <c:v>247.05</c:v>
                </c:pt>
                <c:pt idx="504">
                  <c:v>246.87</c:v>
                </c:pt>
                <c:pt idx="505">
                  <c:v>246.69</c:v>
                </c:pt>
                <c:pt idx="506">
                  <c:v>246.51</c:v>
                </c:pt>
                <c:pt idx="507">
                  <c:v>246.33</c:v>
                </c:pt>
                <c:pt idx="508">
                  <c:v>246.15</c:v>
                </c:pt>
                <c:pt idx="509">
                  <c:v>245.97</c:v>
                </c:pt>
                <c:pt idx="510">
                  <c:v>245.79</c:v>
                </c:pt>
                <c:pt idx="511">
                  <c:v>245.62</c:v>
                </c:pt>
                <c:pt idx="512">
                  <c:v>245.44</c:v>
                </c:pt>
                <c:pt idx="513">
                  <c:v>245.27</c:v>
                </c:pt>
                <c:pt idx="514">
                  <c:v>245.09</c:v>
                </c:pt>
                <c:pt idx="515">
                  <c:v>244.92</c:v>
                </c:pt>
                <c:pt idx="516">
                  <c:v>244.75</c:v>
                </c:pt>
                <c:pt idx="517">
                  <c:v>244.58</c:v>
                </c:pt>
                <c:pt idx="518">
                  <c:v>244.41</c:v>
                </c:pt>
                <c:pt idx="519">
                  <c:v>244.24</c:v>
                </c:pt>
                <c:pt idx="520">
                  <c:v>244.07</c:v>
                </c:pt>
                <c:pt idx="521">
                  <c:v>243.9</c:v>
                </c:pt>
                <c:pt idx="522">
                  <c:v>243.74</c:v>
                </c:pt>
                <c:pt idx="523">
                  <c:v>243.57</c:v>
                </c:pt>
                <c:pt idx="524">
                  <c:v>243.41</c:v>
                </c:pt>
                <c:pt idx="525">
                  <c:v>243.24</c:v>
                </c:pt>
                <c:pt idx="526">
                  <c:v>243.08</c:v>
                </c:pt>
                <c:pt idx="527">
                  <c:v>242.92</c:v>
                </c:pt>
                <c:pt idx="528">
                  <c:v>242.75</c:v>
                </c:pt>
                <c:pt idx="529">
                  <c:v>242.59</c:v>
                </c:pt>
                <c:pt idx="530">
                  <c:v>242.43</c:v>
                </c:pt>
                <c:pt idx="531">
                  <c:v>242.27</c:v>
                </c:pt>
                <c:pt idx="532">
                  <c:v>242.12</c:v>
                </c:pt>
                <c:pt idx="533">
                  <c:v>241.96</c:v>
                </c:pt>
                <c:pt idx="534">
                  <c:v>241.8</c:v>
                </c:pt>
                <c:pt idx="535">
                  <c:v>241.64</c:v>
                </c:pt>
                <c:pt idx="536">
                  <c:v>241.49</c:v>
                </c:pt>
                <c:pt idx="537">
                  <c:v>241.33</c:v>
                </c:pt>
                <c:pt idx="538">
                  <c:v>241.18</c:v>
                </c:pt>
                <c:pt idx="539">
                  <c:v>241.02</c:v>
                </c:pt>
                <c:pt idx="540">
                  <c:v>240.87</c:v>
                </c:pt>
                <c:pt idx="541">
                  <c:v>240.72</c:v>
                </c:pt>
                <c:pt idx="542">
                  <c:v>240.57</c:v>
                </c:pt>
                <c:pt idx="543">
                  <c:v>240.42</c:v>
                </c:pt>
                <c:pt idx="544">
                  <c:v>240.27</c:v>
                </c:pt>
                <c:pt idx="545">
                  <c:v>240.12</c:v>
                </c:pt>
                <c:pt idx="546">
                  <c:v>239.97</c:v>
                </c:pt>
                <c:pt idx="547">
                  <c:v>239.82</c:v>
                </c:pt>
                <c:pt idx="548">
                  <c:v>239.67</c:v>
                </c:pt>
                <c:pt idx="549">
                  <c:v>239.53</c:v>
                </c:pt>
                <c:pt idx="550">
                  <c:v>239.38</c:v>
                </c:pt>
                <c:pt idx="551">
                  <c:v>239.24</c:v>
                </c:pt>
                <c:pt idx="552">
                  <c:v>239.09</c:v>
                </c:pt>
                <c:pt idx="553">
                  <c:v>238.95</c:v>
                </c:pt>
                <c:pt idx="554">
                  <c:v>238.8</c:v>
                </c:pt>
                <c:pt idx="555">
                  <c:v>238.66</c:v>
                </c:pt>
                <c:pt idx="556">
                  <c:v>238.66</c:v>
                </c:pt>
                <c:pt idx="557">
                  <c:v>239.4</c:v>
                </c:pt>
                <c:pt idx="558">
                  <c:v>239.69</c:v>
                </c:pt>
                <c:pt idx="559">
                  <c:v>239.87</c:v>
                </c:pt>
                <c:pt idx="560">
                  <c:v>240.26</c:v>
                </c:pt>
                <c:pt idx="561">
                  <c:v>240.69</c:v>
                </c:pt>
                <c:pt idx="562">
                  <c:v>241.11</c:v>
                </c:pt>
                <c:pt idx="563">
                  <c:v>241.51</c:v>
                </c:pt>
                <c:pt idx="564">
                  <c:v>241.91</c:v>
                </c:pt>
                <c:pt idx="565">
                  <c:v>242.31</c:v>
                </c:pt>
                <c:pt idx="566">
                  <c:v>242.7</c:v>
                </c:pt>
                <c:pt idx="567">
                  <c:v>243.1</c:v>
                </c:pt>
                <c:pt idx="568">
                  <c:v>243.49</c:v>
                </c:pt>
                <c:pt idx="569">
                  <c:v>243.88</c:v>
                </c:pt>
                <c:pt idx="570">
                  <c:v>244.27</c:v>
                </c:pt>
                <c:pt idx="571">
                  <c:v>244.66</c:v>
                </c:pt>
                <c:pt idx="572">
                  <c:v>245.05</c:v>
                </c:pt>
                <c:pt idx="573">
                  <c:v>245.43</c:v>
                </c:pt>
                <c:pt idx="574">
                  <c:v>245.82</c:v>
                </c:pt>
                <c:pt idx="575">
                  <c:v>246.2</c:v>
                </c:pt>
                <c:pt idx="576">
                  <c:v>246.58</c:v>
                </c:pt>
                <c:pt idx="577">
                  <c:v>246.95</c:v>
                </c:pt>
                <c:pt idx="578">
                  <c:v>247.33</c:v>
                </c:pt>
                <c:pt idx="579">
                  <c:v>247.7</c:v>
                </c:pt>
                <c:pt idx="580">
                  <c:v>248.07</c:v>
                </c:pt>
                <c:pt idx="581">
                  <c:v>248.44</c:v>
                </c:pt>
                <c:pt idx="582">
                  <c:v>248.81</c:v>
                </c:pt>
                <c:pt idx="583">
                  <c:v>249.17</c:v>
                </c:pt>
                <c:pt idx="584">
                  <c:v>249.53</c:v>
                </c:pt>
                <c:pt idx="585">
                  <c:v>249.89</c:v>
                </c:pt>
                <c:pt idx="586">
                  <c:v>250.24</c:v>
                </c:pt>
                <c:pt idx="587">
                  <c:v>250.6</c:v>
                </c:pt>
                <c:pt idx="588">
                  <c:v>250.95</c:v>
                </c:pt>
                <c:pt idx="589">
                  <c:v>251.3</c:v>
                </c:pt>
                <c:pt idx="590">
                  <c:v>251.64</c:v>
                </c:pt>
                <c:pt idx="591">
                  <c:v>251.99</c:v>
                </c:pt>
                <c:pt idx="592">
                  <c:v>252.33</c:v>
                </c:pt>
                <c:pt idx="593">
                  <c:v>252.67</c:v>
                </c:pt>
                <c:pt idx="594">
                  <c:v>253.01</c:v>
                </c:pt>
                <c:pt idx="595">
                  <c:v>253.34</c:v>
                </c:pt>
                <c:pt idx="596">
                  <c:v>253.68</c:v>
                </c:pt>
                <c:pt idx="597">
                  <c:v>254.01</c:v>
                </c:pt>
                <c:pt idx="598">
                  <c:v>254.34</c:v>
                </c:pt>
                <c:pt idx="599">
                  <c:v>254.66</c:v>
                </c:pt>
                <c:pt idx="600">
                  <c:v>254.99</c:v>
                </c:pt>
                <c:pt idx="601">
                  <c:v>255.31</c:v>
                </c:pt>
                <c:pt idx="602">
                  <c:v>255.63</c:v>
                </c:pt>
                <c:pt idx="603">
                  <c:v>255.95</c:v>
                </c:pt>
                <c:pt idx="604">
                  <c:v>256.27</c:v>
                </c:pt>
                <c:pt idx="605">
                  <c:v>256.58</c:v>
                </c:pt>
                <c:pt idx="606">
                  <c:v>256.89</c:v>
                </c:pt>
                <c:pt idx="607">
                  <c:v>257.2</c:v>
                </c:pt>
                <c:pt idx="608">
                  <c:v>257.51</c:v>
                </c:pt>
                <c:pt idx="609">
                  <c:v>257.81</c:v>
                </c:pt>
                <c:pt idx="610">
                  <c:v>258.12</c:v>
                </c:pt>
                <c:pt idx="611">
                  <c:v>258.42</c:v>
                </c:pt>
                <c:pt idx="612">
                  <c:v>258.72000000000003</c:v>
                </c:pt>
                <c:pt idx="613">
                  <c:v>259.02</c:v>
                </c:pt>
                <c:pt idx="614">
                  <c:v>259.32</c:v>
                </c:pt>
                <c:pt idx="615">
                  <c:v>259.61</c:v>
                </c:pt>
                <c:pt idx="616">
                  <c:v>259.89999999999998</c:v>
                </c:pt>
                <c:pt idx="617">
                  <c:v>260.19</c:v>
                </c:pt>
                <c:pt idx="618">
                  <c:v>260.48</c:v>
                </c:pt>
                <c:pt idx="619">
                  <c:v>260.77</c:v>
                </c:pt>
                <c:pt idx="620">
                  <c:v>261.05</c:v>
                </c:pt>
                <c:pt idx="621">
                  <c:v>261.33999999999997</c:v>
                </c:pt>
                <c:pt idx="622">
                  <c:v>261.62</c:v>
                </c:pt>
                <c:pt idx="623">
                  <c:v>261.89999999999998</c:v>
                </c:pt>
                <c:pt idx="624">
                  <c:v>262.17</c:v>
                </c:pt>
                <c:pt idx="625">
                  <c:v>262.45</c:v>
                </c:pt>
                <c:pt idx="626">
                  <c:v>262.72000000000003</c:v>
                </c:pt>
                <c:pt idx="627">
                  <c:v>263</c:v>
                </c:pt>
                <c:pt idx="628">
                  <c:v>263.27</c:v>
                </c:pt>
                <c:pt idx="629">
                  <c:v>263.54000000000002</c:v>
                </c:pt>
                <c:pt idx="630">
                  <c:v>263.8</c:v>
                </c:pt>
                <c:pt idx="631">
                  <c:v>264.07</c:v>
                </c:pt>
                <c:pt idx="632">
                  <c:v>264.33</c:v>
                </c:pt>
                <c:pt idx="633">
                  <c:v>264.58999999999997</c:v>
                </c:pt>
                <c:pt idx="634">
                  <c:v>264.85000000000002</c:v>
                </c:pt>
                <c:pt idx="635">
                  <c:v>265.11</c:v>
                </c:pt>
                <c:pt idx="636">
                  <c:v>265.37</c:v>
                </c:pt>
                <c:pt idx="637">
                  <c:v>265.63</c:v>
                </c:pt>
                <c:pt idx="638">
                  <c:v>265.88</c:v>
                </c:pt>
                <c:pt idx="639">
                  <c:v>266.13</c:v>
                </c:pt>
                <c:pt idx="640">
                  <c:v>266.38</c:v>
                </c:pt>
                <c:pt idx="641">
                  <c:v>266.63</c:v>
                </c:pt>
                <c:pt idx="642">
                  <c:v>266.88</c:v>
                </c:pt>
                <c:pt idx="643">
                  <c:v>267.12</c:v>
                </c:pt>
                <c:pt idx="644">
                  <c:v>267.37</c:v>
                </c:pt>
                <c:pt idx="645">
                  <c:v>267.61</c:v>
                </c:pt>
                <c:pt idx="646">
                  <c:v>267.85000000000002</c:v>
                </c:pt>
                <c:pt idx="647">
                  <c:v>268.08999999999997</c:v>
                </c:pt>
                <c:pt idx="648">
                  <c:v>268.33</c:v>
                </c:pt>
                <c:pt idx="649">
                  <c:v>268.56</c:v>
                </c:pt>
                <c:pt idx="650">
                  <c:v>268.8</c:v>
                </c:pt>
                <c:pt idx="651">
                  <c:v>269.02999999999997</c:v>
                </c:pt>
                <c:pt idx="652">
                  <c:v>269.26</c:v>
                </c:pt>
                <c:pt idx="653">
                  <c:v>269.49</c:v>
                </c:pt>
                <c:pt idx="654">
                  <c:v>269.72000000000003</c:v>
                </c:pt>
                <c:pt idx="655">
                  <c:v>269.95</c:v>
                </c:pt>
                <c:pt idx="656">
                  <c:v>270.17</c:v>
                </c:pt>
                <c:pt idx="657">
                  <c:v>270.39</c:v>
                </c:pt>
                <c:pt idx="658">
                  <c:v>270.62</c:v>
                </c:pt>
                <c:pt idx="659">
                  <c:v>270.83999999999997</c:v>
                </c:pt>
                <c:pt idx="660">
                  <c:v>271.06</c:v>
                </c:pt>
                <c:pt idx="661">
                  <c:v>271.27</c:v>
                </c:pt>
                <c:pt idx="662">
                  <c:v>271.49</c:v>
                </c:pt>
                <c:pt idx="663">
                  <c:v>271.70999999999998</c:v>
                </c:pt>
                <c:pt idx="664">
                  <c:v>271.92</c:v>
                </c:pt>
                <c:pt idx="665">
                  <c:v>272.13</c:v>
                </c:pt>
                <c:pt idx="666">
                  <c:v>272.33999999999997</c:v>
                </c:pt>
                <c:pt idx="667">
                  <c:v>272.55</c:v>
                </c:pt>
                <c:pt idx="668">
                  <c:v>272.76</c:v>
                </c:pt>
                <c:pt idx="669">
                  <c:v>272.95999999999998</c:v>
                </c:pt>
                <c:pt idx="670">
                  <c:v>273.17</c:v>
                </c:pt>
                <c:pt idx="671">
                  <c:v>273.37</c:v>
                </c:pt>
                <c:pt idx="672">
                  <c:v>273.57</c:v>
                </c:pt>
                <c:pt idx="673">
                  <c:v>273.77</c:v>
                </c:pt>
                <c:pt idx="674">
                  <c:v>273.97000000000003</c:v>
                </c:pt>
                <c:pt idx="675">
                  <c:v>274.17</c:v>
                </c:pt>
                <c:pt idx="676">
                  <c:v>274.37</c:v>
                </c:pt>
                <c:pt idx="677">
                  <c:v>274.56</c:v>
                </c:pt>
                <c:pt idx="678">
                  <c:v>274.76</c:v>
                </c:pt>
                <c:pt idx="679">
                  <c:v>274.95</c:v>
                </c:pt>
                <c:pt idx="680">
                  <c:v>275.14</c:v>
                </c:pt>
                <c:pt idx="681">
                  <c:v>275.33</c:v>
                </c:pt>
                <c:pt idx="682">
                  <c:v>275.52</c:v>
                </c:pt>
                <c:pt idx="683">
                  <c:v>275.70999999999998</c:v>
                </c:pt>
                <c:pt idx="684">
                  <c:v>275.89</c:v>
                </c:pt>
                <c:pt idx="685">
                  <c:v>276.08</c:v>
                </c:pt>
                <c:pt idx="686">
                  <c:v>276.26</c:v>
                </c:pt>
                <c:pt idx="687">
                  <c:v>276.44</c:v>
                </c:pt>
                <c:pt idx="688">
                  <c:v>276.62</c:v>
                </c:pt>
                <c:pt idx="689">
                  <c:v>276.8</c:v>
                </c:pt>
                <c:pt idx="690">
                  <c:v>276.98</c:v>
                </c:pt>
                <c:pt idx="691">
                  <c:v>277.16000000000003</c:v>
                </c:pt>
                <c:pt idx="692">
                  <c:v>277.33</c:v>
                </c:pt>
                <c:pt idx="693">
                  <c:v>277.51</c:v>
                </c:pt>
                <c:pt idx="694">
                  <c:v>277.68</c:v>
                </c:pt>
                <c:pt idx="695">
                  <c:v>277.85000000000002</c:v>
                </c:pt>
                <c:pt idx="696">
                  <c:v>278.02</c:v>
                </c:pt>
                <c:pt idx="697">
                  <c:v>278.19</c:v>
                </c:pt>
                <c:pt idx="698">
                  <c:v>278.36</c:v>
                </c:pt>
                <c:pt idx="699">
                  <c:v>278.52</c:v>
                </c:pt>
                <c:pt idx="700">
                  <c:v>278.69</c:v>
                </c:pt>
                <c:pt idx="701">
                  <c:v>278.85000000000002</c:v>
                </c:pt>
                <c:pt idx="702">
                  <c:v>279.02</c:v>
                </c:pt>
                <c:pt idx="703">
                  <c:v>279.18</c:v>
                </c:pt>
                <c:pt idx="704">
                  <c:v>279.33999999999997</c:v>
                </c:pt>
                <c:pt idx="705">
                  <c:v>279.5</c:v>
                </c:pt>
                <c:pt idx="706">
                  <c:v>279.66000000000003</c:v>
                </c:pt>
                <c:pt idx="707">
                  <c:v>279.82</c:v>
                </c:pt>
                <c:pt idx="708">
                  <c:v>279.97000000000003</c:v>
                </c:pt>
                <c:pt idx="709">
                  <c:v>280.13</c:v>
                </c:pt>
                <c:pt idx="710">
                  <c:v>280.27999999999997</c:v>
                </c:pt>
                <c:pt idx="711">
                  <c:v>280.43</c:v>
                </c:pt>
                <c:pt idx="712">
                  <c:v>280.58999999999997</c:v>
                </c:pt>
                <c:pt idx="713">
                  <c:v>280.74</c:v>
                </c:pt>
                <c:pt idx="714">
                  <c:v>280.89</c:v>
                </c:pt>
                <c:pt idx="715">
                  <c:v>281.02999999999997</c:v>
                </c:pt>
                <c:pt idx="716">
                  <c:v>281.18</c:v>
                </c:pt>
                <c:pt idx="717">
                  <c:v>281.33</c:v>
                </c:pt>
                <c:pt idx="718">
                  <c:v>281.47000000000003</c:v>
                </c:pt>
                <c:pt idx="719">
                  <c:v>281.62</c:v>
                </c:pt>
                <c:pt idx="720">
                  <c:v>281.76</c:v>
                </c:pt>
                <c:pt idx="721">
                  <c:v>281.89999999999998</c:v>
                </c:pt>
                <c:pt idx="722">
                  <c:v>282.04000000000002</c:v>
                </c:pt>
                <c:pt idx="723">
                  <c:v>282.18</c:v>
                </c:pt>
                <c:pt idx="724">
                  <c:v>282.32</c:v>
                </c:pt>
                <c:pt idx="725">
                  <c:v>282.45999999999998</c:v>
                </c:pt>
                <c:pt idx="726">
                  <c:v>282.60000000000002</c:v>
                </c:pt>
                <c:pt idx="727">
                  <c:v>282.73</c:v>
                </c:pt>
                <c:pt idx="728">
                  <c:v>282.87</c:v>
                </c:pt>
                <c:pt idx="729">
                  <c:v>283</c:v>
                </c:pt>
                <c:pt idx="730">
                  <c:v>283.13</c:v>
                </c:pt>
                <c:pt idx="731">
                  <c:v>283.26</c:v>
                </c:pt>
                <c:pt idx="732">
                  <c:v>283.39</c:v>
                </c:pt>
                <c:pt idx="733">
                  <c:v>283.52</c:v>
                </c:pt>
                <c:pt idx="734">
                  <c:v>283.64999999999998</c:v>
                </c:pt>
                <c:pt idx="735">
                  <c:v>283.77999999999997</c:v>
                </c:pt>
                <c:pt idx="736">
                  <c:v>283.91000000000003</c:v>
                </c:pt>
                <c:pt idx="737">
                  <c:v>284.02999999999997</c:v>
                </c:pt>
                <c:pt idx="738">
                  <c:v>284.16000000000003</c:v>
                </c:pt>
                <c:pt idx="739">
                  <c:v>284.27999999999997</c:v>
                </c:pt>
                <c:pt idx="740">
                  <c:v>284.39999999999998</c:v>
                </c:pt>
                <c:pt idx="741">
                  <c:v>284.52999999999997</c:v>
                </c:pt>
                <c:pt idx="742">
                  <c:v>284.64999999999998</c:v>
                </c:pt>
                <c:pt idx="743">
                  <c:v>284.77</c:v>
                </c:pt>
                <c:pt idx="744">
                  <c:v>284.88</c:v>
                </c:pt>
                <c:pt idx="745">
                  <c:v>285</c:v>
                </c:pt>
                <c:pt idx="746">
                  <c:v>285.12</c:v>
                </c:pt>
                <c:pt idx="747">
                  <c:v>285.24</c:v>
                </c:pt>
                <c:pt idx="748">
                  <c:v>285.35000000000002</c:v>
                </c:pt>
                <c:pt idx="749">
                  <c:v>285.47000000000003</c:v>
                </c:pt>
                <c:pt idx="750">
                  <c:v>285.58</c:v>
                </c:pt>
                <c:pt idx="751">
                  <c:v>285.69</c:v>
                </c:pt>
                <c:pt idx="752">
                  <c:v>285.8</c:v>
                </c:pt>
                <c:pt idx="753">
                  <c:v>285.92</c:v>
                </c:pt>
                <c:pt idx="754">
                  <c:v>286.02999999999997</c:v>
                </c:pt>
                <c:pt idx="755">
                  <c:v>286.14</c:v>
                </c:pt>
                <c:pt idx="756">
                  <c:v>286.24</c:v>
                </c:pt>
                <c:pt idx="757">
                  <c:v>286.35000000000002</c:v>
                </c:pt>
                <c:pt idx="758">
                  <c:v>286.45999999999998</c:v>
                </c:pt>
                <c:pt idx="759">
                  <c:v>286.56</c:v>
                </c:pt>
                <c:pt idx="760">
                  <c:v>286.67</c:v>
                </c:pt>
                <c:pt idx="761">
                  <c:v>286.77</c:v>
                </c:pt>
                <c:pt idx="762">
                  <c:v>286.88</c:v>
                </c:pt>
                <c:pt idx="763">
                  <c:v>286.98</c:v>
                </c:pt>
                <c:pt idx="764">
                  <c:v>287.08</c:v>
                </c:pt>
                <c:pt idx="765">
                  <c:v>287.18</c:v>
                </c:pt>
                <c:pt idx="766">
                  <c:v>287.27999999999997</c:v>
                </c:pt>
                <c:pt idx="767">
                  <c:v>287.38</c:v>
                </c:pt>
                <c:pt idx="768">
                  <c:v>287.48</c:v>
                </c:pt>
                <c:pt idx="769">
                  <c:v>287.58</c:v>
                </c:pt>
                <c:pt idx="770">
                  <c:v>287.68</c:v>
                </c:pt>
                <c:pt idx="771">
                  <c:v>287.77</c:v>
                </c:pt>
                <c:pt idx="772">
                  <c:v>287.87</c:v>
                </c:pt>
                <c:pt idx="773">
                  <c:v>287.95999999999998</c:v>
                </c:pt>
                <c:pt idx="774">
                  <c:v>288.06</c:v>
                </c:pt>
                <c:pt idx="775">
                  <c:v>288.14999999999998</c:v>
                </c:pt>
                <c:pt idx="776">
                  <c:v>288.24</c:v>
                </c:pt>
                <c:pt idx="777">
                  <c:v>288.33</c:v>
                </c:pt>
                <c:pt idx="778">
                  <c:v>288.42</c:v>
                </c:pt>
                <c:pt idx="779">
                  <c:v>288.51</c:v>
                </c:pt>
                <c:pt idx="780">
                  <c:v>288.60000000000002</c:v>
                </c:pt>
                <c:pt idx="781">
                  <c:v>288.69</c:v>
                </c:pt>
                <c:pt idx="782">
                  <c:v>288.77999999999997</c:v>
                </c:pt>
                <c:pt idx="783">
                  <c:v>288.87</c:v>
                </c:pt>
                <c:pt idx="784">
                  <c:v>288.95999999999998</c:v>
                </c:pt>
                <c:pt idx="785">
                  <c:v>289.04000000000002</c:v>
                </c:pt>
                <c:pt idx="786">
                  <c:v>289.13</c:v>
                </c:pt>
                <c:pt idx="787">
                  <c:v>289.20999999999998</c:v>
                </c:pt>
                <c:pt idx="788">
                  <c:v>289.3</c:v>
                </c:pt>
                <c:pt idx="789">
                  <c:v>289.38</c:v>
                </c:pt>
                <c:pt idx="790">
                  <c:v>289.45999999999998</c:v>
                </c:pt>
                <c:pt idx="791">
                  <c:v>289.54000000000002</c:v>
                </c:pt>
                <c:pt idx="792">
                  <c:v>289.62</c:v>
                </c:pt>
                <c:pt idx="793">
                  <c:v>289.70999999999998</c:v>
                </c:pt>
                <c:pt idx="794">
                  <c:v>289.79000000000002</c:v>
                </c:pt>
                <c:pt idx="795">
                  <c:v>289.86</c:v>
                </c:pt>
                <c:pt idx="796">
                  <c:v>289.94</c:v>
                </c:pt>
                <c:pt idx="797">
                  <c:v>290.02</c:v>
                </c:pt>
                <c:pt idx="798">
                  <c:v>290.10000000000002</c:v>
                </c:pt>
                <c:pt idx="799">
                  <c:v>290.18</c:v>
                </c:pt>
                <c:pt idx="800">
                  <c:v>290.25</c:v>
                </c:pt>
                <c:pt idx="801">
                  <c:v>290.33</c:v>
                </c:pt>
                <c:pt idx="802">
                  <c:v>290.39999999999998</c:v>
                </c:pt>
                <c:pt idx="803">
                  <c:v>290.48</c:v>
                </c:pt>
                <c:pt idx="804">
                  <c:v>290.55</c:v>
                </c:pt>
                <c:pt idx="805">
                  <c:v>290.62</c:v>
                </c:pt>
                <c:pt idx="806">
                  <c:v>290.7</c:v>
                </c:pt>
                <c:pt idx="807">
                  <c:v>290.77</c:v>
                </c:pt>
                <c:pt idx="808">
                  <c:v>290.83999999999997</c:v>
                </c:pt>
                <c:pt idx="809">
                  <c:v>290.91000000000003</c:v>
                </c:pt>
                <c:pt idx="810">
                  <c:v>290.98</c:v>
                </c:pt>
                <c:pt idx="811">
                  <c:v>291.05</c:v>
                </c:pt>
                <c:pt idx="812">
                  <c:v>291.12</c:v>
                </c:pt>
                <c:pt idx="813">
                  <c:v>291.19</c:v>
                </c:pt>
                <c:pt idx="814">
                  <c:v>291.26</c:v>
                </c:pt>
                <c:pt idx="815">
                  <c:v>291.32</c:v>
                </c:pt>
                <c:pt idx="816">
                  <c:v>291.39</c:v>
                </c:pt>
                <c:pt idx="817">
                  <c:v>291.45999999999998</c:v>
                </c:pt>
                <c:pt idx="818">
                  <c:v>291.52</c:v>
                </c:pt>
                <c:pt idx="819">
                  <c:v>291.58999999999997</c:v>
                </c:pt>
                <c:pt idx="820">
                  <c:v>291.64999999999998</c:v>
                </c:pt>
                <c:pt idx="821">
                  <c:v>291.72000000000003</c:v>
                </c:pt>
                <c:pt idx="822">
                  <c:v>291.77999999999997</c:v>
                </c:pt>
                <c:pt idx="823">
                  <c:v>291.83999999999997</c:v>
                </c:pt>
                <c:pt idx="824">
                  <c:v>291.89999999999998</c:v>
                </c:pt>
                <c:pt idx="825">
                  <c:v>291.97000000000003</c:v>
                </c:pt>
                <c:pt idx="826">
                  <c:v>292.02999999999997</c:v>
                </c:pt>
                <c:pt idx="827">
                  <c:v>292.08999999999997</c:v>
                </c:pt>
                <c:pt idx="828">
                  <c:v>292.14999999999998</c:v>
                </c:pt>
                <c:pt idx="829">
                  <c:v>292.20999999999998</c:v>
                </c:pt>
                <c:pt idx="830">
                  <c:v>292.27</c:v>
                </c:pt>
                <c:pt idx="831">
                  <c:v>292.33</c:v>
                </c:pt>
                <c:pt idx="832">
                  <c:v>292.39</c:v>
                </c:pt>
                <c:pt idx="833">
                  <c:v>292.44</c:v>
                </c:pt>
                <c:pt idx="834">
                  <c:v>292.5</c:v>
                </c:pt>
                <c:pt idx="835">
                  <c:v>292.56</c:v>
                </c:pt>
                <c:pt idx="836">
                  <c:v>292.62</c:v>
                </c:pt>
                <c:pt idx="837">
                  <c:v>292.67</c:v>
                </c:pt>
                <c:pt idx="838">
                  <c:v>292.73</c:v>
                </c:pt>
                <c:pt idx="839">
                  <c:v>292.77999999999997</c:v>
                </c:pt>
                <c:pt idx="840">
                  <c:v>292.83999999999997</c:v>
                </c:pt>
                <c:pt idx="841">
                  <c:v>292.89</c:v>
                </c:pt>
                <c:pt idx="842">
                  <c:v>292.94</c:v>
                </c:pt>
                <c:pt idx="843">
                  <c:v>293</c:v>
                </c:pt>
                <c:pt idx="844">
                  <c:v>293.05</c:v>
                </c:pt>
                <c:pt idx="845">
                  <c:v>293.10000000000002</c:v>
                </c:pt>
                <c:pt idx="846">
                  <c:v>293.16000000000003</c:v>
                </c:pt>
                <c:pt idx="847">
                  <c:v>293.20999999999998</c:v>
                </c:pt>
                <c:pt idx="848">
                  <c:v>293.26</c:v>
                </c:pt>
                <c:pt idx="849">
                  <c:v>293.31</c:v>
                </c:pt>
                <c:pt idx="850">
                  <c:v>293.36</c:v>
                </c:pt>
                <c:pt idx="851">
                  <c:v>293.41000000000003</c:v>
                </c:pt>
                <c:pt idx="852">
                  <c:v>293.45999999999998</c:v>
                </c:pt>
                <c:pt idx="853">
                  <c:v>293.51</c:v>
                </c:pt>
                <c:pt idx="854">
                  <c:v>293.56</c:v>
                </c:pt>
                <c:pt idx="855">
                  <c:v>293.60000000000002</c:v>
                </c:pt>
                <c:pt idx="856">
                  <c:v>293.64999999999998</c:v>
                </c:pt>
                <c:pt idx="857">
                  <c:v>293.7</c:v>
                </c:pt>
                <c:pt idx="858">
                  <c:v>293.75</c:v>
                </c:pt>
                <c:pt idx="859">
                  <c:v>293.79000000000002</c:v>
                </c:pt>
                <c:pt idx="860">
                  <c:v>293.83999999999997</c:v>
                </c:pt>
                <c:pt idx="861">
                  <c:v>293.89</c:v>
                </c:pt>
                <c:pt idx="862">
                  <c:v>293.93</c:v>
                </c:pt>
                <c:pt idx="863">
                  <c:v>293.98</c:v>
                </c:pt>
                <c:pt idx="864">
                  <c:v>294.02</c:v>
                </c:pt>
                <c:pt idx="865">
                  <c:v>294.06</c:v>
                </c:pt>
                <c:pt idx="866">
                  <c:v>294.11</c:v>
                </c:pt>
                <c:pt idx="867">
                  <c:v>294.14999999999998</c:v>
                </c:pt>
                <c:pt idx="868">
                  <c:v>294.19</c:v>
                </c:pt>
                <c:pt idx="869">
                  <c:v>294.24</c:v>
                </c:pt>
                <c:pt idx="870">
                  <c:v>294.27999999999997</c:v>
                </c:pt>
                <c:pt idx="871">
                  <c:v>294.32</c:v>
                </c:pt>
                <c:pt idx="872">
                  <c:v>294.36</c:v>
                </c:pt>
                <c:pt idx="873">
                  <c:v>294.41000000000003</c:v>
                </c:pt>
                <c:pt idx="874">
                  <c:v>294.45</c:v>
                </c:pt>
                <c:pt idx="875">
                  <c:v>294.49</c:v>
                </c:pt>
                <c:pt idx="876">
                  <c:v>294.52999999999997</c:v>
                </c:pt>
                <c:pt idx="877">
                  <c:v>294.57</c:v>
                </c:pt>
                <c:pt idx="878">
                  <c:v>294.61</c:v>
                </c:pt>
                <c:pt idx="879">
                  <c:v>294.64999999999998</c:v>
                </c:pt>
                <c:pt idx="880">
                  <c:v>294.69</c:v>
                </c:pt>
                <c:pt idx="881">
                  <c:v>294.72000000000003</c:v>
                </c:pt>
                <c:pt idx="882">
                  <c:v>294.76</c:v>
                </c:pt>
                <c:pt idx="883">
                  <c:v>294.8</c:v>
                </c:pt>
                <c:pt idx="884">
                  <c:v>294.83999999999997</c:v>
                </c:pt>
                <c:pt idx="885">
                  <c:v>294.88</c:v>
                </c:pt>
                <c:pt idx="886">
                  <c:v>294.91000000000003</c:v>
                </c:pt>
                <c:pt idx="887">
                  <c:v>294.95</c:v>
                </c:pt>
                <c:pt idx="888">
                  <c:v>294.99</c:v>
                </c:pt>
                <c:pt idx="889">
                  <c:v>295.02</c:v>
                </c:pt>
                <c:pt idx="890">
                  <c:v>295.06</c:v>
                </c:pt>
                <c:pt idx="891">
                  <c:v>295.08999999999997</c:v>
                </c:pt>
                <c:pt idx="892">
                  <c:v>295.13</c:v>
                </c:pt>
                <c:pt idx="893">
                  <c:v>295.16000000000003</c:v>
                </c:pt>
                <c:pt idx="894">
                  <c:v>295.2</c:v>
                </c:pt>
                <c:pt idx="895">
                  <c:v>295.2</c:v>
                </c:pt>
                <c:pt idx="896">
                  <c:v>292</c:v>
                </c:pt>
                <c:pt idx="897">
                  <c:v>291.43</c:v>
                </c:pt>
                <c:pt idx="898">
                  <c:v>290.86</c:v>
                </c:pt>
                <c:pt idx="899">
                  <c:v>290.27999999999997</c:v>
                </c:pt>
                <c:pt idx="900">
                  <c:v>289.68</c:v>
                </c:pt>
                <c:pt idx="901">
                  <c:v>289.08</c:v>
                </c:pt>
                <c:pt idx="902">
                  <c:v>288.49</c:v>
                </c:pt>
                <c:pt idx="903">
                  <c:v>287.99</c:v>
                </c:pt>
                <c:pt idx="904">
                  <c:v>287.55</c:v>
                </c:pt>
                <c:pt idx="905">
                  <c:v>287.18</c:v>
                </c:pt>
                <c:pt idx="906">
                  <c:v>286.85000000000002</c:v>
                </c:pt>
                <c:pt idx="907">
                  <c:v>286.51</c:v>
                </c:pt>
                <c:pt idx="908">
                  <c:v>286.18</c:v>
                </c:pt>
                <c:pt idx="909">
                  <c:v>285.83999999999997</c:v>
                </c:pt>
                <c:pt idx="910">
                  <c:v>285.5</c:v>
                </c:pt>
                <c:pt idx="911">
                  <c:v>285.14999999999998</c:v>
                </c:pt>
                <c:pt idx="912">
                  <c:v>284.8</c:v>
                </c:pt>
                <c:pt idx="913">
                  <c:v>284.45</c:v>
                </c:pt>
                <c:pt idx="914">
                  <c:v>284.10000000000002</c:v>
                </c:pt>
                <c:pt idx="915">
                  <c:v>283.75</c:v>
                </c:pt>
                <c:pt idx="916">
                  <c:v>283.39999999999998</c:v>
                </c:pt>
                <c:pt idx="917">
                  <c:v>283.05</c:v>
                </c:pt>
                <c:pt idx="918">
                  <c:v>282.7</c:v>
                </c:pt>
                <c:pt idx="919">
                  <c:v>282.33999999999997</c:v>
                </c:pt>
                <c:pt idx="920">
                  <c:v>281.99</c:v>
                </c:pt>
                <c:pt idx="921">
                  <c:v>281.63</c:v>
                </c:pt>
                <c:pt idx="922">
                  <c:v>281.27999999999997</c:v>
                </c:pt>
                <c:pt idx="923">
                  <c:v>280.93</c:v>
                </c:pt>
                <c:pt idx="924">
                  <c:v>280.57</c:v>
                </c:pt>
                <c:pt idx="925">
                  <c:v>280.22000000000003</c:v>
                </c:pt>
                <c:pt idx="926">
                  <c:v>279.87</c:v>
                </c:pt>
                <c:pt idx="927">
                  <c:v>279.52</c:v>
                </c:pt>
                <c:pt idx="928">
                  <c:v>279.17</c:v>
                </c:pt>
                <c:pt idx="929">
                  <c:v>278.82</c:v>
                </c:pt>
                <c:pt idx="930">
                  <c:v>278.47000000000003</c:v>
                </c:pt>
                <c:pt idx="931">
                  <c:v>278.12</c:v>
                </c:pt>
                <c:pt idx="932">
                  <c:v>277.77</c:v>
                </c:pt>
                <c:pt idx="933">
                  <c:v>277.43</c:v>
                </c:pt>
                <c:pt idx="934">
                  <c:v>277.08</c:v>
                </c:pt>
                <c:pt idx="935">
                  <c:v>276.74</c:v>
                </c:pt>
                <c:pt idx="936">
                  <c:v>276.39999999999998</c:v>
                </c:pt>
                <c:pt idx="937">
                  <c:v>276.06</c:v>
                </c:pt>
                <c:pt idx="938">
                  <c:v>275.72000000000003</c:v>
                </c:pt>
                <c:pt idx="939">
                  <c:v>275.38</c:v>
                </c:pt>
                <c:pt idx="940">
                  <c:v>275.04000000000002</c:v>
                </c:pt>
                <c:pt idx="941">
                  <c:v>274.70999999999998</c:v>
                </c:pt>
                <c:pt idx="942">
                  <c:v>274.38</c:v>
                </c:pt>
                <c:pt idx="943">
                  <c:v>274.04000000000002</c:v>
                </c:pt>
                <c:pt idx="944">
                  <c:v>273.70999999999998</c:v>
                </c:pt>
                <c:pt idx="945">
                  <c:v>273.38</c:v>
                </c:pt>
                <c:pt idx="946">
                  <c:v>273.06</c:v>
                </c:pt>
                <c:pt idx="947">
                  <c:v>272.73</c:v>
                </c:pt>
                <c:pt idx="948">
                  <c:v>272.41000000000003</c:v>
                </c:pt>
                <c:pt idx="949">
                  <c:v>272.08999999999997</c:v>
                </c:pt>
                <c:pt idx="950">
                  <c:v>271.77</c:v>
                </c:pt>
                <c:pt idx="951">
                  <c:v>271.45</c:v>
                </c:pt>
                <c:pt idx="952">
                  <c:v>271.13</c:v>
                </c:pt>
                <c:pt idx="953">
                  <c:v>270.82</c:v>
                </c:pt>
                <c:pt idx="954">
                  <c:v>270.5</c:v>
                </c:pt>
                <c:pt idx="955">
                  <c:v>270.19</c:v>
                </c:pt>
                <c:pt idx="956">
                  <c:v>269.88</c:v>
                </c:pt>
                <c:pt idx="957">
                  <c:v>269.57</c:v>
                </c:pt>
                <c:pt idx="958">
                  <c:v>269.26</c:v>
                </c:pt>
                <c:pt idx="959">
                  <c:v>268.95999999999998</c:v>
                </c:pt>
                <c:pt idx="960">
                  <c:v>268.66000000000003</c:v>
                </c:pt>
                <c:pt idx="961">
                  <c:v>268.35000000000002</c:v>
                </c:pt>
                <c:pt idx="962">
                  <c:v>268.05</c:v>
                </c:pt>
                <c:pt idx="963">
                  <c:v>267.76</c:v>
                </c:pt>
                <c:pt idx="964">
                  <c:v>267.45999999999998</c:v>
                </c:pt>
                <c:pt idx="965">
                  <c:v>267.16000000000003</c:v>
                </c:pt>
                <c:pt idx="966">
                  <c:v>266.87</c:v>
                </c:pt>
                <c:pt idx="967">
                  <c:v>266.58</c:v>
                </c:pt>
                <c:pt idx="968">
                  <c:v>266.29000000000002</c:v>
                </c:pt>
                <c:pt idx="969">
                  <c:v>266</c:v>
                </c:pt>
                <c:pt idx="970">
                  <c:v>265.70999999999998</c:v>
                </c:pt>
                <c:pt idx="971">
                  <c:v>265.43</c:v>
                </c:pt>
                <c:pt idx="972">
                  <c:v>265.14</c:v>
                </c:pt>
                <c:pt idx="973">
                  <c:v>264.86</c:v>
                </c:pt>
                <c:pt idx="974">
                  <c:v>264.58</c:v>
                </c:pt>
                <c:pt idx="975">
                  <c:v>264.3</c:v>
                </c:pt>
                <c:pt idx="976">
                  <c:v>264.02999999999997</c:v>
                </c:pt>
                <c:pt idx="977">
                  <c:v>263.75</c:v>
                </c:pt>
                <c:pt idx="978">
                  <c:v>263.48</c:v>
                </c:pt>
                <c:pt idx="979">
                  <c:v>263.20999999999998</c:v>
                </c:pt>
                <c:pt idx="980">
                  <c:v>262.94</c:v>
                </c:pt>
                <c:pt idx="981">
                  <c:v>262.67</c:v>
                </c:pt>
                <c:pt idx="982">
                  <c:v>262.39999999999998</c:v>
                </c:pt>
                <c:pt idx="983">
                  <c:v>262.13</c:v>
                </c:pt>
                <c:pt idx="984">
                  <c:v>261.87</c:v>
                </c:pt>
                <c:pt idx="985">
                  <c:v>261.61</c:v>
                </c:pt>
                <c:pt idx="986">
                  <c:v>261.33999999999997</c:v>
                </c:pt>
                <c:pt idx="987">
                  <c:v>261.08</c:v>
                </c:pt>
                <c:pt idx="988">
                  <c:v>260.83</c:v>
                </c:pt>
                <c:pt idx="989">
                  <c:v>260.57</c:v>
                </c:pt>
                <c:pt idx="990">
                  <c:v>260.31</c:v>
                </c:pt>
                <c:pt idx="991">
                  <c:v>260.06</c:v>
                </c:pt>
                <c:pt idx="992">
                  <c:v>259.81</c:v>
                </c:pt>
                <c:pt idx="993">
                  <c:v>259.56</c:v>
                </c:pt>
                <c:pt idx="994">
                  <c:v>259.31</c:v>
                </c:pt>
                <c:pt idx="995">
                  <c:v>259.06</c:v>
                </c:pt>
                <c:pt idx="996">
                  <c:v>258.81</c:v>
                </c:pt>
                <c:pt idx="997">
                  <c:v>258.57</c:v>
                </c:pt>
                <c:pt idx="998">
                  <c:v>258.32</c:v>
                </c:pt>
                <c:pt idx="999">
                  <c:v>258.08</c:v>
                </c:pt>
                <c:pt idx="1000">
                  <c:v>257.83999999999997</c:v>
                </c:pt>
                <c:pt idx="1001">
                  <c:v>257.60000000000002</c:v>
                </c:pt>
                <c:pt idx="1002">
                  <c:v>257.36</c:v>
                </c:pt>
                <c:pt idx="1003">
                  <c:v>257.12</c:v>
                </c:pt>
                <c:pt idx="1004">
                  <c:v>256.89</c:v>
                </c:pt>
                <c:pt idx="1005">
                  <c:v>256.64999999999998</c:v>
                </c:pt>
                <c:pt idx="1006">
                  <c:v>256.42</c:v>
                </c:pt>
                <c:pt idx="1007">
                  <c:v>256.19</c:v>
                </c:pt>
                <c:pt idx="1008">
                  <c:v>255.96</c:v>
                </c:pt>
                <c:pt idx="1009">
                  <c:v>255.73</c:v>
                </c:pt>
                <c:pt idx="1010">
                  <c:v>255.5</c:v>
                </c:pt>
                <c:pt idx="1011">
                  <c:v>255.27</c:v>
                </c:pt>
                <c:pt idx="1012">
                  <c:v>255.04</c:v>
                </c:pt>
                <c:pt idx="1013">
                  <c:v>254.82</c:v>
                </c:pt>
                <c:pt idx="1014">
                  <c:v>254.6</c:v>
                </c:pt>
                <c:pt idx="1015">
                  <c:v>254.38</c:v>
                </c:pt>
                <c:pt idx="1016">
                  <c:v>254.15</c:v>
                </c:pt>
                <c:pt idx="1017">
                  <c:v>253.93</c:v>
                </c:pt>
                <c:pt idx="1018">
                  <c:v>253.72</c:v>
                </c:pt>
                <c:pt idx="1019">
                  <c:v>253.5</c:v>
                </c:pt>
                <c:pt idx="1020">
                  <c:v>253.28</c:v>
                </c:pt>
                <c:pt idx="1021">
                  <c:v>253.07</c:v>
                </c:pt>
                <c:pt idx="1022">
                  <c:v>252.85</c:v>
                </c:pt>
                <c:pt idx="1023">
                  <c:v>252.64</c:v>
                </c:pt>
                <c:pt idx="1024">
                  <c:v>252.43</c:v>
                </c:pt>
                <c:pt idx="1025">
                  <c:v>252.22</c:v>
                </c:pt>
                <c:pt idx="1026">
                  <c:v>252.01</c:v>
                </c:pt>
                <c:pt idx="1027">
                  <c:v>251.8</c:v>
                </c:pt>
                <c:pt idx="1028">
                  <c:v>251.6</c:v>
                </c:pt>
                <c:pt idx="1029">
                  <c:v>251.39</c:v>
                </c:pt>
                <c:pt idx="1030">
                  <c:v>251.19</c:v>
                </c:pt>
                <c:pt idx="1031">
                  <c:v>250.98</c:v>
                </c:pt>
                <c:pt idx="1032">
                  <c:v>250.78</c:v>
                </c:pt>
                <c:pt idx="1033">
                  <c:v>250.58</c:v>
                </c:pt>
                <c:pt idx="1034">
                  <c:v>250.38</c:v>
                </c:pt>
                <c:pt idx="1035">
                  <c:v>250.18</c:v>
                </c:pt>
                <c:pt idx="1036">
                  <c:v>249.98</c:v>
                </c:pt>
                <c:pt idx="1037">
                  <c:v>249.78</c:v>
                </c:pt>
                <c:pt idx="1038">
                  <c:v>249.59</c:v>
                </c:pt>
                <c:pt idx="1039">
                  <c:v>249.39</c:v>
                </c:pt>
                <c:pt idx="1040">
                  <c:v>249.2</c:v>
                </c:pt>
                <c:pt idx="1041">
                  <c:v>249</c:v>
                </c:pt>
                <c:pt idx="1042">
                  <c:v>248.81</c:v>
                </c:pt>
                <c:pt idx="1043">
                  <c:v>248.62</c:v>
                </c:pt>
                <c:pt idx="1044">
                  <c:v>248.43</c:v>
                </c:pt>
                <c:pt idx="1045">
                  <c:v>248.24</c:v>
                </c:pt>
                <c:pt idx="1046">
                  <c:v>248.05</c:v>
                </c:pt>
                <c:pt idx="1047">
                  <c:v>247.87</c:v>
                </c:pt>
                <c:pt idx="1048">
                  <c:v>247.68</c:v>
                </c:pt>
                <c:pt idx="1049">
                  <c:v>247.49</c:v>
                </c:pt>
                <c:pt idx="1050">
                  <c:v>247.31</c:v>
                </c:pt>
                <c:pt idx="1051">
                  <c:v>247.13</c:v>
                </c:pt>
                <c:pt idx="1052">
                  <c:v>246.94</c:v>
                </c:pt>
                <c:pt idx="1053">
                  <c:v>246.76</c:v>
                </c:pt>
                <c:pt idx="1054">
                  <c:v>246.58</c:v>
                </c:pt>
                <c:pt idx="1055">
                  <c:v>246.4</c:v>
                </c:pt>
                <c:pt idx="1056">
                  <c:v>246.22</c:v>
                </c:pt>
                <c:pt idx="1057">
                  <c:v>246.04</c:v>
                </c:pt>
                <c:pt idx="1058">
                  <c:v>245.87</c:v>
                </c:pt>
                <c:pt idx="1059">
                  <c:v>245.69</c:v>
                </c:pt>
                <c:pt idx="1060">
                  <c:v>245.51</c:v>
                </c:pt>
                <c:pt idx="1061">
                  <c:v>245.34</c:v>
                </c:pt>
                <c:pt idx="1062">
                  <c:v>245.17</c:v>
                </c:pt>
                <c:pt idx="1063">
                  <c:v>244.99</c:v>
                </c:pt>
                <c:pt idx="1064">
                  <c:v>244.82</c:v>
                </c:pt>
                <c:pt idx="1065">
                  <c:v>244.65</c:v>
                </c:pt>
                <c:pt idx="1066">
                  <c:v>244.48</c:v>
                </c:pt>
                <c:pt idx="1067">
                  <c:v>244.31</c:v>
                </c:pt>
                <c:pt idx="1068">
                  <c:v>244.14</c:v>
                </c:pt>
                <c:pt idx="1069">
                  <c:v>243.97</c:v>
                </c:pt>
                <c:pt idx="1070">
                  <c:v>243.81</c:v>
                </c:pt>
                <c:pt idx="1071">
                  <c:v>243.64</c:v>
                </c:pt>
                <c:pt idx="1072">
                  <c:v>243.48</c:v>
                </c:pt>
                <c:pt idx="1073">
                  <c:v>243.31</c:v>
                </c:pt>
                <c:pt idx="1074">
                  <c:v>243.15</c:v>
                </c:pt>
                <c:pt idx="1075">
                  <c:v>242.98</c:v>
                </c:pt>
                <c:pt idx="1076">
                  <c:v>242.82</c:v>
                </c:pt>
                <c:pt idx="1077">
                  <c:v>242.66</c:v>
                </c:pt>
                <c:pt idx="1078">
                  <c:v>242.5</c:v>
                </c:pt>
                <c:pt idx="1079">
                  <c:v>242.34</c:v>
                </c:pt>
                <c:pt idx="1080">
                  <c:v>242.18</c:v>
                </c:pt>
                <c:pt idx="1081">
                  <c:v>242.02</c:v>
                </c:pt>
                <c:pt idx="1082">
                  <c:v>241.87</c:v>
                </c:pt>
                <c:pt idx="1083">
                  <c:v>241.71</c:v>
                </c:pt>
                <c:pt idx="1084">
                  <c:v>241.55</c:v>
                </c:pt>
                <c:pt idx="1085">
                  <c:v>241.4</c:v>
                </c:pt>
                <c:pt idx="1086">
                  <c:v>241.24</c:v>
                </c:pt>
                <c:pt idx="1087">
                  <c:v>241.09</c:v>
                </c:pt>
                <c:pt idx="1088">
                  <c:v>240.94</c:v>
                </c:pt>
                <c:pt idx="1089">
                  <c:v>240.78</c:v>
                </c:pt>
                <c:pt idx="1090">
                  <c:v>240.63</c:v>
                </c:pt>
                <c:pt idx="1091">
                  <c:v>240.48</c:v>
                </c:pt>
                <c:pt idx="1092">
                  <c:v>240.33</c:v>
                </c:pt>
                <c:pt idx="1093">
                  <c:v>240.18</c:v>
                </c:pt>
                <c:pt idx="1094">
                  <c:v>240.03</c:v>
                </c:pt>
                <c:pt idx="1095">
                  <c:v>239.88</c:v>
                </c:pt>
                <c:pt idx="1096">
                  <c:v>239.74</c:v>
                </c:pt>
                <c:pt idx="1097">
                  <c:v>239.59</c:v>
                </c:pt>
                <c:pt idx="1098">
                  <c:v>239.44</c:v>
                </c:pt>
                <c:pt idx="1099">
                  <c:v>239.3</c:v>
                </c:pt>
                <c:pt idx="1100">
                  <c:v>239.15</c:v>
                </c:pt>
                <c:pt idx="1101">
                  <c:v>239.01</c:v>
                </c:pt>
                <c:pt idx="1102">
                  <c:v>238.87</c:v>
                </c:pt>
                <c:pt idx="1103">
                  <c:v>238.72</c:v>
                </c:pt>
                <c:pt idx="1104">
                  <c:v>238.58</c:v>
                </c:pt>
                <c:pt idx="1105">
                  <c:v>238.44</c:v>
                </c:pt>
                <c:pt idx="1106">
                  <c:v>238.3</c:v>
                </c:pt>
                <c:pt idx="1107">
                  <c:v>238.16</c:v>
                </c:pt>
                <c:pt idx="1108">
                  <c:v>238.02</c:v>
                </c:pt>
                <c:pt idx="1109">
                  <c:v>237.88</c:v>
                </c:pt>
                <c:pt idx="1110">
                  <c:v>237.74</c:v>
                </c:pt>
                <c:pt idx="1111">
                  <c:v>237.6</c:v>
                </c:pt>
                <c:pt idx="1112">
                  <c:v>237.6</c:v>
                </c:pt>
                <c:pt idx="1113">
                  <c:v>238.36</c:v>
                </c:pt>
                <c:pt idx="1114">
                  <c:v>238.66</c:v>
                </c:pt>
                <c:pt idx="1115">
                  <c:v>238.84</c:v>
                </c:pt>
                <c:pt idx="1116">
                  <c:v>239.21</c:v>
                </c:pt>
                <c:pt idx="1117">
                  <c:v>239.65</c:v>
                </c:pt>
                <c:pt idx="1118">
                  <c:v>240.07</c:v>
                </c:pt>
                <c:pt idx="1119">
                  <c:v>240.48</c:v>
                </c:pt>
                <c:pt idx="1120">
                  <c:v>240.88</c:v>
                </c:pt>
                <c:pt idx="1121">
                  <c:v>241.29</c:v>
                </c:pt>
                <c:pt idx="1122">
                  <c:v>241.69</c:v>
                </c:pt>
                <c:pt idx="1123">
                  <c:v>242.09</c:v>
                </c:pt>
                <c:pt idx="1124">
                  <c:v>242.49</c:v>
                </c:pt>
                <c:pt idx="1125">
                  <c:v>242.88</c:v>
                </c:pt>
                <c:pt idx="1126">
                  <c:v>243.28</c:v>
                </c:pt>
                <c:pt idx="1127">
                  <c:v>243.67</c:v>
                </c:pt>
                <c:pt idx="1128">
                  <c:v>244.06</c:v>
                </c:pt>
                <c:pt idx="1129">
                  <c:v>244.45</c:v>
                </c:pt>
                <c:pt idx="1130">
                  <c:v>244.84</c:v>
                </c:pt>
                <c:pt idx="1131">
                  <c:v>245.23</c:v>
                </c:pt>
                <c:pt idx="1132">
                  <c:v>245.61</c:v>
                </c:pt>
                <c:pt idx="1133">
                  <c:v>245.99</c:v>
                </c:pt>
                <c:pt idx="1134">
                  <c:v>246.37</c:v>
                </c:pt>
                <c:pt idx="1135">
                  <c:v>246.75</c:v>
                </c:pt>
                <c:pt idx="1136">
                  <c:v>247.13</c:v>
                </c:pt>
                <c:pt idx="1137">
                  <c:v>247.5</c:v>
                </c:pt>
                <c:pt idx="1138">
                  <c:v>247.87</c:v>
                </c:pt>
                <c:pt idx="1139">
                  <c:v>248.24</c:v>
                </c:pt>
                <c:pt idx="1140">
                  <c:v>248.6</c:v>
                </c:pt>
                <c:pt idx="1141">
                  <c:v>248.97</c:v>
                </c:pt>
                <c:pt idx="1142">
                  <c:v>249.33</c:v>
                </c:pt>
                <c:pt idx="1143">
                  <c:v>249.69</c:v>
                </c:pt>
                <c:pt idx="1144">
                  <c:v>250.04</c:v>
                </c:pt>
                <c:pt idx="1145">
                  <c:v>250.4</c:v>
                </c:pt>
                <c:pt idx="1146">
                  <c:v>250.75</c:v>
                </c:pt>
                <c:pt idx="1147">
                  <c:v>251.1</c:v>
                </c:pt>
                <c:pt idx="1148">
                  <c:v>251.44</c:v>
                </c:pt>
                <c:pt idx="1149">
                  <c:v>251.79</c:v>
                </c:pt>
                <c:pt idx="1150">
                  <c:v>252.13</c:v>
                </c:pt>
                <c:pt idx="1151">
                  <c:v>252.47</c:v>
                </c:pt>
                <c:pt idx="1152">
                  <c:v>252.81</c:v>
                </c:pt>
                <c:pt idx="1153">
                  <c:v>253.14</c:v>
                </c:pt>
                <c:pt idx="1154">
                  <c:v>253.48</c:v>
                </c:pt>
                <c:pt idx="1155">
                  <c:v>253.81</c:v>
                </c:pt>
                <c:pt idx="1156">
                  <c:v>254.14</c:v>
                </c:pt>
                <c:pt idx="1157">
                  <c:v>254.47</c:v>
                </c:pt>
                <c:pt idx="1158">
                  <c:v>254.79</c:v>
                </c:pt>
                <c:pt idx="1159">
                  <c:v>255.11</c:v>
                </c:pt>
                <c:pt idx="1160">
                  <c:v>255.43</c:v>
                </c:pt>
                <c:pt idx="1161">
                  <c:v>255.75</c:v>
                </c:pt>
                <c:pt idx="1162">
                  <c:v>256.07</c:v>
                </c:pt>
                <c:pt idx="1163">
                  <c:v>256.38</c:v>
                </c:pt>
                <c:pt idx="1164">
                  <c:v>256.7</c:v>
                </c:pt>
                <c:pt idx="1165">
                  <c:v>257.01</c:v>
                </c:pt>
                <c:pt idx="1166">
                  <c:v>257.32</c:v>
                </c:pt>
                <c:pt idx="1167">
                  <c:v>257.62</c:v>
                </c:pt>
                <c:pt idx="1168">
                  <c:v>257.93</c:v>
                </c:pt>
                <c:pt idx="1169">
                  <c:v>258.23</c:v>
                </c:pt>
                <c:pt idx="1170">
                  <c:v>258.52999999999997</c:v>
                </c:pt>
                <c:pt idx="1171">
                  <c:v>258.83</c:v>
                </c:pt>
                <c:pt idx="1172">
                  <c:v>259.13</c:v>
                </c:pt>
                <c:pt idx="1173">
                  <c:v>259.42</c:v>
                </c:pt>
                <c:pt idx="1174">
                  <c:v>259.72000000000003</c:v>
                </c:pt>
                <c:pt idx="1175">
                  <c:v>260.01</c:v>
                </c:pt>
                <c:pt idx="1176">
                  <c:v>260.3</c:v>
                </c:pt>
                <c:pt idx="1177">
                  <c:v>260.58</c:v>
                </c:pt>
                <c:pt idx="1178">
                  <c:v>260.87</c:v>
                </c:pt>
                <c:pt idx="1179">
                  <c:v>261.14999999999998</c:v>
                </c:pt>
                <c:pt idx="1180">
                  <c:v>261.44</c:v>
                </c:pt>
                <c:pt idx="1181">
                  <c:v>261.72000000000003</c:v>
                </c:pt>
                <c:pt idx="1182">
                  <c:v>261.99</c:v>
                </c:pt>
                <c:pt idx="1183">
                  <c:v>262.27</c:v>
                </c:pt>
                <c:pt idx="1184">
                  <c:v>262.55</c:v>
                </c:pt>
                <c:pt idx="1185">
                  <c:v>262.82</c:v>
                </c:pt>
                <c:pt idx="1186">
                  <c:v>263.08999999999997</c:v>
                </c:pt>
                <c:pt idx="1187">
                  <c:v>263.36</c:v>
                </c:pt>
                <c:pt idx="1188">
                  <c:v>263.63</c:v>
                </c:pt>
                <c:pt idx="1189">
                  <c:v>263.89999999999998</c:v>
                </c:pt>
                <c:pt idx="1190">
                  <c:v>264.16000000000003</c:v>
                </c:pt>
                <c:pt idx="1191">
                  <c:v>264.42</c:v>
                </c:pt>
                <c:pt idx="1192">
                  <c:v>264.68</c:v>
                </c:pt>
                <c:pt idx="1193">
                  <c:v>264.94</c:v>
                </c:pt>
                <c:pt idx="1194">
                  <c:v>265.2</c:v>
                </c:pt>
                <c:pt idx="1195">
                  <c:v>265.45999999999998</c:v>
                </c:pt>
                <c:pt idx="1196">
                  <c:v>265.70999999999998</c:v>
                </c:pt>
                <c:pt idx="1197">
                  <c:v>265.97000000000003</c:v>
                </c:pt>
                <c:pt idx="1198">
                  <c:v>266.22000000000003</c:v>
                </c:pt>
                <c:pt idx="1199">
                  <c:v>266.47000000000003</c:v>
                </c:pt>
                <c:pt idx="1200">
                  <c:v>266.70999999999998</c:v>
                </c:pt>
                <c:pt idx="1201">
                  <c:v>266.95999999999998</c:v>
                </c:pt>
                <c:pt idx="1202">
                  <c:v>267.20999999999998</c:v>
                </c:pt>
                <c:pt idx="1203">
                  <c:v>267.45</c:v>
                </c:pt>
                <c:pt idx="1204">
                  <c:v>267.69</c:v>
                </c:pt>
                <c:pt idx="1205">
                  <c:v>267.93</c:v>
                </c:pt>
                <c:pt idx="1206">
                  <c:v>268.17</c:v>
                </c:pt>
                <c:pt idx="1207">
                  <c:v>268.41000000000003</c:v>
                </c:pt>
                <c:pt idx="1208">
                  <c:v>268.64</c:v>
                </c:pt>
                <c:pt idx="1209">
                  <c:v>268.88</c:v>
                </c:pt>
                <c:pt idx="1210">
                  <c:v>269.11</c:v>
                </c:pt>
                <c:pt idx="1211">
                  <c:v>269.33999999999997</c:v>
                </c:pt>
                <c:pt idx="1212">
                  <c:v>269.57</c:v>
                </c:pt>
                <c:pt idx="1213">
                  <c:v>269.79000000000002</c:v>
                </c:pt>
                <c:pt idx="1214">
                  <c:v>270.02</c:v>
                </c:pt>
                <c:pt idx="1215">
                  <c:v>270.25</c:v>
                </c:pt>
                <c:pt idx="1216">
                  <c:v>270.47000000000003</c:v>
                </c:pt>
                <c:pt idx="1217">
                  <c:v>270.69</c:v>
                </c:pt>
                <c:pt idx="1218">
                  <c:v>270.91000000000003</c:v>
                </c:pt>
                <c:pt idx="1219">
                  <c:v>271.13</c:v>
                </c:pt>
                <c:pt idx="1220">
                  <c:v>271.35000000000002</c:v>
                </c:pt>
                <c:pt idx="1221">
                  <c:v>271.56</c:v>
                </c:pt>
                <c:pt idx="1222">
                  <c:v>271.77999999999997</c:v>
                </c:pt>
                <c:pt idx="1223">
                  <c:v>271.99</c:v>
                </c:pt>
                <c:pt idx="1224">
                  <c:v>272.2</c:v>
                </c:pt>
                <c:pt idx="1225">
                  <c:v>272.41000000000003</c:v>
                </c:pt>
                <c:pt idx="1226">
                  <c:v>272.62</c:v>
                </c:pt>
                <c:pt idx="1227">
                  <c:v>272.83</c:v>
                </c:pt>
                <c:pt idx="1228">
                  <c:v>273.02999999999997</c:v>
                </c:pt>
                <c:pt idx="1229">
                  <c:v>273.24</c:v>
                </c:pt>
                <c:pt idx="1230">
                  <c:v>273.44</c:v>
                </c:pt>
                <c:pt idx="1231">
                  <c:v>273.64</c:v>
                </c:pt>
                <c:pt idx="1232">
                  <c:v>273.83999999999997</c:v>
                </c:pt>
                <c:pt idx="1233">
                  <c:v>274.04000000000002</c:v>
                </c:pt>
                <c:pt idx="1234">
                  <c:v>274.24</c:v>
                </c:pt>
                <c:pt idx="1235">
                  <c:v>274.43</c:v>
                </c:pt>
                <c:pt idx="1236">
                  <c:v>274.63</c:v>
                </c:pt>
                <c:pt idx="1237">
                  <c:v>274.82</c:v>
                </c:pt>
                <c:pt idx="1238">
                  <c:v>275.01</c:v>
                </c:pt>
                <c:pt idx="1239">
                  <c:v>275.2</c:v>
                </c:pt>
                <c:pt idx="1240">
                  <c:v>275.39</c:v>
                </c:pt>
                <c:pt idx="1241">
                  <c:v>275.58</c:v>
                </c:pt>
                <c:pt idx="1242">
                  <c:v>275.77</c:v>
                </c:pt>
                <c:pt idx="1243">
                  <c:v>275.95</c:v>
                </c:pt>
                <c:pt idx="1244">
                  <c:v>276.14</c:v>
                </c:pt>
                <c:pt idx="1245">
                  <c:v>276.32</c:v>
                </c:pt>
                <c:pt idx="1246">
                  <c:v>276.5</c:v>
                </c:pt>
                <c:pt idx="1247">
                  <c:v>276.68</c:v>
                </c:pt>
                <c:pt idx="1248">
                  <c:v>276.86</c:v>
                </c:pt>
                <c:pt idx="1249">
                  <c:v>277.04000000000002</c:v>
                </c:pt>
                <c:pt idx="1250">
                  <c:v>277.20999999999998</c:v>
                </c:pt>
                <c:pt idx="1251">
                  <c:v>277.39</c:v>
                </c:pt>
                <c:pt idx="1252">
                  <c:v>277.56</c:v>
                </c:pt>
                <c:pt idx="1253">
                  <c:v>277.74</c:v>
                </c:pt>
                <c:pt idx="1254">
                  <c:v>277.91000000000003</c:v>
                </c:pt>
                <c:pt idx="1255">
                  <c:v>278.08</c:v>
                </c:pt>
                <c:pt idx="1256">
                  <c:v>278.25</c:v>
                </c:pt>
                <c:pt idx="1257">
                  <c:v>278.41000000000003</c:v>
                </c:pt>
                <c:pt idx="1258">
                  <c:v>278.58</c:v>
                </c:pt>
                <c:pt idx="1259">
                  <c:v>278.74</c:v>
                </c:pt>
                <c:pt idx="1260">
                  <c:v>278.91000000000003</c:v>
                </c:pt>
                <c:pt idx="1261">
                  <c:v>279.07</c:v>
                </c:pt>
                <c:pt idx="1262">
                  <c:v>279.23</c:v>
                </c:pt>
                <c:pt idx="1263">
                  <c:v>279.39</c:v>
                </c:pt>
                <c:pt idx="1264">
                  <c:v>279.55</c:v>
                </c:pt>
                <c:pt idx="1265">
                  <c:v>279.70999999999998</c:v>
                </c:pt>
                <c:pt idx="1266">
                  <c:v>279.87</c:v>
                </c:pt>
                <c:pt idx="1267">
                  <c:v>280.02</c:v>
                </c:pt>
                <c:pt idx="1268">
                  <c:v>280.18</c:v>
                </c:pt>
                <c:pt idx="1269">
                  <c:v>280.33</c:v>
                </c:pt>
                <c:pt idx="1270">
                  <c:v>280.49</c:v>
                </c:pt>
                <c:pt idx="1271">
                  <c:v>280.64</c:v>
                </c:pt>
                <c:pt idx="1272">
                  <c:v>280.79000000000002</c:v>
                </c:pt>
                <c:pt idx="1273">
                  <c:v>280.94</c:v>
                </c:pt>
                <c:pt idx="1274">
                  <c:v>281.08</c:v>
                </c:pt>
                <c:pt idx="1275">
                  <c:v>281.23</c:v>
                </c:pt>
                <c:pt idx="1276">
                  <c:v>281.38</c:v>
                </c:pt>
                <c:pt idx="1277">
                  <c:v>281.52</c:v>
                </c:pt>
                <c:pt idx="1278">
                  <c:v>281.66000000000003</c:v>
                </c:pt>
                <c:pt idx="1279">
                  <c:v>281.81</c:v>
                </c:pt>
                <c:pt idx="1280">
                  <c:v>281.95</c:v>
                </c:pt>
                <c:pt idx="1281">
                  <c:v>282.08999999999997</c:v>
                </c:pt>
                <c:pt idx="1282">
                  <c:v>282.23</c:v>
                </c:pt>
                <c:pt idx="1283">
                  <c:v>282.37</c:v>
                </c:pt>
                <c:pt idx="1284">
                  <c:v>282.5</c:v>
                </c:pt>
                <c:pt idx="1285">
                  <c:v>282.64</c:v>
                </c:pt>
                <c:pt idx="1286">
                  <c:v>282.77999999999997</c:v>
                </c:pt>
                <c:pt idx="1287">
                  <c:v>282.91000000000003</c:v>
                </c:pt>
                <c:pt idx="1288">
                  <c:v>283.04000000000002</c:v>
                </c:pt>
                <c:pt idx="1289">
                  <c:v>283.18</c:v>
                </c:pt>
                <c:pt idx="1290">
                  <c:v>283.31</c:v>
                </c:pt>
                <c:pt idx="1291">
                  <c:v>283.44</c:v>
                </c:pt>
                <c:pt idx="1292">
                  <c:v>283.57</c:v>
                </c:pt>
                <c:pt idx="1293">
                  <c:v>283.69</c:v>
                </c:pt>
                <c:pt idx="1294">
                  <c:v>283.82</c:v>
                </c:pt>
                <c:pt idx="1295">
                  <c:v>283.95</c:v>
                </c:pt>
                <c:pt idx="1296">
                  <c:v>284.07</c:v>
                </c:pt>
                <c:pt idx="1297">
                  <c:v>284.2</c:v>
                </c:pt>
                <c:pt idx="1298">
                  <c:v>284.32</c:v>
                </c:pt>
                <c:pt idx="1299">
                  <c:v>284.44</c:v>
                </c:pt>
                <c:pt idx="1300">
                  <c:v>284.57</c:v>
                </c:pt>
                <c:pt idx="1301">
                  <c:v>284.69</c:v>
                </c:pt>
                <c:pt idx="1302">
                  <c:v>284.81</c:v>
                </c:pt>
                <c:pt idx="1303">
                  <c:v>284.92</c:v>
                </c:pt>
                <c:pt idx="1304">
                  <c:v>285.04000000000002</c:v>
                </c:pt>
                <c:pt idx="1305">
                  <c:v>285.16000000000003</c:v>
                </c:pt>
                <c:pt idx="1306">
                  <c:v>285.27</c:v>
                </c:pt>
                <c:pt idx="1307">
                  <c:v>285.39</c:v>
                </c:pt>
                <c:pt idx="1308">
                  <c:v>285.5</c:v>
                </c:pt>
                <c:pt idx="1309">
                  <c:v>285.62</c:v>
                </c:pt>
                <c:pt idx="1310">
                  <c:v>285.73</c:v>
                </c:pt>
                <c:pt idx="1311">
                  <c:v>285.83999999999997</c:v>
                </c:pt>
                <c:pt idx="1312">
                  <c:v>285.95</c:v>
                </c:pt>
                <c:pt idx="1313">
                  <c:v>286.06</c:v>
                </c:pt>
                <c:pt idx="1314">
                  <c:v>286.17</c:v>
                </c:pt>
                <c:pt idx="1315">
                  <c:v>286.27999999999997</c:v>
                </c:pt>
                <c:pt idx="1316">
                  <c:v>286.39</c:v>
                </c:pt>
                <c:pt idx="1317">
                  <c:v>286.49</c:v>
                </c:pt>
                <c:pt idx="1318">
                  <c:v>286.60000000000002</c:v>
                </c:pt>
                <c:pt idx="1319">
                  <c:v>286.7</c:v>
                </c:pt>
                <c:pt idx="1320">
                  <c:v>286.81</c:v>
                </c:pt>
                <c:pt idx="1321">
                  <c:v>286.91000000000003</c:v>
                </c:pt>
                <c:pt idx="1322">
                  <c:v>287.01</c:v>
                </c:pt>
                <c:pt idx="1323">
                  <c:v>287.11</c:v>
                </c:pt>
                <c:pt idx="1324">
                  <c:v>287.22000000000003</c:v>
                </c:pt>
                <c:pt idx="1325">
                  <c:v>287.32</c:v>
                </c:pt>
                <c:pt idx="1326">
                  <c:v>287.41000000000003</c:v>
                </c:pt>
                <c:pt idx="1327">
                  <c:v>287.51</c:v>
                </c:pt>
                <c:pt idx="1328">
                  <c:v>287.61</c:v>
                </c:pt>
                <c:pt idx="1329">
                  <c:v>287.70999999999998</c:v>
                </c:pt>
                <c:pt idx="1330">
                  <c:v>287.8</c:v>
                </c:pt>
                <c:pt idx="1331">
                  <c:v>287.89999999999998</c:v>
                </c:pt>
                <c:pt idx="1332">
                  <c:v>287.99</c:v>
                </c:pt>
                <c:pt idx="1333">
                  <c:v>288.08999999999997</c:v>
                </c:pt>
                <c:pt idx="1334">
                  <c:v>288.18</c:v>
                </c:pt>
                <c:pt idx="1335">
                  <c:v>288.27</c:v>
                </c:pt>
                <c:pt idx="1336">
                  <c:v>288.36</c:v>
                </c:pt>
                <c:pt idx="1337">
                  <c:v>288.45</c:v>
                </c:pt>
                <c:pt idx="1338">
                  <c:v>288.54000000000002</c:v>
                </c:pt>
                <c:pt idx="1339">
                  <c:v>288.63</c:v>
                </c:pt>
                <c:pt idx="1340">
                  <c:v>288.72000000000003</c:v>
                </c:pt>
                <c:pt idx="1341">
                  <c:v>288.81</c:v>
                </c:pt>
                <c:pt idx="1342">
                  <c:v>288.89999999999998</c:v>
                </c:pt>
                <c:pt idx="1343">
                  <c:v>288.98</c:v>
                </c:pt>
                <c:pt idx="1344">
                  <c:v>289.07</c:v>
                </c:pt>
                <c:pt idx="1345">
                  <c:v>289.14999999999998</c:v>
                </c:pt>
                <c:pt idx="1346">
                  <c:v>289.24</c:v>
                </c:pt>
                <c:pt idx="1347">
                  <c:v>289.32</c:v>
                </c:pt>
                <c:pt idx="1348">
                  <c:v>289.41000000000003</c:v>
                </c:pt>
                <c:pt idx="1349">
                  <c:v>289.49</c:v>
                </c:pt>
                <c:pt idx="1350">
                  <c:v>289.57</c:v>
                </c:pt>
                <c:pt idx="1351">
                  <c:v>289.64999999999998</c:v>
                </c:pt>
                <c:pt idx="1352">
                  <c:v>289.73</c:v>
                </c:pt>
                <c:pt idx="1353">
                  <c:v>289.81</c:v>
                </c:pt>
                <c:pt idx="1354">
                  <c:v>289.89</c:v>
                </c:pt>
                <c:pt idx="1355">
                  <c:v>289.97000000000003</c:v>
                </c:pt>
                <c:pt idx="1356">
                  <c:v>290.05</c:v>
                </c:pt>
                <c:pt idx="1357">
                  <c:v>290.12</c:v>
                </c:pt>
                <c:pt idx="1358">
                  <c:v>290.2</c:v>
                </c:pt>
                <c:pt idx="1359">
                  <c:v>290.27999999999997</c:v>
                </c:pt>
                <c:pt idx="1360">
                  <c:v>290.35000000000002</c:v>
                </c:pt>
                <c:pt idx="1361">
                  <c:v>290.43</c:v>
                </c:pt>
                <c:pt idx="1362">
                  <c:v>290.5</c:v>
                </c:pt>
                <c:pt idx="1363">
                  <c:v>290.57</c:v>
                </c:pt>
                <c:pt idx="1364">
                  <c:v>290.64999999999998</c:v>
                </c:pt>
                <c:pt idx="1365">
                  <c:v>290.72000000000003</c:v>
                </c:pt>
                <c:pt idx="1366">
                  <c:v>290.79000000000002</c:v>
                </c:pt>
                <c:pt idx="1367">
                  <c:v>290.86</c:v>
                </c:pt>
                <c:pt idx="1368">
                  <c:v>290.93</c:v>
                </c:pt>
                <c:pt idx="1369">
                  <c:v>291</c:v>
                </c:pt>
                <c:pt idx="1370">
                  <c:v>291.07</c:v>
                </c:pt>
                <c:pt idx="1371">
                  <c:v>291.14</c:v>
                </c:pt>
                <c:pt idx="1372">
                  <c:v>291.20999999999998</c:v>
                </c:pt>
                <c:pt idx="1373">
                  <c:v>291.27999999999997</c:v>
                </c:pt>
                <c:pt idx="1374">
                  <c:v>291.33999999999997</c:v>
                </c:pt>
                <c:pt idx="1375">
                  <c:v>291.41000000000003</c:v>
                </c:pt>
                <c:pt idx="1376">
                  <c:v>291.48</c:v>
                </c:pt>
                <c:pt idx="1377">
                  <c:v>291.54000000000002</c:v>
                </c:pt>
                <c:pt idx="1378">
                  <c:v>291.61</c:v>
                </c:pt>
                <c:pt idx="1379">
                  <c:v>291.67</c:v>
                </c:pt>
                <c:pt idx="1380">
                  <c:v>291.74</c:v>
                </c:pt>
                <c:pt idx="1381">
                  <c:v>291.8</c:v>
                </c:pt>
                <c:pt idx="1382">
                  <c:v>291.86</c:v>
                </c:pt>
                <c:pt idx="1383">
                  <c:v>291.93</c:v>
                </c:pt>
                <c:pt idx="1384">
                  <c:v>291.99</c:v>
                </c:pt>
                <c:pt idx="1385">
                  <c:v>292.05</c:v>
                </c:pt>
                <c:pt idx="1386">
                  <c:v>292.11</c:v>
                </c:pt>
                <c:pt idx="1387">
                  <c:v>292.17</c:v>
                </c:pt>
                <c:pt idx="1388">
                  <c:v>292.23</c:v>
                </c:pt>
                <c:pt idx="1389">
                  <c:v>292.29000000000002</c:v>
                </c:pt>
                <c:pt idx="1390">
                  <c:v>292.35000000000002</c:v>
                </c:pt>
                <c:pt idx="1391">
                  <c:v>292.41000000000003</c:v>
                </c:pt>
                <c:pt idx="1392">
                  <c:v>292.45999999999998</c:v>
                </c:pt>
                <c:pt idx="1393">
                  <c:v>292.52</c:v>
                </c:pt>
                <c:pt idx="1394">
                  <c:v>292.58</c:v>
                </c:pt>
                <c:pt idx="1395">
                  <c:v>292.63</c:v>
                </c:pt>
                <c:pt idx="1396">
                  <c:v>292.69</c:v>
                </c:pt>
                <c:pt idx="1397">
                  <c:v>292.75</c:v>
                </c:pt>
                <c:pt idx="1398">
                  <c:v>292.8</c:v>
                </c:pt>
                <c:pt idx="1399">
                  <c:v>292.85000000000002</c:v>
                </c:pt>
                <c:pt idx="1400">
                  <c:v>292.91000000000003</c:v>
                </c:pt>
                <c:pt idx="1401">
                  <c:v>292.95999999999998</c:v>
                </c:pt>
                <c:pt idx="1402">
                  <c:v>293.02</c:v>
                </c:pt>
                <c:pt idx="1403">
                  <c:v>293.07</c:v>
                </c:pt>
                <c:pt idx="1404">
                  <c:v>293.12</c:v>
                </c:pt>
                <c:pt idx="1405">
                  <c:v>293.17</c:v>
                </c:pt>
                <c:pt idx="1406">
                  <c:v>293.22000000000003</c:v>
                </c:pt>
                <c:pt idx="1407">
                  <c:v>293.27</c:v>
                </c:pt>
                <c:pt idx="1408">
                  <c:v>293.33</c:v>
                </c:pt>
                <c:pt idx="1409">
                  <c:v>293.38</c:v>
                </c:pt>
                <c:pt idx="1410">
                  <c:v>293.43</c:v>
                </c:pt>
                <c:pt idx="1411">
                  <c:v>293.47000000000003</c:v>
                </c:pt>
                <c:pt idx="1412">
                  <c:v>293.52</c:v>
                </c:pt>
                <c:pt idx="1413">
                  <c:v>293.57</c:v>
                </c:pt>
                <c:pt idx="1414">
                  <c:v>293.62</c:v>
                </c:pt>
                <c:pt idx="1415">
                  <c:v>293.67</c:v>
                </c:pt>
                <c:pt idx="1416">
                  <c:v>293.70999999999998</c:v>
                </c:pt>
                <c:pt idx="1417">
                  <c:v>293.76</c:v>
                </c:pt>
                <c:pt idx="1418">
                  <c:v>293.81</c:v>
                </c:pt>
                <c:pt idx="1419">
                  <c:v>293.85000000000002</c:v>
                </c:pt>
                <c:pt idx="1420">
                  <c:v>293.89999999999998</c:v>
                </c:pt>
                <c:pt idx="1421">
                  <c:v>293.95</c:v>
                </c:pt>
                <c:pt idx="1422">
                  <c:v>293.99</c:v>
                </c:pt>
                <c:pt idx="1423">
                  <c:v>294.02999999999997</c:v>
                </c:pt>
                <c:pt idx="1424">
                  <c:v>294.08</c:v>
                </c:pt>
                <c:pt idx="1425">
                  <c:v>294.12</c:v>
                </c:pt>
                <c:pt idx="1426">
                  <c:v>294.17</c:v>
                </c:pt>
                <c:pt idx="1427">
                  <c:v>294.20999999999998</c:v>
                </c:pt>
                <c:pt idx="1428">
                  <c:v>294.25</c:v>
                </c:pt>
                <c:pt idx="1429">
                  <c:v>294.29000000000002</c:v>
                </c:pt>
                <c:pt idx="1430">
                  <c:v>294.33999999999997</c:v>
                </c:pt>
                <c:pt idx="1431">
                  <c:v>294.38</c:v>
                </c:pt>
                <c:pt idx="1432">
                  <c:v>294.42</c:v>
                </c:pt>
                <c:pt idx="1433">
                  <c:v>294.45999999999998</c:v>
                </c:pt>
                <c:pt idx="1434">
                  <c:v>294.5</c:v>
                </c:pt>
                <c:pt idx="1435">
                  <c:v>294.54000000000002</c:v>
                </c:pt>
                <c:pt idx="1436">
                  <c:v>294.58</c:v>
                </c:pt>
                <c:pt idx="1437">
                  <c:v>294.62</c:v>
                </c:pt>
                <c:pt idx="1438">
                  <c:v>294.66000000000003</c:v>
                </c:pt>
                <c:pt idx="1439">
                  <c:v>294.7</c:v>
                </c:pt>
                <c:pt idx="1440">
                  <c:v>294.74</c:v>
                </c:pt>
                <c:pt idx="1441">
                  <c:v>294.77</c:v>
                </c:pt>
                <c:pt idx="1442">
                  <c:v>294.81</c:v>
                </c:pt>
                <c:pt idx="1443">
                  <c:v>294.85000000000002</c:v>
                </c:pt>
                <c:pt idx="1444">
                  <c:v>294.89</c:v>
                </c:pt>
                <c:pt idx="1445">
                  <c:v>294.92</c:v>
                </c:pt>
                <c:pt idx="1446">
                  <c:v>294.95999999999998</c:v>
                </c:pt>
                <c:pt idx="1447">
                  <c:v>295</c:v>
                </c:pt>
                <c:pt idx="1448">
                  <c:v>295.02999999999997</c:v>
                </c:pt>
                <c:pt idx="1449">
                  <c:v>295.07</c:v>
                </c:pt>
                <c:pt idx="1450">
                  <c:v>295.10000000000002</c:v>
                </c:pt>
                <c:pt idx="1451">
                  <c:v>295.10000000000002</c:v>
                </c:pt>
                <c:pt idx="1452">
                  <c:v>291.91000000000003</c:v>
                </c:pt>
                <c:pt idx="1453">
                  <c:v>291.33999999999997</c:v>
                </c:pt>
                <c:pt idx="1454">
                  <c:v>290.77</c:v>
                </c:pt>
                <c:pt idx="1455">
                  <c:v>290.19</c:v>
                </c:pt>
                <c:pt idx="1456">
                  <c:v>289.58999999999997</c:v>
                </c:pt>
                <c:pt idx="1457">
                  <c:v>289</c:v>
                </c:pt>
                <c:pt idx="1458">
                  <c:v>288.39999999999998</c:v>
                </c:pt>
                <c:pt idx="1459">
                  <c:v>287.89999999999998</c:v>
                </c:pt>
                <c:pt idx="1460">
                  <c:v>287.45999999999998</c:v>
                </c:pt>
                <c:pt idx="1461">
                  <c:v>287.08999999999997</c:v>
                </c:pt>
                <c:pt idx="1462">
                  <c:v>286.76</c:v>
                </c:pt>
                <c:pt idx="1463">
                  <c:v>286.43</c:v>
                </c:pt>
                <c:pt idx="1464">
                  <c:v>286.08999999999997</c:v>
                </c:pt>
                <c:pt idx="1465">
                  <c:v>285.75</c:v>
                </c:pt>
                <c:pt idx="1466">
                  <c:v>285.41000000000003</c:v>
                </c:pt>
                <c:pt idx="1467">
                  <c:v>285.07</c:v>
                </c:pt>
                <c:pt idx="1468">
                  <c:v>284.72000000000003</c:v>
                </c:pt>
                <c:pt idx="1469">
                  <c:v>284.37</c:v>
                </c:pt>
                <c:pt idx="1470">
                  <c:v>284.02999999999997</c:v>
                </c:pt>
                <c:pt idx="1471">
                  <c:v>283.67</c:v>
                </c:pt>
                <c:pt idx="1472">
                  <c:v>283.32</c:v>
                </c:pt>
                <c:pt idx="1473">
                  <c:v>282.97000000000003</c:v>
                </c:pt>
                <c:pt idx="1474">
                  <c:v>282.62</c:v>
                </c:pt>
                <c:pt idx="1475">
                  <c:v>282.26</c:v>
                </c:pt>
                <c:pt idx="1476">
                  <c:v>281.91000000000003</c:v>
                </c:pt>
                <c:pt idx="1477">
                  <c:v>281.56</c:v>
                </c:pt>
                <c:pt idx="1478">
                  <c:v>281.2</c:v>
                </c:pt>
                <c:pt idx="1479">
                  <c:v>280.85000000000002</c:v>
                </c:pt>
                <c:pt idx="1480">
                  <c:v>280.5</c:v>
                </c:pt>
                <c:pt idx="1481">
                  <c:v>280.14999999999998</c:v>
                </c:pt>
                <c:pt idx="1482">
                  <c:v>279.8</c:v>
                </c:pt>
                <c:pt idx="1483">
                  <c:v>279.44</c:v>
                </c:pt>
                <c:pt idx="1484">
                  <c:v>279.08999999999997</c:v>
                </c:pt>
                <c:pt idx="1485">
                  <c:v>278.74</c:v>
                </c:pt>
                <c:pt idx="1486">
                  <c:v>278.39999999999998</c:v>
                </c:pt>
                <c:pt idx="1487">
                  <c:v>278.05</c:v>
                </c:pt>
                <c:pt idx="1488">
                  <c:v>277.7</c:v>
                </c:pt>
                <c:pt idx="1489">
                  <c:v>277.36</c:v>
                </c:pt>
                <c:pt idx="1490">
                  <c:v>277.01</c:v>
                </c:pt>
                <c:pt idx="1491">
                  <c:v>276.67</c:v>
                </c:pt>
                <c:pt idx="1492">
                  <c:v>276.33</c:v>
                </c:pt>
                <c:pt idx="1493">
                  <c:v>275.99</c:v>
                </c:pt>
                <c:pt idx="1494">
                  <c:v>275.64999999999998</c:v>
                </c:pt>
                <c:pt idx="1495">
                  <c:v>275.31</c:v>
                </c:pt>
                <c:pt idx="1496">
                  <c:v>274.98</c:v>
                </c:pt>
                <c:pt idx="1497">
                  <c:v>274.64</c:v>
                </c:pt>
                <c:pt idx="1498">
                  <c:v>274.31</c:v>
                </c:pt>
                <c:pt idx="1499">
                  <c:v>273.98</c:v>
                </c:pt>
                <c:pt idx="1500">
                  <c:v>273.64999999999998</c:v>
                </c:pt>
                <c:pt idx="1501">
                  <c:v>273.32</c:v>
                </c:pt>
                <c:pt idx="1502">
                  <c:v>273</c:v>
                </c:pt>
                <c:pt idx="1503">
                  <c:v>272.67</c:v>
                </c:pt>
                <c:pt idx="1504">
                  <c:v>272.35000000000002</c:v>
                </c:pt>
                <c:pt idx="1505">
                  <c:v>272.02999999999997</c:v>
                </c:pt>
                <c:pt idx="1506">
                  <c:v>271.70999999999998</c:v>
                </c:pt>
                <c:pt idx="1507">
                  <c:v>271.39</c:v>
                </c:pt>
                <c:pt idx="1508">
                  <c:v>271.07</c:v>
                </c:pt>
                <c:pt idx="1509">
                  <c:v>270.76</c:v>
                </c:pt>
                <c:pt idx="1510">
                  <c:v>270.44</c:v>
                </c:pt>
                <c:pt idx="1511">
                  <c:v>270.13</c:v>
                </c:pt>
                <c:pt idx="1512">
                  <c:v>269.82</c:v>
                </c:pt>
                <c:pt idx="1513">
                  <c:v>269.51</c:v>
                </c:pt>
                <c:pt idx="1514">
                  <c:v>269.20999999999998</c:v>
                </c:pt>
                <c:pt idx="1515">
                  <c:v>268.89999999999998</c:v>
                </c:pt>
                <c:pt idx="1516">
                  <c:v>268.60000000000002</c:v>
                </c:pt>
                <c:pt idx="1517">
                  <c:v>268.3</c:v>
                </c:pt>
                <c:pt idx="1518">
                  <c:v>268</c:v>
                </c:pt>
                <c:pt idx="1519">
                  <c:v>267.7</c:v>
                </c:pt>
                <c:pt idx="1520">
                  <c:v>267.39999999999998</c:v>
                </c:pt>
                <c:pt idx="1521">
                  <c:v>267.11</c:v>
                </c:pt>
                <c:pt idx="1522">
                  <c:v>266.82</c:v>
                </c:pt>
                <c:pt idx="1523">
                  <c:v>266.52</c:v>
                </c:pt>
                <c:pt idx="1524">
                  <c:v>266.23</c:v>
                </c:pt>
                <c:pt idx="1525">
                  <c:v>265.95</c:v>
                </c:pt>
                <c:pt idx="1526">
                  <c:v>265.66000000000003</c:v>
                </c:pt>
                <c:pt idx="1527">
                  <c:v>265.38</c:v>
                </c:pt>
                <c:pt idx="1528">
                  <c:v>265.08999999999997</c:v>
                </c:pt>
                <c:pt idx="1529">
                  <c:v>264.81</c:v>
                </c:pt>
                <c:pt idx="1530">
                  <c:v>264.52999999999997</c:v>
                </c:pt>
                <c:pt idx="1531">
                  <c:v>264.25</c:v>
                </c:pt>
                <c:pt idx="1532">
                  <c:v>263.98</c:v>
                </c:pt>
                <c:pt idx="1533">
                  <c:v>263.7</c:v>
                </c:pt>
                <c:pt idx="1534">
                  <c:v>263.43</c:v>
                </c:pt>
                <c:pt idx="1535">
                  <c:v>263.16000000000003</c:v>
                </c:pt>
                <c:pt idx="1536">
                  <c:v>262.89</c:v>
                </c:pt>
                <c:pt idx="1537">
                  <c:v>262.62</c:v>
                </c:pt>
                <c:pt idx="1538">
                  <c:v>262.35000000000002</c:v>
                </c:pt>
                <c:pt idx="1539">
                  <c:v>262.08</c:v>
                </c:pt>
                <c:pt idx="1540">
                  <c:v>261.82</c:v>
                </c:pt>
                <c:pt idx="1541">
                  <c:v>261.56</c:v>
                </c:pt>
                <c:pt idx="1542">
                  <c:v>261.3</c:v>
                </c:pt>
                <c:pt idx="1543">
                  <c:v>261.04000000000002</c:v>
                </c:pt>
                <c:pt idx="1544">
                  <c:v>260.77999999999997</c:v>
                </c:pt>
                <c:pt idx="1545">
                  <c:v>260.52</c:v>
                </c:pt>
                <c:pt idx="1546">
                  <c:v>260.27</c:v>
                </c:pt>
                <c:pt idx="1547">
                  <c:v>260.01</c:v>
                </c:pt>
                <c:pt idx="1548">
                  <c:v>259.76</c:v>
                </c:pt>
                <c:pt idx="1549">
                  <c:v>259.51</c:v>
                </c:pt>
                <c:pt idx="1550">
                  <c:v>259.26</c:v>
                </c:pt>
                <c:pt idx="1551">
                  <c:v>259.01</c:v>
                </c:pt>
                <c:pt idx="1552">
                  <c:v>258.77</c:v>
                </c:pt>
                <c:pt idx="1553">
                  <c:v>258.52</c:v>
                </c:pt>
                <c:pt idx="1554">
                  <c:v>258.27999999999997</c:v>
                </c:pt>
                <c:pt idx="1555">
                  <c:v>258.02999999999997</c:v>
                </c:pt>
                <c:pt idx="1556">
                  <c:v>257.79000000000002</c:v>
                </c:pt>
                <c:pt idx="1557">
                  <c:v>257.55</c:v>
                </c:pt>
                <c:pt idx="1558">
                  <c:v>257.31</c:v>
                </c:pt>
                <c:pt idx="1559">
                  <c:v>257.08</c:v>
                </c:pt>
                <c:pt idx="1560">
                  <c:v>256.83999999999997</c:v>
                </c:pt>
                <c:pt idx="1561">
                  <c:v>256.61</c:v>
                </c:pt>
                <c:pt idx="1562">
                  <c:v>256.37</c:v>
                </c:pt>
                <c:pt idx="1563">
                  <c:v>256.14</c:v>
                </c:pt>
                <c:pt idx="1564">
                  <c:v>255.91</c:v>
                </c:pt>
                <c:pt idx="1565">
                  <c:v>255.68</c:v>
                </c:pt>
                <c:pt idx="1566">
                  <c:v>255.46</c:v>
                </c:pt>
                <c:pt idx="1567">
                  <c:v>255.23</c:v>
                </c:pt>
                <c:pt idx="1568">
                  <c:v>255</c:v>
                </c:pt>
                <c:pt idx="1569">
                  <c:v>254.78</c:v>
                </c:pt>
                <c:pt idx="1570">
                  <c:v>254.56</c:v>
                </c:pt>
                <c:pt idx="1571">
                  <c:v>254.33</c:v>
                </c:pt>
                <c:pt idx="1572">
                  <c:v>254.11</c:v>
                </c:pt>
                <c:pt idx="1573">
                  <c:v>253.89</c:v>
                </c:pt>
                <c:pt idx="1574">
                  <c:v>253.68</c:v>
                </c:pt>
                <c:pt idx="1575">
                  <c:v>253.46</c:v>
                </c:pt>
                <c:pt idx="1576">
                  <c:v>253.24</c:v>
                </c:pt>
                <c:pt idx="1577">
                  <c:v>253.03</c:v>
                </c:pt>
                <c:pt idx="1578">
                  <c:v>252.82</c:v>
                </c:pt>
                <c:pt idx="1579">
                  <c:v>252.6</c:v>
                </c:pt>
                <c:pt idx="1580">
                  <c:v>252.39</c:v>
                </c:pt>
                <c:pt idx="1581">
                  <c:v>252.18</c:v>
                </c:pt>
                <c:pt idx="1582">
                  <c:v>251.97</c:v>
                </c:pt>
                <c:pt idx="1583">
                  <c:v>251.77</c:v>
                </c:pt>
                <c:pt idx="1584">
                  <c:v>251.56</c:v>
                </c:pt>
                <c:pt idx="1585">
                  <c:v>251.35</c:v>
                </c:pt>
                <c:pt idx="1586">
                  <c:v>251.15</c:v>
                </c:pt>
                <c:pt idx="1587">
                  <c:v>250.94</c:v>
                </c:pt>
                <c:pt idx="1588">
                  <c:v>250.74</c:v>
                </c:pt>
                <c:pt idx="1589">
                  <c:v>250.54</c:v>
                </c:pt>
                <c:pt idx="1590">
                  <c:v>250.34</c:v>
                </c:pt>
                <c:pt idx="1591">
                  <c:v>250.14</c:v>
                </c:pt>
                <c:pt idx="1592">
                  <c:v>249.94</c:v>
                </c:pt>
                <c:pt idx="1593">
                  <c:v>249.75</c:v>
                </c:pt>
                <c:pt idx="1594">
                  <c:v>249.55</c:v>
                </c:pt>
                <c:pt idx="1595">
                  <c:v>249.36</c:v>
                </c:pt>
                <c:pt idx="1596">
                  <c:v>249.16</c:v>
                </c:pt>
                <c:pt idx="1597">
                  <c:v>248.97</c:v>
                </c:pt>
                <c:pt idx="1598">
                  <c:v>248.78</c:v>
                </c:pt>
                <c:pt idx="1599">
                  <c:v>248.59</c:v>
                </c:pt>
                <c:pt idx="1600">
                  <c:v>248.4</c:v>
                </c:pt>
                <c:pt idx="1601">
                  <c:v>248.21</c:v>
                </c:pt>
                <c:pt idx="1602">
                  <c:v>248.02</c:v>
                </c:pt>
                <c:pt idx="1603">
                  <c:v>247.83</c:v>
                </c:pt>
                <c:pt idx="1604">
                  <c:v>247.64</c:v>
                </c:pt>
                <c:pt idx="1605">
                  <c:v>247.46</c:v>
                </c:pt>
                <c:pt idx="1606">
                  <c:v>247.28</c:v>
                </c:pt>
                <c:pt idx="1607">
                  <c:v>247.09</c:v>
                </c:pt>
                <c:pt idx="1608">
                  <c:v>246.91</c:v>
                </c:pt>
                <c:pt idx="1609">
                  <c:v>246.73</c:v>
                </c:pt>
                <c:pt idx="1610">
                  <c:v>246.55</c:v>
                </c:pt>
                <c:pt idx="1611">
                  <c:v>246.37</c:v>
                </c:pt>
                <c:pt idx="1612">
                  <c:v>246.19</c:v>
                </c:pt>
                <c:pt idx="1613">
                  <c:v>246.01</c:v>
                </c:pt>
                <c:pt idx="1614">
                  <c:v>245.83</c:v>
                </c:pt>
                <c:pt idx="1615">
                  <c:v>245.66</c:v>
                </c:pt>
                <c:pt idx="1616">
                  <c:v>245.48</c:v>
                </c:pt>
                <c:pt idx="1617">
                  <c:v>245.31</c:v>
                </c:pt>
                <c:pt idx="1618">
                  <c:v>245.13</c:v>
                </c:pt>
                <c:pt idx="1619">
                  <c:v>244.96</c:v>
                </c:pt>
                <c:pt idx="1620">
                  <c:v>244.79</c:v>
                </c:pt>
                <c:pt idx="1621">
                  <c:v>244.62</c:v>
                </c:pt>
                <c:pt idx="1622">
                  <c:v>244.45</c:v>
                </c:pt>
                <c:pt idx="1623">
                  <c:v>244.28</c:v>
                </c:pt>
                <c:pt idx="1624">
                  <c:v>244.11</c:v>
                </c:pt>
                <c:pt idx="1625">
                  <c:v>243.94</c:v>
                </c:pt>
                <c:pt idx="1626">
                  <c:v>243.78</c:v>
                </c:pt>
                <c:pt idx="1627">
                  <c:v>243.61</c:v>
                </c:pt>
                <c:pt idx="1628">
                  <c:v>243.45</c:v>
                </c:pt>
                <c:pt idx="1629">
                  <c:v>243.28</c:v>
                </c:pt>
                <c:pt idx="1630">
                  <c:v>243.12</c:v>
                </c:pt>
                <c:pt idx="1631">
                  <c:v>242.95</c:v>
                </c:pt>
                <c:pt idx="1632">
                  <c:v>242.79</c:v>
                </c:pt>
                <c:pt idx="1633">
                  <c:v>242.63</c:v>
                </c:pt>
                <c:pt idx="1634">
                  <c:v>242.47</c:v>
                </c:pt>
                <c:pt idx="1635">
                  <c:v>242.31</c:v>
                </c:pt>
                <c:pt idx="1636">
                  <c:v>242.15</c:v>
                </c:pt>
                <c:pt idx="1637">
                  <c:v>241.99</c:v>
                </c:pt>
                <c:pt idx="1638">
                  <c:v>241.84</c:v>
                </c:pt>
                <c:pt idx="1639">
                  <c:v>241.68</c:v>
                </c:pt>
                <c:pt idx="1640">
                  <c:v>241.52</c:v>
                </c:pt>
                <c:pt idx="1641">
                  <c:v>241.37</c:v>
                </c:pt>
                <c:pt idx="1642">
                  <c:v>241.21</c:v>
                </c:pt>
                <c:pt idx="1643">
                  <c:v>241.06</c:v>
                </c:pt>
                <c:pt idx="1644">
                  <c:v>240.91</c:v>
                </c:pt>
                <c:pt idx="1645">
                  <c:v>240.76</c:v>
                </c:pt>
                <c:pt idx="1646">
                  <c:v>240.6</c:v>
                </c:pt>
                <c:pt idx="1647">
                  <c:v>240.45</c:v>
                </c:pt>
                <c:pt idx="1648">
                  <c:v>240.3</c:v>
                </c:pt>
                <c:pt idx="1649">
                  <c:v>240.15</c:v>
                </c:pt>
                <c:pt idx="1650">
                  <c:v>240</c:v>
                </c:pt>
                <c:pt idx="1651">
                  <c:v>239.86</c:v>
                </c:pt>
                <c:pt idx="1652">
                  <c:v>239.71</c:v>
                </c:pt>
                <c:pt idx="1653">
                  <c:v>239.56</c:v>
                </c:pt>
                <c:pt idx="1654">
                  <c:v>239.42</c:v>
                </c:pt>
                <c:pt idx="1655">
                  <c:v>239.27</c:v>
                </c:pt>
                <c:pt idx="1656">
                  <c:v>239.13</c:v>
                </c:pt>
                <c:pt idx="1657">
                  <c:v>238.98</c:v>
                </c:pt>
                <c:pt idx="1658">
                  <c:v>238.84</c:v>
                </c:pt>
                <c:pt idx="1659">
                  <c:v>238.7</c:v>
                </c:pt>
                <c:pt idx="1660">
                  <c:v>238.55</c:v>
                </c:pt>
                <c:pt idx="1661">
                  <c:v>238.41</c:v>
                </c:pt>
                <c:pt idx="1662">
                  <c:v>238.27</c:v>
                </c:pt>
                <c:pt idx="1663">
                  <c:v>238.13</c:v>
                </c:pt>
                <c:pt idx="1664">
                  <c:v>237.99</c:v>
                </c:pt>
                <c:pt idx="1665">
                  <c:v>237.85</c:v>
                </c:pt>
                <c:pt idx="1666">
                  <c:v>237.71</c:v>
                </c:pt>
                <c:pt idx="1667">
                  <c:v>237.58</c:v>
                </c:pt>
                <c:pt idx="1668">
                  <c:v>237.58</c:v>
                </c:pt>
                <c:pt idx="1669">
                  <c:v>238.33</c:v>
                </c:pt>
                <c:pt idx="1670">
                  <c:v>238.63</c:v>
                </c:pt>
                <c:pt idx="1671">
                  <c:v>238.82</c:v>
                </c:pt>
                <c:pt idx="1672">
                  <c:v>239.19</c:v>
                </c:pt>
                <c:pt idx="1673">
                  <c:v>239.63</c:v>
                </c:pt>
                <c:pt idx="1674">
                  <c:v>240.05</c:v>
                </c:pt>
                <c:pt idx="1675">
                  <c:v>240.46</c:v>
                </c:pt>
                <c:pt idx="1676">
                  <c:v>240.86</c:v>
                </c:pt>
                <c:pt idx="1677">
                  <c:v>241.26</c:v>
                </c:pt>
                <c:pt idx="1678">
                  <c:v>241.66</c:v>
                </c:pt>
                <c:pt idx="1679">
                  <c:v>242.06</c:v>
                </c:pt>
                <c:pt idx="1680">
                  <c:v>242.46</c:v>
                </c:pt>
                <c:pt idx="1681">
                  <c:v>242.86</c:v>
                </c:pt>
                <c:pt idx="1682">
                  <c:v>243.25</c:v>
                </c:pt>
                <c:pt idx="1683">
                  <c:v>243.65</c:v>
                </c:pt>
                <c:pt idx="1684">
                  <c:v>244.04</c:v>
                </c:pt>
                <c:pt idx="1685">
                  <c:v>244.43</c:v>
                </c:pt>
                <c:pt idx="1686">
                  <c:v>244.82</c:v>
                </c:pt>
                <c:pt idx="1687">
                  <c:v>245.2</c:v>
                </c:pt>
                <c:pt idx="1688">
                  <c:v>245.59</c:v>
                </c:pt>
                <c:pt idx="1689">
                  <c:v>245.97</c:v>
                </c:pt>
                <c:pt idx="1690">
                  <c:v>246.35</c:v>
                </c:pt>
                <c:pt idx="1691">
                  <c:v>246.73</c:v>
                </c:pt>
                <c:pt idx="1692">
                  <c:v>247.1</c:v>
                </c:pt>
                <c:pt idx="1693">
                  <c:v>247.48</c:v>
                </c:pt>
                <c:pt idx="1694">
                  <c:v>247.85</c:v>
                </c:pt>
                <c:pt idx="1695">
                  <c:v>248.21</c:v>
                </c:pt>
                <c:pt idx="1696">
                  <c:v>248.58</c:v>
                </c:pt>
                <c:pt idx="1697">
                  <c:v>248.94</c:v>
                </c:pt>
                <c:pt idx="1698">
                  <c:v>249.3</c:v>
                </c:pt>
                <c:pt idx="1699">
                  <c:v>249.66</c:v>
                </c:pt>
                <c:pt idx="1700">
                  <c:v>250.02</c:v>
                </c:pt>
                <c:pt idx="1701">
                  <c:v>250.37</c:v>
                </c:pt>
                <c:pt idx="1702">
                  <c:v>250.73</c:v>
                </c:pt>
                <c:pt idx="1703">
                  <c:v>251.07</c:v>
                </c:pt>
                <c:pt idx="1704">
                  <c:v>251.42</c:v>
                </c:pt>
                <c:pt idx="1705">
                  <c:v>251.77</c:v>
                </c:pt>
                <c:pt idx="1706">
                  <c:v>252.11</c:v>
                </c:pt>
                <c:pt idx="1707">
                  <c:v>252.45</c:v>
                </c:pt>
                <c:pt idx="1708">
                  <c:v>252.79</c:v>
                </c:pt>
                <c:pt idx="1709">
                  <c:v>253.12</c:v>
                </c:pt>
                <c:pt idx="1710">
                  <c:v>253.46</c:v>
                </c:pt>
                <c:pt idx="1711">
                  <c:v>253.79</c:v>
                </c:pt>
                <c:pt idx="1712">
                  <c:v>254.12</c:v>
                </c:pt>
                <c:pt idx="1713">
                  <c:v>254.45</c:v>
                </c:pt>
                <c:pt idx="1714">
                  <c:v>254.77</c:v>
                </c:pt>
                <c:pt idx="1715">
                  <c:v>255.09</c:v>
                </c:pt>
                <c:pt idx="1716">
                  <c:v>255.41</c:v>
                </c:pt>
                <c:pt idx="1717">
                  <c:v>255.73</c:v>
                </c:pt>
                <c:pt idx="1718">
                  <c:v>256.05</c:v>
                </c:pt>
                <c:pt idx="1719">
                  <c:v>256.36</c:v>
                </c:pt>
                <c:pt idx="1720">
                  <c:v>256.68</c:v>
                </c:pt>
                <c:pt idx="1721">
                  <c:v>256.99</c:v>
                </c:pt>
                <c:pt idx="1722">
                  <c:v>257.3</c:v>
                </c:pt>
                <c:pt idx="1723">
                  <c:v>257.60000000000002</c:v>
                </c:pt>
                <c:pt idx="1724">
                  <c:v>257.91000000000003</c:v>
                </c:pt>
                <c:pt idx="1725">
                  <c:v>258.20999999999998</c:v>
                </c:pt>
                <c:pt idx="1726">
                  <c:v>258.51</c:v>
                </c:pt>
                <c:pt idx="1727">
                  <c:v>258.81</c:v>
                </c:pt>
                <c:pt idx="1728">
                  <c:v>259.11</c:v>
                </c:pt>
                <c:pt idx="1729">
                  <c:v>259.39999999999998</c:v>
                </c:pt>
                <c:pt idx="1730">
                  <c:v>259.7</c:v>
                </c:pt>
                <c:pt idx="1731">
                  <c:v>259.99</c:v>
                </c:pt>
                <c:pt idx="1732">
                  <c:v>260.27999999999997</c:v>
                </c:pt>
                <c:pt idx="1733">
                  <c:v>260.57</c:v>
                </c:pt>
                <c:pt idx="1734">
                  <c:v>260.85000000000002</c:v>
                </c:pt>
                <c:pt idx="1735">
                  <c:v>261.14</c:v>
                </c:pt>
                <c:pt idx="1736">
                  <c:v>261.42</c:v>
                </c:pt>
                <c:pt idx="1737">
                  <c:v>261.7</c:v>
                </c:pt>
                <c:pt idx="1738">
                  <c:v>261.98</c:v>
                </c:pt>
                <c:pt idx="1739">
                  <c:v>262.25</c:v>
                </c:pt>
                <c:pt idx="1740">
                  <c:v>262.52999999999997</c:v>
                </c:pt>
                <c:pt idx="1741">
                  <c:v>262.8</c:v>
                </c:pt>
                <c:pt idx="1742">
                  <c:v>263.07</c:v>
                </c:pt>
                <c:pt idx="1743">
                  <c:v>263.33999999999997</c:v>
                </c:pt>
                <c:pt idx="1744">
                  <c:v>263.61</c:v>
                </c:pt>
                <c:pt idx="1745">
                  <c:v>263.88</c:v>
                </c:pt>
                <c:pt idx="1746">
                  <c:v>264.14</c:v>
                </c:pt>
                <c:pt idx="1747">
                  <c:v>264.41000000000003</c:v>
                </c:pt>
                <c:pt idx="1748">
                  <c:v>264.67</c:v>
                </c:pt>
                <c:pt idx="1749">
                  <c:v>264.93</c:v>
                </c:pt>
                <c:pt idx="1750">
                  <c:v>265.19</c:v>
                </c:pt>
                <c:pt idx="1751">
                  <c:v>265.44</c:v>
                </c:pt>
                <c:pt idx="1752">
                  <c:v>265.7</c:v>
                </c:pt>
                <c:pt idx="1753">
                  <c:v>265.95</c:v>
                </c:pt>
                <c:pt idx="1754">
                  <c:v>266.2</c:v>
                </c:pt>
                <c:pt idx="1755">
                  <c:v>266.45</c:v>
                </c:pt>
                <c:pt idx="1756">
                  <c:v>266.7</c:v>
                </c:pt>
                <c:pt idx="1757">
                  <c:v>266.95</c:v>
                </c:pt>
                <c:pt idx="1758">
                  <c:v>267.19</c:v>
                </c:pt>
                <c:pt idx="1759">
                  <c:v>267.43</c:v>
                </c:pt>
                <c:pt idx="1760">
                  <c:v>267.68</c:v>
                </c:pt>
                <c:pt idx="1761">
                  <c:v>267.92</c:v>
                </c:pt>
                <c:pt idx="1762">
                  <c:v>268.14999999999998</c:v>
                </c:pt>
                <c:pt idx="1763">
                  <c:v>268.39</c:v>
                </c:pt>
                <c:pt idx="1764">
                  <c:v>268.63</c:v>
                </c:pt>
                <c:pt idx="1765">
                  <c:v>268.86</c:v>
                </c:pt>
                <c:pt idx="1766">
                  <c:v>269.08999999999997</c:v>
                </c:pt>
                <c:pt idx="1767">
                  <c:v>269.32</c:v>
                </c:pt>
                <c:pt idx="1768">
                  <c:v>269.55</c:v>
                </c:pt>
                <c:pt idx="1769">
                  <c:v>269.77999999999997</c:v>
                </c:pt>
                <c:pt idx="1770">
                  <c:v>270.01</c:v>
                </c:pt>
                <c:pt idx="1771">
                  <c:v>270.23</c:v>
                </c:pt>
                <c:pt idx="1772">
                  <c:v>270.45</c:v>
                </c:pt>
                <c:pt idx="1773">
                  <c:v>270.68</c:v>
                </c:pt>
                <c:pt idx="1774">
                  <c:v>270.89999999999998</c:v>
                </c:pt>
                <c:pt idx="1775">
                  <c:v>271.12</c:v>
                </c:pt>
                <c:pt idx="1776">
                  <c:v>271.33</c:v>
                </c:pt>
                <c:pt idx="1777">
                  <c:v>271.55</c:v>
                </c:pt>
                <c:pt idx="1778">
                  <c:v>271.76</c:v>
                </c:pt>
                <c:pt idx="1779">
                  <c:v>271.98</c:v>
                </c:pt>
                <c:pt idx="1780">
                  <c:v>272.19</c:v>
                </c:pt>
                <c:pt idx="1781">
                  <c:v>272.39999999999998</c:v>
                </c:pt>
                <c:pt idx="1782">
                  <c:v>272.61</c:v>
                </c:pt>
                <c:pt idx="1783">
                  <c:v>272.81</c:v>
                </c:pt>
                <c:pt idx="1784">
                  <c:v>273.02</c:v>
                </c:pt>
                <c:pt idx="1785">
                  <c:v>273.22000000000003</c:v>
                </c:pt>
                <c:pt idx="1786">
                  <c:v>273.43</c:v>
                </c:pt>
                <c:pt idx="1787">
                  <c:v>273.63</c:v>
                </c:pt>
                <c:pt idx="1788">
                  <c:v>273.83</c:v>
                </c:pt>
                <c:pt idx="1789">
                  <c:v>274.02999999999997</c:v>
                </c:pt>
                <c:pt idx="1790">
                  <c:v>274.22000000000003</c:v>
                </c:pt>
                <c:pt idx="1791">
                  <c:v>274.42</c:v>
                </c:pt>
                <c:pt idx="1792">
                  <c:v>274.62</c:v>
                </c:pt>
                <c:pt idx="1793">
                  <c:v>274.81</c:v>
                </c:pt>
                <c:pt idx="1794">
                  <c:v>275</c:v>
                </c:pt>
                <c:pt idx="1795">
                  <c:v>275.19</c:v>
                </c:pt>
                <c:pt idx="1796">
                  <c:v>275.38</c:v>
                </c:pt>
                <c:pt idx="1797">
                  <c:v>275.57</c:v>
                </c:pt>
                <c:pt idx="1798">
                  <c:v>275.76</c:v>
                </c:pt>
                <c:pt idx="1799">
                  <c:v>275.94</c:v>
                </c:pt>
                <c:pt idx="1800">
                  <c:v>276.13</c:v>
                </c:pt>
                <c:pt idx="1801">
                  <c:v>276.31</c:v>
                </c:pt>
                <c:pt idx="1802">
                  <c:v>276.49</c:v>
                </c:pt>
                <c:pt idx="1803">
                  <c:v>276.67</c:v>
                </c:pt>
                <c:pt idx="1804">
                  <c:v>276.85000000000002</c:v>
                </c:pt>
                <c:pt idx="1805">
                  <c:v>277.02999999999997</c:v>
                </c:pt>
                <c:pt idx="1806">
                  <c:v>277.2</c:v>
                </c:pt>
                <c:pt idx="1807">
                  <c:v>277.38</c:v>
                </c:pt>
                <c:pt idx="1808">
                  <c:v>277.55</c:v>
                </c:pt>
                <c:pt idx="1809">
                  <c:v>277.72000000000003</c:v>
                </c:pt>
                <c:pt idx="1810">
                  <c:v>277.89999999999998</c:v>
                </c:pt>
                <c:pt idx="1811">
                  <c:v>278.07</c:v>
                </c:pt>
                <c:pt idx="1812">
                  <c:v>278.23</c:v>
                </c:pt>
                <c:pt idx="1813">
                  <c:v>278.39999999999998</c:v>
                </c:pt>
                <c:pt idx="1814">
                  <c:v>278.57</c:v>
                </c:pt>
                <c:pt idx="1815">
                  <c:v>278.73</c:v>
                </c:pt>
                <c:pt idx="1816">
                  <c:v>278.89999999999998</c:v>
                </c:pt>
                <c:pt idx="1817">
                  <c:v>279.06</c:v>
                </c:pt>
                <c:pt idx="1818">
                  <c:v>279.22000000000003</c:v>
                </c:pt>
                <c:pt idx="1819">
                  <c:v>279.38</c:v>
                </c:pt>
                <c:pt idx="1820">
                  <c:v>279.54000000000002</c:v>
                </c:pt>
                <c:pt idx="1821">
                  <c:v>279.7</c:v>
                </c:pt>
                <c:pt idx="1822">
                  <c:v>279.86</c:v>
                </c:pt>
                <c:pt idx="1823">
                  <c:v>280.01</c:v>
                </c:pt>
                <c:pt idx="1824">
                  <c:v>280.17</c:v>
                </c:pt>
                <c:pt idx="1825">
                  <c:v>280.32</c:v>
                </c:pt>
                <c:pt idx="1826">
                  <c:v>280.48</c:v>
                </c:pt>
                <c:pt idx="1827">
                  <c:v>280.63</c:v>
                </c:pt>
                <c:pt idx="1828">
                  <c:v>280.77999999999997</c:v>
                </c:pt>
                <c:pt idx="1829">
                  <c:v>280.93</c:v>
                </c:pt>
                <c:pt idx="1830">
                  <c:v>281.07</c:v>
                </c:pt>
                <c:pt idx="1831">
                  <c:v>281.22000000000003</c:v>
                </c:pt>
                <c:pt idx="1832">
                  <c:v>281.37</c:v>
                </c:pt>
                <c:pt idx="1833">
                  <c:v>281.51</c:v>
                </c:pt>
                <c:pt idx="1834">
                  <c:v>281.66000000000003</c:v>
                </c:pt>
                <c:pt idx="1835">
                  <c:v>281.8</c:v>
                </c:pt>
                <c:pt idx="1836">
                  <c:v>281.94</c:v>
                </c:pt>
                <c:pt idx="1837">
                  <c:v>282.08</c:v>
                </c:pt>
                <c:pt idx="1838">
                  <c:v>282.22000000000003</c:v>
                </c:pt>
                <c:pt idx="1839">
                  <c:v>282.36</c:v>
                </c:pt>
                <c:pt idx="1840">
                  <c:v>282.5</c:v>
                </c:pt>
                <c:pt idx="1841">
                  <c:v>282.63</c:v>
                </c:pt>
                <c:pt idx="1842">
                  <c:v>282.77</c:v>
                </c:pt>
                <c:pt idx="1843">
                  <c:v>282.89999999999998</c:v>
                </c:pt>
                <c:pt idx="1844">
                  <c:v>283.02999999999997</c:v>
                </c:pt>
                <c:pt idx="1845">
                  <c:v>283.17</c:v>
                </c:pt>
                <c:pt idx="1846">
                  <c:v>283.3</c:v>
                </c:pt>
                <c:pt idx="1847">
                  <c:v>283.43</c:v>
                </c:pt>
                <c:pt idx="1848">
                  <c:v>283.56</c:v>
                </c:pt>
                <c:pt idx="1849">
                  <c:v>283.69</c:v>
                </c:pt>
                <c:pt idx="1850">
                  <c:v>283.81</c:v>
                </c:pt>
                <c:pt idx="1851">
                  <c:v>283.94</c:v>
                </c:pt>
                <c:pt idx="1852">
                  <c:v>284.07</c:v>
                </c:pt>
                <c:pt idx="1853">
                  <c:v>284.19</c:v>
                </c:pt>
                <c:pt idx="1854">
                  <c:v>284.31</c:v>
                </c:pt>
                <c:pt idx="1855">
                  <c:v>284.44</c:v>
                </c:pt>
                <c:pt idx="1856">
                  <c:v>284.56</c:v>
                </c:pt>
                <c:pt idx="1857">
                  <c:v>284.68</c:v>
                </c:pt>
                <c:pt idx="1858">
                  <c:v>284.8</c:v>
                </c:pt>
                <c:pt idx="1859">
                  <c:v>284.92</c:v>
                </c:pt>
                <c:pt idx="1860">
                  <c:v>285.02999999999997</c:v>
                </c:pt>
                <c:pt idx="1861">
                  <c:v>285.14999999999998</c:v>
                </c:pt>
                <c:pt idx="1862">
                  <c:v>285.27</c:v>
                </c:pt>
                <c:pt idx="1863">
                  <c:v>285.38</c:v>
                </c:pt>
                <c:pt idx="1864">
                  <c:v>285.5</c:v>
                </c:pt>
                <c:pt idx="1865">
                  <c:v>285.61</c:v>
                </c:pt>
                <c:pt idx="1866">
                  <c:v>285.72000000000003</c:v>
                </c:pt>
                <c:pt idx="1867">
                  <c:v>285.83</c:v>
                </c:pt>
                <c:pt idx="1868">
                  <c:v>285.95</c:v>
                </c:pt>
                <c:pt idx="1869">
                  <c:v>286.06</c:v>
                </c:pt>
                <c:pt idx="1870">
                  <c:v>286.16000000000003</c:v>
                </c:pt>
                <c:pt idx="1871">
                  <c:v>286.27</c:v>
                </c:pt>
                <c:pt idx="1872">
                  <c:v>286.38</c:v>
                </c:pt>
                <c:pt idx="1873">
                  <c:v>286.49</c:v>
                </c:pt>
                <c:pt idx="1874">
                  <c:v>286.58999999999997</c:v>
                </c:pt>
                <c:pt idx="1875">
                  <c:v>286.7</c:v>
                </c:pt>
                <c:pt idx="1876">
                  <c:v>286.8</c:v>
                </c:pt>
                <c:pt idx="1877">
                  <c:v>286.89999999999998</c:v>
                </c:pt>
                <c:pt idx="1878">
                  <c:v>287.01</c:v>
                </c:pt>
                <c:pt idx="1879">
                  <c:v>287.11</c:v>
                </c:pt>
                <c:pt idx="1880">
                  <c:v>287.20999999999998</c:v>
                </c:pt>
                <c:pt idx="1881">
                  <c:v>287.31</c:v>
                </c:pt>
                <c:pt idx="1882">
                  <c:v>287.41000000000003</c:v>
                </c:pt>
                <c:pt idx="1883">
                  <c:v>287.51</c:v>
                </c:pt>
                <c:pt idx="1884">
                  <c:v>287.60000000000002</c:v>
                </c:pt>
                <c:pt idx="1885">
                  <c:v>287.7</c:v>
                </c:pt>
                <c:pt idx="1886">
                  <c:v>287.8</c:v>
                </c:pt>
                <c:pt idx="1887">
                  <c:v>287.89</c:v>
                </c:pt>
                <c:pt idx="1888">
                  <c:v>287.99</c:v>
                </c:pt>
                <c:pt idx="1889">
                  <c:v>288.08</c:v>
                </c:pt>
                <c:pt idx="1890">
                  <c:v>288.17</c:v>
                </c:pt>
                <c:pt idx="1891">
                  <c:v>288.27</c:v>
                </c:pt>
                <c:pt idx="1892">
                  <c:v>288.36</c:v>
                </c:pt>
                <c:pt idx="1893">
                  <c:v>288.45</c:v>
                </c:pt>
                <c:pt idx="1894">
                  <c:v>288.54000000000002</c:v>
                </c:pt>
                <c:pt idx="1895">
                  <c:v>288.63</c:v>
                </c:pt>
                <c:pt idx="1896">
                  <c:v>288.72000000000003</c:v>
                </c:pt>
                <c:pt idx="1897">
                  <c:v>288.8</c:v>
                </c:pt>
                <c:pt idx="1898">
                  <c:v>288.89</c:v>
                </c:pt>
                <c:pt idx="1899">
                  <c:v>288.98</c:v>
                </c:pt>
                <c:pt idx="1900">
                  <c:v>289.06</c:v>
                </c:pt>
                <c:pt idx="1901">
                  <c:v>289.14999999999998</c:v>
                </c:pt>
                <c:pt idx="1902">
                  <c:v>289.23</c:v>
                </c:pt>
                <c:pt idx="1903">
                  <c:v>289.32</c:v>
                </c:pt>
                <c:pt idx="1904">
                  <c:v>289.39999999999998</c:v>
                </c:pt>
                <c:pt idx="1905">
                  <c:v>289.48</c:v>
                </c:pt>
                <c:pt idx="1906">
                  <c:v>289.57</c:v>
                </c:pt>
                <c:pt idx="1907">
                  <c:v>289.64999999999998</c:v>
                </c:pt>
                <c:pt idx="1908">
                  <c:v>289.73</c:v>
                </c:pt>
                <c:pt idx="1909">
                  <c:v>289.81</c:v>
                </c:pt>
                <c:pt idx="1910">
                  <c:v>289.89</c:v>
                </c:pt>
                <c:pt idx="1911">
                  <c:v>289.95999999999998</c:v>
                </c:pt>
                <c:pt idx="1912">
                  <c:v>290.04000000000002</c:v>
                </c:pt>
                <c:pt idx="1913">
                  <c:v>290.12</c:v>
                </c:pt>
                <c:pt idx="1914">
                  <c:v>290.2</c:v>
                </c:pt>
                <c:pt idx="1915">
                  <c:v>290.27</c:v>
                </c:pt>
                <c:pt idx="1916">
                  <c:v>290.35000000000002</c:v>
                </c:pt>
                <c:pt idx="1917">
                  <c:v>290.42</c:v>
                </c:pt>
                <c:pt idx="1918">
                  <c:v>290.5</c:v>
                </c:pt>
                <c:pt idx="1919">
                  <c:v>290.57</c:v>
                </c:pt>
                <c:pt idx="1920">
                  <c:v>290.64</c:v>
                </c:pt>
                <c:pt idx="1921">
                  <c:v>290.72000000000003</c:v>
                </c:pt>
                <c:pt idx="1922">
                  <c:v>290.79000000000002</c:v>
                </c:pt>
                <c:pt idx="1923">
                  <c:v>290.86</c:v>
                </c:pt>
                <c:pt idx="1924">
                  <c:v>290.93</c:v>
                </c:pt>
                <c:pt idx="1925">
                  <c:v>291</c:v>
                </c:pt>
                <c:pt idx="1926">
                  <c:v>291.07</c:v>
                </c:pt>
                <c:pt idx="1927">
                  <c:v>291.14</c:v>
                </c:pt>
                <c:pt idx="1928">
                  <c:v>291.20999999999998</c:v>
                </c:pt>
                <c:pt idx="1929">
                  <c:v>291.27</c:v>
                </c:pt>
                <c:pt idx="1930">
                  <c:v>291.33999999999997</c:v>
                </c:pt>
                <c:pt idx="1931">
                  <c:v>291.41000000000003</c:v>
                </c:pt>
                <c:pt idx="1932">
                  <c:v>291.47000000000003</c:v>
                </c:pt>
                <c:pt idx="1933">
                  <c:v>291.54000000000002</c:v>
                </c:pt>
                <c:pt idx="1934">
                  <c:v>291.60000000000002</c:v>
                </c:pt>
                <c:pt idx="1935">
                  <c:v>291.67</c:v>
                </c:pt>
                <c:pt idx="1936">
                  <c:v>291.73</c:v>
                </c:pt>
                <c:pt idx="1937">
                  <c:v>291.8</c:v>
                </c:pt>
                <c:pt idx="1938">
                  <c:v>291.86</c:v>
                </c:pt>
                <c:pt idx="1939">
                  <c:v>291.92</c:v>
                </c:pt>
                <c:pt idx="1940">
                  <c:v>291.98</c:v>
                </c:pt>
                <c:pt idx="1941">
                  <c:v>292.04000000000002</c:v>
                </c:pt>
                <c:pt idx="1942">
                  <c:v>292.11</c:v>
                </c:pt>
                <c:pt idx="1943">
                  <c:v>292.17</c:v>
                </c:pt>
                <c:pt idx="1944">
                  <c:v>292.23</c:v>
                </c:pt>
                <c:pt idx="1945">
                  <c:v>292.27999999999997</c:v>
                </c:pt>
                <c:pt idx="1946">
                  <c:v>292.33999999999997</c:v>
                </c:pt>
                <c:pt idx="1947">
                  <c:v>292.39999999999998</c:v>
                </c:pt>
                <c:pt idx="1948">
                  <c:v>292.45999999999998</c:v>
                </c:pt>
                <c:pt idx="1949">
                  <c:v>292.52</c:v>
                </c:pt>
                <c:pt idx="1950">
                  <c:v>292.57</c:v>
                </c:pt>
                <c:pt idx="1951">
                  <c:v>292.63</c:v>
                </c:pt>
                <c:pt idx="1952">
                  <c:v>292.69</c:v>
                </c:pt>
                <c:pt idx="1953">
                  <c:v>292.74</c:v>
                </c:pt>
                <c:pt idx="1954">
                  <c:v>292.8</c:v>
                </c:pt>
                <c:pt idx="1955">
                  <c:v>292.85000000000002</c:v>
                </c:pt>
                <c:pt idx="1956">
                  <c:v>292.91000000000003</c:v>
                </c:pt>
                <c:pt idx="1957">
                  <c:v>292.95999999999998</c:v>
                </c:pt>
                <c:pt idx="1958">
                  <c:v>293.01</c:v>
                </c:pt>
                <c:pt idx="1959">
                  <c:v>293.07</c:v>
                </c:pt>
                <c:pt idx="1960">
                  <c:v>293.12</c:v>
                </c:pt>
                <c:pt idx="1961">
                  <c:v>293.17</c:v>
                </c:pt>
                <c:pt idx="1962">
                  <c:v>293.22000000000003</c:v>
                </c:pt>
                <c:pt idx="1963">
                  <c:v>293.27</c:v>
                </c:pt>
                <c:pt idx="1964">
                  <c:v>293.32</c:v>
                </c:pt>
                <c:pt idx="1965">
                  <c:v>293.37</c:v>
                </c:pt>
                <c:pt idx="1966">
                  <c:v>293.42</c:v>
                </c:pt>
                <c:pt idx="1967">
                  <c:v>293.47000000000003</c:v>
                </c:pt>
                <c:pt idx="1968">
                  <c:v>293.52</c:v>
                </c:pt>
                <c:pt idx="1969">
                  <c:v>293.57</c:v>
                </c:pt>
                <c:pt idx="1970">
                  <c:v>293.62</c:v>
                </c:pt>
                <c:pt idx="1971">
                  <c:v>293.66000000000003</c:v>
                </c:pt>
                <c:pt idx="1972">
                  <c:v>293.70999999999998</c:v>
                </c:pt>
                <c:pt idx="1973">
                  <c:v>293.76</c:v>
                </c:pt>
                <c:pt idx="1974">
                  <c:v>293.81</c:v>
                </c:pt>
                <c:pt idx="1975">
                  <c:v>293.85000000000002</c:v>
                </c:pt>
                <c:pt idx="1976">
                  <c:v>293.89999999999998</c:v>
                </c:pt>
                <c:pt idx="1977">
                  <c:v>293.94</c:v>
                </c:pt>
                <c:pt idx="1978">
                  <c:v>293.99</c:v>
                </c:pt>
                <c:pt idx="1979">
                  <c:v>294.02999999999997</c:v>
                </c:pt>
                <c:pt idx="1980">
                  <c:v>294.08</c:v>
                </c:pt>
                <c:pt idx="1981">
                  <c:v>294.12</c:v>
                </c:pt>
                <c:pt idx="1982">
                  <c:v>294.16000000000003</c:v>
                </c:pt>
                <c:pt idx="1983">
                  <c:v>294.20999999999998</c:v>
                </c:pt>
                <c:pt idx="1984">
                  <c:v>294.25</c:v>
                </c:pt>
                <c:pt idx="1985">
                  <c:v>294.29000000000002</c:v>
                </c:pt>
                <c:pt idx="1986">
                  <c:v>294.33</c:v>
                </c:pt>
                <c:pt idx="1987">
                  <c:v>294.38</c:v>
                </c:pt>
                <c:pt idx="1988">
                  <c:v>294.42</c:v>
                </c:pt>
                <c:pt idx="1989">
                  <c:v>294.45999999999998</c:v>
                </c:pt>
                <c:pt idx="1990">
                  <c:v>294.5</c:v>
                </c:pt>
                <c:pt idx="1991">
                  <c:v>294.54000000000002</c:v>
                </c:pt>
                <c:pt idx="1992">
                  <c:v>294.58</c:v>
                </c:pt>
                <c:pt idx="1993">
                  <c:v>294.62</c:v>
                </c:pt>
                <c:pt idx="1994">
                  <c:v>294.66000000000003</c:v>
                </c:pt>
                <c:pt idx="1995">
                  <c:v>294.7</c:v>
                </c:pt>
                <c:pt idx="1996">
                  <c:v>294.73</c:v>
                </c:pt>
                <c:pt idx="1997">
                  <c:v>294.77</c:v>
                </c:pt>
                <c:pt idx="1998">
                  <c:v>294.81</c:v>
                </c:pt>
                <c:pt idx="1999">
                  <c:v>294.85000000000002</c:v>
                </c:pt>
                <c:pt idx="2000">
                  <c:v>294.89</c:v>
                </c:pt>
                <c:pt idx="2001">
                  <c:v>294.92</c:v>
                </c:pt>
                <c:pt idx="2002">
                  <c:v>294.95999999999998</c:v>
                </c:pt>
                <c:pt idx="2003">
                  <c:v>294.99</c:v>
                </c:pt>
                <c:pt idx="2004">
                  <c:v>295.02999999999997</c:v>
                </c:pt>
                <c:pt idx="2005">
                  <c:v>295.07</c:v>
                </c:pt>
                <c:pt idx="2006">
                  <c:v>295.10000000000002</c:v>
                </c:pt>
                <c:pt idx="2007">
                  <c:v>295.10000000000002</c:v>
                </c:pt>
                <c:pt idx="2008">
                  <c:v>291.91000000000003</c:v>
                </c:pt>
                <c:pt idx="2009">
                  <c:v>291.33</c:v>
                </c:pt>
                <c:pt idx="2010">
                  <c:v>290.77</c:v>
                </c:pt>
                <c:pt idx="2011">
                  <c:v>290.19</c:v>
                </c:pt>
                <c:pt idx="2012">
                  <c:v>289.58999999999997</c:v>
                </c:pt>
                <c:pt idx="2013">
                  <c:v>288.99</c:v>
                </c:pt>
                <c:pt idx="2014">
                  <c:v>288.39999999999998</c:v>
                </c:pt>
                <c:pt idx="2015">
                  <c:v>287.89999999999998</c:v>
                </c:pt>
                <c:pt idx="2016">
                  <c:v>287.45999999999998</c:v>
                </c:pt>
                <c:pt idx="2017">
                  <c:v>287.08999999999997</c:v>
                </c:pt>
                <c:pt idx="2018">
                  <c:v>286.76</c:v>
                </c:pt>
                <c:pt idx="2019">
                  <c:v>286.43</c:v>
                </c:pt>
                <c:pt idx="2020">
                  <c:v>286.08999999999997</c:v>
                </c:pt>
                <c:pt idx="2021">
                  <c:v>285.75</c:v>
                </c:pt>
                <c:pt idx="2022">
                  <c:v>285.41000000000003</c:v>
                </c:pt>
                <c:pt idx="2023">
                  <c:v>285.07</c:v>
                </c:pt>
                <c:pt idx="2024">
                  <c:v>284.72000000000003</c:v>
                </c:pt>
                <c:pt idx="2025">
                  <c:v>284.37</c:v>
                </c:pt>
                <c:pt idx="2026">
                  <c:v>284.02</c:v>
                </c:pt>
                <c:pt idx="2027">
                  <c:v>283.67</c:v>
                </c:pt>
                <c:pt idx="2028">
                  <c:v>283.32</c:v>
                </c:pt>
                <c:pt idx="2029">
                  <c:v>282.97000000000003</c:v>
                </c:pt>
                <c:pt idx="2030">
                  <c:v>282.62</c:v>
                </c:pt>
                <c:pt idx="2031">
                  <c:v>282.26</c:v>
                </c:pt>
                <c:pt idx="2032">
                  <c:v>281.91000000000003</c:v>
                </c:pt>
                <c:pt idx="2033">
                  <c:v>281.56</c:v>
                </c:pt>
                <c:pt idx="2034">
                  <c:v>281.2</c:v>
                </c:pt>
                <c:pt idx="2035">
                  <c:v>280.85000000000002</c:v>
                </c:pt>
                <c:pt idx="2036">
                  <c:v>280.5</c:v>
                </c:pt>
                <c:pt idx="2037">
                  <c:v>280.14</c:v>
                </c:pt>
                <c:pt idx="2038">
                  <c:v>279.79000000000002</c:v>
                </c:pt>
                <c:pt idx="2039">
                  <c:v>279.44</c:v>
                </c:pt>
                <c:pt idx="2040">
                  <c:v>279.08999999999997</c:v>
                </c:pt>
                <c:pt idx="2041">
                  <c:v>278.74</c:v>
                </c:pt>
                <c:pt idx="2042">
                  <c:v>278.39</c:v>
                </c:pt>
                <c:pt idx="2043">
                  <c:v>278.05</c:v>
                </c:pt>
                <c:pt idx="2044">
                  <c:v>277.7</c:v>
                </c:pt>
                <c:pt idx="2045">
                  <c:v>277.36</c:v>
                </c:pt>
                <c:pt idx="2046">
                  <c:v>277.01</c:v>
                </c:pt>
                <c:pt idx="2047">
                  <c:v>276.67</c:v>
                </c:pt>
                <c:pt idx="2048">
                  <c:v>276.33</c:v>
                </c:pt>
                <c:pt idx="2049">
                  <c:v>275.99</c:v>
                </c:pt>
                <c:pt idx="2050">
                  <c:v>275.64999999999998</c:v>
                </c:pt>
                <c:pt idx="2051">
                  <c:v>275.31</c:v>
                </c:pt>
                <c:pt idx="2052">
                  <c:v>274.98</c:v>
                </c:pt>
                <c:pt idx="2053">
                  <c:v>274.64</c:v>
                </c:pt>
                <c:pt idx="2054">
                  <c:v>274.31</c:v>
                </c:pt>
                <c:pt idx="2055">
                  <c:v>273.98</c:v>
                </c:pt>
                <c:pt idx="2056">
                  <c:v>273.64999999999998</c:v>
                </c:pt>
                <c:pt idx="2057">
                  <c:v>273.32</c:v>
                </c:pt>
                <c:pt idx="2058">
                  <c:v>272.99</c:v>
                </c:pt>
                <c:pt idx="2059">
                  <c:v>272.67</c:v>
                </c:pt>
                <c:pt idx="2060">
                  <c:v>272.35000000000002</c:v>
                </c:pt>
                <c:pt idx="2061">
                  <c:v>272.02</c:v>
                </c:pt>
                <c:pt idx="2062">
                  <c:v>271.7</c:v>
                </c:pt>
                <c:pt idx="2063">
                  <c:v>271.39</c:v>
                </c:pt>
                <c:pt idx="2064">
                  <c:v>271.07</c:v>
                </c:pt>
                <c:pt idx="2065">
                  <c:v>270.75</c:v>
                </c:pt>
                <c:pt idx="2066">
                  <c:v>270.44</c:v>
                </c:pt>
                <c:pt idx="2067">
                  <c:v>270.13</c:v>
                </c:pt>
                <c:pt idx="2068">
                  <c:v>269.82</c:v>
                </c:pt>
                <c:pt idx="2069">
                  <c:v>269.51</c:v>
                </c:pt>
                <c:pt idx="2070">
                  <c:v>269.2</c:v>
                </c:pt>
                <c:pt idx="2071">
                  <c:v>268.89999999999998</c:v>
                </c:pt>
                <c:pt idx="2072">
                  <c:v>268.60000000000002</c:v>
                </c:pt>
                <c:pt idx="2073">
                  <c:v>268.3</c:v>
                </c:pt>
                <c:pt idx="2074">
                  <c:v>268</c:v>
                </c:pt>
                <c:pt idx="2075">
                  <c:v>267.7</c:v>
                </c:pt>
                <c:pt idx="2076">
                  <c:v>267.39999999999998</c:v>
                </c:pt>
                <c:pt idx="2077">
                  <c:v>267.11</c:v>
                </c:pt>
                <c:pt idx="2078">
                  <c:v>266.81</c:v>
                </c:pt>
                <c:pt idx="2079">
                  <c:v>266.52</c:v>
                </c:pt>
                <c:pt idx="2080">
                  <c:v>266.23</c:v>
                </c:pt>
                <c:pt idx="2081">
                  <c:v>265.94</c:v>
                </c:pt>
                <c:pt idx="2082">
                  <c:v>265.66000000000003</c:v>
                </c:pt>
                <c:pt idx="2083">
                  <c:v>265.37</c:v>
                </c:pt>
                <c:pt idx="2084">
                  <c:v>265.08999999999997</c:v>
                </c:pt>
                <c:pt idx="2085">
                  <c:v>264.81</c:v>
                </c:pt>
                <c:pt idx="2086">
                  <c:v>264.52999999999997</c:v>
                </c:pt>
                <c:pt idx="2087">
                  <c:v>264.25</c:v>
                </c:pt>
                <c:pt idx="2088">
                  <c:v>263.97000000000003</c:v>
                </c:pt>
                <c:pt idx="2089">
                  <c:v>263.7</c:v>
                </c:pt>
                <c:pt idx="2090">
                  <c:v>263.43</c:v>
                </c:pt>
                <c:pt idx="2091">
                  <c:v>263.14999999999998</c:v>
                </c:pt>
                <c:pt idx="2092">
                  <c:v>262.88</c:v>
                </c:pt>
                <c:pt idx="2093">
                  <c:v>262.62</c:v>
                </c:pt>
                <c:pt idx="2094">
                  <c:v>262.35000000000002</c:v>
                </c:pt>
                <c:pt idx="2095">
                  <c:v>262.08</c:v>
                </c:pt>
                <c:pt idx="2096">
                  <c:v>261.82</c:v>
                </c:pt>
                <c:pt idx="2097">
                  <c:v>261.56</c:v>
                </c:pt>
                <c:pt idx="2098">
                  <c:v>261.29000000000002</c:v>
                </c:pt>
                <c:pt idx="2099">
                  <c:v>261.02999999999997</c:v>
                </c:pt>
                <c:pt idx="2100">
                  <c:v>260.77999999999997</c:v>
                </c:pt>
                <c:pt idx="2101">
                  <c:v>260.52</c:v>
                </c:pt>
                <c:pt idx="2102">
                  <c:v>260.26</c:v>
                </c:pt>
                <c:pt idx="2103">
                  <c:v>260.01</c:v>
                </c:pt>
                <c:pt idx="2104">
                  <c:v>259.76</c:v>
                </c:pt>
                <c:pt idx="2105">
                  <c:v>259.51</c:v>
                </c:pt>
                <c:pt idx="2106">
                  <c:v>259.26</c:v>
                </c:pt>
                <c:pt idx="2107">
                  <c:v>259.01</c:v>
                </c:pt>
                <c:pt idx="2108">
                  <c:v>258.76</c:v>
                </c:pt>
                <c:pt idx="2109">
                  <c:v>258.52</c:v>
                </c:pt>
                <c:pt idx="2110">
                  <c:v>258.27999999999997</c:v>
                </c:pt>
                <c:pt idx="2111">
                  <c:v>258.02999999999997</c:v>
                </c:pt>
                <c:pt idx="2112">
                  <c:v>257.79000000000002</c:v>
                </c:pt>
                <c:pt idx="2113">
                  <c:v>257.55</c:v>
                </c:pt>
                <c:pt idx="2114">
                  <c:v>257.31</c:v>
                </c:pt>
                <c:pt idx="2115">
                  <c:v>257.08</c:v>
                </c:pt>
                <c:pt idx="2116">
                  <c:v>256.83999999999997</c:v>
                </c:pt>
                <c:pt idx="2117">
                  <c:v>256.61</c:v>
                </c:pt>
                <c:pt idx="2118">
                  <c:v>256.37</c:v>
                </c:pt>
                <c:pt idx="2119">
                  <c:v>256.14</c:v>
                </c:pt>
                <c:pt idx="2120">
                  <c:v>255.91</c:v>
                </c:pt>
                <c:pt idx="2121">
                  <c:v>255.68</c:v>
                </c:pt>
                <c:pt idx="2122">
                  <c:v>255.45</c:v>
                </c:pt>
                <c:pt idx="2123">
                  <c:v>255.23</c:v>
                </c:pt>
                <c:pt idx="2124">
                  <c:v>255</c:v>
                </c:pt>
                <c:pt idx="2125">
                  <c:v>254.78</c:v>
                </c:pt>
                <c:pt idx="2126">
                  <c:v>254.55</c:v>
                </c:pt>
                <c:pt idx="2127">
                  <c:v>254.33</c:v>
                </c:pt>
                <c:pt idx="2128">
                  <c:v>254.11</c:v>
                </c:pt>
                <c:pt idx="2129">
                  <c:v>253.89</c:v>
                </c:pt>
                <c:pt idx="2130">
                  <c:v>253.68</c:v>
                </c:pt>
                <c:pt idx="2131">
                  <c:v>253.46</c:v>
                </c:pt>
                <c:pt idx="2132">
                  <c:v>253.24</c:v>
                </c:pt>
                <c:pt idx="2133">
                  <c:v>253.03</c:v>
                </c:pt>
                <c:pt idx="2134">
                  <c:v>252.81</c:v>
                </c:pt>
                <c:pt idx="2135">
                  <c:v>252.6</c:v>
                </c:pt>
                <c:pt idx="2136">
                  <c:v>252.39</c:v>
                </c:pt>
                <c:pt idx="2137">
                  <c:v>252.18</c:v>
                </c:pt>
                <c:pt idx="2138">
                  <c:v>251.97</c:v>
                </c:pt>
                <c:pt idx="2139">
                  <c:v>251.76</c:v>
                </c:pt>
                <c:pt idx="2140">
                  <c:v>251.56</c:v>
                </c:pt>
                <c:pt idx="2141">
                  <c:v>251.35</c:v>
                </c:pt>
                <c:pt idx="2142">
                  <c:v>251.15</c:v>
                </c:pt>
                <c:pt idx="2143">
                  <c:v>250.94</c:v>
                </c:pt>
                <c:pt idx="2144">
                  <c:v>250.74</c:v>
                </c:pt>
                <c:pt idx="2145">
                  <c:v>250.54</c:v>
                </c:pt>
                <c:pt idx="2146">
                  <c:v>250.34</c:v>
                </c:pt>
                <c:pt idx="2147">
                  <c:v>250.14</c:v>
                </c:pt>
                <c:pt idx="2148">
                  <c:v>249.94</c:v>
                </c:pt>
                <c:pt idx="2149">
                  <c:v>249.75</c:v>
                </c:pt>
                <c:pt idx="2150">
                  <c:v>249.55</c:v>
                </c:pt>
                <c:pt idx="2151">
                  <c:v>249.35</c:v>
                </c:pt>
                <c:pt idx="2152">
                  <c:v>249.16</c:v>
                </c:pt>
                <c:pt idx="2153">
                  <c:v>248.97</c:v>
                </c:pt>
                <c:pt idx="2154">
                  <c:v>248.78</c:v>
                </c:pt>
                <c:pt idx="2155">
                  <c:v>248.58</c:v>
                </c:pt>
                <c:pt idx="2156">
                  <c:v>248.39</c:v>
                </c:pt>
                <c:pt idx="2157">
                  <c:v>248.21</c:v>
                </c:pt>
                <c:pt idx="2158">
                  <c:v>248.02</c:v>
                </c:pt>
                <c:pt idx="2159">
                  <c:v>247.83</c:v>
                </c:pt>
                <c:pt idx="2160">
                  <c:v>247.64</c:v>
                </c:pt>
                <c:pt idx="2161">
                  <c:v>247.46</c:v>
                </c:pt>
                <c:pt idx="2162">
                  <c:v>247.27</c:v>
                </c:pt>
                <c:pt idx="2163">
                  <c:v>247.09</c:v>
                </c:pt>
                <c:pt idx="2164">
                  <c:v>246.91</c:v>
                </c:pt>
                <c:pt idx="2165">
                  <c:v>246.73</c:v>
                </c:pt>
                <c:pt idx="2166">
                  <c:v>246.55</c:v>
                </c:pt>
                <c:pt idx="2167">
                  <c:v>246.37</c:v>
                </c:pt>
                <c:pt idx="2168">
                  <c:v>246.19</c:v>
                </c:pt>
                <c:pt idx="2169">
                  <c:v>246.01</c:v>
                </c:pt>
                <c:pt idx="2170">
                  <c:v>245.83</c:v>
                </c:pt>
                <c:pt idx="2171">
                  <c:v>245.66</c:v>
                </c:pt>
                <c:pt idx="2172">
                  <c:v>245.48</c:v>
                </c:pt>
                <c:pt idx="2173">
                  <c:v>245.31</c:v>
                </c:pt>
                <c:pt idx="2174">
                  <c:v>245.13</c:v>
                </c:pt>
                <c:pt idx="2175">
                  <c:v>244.96</c:v>
                </c:pt>
                <c:pt idx="2176">
                  <c:v>244.79</c:v>
                </c:pt>
                <c:pt idx="2177">
                  <c:v>244.62</c:v>
                </c:pt>
                <c:pt idx="2178">
                  <c:v>244.45</c:v>
                </c:pt>
                <c:pt idx="2179">
                  <c:v>244.28</c:v>
                </c:pt>
                <c:pt idx="2180">
                  <c:v>244.11</c:v>
                </c:pt>
                <c:pt idx="2181">
                  <c:v>243.94</c:v>
                </c:pt>
                <c:pt idx="2182">
                  <c:v>243.78</c:v>
                </c:pt>
                <c:pt idx="2183">
                  <c:v>243.61</c:v>
                </c:pt>
                <c:pt idx="2184">
                  <c:v>243.44</c:v>
                </c:pt>
                <c:pt idx="2185">
                  <c:v>243.28</c:v>
                </c:pt>
                <c:pt idx="2186">
                  <c:v>243.12</c:v>
                </c:pt>
                <c:pt idx="2187">
                  <c:v>242.95</c:v>
                </c:pt>
                <c:pt idx="2188">
                  <c:v>242.79</c:v>
                </c:pt>
                <c:pt idx="2189">
                  <c:v>242.63</c:v>
                </c:pt>
                <c:pt idx="2190">
                  <c:v>242.47</c:v>
                </c:pt>
                <c:pt idx="2191">
                  <c:v>242.31</c:v>
                </c:pt>
                <c:pt idx="2192">
                  <c:v>242.15</c:v>
                </c:pt>
                <c:pt idx="2193">
                  <c:v>241.99</c:v>
                </c:pt>
                <c:pt idx="2194">
                  <c:v>241.84</c:v>
                </c:pt>
                <c:pt idx="2195">
                  <c:v>241.68</c:v>
                </c:pt>
                <c:pt idx="2196">
                  <c:v>241.52</c:v>
                </c:pt>
                <c:pt idx="2197">
                  <c:v>241.37</c:v>
                </c:pt>
                <c:pt idx="2198">
                  <c:v>241.21</c:v>
                </c:pt>
                <c:pt idx="2199">
                  <c:v>241.06</c:v>
                </c:pt>
                <c:pt idx="2200">
                  <c:v>240.91</c:v>
                </c:pt>
                <c:pt idx="2201">
                  <c:v>240.75</c:v>
                </c:pt>
                <c:pt idx="2202">
                  <c:v>240.6</c:v>
                </c:pt>
                <c:pt idx="2203">
                  <c:v>240.45</c:v>
                </c:pt>
                <c:pt idx="2204">
                  <c:v>240.3</c:v>
                </c:pt>
                <c:pt idx="2205">
                  <c:v>240.15</c:v>
                </c:pt>
                <c:pt idx="2206">
                  <c:v>240</c:v>
                </c:pt>
                <c:pt idx="2207">
                  <c:v>239.86</c:v>
                </c:pt>
                <c:pt idx="2208">
                  <c:v>239.71</c:v>
                </c:pt>
                <c:pt idx="2209">
                  <c:v>239.56</c:v>
                </c:pt>
                <c:pt idx="2210">
                  <c:v>239.42</c:v>
                </c:pt>
                <c:pt idx="2211">
                  <c:v>239.27</c:v>
                </c:pt>
                <c:pt idx="2212">
                  <c:v>239.13</c:v>
                </c:pt>
                <c:pt idx="2213">
                  <c:v>238.98</c:v>
                </c:pt>
                <c:pt idx="2214">
                  <c:v>238.84</c:v>
                </c:pt>
                <c:pt idx="2215">
                  <c:v>238.7</c:v>
                </c:pt>
                <c:pt idx="2216">
                  <c:v>238.55</c:v>
                </c:pt>
                <c:pt idx="2217">
                  <c:v>238.41</c:v>
                </c:pt>
                <c:pt idx="2218">
                  <c:v>238.27</c:v>
                </c:pt>
                <c:pt idx="2219">
                  <c:v>238.13</c:v>
                </c:pt>
                <c:pt idx="2220">
                  <c:v>237.99</c:v>
                </c:pt>
                <c:pt idx="2221">
                  <c:v>237.85</c:v>
                </c:pt>
                <c:pt idx="2222">
                  <c:v>237.71</c:v>
                </c:pt>
                <c:pt idx="2223">
                  <c:v>237.58</c:v>
                </c:pt>
              </c:numCache>
            </c:numRef>
          </c:yVal>
          <c:smooth val="1"/>
        </c:ser>
        <c:ser>
          <c:idx val="2"/>
          <c:order val="2"/>
          <c:tx>
            <c:v>Panel -Y</c:v>
          </c:tx>
          <c:spPr>
            <a:ln w="25400">
              <a:solidFill>
                <a:schemeClr val="accent4"/>
              </a:solidFill>
            </a:ln>
          </c:spPr>
          <c:marker>
            <c:symbol val="none"/>
          </c:marker>
          <c:xVal>
            <c:numRef>
              <c:f>Hoja1!$C$4:$C$2227</c:f>
              <c:numCache>
                <c:formatCode>General</c:formatCode>
                <c:ptCount val="2224"/>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pt idx="972">
                  <c:v>9720</c:v>
                </c:pt>
                <c:pt idx="973">
                  <c:v>9730</c:v>
                </c:pt>
                <c:pt idx="974">
                  <c:v>9740</c:v>
                </c:pt>
                <c:pt idx="975">
                  <c:v>9750</c:v>
                </c:pt>
                <c:pt idx="976">
                  <c:v>9760</c:v>
                </c:pt>
                <c:pt idx="977">
                  <c:v>9770</c:v>
                </c:pt>
                <c:pt idx="978">
                  <c:v>9780</c:v>
                </c:pt>
                <c:pt idx="979">
                  <c:v>9790</c:v>
                </c:pt>
                <c:pt idx="980">
                  <c:v>9800</c:v>
                </c:pt>
                <c:pt idx="981">
                  <c:v>9810</c:v>
                </c:pt>
                <c:pt idx="982">
                  <c:v>9820</c:v>
                </c:pt>
                <c:pt idx="983">
                  <c:v>9830</c:v>
                </c:pt>
                <c:pt idx="984">
                  <c:v>9840</c:v>
                </c:pt>
                <c:pt idx="985">
                  <c:v>9850</c:v>
                </c:pt>
                <c:pt idx="986">
                  <c:v>9860</c:v>
                </c:pt>
                <c:pt idx="987">
                  <c:v>9870</c:v>
                </c:pt>
                <c:pt idx="988">
                  <c:v>9880</c:v>
                </c:pt>
                <c:pt idx="989">
                  <c:v>9890</c:v>
                </c:pt>
                <c:pt idx="990">
                  <c:v>9900</c:v>
                </c:pt>
                <c:pt idx="991">
                  <c:v>9910</c:v>
                </c:pt>
                <c:pt idx="992">
                  <c:v>9920</c:v>
                </c:pt>
                <c:pt idx="993">
                  <c:v>9930</c:v>
                </c:pt>
                <c:pt idx="994">
                  <c:v>9940</c:v>
                </c:pt>
                <c:pt idx="995">
                  <c:v>9950</c:v>
                </c:pt>
                <c:pt idx="996">
                  <c:v>9960</c:v>
                </c:pt>
                <c:pt idx="997">
                  <c:v>9970</c:v>
                </c:pt>
                <c:pt idx="998">
                  <c:v>9980</c:v>
                </c:pt>
                <c:pt idx="999">
                  <c:v>9990</c:v>
                </c:pt>
                <c:pt idx="1000">
                  <c:v>10000</c:v>
                </c:pt>
                <c:pt idx="1001">
                  <c:v>10010</c:v>
                </c:pt>
                <c:pt idx="1002">
                  <c:v>10020</c:v>
                </c:pt>
                <c:pt idx="1003">
                  <c:v>10030</c:v>
                </c:pt>
                <c:pt idx="1004">
                  <c:v>10040</c:v>
                </c:pt>
                <c:pt idx="1005">
                  <c:v>10050</c:v>
                </c:pt>
                <c:pt idx="1006">
                  <c:v>10060</c:v>
                </c:pt>
                <c:pt idx="1007">
                  <c:v>10070</c:v>
                </c:pt>
                <c:pt idx="1008">
                  <c:v>10080</c:v>
                </c:pt>
                <c:pt idx="1009">
                  <c:v>10090</c:v>
                </c:pt>
                <c:pt idx="1010">
                  <c:v>10100</c:v>
                </c:pt>
                <c:pt idx="1011">
                  <c:v>10110</c:v>
                </c:pt>
                <c:pt idx="1012">
                  <c:v>10120</c:v>
                </c:pt>
                <c:pt idx="1013">
                  <c:v>10130</c:v>
                </c:pt>
                <c:pt idx="1014">
                  <c:v>10140</c:v>
                </c:pt>
                <c:pt idx="1015">
                  <c:v>10150</c:v>
                </c:pt>
                <c:pt idx="1016">
                  <c:v>10160</c:v>
                </c:pt>
                <c:pt idx="1017">
                  <c:v>10170</c:v>
                </c:pt>
                <c:pt idx="1018">
                  <c:v>10180</c:v>
                </c:pt>
                <c:pt idx="1019">
                  <c:v>10190</c:v>
                </c:pt>
                <c:pt idx="1020">
                  <c:v>10200</c:v>
                </c:pt>
                <c:pt idx="1021">
                  <c:v>10210</c:v>
                </c:pt>
                <c:pt idx="1022">
                  <c:v>10220</c:v>
                </c:pt>
                <c:pt idx="1023">
                  <c:v>10230</c:v>
                </c:pt>
                <c:pt idx="1024">
                  <c:v>10240</c:v>
                </c:pt>
                <c:pt idx="1025">
                  <c:v>10250</c:v>
                </c:pt>
                <c:pt idx="1026">
                  <c:v>10260</c:v>
                </c:pt>
                <c:pt idx="1027">
                  <c:v>10270</c:v>
                </c:pt>
                <c:pt idx="1028">
                  <c:v>10280</c:v>
                </c:pt>
                <c:pt idx="1029">
                  <c:v>10290</c:v>
                </c:pt>
                <c:pt idx="1030">
                  <c:v>10300</c:v>
                </c:pt>
                <c:pt idx="1031">
                  <c:v>10310</c:v>
                </c:pt>
                <c:pt idx="1032">
                  <c:v>10320</c:v>
                </c:pt>
                <c:pt idx="1033">
                  <c:v>10330</c:v>
                </c:pt>
                <c:pt idx="1034">
                  <c:v>10340</c:v>
                </c:pt>
                <c:pt idx="1035">
                  <c:v>10350</c:v>
                </c:pt>
                <c:pt idx="1036">
                  <c:v>10360</c:v>
                </c:pt>
                <c:pt idx="1037">
                  <c:v>10370</c:v>
                </c:pt>
                <c:pt idx="1038">
                  <c:v>10380</c:v>
                </c:pt>
                <c:pt idx="1039">
                  <c:v>10390</c:v>
                </c:pt>
                <c:pt idx="1040">
                  <c:v>10400</c:v>
                </c:pt>
                <c:pt idx="1041">
                  <c:v>10410</c:v>
                </c:pt>
                <c:pt idx="1042">
                  <c:v>10420</c:v>
                </c:pt>
                <c:pt idx="1043">
                  <c:v>10430</c:v>
                </c:pt>
                <c:pt idx="1044">
                  <c:v>10440</c:v>
                </c:pt>
                <c:pt idx="1045">
                  <c:v>10450</c:v>
                </c:pt>
                <c:pt idx="1046">
                  <c:v>10460</c:v>
                </c:pt>
                <c:pt idx="1047">
                  <c:v>10470</c:v>
                </c:pt>
                <c:pt idx="1048">
                  <c:v>10480</c:v>
                </c:pt>
                <c:pt idx="1049">
                  <c:v>10490</c:v>
                </c:pt>
                <c:pt idx="1050">
                  <c:v>10500</c:v>
                </c:pt>
                <c:pt idx="1051">
                  <c:v>10510</c:v>
                </c:pt>
                <c:pt idx="1052">
                  <c:v>10520</c:v>
                </c:pt>
                <c:pt idx="1053">
                  <c:v>10530</c:v>
                </c:pt>
                <c:pt idx="1054">
                  <c:v>10540</c:v>
                </c:pt>
                <c:pt idx="1055">
                  <c:v>10550</c:v>
                </c:pt>
                <c:pt idx="1056">
                  <c:v>10560</c:v>
                </c:pt>
                <c:pt idx="1057">
                  <c:v>10570</c:v>
                </c:pt>
                <c:pt idx="1058">
                  <c:v>10580</c:v>
                </c:pt>
                <c:pt idx="1059">
                  <c:v>10590</c:v>
                </c:pt>
                <c:pt idx="1060">
                  <c:v>10600</c:v>
                </c:pt>
                <c:pt idx="1061">
                  <c:v>10610</c:v>
                </c:pt>
                <c:pt idx="1062">
                  <c:v>10620</c:v>
                </c:pt>
                <c:pt idx="1063">
                  <c:v>10630</c:v>
                </c:pt>
                <c:pt idx="1064">
                  <c:v>10640</c:v>
                </c:pt>
                <c:pt idx="1065">
                  <c:v>10650</c:v>
                </c:pt>
                <c:pt idx="1066">
                  <c:v>10660</c:v>
                </c:pt>
                <c:pt idx="1067">
                  <c:v>10670</c:v>
                </c:pt>
                <c:pt idx="1068">
                  <c:v>10680</c:v>
                </c:pt>
                <c:pt idx="1069">
                  <c:v>10690</c:v>
                </c:pt>
                <c:pt idx="1070">
                  <c:v>10700</c:v>
                </c:pt>
                <c:pt idx="1071">
                  <c:v>10710</c:v>
                </c:pt>
                <c:pt idx="1072">
                  <c:v>10720</c:v>
                </c:pt>
                <c:pt idx="1073">
                  <c:v>10730</c:v>
                </c:pt>
                <c:pt idx="1074">
                  <c:v>10740</c:v>
                </c:pt>
                <c:pt idx="1075">
                  <c:v>10750</c:v>
                </c:pt>
                <c:pt idx="1076">
                  <c:v>10760</c:v>
                </c:pt>
                <c:pt idx="1077">
                  <c:v>10770</c:v>
                </c:pt>
                <c:pt idx="1078">
                  <c:v>10780</c:v>
                </c:pt>
                <c:pt idx="1079">
                  <c:v>10790</c:v>
                </c:pt>
                <c:pt idx="1080">
                  <c:v>10800</c:v>
                </c:pt>
                <c:pt idx="1081">
                  <c:v>10810</c:v>
                </c:pt>
                <c:pt idx="1082">
                  <c:v>10820</c:v>
                </c:pt>
                <c:pt idx="1083">
                  <c:v>10830</c:v>
                </c:pt>
                <c:pt idx="1084">
                  <c:v>10840</c:v>
                </c:pt>
                <c:pt idx="1085">
                  <c:v>10850</c:v>
                </c:pt>
                <c:pt idx="1086">
                  <c:v>10860</c:v>
                </c:pt>
                <c:pt idx="1087">
                  <c:v>10870</c:v>
                </c:pt>
                <c:pt idx="1088">
                  <c:v>10880</c:v>
                </c:pt>
                <c:pt idx="1089">
                  <c:v>10890</c:v>
                </c:pt>
                <c:pt idx="1090">
                  <c:v>10900</c:v>
                </c:pt>
                <c:pt idx="1091">
                  <c:v>10910</c:v>
                </c:pt>
                <c:pt idx="1092">
                  <c:v>10920</c:v>
                </c:pt>
                <c:pt idx="1093">
                  <c:v>10930</c:v>
                </c:pt>
                <c:pt idx="1094">
                  <c:v>10940</c:v>
                </c:pt>
                <c:pt idx="1095">
                  <c:v>10950</c:v>
                </c:pt>
                <c:pt idx="1096">
                  <c:v>10960</c:v>
                </c:pt>
                <c:pt idx="1097">
                  <c:v>10970</c:v>
                </c:pt>
                <c:pt idx="1098">
                  <c:v>10980</c:v>
                </c:pt>
                <c:pt idx="1099">
                  <c:v>10990</c:v>
                </c:pt>
                <c:pt idx="1100">
                  <c:v>11000</c:v>
                </c:pt>
                <c:pt idx="1101">
                  <c:v>11010</c:v>
                </c:pt>
                <c:pt idx="1102">
                  <c:v>11020</c:v>
                </c:pt>
                <c:pt idx="1103">
                  <c:v>11030</c:v>
                </c:pt>
                <c:pt idx="1104">
                  <c:v>11040</c:v>
                </c:pt>
                <c:pt idx="1105">
                  <c:v>11050</c:v>
                </c:pt>
                <c:pt idx="1106">
                  <c:v>11060</c:v>
                </c:pt>
                <c:pt idx="1107">
                  <c:v>11070</c:v>
                </c:pt>
                <c:pt idx="1108">
                  <c:v>11080</c:v>
                </c:pt>
                <c:pt idx="1109">
                  <c:v>11090</c:v>
                </c:pt>
                <c:pt idx="1110">
                  <c:v>11100</c:v>
                </c:pt>
                <c:pt idx="1111">
                  <c:v>11110</c:v>
                </c:pt>
                <c:pt idx="1112">
                  <c:v>11120</c:v>
                </c:pt>
                <c:pt idx="1113">
                  <c:v>11130</c:v>
                </c:pt>
                <c:pt idx="1114">
                  <c:v>11140</c:v>
                </c:pt>
                <c:pt idx="1115">
                  <c:v>11150</c:v>
                </c:pt>
                <c:pt idx="1116">
                  <c:v>11160</c:v>
                </c:pt>
                <c:pt idx="1117">
                  <c:v>11170</c:v>
                </c:pt>
                <c:pt idx="1118">
                  <c:v>11180</c:v>
                </c:pt>
                <c:pt idx="1119">
                  <c:v>11190</c:v>
                </c:pt>
                <c:pt idx="1120">
                  <c:v>11200</c:v>
                </c:pt>
                <c:pt idx="1121">
                  <c:v>11210</c:v>
                </c:pt>
                <c:pt idx="1122">
                  <c:v>11220</c:v>
                </c:pt>
                <c:pt idx="1123">
                  <c:v>11230</c:v>
                </c:pt>
                <c:pt idx="1124">
                  <c:v>11240</c:v>
                </c:pt>
                <c:pt idx="1125">
                  <c:v>11250</c:v>
                </c:pt>
                <c:pt idx="1126">
                  <c:v>11260</c:v>
                </c:pt>
                <c:pt idx="1127">
                  <c:v>11270</c:v>
                </c:pt>
                <c:pt idx="1128">
                  <c:v>11280</c:v>
                </c:pt>
                <c:pt idx="1129">
                  <c:v>11290</c:v>
                </c:pt>
                <c:pt idx="1130">
                  <c:v>11300</c:v>
                </c:pt>
                <c:pt idx="1131">
                  <c:v>11310</c:v>
                </c:pt>
                <c:pt idx="1132">
                  <c:v>11320</c:v>
                </c:pt>
                <c:pt idx="1133">
                  <c:v>11330</c:v>
                </c:pt>
                <c:pt idx="1134">
                  <c:v>11340</c:v>
                </c:pt>
                <c:pt idx="1135">
                  <c:v>11350</c:v>
                </c:pt>
                <c:pt idx="1136">
                  <c:v>11360</c:v>
                </c:pt>
                <c:pt idx="1137">
                  <c:v>11370</c:v>
                </c:pt>
                <c:pt idx="1138">
                  <c:v>11380</c:v>
                </c:pt>
                <c:pt idx="1139">
                  <c:v>11390</c:v>
                </c:pt>
                <c:pt idx="1140">
                  <c:v>11400</c:v>
                </c:pt>
                <c:pt idx="1141">
                  <c:v>11410</c:v>
                </c:pt>
                <c:pt idx="1142">
                  <c:v>11420</c:v>
                </c:pt>
                <c:pt idx="1143">
                  <c:v>11430</c:v>
                </c:pt>
                <c:pt idx="1144">
                  <c:v>11440</c:v>
                </c:pt>
                <c:pt idx="1145">
                  <c:v>11450</c:v>
                </c:pt>
                <c:pt idx="1146">
                  <c:v>11460</c:v>
                </c:pt>
                <c:pt idx="1147">
                  <c:v>11470</c:v>
                </c:pt>
                <c:pt idx="1148">
                  <c:v>11480</c:v>
                </c:pt>
                <c:pt idx="1149">
                  <c:v>11490</c:v>
                </c:pt>
                <c:pt idx="1150">
                  <c:v>11500</c:v>
                </c:pt>
                <c:pt idx="1151">
                  <c:v>11510</c:v>
                </c:pt>
                <c:pt idx="1152">
                  <c:v>11520</c:v>
                </c:pt>
                <c:pt idx="1153">
                  <c:v>11530</c:v>
                </c:pt>
                <c:pt idx="1154">
                  <c:v>11540</c:v>
                </c:pt>
                <c:pt idx="1155">
                  <c:v>11550</c:v>
                </c:pt>
                <c:pt idx="1156">
                  <c:v>11560</c:v>
                </c:pt>
                <c:pt idx="1157">
                  <c:v>11570</c:v>
                </c:pt>
                <c:pt idx="1158">
                  <c:v>11580</c:v>
                </c:pt>
                <c:pt idx="1159">
                  <c:v>11590</c:v>
                </c:pt>
                <c:pt idx="1160">
                  <c:v>11600</c:v>
                </c:pt>
                <c:pt idx="1161">
                  <c:v>11610</c:v>
                </c:pt>
                <c:pt idx="1162">
                  <c:v>11620</c:v>
                </c:pt>
                <c:pt idx="1163">
                  <c:v>11630</c:v>
                </c:pt>
                <c:pt idx="1164">
                  <c:v>11640</c:v>
                </c:pt>
                <c:pt idx="1165">
                  <c:v>11650</c:v>
                </c:pt>
                <c:pt idx="1166">
                  <c:v>11660</c:v>
                </c:pt>
                <c:pt idx="1167">
                  <c:v>11670</c:v>
                </c:pt>
                <c:pt idx="1168">
                  <c:v>11680</c:v>
                </c:pt>
                <c:pt idx="1169">
                  <c:v>11690</c:v>
                </c:pt>
                <c:pt idx="1170">
                  <c:v>11700</c:v>
                </c:pt>
                <c:pt idx="1171">
                  <c:v>11710</c:v>
                </c:pt>
                <c:pt idx="1172">
                  <c:v>11720</c:v>
                </c:pt>
                <c:pt idx="1173">
                  <c:v>11730</c:v>
                </c:pt>
                <c:pt idx="1174">
                  <c:v>11740</c:v>
                </c:pt>
                <c:pt idx="1175">
                  <c:v>11750</c:v>
                </c:pt>
                <c:pt idx="1176">
                  <c:v>11760</c:v>
                </c:pt>
                <c:pt idx="1177">
                  <c:v>11770</c:v>
                </c:pt>
                <c:pt idx="1178">
                  <c:v>11780</c:v>
                </c:pt>
                <c:pt idx="1179">
                  <c:v>11790</c:v>
                </c:pt>
                <c:pt idx="1180">
                  <c:v>11800</c:v>
                </c:pt>
                <c:pt idx="1181">
                  <c:v>11810</c:v>
                </c:pt>
                <c:pt idx="1182">
                  <c:v>11820</c:v>
                </c:pt>
                <c:pt idx="1183">
                  <c:v>11830</c:v>
                </c:pt>
                <c:pt idx="1184">
                  <c:v>11840</c:v>
                </c:pt>
                <c:pt idx="1185">
                  <c:v>11850</c:v>
                </c:pt>
                <c:pt idx="1186">
                  <c:v>11860</c:v>
                </c:pt>
                <c:pt idx="1187">
                  <c:v>11870</c:v>
                </c:pt>
                <c:pt idx="1188">
                  <c:v>11880</c:v>
                </c:pt>
                <c:pt idx="1189">
                  <c:v>11890</c:v>
                </c:pt>
                <c:pt idx="1190">
                  <c:v>11900</c:v>
                </c:pt>
                <c:pt idx="1191">
                  <c:v>11910</c:v>
                </c:pt>
                <c:pt idx="1192">
                  <c:v>11920</c:v>
                </c:pt>
                <c:pt idx="1193">
                  <c:v>11930</c:v>
                </c:pt>
                <c:pt idx="1194">
                  <c:v>11940</c:v>
                </c:pt>
                <c:pt idx="1195">
                  <c:v>11950</c:v>
                </c:pt>
                <c:pt idx="1196">
                  <c:v>11960</c:v>
                </c:pt>
                <c:pt idx="1197">
                  <c:v>11970</c:v>
                </c:pt>
                <c:pt idx="1198">
                  <c:v>11980</c:v>
                </c:pt>
                <c:pt idx="1199">
                  <c:v>11990</c:v>
                </c:pt>
                <c:pt idx="1200">
                  <c:v>12000</c:v>
                </c:pt>
                <c:pt idx="1201">
                  <c:v>12010</c:v>
                </c:pt>
                <c:pt idx="1202">
                  <c:v>12020</c:v>
                </c:pt>
                <c:pt idx="1203">
                  <c:v>12030</c:v>
                </c:pt>
                <c:pt idx="1204">
                  <c:v>12040</c:v>
                </c:pt>
                <c:pt idx="1205">
                  <c:v>12050</c:v>
                </c:pt>
                <c:pt idx="1206">
                  <c:v>12060</c:v>
                </c:pt>
                <c:pt idx="1207">
                  <c:v>12070</c:v>
                </c:pt>
                <c:pt idx="1208">
                  <c:v>12080</c:v>
                </c:pt>
                <c:pt idx="1209">
                  <c:v>12090</c:v>
                </c:pt>
                <c:pt idx="1210">
                  <c:v>12100</c:v>
                </c:pt>
                <c:pt idx="1211">
                  <c:v>12110</c:v>
                </c:pt>
                <c:pt idx="1212">
                  <c:v>12120</c:v>
                </c:pt>
                <c:pt idx="1213">
                  <c:v>12130</c:v>
                </c:pt>
                <c:pt idx="1214">
                  <c:v>12140</c:v>
                </c:pt>
                <c:pt idx="1215">
                  <c:v>12150</c:v>
                </c:pt>
                <c:pt idx="1216">
                  <c:v>12160</c:v>
                </c:pt>
                <c:pt idx="1217">
                  <c:v>12170</c:v>
                </c:pt>
                <c:pt idx="1218">
                  <c:v>12180</c:v>
                </c:pt>
                <c:pt idx="1219">
                  <c:v>12190</c:v>
                </c:pt>
                <c:pt idx="1220">
                  <c:v>12200</c:v>
                </c:pt>
                <c:pt idx="1221">
                  <c:v>12210</c:v>
                </c:pt>
                <c:pt idx="1222">
                  <c:v>12220</c:v>
                </c:pt>
                <c:pt idx="1223">
                  <c:v>12230</c:v>
                </c:pt>
                <c:pt idx="1224">
                  <c:v>12240</c:v>
                </c:pt>
                <c:pt idx="1225">
                  <c:v>12250</c:v>
                </c:pt>
                <c:pt idx="1226">
                  <c:v>12260</c:v>
                </c:pt>
                <c:pt idx="1227">
                  <c:v>12270</c:v>
                </c:pt>
                <c:pt idx="1228">
                  <c:v>12280</c:v>
                </c:pt>
                <c:pt idx="1229">
                  <c:v>12290</c:v>
                </c:pt>
                <c:pt idx="1230">
                  <c:v>12300</c:v>
                </c:pt>
                <c:pt idx="1231">
                  <c:v>12310</c:v>
                </c:pt>
                <c:pt idx="1232">
                  <c:v>12320</c:v>
                </c:pt>
                <c:pt idx="1233">
                  <c:v>12330</c:v>
                </c:pt>
                <c:pt idx="1234">
                  <c:v>12340</c:v>
                </c:pt>
                <c:pt idx="1235">
                  <c:v>12350</c:v>
                </c:pt>
                <c:pt idx="1236">
                  <c:v>12360</c:v>
                </c:pt>
                <c:pt idx="1237">
                  <c:v>12370</c:v>
                </c:pt>
                <c:pt idx="1238">
                  <c:v>12380</c:v>
                </c:pt>
                <c:pt idx="1239">
                  <c:v>12390</c:v>
                </c:pt>
                <c:pt idx="1240">
                  <c:v>12400</c:v>
                </c:pt>
                <c:pt idx="1241">
                  <c:v>12410</c:v>
                </c:pt>
                <c:pt idx="1242">
                  <c:v>12420</c:v>
                </c:pt>
                <c:pt idx="1243">
                  <c:v>12430</c:v>
                </c:pt>
                <c:pt idx="1244">
                  <c:v>12440</c:v>
                </c:pt>
                <c:pt idx="1245">
                  <c:v>12450</c:v>
                </c:pt>
                <c:pt idx="1246">
                  <c:v>12460</c:v>
                </c:pt>
                <c:pt idx="1247">
                  <c:v>12470</c:v>
                </c:pt>
                <c:pt idx="1248">
                  <c:v>12480</c:v>
                </c:pt>
                <c:pt idx="1249">
                  <c:v>12490</c:v>
                </c:pt>
                <c:pt idx="1250">
                  <c:v>12500</c:v>
                </c:pt>
                <c:pt idx="1251">
                  <c:v>12510</c:v>
                </c:pt>
                <c:pt idx="1252">
                  <c:v>12520</c:v>
                </c:pt>
                <c:pt idx="1253">
                  <c:v>12530</c:v>
                </c:pt>
                <c:pt idx="1254">
                  <c:v>12540</c:v>
                </c:pt>
                <c:pt idx="1255">
                  <c:v>12550</c:v>
                </c:pt>
                <c:pt idx="1256">
                  <c:v>12560</c:v>
                </c:pt>
                <c:pt idx="1257">
                  <c:v>12570</c:v>
                </c:pt>
                <c:pt idx="1258">
                  <c:v>12580</c:v>
                </c:pt>
                <c:pt idx="1259">
                  <c:v>12590</c:v>
                </c:pt>
                <c:pt idx="1260">
                  <c:v>12600</c:v>
                </c:pt>
                <c:pt idx="1261">
                  <c:v>12610</c:v>
                </c:pt>
                <c:pt idx="1262">
                  <c:v>12620</c:v>
                </c:pt>
                <c:pt idx="1263">
                  <c:v>12630</c:v>
                </c:pt>
                <c:pt idx="1264">
                  <c:v>12640</c:v>
                </c:pt>
                <c:pt idx="1265">
                  <c:v>12650</c:v>
                </c:pt>
                <c:pt idx="1266">
                  <c:v>12660</c:v>
                </c:pt>
                <c:pt idx="1267">
                  <c:v>12670</c:v>
                </c:pt>
                <c:pt idx="1268">
                  <c:v>12680</c:v>
                </c:pt>
                <c:pt idx="1269">
                  <c:v>12690</c:v>
                </c:pt>
                <c:pt idx="1270">
                  <c:v>12700</c:v>
                </c:pt>
                <c:pt idx="1271">
                  <c:v>12710</c:v>
                </c:pt>
                <c:pt idx="1272">
                  <c:v>12720</c:v>
                </c:pt>
                <c:pt idx="1273">
                  <c:v>12730</c:v>
                </c:pt>
                <c:pt idx="1274">
                  <c:v>12740</c:v>
                </c:pt>
                <c:pt idx="1275">
                  <c:v>12750</c:v>
                </c:pt>
                <c:pt idx="1276">
                  <c:v>12760</c:v>
                </c:pt>
                <c:pt idx="1277">
                  <c:v>12770</c:v>
                </c:pt>
                <c:pt idx="1278">
                  <c:v>12780</c:v>
                </c:pt>
                <c:pt idx="1279">
                  <c:v>12790</c:v>
                </c:pt>
                <c:pt idx="1280">
                  <c:v>12800</c:v>
                </c:pt>
                <c:pt idx="1281">
                  <c:v>12810</c:v>
                </c:pt>
                <c:pt idx="1282">
                  <c:v>12820</c:v>
                </c:pt>
                <c:pt idx="1283">
                  <c:v>12830</c:v>
                </c:pt>
                <c:pt idx="1284">
                  <c:v>12840</c:v>
                </c:pt>
                <c:pt idx="1285">
                  <c:v>12850</c:v>
                </c:pt>
                <c:pt idx="1286">
                  <c:v>12860</c:v>
                </c:pt>
                <c:pt idx="1287">
                  <c:v>12870</c:v>
                </c:pt>
                <c:pt idx="1288">
                  <c:v>12880</c:v>
                </c:pt>
                <c:pt idx="1289">
                  <c:v>12890</c:v>
                </c:pt>
                <c:pt idx="1290">
                  <c:v>12900</c:v>
                </c:pt>
                <c:pt idx="1291">
                  <c:v>12910</c:v>
                </c:pt>
                <c:pt idx="1292">
                  <c:v>12920</c:v>
                </c:pt>
                <c:pt idx="1293">
                  <c:v>12930</c:v>
                </c:pt>
                <c:pt idx="1294">
                  <c:v>12940</c:v>
                </c:pt>
                <c:pt idx="1295">
                  <c:v>12950</c:v>
                </c:pt>
                <c:pt idx="1296">
                  <c:v>12960</c:v>
                </c:pt>
                <c:pt idx="1297">
                  <c:v>12970</c:v>
                </c:pt>
                <c:pt idx="1298">
                  <c:v>12980</c:v>
                </c:pt>
                <c:pt idx="1299">
                  <c:v>12990</c:v>
                </c:pt>
                <c:pt idx="1300">
                  <c:v>13000</c:v>
                </c:pt>
                <c:pt idx="1301">
                  <c:v>13010</c:v>
                </c:pt>
                <c:pt idx="1302">
                  <c:v>13020</c:v>
                </c:pt>
                <c:pt idx="1303">
                  <c:v>13030</c:v>
                </c:pt>
                <c:pt idx="1304">
                  <c:v>13040</c:v>
                </c:pt>
                <c:pt idx="1305">
                  <c:v>13050</c:v>
                </c:pt>
                <c:pt idx="1306">
                  <c:v>13060</c:v>
                </c:pt>
                <c:pt idx="1307">
                  <c:v>13070</c:v>
                </c:pt>
                <c:pt idx="1308">
                  <c:v>13080</c:v>
                </c:pt>
                <c:pt idx="1309">
                  <c:v>13090</c:v>
                </c:pt>
                <c:pt idx="1310">
                  <c:v>13100</c:v>
                </c:pt>
                <c:pt idx="1311">
                  <c:v>13110</c:v>
                </c:pt>
                <c:pt idx="1312">
                  <c:v>13120</c:v>
                </c:pt>
                <c:pt idx="1313">
                  <c:v>13130</c:v>
                </c:pt>
                <c:pt idx="1314">
                  <c:v>13140</c:v>
                </c:pt>
                <c:pt idx="1315">
                  <c:v>13150</c:v>
                </c:pt>
                <c:pt idx="1316">
                  <c:v>13160</c:v>
                </c:pt>
                <c:pt idx="1317">
                  <c:v>13170</c:v>
                </c:pt>
                <c:pt idx="1318">
                  <c:v>13180</c:v>
                </c:pt>
                <c:pt idx="1319">
                  <c:v>13190</c:v>
                </c:pt>
                <c:pt idx="1320">
                  <c:v>13200</c:v>
                </c:pt>
                <c:pt idx="1321">
                  <c:v>13210</c:v>
                </c:pt>
                <c:pt idx="1322">
                  <c:v>13220</c:v>
                </c:pt>
                <c:pt idx="1323">
                  <c:v>13230</c:v>
                </c:pt>
                <c:pt idx="1324">
                  <c:v>13240</c:v>
                </c:pt>
                <c:pt idx="1325">
                  <c:v>13250</c:v>
                </c:pt>
                <c:pt idx="1326">
                  <c:v>13260</c:v>
                </c:pt>
                <c:pt idx="1327">
                  <c:v>13270</c:v>
                </c:pt>
                <c:pt idx="1328">
                  <c:v>13280</c:v>
                </c:pt>
                <c:pt idx="1329">
                  <c:v>13290</c:v>
                </c:pt>
                <c:pt idx="1330">
                  <c:v>13300</c:v>
                </c:pt>
                <c:pt idx="1331">
                  <c:v>13310</c:v>
                </c:pt>
                <c:pt idx="1332">
                  <c:v>13320</c:v>
                </c:pt>
                <c:pt idx="1333">
                  <c:v>13330</c:v>
                </c:pt>
                <c:pt idx="1334">
                  <c:v>13340</c:v>
                </c:pt>
                <c:pt idx="1335">
                  <c:v>13350</c:v>
                </c:pt>
                <c:pt idx="1336">
                  <c:v>13360</c:v>
                </c:pt>
                <c:pt idx="1337">
                  <c:v>13370</c:v>
                </c:pt>
                <c:pt idx="1338">
                  <c:v>13380</c:v>
                </c:pt>
                <c:pt idx="1339">
                  <c:v>13390</c:v>
                </c:pt>
                <c:pt idx="1340">
                  <c:v>13400</c:v>
                </c:pt>
                <c:pt idx="1341">
                  <c:v>13410</c:v>
                </c:pt>
                <c:pt idx="1342">
                  <c:v>13420</c:v>
                </c:pt>
                <c:pt idx="1343">
                  <c:v>13430</c:v>
                </c:pt>
                <c:pt idx="1344">
                  <c:v>13440</c:v>
                </c:pt>
                <c:pt idx="1345">
                  <c:v>13450</c:v>
                </c:pt>
                <c:pt idx="1346">
                  <c:v>13460</c:v>
                </c:pt>
                <c:pt idx="1347">
                  <c:v>13470</c:v>
                </c:pt>
                <c:pt idx="1348">
                  <c:v>13480</c:v>
                </c:pt>
                <c:pt idx="1349">
                  <c:v>13490</c:v>
                </c:pt>
                <c:pt idx="1350">
                  <c:v>13500</c:v>
                </c:pt>
                <c:pt idx="1351">
                  <c:v>13510</c:v>
                </c:pt>
                <c:pt idx="1352">
                  <c:v>13520</c:v>
                </c:pt>
                <c:pt idx="1353">
                  <c:v>13530</c:v>
                </c:pt>
                <c:pt idx="1354">
                  <c:v>13540</c:v>
                </c:pt>
                <c:pt idx="1355">
                  <c:v>13550</c:v>
                </c:pt>
                <c:pt idx="1356">
                  <c:v>13560</c:v>
                </c:pt>
                <c:pt idx="1357">
                  <c:v>13570</c:v>
                </c:pt>
                <c:pt idx="1358">
                  <c:v>13580</c:v>
                </c:pt>
                <c:pt idx="1359">
                  <c:v>13590</c:v>
                </c:pt>
                <c:pt idx="1360">
                  <c:v>13600</c:v>
                </c:pt>
                <c:pt idx="1361">
                  <c:v>13610</c:v>
                </c:pt>
                <c:pt idx="1362">
                  <c:v>13620</c:v>
                </c:pt>
                <c:pt idx="1363">
                  <c:v>13630</c:v>
                </c:pt>
                <c:pt idx="1364">
                  <c:v>13640</c:v>
                </c:pt>
                <c:pt idx="1365">
                  <c:v>13650</c:v>
                </c:pt>
                <c:pt idx="1366">
                  <c:v>13660</c:v>
                </c:pt>
                <c:pt idx="1367">
                  <c:v>13670</c:v>
                </c:pt>
                <c:pt idx="1368">
                  <c:v>13680</c:v>
                </c:pt>
                <c:pt idx="1369">
                  <c:v>13690</c:v>
                </c:pt>
                <c:pt idx="1370">
                  <c:v>13700</c:v>
                </c:pt>
                <c:pt idx="1371">
                  <c:v>13710</c:v>
                </c:pt>
                <c:pt idx="1372">
                  <c:v>13720</c:v>
                </c:pt>
                <c:pt idx="1373">
                  <c:v>13730</c:v>
                </c:pt>
                <c:pt idx="1374">
                  <c:v>13740</c:v>
                </c:pt>
                <c:pt idx="1375">
                  <c:v>13750</c:v>
                </c:pt>
                <c:pt idx="1376">
                  <c:v>13760</c:v>
                </c:pt>
                <c:pt idx="1377">
                  <c:v>13770</c:v>
                </c:pt>
                <c:pt idx="1378">
                  <c:v>13780</c:v>
                </c:pt>
                <c:pt idx="1379">
                  <c:v>13790</c:v>
                </c:pt>
                <c:pt idx="1380">
                  <c:v>13800</c:v>
                </c:pt>
                <c:pt idx="1381">
                  <c:v>13810</c:v>
                </c:pt>
                <c:pt idx="1382">
                  <c:v>13820</c:v>
                </c:pt>
                <c:pt idx="1383">
                  <c:v>13830</c:v>
                </c:pt>
                <c:pt idx="1384">
                  <c:v>13840</c:v>
                </c:pt>
                <c:pt idx="1385">
                  <c:v>13850</c:v>
                </c:pt>
                <c:pt idx="1386">
                  <c:v>13860</c:v>
                </c:pt>
                <c:pt idx="1387">
                  <c:v>13870</c:v>
                </c:pt>
                <c:pt idx="1388">
                  <c:v>13880</c:v>
                </c:pt>
                <c:pt idx="1389">
                  <c:v>13890</c:v>
                </c:pt>
                <c:pt idx="1390">
                  <c:v>13900</c:v>
                </c:pt>
                <c:pt idx="1391">
                  <c:v>13910</c:v>
                </c:pt>
                <c:pt idx="1392">
                  <c:v>13920</c:v>
                </c:pt>
                <c:pt idx="1393">
                  <c:v>13930</c:v>
                </c:pt>
                <c:pt idx="1394">
                  <c:v>13940</c:v>
                </c:pt>
                <c:pt idx="1395">
                  <c:v>13950</c:v>
                </c:pt>
                <c:pt idx="1396">
                  <c:v>13960</c:v>
                </c:pt>
                <c:pt idx="1397">
                  <c:v>13970</c:v>
                </c:pt>
                <c:pt idx="1398">
                  <c:v>13980</c:v>
                </c:pt>
                <c:pt idx="1399">
                  <c:v>13990</c:v>
                </c:pt>
                <c:pt idx="1400">
                  <c:v>14000</c:v>
                </c:pt>
                <c:pt idx="1401">
                  <c:v>14010</c:v>
                </c:pt>
                <c:pt idx="1402">
                  <c:v>14020</c:v>
                </c:pt>
                <c:pt idx="1403">
                  <c:v>14030</c:v>
                </c:pt>
                <c:pt idx="1404">
                  <c:v>14040</c:v>
                </c:pt>
                <c:pt idx="1405">
                  <c:v>14050</c:v>
                </c:pt>
                <c:pt idx="1406">
                  <c:v>14060</c:v>
                </c:pt>
                <c:pt idx="1407">
                  <c:v>14070</c:v>
                </c:pt>
                <c:pt idx="1408">
                  <c:v>14080</c:v>
                </c:pt>
                <c:pt idx="1409">
                  <c:v>14090</c:v>
                </c:pt>
                <c:pt idx="1410">
                  <c:v>14100</c:v>
                </c:pt>
                <c:pt idx="1411">
                  <c:v>14110</c:v>
                </c:pt>
                <c:pt idx="1412">
                  <c:v>14120</c:v>
                </c:pt>
                <c:pt idx="1413">
                  <c:v>14130</c:v>
                </c:pt>
                <c:pt idx="1414">
                  <c:v>14140</c:v>
                </c:pt>
                <c:pt idx="1415">
                  <c:v>14150</c:v>
                </c:pt>
                <c:pt idx="1416">
                  <c:v>14160</c:v>
                </c:pt>
                <c:pt idx="1417">
                  <c:v>14170</c:v>
                </c:pt>
                <c:pt idx="1418">
                  <c:v>14180</c:v>
                </c:pt>
                <c:pt idx="1419">
                  <c:v>14190</c:v>
                </c:pt>
                <c:pt idx="1420">
                  <c:v>14200</c:v>
                </c:pt>
                <c:pt idx="1421">
                  <c:v>14210</c:v>
                </c:pt>
                <c:pt idx="1422">
                  <c:v>14220</c:v>
                </c:pt>
                <c:pt idx="1423">
                  <c:v>14230</c:v>
                </c:pt>
                <c:pt idx="1424">
                  <c:v>14240</c:v>
                </c:pt>
                <c:pt idx="1425">
                  <c:v>14250</c:v>
                </c:pt>
                <c:pt idx="1426">
                  <c:v>14260</c:v>
                </c:pt>
                <c:pt idx="1427">
                  <c:v>14270</c:v>
                </c:pt>
                <c:pt idx="1428">
                  <c:v>14280</c:v>
                </c:pt>
                <c:pt idx="1429">
                  <c:v>14290</c:v>
                </c:pt>
                <c:pt idx="1430">
                  <c:v>14300</c:v>
                </c:pt>
                <c:pt idx="1431">
                  <c:v>14310</c:v>
                </c:pt>
                <c:pt idx="1432">
                  <c:v>14320</c:v>
                </c:pt>
                <c:pt idx="1433">
                  <c:v>14330</c:v>
                </c:pt>
                <c:pt idx="1434">
                  <c:v>14340</c:v>
                </c:pt>
                <c:pt idx="1435">
                  <c:v>14350</c:v>
                </c:pt>
                <c:pt idx="1436">
                  <c:v>14360</c:v>
                </c:pt>
                <c:pt idx="1437">
                  <c:v>14370</c:v>
                </c:pt>
                <c:pt idx="1438">
                  <c:v>14380</c:v>
                </c:pt>
                <c:pt idx="1439">
                  <c:v>14390</c:v>
                </c:pt>
                <c:pt idx="1440">
                  <c:v>14400</c:v>
                </c:pt>
                <c:pt idx="1441">
                  <c:v>14410</c:v>
                </c:pt>
                <c:pt idx="1442">
                  <c:v>14420</c:v>
                </c:pt>
                <c:pt idx="1443">
                  <c:v>14430</c:v>
                </c:pt>
                <c:pt idx="1444">
                  <c:v>14440</c:v>
                </c:pt>
                <c:pt idx="1445">
                  <c:v>14450</c:v>
                </c:pt>
                <c:pt idx="1446">
                  <c:v>14460</c:v>
                </c:pt>
                <c:pt idx="1447">
                  <c:v>14470</c:v>
                </c:pt>
                <c:pt idx="1448">
                  <c:v>14480</c:v>
                </c:pt>
                <c:pt idx="1449">
                  <c:v>14490</c:v>
                </c:pt>
                <c:pt idx="1450">
                  <c:v>14500</c:v>
                </c:pt>
                <c:pt idx="1451">
                  <c:v>14510</c:v>
                </c:pt>
                <c:pt idx="1452">
                  <c:v>14520</c:v>
                </c:pt>
                <c:pt idx="1453">
                  <c:v>14530</c:v>
                </c:pt>
                <c:pt idx="1454">
                  <c:v>14540</c:v>
                </c:pt>
                <c:pt idx="1455">
                  <c:v>14550</c:v>
                </c:pt>
                <c:pt idx="1456">
                  <c:v>14560</c:v>
                </c:pt>
                <c:pt idx="1457">
                  <c:v>14570</c:v>
                </c:pt>
                <c:pt idx="1458">
                  <c:v>14580</c:v>
                </c:pt>
                <c:pt idx="1459">
                  <c:v>14590</c:v>
                </c:pt>
                <c:pt idx="1460">
                  <c:v>14600</c:v>
                </c:pt>
                <c:pt idx="1461">
                  <c:v>14610</c:v>
                </c:pt>
                <c:pt idx="1462">
                  <c:v>14620</c:v>
                </c:pt>
                <c:pt idx="1463">
                  <c:v>14630</c:v>
                </c:pt>
                <c:pt idx="1464">
                  <c:v>14640</c:v>
                </c:pt>
                <c:pt idx="1465">
                  <c:v>14650</c:v>
                </c:pt>
                <c:pt idx="1466">
                  <c:v>14660</c:v>
                </c:pt>
                <c:pt idx="1467">
                  <c:v>14670</c:v>
                </c:pt>
                <c:pt idx="1468">
                  <c:v>14680</c:v>
                </c:pt>
                <c:pt idx="1469">
                  <c:v>14690</c:v>
                </c:pt>
                <c:pt idx="1470">
                  <c:v>14700</c:v>
                </c:pt>
                <c:pt idx="1471">
                  <c:v>14710</c:v>
                </c:pt>
                <c:pt idx="1472">
                  <c:v>14720</c:v>
                </c:pt>
                <c:pt idx="1473">
                  <c:v>14730</c:v>
                </c:pt>
                <c:pt idx="1474">
                  <c:v>14740</c:v>
                </c:pt>
                <c:pt idx="1475">
                  <c:v>14750</c:v>
                </c:pt>
                <c:pt idx="1476">
                  <c:v>14760</c:v>
                </c:pt>
                <c:pt idx="1477">
                  <c:v>14770</c:v>
                </c:pt>
                <c:pt idx="1478">
                  <c:v>14780</c:v>
                </c:pt>
                <c:pt idx="1479">
                  <c:v>14790</c:v>
                </c:pt>
                <c:pt idx="1480">
                  <c:v>14800</c:v>
                </c:pt>
                <c:pt idx="1481">
                  <c:v>14810</c:v>
                </c:pt>
                <c:pt idx="1482">
                  <c:v>14820</c:v>
                </c:pt>
                <c:pt idx="1483">
                  <c:v>14830</c:v>
                </c:pt>
                <c:pt idx="1484">
                  <c:v>14840</c:v>
                </c:pt>
                <c:pt idx="1485">
                  <c:v>14850</c:v>
                </c:pt>
                <c:pt idx="1486">
                  <c:v>14860</c:v>
                </c:pt>
                <c:pt idx="1487">
                  <c:v>14870</c:v>
                </c:pt>
                <c:pt idx="1488">
                  <c:v>14880</c:v>
                </c:pt>
                <c:pt idx="1489">
                  <c:v>14890</c:v>
                </c:pt>
                <c:pt idx="1490">
                  <c:v>14900</c:v>
                </c:pt>
                <c:pt idx="1491">
                  <c:v>14910</c:v>
                </c:pt>
                <c:pt idx="1492">
                  <c:v>14920</c:v>
                </c:pt>
                <c:pt idx="1493">
                  <c:v>14930</c:v>
                </c:pt>
                <c:pt idx="1494">
                  <c:v>14940</c:v>
                </c:pt>
                <c:pt idx="1495">
                  <c:v>14950</c:v>
                </c:pt>
                <c:pt idx="1496">
                  <c:v>14960</c:v>
                </c:pt>
                <c:pt idx="1497">
                  <c:v>14970</c:v>
                </c:pt>
                <c:pt idx="1498">
                  <c:v>14980</c:v>
                </c:pt>
                <c:pt idx="1499">
                  <c:v>14990</c:v>
                </c:pt>
                <c:pt idx="1500">
                  <c:v>15000</c:v>
                </c:pt>
                <c:pt idx="1501">
                  <c:v>15010</c:v>
                </c:pt>
                <c:pt idx="1502">
                  <c:v>15020</c:v>
                </c:pt>
                <c:pt idx="1503">
                  <c:v>15030</c:v>
                </c:pt>
                <c:pt idx="1504">
                  <c:v>15040</c:v>
                </c:pt>
                <c:pt idx="1505">
                  <c:v>15050</c:v>
                </c:pt>
                <c:pt idx="1506">
                  <c:v>15060</c:v>
                </c:pt>
                <c:pt idx="1507">
                  <c:v>15070</c:v>
                </c:pt>
                <c:pt idx="1508">
                  <c:v>15080</c:v>
                </c:pt>
                <c:pt idx="1509">
                  <c:v>15090</c:v>
                </c:pt>
                <c:pt idx="1510">
                  <c:v>15100</c:v>
                </c:pt>
                <c:pt idx="1511">
                  <c:v>15110</c:v>
                </c:pt>
                <c:pt idx="1512">
                  <c:v>15120</c:v>
                </c:pt>
                <c:pt idx="1513">
                  <c:v>15130</c:v>
                </c:pt>
                <c:pt idx="1514">
                  <c:v>15140</c:v>
                </c:pt>
                <c:pt idx="1515">
                  <c:v>15150</c:v>
                </c:pt>
                <c:pt idx="1516">
                  <c:v>15160</c:v>
                </c:pt>
                <c:pt idx="1517">
                  <c:v>15170</c:v>
                </c:pt>
                <c:pt idx="1518">
                  <c:v>15180</c:v>
                </c:pt>
                <c:pt idx="1519">
                  <c:v>15190</c:v>
                </c:pt>
                <c:pt idx="1520">
                  <c:v>15200</c:v>
                </c:pt>
                <c:pt idx="1521">
                  <c:v>15210</c:v>
                </c:pt>
                <c:pt idx="1522">
                  <c:v>15220</c:v>
                </c:pt>
                <c:pt idx="1523">
                  <c:v>15230</c:v>
                </c:pt>
                <c:pt idx="1524">
                  <c:v>15240</c:v>
                </c:pt>
                <c:pt idx="1525">
                  <c:v>15250</c:v>
                </c:pt>
                <c:pt idx="1526">
                  <c:v>15260</c:v>
                </c:pt>
                <c:pt idx="1527">
                  <c:v>15270</c:v>
                </c:pt>
                <c:pt idx="1528">
                  <c:v>15280</c:v>
                </c:pt>
                <c:pt idx="1529">
                  <c:v>15290</c:v>
                </c:pt>
                <c:pt idx="1530">
                  <c:v>15300</c:v>
                </c:pt>
                <c:pt idx="1531">
                  <c:v>15310</c:v>
                </c:pt>
                <c:pt idx="1532">
                  <c:v>15320</c:v>
                </c:pt>
                <c:pt idx="1533">
                  <c:v>15330</c:v>
                </c:pt>
                <c:pt idx="1534">
                  <c:v>15340</c:v>
                </c:pt>
                <c:pt idx="1535">
                  <c:v>15350</c:v>
                </c:pt>
                <c:pt idx="1536">
                  <c:v>15360</c:v>
                </c:pt>
                <c:pt idx="1537">
                  <c:v>15370</c:v>
                </c:pt>
                <c:pt idx="1538">
                  <c:v>15380</c:v>
                </c:pt>
                <c:pt idx="1539">
                  <c:v>15390</c:v>
                </c:pt>
                <c:pt idx="1540">
                  <c:v>15400</c:v>
                </c:pt>
                <c:pt idx="1541">
                  <c:v>15410</c:v>
                </c:pt>
                <c:pt idx="1542">
                  <c:v>15420</c:v>
                </c:pt>
                <c:pt idx="1543">
                  <c:v>15430</c:v>
                </c:pt>
                <c:pt idx="1544">
                  <c:v>15440</c:v>
                </c:pt>
                <c:pt idx="1545">
                  <c:v>15450</c:v>
                </c:pt>
                <c:pt idx="1546">
                  <c:v>15460</c:v>
                </c:pt>
                <c:pt idx="1547">
                  <c:v>15470</c:v>
                </c:pt>
                <c:pt idx="1548">
                  <c:v>15480</c:v>
                </c:pt>
                <c:pt idx="1549">
                  <c:v>15490</c:v>
                </c:pt>
                <c:pt idx="1550">
                  <c:v>15500</c:v>
                </c:pt>
                <c:pt idx="1551">
                  <c:v>15510</c:v>
                </c:pt>
                <c:pt idx="1552">
                  <c:v>15520</c:v>
                </c:pt>
                <c:pt idx="1553">
                  <c:v>15530</c:v>
                </c:pt>
                <c:pt idx="1554">
                  <c:v>15540</c:v>
                </c:pt>
                <c:pt idx="1555">
                  <c:v>15550</c:v>
                </c:pt>
                <c:pt idx="1556">
                  <c:v>15560</c:v>
                </c:pt>
                <c:pt idx="1557">
                  <c:v>15570</c:v>
                </c:pt>
                <c:pt idx="1558">
                  <c:v>15580</c:v>
                </c:pt>
                <c:pt idx="1559">
                  <c:v>15590</c:v>
                </c:pt>
                <c:pt idx="1560">
                  <c:v>15600</c:v>
                </c:pt>
                <c:pt idx="1561">
                  <c:v>15610</c:v>
                </c:pt>
                <c:pt idx="1562">
                  <c:v>15620</c:v>
                </c:pt>
                <c:pt idx="1563">
                  <c:v>15630</c:v>
                </c:pt>
                <c:pt idx="1564">
                  <c:v>15640</c:v>
                </c:pt>
                <c:pt idx="1565">
                  <c:v>15650</c:v>
                </c:pt>
                <c:pt idx="1566">
                  <c:v>15660</c:v>
                </c:pt>
                <c:pt idx="1567">
                  <c:v>15670</c:v>
                </c:pt>
                <c:pt idx="1568">
                  <c:v>15680</c:v>
                </c:pt>
                <c:pt idx="1569">
                  <c:v>15690</c:v>
                </c:pt>
                <c:pt idx="1570">
                  <c:v>15700</c:v>
                </c:pt>
                <c:pt idx="1571">
                  <c:v>15710</c:v>
                </c:pt>
                <c:pt idx="1572">
                  <c:v>15720</c:v>
                </c:pt>
                <c:pt idx="1573">
                  <c:v>15730</c:v>
                </c:pt>
                <c:pt idx="1574">
                  <c:v>15740</c:v>
                </c:pt>
                <c:pt idx="1575">
                  <c:v>15750</c:v>
                </c:pt>
                <c:pt idx="1576">
                  <c:v>15760</c:v>
                </c:pt>
                <c:pt idx="1577">
                  <c:v>15770</c:v>
                </c:pt>
                <c:pt idx="1578">
                  <c:v>15780</c:v>
                </c:pt>
                <c:pt idx="1579">
                  <c:v>15790</c:v>
                </c:pt>
                <c:pt idx="1580">
                  <c:v>15800</c:v>
                </c:pt>
                <c:pt idx="1581">
                  <c:v>15810</c:v>
                </c:pt>
                <c:pt idx="1582">
                  <c:v>15820</c:v>
                </c:pt>
                <c:pt idx="1583">
                  <c:v>15830</c:v>
                </c:pt>
                <c:pt idx="1584">
                  <c:v>15840</c:v>
                </c:pt>
                <c:pt idx="1585">
                  <c:v>15850</c:v>
                </c:pt>
                <c:pt idx="1586">
                  <c:v>15860</c:v>
                </c:pt>
                <c:pt idx="1587">
                  <c:v>15870</c:v>
                </c:pt>
                <c:pt idx="1588">
                  <c:v>15880</c:v>
                </c:pt>
                <c:pt idx="1589">
                  <c:v>15890</c:v>
                </c:pt>
                <c:pt idx="1590">
                  <c:v>15900</c:v>
                </c:pt>
                <c:pt idx="1591">
                  <c:v>15910</c:v>
                </c:pt>
                <c:pt idx="1592">
                  <c:v>15920</c:v>
                </c:pt>
                <c:pt idx="1593">
                  <c:v>15930</c:v>
                </c:pt>
                <c:pt idx="1594">
                  <c:v>15940</c:v>
                </c:pt>
                <c:pt idx="1595">
                  <c:v>15950</c:v>
                </c:pt>
                <c:pt idx="1596">
                  <c:v>15960</c:v>
                </c:pt>
                <c:pt idx="1597">
                  <c:v>15970</c:v>
                </c:pt>
                <c:pt idx="1598">
                  <c:v>15980</c:v>
                </c:pt>
                <c:pt idx="1599">
                  <c:v>15990</c:v>
                </c:pt>
                <c:pt idx="1600">
                  <c:v>16000</c:v>
                </c:pt>
                <c:pt idx="1601">
                  <c:v>16010</c:v>
                </c:pt>
                <c:pt idx="1602">
                  <c:v>16020</c:v>
                </c:pt>
                <c:pt idx="1603">
                  <c:v>16030</c:v>
                </c:pt>
                <c:pt idx="1604">
                  <c:v>16040</c:v>
                </c:pt>
                <c:pt idx="1605">
                  <c:v>16050</c:v>
                </c:pt>
                <c:pt idx="1606">
                  <c:v>16060</c:v>
                </c:pt>
                <c:pt idx="1607">
                  <c:v>16070</c:v>
                </c:pt>
                <c:pt idx="1608">
                  <c:v>16080</c:v>
                </c:pt>
                <c:pt idx="1609">
                  <c:v>16090</c:v>
                </c:pt>
                <c:pt idx="1610">
                  <c:v>16100</c:v>
                </c:pt>
                <c:pt idx="1611">
                  <c:v>16110</c:v>
                </c:pt>
                <c:pt idx="1612">
                  <c:v>16120</c:v>
                </c:pt>
                <c:pt idx="1613">
                  <c:v>16130</c:v>
                </c:pt>
                <c:pt idx="1614">
                  <c:v>16140</c:v>
                </c:pt>
                <c:pt idx="1615">
                  <c:v>16150</c:v>
                </c:pt>
                <c:pt idx="1616">
                  <c:v>16160</c:v>
                </c:pt>
                <c:pt idx="1617">
                  <c:v>16170</c:v>
                </c:pt>
                <c:pt idx="1618">
                  <c:v>16180</c:v>
                </c:pt>
                <c:pt idx="1619">
                  <c:v>16190</c:v>
                </c:pt>
                <c:pt idx="1620">
                  <c:v>16200</c:v>
                </c:pt>
                <c:pt idx="1621">
                  <c:v>16210</c:v>
                </c:pt>
                <c:pt idx="1622">
                  <c:v>16220</c:v>
                </c:pt>
                <c:pt idx="1623">
                  <c:v>16230</c:v>
                </c:pt>
                <c:pt idx="1624">
                  <c:v>16240</c:v>
                </c:pt>
                <c:pt idx="1625">
                  <c:v>16250</c:v>
                </c:pt>
                <c:pt idx="1626">
                  <c:v>16260</c:v>
                </c:pt>
                <c:pt idx="1627">
                  <c:v>16270</c:v>
                </c:pt>
                <c:pt idx="1628">
                  <c:v>16280</c:v>
                </c:pt>
                <c:pt idx="1629">
                  <c:v>16290</c:v>
                </c:pt>
                <c:pt idx="1630">
                  <c:v>16300</c:v>
                </c:pt>
                <c:pt idx="1631">
                  <c:v>16310</c:v>
                </c:pt>
                <c:pt idx="1632">
                  <c:v>16320</c:v>
                </c:pt>
                <c:pt idx="1633">
                  <c:v>16330</c:v>
                </c:pt>
                <c:pt idx="1634">
                  <c:v>16340</c:v>
                </c:pt>
                <c:pt idx="1635">
                  <c:v>16350</c:v>
                </c:pt>
                <c:pt idx="1636">
                  <c:v>16360</c:v>
                </c:pt>
                <c:pt idx="1637">
                  <c:v>16370</c:v>
                </c:pt>
                <c:pt idx="1638">
                  <c:v>16380</c:v>
                </c:pt>
                <c:pt idx="1639">
                  <c:v>16390</c:v>
                </c:pt>
                <c:pt idx="1640">
                  <c:v>16400</c:v>
                </c:pt>
                <c:pt idx="1641">
                  <c:v>16410</c:v>
                </c:pt>
                <c:pt idx="1642">
                  <c:v>16420</c:v>
                </c:pt>
                <c:pt idx="1643">
                  <c:v>16430</c:v>
                </c:pt>
                <c:pt idx="1644">
                  <c:v>16440</c:v>
                </c:pt>
                <c:pt idx="1645">
                  <c:v>16450</c:v>
                </c:pt>
                <c:pt idx="1646">
                  <c:v>16460</c:v>
                </c:pt>
                <c:pt idx="1647">
                  <c:v>16470</c:v>
                </c:pt>
                <c:pt idx="1648">
                  <c:v>16480</c:v>
                </c:pt>
                <c:pt idx="1649">
                  <c:v>16490</c:v>
                </c:pt>
                <c:pt idx="1650">
                  <c:v>16500</c:v>
                </c:pt>
                <c:pt idx="1651">
                  <c:v>16510</c:v>
                </c:pt>
                <c:pt idx="1652">
                  <c:v>16520</c:v>
                </c:pt>
                <c:pt idx="1653">
                  <c:v>16530</c:v>
                </c:pt>
                <c:pt idx="1654">
                  <c:v>16540</c:v>
                </c:pt>
                <c:pt idx="1655">
                  <c:v>16550</c:v>
                </c:pt>
                <c:pt idx="1656">
                  <c:v>16560</c:v>
                </c:pt>
                <c:pt idx="1657">
                  <c:v>16570</c:v>
                </c:pt>
                <c:pt idx="1658">
                  <c:v>16580</c:v>
                </c:pt>
                <c:pt idx="1659">
                  <c:v>16590</c:v>
                </c:pt>
                <c:pt idx="1660">
                  <c:v>16600</c:v>
                </c:pt>
                <c:pt idx="1661">
                  <c:v>16610</c:v>
                </c:pt>
                <c:pt idx="1662">
                  <c:v>16620</c:v>
                </c:pt>
                <c:pt idx="1663">
                  <c:v>16630</c:v>
                </c:pt>
                <c:pt idx="1664">
                  <c:v>16640</c:v>
                </c:pt>
                <c:pt idx="1665">
                  <c:v>16650</c:v>
                </c:pt>
                <c:pt idx="1666">
                  <c:v>16660</c:v>
                </c:pt>
                <c:pt idx="1667">
                  <c:v>16670</c:v>
                </c:pt>
                <c:pt idx="1668">
                  <c:v>16680</c:v>
                </c:pt>
                <c:pt idx="1669">
                  <c:v>16690</c:v>
                </c:pt>
                <c:pt idx="1670">
                  <c:v>16700</c:v>
                </c:pt>
                <c:pt idx="1671">
                  <c:v>16710</c:v>
                </c:pt>
                <c:pt idx="1672">
                  <c:v>16720</c:v>
                </c:pt>
                <c:pt idx="1673">
                  <c:v>16730</c:v>
                </c:pt>
                <c:pt idx="1674">
                  <c:v>16740</c:v>
                </c:pt>
                <c:pt idx="1675">
                  <c:v>16750</c:v>
                </c:pt>
                <c:pt idx="1676">
                  <c:v>16760</c:v>
                </c:pt>
                <c:pt idx="1677">
                  <c:v>16770</c:v>
                </c:pt>
                <c:pt idx="1678">
                  <c:v>16780</c:v>
                </c:pt>
                <c:pt idx="1679">
                  <c:v>16790</c:v>
                </c:pt>
                <c:pt idx="1680">
                  <c:v>16800</c:v>
                </c:pt>
                <c:pt idx="1681">
                  <c:v>16810</c:v>
                </c:pt>
                <c:pt idx="1682">
                  <c:v>16820</c:v>
                </c:pt>
                <c:pt idx="1683">
                  <c:v>16830</c:v>
                </c:pt>
                <c:pt idx="1684">
                  <c:v>16840</c:v>
                </c:pt>
                <c:pt idx="1685">
                  <c:v>16850</c:v>
                </c:pt>
                <c:pt idx="1686">
                  <c:v>16860</c:v>
                </c:pt>
                <c:pt idx="1687">
                  <c:v>16870</c:v>
                </c:pt>
                <c:pt idx="1688">
                  <c:v>16880</c:v>
                </c:pt>
                <c:pt idx="1689">
                  <c:v>16890</c:v>
                </c:pt>
                <c:pt idx="1690">
                  <c:v>16900</c:v>
                </c:pt>
                <c:pt idx="1691">
                  <c:v>16910</c:v>
                </c:pt>
                <c:pt idx="1692">
                  <c:v>16920</c:v>
                </c:pt>
                <c:pt idx="1693">
                  <c:v>16930</c:v>
                </c:pt>
                <c:pt idx="1694">
                  <c:v>16940</c:v>
                </c:pt>
                <c:pt idx="1695">
                  <c:v>16950</c:v>
                </c:pt>
                <c:pt idx="1696">
                  <c:v>16960</c:v>
                </c:pt>
                <c:pt idx="1697">
                  <c:v>16970</c:v>
                </c:pt>
                <c:pt idx="1698">
                  <c:v>16980</c:v>
                </c:pt>
                <c:pt idx="1699">
                  <c:v>16990</c:v>
                </c:pt>
                <c:pt idx="1700">
                  <c:v>17000</c:v>
                </c:pt>
                <c:pt idx="1701">
                  <c:v>17010</c:v>
                </c:pt>
                <c:pt idx="1702">
                  <c:v>17020</c:v>
                </c:pt>
                <c:pt idx="1703">
                  <c:v>17030</c:v>
                </c:pt>
                <c:pt idx="1704">
                  <c:v>17040</c:v>
                </c:pt>
                <c:pt idx="1705">
                  <c:v>17050</c:v>
                </c:pt>
                <c:pt idx="1706">
                  <c:v>17060</c:v>
                </c:pt>
                <c:pt idx="1707">
                  <c:v>17070</c:v>
                </c:pt>
                <c:pt idx="1708">
                  <c:v>17080</c:v>
                </c:pt>
                <c:pt idx="1709">
                  <c:v>17090</c:v>
                </c:pt>
                <c:pt idx="1710">
                  <c:v>17100</c:v>
                </c:pt>
                <c:pt idx="1711">
                  <c:v>17110</c:v>
                </c:pt>
                <c:pt idx="1712">
                  <c:v>17120</c:v>
                </c:pt>
                <c:pt idx="1713">
                  <c:v>17130</c:v>
                </c:pt>
                <c:pt idx="1714">
                  <c:v>17140</c:v>
                </c:pt>
                <c:pt idx="1715">
                  <c:v>17150</c:v>
                </c:pt>
                <c:pt idx="1716">
                  <c:v>17160</c:v>
                </c:pt>
                <c:pt idx="1717">
                  <c:v>17170</c:v>
                </c:pt>
                <c:pt idx="1718">
                  <c:v>17180</c:v>
                </c:pt>
                <c:pt idx="1719">
                  <c:v>17190</c:v>
                </c:pt>
                <c:pt idx="1720">
                  <c:v>17200</c:v>
                </c:pt>
                <c:pt idx="1721">
                  <c:v>17210</c:v>
                </c:pt>
                <c:pt idx="1722">
                  <c:v>17220</c:v>
                </c:pt>
                <c:pt idx="1723">
                  <c:v>17230</c:v>
                </c:pt>
                <c:pt idx="1724">
                  <c:v>17240</c:v>
                </c:pt>
                <c:pt idx="1725">
                  <c:v>17250</c:v>
                </c:pt>
                <c:pt idx="1726">
                  <c:v>17260</c:v>
                </c:pt>
                <c:pt idx="1727">
                  <c:v>17270</c:v>
                </c:pt>
                <c:pt idx="1728">
                  <c:v>17280</c:v>
                </c:pt>
                <c:pt idx="1729">
                  <c:v>17290</c:v>
                </c:pt>
                <c:pt idx="1730">
                  <c:v>17300</c:v>
                </c:pt>
                <c:pt idx="1731">
                  <c:v>17310</c:v>
                </c:pt>
                <c:pt idx="1732">
                  <c:v>17320</c:v>
                </c:pt>
                <c:pt idx="1733">
                  <c:v>17330</c:v>
                </c:pt>
                <c:pt idx="1734">
                  <c:v>17340</c:v>
                </c:pt>
                <c:pt idx="1735">
                  <c:v>17350</c:v>
                </c:pt>
                <c:pt idx="1736">
                  <c:v>17360</c:v>
                </c:pt>
                <c:pt idx="1737">
                  <c:v>17370</c:v>
                </c:pt>
                <c:pt idx="1738">
                  <c:v>17380</c:v>
                </c:pt>
                <c:pt idx="1739">
                  <c:v>17390</c:v>
                </c:pt>
                <c:pt idx="1740">
                  <c:v>17400</c:v>
                </c:pt>
                <c:pt idx="1741">
                  <c:v>17410</c:v>
                </c:pt>
                <c:pt idx="1742">
                  <c:v>17420</c:v>
                </c:pt>
                <c:pt idx="1743">
                  <c:v>17430</c:v>
                </c:pt>
                <c:pt idx="1744">
                  <c:v>17440</c:v>
                </c:pt>
                <c:pt idx="1745">
                  <c:v>17450</c:v>
                </c:pt>
                <c:pt idx="1746">
                  <c:v>17460</c:v>
                </c:pt>
                <c:pt idx="1747">
                  <c:v>17470</c:v>
                </c:pt>
                <c:pt idx="1748">
                  <c:v>17480</c:v>
                </c:pt>
                <c:pt idx="1749">
                  <c:v>17490</c:v>
                </c:pt>
                <c:pt idx="1750">
                  <c:v>17500</c:v>
                </c:pt>
                <c:pt idx="1751">
                  <c:v>17510</c:v>
                </c:pt>
                <c:pt idx="1752">
                  <c:v>17520</c:v>
                </c:pt>
                <c:pt idx="1753">
                  <c:v>17530</c:v>
                </c:pt>
                <c:pt idx="1754">
                  <c:v>17540</c:v>
                </c:pt>
                <c:pt idx="1755">
                  <c:v>17550</c:v>
                </c:pt>
                <c:pt idx="1756">
                  <c:v>17560</c:v>
                </c:pt>
                <c:pt idx="1757">
                  <c:v>17570</c:v>
                </c:pt>
                <c:pt idx="1758">
                  <c:v>17580</c:v>
                </c:pt>
                <c:pt idx="1759">
                  <c:v>17590</c:v>
                </c:pt>
                <c:pt idx="1760">
                  <c:v>17600</c:v>
                </c:pt>
                <c:pt idx="1761">
                  <c:v>17610</c:v>
                </c:pt>
                <c:pt idx="1762">
                  <c:v>17620</c:v>
                </c:pt>
                <c:pt idx="1763">
                  <c:v>17630</c:v>
                </c:pt>
                <c:pt idx="1764">
                  <c:v>17640</c:v>
                </c:pt>
                <c:pt idx="1765">
                  <c:v>17650</c:v>
                </c:pt>
                <c:pt idx="1766">
                  <c:v>17660</c:v>
                </c:pt>
                <c:pt idx="1767">
                  <c:v>17670</c:v>
                </c:pt>
                <c:pt idx="1768">
                  <c:v>17680</c:v>
                </c:pt>
                <c:pt idx="1769">
                  <c:v>17690</c:v>
                </c:pt>
                <c:pt idx="1770">
                  <c:v>17700</c:v>
                </c:pt>
                <c:pt idx="1771">
                  <c:v>17710</c:v>
                </c:pt>
                <c:pt idx="1772">
                  <c:v>17720</c:v>
                </c:pt>
                <c:pt idx="1773">
                  <c:v>17730</c:v>
                </c:pt>
                <c:pt idx="1774">
                  <c:v>17740</c:v>
                </c:pt>
                <c:pt idx="1775">
                  <c:v>17750</c:v>
                </c:pt>
                <c:pt idx="1776">
                  <c:v>17760</c:v>
                </c:pt>
                <c:pt idx="1777">
                  <c:v>17770</c:v>
                </c:pt>
                <c:pt idx="1778">
                  <c:v>17780</c:v>
                </c:pt>
                <c:pt idx="1779">
                  <c:v>17790</c:v>
                </c:pt>
                <c:pt idx="1780">
                  <c:v>17800</c:v>
                </c:pt>
                <c:pt idx="1781">
                  <c:v>17810</c:v>
                </c:pt>
                <c:pt idx="1782">
                  <c:v>17820</c:v>
                </c:pt>
                <c:pt idx="1783">
                  <c:v>17830</c:v>
                </c:pt>
                <c:pt idx="1784">
                  <c:v>17840</c:v>
                </c:pt>
                <c:pt idx="1785">
                  <c:v>17850</c:v>
                </c:pt>
                <c:pt idx="1786">
                  <c:v>17860</c:v>
                </c:pt>
                <c:pt idx="1787">
                  <c:v>17870</c:v>
                </c:pt>
                <c:pt idx="1788">
                  <c:v>17880</c:v>
                </c:pt>
                <c:pt idx="1789">
                  <c:v>17890</c:v>
                </c:pt>
                <c:pt idx="1790">
                  <c:v>17900</c:v>
                </c:pt>
                <c:pt idx="1791">
                  <c:v>17910</c:v>
                </c:pt>
                <c:pt idx="1792">
                  <c:v>17920</c:v>
                </c:pt>
                <c:pt idx="1793">
                  <c:v>17930</c:v>
                </c:pt>
                <c:pt idx="1794">
                  <c:v>17940</c:v>
                </c:pt>
                <c:pt idx="1795">
                  <c:v>17950</c:v>
                </c:pt>
                <c:pt idx="1796">
                  <c:v>17960</c:v>
                </c:pt>
                <c:pt idx="1797">
                  <c:v>17970</c:v>
                </c:pt>
                <c:pt idx="1798">
                  <c:v>17980</c:v>
                </c:pt>
                <c:pt idx="1799">
                  <c:v>17990</c:v>
                </c:pt>
                <c:pt idx="1800">
                  <c:v>18000</c:v>
                </c:pt>
                <c:pt idx="1801">
                  <c:v>18010</c:v>
                </c:pt>
                <c:pt idx="1802">
                  <c:v>18020</c:v>
                </c:pt>
                <c:pt idx="1803">
                  <c:v>18030</c:v>
                </c:pt>
                <c:pt idx="1804">
                  <c:v>18040</c:v>
                </c:pt>
                <c:pt idx="1805">
                  <c:v>18050</c:v>
                </c:pt>
                <c:pt idx="1806">
                  <c:v>18060</c:v>
                </c:pt>
                <c:pt idx="1807">
                  <c:v>18070</c:v>
                </c:pt>
                <c:pt idx="1808">
                  <c:v>18080</c:v>
                </c:pt>
                <c:pt idx="1809">
                  <c:v>18090</c:v>
                </c:pt>
                <c:pt idx="1810">
                  <c:v>18100</c:v>
                </c:pt>
                <c:pt idx="1811">
                  <c:v>18110</c:v>
                </c:pt>
                <c:pt idx="1812">
                  <c:v>18120</c:v>
                </c:pt>
                <c:pt idx="1813">
                  <c:v>18130</c:v>
                </c:pt>
                <c:pt idx="1814">
                  <c:v>18140</c:v>
                </c:pt>
                <c:pt idx="1815">
                  <c:v>18150</c:v>
                </c:pt>
                <c:pt idx="1816">
                  <c:v>18160</c:v>
                </c:pt>
                <c:pt idx="1817">
                  <c:v>18170</c:v>
                </c:pt>
                <c:pt idx="1818">
                  <c:v>18180</c:v>
                </c:pt>
                <c:pt idx="1819">
                  <c:v>18190</c:v>
                </c:pt>
                <c:pt idx="1820">
                  <c:v>18200</c:v>
                </c:pt>
                <c:pt idx="1821">
                  <c:v>18210</c:v>
                </c:pt>
                <c:pt idx="1822">
                  <c:v>18220</c:v>
                </c:pt>
                <c:pt idx="1823">
                  <c:v>18230</c:v>
                </c:pt>
                <c:pt idx="1824">
                  <c:v>18240</c:v>
                </c:pt>
                <c:pt idx="1825">
                  <c:v>18250</c:v>
                </c:pt>
                <c:pt idx="1826">
                  <c:v>18260</c:v>
                </c:pt>
                <c:pt idx="1827">
                  <c:v>18270</c:v>
                </c:pt>
                <c:pt idx="1828">
                  <c:v>18280</c:v>
                </c:pt>
                <c:pt idx="1829">
                  <c:v>18290</c:v>
                </c:pt>
                <c:pt idx="1830">
                  <c:v>18300</c:v>
                </c:pt>
                <c:pt idx="1831">
                  <c:v>18310</c:v>
                </c:pt>
                <c:pt idx="1832">
                  <c:v>18320</c:v>
                </c:pt>
                <c:pt idx="1833">
                  <c:v>18330</c:v>
                </c:pt>
                <c:pt idx="1834">
                  <c:v>18340</c:v>
                </c:pt>
                <c:pt idx="1835">
                  <c:v>18350</c:v>
                </c:pt>
                <c:pt idx="1836">
                  <c:v>18360</c:v>
                </c:pt>
                <c:pt idx="1837">
                  <c:v>18370</c:v>
                </c:pt>
                <c:pt idx="1838">
                  <c:v>18380</c:v>
                </c:pt>
                <c:pt idx="1839">
                  <c:v>18390</c:v>
                </c:pt>
                <c:pt idx="1840">
                  <c:v>18400</c:v>
                </c:pt>
                <c:pt idx="1841">
                  <c:v>18410</c:v>
                </c:pt>
                <c:pt idx="1842">
                  <c:v>18420</c:v>
                </c:pt>
                <c:pt idx="1843">
                  <c:v>18430</c:v>
                </c:pt>
                <c:pt idx="1844">
                  <c:v>18440</c:v>
                </c:pt>
                <c:pt idx="1845">
                  <c:v>18450</c:v>
                </c:pt>
                <c:pt idx="1846">
                  <c:v>18460</c:v>
                </c:pt>
                <c:pt idx="1847">
                  <c:v>18470</c:v>
                </c:pt>
                <c:pt idx="1848">
                  <c:v>18480</c:v>
                </c:pt>
                <c:pt idx="1849">
                  <c:v>18490</c:v>
                </c:pt>
                <c:pt idx="1850">
                  <c:v>18500</c:v>
                </c:pt>
                <c:pt idx="1851">
                  <c:v>18510</c:v>
                </c:pt>
                <c:pt idx="1852">
                  <c:v>18520</c:v>
                </c:pt>
                <c:pt idx="1853">
                  <c:v>18530</c:v>
                </c:pt>
                <c:pt idx="1854">
                  <c:v>18540</c:v>
                </c:pt>
                <c:pt idx="1855">
                  <c:v>18550</c:v>
                </c:pt>
                <c:pt idx="1856">
                  <c:v>18560</c:v>
                </c:pt>
                <c:pt idx="1857">
                  <c:v>18570</c:v>
                </c:pt>
                <c:pt idx="1858">
                  <c:v>18580</c:v>
                </c:pt>
                <c:pt idx="1859">
                  <c:v>18590</c:v>
                </c:pt>
                <c:pt idx="1860">
                  <c:v>18600</c:v>
                </c:pt>
                <c:pt idx="1861">
                  <c:v>18610</c:v>
                </c:pt>
                <c:pt idx="1862">
                  <c:v>18620</c:v>
                </c:pt>
                <c:pt idx="1863">
                  <c:v>18630</c:v>
                </c:pt>
                <c:pt idx="1864">
                  <c:v>18640</c:v>
                </c:pt>
                <c:pt idx="1865">
                  <c:v>18650</c:v>
                </c:pt>
                <c:pt idx="1866">
                  <c:v>18660</c:v>
                </c:pt>
                <c:pt idx="1867">
                  <c:v>18670</c:v>
                </c:pt>
                <c:pt idx="1868">
                  <c:v>18680</c:v>
                </c:pt>
                <c:pt idx="1869">
                  <c:v>18690</c:v>
                </c:pt>
                <c:pt idx="1870">
                  <c:v>18700</c:v>
                </c:pt>
                <c:pt idx="1871">
                  <c:v>18710</c:v>
                </c:pt>
                <c:pt idx="1872">
                  <c:v>18720</c:v>
                </c:pt>
                <c:pt idx="1873">
                  <c:v>18730</c:v>
                </c:pt>
                <c:pt idx="1874">
                  <c:v>18740</c:v>
                </c:pt>
                <c:pt idx="1875">
                  <c:v>18750</c:v>
                </c:pt>
                <c:pt idx="1876">
                  <c:v>18760</c:v>
                </c:pt>
                <c:pt idx="1877">
                  <c:v>18770</c:v>
                </c:pt>
                <c:pt idx="1878">
                  <c:v>18780</c:v>
                </c:pt>
                <c:pt idx="1879">
                  <c:v>18790</c:v>
                </c:pt>
                <c:pt idx="1880">
                  <c:v>18800</c:v>
                </c:pt>
                <c:pt idx="1881">
                  <c:v>18810</c:v>
                </c:pt>
                <c:pt idx="1882">
                  <c:v>18820</c:v>
                </c:pt>
                <c:pt idx="1883">
                  <c:v>18830</c:v>
                </c:pt>
                <c:pt idx="1884">
                  <c:v>18840</c:v>
                </c:pt>
                <c:pt idx="1885">
                  <c:v>18850</c:v>
                </c:pt>
                <c:pt idx="1886">
                  <c:v>18860</c:v>
                </c:pt>
                <c:pt idx="1887">
                  <c:v>18870</c:v>
                </c:pt>
                <c:pt idx="1888">
                  <c:v>18880</c:v>
                </c:pt>
                <c:pt idx="1889">
                  <c:v>18890</c:v>
                </c:pt>
                <c:pt idx="1890">
                  <c:v>18900</c:v>
                </c:pt>
                <c:pt idx="1891">
                  <c:v>18910</c:v>
                </c:pt>
                <c:pt idx="1892">
                  <c:v>18920</c:v>
                </c:pt>
                <c:pt idx="1893">
                  <c:v>18930</c:v>
                </c:pt>
                <c:pt idx="1894">
                  <c:v>18940</c:v>
                </c:pt>
                <c:pt idx="1895">
                  <c:v>18950</c:v>
                </c:pt>
                <c:pt idx="1896">
                  <c:v>18960</c:v>
                </c:pt>
                <c:pt idx="1897">
                  <c:v>18970</c:v>
                </c:pt>
                <c:pt idx="1898">
                  <c:v>18980</c:v>
                </c:pt>
                <c:pt idx="1899">
                  <c:v>18990</c:v>
                </c:pt>
                <c:pt idx="1900">
                  <c:v>19000</c:v>
                </c:pt>
                <c:pt idx="1901">
                  <c:v>19010</c:v>
                </c:pt>
                <c:pt idx="1902">
                  <c:v>19020</c:v>
                </c:pt>
                <c:pt idx="1903">
                  <c:v>19030</c:v>
                </c:pt>
                <c:pt idx="1904">
                  <c:v>19040</c:v>
                </c:pt>
                <c:pt idx="1905">
                  <c:v>19050</c:v>
                </c:pt>
                <c:pt idx="1906">
                  <c:v>19060</c:v>
                </c:pt>
                <c:pt idx="1907">
                  <c:v>19070</c:v>
                </c:pt>
                <c:pt idx="1908">
                  <c:v>19080</c:v>
                </c:pt>
                <c:pt idx="1909">
                  <c:v>19090</c:v>
                </c:pt>
                <c:pt idx="1910">
                  <c:v>19100</c:v>
                </c:pt>
                <c:pt idx="1911">
                  <c:v>19110</c:v>
                </c:pt>
                <c:pt idx="1912">
                  <c:v>19120</c:v>
                </c:pt>
                <c:pt idx="1913">
                  <c:v>19130</c:v>
                </c:pt>
                <c:pt idx="1914">
                  <c:v>19140</c:v>
                </c:pt>
                <c:pt idx="1915">
                  <c:v>19150</c:v>
                </c:pt>
                <c:pt idx="1916">
                  <c:v>19160</c:v>
                </c:pt>
                <c:pt idx="1917">
                  <c:v>19170</c:v>
                </c:pt>
                <c:pt idx="1918">
                  <c:v>19180</c:v>
                </c:pt>
                <c:pt idx="1919">
                  <c:v>19190</c:v>
                </c:pt>
                <c:pt idx="1920">
                  <c:v>19200</c:v>
                </c:pt>
                <c:pt idx="1921">
                  <c:v>19210</c:v>
                </c:pt>
                <c:pt idx="1922">
                  <c:v>19220</c:v>
                </c:pt>
                <c:pt idx="1923">
                  <c:v>19230</c:v>
                </c:pt>
                <c:pt idx="1924">
                  <c:v>19240</c:v>
                </c:pt>
                <c:pt idx="1925">
                  <c:v>19250</c:v>
                </c:pt>
                <c:pt idx="1926">
                  <c:v>19260</c:v>
                </c:pt>
                <c:pt idx="1927">
                  <c:v>19270</c:v>
                </c:pt>
                <c:pt idx="1928">
                  <c:v>19280</c:v>
                </c:pt>
                <c:pt idx="1929">
                  <c:v>19290</c:v>
                </c:pt>
                <c:pt idx="1930">
                  <c:v>19300</c:v>
                </c:pt>
                <c:pt idx="1931">
                  <c:v>19310</c:v>
                </c:pt>
                <c:pt idx="1932">
                  <c:v>19320</c:v>
                </c:pt>
                <c:pt idx="1933">
                  <c:v>19330</c:v>
                </c:pt>
                <c:pt idx="1934">
                  <c:v>19340</c:v>
                </c:pt>
                <c:pt idx="1935">
                  <c:v>19350</c:v>
                </c:pt>
                <c:pt idx="1936">
                  <c:v>19360</c:v>
                </c:pt>
                <c:pt idx="1937">
                  <c:v>19370</c:v>
                </c:pt>
                <c:pt idx="1938">
                  <c:v>19380</c:v>
                </c:pt>
                <c:pt idx="1939">
                  <c:v>19390</c:v>
                </c:pt>
                <c:pt idx="1940">
                  <c:v>19400</c:v>
                </c:pt>
                <c:pt idx="1941">
                  <c:v>19410</c:v>
                </c:pt>
                <c:pt idx="1942">
                  <c:v>19420</c:v>
                </c:pt>
                <c:pt idx="1943">
                  <c:v>19430</c:v>
                </c:pt>
                <c:pt idx="1944">
                  <c:v>19440</c:v>
                </c:pt>
                <c:pt idx="1945">
                  <c:v>19450</c:v>
                </c:pt>
                <c:pt idx="1946">
                  <c:v>19460</c:v>
                </c:pt>
                <c:pt idx="1947">
                  <c:v>19470</c:v>
                </c:pt>
                <c:pt idx="1948">
                  <c:v>19480</c:v>
                </c:pt>
                <c:pt idx="1949">
                  <c:v>19490</c:v>
                </c:pt>
                <c:pt idx="1950">
                  <c:v>19500</c:v>
                </c:pt>
                <c:pt idx="1951">
                  <c:v>19510</c:v>
                </c:pt>
                <c:pt idx="1952">
                  <c:v>19520</c:v>
                </c:pt>
                <c:pt idx="1953">
                  <c:v>19530</c:v>
                </c:pt>
                <c:pt idx="1954">
                  <c:v>19540</c:v>
                </c:pt>
                <c:pt idx="1955">
                  <c:v>19550</c:v>
                </c:pt>
                <c:pt idx="1956">
                  <c:v>19560</c:v>
                </c:pt>
                <c:pt idx="1957">
                  <c:v>19570</c:v>
                </c:pt>
                <c:pt idx="1958">
                  <c:v>19580</c:v>
                </c:pt>
                <c:pt idx="1959">
                  <c:v>19590</c:v>
                </c:pt>
                <c:pt idx="1960">
                  <c:v>19600</c:v>
                </c:pt>
                <c:pt idx="1961">
                  <c:v>19610</c:v>
                </c:pt>
                <c:pt idx="1962">
                  <c:v>19620</c:v>
                </c:pt>
                <c:pt idx="1963">
                  <c:v>19630</c:v>
                </c:pt>
                <c:pt idx="1964">
                  <c:v>19640</c:v>
                </c:pt>
                <c:pt idx="1965">
                  <c:v>19650</c:v>
                </c:pt>
                <c:pt idx="1966">
                  <c:v>19660</c:v>
                </c:pt>
                <c:pt idx="1967">
                  <c:v>19670</c:v>
                </c:pt>
                <c:pt idx="1968">
                  <c:v>19680</c:v>
                </c:pt>
                <c:pt idx="1969">
                  <c:v>19690</c:v>
                </c:pt>
                <c:pt idx="1970">
                  <c:v>19700</c:v>
                </c:pt>
                <c:pt idx="1971">
                  <c:v>19710</c:v>
                </c:pt>
                <c:pt idx="1972">
                  <c:v>19720</c:v>
                </c:pt>
                <c:pt idx="1973">
                  <c:v>19730</c:v>
                </c:pt>
                <c:pt idx="1974">
                  <c:v>19740</c:v>
                </c:pt>
                <c:pt idx="1975">
                  <c:v>19750</c:v>
                </c:pt>
                <c:pt idx="1976">
                  <c:v>19760</c:v>
                </c:pt>
                <c:pt idx="1977">
                  <c:v>19770</c:v>
                </c:pt>
                <c:pt idx="1978">
                  <c:v>19780</c:v>
                </c:pt>
                <c:pt idx="1979">
                  <c:v>19790</c:v>
                </c:pt>
                <c:pt idx="1980">
                  <c:v>19800</c:v>
                </c:pt>
                <c:pt idx="1981">
                  <c:v>19810</c:v>
                </c:pt>
                <c:pt idx="1982">
                  <c:v>19820</c:v>
                </c:pt>
                <c:pt idx="1983">
                  <c:v>19830</c:v>
                </c:pt>
                <c:pt idx="1984">
                  <c:v>19840</c:v>
                </c:pt>
                <c:pt idx="1985">
                  <c:v>19850</c:v>
                </c:pt>
                <c:pt idx="1986">
                  <c:v>19860</c:v>
                </c:pt>
                <c:pt idx="1987">
                  <c:v>19870</c:v>
                </c:pt>
                <c:pt idx="1988">
                  <c:v>19880</c:v>
                </c:pt>
                <c:pt idx="1989">
                  <c:v>19890</c:v>
                </c:pt>
                <c:pt idx="1990">
                  <c:v>19900</c:v>
                </c:pt>
                <c:pt idx="1991">
                  <c:v>19910</c:v>
                </c:pt>
                <c:pt idx="1992">
                  <c:v>19920</c:v>
                </c:pt>
                <c:pt idx="1993">
                  <c:v>19930</c:v>
                </c:pt>
                <c:pt idx="1994">
                  <c:v>19940</c:v>
                </c:pt>
                <c:pt idx="1995">
                  <c:v>19950</c:v>
                </c:pt>
                <c:pt idx="1996">
                  <c:v>19960</c:v>
                </c:pt>
                <c:pt idx="1997">
                  <c:v>19970</c:v>
                </c:pt>
                <c:pt idx="1998">
                  <c:v>19980</c:v>
                </c:pt>
                <c:pt idx="1999">
                  <c:v>19990</c:v>
                </c:pt>
                <c:pt idx="2000">
                  <c:v>20000</c:v>
                </c:pt>
                <c:pt idx="2001">
                  <c:v>20010</c:v>
                </c:pt>
                <c:pt idx="2002">
                  <c:v>20020</c:v>
                </c:pt>
                <c:pt idx="2003">
                  <c:v>20030</c:v>
                </c:pt>
                <c:pt idx="2004">
                  <c:v>20040</c:v>
                </c:pt>
                <c:pt idx="2005">
                  <c:v>20050</c:v>
                </c:pt>
                <c:pt idx="2006">
                  <c:v>20060</c:v>
                </c:pt>
                <c:pt idx="2007">
                  <c:v>20070</c:v>
                </c:pt>
                <c:pt idx="2008">
                  <c:v>20080</c:v>
                </c:pt>
                <c:pt idx="2009">
                  <c:v>20090</c:v>
                </c:pt>
                <c:pt idx="2010">
                  <c:v>20100</c:v>
                </c:pt>
                <c:pt idx="2011">
                  <c:v>20110</c:v>
                </c:pt>
                <c:pt idx="2012">
                  <c:v>20120</c:v>
                </c:pt>
                <c:pt idx="2013">
                  <c:v>20130</c:v>
                </c:pt>
                <c:pt idx="2014">
                  <c:v>20140</c:v>
                </c:pt>
                <c:pt idx="2015">
                  <c:v>20150</c:v>
                </c:pt>
                <c:pt idx="2016">
                  <c:v>20160</c:v>
                </c:pt>
                <c:pt idx="2017">
                  <c:v>20170</c:v>
                </c:pt>
                <c:pt idx="2018">
                  <c:v>20180</c:v>
                </c:pt>
                <c:pt idx="2019">
                  <c:v>20190</c:v>
                </c:pt>
                <c:pt idx="2020">
                  <c:v>20200</c:v>
                </c:pt>
                <c:pt idx="2021">
                  <c:v>20210</c:v>
                </c:pt>
                <c:pt idx="2022">
                  <c:v>20220</c:v>
                </c:pt>
                <c:pt idx="2023">
                  <c:v>20230</c:v>
                </c:pt>
                <c:pt idx="2024">
                  <c:v>20240</c:v>
                </c:pt>
                <c:pt idx="2025">
                  <c:v>20250</c:v>
                </c:pt>
                <c:pt idx="2026">
                  <c:v>20260</c:v>
                </c:pt>
                <c:pt idx="2027">
                  <c:v>20270</c:v>
                </c:pt>
                <c:pt idx="2028">
                  <c:v>20280</c:v>
                </c:pt>
                <c:pt idx="2029">
                  <c:v>20290</c:v>
                </c:pt>
                <c:pt idx="2030">
                  <c:v>20300</c:v>
                </c:pt>
                <c:pt idx="2031">
                  <c:v>20310</c:v>
                </c:pt>
                <c:pt idx="2032">
                  <c:v>20320</c:v>
                </c:pt>
                <c:pt idx="2033">
                  <c:v>20330</c:v>
                </c:pt>
                <c:pt idx="2034">
                  <c:v>20340</c:v>
                </c:pt>
                <c:pt idx="2035">
                  <c:v>20350</c:v>
                </c:pt>
                <c:pt idx="2036">
                  <c:v>20360</c:v>
                </c:pt>
                <c:pt idx="2037">
                  <c:v>20370</c:v>
                </c:pt>
                <c:pt idx="2038">
                  <c:v>20380</c:v>
                </c:pt>
                <c:pt idx="2039">
                  <c:v>20390</c:v>
                </c:pt>
                <c:pt idx="2040">
                  <c:v>20400</c:v>
                </c:pt>
                <c:pt idx="2041">
                  <c:v>20410</c:v>
                </c:pt>
                <c:pt idx="2042">
                  <c:v>20420</c:v>
                </c:pt>
                <c:pt idx="2043">
                  <c:v>20430</c:v>
                </c:pt>
                <c:pt idx="2044">
                  <c:v>20440</c:v>
                </c:pt>
                <c:pt idx="2045">
                  <c:v>20450</c:v>
                </c:pt>
                <c:pt idx="2046">
                  <c:v>20460</c:v>
                </c:pt>
                <c:pt idx="2047">
                  <c:v>20470</c:v>
                </c:pt>
                <c:pt idx="2048">
                  <c:v>20480</c:v>
                </c:pt>
                <c:pt idx="2049">
                  <c:v>20490</c:v>
                </c:pt>
                <c:pt idx="2050">
                  <c:v>20500</c:v>
                </c:pt>
                <c:pt idx="2051">
                  <c:v>20510</c:v>
                </c:pt>
                <c:pt idx="2052">
                  <c:v>20520</c:v>
                </c:pt>
                <c:pt idx="2053">
                  <c:v>20530</c:v>
                </c:pt>
                <c:pt idx="2054">
                  <c:v>20540</c:v>
                </c:pt>
                <c:pt idx="2055">
                  <c:v>20550</c:v>
                </c:pt>
                <c:pt idx="2056">
                  <c:v>20560</c:v>
                </c:pt>
                <c:pt idx="2057">
                  <c:v>20570</c:v>
                </c:pt>
                <c:pt idx="2058">
                  <c:v>20580</c:v>
                </c:pt>
                <c:pt idx="2059">
                  <c:v>20590</c:v>
                </c:pt>
                <c:pt idx="2060">
                  <c:v>20600</c:v>
                </c:pt>
                <c:pt idx="2061">
                  <c:v>20610</c:v>
                </c:pt>
                <c:pt idx="2062">
                  <c:v>20620</c:v>
                </c:pt>
                <c:pt idx="2063">
                  <c:v>20630</c:v>
                </c:pt>
                <c:pt idx="2064">
                  <c:v>20640</c:v>
                </c:pt>
                <c:pt idx="2065">
                  <c:v>20650</c:v>
                </c:pt>
                <c:pt idx="2066">
                  <c:v>20660</c:v>
                </c:pt>
                <c:pt idx="2067">
                  <c:v>20670</c:v>
                </c:pt>
                <c:pt idx="2068">
                  <c:v>20680</c:v>
                </c:pt>
                <c:pt idx="2069">
                  <c:v>20690</c:v>
                </c:pt>
                <c:pt idx="2070">
                  <c:v>20700</c:v>
                </c:pt>
                <c:pt idx="2071">
                  <c:v>20710</c:v>
                </c:pt>
                <c:pt idx="2072">
                  <c:v>20720</c:v>
                </c:pt>
                <c:pt idx="2073">
                  <c:v>20730</c:v>
                </c:pt>
                <c:pt idx="2074">
                  <c:v>20740</c:v>
                </c:pt>
                <c:pt idx="2075">
                  <c:v>20750</c:v>
                </c:pt>
                <c:pt idx="2076">
                  <c:v>20760</c:v>
                </c:pt>
                <c:pt idx="2077">
                  <c:v>20770</c:v>
                </c:pt>
                <c:pt idx="2078">
                  <c:v>20780</c:v>
                </c:pt>
                <c:pt idx="2079">
                  <c:v>20790</c:v>
                </c:pt>
                <c:pt idx="2080">
                  <c:v>20800</c:v>
                </c:pt>
                <c:pt idx="2081">
                  <c:v>20810</c:v>
                </c:pt>
                <c:pt idx="2082">
                  <c:v>20820</c:v>
                </c:pt>
                <c:pt idx="2083">
                  <c:v>20830</c:v>
                </c:pt>
                <c:pt idx="2084">
                  <c:v>20840</c:v>
                </c:pt>
                <c:pt idx="2085">
                  <c:v>20850</c:v>
                </c:pt>
                <c:pt idx="2086">
                  <c:v>20860</c:v>
                </c:pt>
                <c:pt idx="2087">
                  <c:v>20870</c:v>
                </c:pt>
                <c:pt idx="2088">
                  <c:v>20880</c:v>
                </c:pt>
                <c:pt idx="2089">
                  <c:v>20890</c:v>
                </c:pt>
                <c:pt idx="2090">
                  <c:v>20900</c:v>
                </c:pt>
                <c:pt idx="2091">
                  <c:v>20910</c:v>
                </c:pt>
                <c:pt idx="2092">
                  <c:v>20920</c:v>
                </c:pt>
                <c:pt idx="2093">
                  <c:v>20930</c:v>
                </c:pt>
                <c:pt idx="2094">
                  <c:v>20940</c:v>
                </c:pt>
                <c:pt idx="2095">
                  <c:v>20950</c:v>
                </c:pt>
                <c:pt idx="2096">
                  <c:v>20960</c:v>
                </c:pt>
                <c:pt idx="2097">
                  <c:v>20970</c:v>
                </c:pt>
                <c:pt idx="2098">
                  <c:v>20980</c:v>
                </c:pt>
                <c:pt idx="2099">
                  <c:v>20990</c:v>
                </c:pt>
                <c:pt idx="2100">
                  <c:v>21000</c:v>
                </c:pt>
                <c:pt idx="2101">
                  <c:v>21010</c:v>
                </c:pt>
                <c:pt idx="2102">
                  <c:v>21020</c:v>
                </c:pt>
                <c:pt idx="2103">
                  <c:v>21030</c:v>
                </c:pt>
                <c:pt idx="2104">
                  <c:v>21040</c:v>
                </c:pt>
                <c:pt idx="2105">
                  <c:v>21050</c:v>
                </c:pt>
                <c:pt idx="2106">
                  <c:v>21060</c:v>
                </c:pt>
                <c:pt idx="2107">
                  <c:v>21070</c:v>
                </c:pt>
                <c:pt idx="2108">
                  <c:v>21080</c:v>
                </c:pt>
                <c:pt idx="2109">
                  <c:v>21090</c:v>
                </c:pt>
                <c:pt idx="2110">
                  <c:v>21100</c:v>
                </c:pt>
                <c:pt idx="2111">
                  <c:v>21110</c:v>
                </c:pt>
                <c:pt idx="2112">
                  <c:v>21120</c:v>
                </c:pt>
                <c:pt idx="2113">
                  <c:v>21130</c:v>
                </c:pt>
                <c:pt idx="2114">
                  <c:v>21140</c:v>
                </c:pt>
                <c:pt idx="2115">
                  <c:v>21150</c:v>
                </c:pt>
                <c:pt idx="2116">
                  <c:v>21160</c:v>
                </c:pt>
                <c:pt idx="2117">
                  <c:v>21170</c:v>
                </c:pt>
                <c:pt idx="2118">
                  <c:v>21180</c:v>
                </c:pt>
                <c:pt idx="2119">
                  <c:v>21190</c:v>
                </c:pt>
                <c:pt idx="2120">
                  <c:v>21200</c:v>
                </c:pt>
                <c:pt idx="2121">
                  <c:v>21210</c:v>
                </c:pt>
                <c:pt idx="2122">
                  <c:v>21220</c:v>
                </c:pt>
                <c:pt idx="2123">
                  <c:v>21230</c:v>
                </c:pt>
                <c:pt idx="2124">
                  <c:v>21240</c:v>
                </c:pt>
                <c:pt idx="2125">
                  <c:v>21250</c:v>
                </c:pt>
                <c:pt idx="2126">
                  <c:v>21260</c:v>
                </c:pt>
                <c:pt idx="2127">
                  <c:v>21270</c:v>
                </c:pt>
                <c:pt idx="2128">
                  <c:v>21280</c:v>
                </c:pt>
                <c:pt idx="2129">
                  <c:v>21290</c:v>
                </c:pt>
                <c:pt idx="2130">
                  <c:v>21300</c:v>
                </c:pt>
                <c:pt idx="2131">
                  <c:v>21310</c:v>
                </c:pt>
                <c:pt idx="2132">
                  <c:v>21320</c:v>
                </c:pt>
                <c:pt idx="2133">
                  <c:v>21330</c:v>
                </c:pt>
                <c:pt idx="2134">
                  <c:v>21340</c:v>
                </c:pt>
                <c:pt idx="2135">
                  <c:v>21350</c:v>
                </c:pt>
                <c:pt idx="2136">
                  <c:v>21360</c:v>
                </c:pt>
                <c:pt idx="2137">
                  <c:v>21370</c:v>
                </c:pt>
                <c:pt idx="2138">
                  <c:v>21380</c:v>
                </c:pt>
                <c:pt idx="2139">
                  <c:v>21390</c:v>
                </c:pt>
                <c:pt idx="2140">
                  <c:v>21400</c:v>
                </c:pt>
                <c:pt idx="2141">
                  <c:v>21410</c:v>
                </c:pt>
                <c:pt idx="2142">
                  <c:v>21420</c:v>
                </c:pt>
                <c:pt idx="2143">
                  <c:v>21430</c:v>
                </c:pt>
                <c:pt idx="2144">
                  <c:v>21440</c:v>
                </c:pt>
                <c:pt idx="2145">
                  <c:v>21450</c:v>
                </c:pt>
                <c:pt idx="2146">
                  <c:v>21460</c:v>
                </c:pt>
                <c:pt idx="2147">
                  <c:v>21470</c:v>
                </c:pt>
                <c:pt idx="2148">
                  <c:v>21480</c:v>
                </c:pt>
                <c:pt idx="2149">
                  <c:v>21490</c:v>
                </c:pt>
                <c:pt idx="2150">
                  <c:v>21500</c:v>
                </c:pt>
                <c:pt idx="2151">
                  <c:v>21510</c:v>
                </c:pt>
                <c:pt idx="2152">
                  <c:v>21520</c:v>
                </c:pt>
                <c:pt idx="2153">
                  <c:v>21530</c:v>
                </c:pt>
                <c:pt idx="2154">
                  <c:v>21540</c:v>
                </c:pt>
                <c:pt idx="2155">
                  <c:v>21550</c:v>
                </c:pt>
                <c:pt idx="2156">
                  <c:v>21560</c:v>
                </c:pt>
                <c:pt idx="2157">
                  <c:v>21570</c:v>
                </c:pt>
                <c:pt idx="2158">
                  <c:v>21580</c:v>
                </c:pt>
                <c:pt idx="2159">
                  <c:v>21590</c:v>
                </c:pt>
                <c:pt idx="2160">
                  <c:v>21600</c:v>
                </c:pt>
                <c:pt idx="2161">
                  <c:v>21610</c:v>
                </c:pt>
                <c:pt idx="2162">
                  <c:v>21620</c:v>
                </c:pt>
                <c:pt idx="2163">
                  <c:v>21630</c:v>
                </c:pt>
                <c:pt idx="2164">
                  <c:v>21640</c:v>
                </c:pt>
                <c:pt idx="2165">
                  <c:v>21650</c:v>
                </c:pt>
                <c:pt idx="2166">
                  <c:v>21660</c:v>
                </c:pt>
                <c:pt idx="2167">
                  <c:v>21670</c:v>
                </c:pt>
                <c:pt idx="2168">
                  <c:v>21680</c:v>
                </c:pt>
                <c:pt idx="2169">
                  <c:v>21690</c:v>
                </c:pt>
                <c:pt idx="2170">
                  <c:v>21700</c:v>
                </c:pt>
                <c:pt idx="2171">
                  <c:v>21710</c:v>
                </c:pt>
                <c:pt idx="2172">
                  <c:v>21720</c:v>
                </c:pt>
                <c:pt idx="2173">
                  <c:v>21730</c:v>
                </c:pt>
                <c:pt idx="2174">
                  <c:v>21740</c:v>
                </c:pt>
                <c:pt idx="2175">
                  <c:v>21750</c:v>
                </c:pt>
                <c:pt idx="2176">
                  <c:v>21760</c:v>
                </c:pt>
                <c:pt idx="2177">
                  <c:v>21770</c:v>
                </c:pt>
                <c:pt idx="2178">
                  <c:v>21780</c:v>
                </c:pt>
                <c:pt idx="2179">
                  <c:v>21790</c:v>
                </c:pt>
                <c:pt idx="2180">
                  <c:v>21800</c:v>
                </c:pt>
                <c:pt idx="2181">
                  <c:v>21810</c:v>
                </c:pt>
                <c:pt idx="2182">
                  <c:v>21820</c:v>
                </c:pt>
                <c:pt idx="2183">
                  <c:v>21830</c:v>
                </c:pt>
                <c:pt idx="2184">
                  <c:v>21840</c:v>
                </c:pt>
                <c:pt idx="2185">
                  <c:v>21850</c:v>
                </c:pt>
                <c:pt idx="2186">
                  <c:v>21860</c:v>
                </c:pt>
                <c:pt idx="2187">
                  <c:v>21870</c:v>
                </c:pt>
                <c:pt idx="2188">
                  <c:v>21880</c:v>
                </c:pt>
                <c:pt idx="2189">
                  <c:v>21890</c:v>
                </c:pt>
                <c:pt idx="2190">
                  <c:v>21900</c:v>
                </c:pt>
                <c:pt idx="2191">
                  <c:v>21910</c:v>
                </c:pt>
                <c:pt idx="2192">
                  <c:v>21920</c:v>
                </c:pt>
                <c:pt idx="2193">
                  <c:v>21930</c:v>
                </c:pt>
                <c:pt idx="2194">
                  <c:v>21940</c:v>
                </c:pt>
                <c:pt idx="2195">
                  <c:v>21950</c:v>
                </c:pt>
                <c:pt idx="2196">
                  <c:v>21960</c:v>
                </c:pt>
                <c:pt idx="2197">
                  <c:v>21970</c:v>
                </c:pt>
                <c:pt idx="2198">
                  <c:v>21980</c:v>
                </c:pt>
                <c:pt idx="2199">
                  <c:v>21990</c:v>
                </c:pt>
                <c:pt idx="2200">
                  <c:v>22000</c:v>
                </c:pt>
                <c:pt idx="2201">
                  <c:v>22010</c:v>
                </c:pt>
                <c:pt idx="2202">
                  <c:v>22020</c:v>
                </c:pt>
                <c:pt idx="2203">
                  <c:v>22030</c:v>
                </c:pt>
                <c:pt idx="2204">
                  <c:v>22040</c:v>
                </c:pt>
                <c:pt idx="2205">
                  <c:v>22050</c:v>
                </c:pt>
                <c:pt idx="2206">
                  <c:v>22060</c:v>
                </c:pt>
                <c:pt idx="2207">
                  <c:v>22070</c:v>
                </c:pt>
                <c:pt idx="2208">
                  <c:v>22080</c:v>
                </c:pt>
                <c:pt idx="2209">
                  <c:v>22090</c:v>
                </c:pt>
                <c:pt idx="2210">
                  <c:v>22100</c:v>
                </c:pt>
                <c:pt idx="2211">
                  <c:v>22110</c:v>
                </c:pt>
                <c:pt idx="2212">
                  <c:v>22120</c:v>
                </c:pt>
                <c:pt idx="2213">
                  <c:v>22130</c:v>
                </c:pt>
                <c:pt idx="2214">
                  <c:v>22140</c:v>
                </c:pt>
                <c:pt idx="2215">
                  <c:v>22150</c:v>
                </c:pt>
                <c:pt idx="2216">
                  <c:v>22160</c:v>
                </c:pt>
                <c:pt idx="2217">
                  <c:v>22170</c:v>
                </c:pt>
                <c:pt idx="2218">
                  <c:v>22180</c:v>
                </c:pt>
                <c:pt idx="2219">
                  <c:v>22190</c:v>
                </c:pt>
                <c:pt idx="2220">
                  <c:v>22200</c:v>
                </c:pt>
                <c:pt idx="2221">
                  <c:v>22210</c:v>
                </c:pt>
                <c:pt idx="2222">
                  <c:v>22220</c:v>
                </c:pt>
                <c:pt idx="2223">
                  <c:v>22230</c:v>
                </c:pt>
              </c:numCache>
            </c:numRef>
          </c:xVal>
          <c:yVal>
            <c:numRef>
              <c:f>Hoja1!$I$4:$I$2227</c:f>
              <c:numCache>
                <c:formatCode>General</c:formatCode>
                <c:ptCount val="2224"/>
                <c:pt idx="0">
                  <c:v>295.14999999999998</c:v>
                </c:pt>
                <c:pt idx="1">
                  <c:v>296.66000000000003</c:v>
                </c:pt>
                <c:pt idx="2">
                  <c:v>296.99</c:v>
                </c:pt>
                <c:pt idx="3">
                  <c:v>297.04000000000002</c:v>
                </c:pt>
                <c:pt idx="4">
                  <c:v>297.02999999999997</c:v>
                </c:pt>
                <c:pt idx="5">
                  <c:v>297.02</c:v>
                </c:pt>
                <c:pt idx="6">
                  <c:v>297.01</c:v>
                </c:pt>
                <c:pt idx="7">
                  <c:v>297.01</c:v>
                </c:pt>
                <c:pt idx="8">
                  <c:v>297.02</c:v>
                </c:pt>
                <c:pt idx="9">
                  <c:v>297.02</c:v>
                </c:pt>
                <c:pt idx="10">
                  <c:v>297.02999999999997</c:v>
                </c:pt>
                <c:pt idx="11">
                  <c:v>297.04000000000002</c:v>
                </c:pt>
                <c:pt idx="12">
                  <c:v>297.06</c:v>
                </c:pt>
                <c:pt idx="13">
                  <c:v>297.07</c:v>
                </c:pt>
                <c:pt idx="14">
                  <c:v>297.08</c:v>
                </c:pt>
                <c:pt idx="15">
                  <c:v>297.08999999999997</c:v>
                </c:pt>
                <c:pt idx="16">
                  <c:v>297.11</c:v>
                </c:pt>
                <c:pt idx="17">
                  <c:v>297.12</c:v>
                </c:pt>
                <c:pt idx="18">
                  <c:v>297.13</c:v>
                </c:pt>
                <c:pt idx="19">
                  <c:v>297.14999999999998</c:v>
                </c:pt>
                <c:pt idx="20">
                  <c:v>297.16000000000003</c:v>
                </c:pt>
                <c:pt idx="21">
                  <c:v>297.17</c:v>
                </c:pt>
                <c:pt idx="22">
                  <c:v>297.19</c:v>
                </c:pt>
                <c:pt idx="23">
                  <c:v>297.2</c:v>
                </c:pt>
                <c:pt idx="24">
                  <c:v>297.20999999999998</c:v>
                </c:pt>
                <c:pt idx="25">
                  <c:v>297.22000000000003</c:v>
                </c:pt>
                <c:pt idx="26">
                  <c:v>297.23</c:v>
                </c:pt>
                <c:pt idx="27">
                  <c:v>297.24</c:v>
                </c:pt>
                <c:pt idx="28">
                  <c:v>297.25</c:v>
                </c:pt>
                <c:pt idx="29">
                  <c:v>297.26</c:v>
                </c:pt>
                <c:pt idx="30">
                  <c:v>297.27</c:v>
                </c:pt>
                <c:pt idx="31">
                  <c:v>297.27999999999997</c:v>
                </c:pt>
                <c:pt idx="32">
                  <c:v>297.29000000000002</c:v>
                </c:pt>
                <c:pt idx="33">
                  <c:v>297.3</c:v>
                </c:pt>
                <c:pt idx="34">
                  <c:v>297.31</c:v>
                </c:pt>
                <c:pt idx="35">
                  <c:v>297.32</c:v>
                </c:pt>
                <c:pt idx="36">
                  <c:v>297.32</c:v>
                </c:pt>
                <c:pt idx="37">
                  <c:v>297.33</c:v>
                </c:pt>
                <c:pt idx="38">
                  <c:v>297.33999999999997</c:v>
                </c:pt>
                <c:pt idx="39">
                  <c:v>297.35000000000002</c:v>
                </c:pt>
                <c:pt idx="40">
                  <c:v>297.35000000000002</c:v>
                </c:pt>
                <c:pt idx="41">
                  <c:v>297.36</c:v>
                </c:pt>
                <c:pt idx="42">
                  <c:v>297.36</c:v>
                </c:pt>
                <c:pt idx="43">
                  <c:v>297.37</c:v>
                </c:pt>
                <c:pt idx="44">
                  <c:v>297.38</c:v>
                </c:pt>
                <c:pt idx="45">
                  <c:v>297.38</c:v>
                </c:pt>
                <c:pt idx="46">
                  <c:v>297.39</c:v>
                </c:pt>
                <c:pt idx="47">
                  <c:v>297.39</c:v>
                </c:pt>
                <c:pt idx="48">
                  <c:v>297.39</c:v>
                </c:pt>
                <c:pt idx="49">
                  <c:v>297.39999999999998</c:v>
                </c:pt>
                <c:pt idx="50">
                  <c:v>297.39999999999998</c:v>
                </c:pt>
                <c:pt idx="51">
                  <c:v>297.41000000000003</c:v>
                </c:pt>
                <c:pt idx="52">
                  <c:v>297.41000000000003</c:v>
                </c:pt>
                <c:pt idx="53">
                  <c:v>297.41000000000003</c:v>
                </c:pt>
                <c:pt idx="54">
                  <c:v>297.42</c:v>
                </c:pt>
                <c:pt idx="55">
                  <c:v>297.42</c:v>
                </c:pt>
                <c:pt idx="56">
                  <c:v>297.42</c:v>
                </c:pt>
                <c:pt idx="57">
                  <c:v>297.43</c:v>
                </c:pt>
                <c:pt idx="58">
                  <c:v>297.43</c:v>
                </c:pt>
                <c:pt idx="59">
                  <c:v>297.43</c:v>
                </c:pt>
                <c:pt idx="60">
                  <c:v>297.43</c:v>
                </c:pt>
                <c:pt idx="61">
                  <c:v>297.44</c:v>
                </c:pt>
                <c:pt idx="62">
                  <c:v>297.44</c:v>
                </c:pt>
                <c:pt idx="63">
                  <c:v>297.44</c:v>
                </c:pt>
                <c:pt idx="64">
                  <c:v>297.44</c:v>
                </c:pt>
                <c:pt idx="65">
                  <c:v>297.45</c:v>
                </c:pt>
                <c:pt idx="66">
                  <c:v>297.45</c:v>
                </c:pt>
                <c:pt idx="67">
                  <c:v>297.45</c:v>
                </c:pt>
                <c:pt idx="68">
                  <c:v>297.45</c:v>
                </c:pt>
                <c:pt idx="69">
                  <c:v>297.45</c:v>
                </c:pt>
                <c:pt idx="70">
                  <c:v>297.45999999999998</c:v>
                </c:pt>
                <c:pt idx="71">
                  <c:v>297.45999999999998</c:v>
                </c:pt>
                <c:pt idx="72">
                  <c:v>297.45999999999998</c:v>
                </c:pt>
                <c:pt idx="73">
                  <c:v>297.45999999999998</c:v>
                </c:pt>
                <c:pt idx="74">
                  <c:v>297.45999999999998</c:v>
                </c:pt>
                <c:pt idx="75">
                  <c:v>297.45999999999998</c:v>
                </c:pt>
                <c:pt idx="76">
                  <c:v>297.45999999999998</c:v>
                </c:pt>
                <c:pt idx="77">
                  <c:v>297.47000000000003</c:v>
                </c:pt>
                <c:pt idx="78">
                  <c:v>297.47000000000003</c:v>
                </c:pt>
                <c:pt idx="79">
                  <c:v>297.47000000000003</c:v>
                </c:pt>
                <c:pt idx="80">
                  <c:v>297.47000000000003</c:v>
                </c:pt>
                <c:pt idx="81">
                  <c:v>297.47000000000003</c:v>
                </c:pt>
                <c:pt idx="82">
                  <c:v>297.47000000000003</c:v>
                </c:pt>
                <c:pt idx="83">
                  <c:v>297.47000000000003</c:v>
                </c:pt>
                <c:pt idx="84">
                  <c:v>297.47000000000003</c:v>
                </c:pt>
                <c:pt idx="85">
                  <c:v>297.47000000000003</c:v>
                </c:pt>
                <c:pt idx="86">
                  <c:v>297.48</c:v>
                </c:pt>
                <c:pt idx="87">
                  <c:v>297.48</c:v>
                </c:pt>
                <c:pt idx="88">
                  <c:v>297.48</c:v>
                </c:pt>
                <c:pt idx="89">
                  <c:v>297.48</c:v>
                </c:pt>
                <c:pt idx="90">
                  <c:v>297.48</c:v>
                </c:pt>
                <c:pt idx="91">
                  <c:v>297.48</c:v>
                </c:pt>
                <c:pt idx="92">
                  <c:v>297.48</c:v>
                </c:pt>
                <c:pt idx="93">
                  <c:v>297.48</c:v>
                </c:pt>
                <c:pt idx="94">
                  <c:v>297.48</c:v>
                </c:pt>
                <c:pt idx="95">
                  <c:v>297.48</c:v>
                </c:pt>
                <c:pt idx="96">
                  <c:v>297.48</c:v>
                </c:pt>
                <c:pt idx="97">
                  <c:v>297.48</c:v>
                </c:pt>
                <c:pt idx="98">
                  <c:v>297.48</c:v>
                </c:pt>
                <c:pt idx="99">
                  <c:v>297.48</c:v>
                </c:pt>
                <c:pt idx="100">
                  <c:v>297.49</c:v>
                </c:pt>
                <c:pt idx="101">
                  <c:v>297.49</c:v>
                </c:pt>
                <c:pt idx="102">
                  <c:v>297.49</c:v>
                </c:pt>
                <c:pt idx="103">
                  <c:v>297.49</c:v>
                </c:pt>
                <c:pt idx="104">
                  <c:v>297.49</c:v>
                </c:pt>
                <c:pt idx="105">
                  <c:v>297.49</c:v>
                </c:pt>
                <c:pt idx="106">
                  <c:v>297.49</c:v>
                </c:pt>
                <c:pt idx="107">
                  <c:v>297.49</c:v>
                </c:pt>
                <c:pt idx="108">
                  <c:v>297.49</c:v>
                </c:pt>
                <c:pt idx="109">
                  <c:v>297.49</c:v>
                </c:pt>
                <c:pt idx="110">
                  <c:v>297.49</c:v>
                </c:pt>
                <c:pt idx="111">
                  <c:v>297.49</c:v>
                </c:pt>
                <c:pt idx="112">
                  <c:v>297.49</c:v>
                </c:pt>
                <c:pt idx="113">
                  <c:v>297.49</c:v>
                </c:pt>
                <c:pt idx="114">
                  <c:v>297.49</c:v>
                </c:pt>
                <c:pt idx="115">
                  <c:v>297.49</c:v>
                </c:pt>
                <c:pt idx="116">
                  <c:v>297.49</c:v>
                </c:pt>
                <c:pt idx="117">
                  <c:v>297.49</c:v>
                </c:pt>
                <c:pt idx="118">
                  <c:v>297.49</c:v>
                </c:pt>
                <c:pt idx="119">
                  <c:v>297.49</c:v>
                </c:pt>
                <c:pt idx="120">
                  <c:v>297.49</c:v>
                </c:pt>
                <c:pt idx="121">
                  <c:v>297.49</c:v>
                </c:pt>
                <c:pt idx="122">
                  <c:v>297.5</c:v>
                </c:pt>
                <c:pt idx="123">
                  <c:v>297.5</c:v>
                </c:pt>
                <c:pt idx="124">
                  <c:v>297.5</c:v>
                </c:pt>
                <c:pt idx="125">
                  <c:v>297.5</c:v>
                </c:pt>
                <c:pt idx="126">
                  <c:v>297.5</c:v>
                </c:pt>
                <c:pt idx="127">
                  <c:v>297.5</c:v>
                </c:pt>
                <c:pt idx="128">
                  <c:v>297.5</c:v>
                </c:pt>
                <c:pt idx="129">
                  <c:v>297.5</c:v>
                </c:pt>
                <c:pt idx="130">
                  <c:v>297.5</c:v>
                </c:pt>
                <c:pt idx="131">
                  <c:v>297.5</c:v>
                </c:pt>
                <c:pt idx="132">
                  <c:v>297.5</c:v>
                </c:pt>
                <c:pt idx="133">
                  <c:v>297.5</c:v>
                </c:pt>
                <c:pt idx="134">
                  <c:v>297.5</c:v>
                </c:pt>
                <c:pt idx="135">
                  <c:v>297.5</c:v>
                </c:pt>
                <c:pt idx="136">
                  <c:v>297.5</c:v>
                </c:pt>
                <c:pt idx="137">
                  <c:v>297.5</c:v>
                </c:pt>
                <c:pt idx="138">
                  <c:v>297.5</c:v>
                </c:pt>
                <c:pt idx="139">
                  <c:v>297.5</c:v>
                </c:pt>
                <c:pt idx="140">
                  <c:v>297.5</c:v>
                </c:pt>
                <c:pt idx="141">
                  <c:v>297.5</c:v>
                </c:pt>
                <c:pt idx="142">
                  <c:v>297.5</c:v>
                </c:pt>
                <c:pt idx="143">
                  <c:v>297.5</c:v>
                </c:pt>
                <c:pt idx="144">
                  <c:v>297.5</c:v>
                </c:pt>
                <c:pt idx="145">
                  <c:v>297.5</c:v>
                </c:pt>
                <c:pt idx="146">
                  <c:v>297.5</c:v>
                </c:pt>
                <c:pt idx="147">
                  <c:v>297.5</c:v>
                </c:pt>
                <c:pt idx="148">
                  <c:v>297.5</c:v>
                </c:pt>
                <c:pt idx="149">
                  <c:v>297.5</c:v>
                </c:pt>
                <c:pt idx="150">
                  <c:v>297.5</c:v>
                </c:pt>
                <c:pt idx="151">
                  <c:v>297.5</c:v>
                </c:pt>
                <c:pt idx="152">
                  <c:v>297.5</c:v>
                </c:pt>
                <c:pt idx="153">
                  <c:v>297.5</c:v>
                </c:pt>
                <c:pt idx="154">
                  <c:v>297.5</c:v>
                </c:pt>
                <c:pt idx="155">
                  <c:v>297.51</c:v>
                </c:pt>
                <c:pt idx="156">
                  <c:v>297.51</c:v>
                </c:pt>
                <c:pt idx="157">
                  <c:v>297.51</c:v>
                </c:pt>
                <c:pt idx="158">
                  <c:v>297.51</c:v>
                </c:pt>
                <c:pt idx="159">
                  <c:v>297.51</c:v>
                </c:pt>
                <c:pt idx="160">
                  <c:v>297.51</c:v>
                </c:pt>
                <c:pt idx="161">
                  <c:v>297.51</c:v>
                </c:pt>
                <c:pt idx="162">
                  <c:v>297.51</c:v>
                </c:pt>
                <c:pt idx="163">
                  <c:v>297.51</c:v>
                </c:pt>
                <c:pt idx="164">
                  <c:v>297.51</c:v>
                </c:pt>
                <c:pt idx="165">
                  <c:v>297.51</c:v>
                </c:pt>
                <c:pt idx="166">
                  <c:v>297.51</c:v>
                </c:pt>
                <c:pt idx="167">
                  <c:v>297.51</c:v>
                </c:pt>
                <c:pt idx="168">
                  <c:v>297.51</c:v>
                </c:pt>
                <c:pt idx="169">
                  <c:v>297.51</c:v>
                </c:pt>
                <c:pt idx="170">
                  <c:v>297.51</c:v>
                </c:pt>
                <c:pt idx="171">
                  <c:v>297.51</c:v>
                </c:pt>
                <c:pt idx="172">
                  <c:v>297.51</c:v>
                </c:pt>
                <c:pt idx="173">
                  <c:v>297.51</c:v>
                </c:pt>
                <c:pt idx="174">
                  <c:v>297.51</c:v>
                </c:pt>
                <c:pt idx="175">
                  <c:v>297.51</c:v>
                </c:pt>
                <c:pt idx="176">
                  <c:v>297.51</c:v>
                </c:pt>
                <c:pt idx="177">
                  <c:v>297.51</c:v>
                </c:pt>
                <c:pt idx="178">
                  <c:v>297.51</c:v>
                </c:pt>
                <c:pt idx="179">
                  <c:v>297.51</c:v>
                </c:pt>
                <c:pt idx="180">
                  <c:v>297.51</c:v>
                </c:pt>
                <c:pt idx="181">
                  <c:v>297.51</c:v>
                </c:pt>
                <c:pt idx="182">
                  <c:v>297.51</c:v>
                </c:pt>
                <c:pt idx="183">
                  <c:v>297.51</c:v>
                </c:pt>
                <c:pt idx="184">
                  <c:v>297.51</c:v>
                </c:pt>
                <c:pt idx="185">
                  <c:v>297.51</c:v>
                </c:pt>
                <c:pt idx="186">
                  <c:v>297.51</c:v>
                </c:pt>
                <c:pt idx="187">
                  <c:v>297.51</c:v>
                </c:pt>
                <c:pt idx="188">
                  <c:v>297.51</c:v>
                </c:pt>
                <c:pt idx="189">
                  <c:v>297.51</c:v>
                </c:pt>
                <c:pt idx="190">
                  <c:v>297.51</c:v>
                </c:pt>
                <c:pt idx="191">
                  <c:v>297.51</c:v>
                </c:pt>
                <c:pt idx="192">
                  <c:v>297.51</c:v>
                </c:pt>
                <c:pt idx="193">
                  <c:v>297.51</c:v>
                </c:pt>
                <c:pt idx="194">
                  <c:v>297.51</c:v>
                </c:pt>
                <c:pt idx="195">
                  <c:v>297.51</c:v>
                </c:pt>
                <c:pt idx="196">
                  <c:v>297.51</c:v>
                </c:pt>
                <c:pt idx="197">
                  <c:v>297.51</c:v>
                </c:pt>
                <c:pt idx="198">
                  <c:v>297.51</c:v>
                </c:pt>
                <c:pt idx="199">
                  <c:v>297.51</c:v>
                </c:pt>
                <c:pt idx="200">
                  <c:v>297.51</c:v>
                </c:pt>
                <c:pt idx="201">
                  <c:v>297.51</c:v>
                </c:pt>
                <c:pt idx="202">
                  <c:v>297.51</c:v>
                </c:pt>
                <c:pt idx="203">
                  <c:v>297.51</c:v>
                </c:pt>
                <c:pt idx="204">
                  <c:v>297.51</c:v>
                </c:pt>
                <c:pt idx="205">
                  <c:v>297.51</c:v>
                </c:pt>
                <c:pt idx="206">
                  <c:v>297.51</c:v>
                </c:pt>
                <c:pt idx="207">
                  <c:v>297.51</c:v>
                </c:pt>
                <c:pt idx="208">
                  <c:v>297.52</c:v>
                </c:pt>
                <c:pt idx="209">
                  <c:v>297.52</c:v>
                </c:pt>
                <c:pt idx="210">
                  <c:v>297.52</c:v>
                </c:pt>
                <c:pt idx="211">
                  <c:v>297.52</c:v>
                </c:pt>
                <c:pt idx="212">
                  <c:v>297.52</c:v>
                </c:pt>
                <c:pt idx="213">
                  <c:v>297.52</c:v>
                </c:pt>
                <c:pt idx="214">
                  <c:v>297.52</c:v>
                </c:pt>
                <c:pt idx="215">
                  <c:v>297.52</c:v>
                </c:pt>
                <c:pt idx="216">
                  <c:v>297.52</c:v>
                </c:pt>
                <c:pt idx="217">
                  <c:v>297.52</c:v>
                </c:pt>
                <c:pt idx="218">
                  <c:v>297.52</c:v>
                </c:pt>
                <c:pt idx="219">
                  <c:v>297.52</c:v>
                </c:pt>
                <c:pt idx="220">
                  <c:v>297.52</c:v>
                </c:pt>
                <c:pt idx="221">
                  <c:v>297.52</c:v>
                </c:pt>
                <c:pt idx="222">
                  <c:v>297.52</c:v>
                </c:pt>
                <c:pt idx="223">
                  <c:v>297.52</c:v>
                </c:pt>
                <c:pt idx="224">
                  <c:v>297.52</c:v>
                </c:pt>
                <c:pt idx="225">
                  <c:v>297.52</c:v>
                </c:pt>
                <c:pt idx="226">
                  <c:v>297.52</c:v>
                </c:pt>
                <c:pt idx="227">
                  <c:v>297.52</c:v>
                </c:pt>
                <c:pt idx="228">
                  <c:v>297.52</c:v>
                </c:pt>
                <c:pt idx="229">
                  <c:v>297.52</c:v>
                </c:pt>
                <c:pt idx="230">
                  <c:v>297.52</c:v>
                </c:pt>
                <c:pt idx="231">
                  <c:v>297.52</c:v>
                </c:pt>
                <c:pt idx="232">
                  <c:v>297.52</c:v>
                </c:pt>
                <c:pt idx="233">
                  <c:v>297.52</c:v>
                </c:pt>
                <c:pt idx="234">
                  <c:v>297.52</c:v>
                </c:pt>
                <c:pt idx="235">
                  <c:v>297.52</c:v>
                </c:pt>
                <c:pt idx="236">
                  <c:v>297.52</c:v>
                </c:pt>
                <c:pt idx="237">
                  <c:v>297.52</c:v>
                </c:pt>
                <c:pt idx="238">
                  <c:v>297.52</c:v>
                </c:pt>
                <c:pt idx="239">
                  <c:v>297.52</c:v>
                </c:pt>
                <c:pt idx="240">
                  <c:v>297.52</c:v>
                </c:pt>
                <c:pt idx="241">
                  <c:v>297.52</c:v>
                </c:pt>
                <c:pt idx="242">
                  <c:v>297.52</c:v>
                </c:pt>
                <c:pt idx="243">
                  <c:v>297.52</c:v>
                </c:pt>
                <c:pt idx="244">
                  <c:v>297.52</c:v>
                </c:pt>
                <c:pt idx="245">
                  <c:v>297.52</c:v>
                </c:pt>
                <c:pt idx="246">
                  <c:v>297.52</c:v>
                </c:pt>
                <c:pt idx="247">
                  <c:v>297.52</c:v>
                </c:pt>
                <c:pt idx="248">
                  <c:v>297.52</c:v>
                </c:pt>
                <c:pt idx="249">
                  <c:v>297.52</c:v>
                </c:pt>
                <c:pt idx="250">
                  <c:v>297.52</c:v>
                </c:pt>
                <c:pt idx="251">
                  <c:v>297.52</c:v>
                </c:pt>
                <c:pt idx="252">
                  <c:v>297.52</c:v>
                </c:pt>
                <c:pt idx="253">
                  <c:v>297.52</c:v>
                </c:pt>
                <c:pt idx="254">
                  <c:v>297.52</c:v>
                </c:pt>
                <c:pt idx="255">
                  <c:v>297.52</c:v>
                </c:pt>
                <c:pt idx="256">
                  <c:v>297.52</c:v>
                </c:pt>
                <c:pt idx="257">
                  <c:v>297.52</c:v>
                </c:pt>
                <c:pt idx="258">
                  <c:v>297.52</c:v>
                </c:pt>
                <c:pt idx="259">
                  <c:v>297.52</c:v>
                </c:pt>
                <c:pt idx="260">
                  <c:v>297.52</c:v>
                </c:pt>
                <c:pt idx="261">
                  <c:v>297.52</c:v>
                </c:pt>
                <c:pt idx="262">
                  <c:v>297.52</c:v>
                </c:pt>
                <c:pt idx="263">
                  <c:v>297.52</c:v>
                </c:pt>
                <c:pt idx="264">
                  <c:v>297.52</c:v>
                </c:pt>
                <c:pt idx="265">
                  <c:v>297.52</c:v>
                </c:pt>
                <c:pt idx="266">
                  <c:v>297.52</c:v>
                </c:pt>
                <c:pt idx="267">
                  <c:v>297.52</c:v>
                </c:pt>
                <c:pt idx="268">
                  <c:v>297.52</c:v>
                </c:pt>
                <c:pt idx="269">
                  <c:v>297.52</c:v>
                </c:pt>
                <c:pt idx="270">
                  <c:v>297.52</c:v>
                </c:pt>
                <c:pt idx="271">
                  <c:v>297.52</c:v>
                </c:pt>
                <c:pt idx="272">
                  <c:v>297.52</c:v>
                </c:pt>
                <c:pt idx="273">
                  <c:v>297.52</c:v>
                </c:pt>
                <c:pt idx="274">
                  <c:v>297.52</c:v>
                </c:pt>
                <c:pt idx="275">
                  <c:v>297.52</c:v>
                </c:pt>
                <c:pt idx="276">
                  <c:v>297.52</c:v>
                </c:pt>
                <c:pt idx="277">
                  <c:v>297.52</c:v>
                </c:pt>
                <c:pt idx="278">
                  <c:v>297.52</c:v>
                </c:pt>
                <c:pt idx="279">
                  <c:v>297.52</c:v>
                </c:pt>
                <c:pt idx="280">
                  <c:v>297.52</c:v>
                </c:pt>
                <c:pt idx="281">
                  <c:v>297.52</c:v>
                </c:pt>
                <c:pt idx="282">
                  <c:v>297.52</c:v>
                </c:pt>
                <c:pt idx="283">
                  <c:v>297.52</c:v>
                </c:pt>
                <c:pt idx="284">
                  <c:v>297.52</c:v>
                </c:pt>
                <c:pt idx="285">
                  <c:v>297.52</c:v>
                </c:pt>
                <c:pt idx="286">
                  <c:v>297.52</c:v>
                </c:pt>
                <c:pt idx="287">
                  <c:v>297.52</c:v>
                </c:pt>
                <c:pt idx="288">
                  <c:v>297.52</c:v>
                </c:pt>
                <c:pt idx="289">
                  <c:v>297.52</c:v>
                </c:pt>
                <c:pt idx="290">
                  <c:v>297.52</c:v>
                </c:pt>
                <c:pt idx="291">
                  <c:v>297.52</c:v>
                </c:pt>
                <c:pt idx="292">
                  <c:v>297.52</c:v>
                </c:pt>
                <c:pt idx="293">
                  <c:v>297.52</c:v>
                </c:pt>
                <c:pt idx="294">
                  <c:v>297.52</c:v>
                </c:pt>
                <c:pt idx="295">
                  <c:v>297.52</c:v>
                </c:pt>
                <c:pt idx="296">
                  <c:v>297.52</c:v>
                </c:pt>
                <c:pt idx="297">
                  <c:v>297.52</c:v>
                </c:pt>
                <c:pt idx="298">
                  <c:v>297.52</c:v>
                </c:pt>
                <c:pt idx="299">
                  <c:v>297.52</c:v>
                </c:pt>
                <c:pt idx="300">
                  <c:v>297.52</c:v>
                </c:pt>
                <c:pt idx="301">
                  <c:v>297.52</c:v>
                </c:pt>
                <c:pt idx="302">
                  <c:v>297.52</c:v>
                </c:pt>
                <c:pt idx="303">
                  <c:v>297.52</c:v>
                </c:pt>
                <c:pt idx="304">
                  <c:v>297.52</c:v>
                </c:pt>
                <c:pt idx="305">
                  <c:v>297.52</c:v>
                </c:pt>
                <c:pt idx="306">
                  <c:v>297.52</c:v>
                </c:pt>
                <c:pt idx="307">
                  <c:v>297.52</c:v>
                </c:pt>
                <c:pt idx="308">
                  <c:v>297.52</c:v>
                </c:pt>
                <c:pt idx="309">
                  <c:v>297.52</c:v>
                </c:pt>
                <c:pt idx="310">
                  <c:v>297.52</c:v>
                </c:pt>
                <c:pt idx="311">
                  <c:v>297.52</c:v>
                </c:pt>
                <c:pt idx="312">
                  <c:v>297.52</c:v>
                </c:pt>
                <c:pt idx="313">
                  <c:v>297.52</c:v>
                </c:pt>
                <c:pt idx="314">
                  <c:v>297.52999999999997</c:v>
                </c:pt>
                <c:pt idx="315">
                  <c:v>297.52999999999997</c:v>
                </c:pt>
                <c:pt idx="316">
                  <c:v>297.52999999999997</c:v>
                </c:pt>
                <c:pt idx="317">
                  <c:v>297.52999999999997</c:v>
                </c:pt>
                <c:pt idx="318">
                  <c:v>297.52999999999997</c:v>
                </c:pt>
                <c:pt idx="319">
                  <c:v>297.52999999999997</c:v>
                </c:pt>
                <c:pt idx="320">
                  <c:v>297.52999999999997</c:v>
                </c:pt>
                <c:pt idx="321">
                  <c:v>297.52999999999997</c:v>
                </c:pt>
                <c:pt idx="322">
                  <c:v>297.52999999999997</c:v>
                </c:pt>
                <c:pt idx="323">
                  <c:v>297.52999999999997</c:v>
                </c:pt>
                <c:pt idx="324">
                  <c:v>297.52999999999997</c:v>
                </c:pt>
                <c:pt idx="325">
                  <c:v>297.52999999999997</c:v>
                </c:pt>
                <c:pt idx="326">
                  <c:v>297.52999999999997</c:v>
                </c:pt>
                <c:pt idx="327">
                  <c:v>297.52999999999997</c:v>
                </c:pt>
                <c:pt idx="328">
                  <c:v>297.52999999999997</c:v>
                </c:pt>
                <c:pt idx="329">
                  <c:v>297.52999999999997</c:v>
                </c:pt>
                <c:pt idx="330">
                  <c:v>297.52999999999997</c:v>
                </c:pt>
                <c:pt idx="331">
                  <c:v>297.52999999999997</c:v>
                </c:pt>
                <c:pt idx="332">
                  <c:v>297.52999999999997</c:v>
                </c:pt>
                <c:pt idx="333">
                  <c:v>297.52999999999997</c:v>
                </c:pt>
                <c:pt idx="334">
                  <c:v>297.52999999999997</c:v>
                </c:pt>
                <c:pt idx="335">
                  <c:v>297.52999999999997</c:v>
                </c:pt>
                <c:pt idx="336">
                  <c:v>297.52999999999997</c:v>
                </c:pt>
                <c:pt idx="337">
                  <c:v>297.52999999999997</c:v>
                </c:pt>
                <c:pt idx="338">
                  <c:v>297.52999999999997</c:v>
                </c:pt>
                <c:pt idx="339">
                  <c:v>297.52999999999997</c:v>
                </c:pt>
                <c:pt idx="340">
                  <c:v>295.8</c:v>
                </c:pt>
                <c:pt idx="341">
                  <c:v>295.43</c:v>
                </c:pt>
                <c:pt idx="342">
                  <c:v>294.87</c:v>
                </c:pt>
                <c:pt idx="343">
                  <c:v>294.27</c:v>
                </c:pt>
                <c:pt idx="344">
                  <c:v>293.64999999999998</c:v>
                </c:pt>
                <c:pt idx="345">
                  <c:v>293.04000000000002</c:v>
                </c:pt>
                <c:pt idx="346">
                  <c:v>292.44</c:v>
                </c:pt>
                <c:pt idx="347">
                  <c:v>291.85000000000002</c:v>
                </c:pt>
                <c:pt idx="348">
                  <c:v>291.27</c:v>
                </c:pt>
                <c:pt idx="349">
                  <c:v>290.69</c:v>
                </c:pt>
                <c:pt idx="350">
                  <c:v>290.13</c:v>
                </c:pt>
                <c:pt idx="351">
                  <c:v>289.77999999999997</c:v>
                </c:pt>
                <c:pt idx="352">
                  <c:v>289.42</c:v>
                </c:pt>
                <c:pt idx="353">
                  <c:v>289.05</c:v>
                </c:pt>
                <c:pt idx="354">
                  <c:v>288.69</c:v>
                </c:pt>
                <c:pt idx="355">
                  <c:v>288.32</c:v>
                </c:pt>
                <c:pt idx="356">
                  <c:v>287.95</c:v>
                </c:pt>
                <c:pt idx="357">
                  <c:v>287.57</c:v>
                </c:pt>
                <c:pt idx="358">
                  <c:v>287.2</c:v>
                </c:pt>
                <c:pt idx="359">
                  <c:v>286.83</c:v>
                </c:pt>
                <c:pt idx="360">
                  <c:v>286.45</c:v>
                </c:pt>
                <c:pt idx="361">
                  <c:v>286.07</c:v>
                </c:pt>
                <c:pt idx="362">
                  <c:v>285.7</c:v>
                </c:pt>
                <c:pt idx="363">
                  <c:v>285.32</c:v>
                </c:pt>
                <c:pt idx="364">
                  <c:v>284.94</c:v>
                </c:pt>
                <c:pt idx="365">
                  <c:v>284.57</c:v>
                </c:pt>
                <c:pt idx="366">
                  <c:v>284.19</c:v>
                </c:pt>
                <c:pt idx="367">
                  <c:v>283.81</c:v>
                </c:pt>
                <c:pt idx="368">
                  <c:v>283.44</c:v>
                </c:pt>
                <c:pt idx="369">
                  <c:v>283.06</c:v>
                </c:pt>
                <c:pt idx="370">
                  <c:v>282.69</c:v>
                </c:pt>
                <c:pt idx="371">
                  <c:v>282.32</c:v>
                </c:pt>
                <c:pt idx="372">
                  <c:v>281.94</c:v>
                </c:pt>
                <c:pt idx="373">
                  <c:v>281.57</c:v>
                </c:pt>
                <c:pt idx="374">
                  <c:v>281.2</c:v>
                </c:pt>
                <c:pt idx="375">
                  <c:v>280.83999999999997</c:v>
                </c:pt>
                <c:pt idx="376">
                  <c:v>280.47000000000003</c:v>
                </c:pt>
                <c:pt idx="377">
                  <c:v>280.10000000000002</c:v>
                </c:pt>
                <c:pt idx="378">
                  <c:v>279.74</c:v>
                </c:pt>
                <c:pt idx="379">
                  <c:v>279.37</c:v>
                </c:pt>
                <c:pt idx="380">
                  <c:v>279.01</c:v>
                </c:pt>
                <c:pt idx="381">
                  <c:v>278.64999999999998</c:v>
                </c:pt>
                <c:pt idx="382">
                  <c:v>278.29000000000002</c:v>
                </c:pt>
                <c:pt idx="383">
                  <c:v>277.94</c:v>
                </c:pt>
                <c:pt idx="384">
                  <c:v>277.58</c:v>
                </c:pt>
                <c:pt idx="385">
                  <c:v>277.23</c:v>
                </c:pt>
                <c:pt idx="386">
                  <c:v>276.88</c:v>
                </c:pt>
                <c:pt idx="387">
                  <c:v>276.52999999999997</c:v>
                </c:pt>
                <c:pt idx="388">
                  <c:v>276.18</c:v>
                </c:pt>
                <c:pt idx="389">
                  <c:v>275.83</c:v>
                </c:pt>
                <c:pt idx="390">
                  <c:v>275.49</c:v>
                </c:pt>
                <c:pt idx="391">
                  <c:v>275.14999999999998</c:v>
                </c:pt>
                <c:pt idx="392">
                  <c:v>274.81</c:v>
                </c:pt>
                <c:pt idx="393">
                  <c:v>274.47000000000003</c:v>
                </c:pt>
                <c:pt idx="394">
                  <c:v>274.13</c:v>
                </c:pt>
                <c:pt idx="395">
                  <c:v>273.79000000000002</c:v>
                </c:pt>
                <c:pt idx="396">
                  <c:v>273.45999999999998</c:v>
                </c:pt>
                <c:pt idx="397">
                  <c:v>273.13</c:v>
                </c:pt>
                <c:pt idx="398">
                  <c:v>272.8</c:v>
                </c:pt>
                <c:pt idx="399">
                  <c:v>272.47000000000003</c:v>
                </c:pt>
                <c:pt idx="400">
                  <c:v>272.14</c:v>
                </c:pt>
                <c:pt idx="401">
                  <c:v>271.82</c:v>
                </c:pt>
                <c:pt idx="402">
                  <c:v>271.5</c:v>
                </c:pt>
                <c:pt idx="403">
                  <c:v>271.18</c:v>
                </c:pt>
                <c:pt idx="404">
                  <c:v>270.86</c:v>
                </c:pt>
                <c:pt idx="405">
                  <c:v>270.54000000000002</c:v>
                </c:pt>
                <c:pt idx="406">
                  <c:v>270.23</c:v>
                </c:pt>
                <c:pt idx="407">
                  <c:v>269.91000000000003</c:v>
                </c:pt>
                <c:pt idx="408">
                  <c:v>269.60000000000002</c:v>
                </c:pt>
                <c:pt idx="409">
                  <c:v>269.29000000000002</c:v>
                </c:pt>
                <c:pt idx="410">
                  <c:v>268.98</c:v>
                </c:pt>
                <c:pt idx="411">
                  <c:v>268.68</c:v>
                </c:pt>
                <c:pt idx="412">
                  <c:v>268.37</c:v>
                </c:pt>
                <c:pt idx="413">
                  <c:v>268.07</c:v>
                </c:pt>
                <c:pt idx="414">
                  <c:v>267.77</c:v>
                </c:pt>
                <c:pt idx="415">
                  <c:v>267.47000000000003</c:v>
                </c:pt>
                <c:pt idx="416">
                  <c:v>267.18</c:v>
                </c:pt>
                <c:pt idx="417">
                  <c:v>266.88</c:v>
                </c:pt>
                <c:pt idx="418">
                  <c:v>266.58999999999997</c:v>
                </c:pt>
                <c:pt idx="419">
                  <c:v>266.3</c:v>
                </c:pt>
                <c:pt idx="420">
                  <c:v>266.01</c:v>
                </c:pt>
                <c:pt idx="421">
                  <c:v>265.72000000000003</c:v>
                </c:pt>
                <c:pt idx="422">
                  <c:v>265.43</c:v>
                </c:pt>
                <c:pt idx="423">
                  <c:v>265.14999999999998</c:v>
                </c:pt>
                <c:pt idx="424">
                  <c:v>264.86</c:v>
                </c:pt>
                <c:pt idx="425">
                  <c:v>264.58</c:v>
                </c:pt>
                <c:pt idx="426">
                  <c:v>264.3</c:v>
                </c:pt>
                <c:pt idx="427">
                  <c:v>264.02</c:v>
                </c:pt>
                <c:pt idx="428">
                  <c:v>263.75</c:v>
                </c:pt>
                <c:pt idx="429">
                  <c:v>263.47000000000003</c:v>
                </c:pt>
                <c:pt idx="430">
                  <c:v>263.2</c:v>
                </c:pt>
                <c:pt idx="431">
                  <c:v>262.93</c:v>
                </c:pt>
                <c:pt idx="432">
                  <c:v>262.66000000000003</c:v>
                </c:pt>
                <c:pt idx="433">
                  <c:v>262.39</c:v>
                </c:pt>
                <c:pt idx="434">
                  <c:v>262.12</c:v>
                </c:pt>
                <c:pt idx="435">
                  <c:v>261.86</c:v>
                </c:pt>
                <c:pt idx="436">
                  <c:v>261.58999999999997</c:v>
                </c:pt>
                <c:pt idx="437">
                  <c:v>261.33</c:v>
                </c:pt>
                <c:pt idx="438">
                  <c:v>261.07</c:v>
                </c:pt>
                <c:pt idx="439">
                  <c:v>260.81</c:v>
                </c:pt>
                <c:pt idx="440">
                  <c:v>260.55</c:v>
                </c:pt>
                <c:pt idx="441">
                  <c:v>260.3</c:v>
                </c:pt>
                <c:pt idx="442">
                  <c:v>260.04000000000002</c:v>
                </c:pt>
                <c:pt idx="443">
                  <c:v>259.79000000000002</c:v>
                </c:pt>
                <c:pt idx="444">
                  <c:v>259.54000000000002</c:v>
                </c:pt>
                <c:pt idx="445">
                  <c:v>259.29000000000002</c:v>
                </c:pt>
                <c:pt idx="446">
                  <c:v>259.04000000000002</c:v>
                </c:pt>
                <c:pt idx="447">
                  <c:v>258.79000000000002</c:v>
                </c:pt>
                <c:pt idx="448">
                  <c:v>258.55</c:v>
                </c:pt>
                <c:pt idx="449">
                  <c:v>258.3</c:v>
                </c:pt>
                <c:pt idx="450">
                  <c:v>258.06</c:v>
                </c:pt>
                <c:pt idx="451">
                  <c:v>257.82</c:v>
                </c:pt>
                <c:pt idx="452">
                  <c:v>257.58</c:v>
                </c:pt>
                <c:pt idx="453">
                  <c:v>257.33999999999997</c:v>
                </c:pt>
                <c:pt idx="454">
                  <c:v>257.10000000000002</c:v>
                </c:pt>
                <c:pt idx="455">
                  <c:v>256.86</c:v>
                </c:pt>
                <c:pt idx="456">
                  <c:v>256.63</c:v>
                </c:pt>
                <c:pt idx="457">
                  <c:v>256.39</c:v>
                </c:pt>
                <c:pt idx="458">
                  <c:v>256.16000000000003</c:v>
                </c:pt>
                <c:pt idx="459">
                  <c:v>255.93</c:v>
                </c:pt>
                <c:pt idx="460">
                  <c:v>255.7</c:v>
                </c:pt>
                <c:pt idx="461">
                  <c:v>255.47</c:v>
                </c:pt>
                <c:pt idx="462">
                  <c:v>255.24</c:v>
                </c:pt>
                <c:pt idx="463">
                  <c:v>255.02</c:v>
                </c:pt>
                <c:pt idx="464">
                  <c:v>254.8</c:v>
                </c:pt>
                <c:pt idx="465">
                  <c:v>254.57</c:v>
                </c:pt>
                <c:pt idx="466">
                  <c:v>254.35</c:v>
                </c:pt>
                <c:pt idx="467">
                  <c:v>254.13</c:v>
                </c:pt>
                <c:pt idx="468">
                  <c:v>253.91</c:v>
                </c:pt>
                <c:pt idx="469">
                  <c:v>253.69</c:v>
                </c:pt>
                <c:pt idx="470">
                  <c:v>253.48</c:v>
                </c:pt>
                <c:pt idx="471">
                  <c:v>253.26</c:v>
                </c:pt>
                <c:pt idx="472">
                  <c:v>253.05</c:v>
                </c:pt>
                <c:pt idx="473">
                  <c:v>252.83</c:v>
                </c:pt>
                <c:pt idx="474">
                  <c:v>252.62</c:v>
                </c:pt>
                <c:pt idx="475">
                  <c:v>252.41</c:v>
                </c:pt>
                <c:pt idx="476">
                  <c:v>252.2</c:v>
                </c:pt>
                <c:pt idx="477">
                  <c:v>251.99</c:v>
                </c:pt>
                <c:pt idx="478">
                  <c:v>251.79</c:v>
                </c:pt>
                <c:pt idx="479">
                  <c:v>251.58</c:v>
                </c:pt>
                <c:pt idx="480">
                  <c:v>251.37</c:v>
                </c:pt>
                <c:pt idx="481">
                  <c:v>251.17</c:v>
                </c:pt>
                <c:pt idx="482">
                  <c:v>250.97</c:v>
                </c:pt>
                <c:pt idx="483">
                  <c:v>250.77</c:v>
                </c:pt>
                <c:pt idx="484">
                  <c:v>250.56</c:v>
                </c:pt>
                <c:pt idx="485">
                  <c:v>250.36</c:v>
                </c:pt>
                <c:pt idx="486">
                  <c:v>250.17</c:v>
                </c:pt>
                <c:pt idx="487">
                  <c:v>249.97</c:v>
                </c:pt>
                <c:pt idx="488">
                  <c:v>249.77</c:v>
                </c:pt>
                <c:pt idx="489">
                  <c:v>249.58</c:v>
                </c:pt>
                <c:pt idx="490">
                  <c:v>249.38</c:v>
                </c:pt>
                <c:pt idx="491">
                  <c:v>249.19</c:v>
                </c:pt>
                <c:pt idx="492">
                  <c:v>248.99</c:v>
                </c:pt>
                <c:pt idx="493">
                  <c:v>248.8</c:v>
                </c:pt>
                <c:pt idx="494">
                  <c:v>248.61</c:v>
                </c:pt>
                <c:pt idx="495">
                  <c:v>248.42</c:v>
                </c:pt>
                <c:pt idx="496">
                  <c:v>248.23</c:v>
                </c:pt>
                <c:pt idx="497">
                  <c:v>248.05</c:v>
                </c:pt>
                <c:pt idx="498">
                  <c:v>247.86</c:v>
                </c:pt>
                <c:pt idx="499">
                  <c:v>247.67</c:v>
                </c:pt>
                <c:pt idx="500">
                  <c:v>247.49</c:v>
                </c:pt>
                <c:pt idx="501">
                  <c:v>247.3</c:v>
                </c:pt>
                <c:pt idx="502">
                  <c:v>247.12</c:v>
                </c:pt>
                <c:pt idx="503">
                  <c:v>246.94</c:v>
                </c:pt>
                <c:pt idx="504">
                  <c:v>246.76</c:v>
                </c:pt>
                <c:pt idx="505">
                  <c:v>246.58</c:v>
                </c:pt>
                <c:pt idx="506">
                  <c:v>246.4</c:v>
                </c:pt>
                <c:pt idx="507">
                  <c:v>246.22</c:v>
                </c:pt>
                <c:pt idx="508">
                  <c:v>246.04</c:v>
                </c:pt>
                <c:pt idx="509">
                  <c:v>245.87</c:v>
                </c:pt>
                <c:pt idx="510">
                  <c:v>245.69</c:v>
                </c:pt>
                <c:pt idx="511">
                  <c:v>245.51</c:v>
                </c:pt>
                <c:pt idx="512">
                  <c:v>245.34</c:v>
                </c:pt>
                <c:pt idx="513">
                  <c:v>245.17</c:v>
                </c:pt>
                <c:pt idx="514">
                  <c:v>244.99</c:v>
                </c:pt>
                <c:pt idx="515">
                  <c:v>244.82</c:v>
                </c:pt>
                <c:pt idx="516">
                  <c:v>244.65</c:v>
                </c:pt>
                <c:pt idx="517">
                  <c:v>244.48</c:v>
                </c:pt>
                <c:pt idx="518">
                  <c:v>244.31</c:v>
                </c:pt>
                <c:pt idx="519">
                  <c:v>244.15</c:v>
                </c:pt>
                <c:pt idx="520">
                  <c:v>243.98</c:v>
                </c:pt>
                <c:pt idx="521">
                  <c:v>243.81</c:v>
                </c:pt>
                <c:pt idx="522">
                  <c:v>243.65</c:v>
                </c:pt>
                <c:pt idx="523">
                  <c:v>243.48</c:v>
                </c:pt>
                <c:pt idx="524">
                  <c:v>243.32</c:v>
                </c:pt>
                <c:pt idx="525">
                  <c:v>243.15</c:v>
                </c:pt>
                <c:pt idx="526">
                  <c:v>242.99</c:v>
                </c:pt>
                <c:pt idx="527">
                  <c:v>242.83</c:v>
                </c:pt>
                <c:pt idx="528">
                  <c:v>242.67</c:v>
                </c:pt>
                <c:pt idx="529">
                  <c:v>242.51</c:v>
                </c:pt>
                <c:pt idx="530">
                  <c:v>242.35</c:v>
                </c:pt>
                <c:pt idx="531">
                  <c:v>242.19</c:v>
                </c:pt>
                <c:pt idx="532">
                  <c:v>242.03</c:v>
                </c:pt>
                <c:pt idx="533">
                  <c:v>241.88</c:v>
                </c:pt>
                <c:pt idx="534">
                  <c:v>241.72</c:v>
                </c:pt>
                <c:pt idx="535">
                  <c:v>241.56</c:v>
                </c:pt>
                <c:pt idx="536">
                  <c:v>241.41</c:v>
                </c:pt>
                <c:pt idx="537">
                  <c:v>241.25</c:v>
                </c:pt>
                <c:pt idx="538">
                  <c:v>241.1</c:v>
                </c:pt>
                <c:pt idx="539">
                  <c:v>240.95</c:v>
                </c:pt>
                <c:pt idx="540">
                  <c:v>240.8</c:v>
                </c:pt>
                <c:pt idx="541">
                  <c:v>240.64</c:v>
                </c:pt>
                <c:pt idx="542">
                  <c:v>240.49</c:v>
                </c:pt>
                <c:pt idx="543">
                  <c:v>240.34</c:v>
                </c:pt>
                <c:pt idx="544">
                  <c:v>240.19</c:v>
                </c:pt>
                <c:pt idx="545">
                  <c:v>240.05</c:v>
                </c:pt>
                <c:pt idx="546">
                  <c:v>239.9</c:v>
                </c:pt>
                <c:pt idx="547">
                  <c:v>239.75</c:v>
                </c:pt>
                <c:pt idx="548">
                  <c:v>239.6</c:v>
                </c:pt>
                <c:pt idx="549">
                  <c:v>239.46</c:v>
                </c:pt>
                <c:pt idx="550">
                  <c:v>239.31</c:v>
                </c:pt>
                <c:pt idx="551">
                  <c:v>239.17</c:v>
                </c:pt>
                <c:pt idx="552">
                  <c:v>239.03</c:v>
                </c:pt>
                <c:pt idx="553">
                  <c:v>238.88</c:v>
                </c:pt>
                <c:pt idx="554">
                  <c:v>238.74</c:v>
                </c:pt>
                <c:pt idx="555">
                  <c:v>238.6</c:v>
                </c:pt>
                <c:pt idx="556">
                  <c:v>238.6</c:v>
                </c:pt>
                <c:pt idx="557">
                  <c:v>239.03</c:v>
                </c:pt>
                <c:pt idx="558">
                  <c:v>239.25</c:v>
                </c:pt>
                <c:pt idx="559">
                  <c:v>239.4</c:v>
                </c:pt>
                <c:pt idx="560">
                  <c:v>239.54</c:v>
                </c:pt>
                <c:pt idx="561">
                  <c:v>239.71</c:v>
                </c:pt>
                <c:pt idx="562">
                  <c:v>239.88</c:v>
                </c:pt>
                <c:pt idx="563">
                  <c:v>240.07</c:v>
                </c:pt>
                <c:pt idx="564">
                  <c:v>240.39</c:v>
                </c:pt>
                <c:pt idx="565">
                  <c:v>240.79</c:v>
                </c:pt>
                <c:pt idx="566">
                  <c:v>241.25</c:v>
                </c:pt>
                <c:pt idx="567">
                  <c:v>241.7</c:v>
                </c:pt>
                <c:pt idx="568">
                  <c:v>242.15</c:v>
                </c:pt>
                <c:pt idx="569">
                  <c:v>242.59</c:v>
                </c:pt>
                <c:pt idx="570">
                  <c:v>243.03</c:v>
                </c:pt>
                <c:pt idx="571">
                  <c:v>243.46</c:v>
                </c:pt>
                <c:pt idx="572">
                  <c:v>243.89</c:v>
                </c:pt>
                <c:pt idx="573">
                  <c:v>244.32</c:v>
                </c:pt>
                <c:pt idx="574">
                  <c:v>244.74</c:v>
                </c:pt>
                <c:pt idx="575">
                  <c:v>245.16</c:v>
                </c:pt>
                <c:pt idx="576">
                  <c:v>245.57</c:v>
                </c:pt>
                <c:pt idx="577">
                  <c:v>245.98</c:v>
                </c:pt>
                <c:pt idx="578">
                  <c:v>246.38</c:v>
                </c:pt>
                <c:pt idx="579">
                  <c:v>246.78</c:v>
                </c:pt>
                <c:pt idx="580">
                  <c:v>247.18</c:v>
                </c:pt>
                <c:pt idx="581">
                  <c:v>247.57</c:v>
                </c:pt>
                <c:pt idx="582">
                  <c:v>247.96</c:v>
                </c:pt>
                <c:pt idx="583">
                  <c:v>248.34</c:v>
                </c:pt>
                <c:pt idx="584">
                  <c:v>248.72</c:v>
                </c:pt>
                <c:pt idx="585">
                  <c:v>249.1</c:v>
                </c:pt>
                <c:pt idx="586">
                  <c:v>249.47</c:v>
                </c:pt>
                <c:pt idx="587">
                  <c:v>249.84</c:v>
                </c:pt>
                <c:pt idx="588">
                  <c:v>250.21</c:v>
                </c:pt>
                <c:pt idx="589">
                  <c:v>250.57</c:v>
                </c:pt>
                <c:pt idx="590">
                  <c:v>250.93</c:v>
                </c:pt>
                <c:pt idx="591">
                  <c:v>251.29</c:v>
                </c:pt>
                <c:pt idx="592">
                  <c:v>251.64</c:v>
                </c:pt>
                <c:pt idx="593">
                  <c:v>251.99</c:v>
                </c:pt>
                <c:pt idx="594">
                  <c:v>252.33</c:v>
                </c:pt>
                <c:pt idx="595">
                  <c:v>252.68</c:v>
                </c:pt>
                <c:pt idx="596">
                  <c:v>253.02</c:v>
                </c:pt>
                <c:pt idx="597">
                  <c:v>253.36</c:v>
                </c:pt>
                <c:pt idx="598">
                  <c:v>253.69</c:v>
                </c:pt>
                <c:pt idx="599">
                  <c:v>254.02</c:v>
                </c:pt>
                <c:pt idx="600">
                  <c:v>254.35</c:v>
                </c:pt>
                <c:pt idx="601">
                  <c:v>254.68</c:v>
                </c:pt>
                <c:pt idx="602">
                  <c:v>255</c:v>
                </c:pt>
                <c:pt idx="603">
                  <c:v>255.32</c:v>
                </c:pt>
                <c:pt idx="604">
                  <c:v>255.64</c:v>
                </c:pt>
                <c:pt idx="605">
                  <c:v>255.96</c:v>
                </c:pt>
                <c:pt idx="606">
                  <c:v>256.27</c:v>
                </c:pt>
                <c:pt idx="607">
                  <c:v>256.58</c:v>
                </c:pt>
                <c:pt idx="608">
                  <c:v>256.89</c:v>
                </c:pt>
                <c:pt idx="609">
                  <c:v>257.2</c:v>
                </c:pt>
                <c:pt idx="610">
                  <c:v>257.5</c:v>
                </c:pt>
                <c:pt idx="611">
                  <c:v>257.8</c:v>
                </c:pt>
                <c:pt idx="612">
                  <c:v>258.10000000000002</c:v>
                </c:pt>
                <c:pt idx="613">
                  <c:v>258.39999999999998</c:v>
                </c:pt>
                <c:pt idx="614">
                  <c:v>258.69</c:v>
                </c:pt>
                <c:pt idx="615">
                  <c:v>258.99</c:v>
                </c:pt>
                <c:pt idx="616">
                  <c:v>259.27999999999997</c:v>
                </c:pt>
                <c:pt idx="617">
                  <c:v>259.57</c:v>
                </c:pt>
                <c:pt idx="618">
                  <c:v>259.85000000000002</c:v>
                </c:pt>
                <c:pt idx="619">
                  <c:v>260.14</c:v>
                </c:pt>
                <c:pt idx="620">
                  <c:v>260.42</c:v>
                </c:pt>
                <c:pt idx="621">
                  <c:v>260.7</c:v>
                </c:pt>
                <c:pt idx="622">
                  <c:v>260.98</c:v>
                </c:pt>
                <c:pt idx="623">
                  <c:v>261.26</c:v>
                </c:pt>
                <c:pt idx="624">
                  <c:v>261.52999999999997</c:v>
                </c:pt>
                <c:pt idx="625">
                  <c:v>261.8</c:v>
                </c:pt>
                <c:pt idx="626">
                  <c:v>262.07</c:v>
                </c:pt>
                <c:pt idx="627">
                  <c:v>262.33999999999997</c:v>
                </c:pt>
                <c:pt idx="628">
                  <c:v>262.61</c:v>
                </c:pt>
                <c:pt idx="629">
                  <c:v>262.87</c:v>
                </c:pt>
                <c:pt idx="630">
                  <c:v>263.14</c:v>
                </c:pt>
                <c:pt idx="631">
                  <c:v>263.39999999999998</c:v>
                </c:pt>
                <c:pt idx="632">
                  <c:v>263.66000000000003</c:v>
                </c:pt>
                <c:pt idx="633">
                  <c:v>263.92</c:v>
                </c:pt>
                <c:pt idx="634">
                  <c:v>264.17</c:v>
                </c:pt>
                <c:pt idx="635">
                  <c:v>264.43</c:v>
                </c:pt>
                <c:pt idx="636">
                  <c:v>264.68</c:v>
                </c:pt>
                <c:pt idx="637">
                  <c:v>264.93</c:v>
                </c:pt>
                <c:pt idx="638">
                  <c:v>265.18</c:v>
                </c:pt>
                <c:pt idx="639">
                  <c:v>265.43</c:v>
                </c:pt>
                <c:pt idx="640">
                  <c:v>265.67</c:v>
                </c:pt>
                <c:pt idx="641">
                  <c:v>265.92</c:v>
                </c:pt>
                <c:pt idx="642">
                  <c:v>266.16000000000003</c:v>
                </c:pt>
                <c:pt idx="643">
                  <c:v>266.39999999999998</c:v>
                </c:pt>
                <c:pt idx="644">
                  <c:v>266.64</c:v>
                </c:pt>
                <c:pt idx="645">
                  <c:v>266.88</c:v>
                </c:pt>
                <c:pt idx="646">
                  <c:v>267.11</c:v>
                </c:pt>
                <c:pt idx="647">
                  <c:v>267.35000000000002</c:v>
                </c:pt>
                <c:pt idx="648">
                  <c:v>267.58</c:v>
                </c:pt>
                <c:pt idx="649">
                  <c:v>267.81</c:v>
                </c:pt>
                <c:pt idx="650">
                  <c:v>268.04000000000002</c:v>
                </c:pt>
                <c:pt idx="651">
                  <c:v>268.27</c:v>
                </c:pt>
                <c:pt idx="652">
                  <c:v>268.49</c:v>
                </c:pt>
                <c:pt idx="653">
                  <c:v>268.72000000000003</c:v>
                </c:pt>
                <c:pt idx="654">
                  <c:v>268.94</c:v>
                </c:pt>
                <c:pt idx="655">
                  <c:v>269.16000000000003</c:v>
                </c:pt>
                <c:pt idx="656">
                  <c:v>269.38</c:v>
                </c:pt>
                <c:pt idx="657">
                  <c:v>269.60000000000002</c:v>
                </c:pt>
                <c:pt idx="658">
                  <c:v>269.82</c:v>
                </c:pt>
                <c:pt idx="659">
                  <c:v>270.04000000000002</c:v>
                </c:pt>
                <c:pt idx="660">
                  <c:v>270.25</c:v>
                </c:pt>
                <c:pt idx="661">
                  <c:v>270.45999999999998</c:v>
                </c:pt>
                <c:pt idx="662">
                  <c:v>270.67</c:v>
                </c:pt>
                <c:pt idx="663">
                  <c:v>270.88</c:v>
                </c:pt>
                <c:pt idx="664">
                  <c:v>271.08999999999997</c:v>
                </c:pt>
                <c:pt idx="665">
                  <c:v>271.3</c:v>
                </c:pt>
                <c:pt idx="666">
                  <c:v>271.51</c:v>
                </c:pt>
                <c:pt idx="667">
                  <c:v>271.70999999999998</c:v>
                </c:pt>
                <c:pt idx="668">
                  <c:v>271.91000000000003</c:v>
                </c:pt>
                <c:pt idx="669">
                  <c:v>272.11</c:v>
                </c:pt>
                <c:pt idx="670">
                  <c:v>272.31</c:v>
                </c:pt>
                <c:pt idx="671">
                  <c:v>272.51</c:v>
                </c:pt>
                <c:pt idx="672">
                  <c:v>272.70999999999998</c:v>
                </c:pt>
                <c:pt idx="673">
                  <c:v>272.91000000000003</c:v>
                </c:pt>
                <c:pt idx="674">
                  <c:v>273.10000000000002</c:v>
                </c:pt>
                <c:pt idx="675">
                  <c:v>273.29000000000002</c:v>
                </c:pt>
                <c:pt idx="676">
                  <c:v>273.48</c:v>
                </c:pt>
                <c:pt idx="677">
                  <c:v>273.67</c:v>
                </c:pt>
                <c:pt idx="678">
                  <c:v>273.86</c:v>
                </c:pt>
                <c:pt idx="679">
                  <c:v>274.05</c:v>
                </c:pt>
                <c:pt idx="680">
                  <c:v>274.24</c:v>
                </c:pt>
                <c:pt idx="681">
                  <c:v>274.42</c:v>
                </c:pt>
                <c:pt idx="682">
                  <c:v>274.61</c:v>
                </c:pt>
                <c:pt idx="683">
                  <c:v>274.79000000000002</c:v>
                </c:pt>
                <c:pt idx="684">
                  <c:v>274.97000000000003</c:v>
                </c:pt>
                <c:pt idx="685">
                  <c:v>275.14999999999998</c:v>
                </c:pt>
                <c:pt idx="686">
                  <c:v>275.33</c:v>
                </c:pt>
                <c:pt idx="687">
                  <c:v>275.51</c:v>
                </c:pt>
                <c:pt idx="688">
                  <c:v>275.68</c:v>
                </c:pt>
                <c:pt idx="689">
                  <c:v>275.86</c:v>
                </c:pt>
                <c:pt idx="690">
                  <c:v>276.02999999999997</c:v>
                </c:pt>
                <c:pt idx="691">
                  <c:v>276.2</c:v>
                </c:pt>
                <c:pt idx="692">
                  <c:v>276.37</c:v>
                </c:pt>
                <c:pt idx="693">
                  <c:v>276.54000000000002</c:v>
                </c:pt>
                <c:pt idx="694">
                  <c:v>276.70999999999998</c:v>
                </c:pt>
                <c:pt idx="695">
                  <c:v>276.88</c:v>
                </c:pt>
                <c:pt idx="696">
                  <c:v>277.04000000000002</c:v>
                </c:pt>
                <c:pt idx="697">
                  <c:v>277.20999999999998</c:v>
                </c:pt>
                <c:pt idx="698">
                  <c:v>277.37</c:v>
                </c:pt>
                <c:pt idx="699">
                  <c:v>277.54000000000002</c:v>
                </c:pt>
                <c:pt idx="700">
                  <c:v>277.7</c:v>
                </c:pt>
                <c:pt idx="701">
                  <c:v>277.86</c:v>
                </c:pt>
                <c:pt idx="702">
                  <c:v>278.02</c:v>
                </c:pt>
                <c:pt idx="703">
                  <c:v>278.17</c:v>
                </c:pt>
                <c:pt idx="704">
                  <c:v>278.33</c:v>
                </c:pt>
                <c:pt idx="705">
                  <c:v>278.49</c:v>
                </c:pt>
                <c:pt idx="706">
                  <c:v>278.64</c:v>
                </c:pt>
                <c:pt idx="707">
                  <c:v>278.79000000000002</c:v>
                </c:pt>
                <c:pt idx="708">
                  <c:v>278.95</c:v>
                </c:pt>
                <c:pt idx="709">
                  <c:v>279.10000000000002</c:v>
                </c:pt>
                <c:pt idx="710">
                  <c:v>279.25</c:v>
                </c:pt>
                <c:pt idx="711">
                  <c:v>279.39</c:v>
                </c:pt>
                <c:pt idx="712">
                  <c:v>279.54000000000002</c:v>
                </c:pt>
                <c:pt idx="713">
                  <c:v>279.69</c:v>
                </c:pt>
                <c:pt idx="714">
                  <c:v>279.83</c:v>
                </c:pt>
                <c:pt idx="715">
                  <c:v>279.98</c:v>
                </c:pt>
                <c:pt idx="716">
                  <c:v>280.12</c:v>
                </c:pt>
                <c:pt idx="717">
                  <c:v>280.26</c:v>
                </c:pt>
                <c:pt idx="718">
                  <c:v>280.41000000000003</c:v>
                </c:pt>
                <c:pt idx="719">
                  <c:v>280.55</c:v>
                </c:pt>
                <c:pt idx="720">
                  <c:v>280.68</c:v>
                </c:pt>
                <c:pt idx="721">
                  <c:v>280.82</c:v>
                </c:pt>
                <c:pt idx="722">
                  <c:v>280.95999999999998</c:v>
                </c:pt>
                <c:pt idx="723">
                  <c:v>281.10000000000002</c:v>
                </c:pt>
                <c:pt idx="724">
                  <c:v>281.23</c:v>
                </c:pt>
                <c:pt idx="725">
                  <c:v>281.36</c:v>
                </c:pt>
                <c:pt idx="726">
                  <c:v>281.5</c:v>
                </c:pt>
                <c:pt idx="727">
                  <c:v>281.63</c:v>
                </c:pt>
                <c:pt idx="728">
                  <c:v>281.76</c:v>
                </c:pt>
                <c:pt idx="729">
                  <c:v>281.89</c:v>
                </c:pt>
                <c:pt idx="730">
                  <c:v>282.02</c:v>
                </c:pt>
                <c:pt idx="731">
                  <c:v>282.14999999999998</c:v>
                </c:pt>
                <c:pt idx="732">
                  <c:v>282.27</c:v>
                </c:pt>
                <c:pt idx="733">
                  <c:v>282.39999999999998</c:v>
                </c:pt>
                <c:pt idx="734">
                  <c:v>282.52</c:v>
                </c:pt>
                <c:pt idx="735">
                  <c:v>282.64999999999998</c:v>
                </c:pt>
                <c:pt idx="736">
                  <c:v>282.77</c:v>
                </c:pt>
                <c:pt idx="737">
                  <c:v>282.89</c:v>
                </c:pt>
                <c:pt idx="738">
                  <c:v>283.01</c:v>
                </c:pt>
                <c:pt idx="739">
                  <c:v>283.13</c:v>
                </c:pt>
                <c:pt idx="740">
                  <c:v>283.25</c:v>
                </c:pt>
                <c:pt idx="741">
                  <c:v>283.37</c:v>
                </c:pt>
                <c:pt idx="742">
                  <c:v>283.49</c:v>
                </c:pt>
                <c:pt idx="743">
                  <c:v>283.61</c:v>
                </c:pt>
                <c:pt idx="744">
                  <c:v>283.72000000000003</c:v>
                </c:pt>
                <c:pt idx="745">
                  <c:v>283.83999999999997</c:v>
                </c:pt>
                <c:pt idx="746">
                  <c:v>283.95</c:v>
                </c:pt>
                <c:pt idx="747">
                  <c:v>284.06</c:v>
                </c:pt>
                <c:pt idx="748">
                  <c:v>284.18</c:v>
                </c:pt>
                <c:pt idx="749">
                  <c:v>284.29000000000002</c:v>
                </c:pt>
                <c:pt idx="750">
                  <c:v>284.39999999999998</c:v>
                </c:pt>
                <c:pt idx="751">
                  <c:v>284.51</c:v>
                </c:pt>
                <c:pt idx="752">
                  <c:v>284.62</c:v>
                </c:pt>
                <c:pt idx="753">
                  <c:v>284.72000000000003</c:v>
                </c:pt>
                <c:pt idx="754">
                  <c:v>284.83</c:v>
                </c:pt>
                <c:pt idx="755">
                  <c:v>284.94</c:v>
                </c:pt>
                <c:pt idx="756">
                  <c:v>285.04000000000002</c:v>
                </c:pt>
                <c:pt idx="757">
                  <c:v>285.14999999999998</c:v>
                </c:pt>
                <c:pt idx="758">
                  <c:v>285.25</c:v>
                </c:pt>
                <c:pt idx="759">
                  <c:v>285.35000000000002</c:v>
                </c:pt>
                <c:pt idx="760">
                  <c:v>285.45999999999998</c:v>
                </c:pt>
                <c:pt idx="761">
                  <c:v>285.56</c:v>
                </c:pt>
                <c:pt idx="762">
                  <c:v>285.66000000000003</c:v>
                </c:pt>
                <c:pt idx="763">
                  <c:v>285.76</c:v>
                </c:pt>
                <c:pt idx="764">
                  <c:v>285.86</c:v>
                </c:pt>
                <c:pt idx="765">
                  <c:v>285.95</c:v>
                </c:pt>
                <c:pt idx="766">
                  <c:v>286.05</c:v>
                </c:pt>
                <c:pt idx="767">
                  <c:v>286.14999999999998</c:v>
                </c:pt>
                <c:pt idx="768">
                  <c:v>286.24</c:v>
                </c:pt>
                <c:pt idx="769">
                  <c:v>286.33999999999997</c:v>
                </c:pt>
                <c:pt idx="770">
                  <c:v>286.43</c:v>
                </c:pt>
                <c:pt idx="771">
                  <c:v>286.52999999999997</c:v>
                </c:pt>
                <c:pt idx="772">
                  <c:v>286.62</c:v>
                </c:pt>
                <c:pt idx="773">
                  <c:v>286.70999999999998</c:v>
                </c:pt>
                <c:pt idx="774">
                  <c:v>286.8</c:v>
                </c:pt>
                <c:pt idx="775">
                  <c:v>286.89</c:v>
                </c:pt>
                <c:pt idx="776">
                  <c:v>286.98</c:v>
                </c:pt>
                <c:pt idx="777">
                  <c:v>287.07</c:v>
                </c:pt>
                <c:pt idx="778">
                  <c:v>287.16000000000003</c:v>
                </c:pt>
                <c:pt idx="779">
                  <c:v>287.25</c:v>
                </c:pt>
                <c:pt idx="780">
                  <c:v>287.33</c:v>
                </c:pt>
                <c:pt idx="781">
                  <c:v>287.42</c:v>
                </c:pt>
                <c:pt idx="782">
                  <c:v>287.51</c:v>
                </c:pt>
                <c:pt idx="783">
                  <c:v>287.58999999999997</c:v>
                </c:pt>
                <c:pt idx="784">
                  <c:v>287.68</c:v>
                </c:pt>
                <c:pt idx="785">
                  <c:v>287.76</c:v>
                </c:pt>
                <c:pt idx="786">
                  <c:v>287.83999999999997</c:v>
                </c:pt>
                <c:pt idx="787">
                  <c:v>287.92</c:v>
                </c:pt>
                <c:pt idx="788">
                  <c:v>288.01</c:v>
                </c:pt>
                <c:pt idx="789">
                  <c:v>288.08999999999997</c:v>
                </c:pt>
                <c:pt idx="790">
                  <c:v>288.17</c:v>
                </c:pt>
                <c:pt idx="791">
                  <c:v>288.25</c:v>
                </c:pt>
                <c:pt idx="792">
                  <c:v>288.33</c:v>
                </c:pt>
                <c:pt idx="793">
                  <c:v>288.39999999999998</c:v>
                </c:pt>
                <c:pt idx="794">
                  <c:v>288.48</c:v>
                </c:pt>
                <c:pt idx="795">
                  <c:v>288.56</c:v>
                </c:pt>
                <c:pt idx="796">
                  <c:v>288.63</c:v>
                </c:pt>
                <c:pt idx="797">
                  <c:v>288.70999999999998</c:v>
                </c:pt>
                <c:pt idx="798">
                  <c:v>288.79000000000002</c:v>
                </c:pt>
                <c:pt idx="799">
                  <c:v>288.86</c:v>
                </c:pt>
                <c:pt idx="800">
                  <c:v>288.93</c:v>
                </c:pt>
                <c:pt idx="801">
                  <c:v>289.01</c:v>
                </c:pt>
                <c:pt idx="802">
                  <c:v>289.08</c:v>
                </c:pt>
                <c:pt idx="803">
                  <c:v>289.14999999999998</c:v>
                </c:pt>
                <c:pt idx="804">
                  <c:v>289.22000000000003</c:v>
                </c:pt>
                <c:pt idx="805">
                  <c:v>289.29000000000002</c:v>
                </c:pt>
                <c:pt idx="806">
                  <c:v>289.37</c:v>
                </c:pt>
                <c:pt idx="807">
                  <c:v>289.44</c:v>
                </c:pt>
                <c:pt idx="808">
                  <c:v>289.5</c:v>
                </c:pt>
                <c:pt idx="809">
                  <c:v>289.57</c:v>
                </c:pt>
                <c:pt idx="810">
                  <c:v>289.64</c:v>
                </c:pt>
                <c:pt idx="811">
                  <c:v>289.70999999999998</c:v>
                </c:pt>
                <c:pt idx="812">
                  <c:v>289.77999999999997</c:v>
                </c:pt>
                <c:pt idx="813">
                  <c:v>289.83999999999997</c:v>
                </c:pt>
                <c:pt idx="814">
                  <c:v>289.91000000000003</c:v>
                </c:pt>
                <c:pt idx="815">
                  <c:v>289.97000000000003</c:v>
                </c:pt>
                <c:pt idx="816">
                  <c:v>290.04000000000002</c:v>
                </c:pt>
                <c:pt idx="817">
                  <c:v>290.10000000000002</c:v>
                </c:pt>
                <c:pt idx="818">
                  <c:v>290.17</c:v>
                </c:pt>
                <c:pt idx="819">
                  <c:v>290.23</c:v>
                </c:pt>
                <c:pt idx="820">
                  <c:v>290.29000000000002</c:v>
                </c:pt>
                <c:pt idx="821">
                  <c:v>290.35000000000002</c:v>
                </c:pt>
                <c:pt idx="822">
                  <c:v>290.42</c:v>
                </c:pt>
                <c:pt idx="823">
                  <c:v>290.48</c:v>
                </c:pt>
                <c:pt idx="824">
                  <c:v>290.54000000000002</c:v>
                </c:pt>
                <c:pt idx="825">
                  <c:v>290.60000000000002</c:v>
                </c:pt>
                <c:pt idx="826">
                  <c:v>290.66000000000003</c:v>
                </c:pt>
                <c:pt idx="827">
                  <c:v>290.72000000000003</c:v>
                </c:pt>
                <c:pt idx="828">
                  <c:v>290.77</c:v>
                </c:pt>
                <c:pt idx="829">
                  <c:v>290.83</c:v>
                </c:pt>
                <c:pt idx="830">
                  <c:v>290.89</c:v>
                </c:pt>
                <c:pt idx="831">
                  <c:v>290.95</c:v>
                </c:pt>
                <c:pt idx="832">
                  <c:v>291</c:v>
                </c:pt>
                <c:pt idx="833">
                  <c:v>291.06</c:v>
                </c:pt>
                <c:pt idx="834">
                  <c:v>291.12</c:v>
                </c:pt>
                <c:pt idx="835">
                  <c:v>291.17</c:v>
                </c:pt>
                <c:pt idx="836">
                  <c:v>291.23</c:v>
                </c:pt>
                <c:pt idx="837">
                  <c:v>291.27999999999997</c:v>
                </c:pt>
                <c:pt idx="838">
                  <c:v>291.33999999999997</c:v>
                </c:pt>
                <c:pt idx="839">
                  <c:v>291.39</c:v>
                </c:pt>
                <c:pt idx="840">
                  <c:v>291.44</c:v>
                </c:pt>
                <c:pt idx="841">
                  <c:v>291.49</c:v>
                </c:pt>
                <c:pt idx="842">
                  <c:v>291.55</c:v>
                </c:pt>
                <c:pt idx="843">
                  <c:v>291.60000000000002</c:v>
                </c:pt>
                <c:pt idx="844">
                  <c:v>291.64999999999998</c:v>
                </c:pt>
                <c:pt idx="845">
                  <c:v>291.7</c:v>
                </c:pt>
                <c:pt idx="846">
                  <c:v>291.75</c:v>
                </c:pt>
                <c:pt idx="847">
                  <c:v>291.8</c:v>
                </c:pt>
                <c:pt idx="848">
                  <c:v>291.85000000000002</c:v>
                </c:pt>
                <c:pt idx="849">
                  <c:v>291.89999999999998</c:v>
                </c:pt>
                <c:pt idx="850">
                  <c:v>291.95</c:v>
                </c:pt>
                <c:pt idx="851">
                  <c:v>292</c:v>
                </c:pt>
                <c:pt idx="852">
                  <c:v>292.04000000000002</c:v>
                </c:pt>
                <c:pt idx="853">
                  <c:v>292.08999999999997</c:v>
                </c:pt>
                <c:pt idx="854">
                  <c:v>292.14</c:v>
                </c:pt>
                <c:pt idx="855">
                  <c:v>292.19</c:v>
                </c:pt>
                <c:pt idx="856">
                  <c:v>292.23</c:v>
                </c:pt>
                <c:pt idx="857">
                  <c:v>292.27999999999997</c:v>
                </c:pt>
                <c:pt idx="858">
                  <c:v>292.32</c:v>
                </c:pt>
                <c:pt idx="859">
                  <c:v>292.37</c:v>
                </c:pt>
                <c:pt idx="860">
                  <c:v>292.41000000000003</c:v>
                </c:pt>
                <c:pt idx="861">
                  <c:v>292.45999999999998</c:v>
                </c:pt>
                <c:pt idx="862">
                  <c:v>292.5</c:v>
                </c:pt>
                <c:pt idx="863">
                  <c:v>292.55</c:v>
                </c:pt>
                <c:pt idx="864">
                  <c:v>292.58999999999997</c:v>
                </c:pt>
                <c:pt idx="865">
                  <c:v>292.63</c:v>
                </c:pt>
                <c:pt idx="866">
                  <c:v>292.67</c:v>
                </c:pt>
                <c:pt idx="867">
                  <c:v>292.72000000000003</c:v>
                </c:pt>
                <c:pt idx="868">
                  <c:v>292.76</c:v>
                </c:pt>
                <c:pt idx="869">
                  <c:v>292.8</c:v>
                </c:pt>
                <c:pt idx="870">
                  <c:v>292.83999999999997</c:v>
                </c:pt>
                <c:pt idx="871">
                  <c:v>292.88</c:v>
                </c:pt>
                <c:pt idx="872">
                  <c:v>292.92</c:v>
                </c:pt>
                <c:pt idx="873">
                  <c:v>292.95999999999998</c:v>
                </c:pt>
                <c:pt idx="874">
                  <c:v>293</c:v>
                </c:pt>
                <c:pt idx="875">
                  <c:v>293.04000000000002</c:v>
                </c:pt>
                <c:pt idx="876">
                  <c:v>293.08</c:v>
                </c:pt>
                <c:pt idx="877">
                  <c:v>293.12</c:v>
                </c:pt>
                <c:pt idx="878">
                  <c:v>293.16000000000003</c:v>
                </c:pt>
                <c:pt idx="879">
                  <c:v>293.2</c:v>
                </c:pt>
                <c:pt idx="880">
                  <c:v>293.23</c:v>
                </c:pt>
                <c:pt idx="881">
                  <c:v>293.27</c:v>
                </c:pt>
                <c:pt idx="882">
                  <c:v>293.31</c:v>
                </c:pt>
                <c:pt idx="883">
                  <c:v>293.33999999999997</c:v>
                </c:pt>
                <c:pt idx="884">
                  <c:v>293.38</c:v>
                </c:pt>
                <c:pt idx="885">
                  <c:v>293.42</c:v>
                </c:pt>
                <c:pt idx="886">
                  <c:v>293.45</c:v>
                </c:pt>
                <c:pt idx="887">
                  <c:v>293.49</c:v>
                </c:pt>
                <c:pt idx="888">
                  <c:v>293.52</c:v>
                </c:pt>
                <c:pt idx="889">
                  <c:v>293.56</c:v>
                </c:pt>
                <c:pt idx="890">
                  <c:v>293.58999999999997</c:v>
                </c:pt>
                <c:pt idx="891">
                  <c:v>293.63</c:v>
                </c:pt>
                <c:pt idx="892">
                  <c:v>293.66000000000003</c:v>
                </c:pt>
                <c:pt idx="893">
                  <c:v>293.7</c:v>
                </c:pt>
                <c:pt idx="894">
                  <c:v>293.73</c:v>
                </c:pt>
                <c:pt idx="895">
                  <c:v>293.73</c:v>
                </c:pt>
                <c:pt idx="896">
                  <c:v>291.89999999999998</c:v>
                </c:pt>
                <c:pt idx="897">
                  <c:v>291.56</c:v>
                </c:pt>
                <c:pt idx="898">
                  <c:v>291.04000000000002</c:v>
                </c:pt>
                <c:pt idx="899">
                  <c:v>290.47000000000003</c:v>
                </c:pt>
                <c:pt idx="900">
                  <c:v>289.88</c:v>
                </c:pt>
                <c:pt idx="901">
                  <c:v>289.29000000000002</c:v>
                </c:pt>
                <c:pt idx="902">
                  <c:v>288.73</c:v>
                </c:pt>
                <c:pt idx="903">
                  <c:v>288.17</c:v>
                </c:pt>
                <c:pt idx="904">
                  <c:v>287.61</c:v>
                </c:pt>
                <c:pt idx="905">
                  <c:v>287.06</c:v>
                </c:pt>
                <c:pt idx="906">
                  <c:v>286.56</c:v>
                </c:pt>
                <c:pt idx="907">
                  <c:v>286.23</c:v>
                </c:pt>
                <c:pt idx="908">
                  <c:v>285.89999999999998</c:v>
                </c:pt>
                <c:pt idx="909">
                  <c:v>285.56</c:v>
                </c:pt>
                <c:pt idx="910">
                  <c:v>285.23</c:v>
                </c:pt>
                <c:pt idx="911">
                  <c:v>284.89</c:v>
                </c:pt>
                <c:pt idx="912">
                  <c:v>284.54000000000002</c:v>
                </c:pt>
                <c:pt idx="913">
                  <c:v>284.2</c:v>
                </c:pt>
                <c:pt idx="914">
                  <c:v>283.85000000000002</c:v>
                </c:pt>
                <c:pt idx="915">
                  <c:v>283.5</c:v>
                </c:pt>
                <c:pt idx="916">
                  <c:v>283.14999999999998</c:v>
                </c:pt>
                <c:pt idx="917">
                  <c:v>282.8</c:v>
                </c:pt>
                <c:pt idx="918">
                  <c:v>282.45</c:v>
                </c:pt>
                <c:pt idx="919">
                  <c:v>282.10000000000002</c:v>
                </c:pt>
                <c:pt idx="920">
                  <c:v>281.75</c:v>
                </c:pt>
                <c:pt idx="921">
                  <c:v>281.39999999999998</c:v>
                </c:pt>
                <c:pt idx="922">
                  <c:v>281.05</c:v>
                </c:pt>
                <c:pt idx="923">
                  <c:v>280.7</c:v>
                </c:pt>
                <c:pt idx="924">
                  <c:v>280.33999999999997</c:v>
                </c:pt>
                <c:pt idx="925">
                  <c:v>279.99</c:v>
                </c:pt>
                <c:pt idx="926">
                  <c:v>279.64</c:v>
                </c:pt>
                <c:pt idx="927">
                  <c:v>279.29000000000002</c:v>
                </c:pt>
                <c:pt idx="928">
                  <c:v>278.94</c:v>
                </c:pt>
                <c:pt idx="929">
                  <c:v>278.60000000000002</c:v>
                </c:pt>
                <c:pt idx="930">
                  <c:v>278.25</c:v>
                </c:pt>
                <c:pt idx="931">
                  <c:v>277.89999999999998</c:v>
                </c:pt>
                <c:pt idx="932">
                  <c:v>277.56</c:v>
                </c:pt>
                <c:pt idx="933">
                  <c:v>277.20999999999998</c:v>
                </c:pt>
                <c:pt idx="934">
                  <c:v>276.87</c:v>
                </c:pt>
                <c:pt idx="935">
                  <c:v>276.52999999999997</c:v>
                </c:pt>
                <c:pt idx="936">
                  <c:v>276.19</c:v>
                </c:pt>
                <c:pt idx="937">
                  <c:v>275.85000000000002</c:v>
                </c:pt>
                <c:pt idx="938">
                  <c:v>275.51</c:v>
                </c:pt>
                <c:pt idx="939">
                  <c:v>275.17</c:v>
                </c:pt>
                <c:pt idx="940">
                  <c:v>274.83999999999997</c:v>
                </c:pt>
                <c:pt idx="941">
                  <c:v>274.5</c:v>
                </c:pt>
                <c:pt idx="942">
                  <c:v>274.17</c:v>
                </c:pt>
                <c:pt idx="943">
                  <c:v>273.83999999999997</c:v>
                </c:pt>
                <c:pt idx="944">
                  <c:v>273.51</c:v>
                </c:pt>
                <c:pt idx="945">
                  <c:v>273.18</c:v>
                </c:pt>
                <c:pt idx="946">
                  <c:v>272.86</c:v>
                </c:pt>
                <c:pt idx="947">
                  <c:v>272.52999999999997</c:v>
                </c:pt>
                <c:pt idx="948">
                  <c:v>272.20999999999998</c:v>
                </c:pt>
                <c:pt idx="949">
                  <c:v>271.89</c:v>
                </c:pt>
                <c:pt idx="950">
                  <c:v>271.57</c:v>
                </c:pt>
                <c:pt idx="951">
                  <c:v>271.25</c:v>
                </c:pt>
                <c:pt idx="952">
                  <c:v>270.93</c:v>
                </c:pt>
                <c:pt idx="953">
                  <c:v>270.62</c:v>
                </c:pt>
                <c:pt idx="954">
                  <c:v>270.31</c:v>
                </c:pt>
                <c:pt idx="955">
                  <c:v>270</c:v>
                </c:pt>
                <c:pt idx="956">
                  <c:v>269.69</c:v>
                </c:pt>
                <c:pt idx="957">
                  <c:v>269.38</c:v>
                </c:pt>
                <c:pt idx="958">
                  <c:v>269.07</c:v>
                </c:pt>
                <c:pt idx="959">
                  <c:v>268.77</c:v>
                </c:pt>
                <c:pt idx="960">
                  <c:v>268.47000000000003</c:v>
                </c:pt>
                <c:pt idx="961">
                  <c:v>268.16000000000003</c:v>
                </c:pt>
                <c:pt idx="962">
                  <c:v>267.87</c:v>
                </c:pt>
                <c:pt idx="963">
                  <c:v>267.57</c:v>
                </c:pt>
                <c:pt idx="964">
                  <c:v>267.27</c:v>
                </c:pt>
                <c:pt idx="965">
                  <c:v>266.98</c:v>
                </c:pt>
                <c:pt idx="966">
                  <c:v>266.68</c:v>
                </c:pt>
                <c:pt idx="967">
                  <c:v>266.39</c:v>
                </c:pt>
                <c:pt idx="968">
                  <c:v>266.10000000000002</c:v>
                </c:pt>
                <c:pt idx="969">
                  <c:v>265.82</c:v>
                </c:pt>
                <c:pt idx="970">
                  <c:v>265.52999999999997</c:v>
                </c:pt>
                <c:pt idx="971">
                  <c:v>265.25</c:v>
                </c:pt>
                <c:pt idx="972">
                  <c:v>264.95999999999998</c:v>
                </c:pt>
                <c:pt idx="973">
                  <c:v>264.68</c:v>
                </c:pt>
                <c:pt idx="974">
                  <c:v>264.39999999999998</c:v>
                </c:pt>
                <c:pt idx="975">
                  <c:v>264.13</c:v>
                </c:pt>
                <c:pt idx="976">
                  <c:v>263.85000000000002</c:v>
                </c:pt>
                <c:pt idx="977">
                  <c:v>263.57</c:v>
                </c:pt>
                <c:pt idx="978">
                  <c:v>263.3</c:v>
                </c:pt>
                <c:pt idx="979">
                  <c:v>263.02999999999997</c:v>
                </c:pt>
                <c:pt idx="980">
                  <c:v>262.76</c:v>
                </c:pt>
                <c:pt idx="981">
                  <c:v>262.49</c:v>
                </c:pt>
                <c:pt idx="982">
                  <c:v>262.22000000000003</c:v>
                </c:pt>
                <c:pt idx="983">
                  <c:v>261.95999999999998</c:v>
                </c:pt>
                <c:pt idx="984">
                  <c:v>261.69</c:v>
                </c:pt>
                <c:pt idx="985">
                  <c:v>261.43</c:v>
                </c:pt>
                <c:pt idx="986">
                  <c:v>261.17</c:v>
                </c:pt>
                <c:pt idx="987">
                  <c:v>260.91000000000003</c:v>
                </c:pt>
                <c:pt idx="988">
                  <c:v>260.64999999999998</c:v>
                </c:pt>
                <c:pt idx="989">
                  <c:v>260.39999999999998</c:v>
                </c:pt>
                <c:pt idx="990">
                  <c:v>260.14</c:v>
                </c:pt>
                <c:pt idx="991">
                  <c:v>259.89</c:v>
                </c:pt>
                <c:pt idx="992">
                  <c:v>259.64</c:v>
                </c:pt>
                <c:pt idx="993">
                  <c:v>259.39</c:v>
                </c:pt>
                <c:pt idx="994">
                  <c:v>259.14</c:v>
                </c:pt>
                <c:pt idx="995">
                  <c:v>258.89</c:v>
                </c:pt>
                <c:pt idx="996">
                  <c:v>258.64</c:v>
                </c:pt>
                <c:pt idx="997">
                  <c:v>258.39999999999998</c:v>
                </c:pt>
                <c:pt idx="998">
                  <c:v>258.16000000000003</c:v>
                </c:pt>
                <c:pt idx="999">
                  <c:v>257.91000000000003</c:v>
                </c:pt>
                <c:pt idx="1000">
                  <c:v>257.67</c:v>
                </c:pt>
                <c:pt idx="1001">
                  <c:v>257.43</c:v>
                </c:pt>
                <c:pt idx="1002">
                  <c:v>257.2</c:v>
                </c:pt>
                <c:pt idx="1003">
                  <c:v>256.95999999999998</c:v>
                </c:pt>
                <c:pt idx="1004">
                  <c:v>256.72000000000003</c:v>
                </c:pt>
                <c:pt idx="1005">
                  <c:v>256.49</c:v>
                </c:pt>
                <c:pt idx="1006">
                  <c:v>256.26</c:v>
                </c:pt>
                <c:pt idx="1007">
                  <c:v>256.02</c:v>
                </c:pt>
                <c:pt idx="1008">
                  <c:v>255.79</c:v>
                </c:pt>
                <c:pt idx="1009">
                  <c:v>255.57</c:v>
                </c:pt>
                <c:pt idx="1010">
                  <c:v>255.34</c:v>
                </c:pt>
                <c:pt idx="1011">
                  <c:v>255.11</c:v>
                </c:pt>
                <c:pt idx="1012">
                  <c:v>254.89</c:v>
                </c:pt>
                <c:pt idx="1013">
                  <c:v>254.66</c:v>
                </c:pt>
                <c:pt idx="1014">
                  <c:v>254.44</c:v>
                </c:pt>
                <c:pt idx="1015">
                  <c:v>254.22</c:v>
                </c:pt>
                <c:pt idx="1016">
                  <c:v>254</c:v>
                </c:pt>
                <c:pt idx="1017">
                  <c:v>253.78</c:v>
                </c:pt>
                <c:pt idx="1018">
                  <c:v>253.57</c:v>
                </c:pt>
                <c:pt idx="1019">
                  <c:v>253.35</c:v>
                </c:pt>
                <c:pt idx="1020">
                  <c:v>253.14</c:v>
                </c:pt>
                <c:pt idx="1021">
                  <c:v>252.92</c:v>
                </c:pt>
                <c:pt idx="1022">
                  <c:v>252.71</c:v>
                </c:pt>
                <c:pt idx="1023">
                  <c:v>252.5</c:v>
                </c:pt>
                <c:pt idx="1024">
                  <c:v>252.29</c:v>
                </c:pt>
                <c:pt idx="1025">
                  <c:v>252.08</c:v>
                </c:pt>
                <c:pt idx="1026">
                  <c:v>251.87</c:v>
                </c:pt>
                <c:pt idx="1027">
                  <c:v>251.67</c:v>
                </c:pt>
                <c:pt idx="1028">
                  <c:v>251.46</c:v>
                </c:pt>
                <c:pt idx="1029">
                  <c:v>251.26</c:v>
                </c:pt>
                <c:pt idx="1030">
                  <c:v>251.05</c:v>
                </c:pt>
                <c:pt idx="1031">
                  <c:v>250.85</c:v>
                </c:pt>
                <c:pt idx="1032">
                  <c:v>250.65</c:v>
                </c:pt>
                <c:pt idx="1033">
                  <c:v>250.45</c:v>
                </c:pt>
                <c:pt idx="1034">
                  <c:v>250.25</c:v>
                </c:pt>
                <c:pt idx="1035">
                  <c:v>250.05</c:v>
                </c:pt>
                <c:pt idx="1036">
                  <c:v>249.85</c:v>
                </c:pt>
                <c:pt idx="1037">
                  <c:v>249.66</c:v>
                </c:pt>
                <c:pt idx="1038">
                  <c:v>249.46</c:v>
                </c:pt>
                <c:pt idx="1039">
                  <c:v>249.27</c:v>
                </c:pt>
                <c:pt idx="1040">
                  <c:v>249.08</c:v>
                </c:pt>
                <c:pt idx="1041">
                  <c:v>248.88</c:v>
                </c:pt>
                <c:pt idx="1042">
                  <c:v>248.69</c:v>
                </c:pt>
                <c:pt idx="1043">
                  <c:v>248.5</c:v>
                </c:pt>
                <c:pt idx="1044">
                  <c:v>248.31</c:v>
                </c:pt>
                <c:pt idx="1045">
                  <c:v>248.12</c:v>
                </c:pt>
                <c:pt idx="1046">
                  <c:v>247.94</c:v>
                </c:pt>
                <c:pt idx="1047">
                  <c:v>247.75</c:v>
                </c:pt>
                <c:pt idx="1048">
                  <c:v>247.57</c:v>
                </c:pt>
                <c:pt idx="1049">
                  <c:v>247.38</c:v>
                </c:pt>
                <c:pt idx="1050">
                  <c:v>247.2</c:v>
                </c:pt>
                <c:pt idx="1051">
                  <c:v>247.02</c:v>
                </c:pt>
                <c:pt idx="1052">
                  <c:v>246.83</c:v>
                </c:pt>
                <c:pt idx="1053">
                  <c:v>246.65</c:v>
                </c:pt>
                <c:pt idx="1054">
                  <c:v>246.47</c:v>
                </c:pt>
                <c:pt idx="1055">
                  <c:v>246.29</c:v>
                </c:pt>
                <c:pt idx="1056">
                  <c:v>246.12</c:v>
                </c:pt>
                <c:pt idx="1057">
                  <c:v>245.94</c:v>
                </c:pt>
                <c:pt idx="1058">
                  <c:v>245.76</c:v>
                </c:pt>
                <c:pt idx="1059">
                  <c:v>245.59</c:v>
                </c:pt>
                <c:pt idx="1060">
                  <c:v>245.41</c:v>
                </c:pt>
                <c:pt idx="1061">
                  <c:v>245.24</c:v>
                </c:pt>
                <c:pt idx="1062">
                  <c:v>245.07</c:v>
                </c:pt>
                <c:pt idx="1063">
                  <c:v>244.9</c:v>
                </c:pt>
                <c:pt idx="1064">
                  <c:v>244.72</c:v>
                </c:pt>
                <c:pt idx="1065">
                  <c:v>244.55</c:v>
                </c:pt>
                <c:pt idx="1066">
                  <c:v>244.38</c:v>
                </c:pt>
                <c:pt idx="1067">
                  <c:v>244.22</c:v>
                </c:pt>
                <c:pt idx="1068">
                  <c:v>244.05</c:v>
                </c:pt>
                <c:pt idx="1069">
                  <c:v>243.88</c:v>
                </c:pt>
                <c:pt idx="1070">
                  <c:v>243.72</c:v>
                </c:pt>
                <c:pt idx="1071">
                  <c:v>243.55</c:v>
                </c:pt>
                <c:pt idx="1072">
                  <c:v>243.39</c:v>
                </c:pt>
                <c:pt idx="1073">
                  <c:v>243.22</c:v>
                </c:pt>
                <c:pt idx="1074">
                  <c:v>243.06</c:v>
                </c:pt>
                <c:pt idx="1075">
                  <c:v>242.9</c:v>
                </c:pt>
                <c:pt idx="1076">
                  <c:v>242.74</c:v>
                </c:pt>
                <c:pt idx="1077">
                  <c:v>242.58</c:v>
                </c:pt>
                <c:pt idx="1078">
                  <c:v>242.42</c:v>
                </c:pt>
                <c:pt idx="1079">
                  <c:v>242.26</c:v>
                </c:pt>
                <c:pt idx="1080">
                  <c:v>242.1</c:v>
                </c:pt>
                <c:pt idx="1081">
                  <c:v>241.94</c:v>
                </c:pt>
                <c:pt idx="1082">
                  <c:v>241.78</c:v>
                </c:pt>
                <c:pt idx="1083">
                  <c:v>241.63</c:v>
                </c:pt>
                <c:pt idx="1084">
                  <c:v>241.47</c:v>
                </c:pt>
                <c:pt idx="1085">
                  <c:v>241.32</c:v>
                </c:pt>
                <c:pt idx="1086">
                  <c:v>241.16</c:v>
                </c:pt>
                <c:pt idx="1087">
                  <c:v>241.01</c:v>
                </c:pt>
                <c:pt idx="1088">
                  <c:v>240.86</c:v>
                </c:pt>
                <c:pt idx="1089">
                  <c:v>240.71</c:v>
                </c:pt>
                <c:pt idx="1090">
                  <c:v>240.56</c:v>
                </c:pt>
                <c:pt idx="1091">
                  <c:v>240.41</c:v>
                </c:pt>
                <c:pt idx="1092">
                  <c:v>240.26</c:v>
                </c:pt>
                <c:pt idx="1093">
                  <c:v>240.11</c:v>
                </c:pt>
                <c:pt idx="1094">
                  <c:v>239.96</c:v>
                </c:pt>
                <c:pt idx="1095">
                  <c:v>239.81</c:v>
                </c:pt>
                <c:pt idx="1096">
                  <c:v>239.67</c:v>
                </c:pt>
                <c:pt idx="1097">
                  <c:v>239.52</c:v>
                </c:pt>
                <c:pt idx="1098">
                  <c:v>239.37</c:v>
                </c:pt>
                <c:pt idx="1099">
                  <c:v>239.23</c:v>
                </c:pt>
                <c:pt idx="1100">
                  <c:v>239.09</c:v>
                </c:pt>
                <c:pt idx="1101">
                  <c:v>238.94</c:v>
                </c:pt>
                <c:pt idx="1102">
                  <c:v>238.8</c:v>
                </c:pt>
                <c:pt idx="1103">
                  <c:v>238.66</c:v>
                </c:pt>
                <c:pt idx="1104">
                  <c:v>238.52</c:v>
                </c:pt>
                <c:pt idx="1105">
                  <c:v>238.38</c:v>
                </c:pt>
                <c:pt idx="1106">
                  <c:v>238.23</c:v>
                </c:pt>
                <c:pt idx="1107">
                  <c:v>238.1</c:v>
                </c:pt>
                <c:pt idx="1108">
                  <c:v>237.96</c:v>
                </c:pt>
                <c:pt idx="1109">
                  <c:v>237.82</c:v>
                </c:pt>
                <c:pt idx="1110">
                  <c:v>237.68</c:v>
                </c:pt>
                <c:pt idx="1111">
                  <c:v>237.54</c:v>
                </c:pt>
                <c:pt idx="1112">
                  <c:v>237.54</c:v>
                </c:pt>
                <c:pt idx="1113">
                  <c:v>237.99</c:v>
                </c:pt>
                <c:pt idx="1114">
                  <c:v>238.21</c:v>
                </c:pt>
                <c:pt idx="1115">
                  <c:v>238.36</c:v>
                </c:pt>
                <c:pt idx="1116">
                  <c:v>238.52</c:v>
                </c:pt>
                <c:pt idx="1117">
                  <c:v>238.68</c:v>
                </c:pt>
                <c:pt idx="1118">
                  <c:v>238.86</c:v>
                </c:pt>
                <c:pt idx="1119">
                  <c:v>239.06</c:v>
                </c:pt>
                <c:pt idx="1120">
                  <c:v>239.39</c:v>
                </c:pt>
                <c:pt idx="1121">
                  <c:v>239.79</c:v>
                </c:pt>
                <c:pt idx="1122">
                  <c:v>240.25</c:v>
                </c:pt>
                <c:pt idx="1123">
                  <c:v>240.7</c:v>
                </c:pt>
                <c:pt idx="1124">
                  <c:v>241.16</c:v>
                </c:pt>
                <c:pt idx="1125">
                  <c:v>241.6</c:v>
                </c:pt>
                <c:pt idx="1126">
                  <c:v>242.05</c:v>
                </c:pt>
                <c:pt idx="1127">
                  <c:v>242.49</c:v>
                </c:pt>
                <c:pt idx="1128">
                  <c:v>242.92</c:v>
                </c:pt>
                <c:pt idx="1129">
                  <c:v>243.35</c:v>
                </c:pt>
                <c:pt idx="1130">
                  <c:v>243.78</c:v>
                </c:pt>
                <c:pt idx="1131">
                  <c:v>244.2</c:v>
                </c:pt>
                <c:pt idx="1132">
                  <c:v>244.62</c:v>
                </c:pt>
                <c:pt idx="1133">
                  <c:v>245.03</c:v>
                </c:pt>
                <c:pt idx="1134">
                  <c:v>245.44</c:v>
                </c:pt>
                <c:pt idx="1135">
                  <c:v>245.85</c:v>
                </c:pt>
                <c:pt idx="1136">
                  <c:v>246.25</c:v>
                </c:pt>
                <c:pt idx="1137">
                  <c:v>246.65</c:v>
                </c:pt>
                <c:pt idx="1138">
                  <c:v>247.04</c:v>
                </c:pt>
                <c:pt idx="1139">
                  <c:v>247.43</c:v>
                </c:pt>
                <c:pt idx="1140">
                  <c:v>247.81</c:v>
                </c:pt>
                <c:pt idx="1141">
                  <c:v>248.19</c:v>
                </c:pt>
                <c:pt idx="1142">
                  <c:v>248.57</c:v>
                </c:pt>
                <c:pt idx="1143">
                  <c:v>248.95</c:v>
                </c:pt>
                <c:pt idx="1144">
                  <c:v>249.32</c:v>
                </c:pt>
                <c:pt idx="1145">
                  <c:v>249.69</c:v>
                </c:pt>
                <c:pt idx="1146">
                  <c:v>250.05</c:v>
                </c:pt>
                <c:pt idx="1147">
                  <c:v>250.41</c:v>
                </c:pt>
                <c:pt idx="1148">
                  <c:v>250.77</c:v>
                </c:pt>
                <c:pt idx="1149">
                  <c:v>251.12</c:v>
                </c:pt>
                <c:pt idx="1150">
                  <c:v>251.47</c:v>
                </c:pt>
                <c:pt idx="1151">
                  <c:v>251.82</c:v>
                </c:pt>
                <c:pt idx="1152">
                  <c:v>252.17</c:v>
                </c:pt>
                <c:pt idx="1153">
                  <c:v>252.51</c:v>
                </c:pt>
                <c:pt idx="1154">
                  <c:v>252.85</c:v>
                </c:pt>
                <c:pt idx="1155">
                  <c:v>253.18</c:v>
                </c:pt>
                <c:pt idx="1156">
                  <c:v>253.52</c:v>
                </c:pt>
                <c:pt idx="1157">
                  <c:v>253.85</c:v>
                </c:pt>
                <c:pt idx="1158">
                  <c:v>254.18</c:v>
                </c:pt>
                <c:pt idx="1159">
                  <c:v>254.5</c:v>
                </c:pt>
                <c:pt idx="1160">
                  <c:v>254.83</c:v>
                </c:pt>
                <c:pt idx="1161">
                  <c:v>255.15</c:v>
                </c:pt>
                <c:pt idx="1162">
                  <c:v>255.47</c:v>
                </c:pt>
                <c:pt idx="1163">
                  <c:v>255.78</c:v>
                </c:pt>
                <c:pt idx="1164">
                  <c:v>256.10000000000002</c:v>
                </c:pt>
                <c:pt idx="1165">
                  <c:v>256.41000000000003</c:v>
                </c:pt>
                <c:pt idx="1166">
                  <c:v>256.72000000000003</c:v>
                </c:pt>
                <c:pt idx="1167">
                  <c:v>257.02</c:v>
                </c:pt>
                <c:pt idx="1168">
                  <c:v>257.33</c:v>
                </c:pt>
                <c:pt idx="1169">
                  <c:v>257.63</c:v>
                </c:pt>
                <c:pt idx="1170">
                  <c:v>257.93</c:v>
                </c:pt>
                <c:pt idx="1171">
                  <c:v>258.22000000000003</c:v>
                </c:pt>
                <c:pt idx="1172">
                  <c:v>258.52</c:v>
                </c:pt>
                <c:pt idx="1173">
                  <c:v>258.81</c:v>
                </c:pt>
                <c:pt idx="1174">
                  <c:v>259.10000000000002</c:v>
                </c:pt>
                <c:pt idx="1175">
                  <c:v>259.39</c:v>
                </c:pt>
                <c:pt idx="1176">
                  <c:v>259.68</c:v>
                </c:pt>
                <c:pt idx="1177">
                  <c:v>259.95999999999998</c:v>
                </c:pt>
                <c:pt idx="1178">
                  <c:v>260.25</c:v>
                </c:pt>
                <c:pt idx="1179">
                  <c:v>260.52999999999997</c:v>
                </c:pt>
                <c:pt idx="1180">
                  <c:v>260.81</c:v>
                </c:pt>
                <c:pt idx="1181">
                  <c:v>261.08</c:v>
                </c:pt>
                <c:pt idx="1182">
                  <c:v>261.36</c:v>
                </c:pt>
                <c:pt idx="1183">
                  <c:v>261.63</c:v>
                </c:pt>
                <c:pt idx="1184">
                  <c:v>261.89999999999998</c:v>
                </c:pt>
                <c:pt idx="1185">
                  <c:v>262.17</c:v>
                </c:pt>
                <c:pt idx="1186">
                  <c:v>262.44</c:v>
                </c:pt>
                <c:pt idx="1187">
                  <c:v>262.70999999999998</c:v>
                </c:pt>
                <c:pt idx="1188">
                  <c:v>262.97000000000003</c:v>
                </c:pt>
                <c:pt idx="1189">
                  <c:v>263.23</c:v>
                </c:pt>
                <c:pt idx="1190">
                  <c:v>263.49</c:v>
                </c:pt>
                <c:pt idx="1191">
                  <c:v>263.75</c:v>
                </c:pt>
                <c:pt idx="1192">
                  <c:v>264.01</c:v>
                </c:pt>
                <c:pt idx="1193">
                  <c:v>264.26</c:v>
                </c:pt>
                <c:pt idx="1194">
                  <c:v>264.52</c:v>
                </c:pt>
                <c:pt idx="1195">
                  <c:v>264.77</c:v>
                </c:pt>
                <c:pt idx="1196">
                  <c:v>265.02</c:v>
                </c:pt>
                <c:pt idx="1197">
                  <c:v>265.27</c:v>
                </c:pt>
                <c:pt idx="1198">
                  <c:v>265.51</c:v>
                </c:pt>
                <c:pt idx="1199">
                  <c:v>265.76</c:v>
                </c:pt>
                <c:pt idx="1200">
                  <c:v>266</c:v>
                </c:pt>
                <c:pt idx="1201">
                  <c:v>266.24</c:v>
                </c:pt>
                <c:pt idx="1202">
                  <c:v>266.48</c:v>
                </c:pt>
                <c:pt idx="1203">
                  <c:v>266.72000000000003</c:v>
                </c:pt>
                <c:pt idx="1204">
                  <c:v>266.95999999999998</c:v>
                </c:pt>
                <c:pt idx="1205">
                  <c:v>267.19</c:v>
                </c:pt>
                <c:pt idx="1206">
                  <c:v>267.43</c:v>
                </c:pt>
                <c:pt idx="1207">
                  <c:v>267.66000000000003</c:v>
                </c:pt>
                <c:pt idx="1208">
                  <c:v>267.89</c:v>
                </c:pt>
                <c:pt idx="1209">
                  <c:v>268.12</c:v>
                </c:pt>
                <c:pt idx="1210">
                  <c:v>268.35000000000002</c:v>
                </c:pt>
                <c:pt idx="1211">
                  <c:v>268.57</c:v>
                </c:pt>
                <c:pt idx="1212">
                  <c:v>268.8</c:v>
                </c:pt>
                <c:pt idx="1213">
                  <c:v>269.02</c:v>
                </c:pt>
                <c:pt idx="1214">
                  <c:v>269.24</c:v>
                </c:pt>
                <c:pt idx="1215">
                  <c:v>269.45999999999998</c:v>
                </c:pt>
                <c:pt idx="1216">
                  <c:v>269.68</c:v>
                </c:pt>
                <c:pt idx="1217">
                  <c:v>269.89</c:v>
                </c:pt>
                <c:pt idx="1218">
                  <c:v>270.11</c:v>
                </c:pt>
                <c:pt idx="1219">
                  <c:v>270.32</c:v>
                </c:pt>
                <c:pt idx="1220">
                  <c:v>270.54000000000002</c:v>
                </c:pt>
                <c:pt idx="1221">
                  <c:v>270.75</c:v>
                </c:pt>
                <c:pt idx="1222">
                  <c:v>270.95999999999998</c:v>
                </c:pt>
                <c:pt idx="1223">
                  <c:v>271.16000000000003</c:v>
                </c:pt>
                <c:pt idx="1224">
                  <c:v>271.37</c:v>
                </c:pt>
                <c:pt idx="1225">
                  <c:v>271.57</c:v>
                </c:pt>
                <c:pt idx="1226">
                  <c:v>271.77999999999997</c:v>
                </c:pt>
                <c:pt idx="1227">
                  <c:v>271.98</c:v>
                </c:pt>
                <c:pt idx="1228">
                  <c:v>272.18</c:v>
                </c:pt>
                <c:pt idx="1229">
                  <c:v>272.38</c:v>
                </c:pt>
                <c:pt idx="1230">
                  <c:v>272.58</c:v>
                </c:pt>
                <c:pt idx="1231">
                  <c:v>272.77999999999997</c:v>
                </c:pt>
                <c:pt idx="1232">
                  <c:v>272.97000000000003</c:v>
                </c:pt>
                <c:pt idx="1233">
                  <c:v>273.16000000000003</c:v>
                </c:pt>
                <c:pt idx="1234">
                  <c:v>273.36</c:v>
                </c:pt>
                <c:pt idx="1235">
                  <c:v>273.55</c:v>
                </c:pt>
                <c:pt idx="1236">
                  <c:v>273.74</c:v>
                </c:pt>
                <c:pt idx="1237">
                  <c:v>273.93</c:v>
                </c:pt>
                <c:pt idx="1238">
                  <c:v>274.11</c:v>
                </c:pt>
                <c:pt idx="1239">
                  <c:v>274.3</c:v>
                </c:pt>
                <c:pt idx="1240">
                  <c:v>274.48</c:v>
                </c:pt>
                <c:pt idx="1241">
                  <c:v>274.67</c:v>
                </c:pt>
                <c:pt idx="1242">
                  <c:v>274.85000000000002</c:v>
                </c:pt>
                <c:pt idx="1243">
                  <c:v>275.02999999999997</c:v>
                </c:pt>
                <c:pt idx="1244">
                  <c:v>275.20999999999998</c:v>
                </c:pt>
                <c:pt idx="1245">
                  <c:v>275.39</c:v>
                </c:pt>
                <c:pt idx="1246">
                  <c:v>275.56</c:v>
                </c:pt>
                <c:pt idx="1247">
                  <c:v>275.74</c:v>
                </c:pt>
                <c:pt idx="1248">
                  <c:v>275.91000000000003</c:v>
                </c:pt>
                <c:pt idx="1249">
                  <c:v>276.08999999999997</c:v>
                </c:pt>
                <c:pt idx="1250">
                  <c:v>276.26</c:v>
                </c:pt>
                <c:pt idx="1251">
                  <c:v>276.43</c:v>
                </c:pt>
                <c:pt idx="1252">
                  <c:v>276.60000000000002</c:v>
                </c:pt>
                <c:pt idx="1253">
                  <c:v>276.77</c:v>
                </c:pt>
                <c:pt idx="1254">
                  <c:v>276.93</c:v>
                </c:pt>
                <c:pt idx="1255">
                  <c:v>277.10000000000002</c:v>
                </c:pt>
                <c:pt idx="1256">
                  <c:v>277.26</c:v>
                </c:pt>
                <c:pt idx="1257">
                  <c:v>277.43</c:v>
                </c:pt>
                <c:pt idx="1258">
                  <c:v>277.58999999999997</c:v>
                </c:pt>
                <c:pt idx="1259">
                  <c:v>277.75</c:v>
                </c:pt>
                <c:pt idx="1260">
                  <c:v>277.91000000000003</c:v>
                </c:pt>
                <c:pt idx="1261">
                  <c:v>278.07</c:v>
                </c:pt>
                <c:pt idx="1262">
                  <c:v>278.23</c:v>
                </c:pt>
                <c:pt idx="1263">
                  <c:v>278.38</c:v>
                </c:pt>
                <c:pt idx="1264">
                  <c:v>278.54000000000002</c:v>
                </c:pt>
                <c:pt idx="1265">
                  <c:v>278.69</c:v>
                </c:pt>
                <c:pt idx="1266">
                  <c:v>278.83999999999997</c:v>
                </c:pt>
                <c:pt idx="1267">
                  <c:v>279</c:v>
                </c:pt>
                <c:pt idx="1268">
                  <c:v>279.14999999999998</c:v>
                </c:pt>
                <c:pt idx="1269">
                  <c:v>279.3</c:v>
                </c:pt>
                <c:pt idx="1270">
                  <c:v>279.44</c:v>
                </c:pt>
                <c:pt idx="1271">
                  <c:v>279.58999999999997</c:v>
                </c:pt>
                <c:pt idx="1272">
                  <c:v>279.74</c:v>
                </c:pt>
                <c:pt idx="1273">
                  <c:v>279.88</c:v>
                </c:pt>
                <c:pt idx="1274">
                  <c:v>280.02999999999997</c:v>
                </c:pt>
                <c:pt idx="1275">
                  <c:v>280.17</c:v>
                </c:pt>
                <c:pt idx="1276">
                  <c:v>280.31</c:v>
                </c:pt>
                <c:pt idx="1277">
                  <c:v>280.45</c:v>
                </c:pt>
                <c:pt idx="1278">
                  <c:v>280.58999999999997</c:v>
                </c:pt>
                <c:pt idx="1279">
                  <c:v>280.73</c:v>
                </c:pt>
                <c:pt idx="1280">
                  <c:v>280.87</c:v>
                </c:pt>
                <c:pt idx="1281">
                  <c:v>281</c:v>
                </c:pt>
                <c:pt idx="1282">
                  <c:v>281.14</c:v>
                </c:pt>
                <c:pt idx="1283">
                  <c:v>281.27</c:v>
                </c:pt>
                <c:pt idx="1284">
                  <c:v>281.41000000000003</c:v>
                </c:pt>
                <c:pt idx="1285">
                  <c:v>281.54000000000002</c:v>
                </c:pt>
                <c:pt idx="1286">
                  <c:v>281.67</c:v>
                </c:pt>
                <c:pt idx="1287">
                  <c:v>281.8</c:v>
                </c:pt>
                <c:pt idx="1288">
                  <c:v>281.93</c:v>
                </c:pt>
                <c:pt idx="1289">
                  <c:v>282.06</c:v>
                </c:pt>
                <c:pt idx="1290">
                  <c:v>282.19</c:v>
                </c:pt>
                <c:pt idx="1291">
                  <c:v>282.31</c:v>
                </c:pt>
                <c:pt idx="1292">
                  <c:v>282.44</c:v>
                </c:pt>
                <c:pt idx="1293">
                  <c:v>282.57</c:v>
                </c:pt>
                <c:pt idx="1294">
                  <c:v>282.69</c:v>
                </c:pt>
                <c:pt idx="1295">
                  <c:v>282.81</c:v>
                </c:pt>
                <c:pt idx="1296">
                  <c:v>282.93</c:v>
                </c:pt>
                <c:pt idx="1297">
                  <c:v>283.05</c:v>
                </c:pt>
                <c:pt idx="1298">
                  <c:v>283.17</c:v>
                </c:pt>
                <c:pt idx="1299">
                  <c:v>283.29000000000002</c:v>
                </c:pt>
                <c:pt idx="1300">
                  <c:v>283.41000000000003</c:v>
                </c:pt>
                <c:pt idx="1301">
                  <c:v>283.52999999999997</c:v>
                </c:pt>
                <c:pt idx="1302">
                  <c:v>283.64999999999998</c:v>
                </c:pt>
                <c:pt idx="1303">
                  <c:v>283.76</c:v>
                </c:pt>
                <c:pt idx="1304">
                  <c:v>283.87</c:v>
                </c:pt>
                <c:pt idx="1305">
                  <c:v>283.99</c:v>
                </c:pt>
                <c:pt idx="1306">
                  <c:v>284.10000000000002</c:v>
                </c:pt>
                <c:pt idx="1307">
                  <c:v>284.20999999999998</c:v>
                </c:pt>
                <c:pt idx="1308">
                  <c:v>284.32</c:v>
                </c:pt>
                <c:pt idx="1309">
                  <c:v>284.43</c:v>
                </c:pt>
                <c:pt idx="1310">
                  <c:v>284.54000000000002</c:v>
                </c:pt>
                <c:pt idx="1311">
                  <c:v>284.64999999999998</c:v>
                </c:pt>
                <c:pt idx="1312">
                  <c:v>284.76</c:v>
                </c:pt>
                <c:pt idx="1313">
                  <c:v>284.87</c:v>
                </c:pt>
                <c:pt idx="1314">
                  <c:v>284.97000000000003</c:v>
                </c:pt>
                <c:pt idx="1315">
                  <c:v>285.08</c:v>
                </c:pt>
                <c:pt idx="1316">
                  <c:v>285.18</c:v>
                </c:pt>
                <c:pt idx="1317">
                  <c:v>285.27999999999997</c:v>
                </c:pt>
                <c:pt idx="1318">
                  <c:v>285.39</c:v>
                </c:pt>
                <c:pt idx="1319">
                  <c:v>285.49</c:v>
                </c:pt>
                <c:pt idx="1320">
                  <c:v>285.58999999999997</c:v>
                </c:pt>
                <c:pt idx="1321">
                  <c:v>285.69</c:v>
                </c:pt>
                <c:pt idx="1322">
                  <c:v>285.79000000000002</c:v>
                </c:pt>
                <c:pt idx="1323">
                  <c:v>285.89</c:v>
                </c:pt>
                <c:pt idx="1324">
                  <c:v>285.99</c:v>
                </c:pt>
                <c:pt idx="1325">
                  <c:v>286.08</c:v>
                </c:pt>
                <c:pt idx="1326">
                  <c:v>286.18</c:v>
                </c:pt>
                <c:pt idx="1327">
                  <c:v>286.27999999999997</c:v>
                </c:pt>
                <c:pt idx="1328">
                  <c:v>286.37</c:v>
                </c:pt>
                <c:pt idx="1329">
                  <c:v>286.45999999999998</c:v>
                </c:pt>
                <c:pt idx="1330">
                  <c:v>286.56</c:v>
                </c:pt>
                <c:pt idx="1331">
                  <c:v>286.64999999999998</c:v>
                </c:pt>
                <c:pt idx="1332">
                  <c:v>286.74</c:v>
                </c:pt>
                <c:pt idx="1333">
                  <c:v>286.83</c:v>
                </c:pt>
                <c:pt idx="1334">
                  <c:v>286.92</c:v>
                </c:pt>
                <c:pt idx="1335">
                  <c:v>287.01</c:v>
                </c:pt>
                <c:pt idx="1336">
                  <c:v>287.10000000000002</c:v>
                </c:pt>
                <c:pt idx="1337">
                  <c:v>287.19</c:v>
                </c:pt>
                <c:pt idx="1338">
                  <c:v>287.27999999999997</c:v>
                </c:pt>
                <c:pt idx="1339">
                  <c:v>287.36</c:v>
                </c:pt>
                <c:pt idx="1340">
                  <c:v>287.45</c:v>
                </c:pt>
                <c:pt idx="1341">
                  <c:v>287.52999999999997</c:v>
                </c:pt>
                <c:pt idx="1342">
                  <c:v>287.62</c:v>
                </c:pt>
                <c:pt idx="1343">
                  <c:v>287.7</c:v>
                </c:pt>
                <c:pt idx="1344">
                  <c:v>287.79000000000002</c:v>
                </c:pt>
                <c:pt idx="1345">
                  <c:v>287.87</c:v>
                </c:pt>
                <c:pt idx="1346">
                  <c:v>287.95</c:v>
                </c:pt>
                <c:pt idx="1347">
                  <c:v>288.02999999999997</c:v>
                </c:pt>
                <c:pt idx="1348">
                  <c:v>288.11</c:v>
                </c:pt>
                <c:pt idx="1349">
                  <c:v>288.19</c:v>
                </c:pt>
                <c:pt idx="1350">
                  <c:v>288.27</c:v>
                </c:pt>
                <c:pt idx="1351">
                  <c:v>288.35000000000002</c:v>
                </c:pt>
                <c:pt idx="1352">
                  <c:v>288.43</c:v>
                </c:pt>
                <c:pt idx="1353">
                  <c:v>288.51</c:v>
                </c:pt>
                <c:pt idx="1354">
                  <c:v>288.58</c:v>
                </c:pt>
                <c:pt idx="1355">
                  <c:v>288.66000000000003</c:v>
                </c:pt>
                <c:pt idx="1356">
                  <c:v>288.74</c:v>
                </c:pt>
                <c:pt idx="1357">
                  <c:v>288.81</c:v>
                </c:pt>
                <c:pt idx="1358">
                  <c:v>288.88</c:v>
                </c:pt>
                <c:pt idx="1359">
                  <c:v>288.95999999999998</c:v>
                </c:pt>
                <c:pt idx="1360">
                  <c:v>289.02999999999997</c:v>
                </c:pt>
                <c:pt idx="1361">
                  <c:v>289.10000000000002</c:v>
                </c:pt>
                <c:pt idx="1362">
                  <c:v>289.18</c:v>
                </c:pt>
                <c:pt idx="1363">
                  <c:v>289.25</c:v>
                </c:pt>
                <c:pt idx="1364">
                  <c:v>289.32</c:v>
                </c:pt>
                <c:pt idx="1365">
                  <c:v>289.39</c:v>
                </c:pt>
                <c:pt idx="1366">
                  <c:v>289.45999999999998</c:v>
                </c:pt>
                <c:pt idx="1367">
                  <c:v>289.52999999999997</c:v>
                </c:pt>
                <c:pt idx="1368">
                  <c:v>289.60000000000002</c:v>
                </c:pt>
                <c:pt idx="1369">
                  <c:v>289.66000000000003</c:v>
                </c:pt>
                <c:pt idx="1370">
                  <c:v>289.73</c:v>
                </c:pt>
                <c:pt idx="1371">
                  <c:v>289.8</c:v>
                </c:pt>
                <c:pt idx="1372">
                  <c:v>289.86</c:v>
                </c:pt>
                <c:pt idx="1373">
                  <c:v>289.93</c:v>
                </c:pt>
                <c:pt idx="1374">
                  <c:v>289.99</c:v>
                </c:pt>
                <c:pt idx="1375">
                  <c:v>290.06</c:v>
                </c:pt>
                <c:pt idx="1376">
                  <c:v>290.12</c:v>
                </c:pt>
                <c:pt idx="1377">
                  <c:v>290.19</c:v>
                </c:pt>
                <c:pt idx="1378">
                  <c:v>290.25</c:v>
                </c:pt>
                <c:pt idx="1379">
                  <c:v>290.31</c:v>
                </c:pt>
                <c:pt idx="1380">
                  <c:v>290.37</c:v>
                </c:pt>
                <c:pt idx="1381">
                  <c:v>290.44</c:v>
                </c:pt>
                <c:pt idx="1382">
                  <c:v>290.5</c:v>
                </c:pt>
                <c:pt idx="1383">
                  <c:v>290.56</c:v>
                </c:pt>
                <c:pt idx="1384">
                  <c:v>290.62</c:v>
                </c:pt>
                <c:pt idx="1385">
                  <c:v>290.68</c:v>
                </c:pt>
                <c:pt idx="1386">
                  <c:v>290.74</c:v>
                </c:pt>
                <c:pt idx="1387">
                  <c:v>290.79000000000002</c:v>
                </c:pt>
                <c:pt idx="1388">
                  <c:v>290.85000000000002</c:v>
                </c:pt>
                <c:pt idx="1389">
                  <c:v>290.91000000000003</c:v>
                </c:pt>
                <c:pt idx="1390">
                  <c:v>290.97000000000003</c:v>
                </c:pt>
                <c:pt idx="1391">
                  <c:v>291.02</c:v>
                </c:pt>
                <c:pt idx="1392">
                  <c:v>291.08</c:v>
                </c:pt>
                <c:pt idx="1393">
                  <c:v>291.13</c:v>
                </c:pt>
                <c:pt idx="1394">
                  <c:v>291.19</c:v>
                </c:pt>
                <c:pt idx="1395">
                  <c:v>291.24</c:v>
                </c:pt>
                <c:pt idx="1396">
                  <c:v>291.3</c:v>
                </c:pt>
                <c:pt idx="1397">
                  <c:v>291.35000000000002</c:v>
                </c:pt>
                <c:pt idx="1398">
                  <c:v>291.41000000000003</c:v>
                </c:pt>
                <c:pt idx="1399">
                  <c:v>291.45999999999998</c:v>
                </c:pt>
                <c:pt idx="1400">
                  <c:v>291.51</c:v>
                </c:pt>
                <c:pt idx="1401">
                  <c:v>291.56</c:v>
                </c:pt>
                <c:pt idx="1402">
                  <c:v>291.61</c:v>
                </c:pt>
                <c:pt idx="1403">
                  <c:v>291.67</c:v>
                </c:pt>
                <c:pt idx="1404">
                  <c:v>291.72000000000003</c:v>
                </c:pt>
                <c:pt idx="1405">
                  <c:v>291.77</c:v>
                </c:pt>
                <c:pt idx="1406">
                  <c:v>291.82</c:v>
                </c:pt>
                <c:pt idx="1407">
                  <c:v>291.87</c:v>
                </c:pt>
                <c:pt idx="1408">
                  <c:v>291.92</c:v>
                </c:pt>
                <c:pt idx="1409">
                  <c:v>291.95999999999998</c:v>
                </c:pt>
                <c:pt idx="1410">
                  <c:v>292.01</c:v>
                </c:pt>
                <c:pt idx="1411">
                  <c:v>292.06</c:v>
                </c:pt>
                <c:pt idx="1412">
                  <c:v>292.11</c:v>
                </c:pt>
                <c:pt idx="1413">
                  <c:v>292.14999999999998</c:v>
                </c:pt>
                <c:pt idx="1414">
                  <c:v>292.2</c:v>
                </c:pt>
                <c:pt idx="1415">
                  <c:v>292.25</c:v>
                </c:pt>
                <c:pt idx="1416">
                  <c:v>292.29000000000002</c:v>
                </c:pt>
                <c:pt idx="1417">
                  <c:v>292.33999999999997</c:v>
                </c:pt>
                <c:pt idx="1418">
                  <c:v>292.38</c:v>
                </c:pt>
                <c:pt idx="1419">
                  <c:v>292.43</c:v>
                </c:pt>
                <c:pt idx="1420">
                  <c:v>292.47000000000003</c:v>
                </c:pt>
                <c:pt idx="1421">
                  <c:v>292.52</c:v>
                </c:pt>
                <c:pt idx="1422">
                  <c:v>292.56</c:v>
                </c:pt>
                <c:pt idx="1423">
                  <c:v>292.60000000000002</c:v>
                </c:pt>
                <c:pt idx="1424">
                  <c:v>292.64999999999998</c:v>
                </c:pt>
                <c:pt idx="1425">
                  <c:v>292.69</c:v>
                </c:pt>
                <c:pt idx="1426">
                  <c:v>292.73</c:v>
                </c:pt>
                <c:pt idx="1427">
                  <c:v>292.77</c:v>
                </c:pt>
                <c:pt idx="1428">
                  <c:v>292.81</c:v>
                </c:pt>
                <c:pt idx="1429">
                  <c:v>292.85000000000002</c:v>
                </c:pt>
                <c:pt idx="1430">
                  <c:v>292.89</c:v>
                </c:pt>
                <c:pt idx="1431">
                  <c:v>292.94</c:v>
                </c:pt>
                <c:pt idx="1432">
                  <c:v>292.98</c:v>
                </c:pt>
                <c:pt idx="1433">
                  <c:v>293.01</c:v>
                </c:pt>
                <c:pt idx="1434">
                  <c:v>293.05</c:v>
                </c:pt>
                <c:pt idx="1435">
                  <c:v>293.08999999999997</c:v>
                </c:pt>
                <c:pt idx="1436">
                  <c:v>293.13</c:v>
                </c:pt>
                <c:pt idx="1437">
                  <c:v>293.17</c:v>
                </c:pt>
                <c:pt idx="1438">
                  <c:v>293.20999999999998</c:v>
                </c:pt>
                <c:pt idx="1439">
                  <c:v>293.25</c:v>
                </c:pt>
                <c:pt idx="1440">
                  <c:v>293.27999999999997</c:v>
                </c:pt>
                <c:pt idx="1441">
                  <c:v>293.32</c:v>
                </c:pt>
                <c:pt idx="1442">
                  <c:v>293.36</c:v>
                </c:pt>
                <c:pt idx="1443">
                  <c:v>293.39</c:v>
                </c:pt>
                <c:pt idx="1444">
                  <c:v>293.43</c:v>
                </c:pt>
                <c:pt idx="1445">
                  <c:v>293.45999999999998</c:v>
                </c:pt>
                <c:pt idx="1446">
                  <c:v>293.5</c:v>
                </c:pt>
                <c:pt idx="1447">
                  <c:v>293.54000000000002</c:v>
                </c:pt>
                <c:pt idx="1448">
                  <c:v>293.57</c:v>
                </c:pt>
                <c:pt idx="1449">
                  <c:v>293.60000000000002</c:v>
                </c:pt>
                <c:pt idx="1450">
                  <c:v>293.64</c:v>
                </c:pt>
                <c:pt idx="1451">
                  <c:v>293.64</c:v>
                </c:pt>
                <c:pt idx="1452">
                  <c:v>291.81</c:v>
                </c:pt>
                <c:pt idx="1453">
                  <c:v>291.47000000000003</c:v>
                </c:pt>
                <c:pt idx="1454">
                  <c:v>290.95</c:v>
                </c:pt>
                <c:pt idx="1455">
                  <c:v>290.37</c:v>
                </c:pt>
                <c:pt idx="1456">
                  <c:v>289.79000000000002</c:v>
                </c:pt>
                <c:pt idx="1457">
                  <c:v>289.20999999999998</c:v>
                </c:pt>
                <c:pt idx="1458">
                  <c:v>288.64</c:v>
                </c:pt>
                <c:pt idx="1459">
                  <c:v>288.08</c:v>
                </c:pt>
                <c:pt idx="1460">
                  <c:v>287.52</c:v>
                </c:pt>
                <c:pt idx="1461">
                  <c:v>286.98</c:v>
                </c:pt>
                <c:pt idx="1462">
                  <c:v>286.47000000000003</c:v>
                </c:pt>
                <c:pt idx="1463">
                  <c:v>286.14</c:v>
                </c:pt>
                <c:pt idx="1464">
                  <c:v>285.81</c:v>
                </c:pt>
                <c:pt idx="1465">
                  <c:v>285.48</c:v>
                </c:pt>
                <c:pt idx="1466">
                  <c:v>285.14</c:v>
                </c:pt>
                <c:pt idx="1467">
                  <c:v>284.8</c:v>
                </c:pt>
                <c:pt idx="1468">
                  <c:v>284.45999999999998</c:v>
                </c:pt>
                <c:pt idx="1469">
                  <c:v>284.12</c:v>
                </c:pt>
                <c:pt idx="1470">
                  <c:v>283.77</c:v>
                </c:pt>
                <c:pt idx="1471">
                  <c:v>283.42</c:v>
                </c:pt>
                <c:pt idx="1472">
                  <c:v>283.08</c:v>
                </c:pt>
                <c:pt idx="1473">
                  <c:v>282.73</c:v>
                </c:pt>
                <c:pt idx="1474">
                  <c:v>282.38</c:v>
                </c:pt>
                <c:pt idx="1475">
                  <c:v>282.02999999999997</c:v>
                </c:pt>
                <c:pt idx="1476">
                  <c:v>281.67</c:v>
                </c:pt>
                <c:pt idx="1477">
                  <c:v>281.32</c:v>
                </c:pt>
                <c:pt idx="1478">
                  <c:v>280.97000000000003</c:v>
                </c:pt>
                <c:pt idx="1479">
                  <c:v>280.62</c:v>
                </c:pt>
                <c:pt idx="1480">
                  <c:v>280.27</c:v>
                </c:pt>
                <c:pt idx="1481">
                  <c:v>279.92</c:v>
                </c:pt>
                <c:pt idx="1482">
                  <c:v>279.57</c:v>
                </c:pt>
                <c:pt idx="1483">
                  <c:v>279.22000000000003</c:v>
                </c:pt>
                <c:pt idx="1484">
                  <c:v>278.87</c:v>
                </c:pt>
                <c:pt idx="1485">
                  <c:v>278.52</c:v>
                </c:pt>
                <c:pt idx="1486">
                  <c:v>278.18</c:v>
                </c:pt>
                <c:pt idx="1487">
                  <c:v>277.83</c:v>
                </c:pt>
                <c:pt idx="1488">
                  <c:v>277.49</c:v>
                </c:pt>
                <c:pt idx="1489">
                  <c:v>277.14</c:v>
                </c:pt>
                <c:pt idx="1490">
                  <c:v>276.8</c:v>
                </c:pt>
                <c:pt idx="1491">
                  <c:v>276.45999999999998</c:v>
                </c:pt>
                <c:pt idx="1492">
                  <c:v>276.12</c:v>
                </c:pt>
                <c:pt idx="1493">
                  <c:v>275.77999999999997</c:v>
                </c:pt>
                <c:pt idx="1494">
                  <c:v>275.44</c:v>
                </c:pt>
                <c:pt idx="1495">
                  <c:v>275.11</c:v>
                </c:pt>
                <c:pt idx="1496">
                  <c:v>274.77</c:v>
                </c:pt>
                <c:pt idx="1497">
                  <c:v>274.44</c:v>
                </c:pt>
                <c:pt idx="1498">
                  <c:v>274.11</c:v>
                </c:pt>
                <c:pt idx="1499">
                  <c:v>273.77999999999997</c:v>
                </c:pt>
                <c:pt idx="1500">
                  <c:v>273.45</c:v>
                </c:pt>
                <c:pt idx="1501">
                  <c:v>273.12</c:v>
                </c:pt>
                <c:pt idx="1502">
                  <c:v>272.79000000000002</c:v>
                </c:pt>
                <c:pt idx="1503">
                  <c:v>272.47000000000003</c:v>
                </c:pt>
                <c:pt idx="1504">
                  <c:v>272.14999999999998</c:v>
                </c:pt>
                <c:pt idx="1505">
                  <c:v>271.83</c:v>
                </c:pt>
                <c:pt idx="1506">
                  <c:v>271.51</c:v>
                </c:pt>
                <c:pt idx="1507">
                  <c:v>271.19</c:v>
                </c:pt>
                <c:pt idx="1508">
                  <c:v>270.87</c:v>
                </c:pt>
                <c:pt idx="1509">
                  <c:v>270.56</c:v>
                </c:pt>
                <c:pt idx="1510">
                  <c:v>270.25</c:v>
                </c:pt>
                <c:pt idx="1511">
                  <c:v>269.94</c:v>
                </c:pt>
                <c:pt idx="1512">
                  <c:v>269.63</c:v>
                </c:pt>
                <c:pt idx="1513">
                  <c:v>269.32</c:v>
                </c:pt>
                <c:pt idx="1514">
                  <c:v>269.01</c:v>
                </c:pt>
                <c:pt idx="1515">
                  <c:v>268.70999999999998</c:v>
                </c:pt>
                <c:pt idx="1516">
                  <c:v>268.41000000000003</c:v>
                </c:pt>
                <c:pt idx="1517">
                  <c:v>268.11</c:v>
                </c:pt>
                <c:pt idx="1518">
                  <c:v>267.81</c:v>
                </c:pt>
                <c:pt idx="1519">
                  <c:v>267.51</c:v>
                </c:pt>
                <c:pt idx="1520">
                  <c:v>267.22000000000003</c:v>
                </c:pt>
                <c:pt idx="1521">
                  <c:v>266.92</c:v>
                </c:pt>
                <c:pt idx="1522">
                  <c:v>266.63</c:v>
                </c:pt>
                <c:pt idx="1523">
                  <c:v>266.33999999999997</c:v>
                </c:pt>
                <c:pt idx="1524">
                  <c:v>266.05</c:v>
                </c:pt>
                <c:pt idx="1525">
                  <c:v>265.76</c:v>
                </c:pt>
                <c:pt idx="1526">
                  <c:v>265.48</c:v>
                </c:pt>
                <c:pt idx="1527">
                  <c:v>265.19</c:v>
                </c:pt>
                <c:pt idx="1528">
                  <c:v>264.91000000000003</c:v>
                </c:pt>
                <c:pt idx="1529">
                  <c:v>264.63</c:v>
                </c:pt>
                <c:pt idx="1530">
                  <c:v>264.35000000000002</c:v>
                </c:pt>
                <c:pt idx="1531">
                  <c:v>264.07</c:v>
                </c:pt>
                <c:pt idx="1532">
                  <c:v>263.8</c:v>
                </c:pt>
                <c:pt idx="1533">
                  <c:v>263.52</c:v>
                </c:pt>
                <c:pt idx="1534">
                  <c:v>263.25</c:v>
                </c:pt>
                <c:pt idx="1535">
                  <c:v>262.98</c:v>
                </c:pt>
                <c:pt idx="1536">
                  <c:v>262.70999999999998</c:v>
                </c:pt>
                <c:pt idx="1537">
                  <c:v>262.44</c:v>
                </c:pt>
                <c:pt idx="1538">
                  <c:v>262.17</c:v>
                </c:pt>
                <c:pt idx="1539">
                  <c:v>261.91000000000003</c:v>
                </c:pt>
                <c:pt idx="1540">
                  <c:v>261.64999999999998</c:v>
                </c:pt>
                <c:pt idx="1541">
                  <c:v>261.38</c:v>
                </c:pt>
                <c:pt idx="1542">
                  <c:v>261.12</c:v>
                </c:pt>
                <c:pt idx="1543">
                  <c:v>260.86</c:v>
                </c:pt>
                <c:pt idx="1544">
                  <c:v>260.61</c:v>
                </c:pt>
                <c:pt idx="1545">
                  <c:v>260.35000000000002</c:v>
                </c:pt>
                <c:pt idx="1546">
                  <c:v>260.10000000000002</c:v>
                </c:pt>
                <c:pt idx="1547">
                  <c:v>259.83999999999997</c:v>
                </c:pt>
                <c:pt idx="1548">
                  <c:v>259.58999999999997</c:v>
                </c:pt>
                <c:pt idx="1549">
                  <c:v>259.33999999999997</c:v>
                </c:pt>
                <c:pt idx="1550">
                  <c:v>259.08999999999997</c:v>
                </c:pt>
                <c:pt idx="1551">
                  <c:v>258.83999999999997</c:v>
                </c:pt>
                <c:pt idx="1552">
                  <c:v>258.60000000000002</c:v>
                </c:pt>
                <c:pt idx="1553">
                  <c:v>258.35000000000002</c:v>
                </c:pt>
                <c:pt idx="1554">
                  <c:v>258.11</c:v>
                </c:pt>
                <c:pt idx="1555">
                  <c:v>257.87</c:v>
                </c:pt>
                <c:pt idx="1556">
                  <c:v>257.63</c:v>
                </c:pt>
                <c:pt idx="1557">
                  <c:v>257.39</c:v>
                </c:pt>
                <c:pt idx="1558">
                  <c:v>257.14999999999998</c:v>
                </c:pt>
                <c:pt idx="1559">
                  <c:v>256.91000000000003</c:v>
                </c:pt>
                <c:pt idx="1560">
                  <c:v>256.68</c:v>
                </c:pt>
                <c:pt idx="1561">
                  <c:v>256.45</c:v>
                </c:pt>
                <c:pt idx="1562">
                  <c:v>256.20999999999998</c:v>
                </c:pt>
                <c:pt idx="1563">
                  <c:v>255.98</c:v>
                </c:pt>
                <c:pt idx="1564">
                  <c:v>255.75</c:v>
                </c:pt>
                <c:pt idx="1565">
                  <c:v>255.52</c:v>
                </c:pt>
                <c:pt idx="1566">
                  <c:v>255.3</c:v>
                </c:pt>
                <c:pt idx="1567">
                  <c:v>255.07</c:v>
                </c:pt>
                <c:pt idx="1568">
                  <c:v>254.85</c:v>
                </c:pt>
                <c:pt idx="1569">
                  <c:v>254.62</c:v>
                </c:pt>
                <c:pt idx="1570">
                  <c:v>254.4</c:v>
                </c:pt>
                <c:pt idx="1571">
                  <c:v>254.18</c:v>
                </c:pt>
                <c:pt idx="1572">
                  <c:v>253.96</c:v>
                </c:pt>
                <c:pt idx="1573">
                  <c:v>253.74</c:v>
                </c:pt>
                <c:pt idx="1574">
                  <c:v>253.53</c:v>
                </c:pt>
                <c:pt idx="1575">
                  <c:v>253.31</c:v>
                </c:pt>
                <c:pt idx="1576">
                  <c:v>253.1</c:v>
                </c:pt>
                <c:pt idx="1577">
                  <c:v>252.88</c:v>
                </c:pt>
                <c:pt idx="1578">
                  <c:v>252.67</c:v>
                </c:pt>
                <c:pt idx="1579">
                  <c:v>252.46</c:v>
                </c:pt>
                <c:pt idx="1580">
                  <c:v>252.25</c:v>
                </c:pt>
                <c:pt idx="1581">
                  <c:v>252.04</c:v>
                </c:pt>
                <c:pt idx="1582">
                  <c:v>251.83</c:v>
                </c:pt>
                <c:pt idx="1583">
                  <c:v>251.63</c:v>
                </c:pt>
                <c:pt idx="1584">
                  <c:v>251.42</c:v>
                </c:pt>
                <c:pt idx="1585">
                  <c:v>251.22</c:v>
                </c:pt>
                <c:pt idx="1586">
                  <c:v>251.01</c:v>
                </c:pt>
                <c:pt idx="1587">
                  <c:v>250.81</c:v>
                </c:pt>
                <c:pt idx="1588">
                  <c:v>250.61</c:v>
                </c:pt>
                <c:pt idx="1589">
                  <c:v>250.41</c:v>
                </c:pt>
                <c:pt idx="1590">
                  <c:v>250.21</c:v>
                </c:pt>
                <c:pt idx="1591">
                  <c:v>250.01</c:v>
                </c:pt>
                <c:pt idx="1592">
                  <c:v>249.82</c:v>
                </c:pt>
                <c:pt idx="1593">
                  <c:v>249.62</c:v>
                </c:pt>
                <c:pt idx="1594">
                  <c:v>249.43</c:v>
                </c:pt>
                <c:pt idx="1595">
                  <c:v>249.23</c:v>
                </c:pt>
                <c:pt idx="1596">
                  <c:v>249.04</c:v>
                </c:pt>
                <c:pt idx="1597">
                  <c:v>248.85</c:v>
                </c:pt>
                <c:pt idx="1598">
                  <c:v>248.66</c:v>
                </c:pt>
                <c:pt idx="1599">
                  <c:v>248.47</c:v>
                </c:pt>
                <c:pt idx="1600">
                  <c:v>248.28</c:v>
                </c:pt>
                <c:pt idx="1601">
                  <c:v>248.09</c:v>
                </c:pt>
                <c:pt idx="1602">
                  <c:v>247.9</c:v>
                </c:pt>
                <c:pt idx="1603">
                  <c:v>247.72</c:v>
                </c:pt>
                <c:pt idx="1604">
                  <c:v>247.53</c:v>
                </c:pt>
                <c:pt idx="1605">
                  <c:v>247.35</c:v>
                </c:pt>
                <c:pt idx="1606">
                  <c:v>247.16</c:v>
                </c:pt>
                <c:pt idx="1607">
                  <c:v>246.98</c:v>
                </c:pt>
                <c:pt idx="1608">
                  <c:v>246.8</c:v>
                </c:pt>
                <c:pt idx="1609">
                  <c:v>246.62</c:v>
                </c:pt>
                <c:pt idx="1610">
                  <c:v>246.44</c:v>
                </c:pt>
                <c:pt idx="1611">
                  <c:v>246.26</c:v>
                </c:pt>
                <c:pt idx="1612">
                  <c:v>246.08</c:v>
                </c:pt>
                <c:pt idx="1613">
                  <c:v>245.91</c:v>
                </c:pt>
                <c:pt idx="1614">
                  <c:v>245.73</c:v>
                </c:pt>
                <c:pt idx="1615">
                  <c:v>245.56</c:v>
                </c:pt>
                <c:pt idx="1616">
                  <c:v>245.38</c:v>
                </c:pt>
                <c:pt idx="1617">
                  <c:v>245.21</c:v>
                </c:pt>
                <c:pt idx="1618">
                  <c:v>245.04</c:v>
                </c:pt>
                <c:pt idx="1619">
                  <c:v>244.86</c:v>
                </c:pt>
                <c:pt idx="1620">
                  <c:v>244.69</c:v>
                </c:pt>
                <c:pt idx="1621">
                  <c:v>244.52</c:v>
                </c:pt>
                <c:pt idx="1622">
                  <c:v>244.35</c:v>
                </c:pt>
                <c:pt idx="1623">
                  <c:v>244.19</c:v>
                </c:pt>
                <c:pt idx="1624">
                  <c:v>244.02</c:v>
                </c:pt>
                <c:pt idx="1625">
                  <c:v>243.85</c:v>
                </c:pt>
                <c:pt idx="1626">
                  <c:v>243.69</c:v>
                </c:pt>
                <c:pt idx="1627">
                  <c:v>243.52</c:v>
                </c:pt>
                <c:pt idx="1628">
                  <c:v>243.36</c:v>
                </c:pt>
                <c:pt idx="1629">
                  <c:v>243.19</c:v>
                </c:pt>
                <c:pt idx="1630">
                  <c:v>243.03</c:v>
                </c:pt>
                <c:pt idx="1631">
                  <c:v>242.87</c:v>
                </c:pt>
                <c:pt idx="1632">
                  <c:v>242.71</c:v>
                </c:pt>
                <c:pt idx="1633">
                  <c:v>242.55</c:v>
                </c:pt>
                <c:pt idx="1634">
                  <c:v>242.39</c:v>
                </c:pt>
                <c:pt idx="1635">
                  <c:v>242.23</c:v>
                </c:pt>
                <c:pt idx="1636">
                  <c:v>242.07</c:v>
                </c:pt>
                <c:pt idx="1637">
                  <c:v>241.91</c:v>
                </c:pt>
                <c:pt idx="1638">
                  <c:v>241.76</c:v>
                </c:pt>
                <c:pt idx="1639">
                  <c:v>241.6</c:v>
                </c:pt>
                <c:pt idx="1640">
                  <c:v>241.44</c:v>
                </c:pt>
                <c:pt idx="1641">
                  <c:v>241.29</c:v>
                </c:pt>
                <c:pt idx="1642">
                  <c:v>241.14</c:v>
                </c:pt>
                <c:pt idx="1643">
                  <c:v>240.98</c:v>
                </c:pt>
                <c:pt idx="1644">
                  <c:v>240.83</c:v>
                </c:pt>
                <c:pt idx="1645">
                  <c:v>240.68</c:v>
                </c:pt>
                <c:pt idx="1646">
                  <c:v>240.53</c:v>
                </c:pt>
                <c:pt idx="1647">
                  <c:v>240.38</c:v>
                </c:pt>
                <c:pt idx="1648">
                  <c:v>240.23</c:v>
                </c:pt>
                <c:pt idx="1649">
                  <c:v>240.08</c:v>
                </c:pt>
                <c:pt idx="1650">
                  <c:v>239.93</c:v>
                </c:pt>
                <c:pt idx="1651">
                  <c:v>239.79</c:v>
                </c:pt>
                <c:pt idx="1652">
                  <c:v>239.64</c:v>
                </c:pt>
                <c:pt idx="1653">
                  <c:v>239.49</c:v>
                </c:pt>
                <c:pt idx="1654">
                  <c:v>239.35</c:v>
                </c:pt>
                <c:pt idx="1655">
                  <c:v>239.2</c:v>
                </c:pt>
                <c:pt idx="1656">
                  <c:v>239.06</c:v>
                </c:pt>
                <c:pt idx="1657">
                  <c:v>238.92</c:v>
                </c:pt>
                <c:pt idx="1658">
                  <c:v>238.77</c:v>
                </c:pt>
                <c:pt idx="1659">
                  <c:v>238.63</c:v>
                </c:pt>
                <c:pt idx="1660">
                  <c:v>238.49</c:v>
                </c:pt>
                <c:pt idx="1661">
                  <c:v>238.35</c:v>
                </c:pt>
                <c:pt idx="1662">
                  <c:v>238.21</c:v>
                </c:pt>
                <c:pt idx="1663">
                  <c:v>238.07</c:v>
                </c:pt>
                <c:pt idx="1664">
                  <c:v>237.93</c:v>
                </c:pt>
                <c:pt idx="1665">
                  <c:v>237.79</c:v>
                </c:pt>
                <c:pt idx="1666">
                  <c:v>237.66</c:v>
                </c:pt>
                <c:pt idx="1667">
                  <c:v>237.52</c:v>
                </c:pt>
                <c:pt idx="1668">
                  <c:v>237.52</c:v>
                </c:pt>
                <c:pt idx="1669">
                  <c:v>237.97</c:v>
                </c:pt>
                <c:pt idx="1670">
                  <c:v>238.19</c:v>
                </c:pt>
                <c:pt idx="1671">
                  <c:v>238.34</c:v>
                </c:pt>
                <c:pt idx="1672">
                  <c:v>238.49</c:v>
                </c:pt>
                <c:pt idx="1673">
                  <c:v>238.66</c:v>
                </c:pt>
                <c:pt idx="1674">
                  <c:v>238.84</c:v>
                </c:pt>
                <c:pt idx="1675">
                  <c:v>239.03</c:v>
                </c:pt>
                <c:pt idx="1676">
                  <c:v>239.37</c:v>
                </c:pt>
                <c:pt idx="1677">
                  <c:v>239.76</c:v>
                </c:pt>
                <c:pt idx="1678">
                  <c:v>240.22</c:v>
                </c:pt>
                <c:pt idx="1679">
                  <c:v>240.68</c:v>
                </c:pt>
                <c:pt idx="1680">
                  <c:v>241.13</c:v>
                </c:pt>
                <c:pt idx="1681">
                  <c:v>241.58</c:v>
                </c:pt>
                <c:pt idx="1682">
                  <c:v>242.02</c:v>
                </c:pt>
                <c:pt idx="1683">
                  <c:v>242.46</c:v>
                </c:pt>
                <c:pt idx="1684">
                  <c:v>242.9</c:v>
                </c:pt>
                <c:pt idx="1685">
                  <c:v>243.33</c:v>
                </c:pt>
                <c:pt idx="1686">
                  <c:v>243.76</c:v>
                </c:pt>
                <c:pt idx="1687">
                  <c:v>244.18</c:v>
                </c:pt>
                <c:pt idx="1688">
                  <c:v>244.6</c:v>
                </c:pt>
                <c:pt idx="1689">
                  <c:v>245.01</c:v>
                </c:pt>
                <c:pt idx="1690">
                  <c:v>245.42</c:v>
                </c:pt>
                <c:pt idx="1691">
                  <c:v>245.82</c:v>
                </c:pt>
                <c:pt idx="1692">
                  <c:v>246.23</c:v>
                </c:pt>
                <c:pt idx="1693">
                  <c:v>246.62</c:v>
                </c:pt>
                <c:pt idx="1694">
                  <c:v>247.02</c:v>
                </c:pt>
                <c:pt idx="1695">
                  <c:v>247.41</c:v>
                </c:pt>
                <c:pt idx="1696">
                  <c:v>247.79</c:v>
                </c:pt>
                <c:pt idx="1697">
                  <c:v>248.17</c:v>
                </c:pt>
                <c:pt idx="1698">
                  <c:v>248.55</c:v>
                </c:pt>
                <c:pt idx="1699">
                  <c:v>248.93</c:v>
                </c:pt>
                <c:pt idx="1700">
                  <c:v>249.3</c:v>
                </c:pt>
                <c:pt idx="1701">
                  <c:v>249.66</c:v>
                </c:pt>
                <c:pt idx="1702">
                  <c:v>250.03</c:v>
                </c:pt>
                <c:pt idx="1703">
                  <c:v>250.39</c:v>
                </c:pt>
                <c:pt idx="1704">
                  <c:v>250.75</c:v>
                </c:pt>
                <c:pt idx="1705">
                  <c:v>251.1</c:v>
                </c:pt>
                <c:pt idx="1706">
                  <c:v>251.45</c:v>
                </c:pt>
                <c:pt idx="1707">
                  <c:v>251.8</c:v>
                </c:pt>
                <c:pt idx="1708">
                  <c:v>252.15</c:v>
                </c:pt>
                <c:pt idx="1709">
                  <c:v>252.49</c:v>
                </c:pt>
                <c:pt idx="1710">
                  <c:v>252.83</c:v>
                </c:pt>
                <c:pt idx="1711">
                  <c:v>253.16</c:v>
                </c:pt>
                <c:pt idx="1712">
                  <c:v>253.5</c:v>
                </c:pt>
                <c:pt idx="1713">
                  <c:v>253.83</c:v>
                </c:pt>
                <c:pt idx="1714">
                  <c:v>254.16</c:v>
                </c:pt>
                <c:pt idx="1715">
                  <c:v>254.48</c:v>
                </c:pt>
                <c:pt idx="1716">
                  <c:v>254.81</c:v>
                </c:pt>
                <c:pt idx="1717">
                  <c:v>255.13</c:v>
                </c:pt>
                <c:pt idx="1718">
                  <c:v>255.45</c:v>
                </c:pt>
                <c:pt idx="1719">
                  <c:v>255.76</c:v>
                </c:pt>
                <c:pt idx="1720">
                  <c:v>256.08</c:v>
                </c:pt>
                <c:pt idx="1721">
                  <c:v>256.39</c:v>
                </c:pt>
                <c:pt idx="1722">
                  <c:v>256.7</c:v>
                </c:pt>
                <c:pt idx="1723">
                  <c:v>257</c:v>
                </c:pt>
                <c:pt idx="1724">
                  <c:v>257.31</c:v>
                </c:pt>
                <c:pt idx="1725">
                  <c:v>257.61</c:v>
                </c:pt>
                <c:pt idx="1726">
                  <c:v>257.91000000000003</c:v>
                </c:pt>
                <c:pt idx="1727">
                  <c:v>258.20999999999998</c:v>
                </c:pt>
                <c:pt idx="1728">
                  <c:v>258.5</c:v>
                </c:pt>
                <c:pt idx="1729">
                  <c:v>258.79000000000002</c:v>
                </c:pt>
                <c:pt idx="1730">
                  <c:v>259.08999999999997</c:v>
                </c:pt>
                <c:pt idx="1731">
                  <c:v>259.37</c:v>
                </c:pt>
                <c:pt idx="1732">
                  <c:v>259.66000000000003</c:v>
                </c:pt>
                <c:pt idx="1733">
                  <c:v>259.95</c:v>
                </c:pt>
                <c:pt idx="1734">
                  <c:v>260.23</c:v>
                </c:pt>
                <c:pt idx="1735">
                  <c:v>260.51</c:v>
                </c:pt>
                <c:pt idx="1736">
                  <c:v>260.79000000000002</c:v>
                </c:pt>
                <c:pt idx="1737">
                  <c:v>261.07</c:v>
                </c:pt>
                <c:pt idx="1738">
                  <c:v>261.33999999999997</c:v>
                </c:pt>
                <c:pt idx="1739">
                  <c:v>261.62</c:v>
                </c:pt>
                <c:pt idx="1740">
                  <c:v>261.89</c:v>
                </c:pt>
                <c:pt idx="1741">
                  <c:v>262.16000000000003</c:v>
                </c:pt>
                <c:pt idx="1742">
                  <c:v>262.42</c:v>
                </c:pt>
                <c:pt idx="1743">
                  <c:v>262.69</c:v>
                </c:pt>
                <c:pt idx="1744">
                  <c:v>262.95</c:v>
                </c:pt>
                <c:pt idx="1745">
                  <c:v>263.22000000000003</c:v>
                </c:pt>
                <c:pt idx="1746">
                  <c:v>263.48</c:v>
                </c:pt>
                <c:pt idx="1747">
                  <c:v>263.74</c:v>
                </c:pt>
                <c:pt idx="1748">
                  <c:v>263.99</c:v>
                </c:pt>
                <c:pt idx="1749">
                  <c:v>264.25</c:v>
                </c:pt>
                <c:pt idx="1750">
                  <c:v>264.5</c:v>
                </c:pt>
                <c:pt idx="1751">
                  <c:v>264.75</c:v>
                </c:pt>
                <c:pt idx="1752">
                  <c:v>265</c:v>
                </c:pt>
                <c:pt idx="1753">
                  <c:v>265.25</c:v>
                </c:pt>
                <c:pt idx="1754">
                  <c:v>265.5</c:v>
                </c:pt>
                <c:pt idx="1755">
                  <c:v>265.74</c:v>
                </c:pt>
                <c:pt idx="1756">
                  <c:v>265.99</c:v>
                </c:pt>
                <c:pt idx="1757">
                  <c:v>266.23</c:v>
                </c:pt>
                <c:pt idx="1758">
                  <c:v>266.47000000000003</c:v>
                </c:pt>
                <c:pt idx="1759">
                  <c:v>266.70999999999998</c:v>
                </c:pt>
                <c:pt idx="1760">
                  <c:v>266.94</c:v>
                </c:pt>
                <c:pt idx="1761">
                  <c:v>267.18</c:v>
                </c:pt>
                <c:pt idx="1762">
                  <c:v>267.41000000000003</c:v>
                </c:pt>
                <c:pt idx="1763">
                  <c:v>267.64</c:v>
                </c:pt>
                <c:pt idx="1764">
                  <c:v>267.88</c:v>
                </c:pt>
                <c:pt idx="1765">
                  <c:v>268.10000000000002</c:v>
                </c:pt>
                <c:pt idx="1766">
                  <c:v>268.33</c:v>
                </c:pt>
                <c:pt idx="1767">
                  <c:v>268.56</c:v>
                </c:pt>
                <c:pt idx="1768">
                  <c:v>268.77999999999997</c:v>
                </c:pt>
                <c:pt idx="1769">
                  <c:v>269</c:v>
                </c:pt>
                <c:pt idx="1770">
                  <c:v>269.23</c:v>
                </c:pt>
                <c:pt idx="1771">
                  <c:v>269.45</c:v>
                </c:pt>
                <c:pt idx="1772">
                  <c:v>269.66000000000003</c:v>
                </c:pt>
                <c:pt idx="1773">
                  <c:v>269.88</c:v>
                </c:pt>
                <c:pt idx="1774">
                  <c:v>270.10000000000002</c:v>
                </c:pt>
                <c:pt idx="1775">
                  <c:v>270.31</c:v>
                </c:pt>
                <c:pt idx="1776">
                  <c:v>270.52</c:v>
                </c:pt>
                <c:pt idx="1777">
                  <c:v>270.73</c:v>
                </c:pt>
                <c:pt idx="1778">
                  <c:v>270.94</c:v>
                </c:pt>
                <c:pt idx="1779">
                  <c:v>271.14999999999998</c:v>
                </c:pt>
                <c:pt idx="1780">
                  <c:v>271.36</c:v>
                </c:pt>
                <c:pt idx="1781">
                  <c:v>271.56</c:v>
                </c:pt>
                <c:pt idx="1782">
                  <c:v>271.77</c:v>
                </c:pt>
                <c:pt idx="1783">
                  <c:v>271.97000000000003</c:v>
                </c:pt>
                <c:pt idx="1784">
                  <c:v>272.17</c:v>
                </c:pt>
                <c:pt idx="1785">
                  <c:v>272.37</c:v>
                </c:pt>
                <c:pt idx="1786">
                  <c:v>272.57</c:v>
                </c:pt>
                <c:pt idx="1787">
                  <c:v>272.76</c:v>
                </c:pt>
                <c:pt idx="1788">
                  <c:v>272.95999999999998</c:v>
                </c:pt>
                <c:pt idx="1789">
                  <c:v>273.14999999999998</c:v>
                </c:pt>
                <c:pt idx="1790">
                  <c:v>273.33999999999997</c:v>
                </c:pt>
                <c:pt idx="1791">
                  <c:v>273.54000000000002</c:v>
                </c:pt>
                <c:pt idx="1792">
                  <c:v>273.73</c:v>
                </c:pt>
                <c:pt idx="1793">
                  <c:v>273.91000000000003</c:v>
                </c:pt>
                <c:pt idx="1794">
                  <c:v>274.10000000000002</c:v>
                </c:pt>
                <c:pt idx="1795">
                  <c:v>274.29000000000002</c:v>
                </c:pt>
                <c:pt idx="1796">
                  <c:v>274.47000000000003</c:v>
                </c:pt>
                <c:pt idx="1797">
                  <c:v>274.66000000000003</c:v>
                </c:pt>
                <c:pt idx="1798">
                  <c:v>274.83999999999997</c:v>
                </c:pt>
                <c:pt idx="1799">
                  <c:v>275.02</c:v>
                </c:pt>
                <c:pt idx="1800">
                  <c:v>275.2</c:v>
                </c:pt>
                <c:pt idx="1801">
                  <c:v>275.38</c:v>
                </c:pt>
                <c:pt idx="1802">
                  <c:v>275.55</c:v>
                </c:pt>
                <c:pt idx="1803">
                  <c:v>275.73</c:v>
                </c:pt>
                <c:pt idx="1804">
                  <c:v>275.89999999999998</c:v>
                </c:pt>
                <c:pt idx="1805">
                  <c:v>276.08</c:v>
                </c:pt>
                <c:pt idx="1806">
                  <c:v>276.25</c:v>
                </c:pt>
                <c:pt idx="1807">
                  <c:v>276.42</c:v>
                </c:pt>
                <c:pt idx="1808">
                  <c:v>276.58999999999997</c:v>
                </c:pt>
                <c:pt idx="1809">
                  <c:v>276.76</c:v>
                </c:pt>
                <c:pt idx="1810">
                  <c:v>276.92</c:v>
                </c:pt>
                <c:pt idx="1811">
                  <c:v>277.08999999999997</c:v>
                </c:pt>
                <c:pt idx="1812">
                  <c:v>277.25</c:v>
                </c:pt>
                <c:pt idx="1813">
                  <c:v>277.42</c:v>
                </c:pt>
                <c:pt idx="1814">
                  <c:v>277.58</c:v>
                </c:pt>
                <c:pt idx="1815">
                  <c:v>277.74</c:v>
                </c:pt>
                <c:pt idx="1816">
                  <c:v>277.89999999999998</c:v>
                </c:pt>
                <c:pt idx="1817">
                  <c:v>278.06</c:v>
                </c:pt>
                <c:pt idx="1818">
                  <c:v>278.22000000000003</c:v>
                </c:pt>
                <c:pt idx="1819">
                  <c:v>278.37</c:v>
                </c:pt>
                <c:pt idx="1820">
                  <c:v>278.52999999999997</c:v>
                </c:pt>
                <c:pt idx="1821">
                  <c:v>278.68</c:v>
                </c:pt>
                <c:pt idx="1822">
                  <c:v>278.83</c:v>
                </c:pt>
                <c:pt idx="1823">
                  <c:v>278.99</c:v>
                </c:pt>
                <c:pt idx="1824">
                  <c:v>279.14</c:v>
                </c:pt>
                <c:pt idx="1825">
                  <c:v>279.29000000000002</c:v>
                </c:pt>
                <c:pt idx="1826">
                  <c:v>279.43</c:v>
                </c:pt>
                <c:pt idx="1827">
                  <c:v>279.58</c:v>
                </c:pt>
                <c:pt idx="1828">
                  <c:v>279.73</c:v>
                </c:pt>
                <c:pt idx="1829">
                  <c:v>279.87</c:v>
                </c:pt>
                <c:pt idx="1830">
                  <c:v>280.02</c:v>
                </c:pt>
                <c:pt idx="1831">
                  <c:v>280.16000000000003</c:v>
                </c:pt>
                <c:pt idx="1832">
                  <c:v>280.3</c:v>
                </c:pt>
                <c:pt idx="1833">
                  <c:v>280.44</c:v>
                </c:pt>
                <c:pt idx="1834">
                  <c:v>280.58</c:v>
                </c:pt>
                <c:pt idx="1835">
                  <c:v>280.72000000000003</c:v>
                </c:pt>
                <c:pt idx="1836">
                  <c:v>280.86</c:v>
                </c:pt>
                <c:pt idx="1837">
                  <c:v>281</c:v>
                </c:pt>
                <c:pt idx="1838">
                  <c:v>281.13</c:v>
                </c:pt>
                <c:pt idx="1839">
                  <c:v>281.27</c:v>
                </c:pt>
                <c:pt idx="1840">
                  <c:v>281.39999999999998</c:v>
                </c:pt>
                <c:pt idx="1841">
                  <c:v>281.52999999999997</c:v>
                </c:pt>
                <c:pt idx="1842">
                  <c:v>281.66000000000003</c:v>
                </c:pt>
                <c:pt idx="1843">
                  <c:v>281.79000000000002</c:v>
                </c:pt>
                <c:pt idx="1844">
                  <c:v>281.92</c:v>
                </c:pt>
                <c:pt idx="1845">
                  <c:v>282.05</c:v>
                </c:pt>
                <c:pt idx="1846">
                  <c:v>282.18</c:v>
                </c:pt>
                <c:pt idx="1847">
                  <c:v>282.31</c:v>
                </c:pt>
                <c:pt idx="1848">
                  <c:v>282.43</c:v>
                </c:pt>
                <c:pt idx="1849">
                  <c:v>282.56</c:v>
                </c:pt>
                <c:pt idx="1850">
                  <c:v>282.68</c:v>
                </c:pt>
                <c:pt idx="1851">
                  <c:v>282.8</c:v>
                </c:pt>
                <c:pt idx="1852">
                  <c:v>282.93</c:v>
                </c:pt>
                <c:pt idx="1853">
                  <c:v>283.05</c:v>
                </c:pt>
                <c:pt idx="1854">
                  <c:v>283.17</c:v>
                </c:pt>
                <c:pt idx="1855">
                  <c:v>283.29000000000002</c:v>
                </c:pt>
                <c:pt idx="1856">
                  <c:v>283.39999999999998</c:v>
                </c:pt>
                <c:pt idx="1857">
                  <c:v>283.52</c:v>
                </c:pt>
                <c:pt idx="1858">
                  <c:v>283.64</c:v>
                </c:pt>
                <c:pt idx="1859">
                  <c:v>283.75</c:v>
                </c:pt>
                <c:pt idx="1860">
                  <c:v>283.87</c:v>
                </c:pt>
                <c:pt idx="1861">
                  <c:v>283.98</c:v>
                </c:pt>
                <c:pt idx="1862">
                  <c:v>284.08999999999997</c:v>
                </c:pt>
                <c:pt idx="1863">
                  <c:v>284.20999999999998</c:v>
                </c:pt>
                <c:pt idx="1864">
                  <c:v>284.32</c:v>
                </c:pt>
                <c:pt idx="1865">
                  <c:v>284.43</c:v>
                </c:pt>
                <c:pt idx="1866">
                  <c:v>284.54000000000002</c:v>
                </c:pt>
                <c:pt idx="1867">
                  <c:v>284.64999999999998</c:v>
                </c:pt>
                <c:pt idx="1868">
                  <c:v>284.75</c:v>
                </c:pt>
                <c:pt idx="1869">
                  <c:v>284.86</c:v>
                </c:pt>
                <c:pt idx="1870">
                  <c:v>284.97000000000003</c:v>
                </c:pt>
                <c:pt idx="1871">
                  <c:v>285.07</c:v>
                </c:pt>
                <c:pt idx="1872">
                  <c:v>285.17</c:v>
                </c:pt>
                <c:pt idx="1873">
                  <c:v>285.27999999999997</c:v>
                </c:pt>
                <c:pt idx="1874">
                  <c:v>285.38</c:v>
                </c:pt>
                <c:pt idx="1875">
                  <c:v>285.48</c:v>
                </c:pt>
                <c:pt idx="1876">
                  <c:v>285.58</c:v>
                </c:pt>
                <c:pt idx="1877">
                  <c:v>285.68</c:v>
                </c:pt>
                <c:pt idx="1878">
                  <c:v>285.77999999999997</c:v>
                </c:pt>
                <c:pt idx="1879">
                  <c:v>285.88</c:v>
                </c:pt>
                <c:pt idx="1880">
                  <c:v>285.98</c:v>
                </c:pt>
                <c:pt idx="1881">
                  <c:v>286.08</c:v>
                </c:pt>
                <c:pt idx="1882">
                  <c:v>286.17</c:v>
                </c:pt>
                <c:pt idx="1883">
                  <c:v>286.27</c:v>
                </c:pt>
                <c:pt idx="1884">
                  <c:v>286.36</c:v>
                </c:pt>
                <c:pt idx="1885">
                  <c:v>286.45999999999998</c:v>
                </c:pt>
                <c:pt idx="1886">
                  <c:v>286.55</c:v>
                </c:pt>
                <c:pt idx="1887">
                  <c:v>286.64</c:v>
                </c:pt>
                <c:pt idx="1888">
                  <c:v>286.74</c:v>
                </c:pt>
                <c:pt idx="1889">
                  <c:v>286.83</c:v>
                </c:pt>
                <c:pt idx="1890">
                  <c:v>286.92</c:v>
                </c:pt>
                <c:pt idx="1891">
                  <c:v>287.01</c:v>
                </c:pt>
                <c:pt idx="1892">
                  <c:v>287.10000000000002</c:v>
                </c:pt>
                <c:pt idx="1893">
                  <c:v>287.18</c:v>
                </c:pt>
                <c:pt idx="1894">
                  <c:v>287.27</c:v>
                </c:pt>
                <c:pt idx="1895">
                  <c:v>287.36</c:v>
                </c:pt>
                <c:pt idx="1896">
                  <c:v>287.44</c:v>
                </c:pt>
                <c:pt idx="1897">
                  <c:v>287.52999999999997</c:v>
                </c:pt>
                <c:pt idx="1898">
                  <c:v>287.61</c:v>
                </c:pt>
                <c:pt idx="1899">
                  <c:v>287.7</c:v>
                </c:pt>
                <c:pt idx="1900">
                  <c:v>287.77999999999997</c:v>
                </c:pt>
                <c:pt idx="1901">
                  <c:v>287.86</c:v>
                </c:pt>
                <c:pt idx="1902">
                  <c:v>287.95</c:v>
                </c:pt>
                <c:pt idx="1903">
                  <c:v>288.02999999999997</c:v>
                </c:pt>
                <c:pt idx="1904">
                  <c:v>288.11</c:v>
                </c:pt>
                <c:pt idx="1905">
                  <c:v>288.19</c:v>
                </c:pt>
                <c:pt idx="1906">
                  <c:v>288.27</c:v>
                </c:pt>
                <c:pt idx="1907">
                  <c:v>288.35000000000002</c:v>
                </c:pt>
                <c:pt idx="1908">
                  <c:v>288.42</c:v>
                </c:pt>
                <c:pt idx="1909">
                  <c:v>288.5</c:v>
                </c:pt>
                <c:pt idx="1910">
                  <c:v>288.58</c:v>
                </c:pt>
                <c:pt idx="1911">
                  <c:v>288.66000000000003</c:v>
                </c:pt>
                <c:pt idx="1912">
                  <c:v>288.73</c:v>
                </c:pt>
                <c:pt idx="1913">
                  <c:v>288.81</c:v>
                </c:pt>
                <c:pt idx="1914">
                  <c:v>288.88</c:v>
                </c:pt>
                <c:pt idx="1915">
                  <c:v>288.95</c:v>
                </c:pt>
                <c:pt idx="1916">
                  <c:v>289.02999999999997</c:v>
                </c:pt>
                <c:pt idx="1917">
                  <c:v>289.10000000000002</c:v>
                </c:pt>
                <c:pt idx="1918">
                  <c:v>289.17</c:v>
                </c:pt>
                <c:pt idx="1919">
                  <c:v>289.24</c:v>
                </c:pt>
                <c:pt idx="1920">
                  <c:v>289.31</c:v>
                </c:pt>
                <c:pt idx="1921">
                  <c:v>289.38</c:v>
                </c:pt>
                <c:pt idx="1922">
                  <c:v>289.45</c:v>
                </c:pt>
                <c:pt idx="1923">
                  <c:v>289.52</c:v>
                </c:pt>
                <c:pt idx="1924">
                  <c:v>289.58999999999997</c:v>
                </c:pt>
                <c:pt idx="1925">
                  <c:v>289.66000000000003</c:v>
                </c:pt>
                <c:pt idx="1926">
                  <c:v>289.73</c:v>
                </c:pt>
                <c:pt idx="1927">
                  <c:v>289.79000000000002</c:v>
                </c:pt>
                <c:pt idx="1928">
                  <c:v>289.86</c:v>
                </c:pt>
                <c:pt idx="1929">
                  <c:v>289.93</c:v>
                </c:pt>
                <c:pt idx="1930">
                  <c:v>289.99</c:v>
                </c:pt>
                <c:pt idx="1931">
                  <c:v>290.06</c:v>
                </c:pt>
                <c:pt idx="1932">
                  <c:v>290.12</c:v>
                </c:pt>
                <c:pt idx="1933">
                  <c:v>290.18</c:v>
                </c:pt>
                <c:pt idx="1934">
                  <c:v>290.25</c:v>
                </c:pt>
                <c:pt idx="1935">
                  <c:v>290.31</c:v>
                </c:pt>
                <c:pt idx="1936">
                  <c:v>290.37</c:v>
                </c:pt>
                <c:pt idx="1937">
                  <c:v>290.43</c:v>
                </c:pt>
                <c:pt idx="1938">
                  <c:v>290.49</c:v>
                </c:pt>
                <c:pt idx="1939">
                  <c:v>290.55</c:v>
                </c:pt>
                <c:pt idx="1940">
                  <c:v>290.61</c:v>
                </c:pt>
                <c:pt idx="1941">
                  <c:v>290.67</c:v>
                </c:pt>
                <c:pt idx="1942">
                  <c:v>290.73</c:v>
                </c:pt>
                <c:pt idx="1943">
                  <c:v>290.79000000000002</c:v>
                </c:pt>
                <c:pt idx="1944">
                  <c:v>290.85000000000002</c:v>
                </c:pt>
                <c:pt idx="1945">
                  <c:v>290.91000000000003</c:v>
                </c:pt>
                <c:pt idx="1946">
                  <c:v>290.95999999999998</c:v>
                </c:pt>
                <c:pt idx="1947">
                  <c:v>291.02</c:v>
                </c:pt>
                <c:pt idx="1948">
                  <c:v>291.08</c:v>
                </c:pt>
                <c:pt idx="1949">
                  <c:v>291.13</c:v>
                </c:pt>
                <c:pt idx="1950">
                  <c:v>291.19</c:v>
                </c:pt>
                <c:pt idx="1951">
                  <c:v>291.24</c:v>
                </c:pt>
                <c:pt idx="1952">
                  <c:v>291.3</c:v>
                </c:pt>
                <c:pt idx="1953">
                  <c:v>291.35000000000002</c:v>
                </c:pt>
                <c:pt idx="1954">
                  <c:v>291.39999999999998</c:v>
                </c:pt>
                <c:pt idx="1955">
                  <c:v>291.45999999999998</c:v>
                </c:pt>
                <c:pt idx="1956">
                  <c:v>291.51</c:v>
                </c:pt>
                <c:pt idx="1957">
                  <c:v>291.56</c:v>
                </c:pt>
                <c:pt idx="1958">
                  <c:v>291.61</c:v>
                </c:pt>
                <c:pt idx="1959">
                  <c:v>291.66000000000003</c:v>
                </c:pt>
                <c:pt idx="1960">
                  <c:v>291.70999999999998</c:v>
                </c:pt>
                <c:pt idx="1961">
                  <c:v>291.76</c:v>
                </c:pt>
                <c:pt idx="1962">
                  <c:v>291.81</c:v>
                </c:pt>
                <c:pt idx="1963">
                  <c:v>291.86</c:v>
                </c:pt>
                <c:pt idx="1964">
                  <c:v>291.91000000000003</c:v>
                </c:pt>
                <c:pt idx="1965">
                  <c:v>291.95999999999998</c:v>
                </c:pt>
                <c:pt idx="1966">
                  <c:v>292.01</c:v>
                </c:pt>
                <c:pt idx="1967">
                  <c:v>292.06</c:v>
                </c:pt>
                <c:pt idx="1968">
                  <c:v>292.10000000000002</c:v>
                </c:pt>
                <c:pt idx="1969">
                  <c:v>292.14999999999998</c:v>
                </c:pt>
                <c:pt idx="1970">
                  <c:v>292.2</c:v>
                </c:pt>
                <c:pt idx="1971">
                  <c:v>292.24</c:v>
                </c:pt>
                <c:pt idx="1972">
                  <c:v>292.29000000000002</c:v>
                </c:pt>
                <c:pt idx="1973">
                  <c:v>292.33999999999997</c:v>
                </c:pt>
                <c:pt idx="1974">
                  <c:v>292.38</c:v>
                </c:pt>
                <c:pt idx="1975">
                  <c:v>292.43</c:v>
                </c:pt>
                <c:pt idx="1976">
                  <c:v>292.47000000000003</c:v>
                </c:pt>
                <c:pt idx="1977">
                  <c:v>292.51</c:v>
                </c:pt>
                <c:pt idx="1978">
                  <c:v>292.56</c:v>
                </c:pt>
                <c:pt idx="1979">
                  <c:v>292.60000000000002</c:v>
                </c:pt>
                <c:pt idx="1980">
                  <c:v>292.64</c:v>
                </c:pt>
                <c:pt idx="1981">
                  <c:v>292.69</c:v>
                </c:pt>
                <c:pt idx="1982">
                  <c:v>292.73</c:v>
                </c:pt>
                <c:pt idx="1983">
                  <c:v>292.77</c:v>
                </c:pt>
                <c:pt idx="1984">
                  <c:v>292.81</c:v>
                </c:pt>
                <c:pt idx="1985">
                  <c:v>292.85000000000002</c:v>
                </c:pt>
                <c:pt idx="1986">
                  <c:v>292.89</c:v>
                </c:pt>
                <c:pt idx="1987">
                  <c:v>292.93</c:v>
                </c:pt>
                <c:pt idx="1988">
                  <c:v>292.97000000000003</c:v>
                </c:pt>
                <c:pt idx="1989">
                  <c:v>293.01</c:v>
                </c:pt>
                <c:pt idx="1990">
                  <c:v>293.05</c:v>
                </c:pt>
                <c:pt idx="1991">
                  <c:v>293.08999999999997</c:v>
                </c:pt>
                <c:pt idx="1992">
                  <c:v>293.13</c:v>
                </c:pt>
                <c:pt idx="1993">
                  <c:v>293.17</c:v>
                </c:pt>
                <c:pt idx="1994">
                  <c:v>293.20999999999998</c:v>
                </c:pt>
                <c:pt idx="1995">
                  <c:v>293.24</c:v>
                </c:pt>
                <c:pt idx="1996">
                  <c:v>293.27999999999997</c:v>
                </c:pt>
                <c:pt idx="1997">
                  <c:v>293.32</c:v>
                </c:pt>
                <c:pt idx="1998">
                  <c:v>293.35000000000002</c:v>
                </c:pt>
                <c:pt idx="1999">
                  <c:v>293.39</c:v>
                </c:pt>
                <c:pt idx="2000">
                  <c:v>293.43</c:v>
                </c:pt>
                <c:pt idx="2001">
                  <c:v>293.45999999999998</c:v>
                </c:pt>
                <c:pt idx="2002">
                  <c:v>293.5</c:v>
                </c:pt>
                <c:pt idx="2003">
                  <c:v>293.52999999999997</c:v>
                </c:pt>
                <c:pt idx="2004">
                  <c:v>293.57</c:v>
                </c:pt>
                <c:pt idx="2005">
                  <c:v>293.60000000000002</c:v>
                </c:pt>
                <c:pt idx="2006">
                  <c:v>293.64</c:v>
                </c:pt>
                <c:pt idx="2007">
                  <c:v>293.64</c:v>
                </c:pt>
                <c:pt idx="2008">
                  <c:v>291.81</c:v>
                </c:pt>
                <c:pt idx="2009">
                  <c:v>291.47000000000003</c:v>
                </c:pt>
                <c:pt idx="2010">
                  <c:v>290.94</c:v>
                </c:pt>
                <c:pt idx="2011">
                  <c:v>290.37</c:v>
                </c:pt>
                <c:pt idx="2012">
                  <c:v>289.79000000000002</c:v>
                </c:pt>
                <c:pt idx="2013">
                  <c:v>289.2</c:v>
                </c:pt>
                <c:pt idx="2014">
                  <c:v>288.64</c:v>
                </c:pt>
                <c:pt idx="2015">
                  <c:v>288.08</c:v>
                </c:pt>
                <c:pt idx="2016">
                  <c:v>287.52</c:v>
                </c:pt>
                <c:pt idx="2017">
                  <c:v>286.97000000000003</c:v>
                </c:pt>
                <c:pt idx="2018">
                  <c:v>286.47000000000003</c:v>
                </c:pt>
                <c:pt idx="2019">
                  <c:v>286.14</c:v>
                </c:pt>
                <c:pt idx="2020">
                  <c:v>285.81</c:v>
                </c:pt>
                <c:pt idx="2021">
                  <c:v>285.48</c:v>
                </c:pt>
                <c:pt idx="2022">
                  <c:v>285.14</c:v>
                </c:pt>
                <c:pt idx="2023">
                  <c:v>284.8</c:v>
                </c:pt>
                <c:pt idx="2024">
                  <c:v>284.45999999999998</c:v>
                </c:pt>
                <c:pt idx="2025">
                  <c:v>284.12</c:v>
                </c:pt>
                <c:pt idx="2026">
                  <c:v>283.77</c:v>
                </c:pt>
                <c:pt idx="2027">
                  <c:v>283.42</c:v>
                </c:pt>
                <c:pt idx="2028">
                  <c:v>283.07</c:v>
                </c:pt>
                <c:pt idx="2029">
                  <c:v>282.72000000000003</c:v>
                </c:pt>
                <c:pt idx="2030">
                  <c:v>282.37</c:v>
                </c:pt>
                <c:pt idx="2031">
                  <c:v>282.02</c:v>
                </c:pt>
                <c:pt idx="2032">
                  <c:v>281.67</c:v>
                </c:pt>
                <c:pt idx="2033">
                  <c:v>281.32</c:v>
                </c:pt>
                <c:pt idx="2034">
                  <c:v>280.97000000000003</c:v>
                </c:pt>
                <c:pt idx="2035">
                  <c:v>280.62</c:v>
                </c:pt>
                <c:pt idx="2036">
                  <c:v>280.27</c:v>
                </c:pt>
                <c:pt idx="2037">
                  <c:v>279.92</c:v>
                </c:pt>
                <c:pt idx="2038">
                  <c:v>279.57</c:v>
                </c:pt>
                <c:pt idx="2039">
                  <c:v>279.22000000000003</c:v>
                </c:pt>
                <c:pt idx="2040">
                  <c:v>278.87</c:v>
                </c:pt>
                <c:pt idx="2041">
                  <c:v>278.52</c:v>
                </c:pt>
                <c:pt idx="2042">
                  <c:v>278.18</c:v>
                </c:pt>
                <c:pt idx="2043">
                  <c:v>277.83</c:v>
                </c:pt>
                <c:pt idx="2044">
                  <c:v>277.48</c:v>
                </c:pt>
                <c:pt idx="2045">
                  <c:v>277.14</c:v>
                </c:pt>
                <c:pt idx="2046">
                  <c:v>276.8</c:v>
                </c:pt>
                <c:pt idx="2047">
                  <c:v>276.45999999999998</c:v>
                </c:pt>
                <c:pt idx="2048">
                  <c:v>276.12</c:v>
                </c:pt>
                <c:pt idx="2049">
                  <c:v>275.77999999999997</c:v>
                </c:pt>
                <c:pt idx="2050">
                  <c:v>275.44</c:v>
                </c:pt>
                <c:pt idx="2051">
                  <c:v>275.10000000000002</c:v>
                </c:pt>
                <c:pt idx="2052">
                  <c:v>274.77</c:v>
                </c:pt>
                <c:pt idx="2053">
                  <c:v>274.44</c:v>
                </c:pt>
                <c:pt idx="2054">
                  <c:v>274.10000000000002</c:v>
                </c:pt>
                <c:pt idx="2055">
                  <c:v>273.77</c:v>
                </c:pt>
                <c:pt idx="2056">
                  <c:v>273.44</c:v>
                </c:pt>
                <c:pt idx="2057">
                  <c:v>273.12</c:v>
                </c:pt>
                <c:pt idx="2058">
                  <c:v>272.79000000000002</c:v>
                </c:pt>
                <c:pt idx="2059">
                  <c:v>272.47000000000003</c:v>
                </c:pt>
                <c:pt idx="2060">
                  <c:v>272.14999999999998</c:v>
                </c:pt>
                <c:pt idx="2061">
                  <c:v>271.83</c:v>
                </c:pt>
                <c:pt idx="2062">
                  <c:v>271.51</c:v>
                </c:pt>
                <c:pt idx="2063">
                  <c:v>271.19</c:v>
                </c:pt>
                <c:pt idx="2064">
                  <c:v>270.87</c:v>
                </c:pt>
                <c:pt idx="2065">
                  <c:v>270.56</c:v>
                </c:pt>
                <c:pt idx="2066">
                  <c:v>270.25</c:v>
                </c:pt>
                <c:pt idx="2067">
                  <c:v>269.94</c:v>
                </c:pt>
                <c:pt idx="2068">
                  <c:v>269.63</c:v>
                </c:pt>
                <c:pt idx="2069">
                  <c:v>269.32</c:v>
                </c:pt>
                <c:pt idx="2070">
                  <c:v>269.01</c:v>
                </c:pt>
                <c:pt idx="2071">
                  <c:v>268.70999999999998</c:v>
                </c:pt>
                <c:pt idx="2072">
                  <c:v>268.41000000000003</c:v>
                </c:pt>
                <c:pt idx="2073">
                  <c:v>268.11</c:v>
                </c:pt>
                <c:pt idx="2074">
                  <c:v>267.81</c:v>
                </c:pt>
                <c:pt idx="2075">
                  <c:v>267.51</c:v>
                </c:pt>
                <c:pt idx="2076">
                  <c:v>267.20999999999998</c:v>
                </c:pt>
                <c:pt idx="2077">
                  <c:v>266.92</c:v>
                </c:pt>
                <c:pt idx="2078">
                  <c:v>266.63</c:v>
                </c:pt>
                <c:pt idx="2079">
                  <c:v>266.33999999999997</c:v>
                </c:pt>
                <c:pt idx="2080">
                  <c:v>266.05</c:v>
                </c:pt>
                <c:pt idx="2081">
                  <c:v>265.76</c:v>
                </c:pt>
                <c:pt idx="2082">
                  <c:v>265.48</c:v>
                </c:pt>
                <c:pt idx="2083">
                  <c:v>265.19</c:v>
                </c:pt>
                <c:pt idx="2084">
                  <c:v>264.91000000000003</c:v>
                </c:pt>
                <c:pt idx="2085">
                  <c:v>264.63</c:v>
                </c:pt>
                <c:pt idx="2086">
                  <c:v>264.35000000000002</c:v>
                </c:pt>
                <c:pt idx="2087">
                  <c:v>264.07</c:v>
                </c:pt>
                <c:pt idx="2088">
                  <c:v>263.8</c:v>
                </c:pt>
                <c:pt idx="2089">
                  <c:v>263.52</c:v>
                </c:pt>
                <c:pt idx="2090">
                  <c:v>263.25</c:v>
                </c:pt>
                <c:pt idx="2091">
                  <c:v>262.98</c:v>
                </c:pt>
                <c:pt idx="2092">
                  <c:v>262.70999999999998</c:v>
                </c:pt>
                <c:pt idx="2093">
                  <c:v>262.44</c:v>
                </c:pt>
                <c:pt idx="2094">
                  <c:v>262.17</c:v>
                </c:pt>
                <c:pt idx="2095">
                  <c:v>261.91000000000003</c:v>
                </c:pt>
                <c:pt idx="2096">
                  <c:v>261.64</c:v>
                </c:pt>
                <c:pt idx="2097">
                  <c:v>261.38</c:v>
                </c:pt>
                <c:pt idx="2098">
                  <c:v>261.12</c:v>
                </c:pt>
                <c:pt idx="2099">
                  <c:v>260.86</c:v>
                </c:pt>
                <c:pt idx="2100">
                  <c:v>260.61</c:v>
                </c:pt>
                <c:pt idx="2101">
                  <c:v>260.35000000000002</c:v>
                </c:pt>
                <c:pt idx="2102">
                  <c:v>260.08999999999997</c:v>
                </c:pt>
                <c:pt idx="2103">
                  <c:v>259.83999999999997</c:v>
                </c:pt>
                <c:pt idx="2104">
                  <c:v>259.58999999999997</c:v>
                </c:pt>
                <c:pt idx="2105">
                  <c:v>259.33999999999997</c:v>
                </c:pt>
                <c:pt idx="2106">
                  <c:v>259.08999999999997</c:v>
                </c:pt>
                <c:pt idx="2107">
                  <c:v>258.83999999999997</c:v>
                </c:pt>
                <c:pt idx="2108">
                  <c:v>258.60000000000002</c:v>
                </c:pt>
                <c:pt idx="2109">
                  <c:v>258.35000000000002</c:v>
                </c:pt>
                <c:pt idx="2110">
                  <c:v>258.11</c:v>
                </c:pt>
                <c:pt idx="2111">
                  <c:v>257.87</c:v>
                </c:pt>
                <c:pt idx="2112">
                  <c:v>257.63</c:v>
                </c:pt>
                <c:pt idx="2113">
                  <c:v>257.39</c:v>
                </c:pt>
                <c:pt idx="2114">
                  <c:v>257.14999999999998</c:v>
                </c:pt>
                <c:pt idx="2115">
                  <c:v>256.91000000000003</c:v>
                </c:pt>
                <c:pt idx="2116">
                  <c:v>256.68</c:v>
                </c:pt>
                <c:pt idx="2117">
                  <c:v>256.44</c:v>
                </c:pt>
                <c:pt idx="2118">
                  <c:v>256.20999999999998</c:v>
                </c:pt>
                <c:pt idx="2119">
                  <c:v>255.98</c:v>
                </c:pt>
                <c:pt idx="2120">
                  <c:v>255.75</c:v>
                </c:pt>
                <c:pt idx="2121">
                  <c:v>255.52</c:v>
                </c:pt>
                <c:pt idx="2122">
                  <c:v>255.29</c:v>
                </c:pt>
                <c:pt idx="2123">
                  <c:v>255.07</c:v>
                </c:pt>
                <c:pt idx="2124">
                  <c:v>254.84</c:v>
                </c:pt>
                <c:pt idx="2125">
                  <c:v>254.62</c:v>
                </c:pt>
                <c:pt idx="2126">
                  <c:v>254.4</c:v>
                </c:pt>
                <c:pt idx="2127">
                  <c:v>254.18</c:v>
                </c:pt>
                <c:pt idx="2128">
                  <c:v>253.96</c:v>
                </c:pt>
                <c:pt idx="2129">
                  <c:v>253.74</c:v>
                </c:pt>
                <c:pt idx="2130">
                  <c:v>253.53</c:v>
                </c:pt>
                <c:pt idx="2131">
                  <c:v>253.31</c:v>
                </c:pt>
                <c:pt idx="2132">
                  <c:v>253.1</c:v>
                </c:pt>
                <c:pt idx="2133">
                  <c:v>252.88</c:v>
                </c:pt>
                <c:pt idx="2134">
                  <c:v>252.67</c:v>
                </c:pt>
                <c:pt idx="2135">
                  <c:v>252.46</c:v>
                </c:pt>
                <c:pt idx="2136">
                  <c:v>252.25</c:v>
                </c:pt>
                <c:pt idx="2137">
                  <c:v>252.04</c:v>
                </c:pt>
                <c:pt idx="2138">
                  <c:v>251.83</c:v>
                </c:pt>
                <c:pt idx="2139">
                  <c:v>251.63</c:v>
                </c:pt>
                <c:pt idx="2140">
                  <c:v>251.42</c:v>
                </c:pt>
                <c:pt idx="2141">
                  <c:v>251.22</c:v>
                </c:pt>
                <c:pt idx="2142">
                  <c:v>251.01</c:v>
                </c:pt>
                <c:pt idx="2143">
                  <c:v>250.81</c:v>
                </c:pt>
                <c:pt idx="2144">
                  <c:v>250.61</c:v>
                </c:pt>
                <c:pt idx="2145">
                  <c:v>250.41</c:v>
                </c:pt>
                <c:pt idx="2146">
                  <c:v>250.21</c:v>
                </c:pt>
                <c:pt idx="2147">
                  <c:v>250.01</c:v>
                </c:pt>
                <c:pt idx="2148">
                  <c:v>249.82</c:v>
                </c:pt>
                <c:pt idx="2149">
                  <c:v>249.62</c:v>
                </c:pt>
                <c:pt idx="2150">
                  <c:v>249.43</c:v>
                </c:pt>
                <c:pt idx="2151">
                  <c:v>249.23</c:v>
                </c:pt>
                <c:pt idx="2152">
                  <c:v>249.04</c:v>
                </c:pt>
                <c:pt idx="2153">
                  <c:v>248.85</c:v>
                </c:pt>
                <c:pt idx="2154">
                  <c:v>248.66</c:v>
                </c:pt>
                <c:pt idx="2155">
                  <c:v>248.47</c:v>
                </c:pt>
                <c:pt idx="2156">
                  <c:v>248.28</c:v>
                </c:pt>
                <c:pt idx="2157">
                  <c:v>248.09</c:v>
                </c:pt>
                <c:pt idx="2158">
                  <c:v>247.9</c:v>
                </c:pt>
                <c:pt idx="2159">
                  <c:v>247.72</c:v>
                </c:pt>
                <c:pt idx="2160">
                  <c:v>247.53</c:v>
                </c:pt>
                <c:pt idx="2161">
                  <c:v>247.35</c:v>
                </c:pt>
                <c:pt idx="2162">
                  <c:v>247.16</c:v>
                </c:pt>
                <c:pt idx="2163">
                  <c:v>246.98</c:v>
                </c:pt>
                <c:pt idx="2164">
                  <c:v>246.8</c:v>
                </c:pt>
                <c:pt idx="2165">
                  <c:v>246.62</c:v>
                </c:pt>
                <c:pt idx="2166">
                  <c:v>246.44</c:v>
                </c:pt>
                <c:pt idx="2167">
                  <c:v>246.26</c:v>
                </c:pt>
                <c:pt idx="2168">
                  <c:v>246.08</c:v>
                </c:pt>
                <c:pt idx="2169">
                  <c:v>245.91</c:v>
                </c:pt>
                <c:pt idx="2170">
                  <c:v>245.73</c:v>
                </c:pt>
                <c:pt idx="2171">
                  <c:v>245.55</c:v>
                </c:pt>
                <c:pt idx="2172">
                  <c:v>245.38</c:v>
                </c:pt>
                <c:pt idx="2173">
                  <c:v>245.21</c:v>
                </c:pt>
                <c:pt idx="2174">
                  <c:v>245.03</c:v>
                </c:pt>
                <c:pt idx="2175">
                  <c:v>244.86</c:v>
                </c:pt>
                <c:pt idx="2176">
                  <c:v>244.69</c:v>
                </c:pt>
                <c:pt idx="2177">
                  <c:v>244.52</c:v>
                </c:pt>
                <c:pt idx="2178">
                  <c:v>244.35</c:v>
                </c:pt>
                <c:pt idx="2179">
                  <c:v>244.18</c:v>
                </c:pt>
                <c:pt idx="2180">
                  <c:v>244.02</c:v>
                </c:pt>
                <c:pt idx="2181">
                  <c:v>243.85</c:v>
                </c:pt>
                <c:pt idx="2182">
                  <c:v>243.68</c:v>
                </c:pt>
                <c:pt idx="2183">
                  <c:v>243.52</c:v>
                </c:pt>
                <c:pt idx="2184">
                  <c:v>243.35</c:v>
                </c:pt>
                <c:pt idx="2185">
                  <c:v>243.19</c:v>
                </c:pt>
                <c:pt idx="2186">
                  <c:v>243.03</c:v>
                </c:pt>
                <c:pt idx="2187">
                  <c:v>242.87</c:v>
                </c:pt>
                <c:pt idx="2188">
                  <c:v>242.71</c:v>
                </c:pt>
                <c:pt idx="2189">
                  <c:v>242.55</c:v>
                </c:pt>
                <c:pt idx="2190">
                  <c:v>242.39</c:v>
                </c:pt>
                <c:pt idx="2191">
                  <c:v>242.23</c:v>
                </c:pt>
                <c:pt idx="2192">
                  <c:v>242.07</c:v>
                </c:pt>
                <c:pt idx="2193">
                  <c:v>241.91</c:v>
                </c:pt>
                <c:pt idx="2194">
                  <c:v>241.75</c:v>
                </c:pt>
                <c:pt idx="2195">
                  <c:v>241.6</c:v>
                </c:pt>
                <c:pt idx="2196">
                  <c:v>241.44</c:v>
                </c:pt>
                <c:pt idx="2197">
                  <c:v>241.29</c:v>
                </c:pt>
                <c:pt idx="2198">
                  <c:v>241.14</c:v>
                </c:pt>
                <c:pt idx="2199">
                  <c:v>240.98</c:v>
                </c:pt>
                <c:pt idx="2200">
                  <c:v>240.83</c:v>
                </c:pt>
                <c:pt idx="2201">
                  <c:v>240.68</c:v>
                </c:pt>
                <c:pt idx="2202">
                  <c:v>240.53</c:v>
                </c:pt>
                <c:pt idx="2203">
                  <c:v>240.38</c:v>
                </c:pt>
                <c:pt idx="2204">
                  <c:v>240.23</c:v>
                </c:pt>
                <c:pt idx="2205">
                  <c:v>240.08</c:v>
                </c:pt>
                <c:pt idx="2206">
                  <c:v>239.93</c:v>
                </c:pt>
                <c:pt idx="2207">
                  <c:v>239.78</c:v>
                </c:pt>
                <c:pt idx="2208">
                  <c:v>239.64</c:v>
                </c:pt>
                <c:pt idx="2209">
                  <c:v>239.49</c:v>
                </c:pt>
                <c:pt idx="2210">
                  <c:v>239.35</c:v>
                </c:pt>
                <c:pt idx="2211">
                  <c:v>239.2</c:v>
                </c:pt>
                <c:pt idx="2212">
                  <c:v>239.06</c:v>
                </c:pt>
                <c:pt idx="2213">
                  <c:v>238.92</c:v>
                </c:pt>
                <c:pt idx="2214">
                  <c:v>238.77</c:v>
                </c:pt>
                <c:pt idx="2215">
                  <c:v>238.63</c:v>
                </c:pt>
                <c:pt idx="2216">
                  <c:v>238.49</c:v>
                </c:pt>
                <c:pt idx="2217">
                  <c:v>238.35</c:v>
                </c:pt>
                <c:pt idx="2218">
                  <c:v>238.21</c:v>
                </c:pt>
                <c:pt idx="2219">
                  <c:v>238.07</c:v>
                </c:pt>
                <c:pt idx="2220">
                  <c:v>237.93</c:v>
                </c:pt>
                <c:pt idx="2221">
                  <c:v>237.79</c:v>
                </c:pt>
                <c:pt idx="2222">
                  <c:v>237.65</c:v>
                </c:pt>
                <c:pt idx="2223">
                  <c:v>237.52</c:v>
                </c:pt>
              </c:numCache>
            </c:numRef>
          </c:yVal>
          <c:smooth val="1"/>
        </c:ser>
        <c:dLbls>
          <c:showLegendKey val="0"/>
          <c:showVal val="0"/>
          <c:showCatName val="0"/>
          <c:showSerName val="0"/>
          <c:showPercent val="0"/>
          <c:showBubbleSize val="0"/>
        </c:dLbls>
        <c:axId val="36838720"/>
        <c:axId val="522518528"/>
      </c:scatterChart>
      <c:valAx>
        <c:axId val="36838720"/>
        <c:scaling>
          <c:orientation val="minMax"/>
          <c:max val="22500"/>
        </c:scaling>
        <c:delete val="0"/>
        <c:axPos val="b"/>
        <c:title>
          <c:tx>
            <c:rich>
              <a:bodyPr/>
              <a:lstStyle/>
              <a:p>
                <a:pPr>
                  <a:defRPr>
                    <a:latin typeface="Arial" panose="020B0604020202020204" pitchFamily="34" charset="0"/>
                    <a:cs typeface="Arial" panose="020B0604020202020204" pitchFamily="34" charset="0"/>
                  </a:defRPr>
                </a:pPr>
                <a:r>
                  <a:rPr lang="es-EC">
                    <a:latin typeface="Arial" panose="020B0604020202020204" pitchFamily="34" charset="0"/>
                    <a:cs typeface="Arial" panose="020B0604020202020204" pitchFamily="34" charset="0"/>
                  </a:rPr>
                  <a:t>Tiempo [s]</a:t>
                </a:r>
              </a:p>
            </c:rich>
          </c:tx>
          <c:layout/>
          <c:overlay val="0"/>
        </c:title>
        <c:numFmt formatCode="General" sourceLinked="1"/>
        <c:majorTickMark val="out"/>
        <c:minorTickMark val="none"/>
        <c:tickLblPos val="nextTo"/>
        <c:crossAx val="522518528"/>
        <c:crosses val="autoZero"/>
        <c:crossBetween val="midCat"/>
        <c:majorUnit val="2500"/>
        <c:minorUnit val="1000"/>
      </c:valAx>
      <c:valAx>
        <c:axId val="522518528"/>
        <c:scaling>
          <c:orientation val="minMax"/>
          <c:max val="305"/>
          <c:min val="235"/>
        </c:scaling>
        <c:delete val="0"/>
        <c:axPos val="l"/>
        <c:majorGridlines/>
        <c:title>
          <c:tx>
            <c:rich>
              <a:bodyPr rot="-5400000" vert="horz"/>
              <a:lstStyle/>
              <a:p>
                <a:pPr>
                  <a:defRPr>
                    <a:latin typeface="Arial" panose="020B0604020202020204" pitchFamily="34" charset="0"/>
                    <a:cs typeface="Arial" panose="020B0604020202020204" pitchFamily="34" charset="0"/>
                  </a:defRPr>
                </a:pPr>
                <a:r>
                  <a:rPr lang="es-EC">
                    <a:latin typeface="Arial" panose="020B0604020202020204" pitchFamily="34" charset="0"/>
                    <a:cs typeface="Arial" panose="020B0604020202020204" pitchFamily="34" charset="0"/>
                  </a:rPr>
                  <a:t>Temperatura</a:t>
                </a:r>
                <a:r>
                  <a:rPr lang="es-EC" baseline="0">
                    <a:latin typeface="Arial" panose="020B0604020202020204" pitchFamily="34" charset="0"/>
                    <a:cs typeface="Arial" panose="020B0604020202020204" pitchFamily="34" charset="0"/>
                  </a:rPr>
                  <a:t> [°K]</a:t>
                </a:r>
                <a:endParaRPr lang="es-EC">
                  <a:latin typeface="Arial" panose="020B0604020202020204" pitchFamily="34" charset="0"/>
                  <a:cs typeface="Arial" panose="020B0604020202020204" pitchFamily="34" charset="0"/>
                </a:endParaRPr>
              </a:p>
            </c:rich>
          </c:tx>
          <c:layout/>
          <c:overlay val="0"/>
        </c:title>
        <c:numFmt formatCode="General" sourceLinked="1"/>
        <c:majorTickMark val="out"/>
        <c:minorTickMark val="none"/>
        <c:tickLblPos val="nextTo"/>
        <c:crossAx val="36838720"/>
        <c:crosses val="autoZero"/>
        <c:crossBetween val="midCat"/>
        <c:majorUnit val="10"/>
        <c:minorUnit val="1"/>
      </c:valAx>
      <c:spPr>
        <a:ln>
          <a:solidFill>
            <a:schemeClr val="tx1">
              <a:alpha val="50000"/>
            </a:schemeClr>
          </a:solidFill>
        </a:ln>
      </c:spPr>
    </c:plotArea>
    <c:legend>
      <c:legendPos val="r"/>
      <c:layout>
        <c:manualLayout>
          <c:xMode val="edge"/>
          <c:yMode val="edge"/>
          <c:x val="0.83053763440860195"/>
          <c:y val="0.39234556248292302"/>
          <c:w val="0.16040747028862479"/>
          <c:h val="0.21530887503415386"/>
        </c:manualLayout>
      </c:layout>
      <c:overlay val="0"/>
      <c:spPr>
        <a:ln>
          <a:solidFill>
            <a:schemeClr val="tx1">
              <a:alpha val="50000"/>
            </a:schemeClr>
          </a:solidFill>
        </a:ln>
      </c:spPr>
      <c:txPr>
        <a:bodyPr/>
        <a:lstStyle/>
        <a:p>
          <a:pPr>
            <a:defRPr>
              <a:latin typeface="Arial" panose="020B0604020202020204" pitchFamily="34" charset="0"/>
              <a:cs typeface="Arial" panose="020B0604020202020204" pitchFamily="34" charset="0"/>
            </a:defRPr>
          </a:pPr>
          <a:endParaRPr lang="es-EC"/>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2735498346217124E-2"/>
          <c:y val="4.4858665394098468E-2"/>
          <c:w val="0.75324545836355161"/>
          <c:h val="0.81957909806728702"/>
        </c:manualLayout>
      </c:layout>
      <c:scatterChart>
        <c:scatterStyle val="smoothMarker"/>
        <c:varyColors val="0"/>
        <c:ser>
          <c:idx val="0"/>
          <c:order val="0"/>
          <c:tx>
            <c:v>COM</c:v>
          </c:tx>
          <c:spPr>
            <a:ln w="25400">
              <a:solidFill>
                <a:schemeClr val="accent2"/>
              </a:solidFill>
            </a:ln>
          </c:spPr>
          <c:marker>
            <c:symbol val="none"/>
          </c:marker>
          <c:xVal>
            <c:numRef>
              <c:f>grafica_tem_tiempo!$B$2:$B$2226</c:f>
              <c:numCache>
                <c:formatCode>General</c:formatCode>
                <c:ptCount val="2225"/>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pt idx="972">
                  <c:v>9720</c:v>
                </c:pt>
                <c:pt idx="973">
                  <c:v>9730</c:v>
                </c:pt>
                <c:pt idx="974">
                  <c:v>9740</c:v>
                </c:pt>
                <c:pt idx="975">
                  <c:v>9750</c:v>
                </c:pt>
                <c:pt idx="976">
                  <c:v>9760</c:v>
                </c:pt>
                <c:pt idx="977">
                  <c:v>9770</c:v>
                </c:pt>
                <c:pt idx="978">
                  <c:v>9780</c:v>
                </c:pt>
                <c:pt idx="979">
                  <c:v>9790</c:v>
                </c:pt>
                <c:pt idx="980">
                  <c:v>9800</c:v>
                </c:pt>
                <c:pt idx="981">
                  <c:v>9810</c:v>
                </c:pt>
                <c:pt idx="982">
                  <c:v>9820</c:v>
                </c:pt>
                <c:pt idx="983">
                  <c:v>9830</c:v>
                </c:pt>
                <c:pt idx="984">
                  <c:v>9840</c:v>
                </c:pt>
                <c:pt idx="985">
                  <c:v>9850</c:v>
                </c:pt>
                <c:pt idx="986">
                  <c:v>9860</c:v>
                </c:pt>
                <c:pt idx="987">
                  <c:v>9870</c:v>
                </c:pt>
                <c:pt idx="988">
                  <c:v>9880</c:v>
                </c:pt>
                <c:pt idx="989">
                  <c:v>9890</c:v>
                </c:pt>
                <c:pt idx="990">
                  <c:v>9900</c:v>
                </c:pt>
                <c:pt idx="991">
                  <c:v>9910</c:v>
                </c:pt>
                <c:pt idx="992">
                  <c:v>9920</c:v>
                </c:pt>
                <c:pt idx="993">
                  <c:v>9930</c:v>
                </c:pt>
                <c:pt idx="994">
                  <c:v>9940</c:v>
                </c:pt>
                <c:pt idx="995">
                  <c:v>9950</c:v>
                </c:pt>
                <c:pt idx="996">
                  <c:v>9960</c:v>
                </c:pt>
                <c:pt idx="997">
                  <c:v>9970</c:v>
                </c:pt>
                <c:pt idx="998">
                  <c:v>9980</c:v>
                </c:pt>
                <c:pt idx="999">
                  <c:v>9990</c:v>
                </c:pt>
                <c:pt idx="1000">
                  <c:v>10000</c:v>
                </c:pt>
                <c:pt idx="1001">
                  <c:v>10010</c:v>
                </c:pt>
                <c:pt idx="1002">
                  <c:v>10020</c:v>
                </c:pt>
                <c:pt idx="1003">
                  <c:v>10030</c:v>
                </c:pt>
                <c:pt idx="1004">
                  <c:v>10040</c:v>
                </c:pt>
                <c:pt idx="1005">
                  <c:v>10050</c:v>
                </c:pt>
                <c:pt idx="1006">
                  <c:v>10060</c:v>
                </c:pt>
                <c:pt idx="1007">
                  <c:v>10070</c:v>
                </c:pt>
                <c:pt idx="1008">
                  <c:v>10080</c:v>
                </c:pt>
                <c:pt idx="1009">
                  <c:v>10090</c:v>
                </c:pt>
                <c:pt idx="1010">
                  <c:v>10100</c:v>
                </c:pt>
                <c:pt idx="1011">
                  <c:v>10110</c:v>
                </c:pt>
                <c:pt idx="1012">
                  <c:v>10120</c:v>
                </c:pt>
                <c:pt idx="1013">
                  <c:v>10130</c:v>
                </c:pt>
                <c:pt idx="1014">
                  <c:v>10140</c:v>
                </c:pt>
                <c:pt idx="1015">
                  <c:v>10150</c:v>
                </c:pt>
                <c:pt idx="1016">
                  <c:v>10160</c:v>
                </c:pt>
                <c:pt idx="1017">
                  <c:v>10170</c:v>
                </c:pt>
                <c:pt idx="1018">
                  <c:v>10180</c:v>
                </c:pt>
                <c:pt idx="1019">
                  <c:v>10190</c:v>
                </c:pt>
                <c:pt idx="1020">
                  <c:v>10200</c:v>
                </c:pt>
                <c:pt idx="1021">
                  <c:v>10210</c:v>
                </c:pt>
                <c:pt idx="1022">
                  <c:v>10220</c:v>
                </c:pt>
                <c:pt idx="1023">
                  <c:v>10230</c:v>
                </c:pt>
                <c:pt idx="1024">
                  <c:v>10240</c:v>
                </c:pt>
                <c:pt idx="1025">
                  <c:v>10250</c:v>
                </c:pt>
                <c:pt idx="1026">
                  <c:v>10260</c:v>
                </c:pt>
                <c:pt idx="1027">
                  <c:v>10270</c:v>
                </c:pt>
                <c:pt idx="1028">
                  <c:v>10280</c:v>
                </c:pt>
                <c:pt idx="1029">
                  <c:v>10290</c:v>
                </c:pt>
                <c:pt idx="1030">
                  <c:v>10300</c:v>
                </c:pt>
                <c:pt idx="1031">
                  <c:v>10310</c:v>
                </c:pt>
                <c:pt idx="1032">
                  <c:v>10320</c:v>
                </c:pt>
                <c:pt idx="1033">
                  <c:v>10330</c:v>
                </c:pt>
                <c:pt idx="1034">
                  <c:v>10340</c:v>
                </c:pt>
                <c:pt idx="1035">
                  <c:v>10350</c:v>
                </c:pt>
                <c:pt idx="1036">
                  <c:v>10360</c:v>
                </c:pt>
                <c:pt idx="1037">
                  <c:v>10370</c:v>
                </c:pt>
                <c:pt idx="1038">
                  <c:v>10380</c:v>
                </c:pt>
                <c:pt idx="1039">
                  <c:v>10390</c:v>
                </c:pt>
                <c:pt idx="1040">
                  <c:v>10400</c:v>
                </c:pt>
                <c:pt idx="1041">
                  <c:v>10410</c:v>
                </c:pt>
                <c:pt idx="1042">
                  <c:v>10420</c:v>
                </c:pt>
                <c:pt idx="1043">
                  <c:v>10430</c:v>
                </c:pt>
                <c:pt idx="1044">
                  <c:v>10440</c:v>
                </c:pt>
                <c:pt idx="1045">
                  <c:v>10450</c:v>
                </c:pt>
                <c:pt idx="1046">
                  <c:v>10460</c:v>
                </c:pt>
                <c:pt idx="1047">
                  <c:v>10470</c:v>
                </c:pt>
                <c:pt idx="1048">
                  <c:v>10480</c:v>
                </c:pt>
                <c:pt idx="1049">
                  <c:v>10490</c:v>
                </c:pt>
                <c:pt idx="1050">
                  <c:v>10500</c:v>
                </c:pt>
                <c:pt idx="1051">
                  <c:v>10510</c:v>
                </c:pt>
                <c:pt idx="1052">
                  <c:v>10520</c:v>
                </c:pt>
                <c:pt idx="1053">
                  <c:v>10530</c:v>
                </c:pt>
                <c:pt idx="1054">
                  <c:v>10540</c:v>
                </c:pt>
                <c:pt idx="1055">
                  <c:v>10550</c:v>
                </c:pt>
                <c:pt idx="1056">
                  <c:v>10560</c:v>
                </c:pt>
                <c:pt idx="1057">
                  <c:v>10570</c:v>
                </c:pt>
                <c:pt idx="1058">
                  <c:v>10580</c:v>
                </c:pt>
                <c:pt idx="1059">
                  <c:v>10590</c:v>
                </c:pt>
                <c:pt idx="1060">
                  <c:v>10600</c:v>
                </c:pt>
                <c:pt idx="1061">
                  <c:v>10610</c:v>
                </c:pt>
                <c:pt idx="1062">
                  <c:v>10620</c:v>
                </c:pt>
                <c:pt idx="1063">
                  <c:v>10630</c:v>
                </c:pt>
                <c:pt idx="1064">
                  <c:v>10640</c:v>
                </c:pt>
                <c:pt idx="1065">
                  <c:v>10650</c:v>
                </c:pt>
                <c:pt idx="1066">
                  <c:v>10660</c:v>
                </c:pt>
                <c:pt idx="1067">
                  <c:v>10670</c:v>
                </c:pt>
                <c:pt idx="1068">
                  <c:v>10680</c:v>
                </c:pt>
                <c:pt idx="1069">
                  <c:v>10690</c:v>
                </c:pt>
                <c:pt idx="1070">
                  <c:v>10700</c:v>
                </c:pt>
                <c:pt idx="1071">
                  <c:v>10710</c:v>
                </c:pt>
                <c:pt idx="1072">
                  <c:v>10720</c:v>
                </c:pt>
                <c:pt idx="1073">
                  <c:v>10730</c:v>
                </c:pt>
                <c:pt idx="1074">
                  <c:v>10740</c:v>
                </c:pt>
                <c:pt idx="1075">
                  <c:v>10750</c:v>
                </c:pt>
                <c:pt idx="1076">
                  <c:v>10760</c:v>
                </c:pt>
                <c:pt idx="1077">
                  <c:v>10770</c:v>
                </c:pt>
                <c:pt idx="1078">
                  <c:v>10780</c:v>
                </c:pt>
                <c:pt idx="1079">
                  <c:v>10790</c:v>
                </c:pt>
                <c:pt idx="1080">
                  <c:v>10800</c:v>
                </c:pt>
                <c:pt idx="1081">
                  <c:v>10810</c:v>
                </c:pt>
                <c:pt idx="1082">
                  <c:v>10820</c:v>
                </c:pt>
                <c:pt idx="1083">
                  <c:v>10830</c:v>
                </c:pt>
                <c:pt idx="1084">
                  <c:v>10840</c:v>
                </c:pt>
                <c:pt idx="1085">
                  <c:v>10850</c:v>
                </c:pt>
                <c:pt idx="1086">
                  <c:v>10860</c:v>
                </c:pt>
                <c:pt idx="1087">
                  <c:v>10870</c:v>
                </c:pt>
                <c:pt idx="1088">
                  <c:v>10880</c:v>
                </c:pt>
                <c:pt idx="1089">
                  <c:v>10890</c:v>
                </c:pt>
                <c:pt idx="1090">
                  <c:v>10900</c:v>
                </c:pt>
                <c:pt idx="1091">
                  <c:v>10910</c:v>
                </c:pt>
                <c:pt idx="1092">
                  <c:v>10920</c:v>
                </c:pt>
                <c:pt idx="1093">
                  <c:v>10930</c:v>
                </c:pt>
                <c:pt idx="1094">
                  <c:v>10940</c:v>
                </c:pt>
                <c:pt idx="1095">
                  <c:v>10950</c:v>
                </c:pt>
                <c:pt idx="1096">
                  <c:v>10960</c:v>
                </c:pt>
                <c:pt idx="1097">
                  <c:v>10970</c:v>
                </c:pt>
                <c:pt idx="1098">
                  <c:v>10980</c:v>
                </c:pt>
                <c:pt idx="1099">
                  <c:v>10990</c:v>
                </c:pt>
                <c:pt idx="1100">
                  <c:v>11000</c:v>
                </c:pt>
                <c:pt idx="1101">
                  <c:v>11010</c:v>
                </c:pt>
                <c:pt idx="1102">
                  <c:v>11020</c:v>
                </c:pt>
                <c:pt idx="1103">
                  <c:v>11030</c:v>
                </c:pt>
                <c:pt idx="1104">
                  <c:v>11040</c:v>
                </c:pt>
                <c:pt idx="1105">
                  <c:v>11050</c:v>
                </c:pt>
                <c:pt idx="1106">
                  <c:v>11060</c:v>
                </c:pt>
                <c:pt idx="1107">
                  <c:v>11070</c:v>
                </c:pt>
                <c:pt idx="1108">
                  <c:v>11080</c:v>
                </c:pt>
                <c:pt idx="1109">
                  <c:v>11090</c:v>
                </c:pt>
                <c:pt idx="1110">
                  <c:v>11100</c:v>
                </c:pt>
                <c:pt idx="1111">
                  <c:v>11110</c:v>
                </c:pt>
                <c:pt idx="1112">
                  <c:v>11120</c:v>
                </c:pt>
                <c:pt idx="1113">
                  <c:v>11130</c:v>
                </c:pt>
                <c:pt idx="1114">
                  <c:v>11140</c:v>
                </c:pt>
                <c:pt idx="1115">
                  <c:v>11150</c:v>
                </c:pt>
                <c:pt idx="1116">
                  <c:v>11160</c:v>
                </c:pt>
                <c:pt idx="1117">
                  <c:v>11170</c:v>
                </c:pt>
                <c:pt idx="1118">
                  <c:v>11180</c:v>
                </c:pt>
                <c:pt idx="1119">
                  <c:v>11190</c:v>
                </c:pt>
                <c:pt idx="1120">
                  <c:v>11200</c:v>
                </c:pt>
                <c:pt idx="1121">
                  <c:v>11210</c:v>
                </c:pt>
                <c:pt idx="1122">
                  <c:v>11220</c:v>
                </c:pt>
                <c:pt idx="1123">
                  <c:v>11230</c:v>
                </c:pt>
                <c:pt idx="1124">
                  <c:v>11240</c:v>
                </c:pt>
                <c:pt idx="1125">
                  <c:v>11250</c:v>
                </c:pt>
                <c:pt idx="1126">
                  <c:v>11260</c:v>
                </c:pt>
                <c:pt idx="1127">
                  <c:v>11270</c:v>
                </c:pt>
                <c:pt idx="1128">
                  <c:v>11280</c:v>
                </c:pt>
                <c:pt idx="1129">
                  <c:v>11290</c:v>
                </c:pt>
                <c:pt idx="1130">
                  <c:v>11300</c:v>
                </c:pt>
                <c:pt idx="1131">
                  <c:v>11310</c:v>
                </c:pt>
                <c:pt idx="1132">
                  <c:v>11320</c:v>
                </c:pt>
                <c:pt idx="1133">
                  <c:v>11330</c:v>
                </c:pt>
                <c:pt idx="1134">
                  <c:v>11340</c:v>
                </c:pt>
                <c:pt idx="1135">
                  <c:v>11350</c:v>
                </c:pt>
                <c:pt idx="1136">
                  <c:v>11360</c:v>
                </c:pt>
                <c:pt idx="1137">
                  <c:v>11370</c:v>
                </c:pt>
                <c:pt idx="1138">
                  <c:v>11380</c:v>
                </c:pt>
                <c:pt idx="1139">
                  <c:v>11390</c:v>
                </c:pt>
                <c:pt idx="1140">
                  <c:v>11400</c:v>
                </c:pt>
                <c:pt idx="1141">
                  <c:v>11410</c:v>
                </c:pt>
                <c:pt idx="1142">
                  <c:v>11420</c:v>
                </c:pt>
                <c:pt idx="1143">
                  <c:v>11430</c:v>
                </c:pt>
                <c:pt idx="1144">
                  <c:v>11440</c:v>
                </c:pt>
                <c:pt idx="1145">
                  <c:v>11450</c:v>
                </c:pt>
                <c:pt idx="1146">
                  <c:v>11460</c:v>
                </c:pt>
                <c:pt idx="1147">
                  <c:v>11470</c:v>
                </c:pt>
                <c:pt idx="1148">
                  <c:v>11480</c:v>
                </c:pt>
                <c:pt idx="1149">
                  <c:v>11490</c:v>
                </c:pt>
                <c:pt idx="1150">
                  <c:v>11500</c:v>
                </c:pt>
                <c:pt idx="1151">
                  <c:v>11510</c:v>
                </c:pt>
                <c:pt idx="1152">
                  <c:v>11520</c:v>
                </c:pt>
                <c:pt idx="1153">
                  <c:v>11530</c:v>
                </c:pt>
                <c:pt idx="1154">
                  <c:v>11540</c:v>
                </c:pt>
                <c:pt idx="1155">
                  <c:v>11550</c:v>
                </c:pt>
                <c:pt idx="1156">
                  <c:v>11560</c:v>
                </c:pt>
                <c:pt idx="1157">
                  <c:v>11570</c:v>
                </c:pt>
                <c:pt idx="1158">
                  <c:v>11580</c:v>
                </c:pt>
                <c:pt idx="1159">
                  <c:v>11590</c:v>
                </c:pt>
                <c:pt idx="1160">
                  <c:v>11600</c:v>
                </c:pt>
                <c:pt idx="1161">
                  <c:v>11610</c:v>
                </c:pt>
                <c:pt idx="1162">
                  <c:v>11620</c:v>
                </c:pt>
                <c:pt idx="1163">
                  <c:v>11630</c:v>
                </c:pt>
                <c:pt idx="1164">
                  <c:v>11640</c:v>
                </c:pt>
                <c:pt idx="1165">
                  <c:v>11650</c:v>
                </c:pt>
                <c:pt idx="1166">
                  <c:v>11660</c:v>
                </c:pt>
                <c:pt idx="1167">
                  <c:v>11670</c:v>
                </c:pt>
                <c:pt idx="1168">
                  <c:v>11680</c:v>
                </c:pt>
                <c:pt idx="1169">
                  <c:v>11690</c:v>
                </c:pt>
                <c:pt idx="1170">
                  <c:v>11700</c:v>
                </c:pt>
                <c:pt idx="1171">
                  <c:v>11710</c:v>
                </c:pt>
                <c:pt idx="1172">
                  <c:v>11720</c:v>
                </c:pt>
                <c:pt idx="1173">
                  <c:v>11730</c:v>
                </c:pt>
                <c:pt idx="1174">
                  <c:v>11740</c:v>
                </c:pt>
                <c:pt idx="1175">
                  <c:v>11750</c:v>
                </c:pt>
                <c:pt idx="1176">
                  <c:v>11760</c:v>
                </c:pt>
                <c:pt idx="1177">
                  <c:v>11770</c:v>
                </c:pt>
                <c:pt idx="1178">
                  <c:v>11780</c:v>
                </c:pt>
                <c:pt idx="1179">
                  <c:v>11790</c:v>
                </c:pt>
                <c:pt idx="1180">
                  <c:v>11800</c:v>
                </c:pt>
                <c:pt idx="1181">
                  <c:v>11810</c:v>
                </c:pt>
                <c:pt idx="1182">
                  <c:v>11820</c:v>
                </c:pt>
                <c:pt idx="1183">
                  <c:v>11830</c:v>
                </c:pt>
                <c:pt idx="1184">
                  <c:v>11840</c:v>
                </c:pt>
                <c:pt idx="1185">
                  <c:v>11850</c:v>
                </c:pt>
                <c:pt idx="1186">
                  <c:v>11860</c:v>
                </c:pt>
                <c:pt idx="1187">
                  <c:v>11870</c:v>
                </c:pt>
                <c:pt idx="1188">
                  <c:v>11880</c:v>
                </c:pt>
                <c:pt idx="1189">
                  <c:v>11890</c:v>
                </c:pt>
                <c:pt idx="1190">
                  <c:v>11900</c:v>
                </c:pt>
                <c:pt idx="1191">
                  <c:v>11910</c:v>
                </c:pt>
                <c:pt idx="1192">
                  <c:v>11920</c:v>
                </c:pt>
                <c:pt idx="1193">
                  <c:v>11930</c:v>
                </c:pt>
                <c:pt idx="1194">
                  <c:v>11940</c:v>
                </c:pt>
                <c:pt idx="1195">
                  <c:v>11950</c:v>
                </c:pt>
                <c:pt idx="1196">
                  <c:v>11960</c:v>
                </c:pt>
                <c:pt idx="1197">
                  <c:v>11970</c:v>
                </c:pt>
                <c:pt idx="1198">
                  <c:v>11980</c:v>
                </c:pt>
                <c:pt idx="1199">
                  <c:v>11990</c:v>
                </c:pt>
                <c:pt idx="1200">
                  <c:v>12000</c:v>
                </c:pt>
                <c:pt idx="1201">
                  <c:v>12010</c:v>
                </c:pt>
                <c:pt idx="1202">
                  <c:v>12020</c:v>
                </c:pt>
                <c:pt idx="1203">
                  <c:v>12030</c:v>
                </c:pt>
                <c:pt idx="1204">
                  <c:v>12040</c:v>
                </c:pt>
                <c:pt idx="1205">
                  <c:v>12050</c:v>
                </c:pt>
                <c:pt idx="1206">
                  <c:v>12060</c:v>
                </c:pt>
                <c:pt idx="1207">
                  <c:v>12070</c:v>
                </c:pt>
                <c:pt idx="1208">
                  <c:v>12080</c:v>
                </c:pt>
                <c:pt idx="1209">
                  <c:v>12090</c:v>
                </c:pt>
                <c:pt idx="1210">
                  <c:v>12100</c:v>
                </c:pt>
                <c:pt idx="1211">
                  <c:v>12110</c:v>
                </c:pt>
                <c:pt idx="1212">
                  <c:v>12120</c:v>
                </c:pt>
                <c:pt idx="1213">
                  <c:v>12130</c:v>
                </c:pt>
                <c:pt idx="1214">
                  <c:v>12140</c:v>
                </c:pt>
                <c:pt idx="1215">
                  <c:v>12150</c:v>
                </c:pt>
                <c:pt idx="1216">
                  <c:v>12160</c:v>
                </c:pt>
                <c:pt idx="1217">
                  <c:v>12170</c:v>
                </c:pt>
                <c:pt idx="1218">
                  <c:v>12180</c:v>
                </c:pt>
                <c:pt idx="1219">
                  <c:v>12190</c:v>
                </c:pt>
                <c:pt idx="1220">
                  <c:v>12200</c:v>
                </c:pt>
                <c:pt idx="1221">
                  <c:v>12210</c:v>
                </c:pt>
                <c:pt idx="1222">
                  <c:v>12220</c:v>
                </c:pt>
                <c:pt idx="1223">
                  <c:v>12230</c:v>
                </c:pt>
                <c:pt idx="1224">
                  <c:v>12240</c:v>
                </c:pt>
                <c:pt idx="1225">
                  <c:v>12250</c:v>
                </c:pt>
                <c:pt idx="1226">
                  <c:v>12260</c:v>
                </c:pt>
                <c:pt idx="1227">
                  <c:v>12270</c:v>
                </c:pt>
                <c:pt idx="1228">
                  <c:v>12280</c:v>
                </c:pt>
                <c:pt idx="1229">
                  <c:v>12290</c:v>
                </c:pt>
                <c:pt idx="1230">
                  <c:v>12300</c:v>
                </c:pt>
                <c:pt idx="1231">
                  <c:v>12310</c:v>
                </c:pt>
                <c:pt idx="1232">
                  <c:v>12320</c:v>
                </c:pt>
                <c:pt idx="1233">
                  <c:v>12330</c:v>
                </c:pt>
                <c:pt idx="1234">
                  <c:v>12340</c:v>
                </c:pt>
                <c:pt idx="1235">
                  <c:v>12350</c:v>
                </c:pt>
                <c:pt idx="1236">
                  <c:v>12360</c:v>
                </c:pt>
                <c:pt idx="1237">
                  <c:v>12370</c:v>
                </c:pt>
                <c:pt idx="1238">
                  <c:v>12380</c:v>
                </c:pt>
                <c:pt idx="1239">
                  <c:v>12390</c:v>
                </c:pt>
                <c:pt idx="1240">
                  <c:v>12400</c:v>
                </c:pt>
                <c:pt idx="1241">
                  <c:v>12410</c:v>
                </c:pt>
                <c:pt idx="1242">
                  <c:v>12420</c:v>
                </c:pt>
                <c:pt idx="1243">
                  <c:v>12430</c:v>
                </c:pt>
                <c:pt idx="1244">
                  <c:v>12440</c:v>
                </c:pt>
                <c:pt idx="1245">
                  <c:v>12450</c:v>
                </c:pt>
                <c:pt idx="1246">
                  <c:v>12460</c:v>
                </c:pt>
                <c:pt idx="1247">
                  <c:v>12470</c:v>
                </c:pt>
                <c:pt idx="1248">
                  <c:v>12480</c:v>
                </c:pt>
                <c:pt idx="1249">
                  <c:v>12490</c:v>
                </c:pt>
                <c:pt idx="1250">
                  <c:v>12500</c:v>
                </c:pt>
                <c:pt idx="1251">
                  <c:v>12510</c:v>
                </c:pt>
                <c:pt idx="1252">
                  <c:v>12520</c:v>
                </c:pt>
                <c:pt idx="1253">
                  <c:v>12530</c:v>
                </c:pt>
                <c:pt idx="1254">
                  <c:v>12540</c:v>
                </c:pt>
                <c:pt idx="1255">
                  <c:v>12550</c:v>
                </c:pt>
                <c:pt idx="1256">
                  <c:v>12560</c:v>
                </c:pt>
                <c:pt idx="1257">
                  <c:v>12570</c:v>
                </c:pt>
                <c:pt idx="1258">
                  <c:v>12580</c:v>
                </c:pt>
                <c:pt idx="1259">
                  <c:v>12590</c:v>
                </c:pt>
                <c:pt idx="1260">
                  <c:v>12600</c:v>
                </c:pt>
                <c:pt idx="1261">
                  <c:v>12610</c:v>
                </c:pt>
                <c:pt idx="1262">
                  <c:v>12620</c:v>
                </c:pt>
                <c:pt idx="1263">
                  <c:v>12630</c:v>
                </c:pt>
                <c:pt idx="1264">
                  <c:v>12640</c:v>
                </c:pt>
                <c:pt idx="1265">
                  <c:v>12650</c:v>
                </c:pt>
                <c:pt idx="1266">
                  <c:v>12660</c:v>
                </c:pt>
                <c:pt idx="1267">
                  <c:v>12670</c:v>
                </c:pt>
                <c:pt idx="1268">
                  <c:v>12680</c:v>
                </c:pt>
                <c:pt idx="1269">
                  <c:v>12690</c:v>
                </c:pt>
                <c:pt idx="1270">
                  <c:v>12700</c:v>
                </c:pt>
                <c:pt idx="1271">
                  <c:v>12710</c:v>
                </c:pt>
                <c:pt idx="1272">
                  <c:v>12720</c:v>
                </c:pt>
                <c:pt idx="1273">
                  <c:v>12730</c:v>
                </c:pt>
                <c:pt idx="1274">
                  <c:v>12740</c:v>
                </c:pt>
                <c:pt idx="1275">
                  <c:v>12750</c:v>
                </c:pt>
                <c:pt idx="1276">
                  <c:v>12760</c:v>
                </c:pt>
                <c:pt idx="1277">
                  <c:v>12770</c:v>
                </c:pt>
                <c:pt idx="1278">
                  <c:v>12780</c:v>
                </c:pt>
                <c:pt idx="1279">
                  <c:v>12790</c:v>
                </c:pt>
                <c:pt idx="1280">
                  <c:v>12800</c:v>
                </c:pt>
                <c:pt idx="1281">
                  <c:v>12810</c:v>
                </c:pt>
                <c:pt idx="1282">
                  <c:v>12820</c:v>
                </c:pt>
                <c:pt idx="1283">
                  <c:v>12830</c:v>
                </c:pt>
                <c:pt idx="1284">
                  <c:v>12840</c:v>
                </c:pt>
                <c:pt idx="1285">
                  <c:v>12850</c:v>
                </c:pt>
                <c:pt idx="1286">
                  <c:v>12860</c:v>
                </c:pt>
                <c:pt idx="1287">
                  <c:v>12870</c:v>
                </c:pt>
                <c:pt idx="1288">
                  <c:v>12880</c:v>
                </c:pt>
                <c:pt idx="1289">
                  <c:v>12890</c:v>
                </c:pt>
                <c:pt idx="1290">
                  <c:v>12900</c:v>
                </c:pt>
                <c:pt idx="1291">
                  <c:v>12910</c:v>
                </c:pt>
                <c:pt idx="1292">
                  <c:v>12920</c:v>
                </c:pt>
                <c:pt idx="1293">
                  <c:v>12930</c:v>
                </c:pt>
                <c:pt idx="1294">
                  <c:v>12940</c:v>
                </c:pt>
                <c:pt idx="1295">
                  <c:v>12950</c:v>
                </c:pt>
                <c:pt idx="1296">
                  <c:v>12960</c:v>
                </c:pt>
                <c:pt idx="1297">
                  <c:v>12970</c:v>
                </c:pt>
                <c:pt idx="1298">
                  <c:v>12980</c:v>
                </c:pt>
                <c:pt idx="1299">
                  <c:v>12990</c:v>
                </c:pt>
                <c:pt idx="1300">
                  <c:v>13000</c:v>
                </c:pt>
                <c:pt idx="1301">
                  <c:v>13010</c:v>
                </c:pt>
                <c:pt idx="1302">
                  <c:v>13020</c:v>
                </c:pt>
                <c:pt idx="1303">
                  <c:v>13030</c:v>
                </c:pt>
                <c:pt idx="1304">
                  <c:v>13040</c:v>
                </c:pt>
                <c:pt idx="1305">
                  <c:v>13050</c:v>
                </c:pt>
                <c:pt idx="1306">
                  <c:v>13060</c:v>
                </c:pt>
                <c:pt idx="1307">
                  <c:v>13070</c:v>
                </c:pt>
                <c:pt idx="1308">
                  <c:v>13080</c:v>
                </c:pt>
                <c:pt idx="1309">
                  <c:v>13090</c:v>
                </c:pt>
                <c:pt idx="1310">
                  <c:v>13100</c:v>
                </c:pt>
                <c:pt idx="1311">
                  <c:v>13110</c:v>
                </c:pt>
                <c:pt idx="1312">
                  <c:v>13120</c:v>
                </c:pt>
                <c:pt idx="1313">
                  <c:v>13130</c:v>
                </c:pt>
                <c:pt idx="1314">
                  <c:v>13140</c:v>
                </c:pt>
                <c:pt idx="1315">
                  <c:v>13150</c:v>
                </c:pt>
                <c:pt idx="1316">
                  <c:v>13160</c:v>
                </c:pt>
                <c:pt idx="1317">
                  <c:v>13170</c:v>
                </c:pt>
                <c:pt idx="1318">
                  <c:v>13180</c:v>
                </c:pt>
                <c:pt idx="1319">
                  <c:v>13190</c:v>
                </c:pt>
                <c:pt idx="1320">
                  <c:v>13200</c:v>
                </c:pt>
                <c:pt idx="1321">
                  <c:v>13210</c:v>
                </c:pt>
                <c:pt idx="1322">
                  <c:v>13220</c:v>
                </c:pt>
                <c:pt idx="1323">
                  <c:v>13230</c:v>
                </c:pt>
                <c:pt idx="1324">
                  <c:v>13240</c:v>
                </c:pt>
                <c:pt idx="1325">
                  <c:v>13250</c:v>
                </c:pt>
                <c:pt idx="1326">
                  <c:v>13260</c:v>
                </c:pt>
                <c:pt idx="1327">
                  <c:v>13270</c:v>
                </c:pt>
                <c:pt idx="1328">
                  <c:v>13280</c:v>
                </c:pt>
                <c:pt idx="1329">
                  <c:v>13290</c:v>
                </c:pt>
                <c:pt idx="1330">
                  <c:v>13300</c:v>
                </c:pt>
                <c:pt idx="1331">
                  <c:v>13310</c:v>
                </c:pt>
                <c:pt idx="1332">
                  <c:v>13320</c:v>
                </c:pt>
                <c:pt idx="1333">
                  <c:v>13330</c:v>
                </c:pt>
                <c:pt idx="1334">
                  <c:v>13340</c:v>
                </c:pt>
                <c:pt idx="1335">
                  <c:v>13350</c:v>
                </c:pt>
                <c:pt idx="1336">
                  <c:v>13360</c:v>
                </c:pt>
                <c:pt idx="1337">
                  <c:v>13370</c:v>
                </c:pt>
                <c:pt idx="1338">
                  <c:v>13380</c:v>
                </c:pt>
                <c:pt idx="1339">
                  <c:v>13390</c:v>
                </c:pt>
                <c:pt idx="1340">
                  <c:v>13400</c:v>
                </c:pt>
                <c:pt idx="1341">
                  <c:v>13410</c:v>
                </c:pt>
                <c:pt idx="1342">
                  <c:v>13420</c:v>
                </c:pt>
                <c:pt idx="1343">
                  <c:v>13430</c:v>
                </c:pt>
                <c:pt idx="1344">
                  <c:v>13440</c:v>
                </c:pt>
                <c:pt idx="1345">
                  <c:v>13450</c:v>
                </c:pt>
                <c:pt idx="1346">
                  <c:v>13460</c:v>
                </c:pt>
                <c:pt idx="1347">
                  <c:v>13470</c:v>
                </c:pt>
                <c:pt idx="1348">
                  <c:v>13480</c:v>
                </c:pt>
                <c:pt idx="1349">
                  <c:v>13490</c:v>
                </c:pt>
                <c:pt idx="1350">
                  <c:v>13500</c:v>
                </c:pt>
                <c:pt idx="1351">
                  <c:v>13510</c:v>
                </c:pt>
                <c:pt idx="1352">
                  <c:v>13520</c:v>
                </c:pt>
                <c:pt idx="1353">
                  <c:v>13530</c:v>
                </c:pt>
                <c:pt idx="1354">
                  <c:v>13540</c:v>
                </c:pt>
                <c:pt idx="1355">
                  <c:v>13550</c:v>
                </c:pt>
                <c:pt idx="1356">
                  <c:v>13560</c:v>
                </c:pt>
                <c:pt idx="1357">
                  <c:v>13570</c:v>
                </c:pt>
                <c:pt idx="1358">
                  <c:v>13580</c:v>
                </c:pt>
                <c:pt idx="1359">
                  <c:v>13590</c:v>
                </c:pt>
                <c:pt idx="1360">
                  <c:v>13600</c:v>
                </c:pt>
                <c:pt idx="1361">
                  <c:v>13610</c:v>
                </c:pt>
                <c:pt idx="1362">
                  <c:v>13620</c:v>
                </c:pt>
                <c:pt idx="1363">
                  <c:v>13630</c:v>
                </c:pt>
                <c:pt idx="1364">
                  <c:v>13640</c:v>
                </c:pt>
                <c:pt idx="1365">
                  <c:v>13650</c:v>
                </c:pt>
                <c:pt idx="1366">
                  <c:v>13660</c:v>
                </c:pt>
                <c:pt idx="1367">
                  <c:v>13670</c:v>
                </c:pt>
                <c:pt idx="1368">
                  <c:v>13680</c:v>
                </c:pt>
                <c:pt idx="1369">
                  <c:v>13690</c:v>
                </c:pt>
                <c:pt idx="1370">
                  <c:v>13700</c:v>
                </c:pt>
                <c:pt idx="1371">
                  <c:v>13710</c:v>
                </c:pt>
                <c:pt idx="1372">
                  <c:v>13720</c:v>
                </c:pt>
                <c:pt idx="1373">
                  <c:v>13730</c:v>
                </c:pt>
                <c:pt idx="1374">
                  <c:v>13740</c:v>
                </c:pt>
                <c:pt idx="1375">
                  <c:v>13750</c:v>
                </c:pt>
                <c:pt idx="1376">
                  <c:v>13760</c:v>
                </c:pt>
                <c:pt idx="1377">
                  <c:v>13770</c:v>
                </c:pt>
                <c:pt idx="1378">
                  <c:v>13780</c:v>
                </c:pt>
                <c:pt idx="1379">
                  <c:v>13790</c:v>
                </c:pt>
                <c:pt idx="1380">
                  <c:v>13800</c:v>
                </c:pt>
                <c:pt idx="1381">
                  <c:v>13810</c:v>
                </c:pt>
                <c:pt idx="1382">
                  <c:v>13820</c:v>
                </c:pt>
                <c:pt idx="1383">
                  <c:v>13830</c:v>
                </c:pt>
                <c:pt idx="1384">
                  <c:v>13840</c:v>
                </c:pt>
                <c:pt idx="1385">
                  <c:v>13850</c:v>
                </c:pt>
                <c:pt idx="1386">
                  <c:v>13860</c:v>
                </c:pt>
                <c:pt idx="1387">
                  <c:v>13870</c:v>
                </c:pt>
                <c:pt idx="1388">
                  <c:v>13880</c:v>
                </c:pt>
                <c:pt idx="1389">
                  <c:v>13890</c:v>
                </c:pt>
                <c:pt idx="1390">
                  <c:v>13900</c:v>
                </c:pt>
                <c:pt idx="1391">
                  <c:v>13910</c:v>
                </c:pt>
                <c:pt idx="1392">
                  <c:v>13920</c:v>
                </c:pt>
                <c:pt idx="1393">
                  <c:v>13930</c:v>
                </c:pt>
                <c:pt idx="1394">
                  <c:v>13940</c:v>
                </c:pt>
                <c:pt idx="1395">
                  <c:v>13950</c:v>
                </c:pt>
                <c:pt idx="1396">
                  <c:v>13960</c:v>
                </c:pt>
                <c:pt idx="1397">
                  <c:v>13970</c:v>
                </c:pt>
                <c:pt idx="1398">
                  <c:v>13980</c:v>
                </c:pt>
                <c:pt idx="1399">
                  <c:v>13990</c:v>
                </c:pt>
                <c:pt idx="1400">
                  <c:v>14000</c:v>
                </c:pt>
                <c:pt idx="1401">
                  <c:v>14010</c:v>
                </c:pt>
                <c:pt idx="1402">
                  <c:v>14020</c:v>
                </c:pt>
                <c:pt idx="1403">
                  <c:v>14030</c:v>
                </c:pt>
                <c:pt idx="1404">
                  <c:v>14040</c:v>
                </c:pt>
                <c:pt idx="1405">
                  <c:v>14050</c:v>
                </c:pt>
                <c:pt idx="1406">
                  <c:v>14060</c:v>
                </c:pt>
                <c:pt idx="1407">
                  <c:v>14070</c:v>
                </c:pt>
                <c:pt idx="1408">
                  <c:v>14080</c:v>
                </c:pt>
                <c:pt idx="1409">
                  <c:v>14090</c:v>
                </c:pt>
                <c:pt idx="1410">
                  <c:v>14100</c:v>
                </c:pt>
                <c:pt idx="1411">
                  <c:v>14110</c:v>
                </c:pt>
                <c:pt idx="1412">
                  <c:v>14120</c:v>
                </c:pt>
                <c:pt idx="1413">
                  <c:v>14130</c:v>
                </c:pt>
                <c:pt idx="1414">
                  <c:v>14140</c:v>
                </c:pt>
                <c:pt idx="1415">
                  <c:v>14150</c:v>
                </c:pt>
                <c:pt idx="1416">
                  <c:v>14160</c:v>
                </c:pt>
                <c:pt idx="1417">
                  <c:v>14170</c:v>
                </c:pt>
                <c:pt idx="1418">
                  <c:v>14180</c:v>
                </c:pt>
                <c:pt idx="1419">
                  <c:v>14190</c:v>
                </c:pt>
                <c:pt idx="1420">
                  <c:v>14200</c:v>
                </c:pt>
                <c:pt idx="1421">
                  <c:v>14210</c:v>
                </c:pt>
                <c:pt idx="1422">
                  <c:v>14220</c:v>
                </c:pt>
                <c:pt idx="1423">
                  <c:v>14230</c:v>
                </c:pt>
                <c:pt idx="1424">
                  <c:v>14240</c:v>
                </c:pt>
                <c:pt idx="1425">
                  <c:v>14250</c:v>
                </c:pt>
                <c:pt idx="1426">
                  <c:v>14260</c:v>
                </c:pt>
                <c:pt idx="1427">
                  <c:v>14270</c:v>
                </c:pt>
                <c:pt idx="1428">
                  <c:v>14280</c:v>
                </c:pt>
                <c:pt idx="1429">
                  <c:v>14290</c:v>
                </c:pt>
                <c:pt idx="1430">
                  <c:v>14300</c:v>
                </c:pt>
                <c:pt idx="1431">
                  <c:v>14310</c:v>
                </c:pt>
                <c:pt idx="1432">
                  <c:v>14320</c:v>
                </c:pt>
                <c:pt idx="1433">
                  <c:v>14330</c:v>
                </c:pt>
                <c:pt idx="1434">
                  <c:v>14340</c:v>
                </c:pt>
                <c:pt idx="1435">
                  <c:v>14350</c:v>
                </c:pt>
                <c:pt idx="1436">
                  <c:v>14360</c:v>
                </c:pt>
                <c:pt idx="1437">
                  <c:v>14370</c:v>
                </c:pt>
                <c:pt idx="1438">
                  <c:v>14380</c:v>
                </c:pt>
                <c:pt idx="1439">
                  <c:v>14390</c:v>
                </c:pt>
                <c:pt idx="1440">
                  <c:v>14400</c:v>
                </c:pt>
                <c:pt idx="1441">
                  <c:v>14410</c:v>
                </c:pt>
                <c:pt idx="1442">
                  <c:v>14420</c:v>
                </c:pt>
                <c:pt idx="1443">
                  <c:v>14430</c:v>
                </c:pt>
                <c:pt idx="1444">
                  <c:v>14440</c:v>
                </c:pt>
                <c:pt idx="1445">
                  <c:v>14450</c:v>
                </c:pt>
                <c:pt idx="1446">
                  <c:v>14460</c:v>
                </c:pt>
                <c:pt idx="1447">
                  <c:v>14470</c:v>
                </c:pt>
                <c:pt idx="1448">
                  <c:v>14480</c:v>
                </c:pt>
                <c:pt idx="1449">
                  <c:v>14490</c:v>
                </c:pt>
                <c:pt idx="1450">
                  <c:v>14500</c:v>
                </c:pt>
                <c:pt idx="1451">
                  <c:v>14510</c:v>
                </c:pt>
                <c:pt idx="1452">
                  <c:v>14520</c:v>
                </c:pt>
                <c:pt idx="1453">
                  <c:v>14530</c:v>
                </c:pt>
                <c:pt idx="1454">
                  <c:v>14540</c:v>
                </c:pt>
                <c:pt idx="1455">
                  <c:v>14550</c:v>
                </c:pt>
                <c:pt idx="1456">
                  <c:v>14560</c:v>
                </c:pt>
                <c:pt idx="1457">
                  <c:v>14570</c:v>
                </c:pt>
                <c:pt idx="1458">
                  <c:v>14580</c:v>
                </c:pt>
                <c:pt idx="1459">
                  <c:v>14590</c:v>
                </c:pt>
                <c:pt idx="1460">
                  <c:v>14600</c:v>
                </c:pt>
                <c:pt idx="1461">
                  <c:v>14610</c:v>
                </c:pt>
                <c:pt idx="1462">
                  <c:v>14620</c:v>
                </c:pt>
                <c:pt idx="1463">
                  <c:v>14630</c:v>
                </c:pt>
                <c:pt idx="1464">
                  <c:v>14640</c:v>
                </c:pt>
                <c:pt idx="1465">
                  <c:v>14650</c:v>
                </c:pt>
                <c:pt idx="1466">
                  <c:v>14660</c:v>
                </c:pt>
                <c:pt idx="1467">
                  <c:v>14670</c:v>
                </c:pt>
                <c:pt idx="1468">
                  <c:v>14680</c:v>
                </c:pt>
                <c:pt idx="1469">
                  <c:v>14690</c:v>
                </c:pt>
                <c:pt idx="1470">
                  <c:v>14700</c:v>
                </c:pt>
                <c:pt idx="1471">
                  <c:v>14710</c:v>
                </c:pt>
                <c:pt idx="1472">
                  <c:v>14720</c:v>
                </c:pt>
                <c:pt idx="1473">
                  <c:v>14730</c:v>
                </c:pt>
                <c:pt idx="1474">
                  <c:v>14740</c:v>
                </c:pt>
                <c:pt idx="1475">
                  <c:v>14750</c:v>
                </c:pt>
                <c:pt idx="1476">
                  <c:v>14760</c:v>
                </c:pt>
                <c:pt idx="1477">
                  <c:v>14770</c:v>
                </c:pt>
                <c:pt idx="1478">
                  <c:v>14780</c:v>
                </c:pt>
                <c:pt idx="1479">
                  <c:v>14790</c:v>
                </c:pt>
                <c:pt idx="1480">
                  <c:v>14800</c:v>
                </c:pt>
                <c:pt idx="1481">
                  <c:v>14810</c:v>
                </c:pt>
                <c:pt idx="1482">
                  <c:v>14820</c:v>
                </c:pt>
                <c:pt idx="1483">
                  <c:v>14830</c:v>
                </c:pt>
                <c:pt idx="1484">
                  <c:v>14840</c:v>
                </c:pt>
                <c:pt idx="1485">
                  <c:v>14850</c:v>
                </c:pt>
                <c:pt idx="1486">
                  <c:v>14860</c:v>
                </c:pt>
                <c:pt idx="1487">
                  <c:v>14870</c:v>
                </c:pt>
                <c:pt idx="1488">
                  <c:v>14880</c:v>
                </c:pt>
                <c:pt idx="1489">
                  <c:v>14890</c:v>
                </c:pt>
                <c:pt idx="1490">
                  <c:v>14900</c:v>
                </c:pt>
                <c:pt idx="1491">
                  <c:v>14910</c:v>
                </c:pt>
                <c:pt idx="1492">
                  <c:v>14920</c:v>
                </c:pt>
                <c:pt idx="1493">
                  <c:v>14930</c:v>
                </c:pt>
                <c:pt idx="1494">
                  <c:v>14940</c:v>
                </c:pt>
                <c:pt idx="1495">
                  <c:v>14950</c:v>
                </c:pt>
                <c:pt idx="1496">
                  <c:v>14960</c:v>
                </c:pt>
                <c:pt idx="1497">
                  <c:v>14970</c:v>
                </c:pt>
                <c:pt idx="1498">
                  <c:v>14980</c:v>
                </c:pt>
                <c:pt idx="1499">
                  <c:v>14990</c:v>
                </c:pt>
                <c:pt idx="1500">
                  <c:v>15000</c:v>
                </c:pt>
                <c:pt idx="1501">
                  <c:v>15010</c:v>
                </c:pt>
                <c:pt idx="1502">
                  <c:v>15020</c:v>
                </c:pt>
                <c:pt idx="1503">
                  <c:v>15030</c:v>
                </c:pt>
                <c:pt idx="1504">
                  <c:v>15040</c:v>
                </c:pt>
                <c:pt idx="1505">
                  <c:v>15050</c:v>
                </c:pt>
                <c:pt idx="1506">
                  <c:v>15060</c:v>
                </c:pt>
                <c:pt idx="1507">
                  <c:v>15070</c:v>
                </c:pt>
                <c:pt idx="1508">
                  <c:v>15080</c:v>
                </c:pt>
                <c:pt idx="1509">
                  <c:v>15090</c:v>
                </c:pt>
                <c:pt idx="1510">
                  <c:v>15100</c:v>
                </c:pt>
                <c:pt idx="1511">
                  <c:v>15110</c:v>
                </c:pt>
                <c:pt idx="1512">
                  <c:v>15120</c:v>
                </c:pt>
                <c:pt idx="1513">
                  <c:v>15130</c:v>
                </c:pt>
                <c:pt idx="1514">
                  <c:v>15140</c:v>
                </c:pt>
                <c:pt idx="1515">
                  <c:v>15150</c:v>
                </c:pt>
                <c:pt idx="1516">
                  <c:v>15160</c:v>
                </c:pt>
                <c:pt idx="1517">
                  <c:v>15170</c:v>
                </c:pt>
                <c:pt idx="1518">
                  <c:v>15180</c:v>
                </c:pt>
                <c:pt idx="1519">
                  <c:v>15190</c:v>
                </c:pt>
                <c:pt idx="1520">
                  <c:v>15200</c:v>
                </c:pt>
                <c:pt idx="1521">
                  <c:v>15210</c:v>
                </c:pt>
                <c:pt idx="1522">
                  <c:v>15220</c:v>
                </c:pt>
                <c:pt idx="1523">
                  <c:v>15230</c:v>
                </c:pt>
                <c:pt idx="1524">
                  <c:v>15240</c:v>
                </c:pt>
                <c:pt idx="1525">
                  <c:v>15250</c:v>
                </c:pt>
                <c:pt idx="1526">
                  <c:v>15260</c:v>
                </c:pt>
                <c:pt idx="1527">
                  <c:v>15270</c:v>
                </c:pt>
                <c:pt idx="1528">
                  <c:v>15280</c:v>
                </c:pt>
                <c:pt idx="1529">
                  <c:v>15290</c:v>
                </c:pt>
                <c:pt idx="1530">
                  <c:v>15300</c:v>
                </c:pt>
                <c:pt idx="1531">
                  <c:v>15310</c:v>
                </c:pt>
                <c:pt idx="1532">
                  <c:v>15320</c:v>
                </c:pt>
                <c:pt idx="1533">
                  <c:v>15330</c:v>
                </c:pt>
                <c:pt idx="1534">
                  <c:v>15340</c:v>
                </c:pt>
                <c:pt idx="1535">
                  <c:v>15350</c:v>
                </c:pt>
                <c:pt idx="1536">
                  <c:v>15360</c:v>
                </c:pt>
                <c:pt idx="1537">
                  <c:v>15370</c:v>
                </c:pt>
                <c:pt idx="1538">
                  <c:v>15380</c:v>
                </c:pt>
                <c:pt idx="1539">
                  <c:v>15390</c:v>
                </c:pt>
                <c:pt idx="1540">
                  <c:v>15400</c:v>
                </c:pt>
                <c:pt idx="1541">
                  <c:v>15410</c:v>
                </c:pt>
                <c:pt idx="1542">
                  <c:v>15420</c:v>
                </c:pt>
                <c:pt idx="1543">
                  <c:v>15430</c:v>
                </c:pt>
                <c:pt idx="1544">
                  <c:v>15440</c:v>
                </c:pt>
                <c:pt idx="1545">
                  <c:v>15450</c:v>
                </c:pt>
                <c:pt idx="1546">
                  <c:v>15460</c:v>
                </c:pt>
                <c:pt idx="1547">
                  <c:v>15470</c:v>
                </c:pt>
                <c:pt idx="1548">
                  <c:v>15480</c:v>
                </c:pt>
                <c:pt idx="1549">
                  <c:v>15490</c:v>
                </c:pt>
                <c:pt idx="1550">
                  <c:v>15500</c:v>
                </c:pt>
                <c:pt idx="1551">
                  <c:v>15510</c:v>
                </c:pt>
                <c:pt idx="1552">
                  <c:v>15520</c:v>
                </c:pt>
                <c:pt idx="1553">
                  <c:v>15530</c:v>
                </c:pt>
                <c:pt idx="1554">
                  <c:v>15540</c:v>
                </c:pt>
                <c:pt idx="1555">
                  <c:v>15550</c:v>
                </c:pt>
                <c:pt idx="1556">
                  <c:v>15560</c:v>
                </c:pt>
                <c:pt idx="1557">
                  <c:v>15570</c:v>
                </c:pt>
                <c:pt idx="1558">
                  <c:v>15580</c:v>
                </c:pt>
                <c:pt idx="1559">
                  <c:v>15590</c:v>
                </c:pt>
                <c:pt idx="1560">
                  <c:v>15600</c:v>
                </c:pt>
                <c:pt idx="1561">
                  <c:v>15610</c:v>
                </c:pt>
                <c:pt idx="1562">
                  <c:v>15620</c:v>
                </c:pt>
                <c:pt idx="1563">
                  <c:v>15630</c:v>
                </c:pt>
                <c:pt idx="1564">
                  <c:v>15640</c:v>
                </c:pt>
                <c:pt idx="1565">
                  <c:v>15650</c:v>
                </c:pt>
                <c:pt idx="1566">
                  <c:v>15660</c:v>
                </c:pt>
                <c:pt idx="1567">
                  <c:v>15670</c:v>
                </c:pt>
                <c:pt idx="1568">
                  <c:v>15680</c:v>
                </c:pt>
                <c:pt idx="1569">
                  <c:v>15690</c:v>
                </c:pt>
                <c:pt idx="1570">
                  <c:v>15700</c:v>
                </c:pt>
                <c:pt idx="1571">
                  <c:v>15710</c:v>
                </c:pt>
                <c:pt idx="1572">
                  <c:v>15720</c:v>
                </c:pt>
                <c:pt idx="1573">
                  <c:v>15730</c:v>
                </c:pt>
                <c:pt idx="1574">
                  <c:v>15740</c:v>
                </c:pt>
                <c:pt idx="1575">
                  <c:v>15750</c:v>
                </c:pt>
                <c:pt idx="1576">
                  <c:v>15760</c:v>
                </c:pt>
                <c:pt idx="1577">
                  <c:v>15770</c:v>
                </c:pt>
                <c:pt idx="1578">
                  <c:v>15780</c:v>
                </c:pt>
                <c:pt idx="1579">
                  <c:v>15790</c:v>
                </c:pt>
                <c:pt idx="1580">
                  <c:v>15800</c:v>
                </c:pt>
                <c:pt idx="1581">
                  <c:v>15810</c:v>
                </c:pt>
                <c:pt idx="1582">
                  <c:v>15820</c:v>
                </c:pt>
                <c:pt idx="1583">
                  <c:v>15830</c:v>
                </c:pt>
                <c:pt idx="1584">
                  <c:v>15840</c:v>
                </c:pt>
                <c:pt idx="1585">
                  <c:v>15850</c:v>
                </c:pt>
                <c:pt idx="1586">
                  <c:v>15860</c:v>
                </c:pt>
                <c:pt idx="1587">
                  <c:v>15870</c:v>
                </c:pt>
                <c:pt idx="1588">
                  <c:v>15880</c:v>
                </c:pt>
                <c:pt idx="1589">
                  <c:v>15890</c:v>
                </c:pt>
                <c:pt idx="1590">
                  <c:v>15900</c:v>
                </c:pt>
                <c:pt idx="1591">
                  <c:v>15910</c:v>
                </c:pt>
                <c:pt idx="1592">
                  <c:v>15920</c:v>
                </c:pt>
                <c:pt idx="1593">
                  <c:v>15930</c:v>
                </c:pt>
                <c:pt idx="1594">
                  <c:v>15940</c:v>
                </c:pt>
                <c:pt idx="1595">
                  <c:v>15950</c:v>
                </c:pt>
                <c:pt idx="1596">
                  <c:v>15960</c:v>
                </c:pt>
                <c:pt idx="1597">
                  <c:v>15970</c:v>
                </c:pt>
                <c:pt idx="1598">
                  <c:v>15980</c:v>
                </c:pt>
                <c:pt idx="1599">
                  <c:v>15990</c:v>
                </c:pt>
                <c:pt idx="1600">
                  <c:v>16000</c:v>
                </c:pt>
                <c:pt idx="1601">
                  <c:v>16010</c:v>
                </c:pt>
                <c:pt idx="1602">
                  <c:v>16020</c:v>
                </c:pt>
                <c:pt idx="1603">
                  <c:v>16030</c:v>
                </c:pt>
                <c:pt idx="1604">
                  <c:v>16040</c:v>
                </c:pt>
                <c:pt idx="1605">
                  <c:v>16050</c:v>
                </c:pt>
                <c:pt idx="1606">
                  <c:v>16060</c:v>
                </c:pt>
                <c:pt idx="1607">
                  <c:v>16070</c:v>
                </c:pt>
                <c:pt idx="1608">
                  <c:v>16080</c:v>
                </c:pt>
                <c:pt idx="1609">
                  <c:v>16090</c:v>
                </c:pt>
                <c:pt idx="1610">
                  <c:v>16100</c:v>
                </c:pt>
                <c:pt idx="1611">
                  <c:v>16110</c:v>
                </c:pt>
                <c:pt idx="1612">
                  <c:v>16120</c:v>
                </c:pt>
                <c:pt idx="1613">
                  <c:v>16130</c:v>
                </c:pt>
                <c:pt idx="1614">
                  <c:v>16140</c:v>
                </c:pt>
                <c:pt idx="1615">
                  <c:v>16150</c:v>
                </c:pt>
                <c:pt idx="1616">
                  <c:v>16160</c:v>
                </c:pt>
                <c:pt idx="1617">
                  <c:v>16170</c:v>
                </c:pt>
                <c:pt idx="1618">
                  <c:v>16180</c:v>
                </c:pt>
                <c:pt idx="1619">
                  <c:v>16190</c:v>
                </c:pt>
                <c:pt idx="1620">
                  <c:v>16200</c:v>
                </c:pt>
                <c:pt idx="1621">
                  <c:v>16210</c:v>
                </c:pt>
                <c:pt idx="1622">
                  <c:v>16220</c:v>
                </c:pt>
                <c:pt idx="1623">
                  <c:v>16230</c:v>
                </c:pt>
                <c:pt idx="1624">
                  <c:v>16240</c:v>
                </c:pt>
                <c:pt idx="1625">
                  <c:v>16250</c:v>
                </c:pt>
                <c:pt idx="1626">
                  <c:v>16260</c:v>
                </c:pt>
                <c:pt idx="1627">
                  <c:v>16270</c:v>
                </c:pt>
                <c:pt idx="1628">
                  <c:v>16280</c:v>
                </c:pt>
                <c:pt idx="1629">
                  <c:v>16290</c:v>
                </c:pt>
                <c:pt idx="1630">
                  <c:v>16300</c:v>
                </c:pt>
                <c:pt idx="1631">
                  <c:v>16310</c:v>
                </c:pt>
                <c:pt idx="1632">
                  <c:v>16320</c:v>
                </c:pt>
                <c:pt idx="1633">
                  <c:v>16330</c:v>
                </c:pt>
                <c:pt idx="1634">
                  <c:v>16340</c:v>
                </c:pt>
                <c:pt idx="1635">
                  <c:v>16350</c:v>
                </c:pt>
                <c:pt idx="1636">
                  <c:v>16360</c:v>
                </c:pt>
                <c:pt idx="1637">
                  <c:v>16370</c:v>
                </c:pt>
                <c:pt idx="1638">
                  <c:v>16380</c:v>
                </c:pt>
                <c:pt idx="1639">
                  <c:v>16390</c:v>
                </c:pt>
                <c:pt idx="1640">
                  <c:v>16400</c:v>
                </c:pt>
                <c:pt idx="1641">
                  <c:v>16410</c:v>
                </c:pt>
                <c:pt idx="1642">
                  <c:v>16420</c:v>
                </c:pt>
                <c:pt idx="1643">
                  <c:v>16430</c:v>
                </c:pt>
                <c:pt idx="1644">
                  <c:v>16440</c:v>
                </c:pt>
                <c:pt idx="1645">
                  <c:v>16450</c:v>
                </c:pt>
                <c:pt idx="1646">
                  <c:v>16460</c:v>
                </c:pt>
                <c:pt idx="1647">
                  <c:v>16470</c:v>
                </c:pt>
                <c:pt idx="1648">
                  <c:v>16480</c:v>
                </c:pt>
                <c:pt idx="1649">
                  <c:v>16490</c:v>
                </c:pt>
                <c:pt idx="1650">
                  <c:v>16500</c:v>
                </c:pt>
                <c:pt idx="1651">
                  <c:v>16510</c:v>
                </c:pt>
                <c:pt idx="1652">
                  <c:v>16520</c:v>
                </c:pt>
                <c:pt idx="1653">
                  <c:v>16530</c:v>
                </c:pt>
                <c:pt idx="1654">
                  <c:v>16540</c:v>
                </c:pt>
                <c:pt idx="1655">
                  <c:v>16550</c:v>
                </c:pt>
                <c:pt idx="1656">
                  <c:v>16560</c:v>
                </c:pt>
                <c:pt idx="1657">
                  <c:v>16570</c:v>
                </c:pt>
                <c:pt idx="1658">
                  <c:v>16580</c:v>
                </c:pt>
                <c:pt idx="1659">
                  <c:v>16590</c:v>
                </c:pt>
                <c:pt idx="1660">
                  <c:v>16600</c:v>
                </c:pt>
                <c:pt idx="1661">
                  <c:v>16610</c:v>
                </c:pt>
                <c:pt idx="1662">
                  <c:v>16620</c:v>
                </c:pt>
                <c:pt idx="1663">
                  <c:v>16630</c:v>
                </c:pt>
                <c:pt idx="1664">
                  <c:v>16640</c:v>
                </c:pt>
                <c:pt idx="1665">
                  <c:v>16650</c:v>
                </c:pt>
                <c:pt idx="1666">
                  <c:v>16660</c:v>
                </c:pt>
                <c:pt idx="1667">
                  <c:v>16670</c:v>
                </c:pt>
                <c:pt idx="1668">
                  <c:v>16680</c:v>
                </c:pt>
                <c:pt idx="1669">
                  <c:v>16690</c:v>
                </c:pt>
                <c:pt idx="1670">
                  <c:v>16700</c:v>
                </c:pt>
                <c:pt idx="1671">
                  <c:v>16710</c:v>
                </c:pt>
                <c:pt idx="1672">
                  <c:v>16720</c:v>
                </c:pt>
                <c:pt idx="1673">
                  <c:v>16730</c:v>
                </c:pt>
                <c:pt idx="1674">
                  <c:v>16740</c:v>
                </c:pt>
                <c:pt idx="1675">
                  <c:v>16750</c:v>
                </c:pt>
                <c:pt idx="1676">
                  <c:v>16760</c:v>
                </c:pt>
                <c:pt idx="1677">
                  <c:v>16770</c:v>
                </c:pt>
                <c:pt idx="1678">
                  <c:v>16780</c:v>
                </c:pt>
                <c:pt idx="1679">
                  <c:v>16790</c:v>
                </c:pt>
                <c:pt idx="1680">
                  <c:v>16800</c:v>
                </c:pt>
                <c:pt idx="1681">
                  <c:v>16810</c:v>
                </c:pt>
                <c:pt idx="1682">
                  <c:v>16820</c:v>
                </c:pt>
                <c:pt idx="1683">
                  <c:v>16830</c:v>
                </c:pt>
                <c:pt idx="1684">
                  <c:v>16840</c:v>
                </c:pt>
                <c:pt idx="1685">
                  <c:v>16850</c:v>
                </c:pt>
                <c:pt idx="1686">
                  <c:v>16860</c:v>
                </c:pt>
                <c:pt idx="1687">
                  <c:v>16870</c:v>
                </c:pt>
                <c:pt idx="1688">
                  <c:v>16880</c:v>
                </c:pt>
                <c:pt idx="1689">
                  <c:v>16890</c:v>
                </c:pt>
                <c:pt idx="1690">
                  <c:v>16900</c:v>
                </c:pt>
                <c:pt idx="1691">
                  <c:v>16910</c:v>
                </c:pt>
                <c:pt idx="1692">
                  <c:v>16920</c:v>
                </c:pt>
                <c:pt idx="1693">
                  <c:v>16930</c:v>
                </c:pt>
                <c:pt idx="1694">
                  <c:v>16940</c:v>
                </c:pt>
                <c:pt idx="1695">
                  <c:v>16950</c:v>
                </c:pt>
                <c:pt idx="1696">
                  <c:v>16960</c:v>
                </c:pt>
                <c:pt idx="1697">
                  <c:v>16970</c:v>
                </c:pt>
                <c:pt idx="1698">
                  <c:v>16980</c:v>
                </c:pt>
                <c:pt idx="1699">
                  <c:v>16990</c:v>
                </c:pt>
                <c:pt idx="1700">
                  <c:v>17000</c:v>
                </c:pt>
                <c:pt idx="1701">
                  <c:v>17010</c:v>
                </c:pt>
                <c:pt idx="1702">
                  <c:v>17020</c:v>
                </c:pt>
                <c:pt idx="1703">
                  <c:v>17030</c:v>
                </c:pt>
                <c:pt idx="1704">
                  <c:v>17040</c:v>
                </c:pt>
                <c:pt idx="1705">
                  <c:v>17050</c:v>
                </c:pt>
                <c:pt idx="1706">
                  <c:v>17060</c:v>
                </c:pt>
                <c:pt idx="1707">
                  <c:v>17070</c:v>
                </c:pt>
                <c:pt idx="1708">
                  <c:v>17080</c:v>
                </c:pt>
                <c:pt idx="1709">
                  <c:v>17090</c:v>
                </c:pt>
                <c:pt idx="1710">
                  <c:v>17100</c:v>
                </c:pt>
                <c:pt idx="1711">
                  <c:v>17110</c:v>
                </c:pt>
                <c:pt idx="1712">
                  <c:v>17120</c:v>
                </c:pt>
                <c:pt idx="1713">
                  <c:v>17130</c:v>
                </c:pt>
                <c:pt idx="1714">
                  <c:v>17140</c:v>
                </c:pt>
                <c:pt idx="1715">
                  <c:v>17150</c:v>
                </c:pt>
                <c:pt idx="1716">
                  <c:v>17160</c:v>
                </c:pt>
                <c:pt idx="1717">
                  <c:v>17170</c:v>
                </c:pt>
                <c:pt idx="1718">
                  <c:v>17180</c:v>
                </c:pt>
                <c:pt idx="1719">
                  <c:v>17190</c:v>
                </c:pt>
                <c:pt idx="1720">
                  <c:v>17200</c:v>
                </c:pt>
                <c:pt idx="1721">
                  <c:v>17210</c:v>
                </c:pt>
                <c:pt idx="1722">
                  <c:v>17220</c:v>
                </c:pt>
                <c:pt idx="1723">
                  <c:v>17230</c:v>
                </c:pt>
                <c:pt idx="1724">
                  <c:v>17240</c:v>
                </c:pt>
                <c:pt idx="1725">
                  <c:v>17250</c:v>
                </c:pt>
                <c:pt idx="1726">
                  <c:v>17260</c:v>
                </c:pt>
                <c:pt idx="1727">
                  <c:v>17270</c:v>
                </c:pt>
                <c:pt idx="1728">
                  <c:v>17280</c:v>
                </c:pt>
                <c:pt idx="1729">
                  <c:v>17290</c:v>
                </c:pt>
                <c:pt idx="1730">
                  <c:v>17300</c:v>
                </c:pt>
                <c:pt idx="1731">
                  <c:v>17310</c:v>
                </c:pt>
                <c:pt idx="1732">
                  <c:v>17320</c:v>
                </c:pt>
                <c:pt idx="1733">
                  <c:v>17330</c:v>
                </c:pt>
                <c:pt idx="1734">
                  <c:v>17340</c:v>
                </c:pt>
                <c:pt idx="1735">
                  <c:v>17350</c:v>
                </c:pt>
                <c:pt idx="1736">
                  <c:v>17360</c:v>
                </c:pt>
                <c:pt idx="1737">
                  <c:v>17370</c:v>
                </c:pt>
                <c:pt idx="1738">
                  <c:v>17380</c:v>
                </c:pt>
                <c:pt idx="1739">
                  <c:v>17390</c:v>
                </c:pt>
                <c:pt idx="1740">
                  <c:v>17400</c:v>
                </c:pt>
                <c:pt idx="1741">
                  <c:v>17410</c:v>
                </c:pt>
                <c:pt idx="1742">
                  <c:v>17420</c:v>
                </c:pt>
                <c:pt idx="1743">
                  <c:v>17430</c:v>
                </c:pt>
                <c:pt idx="1744">
                  <c:v>17440</c:v>
                </c:pt>
                <c:pt idx="1745">
                  <c:v>17450</c:v>
                </c:pt>
                <c:pt idx="1746">
                  <c:v>17460</c:v>
                </c:pt>
                <c:pt idx="1747">
                  <c:v>17470</c:v>
                </c:pt>
                <c:pt idx="1748">
                  <c:v>17480</c:v>
                </c:pt>
                <c:pt idx="1749">
                  <c:v>17490</c:v>
                </c:pt>
                <c:pt idx="1750">
                  <c:v>17500</c:v>
                </c:pt>
                <c:pt idx="1751">
                  <c:v>17510</c:v>
                </c:pt>
                <c:pt idx="1752">
                  <c:v>17520</c:v>
                </c:pt>
                <c:pt idx="1753">
                  <c:v>17530</c:v>
                </c:pt>
                <c:pt idx="1754">
                  <c:v>17540</c:v>
                </c:pt>
                <c:pt idx="1755">
                  <c:v>17550</c:v>
                </c:pt>
                <c:pt idx="1756">
                  <c:v>17560</c:v>
                </c:pt>
                <c:pt idx="1757">
                  <c:v>17570</c:v>
                </c:pt>
                <c:pt idx="1758">
                  <c:v>17580</c:v>
                </c:pt>
                <c:pt idx="1759">
                  <c:v>17590</c:v>
                </c:pt>
                <c:pt idx="1760">
                  <c:v>17600</c:v>
                </c:pt>
                <c:pt idx="1761">
                  <c:v>17610</c:v>
                </c:pt>
                <c:pt idx="1762">
                  <c:v>17620</c:v>
                </c:pt>
                <c:pt idx="1763">
                  <c:v>17630</c:v>
                </c:pt>
                <c:pt idx="1764">
                  <c:v>17640</c:v>
                </c:pt>
                <c:pt idx="1765">
                  <c:v>17650</c:v>
                </c:pt>
                <c:pt idx="1766">
                  <c:v>17660</c:v>
                </c:pt>
                <c:pt idx="1767">
                  <c:v>17670</c:v>
                </c:pt>
                <c:pt idx="1768">
                  <c:v>17680</c:v>
                </c:pt>
                <c:pt idx="1769">
                  <c:v>17690</c:v>
                </c:pt>
                <c:pt idx="1770">
                  <c:v>17700</c:v>
                </c:pt>
                <c:pt idx="1771">
                  <c:v>17710</c:v>
                </c:pt>
                <c:pt idx="1772">
                  <c:v>17720</c:v>
                </c:pt>
                <c:pt idx="1773">
                  <c:v>17730</c:v>
                </c:pt>
                <c:pt idx="1774">
                  <c:v>17740</c:v>
                </c:pt>
                <c:pt idx="1775">
                  <c:v>17750</c:v>
                </c:pt>
                <c:pt idx="1776">
                  <c:v>17760</c:v>
                </c:pt>
                <c:pt idx="1777">
                  <c:v>17770</c:v>
                </c:pt>
                <c:pt idx="1778">
                  <c:v>17780</c:v>
                </c:pt>
                <c:pt idx="1779">
                  <c:v>17790</c:v>
                </c:pt>
                <c:pt idx="1780">
                  <c:v>17800</c:v>
                </c:pt>
                <c:pt idx="1781">
                  <c:v>17810</c:v>
                </c:pt>
                <c:pt idx="1782">
                  <c:v>17820</c:v>
                </c:pt>
                <c:pt idx="1783">
                  <c:v>17830</c:v>
                </c:pt>
                <c:pt idx="1784">
                  <c:v>17840</c:v>
                </c:pt>
                <c:pt idx="1785">
                  <c:v>17850</c:v>
                </c:pt>
                <c:pt idx="1786">
                  <c:v>17860</c:v>
                </c:pt>
                <c:pt idx="1787">
                  <c:v>17870</c:v>
                </c:pt>
                <c:pt idx="1788">
                  <c:v>17880</c:v>
                </c:pt>
                <c:pt idx="1789">
                  <c:v>17890</c:v>
                </c:pt>
                <c:pt idx="1790">
                  <c:v>17900</c:v>
                </c:pt>
                <c:pt idx="1791">
                  <c:v>17910</c:v>
                </c:pt>
                <c:pt idx="1792">
                  <c:v>17920</c:v>
                </c:pt>
                <c:pt idx="1793">
                  <c:v>17930</c:v>
                </c:pt>
                <c:pt idx="1794">
                  <c:v>17940</c:v>
                </c:pt>
                <c:pt idx="1795">
                  <c:v>17950</c:v>
                </c:pt>
                <c:pt idx="1796">
                  <c:v>17960</c:v>
                </c:pt>
                <c:pt idx="1797">
                  <c:v>17970</c:v>
                </c:pt>
                <c:pt idx="1798">
                  <c:v>17980</c:v>
                </c:pt>
                <c:pt idx="1799">
                  <c:v>17990</c:v>
                </c:pt>
                <c:pt idx="1800">
                  <c:v>18000</c:v>
                </c:pt>
                <c:pt idx="1801">
                  <c:v>18010</c:v>
                </c:pt>
                <c:pt idx="1802">
                  <c:v>18020</c:v>
                </c:pt>
                <c:pt idx="1803">
                  <c:v>18030</c:v>
                </c:pt>
                <c:pt idx="1804">
                  <c:v>18040</c:v>
                </c:pt>
                <c:pt idx="1805">
                  <c:v>18050</c:v>
                </c:pt>
                <c:pt idx="1806">
                  <c:v>18060</c:v>
                </c:pt>
                <c:pt idx="1807">
                  <c:v>18070</c:v>
                </c:pt>
                <c:pt idx="1808">
                  <c:v>18080</c:v>
                </c:pt>
                <c:pt idx="1809">
                  <c:v>18090</c:v>
                </c:pt>
                <c:pt idx="1810">
                  <c:v>18100</c:v>
                </c:pt>
                <c:pt idx="1811">
                  <c:v>18110</c:v>
                </c:pt>
                <c:pt idx="1812">
                  <c:v>18120</c:v>
                </c:pt>
                <c:pt idx="1813">
                  <c:v>18130</c:v>
                </c:pt>
                <c:pt idx="1814">
                  <c:v>18140</c:v>
                </c:pt>
                <c:pt idx="1815">
                  <c:v>18150</c:v>
                </c:pt>
                <c:pt idx="1816">
                  <c:v>18160</c:v>
                </c:pt>
                <c:pt idx="1817">
                  <c:v>18170</c:v>
                </c:pt>
                <c:pt idx="1818">
                  <c:v>18180</c:v>
                </c:pt>
                <c:pt idx="1819">
                  <c:v>18190</c:v>
                </c:pt>
                <c:pt idx="1820">
                  <c:v>18200</c:v>
                </c:pt>
                <c:pt idx="1821">
                  <c:v>18210</c:v>
                </c:pt>
                <c:pt idx="1822">
                  <c:v>18220</c:v>
                </c:pt>
                <c:pt idx="1823">
                  <c:v>18230</c:v>
                </c:pt>
                <c:pt idx="1824">
                  <c:v>18240</c:v>
                </c:pt>
                <c:pt idx="1825">
                  <c:v>18250</c:v>
                </c:pt>
                <c:pt idx="1826">
                  <c:v>18260</c:v>
                </c:pt>
                <c:pt idx="1827">
                  <c:v>18270</c:v>
                </c:pt>
                <c:pt idx="1828">
                  <c:v>18280</c:v>
                </c:pt>
                <c:pt idx="1829">
                  <c:v>18290</c:v>
                </c:pt>
                <c:pt idx="1830">
                  <c:v>18300</c:v>
                </c:pt>
                <c:pt idx="1831">
                  <c:v>18310</c:v>
                </c:pt>
                <c:pt idx="1832">
                  <c:v>18320</c:v>
                </c:pt>
                <c:pt idx="1833">
                  <c:v>18330</c:v>
                </c:pt>
                <c:pt idx="1834">
                  <c:v>18340</c:v>
                </c:pt>
                <c:pt idx="1835">
                  <c:v>18350</c:v>
                </c:pt>
                <c:pt idx="1836">
                  <c:v>18360</c:v>
                </c:pt>
                <c:pt idx="1837">
                  <c:v>18370</c:v>
                </c:pt>
                <c:pt idx="1838">
                  <c:v>18380</c:v>
                </c:pt>
                <c:pt idx="1839">
                  <c:v>18390</c:v>
                </c:pt>
                <c:pt idx="1840">
                  <c:v>18400</c:v>
                </c:pt>
                <c:pt idx="1841">
                  <c:v>18410</c:v>
                </c:pt>
                <c:pt idx="1842">
                  <c:v>18420</c:v>
                </c:pt>
                <c:pt idx="1843">
                  <c:v>18430</c:v>
                </c:pt>
                <c:pt idx="1844">
                  <c:v>18440</c:v>
                </c:pt>
                <c:pt idx="1845">
                  <c:v>18450</c:v>
                </c:pt>
                <c:pt idx="1846">
                  <c:v>18460</c:v>
                </c:pt>
                <c:pt idx="1847">
                  <c:v>18470</c:v>
                </c:pt>
                <c:pt idx="1848">
                  <c:v>18480</c:v>
                </c:pt>
                <c:pt idx="1849">
                  <c:v>18490</c:v>
                </c:pt>
                <c:pt idx="1850">
                  <c:v>18500</c:v>
                </c:pt>
                <c:pt idx="1851">
                  <c:v>18510</c:v>
                </c:pt>
                <c:pt idx="1852">
                  <c:v>18520</c:v>
                </c:pt>
                <c:pt idx="1853">
                  <c:v>18530</c:v>
                </c:pt>
                <c:pt idx="1854">
                  <c:v>18540</c:v>
                </c:pt>
                <c:pt idx="1855">
                  <c:v>18550</c:v>
                </c:pt>
                <c:pt idx="1856">
                  <c:v>18560</c:v>
                </c:pt>
                <c:pt idx="1857">
                  <c:v>18570</c:v>
                </c:pt>
                <c:pt idx="1858">
                  <c:v>18580</c:v>
                </c:pt>
                <c:pt idx="1859">
                  <c:v>18590</c:v>
                </c:pt>
                <c:pt idx="1860">
                  <c:v>18600</c:v>
                </c:pt>
                <c:pt idx="1861">
                  <c:v>18610</c:v>
                </c:pt>
                <c:pt idx="1862">
                  <c:v>18620</c:v>
                </c:pt>
                <c:pt idx="1863">
                  <c:v>18630</c:v>
                </c:pt>
                <c:pt idx="1864">
                  <c:v>18640</c:v>
                </c:pt>
                <c:pt idx="1865">
                  <c:v>18650</c:v>
                </c:pt>
                <c:pt idx="1866">
                  <c:v>18660</c:v>
                </c:pt>
                <c:pt idx="1867">
                  <c:v>18670</c:v>
                </c:pt>
                <c:pt idx="1868">
                  <c:v>18680</c:v>
                </c:pt>
                <c:pt idx="1869">
                  <c:v>18690</c:v>
                </c:pt>
                <c:pt idx="1870">
                  <c:v>18700</c:v>
                </c:pt>
                <c:pt idx="1871">
                  <c:v>18710</c:v>
                </c:pt>
                <c:pt idx="1872">
                  <c:v>18720</c:v>
                </c:pt>
                <c:pt idx="1873">
                  <c:v>18730</c:v>
                </c:pt>
                <c:pt idx="1874">
                  <c:v>18740</c:v>
                </c:pt>
                <c:pt idx="1875">
                  <c:v>18750</c:v>
                </c:pt>
                <c:pt idx="1876">
                  <c:v>18760</c:v>
                </c:pt>
                <c:pt idx="1877">
                  <c:v>18770</c:v>
                </c:pt>
                <c:pt idx="1878">
                  <c:v>18780</c:v>
                </c:pt>
                <c:pt idx="1879">
                  <c:v>18790</c:v>
                </c:pt>
                <c:pt idx="1880">
                  <c:v>18800</c:v>
                </c:pt>
                <c:pt idx="1881">
                  <c:v>18810</c:v>
                </c:pt>
                <c:pt idx="1882">
                  <c:v>18820</c:v>
                </c:pt>
                <c:pt idx="1883">
                  <c:v>18830</c:v>
                </c:pt>
                <c:pt idx="1884">
                  <c:v>18840</c:v>
                </c:pt>
                <c:pt idx="1885">
                  <c:v>18850</c:v>
                </c:pt>
                <c:pt idx="1886">
                  <c:v>18860</c:v>
                </c:pt>
                <c:pt idx="1887">
                  <c:v>18870</c:v>
                </c:pt>
                <c:pt idx="1888">
                  <c:v>18880</c:v>
                </c:pt>
                <c:pt idx="1889">
                  <c:v>18890</c:v>
                </c:pt>
                <c:pt idx="1890">
                  <c:v>18900</c:v>
                </c:pt>
                <c:pt idx="1891">
                  <c:v>18910</c:v>
                </c:pt>
                <c:pt idx="1892">
                  <c:v>18920</c:v>
                </c:pt>
                <c:pt idx="1893">
                  <c:v>18930</c:v>
                </c:pt>
                <c:pt idx="1894">
                  <c:v>18940</c:v>
                </c:pt>
                <c:pt idx="1895">
                  <c:v>18950</c:v>
                </c:pt>
                <c:pt idx="1896">
                  <c:v>18960</c:v>
                </c:pt>
                <c:pt idx="1897">
                  <c:v>18970</c:v>
                </c:pt>
                <c:pt idx="1898">
                  <c:v>18980</c:v>
                </c:pt>
                <c:pt idx="1899">
                  <c:v>18990</c:v>
                </c:pt>
                <c:pt idx="1900">
                  <c:v>19000</c:v>
                </c:pt>
                <c:pt idx="1901">
                  <c:v>19010</c:v>
                </c:pt>
                <c:pt idx="1902">
                  <c:v>19020</c:v>
                </c:pt>
                <c:pt idx="1903">
                  <c:v>19030</c:v>
                </c:pt>
                <c:pt idx="1904">
                  <c:v>19040</c:v>
                </c:pt>
                <c:pt idx="1905">
                  <c:v>19050</c:v>
                </c:pt>
                <c:pt idx="1906">
                  <c:v>19060</c:v>
                </c:pt>
                <c:pt idx="1907">
                  <c:v>19070</c:v>
                </c:pt>
                <c:pt idx="1908">
                  <c:v>19080</c:v>
                </c:pt>
                <c:pt idx="1909">
                  <c:v>19090</c:v>
                </c:pt>
                <c:pt idx="1910">
                  <c:v>19100</c:v>
                </c:pt>
                <c:pt idx="1911">
                  <c:v>19110</c:v>
                </c:pt>
                <c:pt idx="1912">
                  <c:v>19120</c:v>
                </c:pt>
                <c:pt idx="1913">
                  <c:v>19130</c:v>
                </c:pt>
                <c:pt idx="1914">
                  <c:v>19140</c:v>
                </c:pt>
                <c:pt idx="1915">
                  <c:v>19150</c:v>
                </c:pt>
                <c:pt idx="1916">
                  <c:v>19160</c:v>
                </c:pt>
                <c:pt idx="1917">
                  <c:v>19170</c:v>
                </c:pt>
                <c:pt idx="1918">
                  <c:v>19180</c:v>
                </c:pt>
                <c:pt idx="1919">
                  <c:v>19190</c:v>
                </c:pt>
                <c:pt idx="1920">
                  <c:v>19200</c:v>
                </c:pt>
                <c:pt idx="1921">
                  <c:v>19210</c:v>
                </c:pt>
                <c:pt idx="1922">
                  <c:v>19220</c:v>
                </c:pt>
                <c:pt idx="1923">
                  <c:v>19230</c:v>
                </c:pt>
                <c:pt idx="1924">
                  <c:v>19240</c:v>
                </c:pt>
                <c:pt idx="1925">
                  <c:v>19250</c:v>
                </c:pt>
                <c:pt idx="1926">
                  <c:v>19260</c:v>
                </c:pt>
                <c:pt idx="1927">
                  <c:v>19270</c:v>
                </c:pt>
                <c:pt idx="1928">
                  <c:v>19280</c:v>
                </c:pt>
                <c:pt idx="1929">
                  <c:v>19290</c:v>
                </c:pt>
                <c:pt idx="1930">
                  <c:v>19300</c:v>
                </c:pt>
                <c:pt idx="1931">
                  <c:v>19310</c:v>
                </c:pt>
                <c:pt idx="1932">
                  <c:v>19320</c:v>
                </c:pt>
                <c:pt idx="1933">
                  <c:v>19330</c:v>
                </c:pt>
                <c:pt idx="1934">
                  <c:v>19340</c:v>
                </c:pt>
                <c:pt idx="1935">
                  <c:v>19350</c:v>
                </c:pt>
                <c:pt idx="1936">
                  <c:v>19360</c:v>
                </c:pt>
                <c:pt idx="1937">
                  <c:v>19370</c:v>
                </c:pt>
                <c:pt idx="1938">
                  <c:v>19380</c:v>
                </c:pt>
                <c:pt idx="1939">
                  <c:v>19390</c:v>
                </c:pt>
                <c:pt idx="1940">
                  <c:v>19400</c:v>
                </c:pt>
                <c:pt idx="1941">
                  <c:v>19410</c:v>
                </c:pt>
                <c:pt idx="1942">
                  <c:v>19420</c:v>
                </c:pt>
                <c:pt idx="1943">
                  <c:v>19430</c:v>
                </c:pt>
                <c:pt idx="1944">
                  <c:v>19440</c:v>
                </c:pt>
                <c:pt idx="1945">
                  <c:v>19450</c:v>
                </c:pt>
                <c:pt idx="1946">
                  <c:v>19460</c:v>
                </c:pt>
                <c:pt idx="1947">
                  <c:v>19470</c:v>
                </c:pt>
                <c:pt idx="1948">
                  <c:v>19480</c:v>
                </c:pt>
                <c:pt idx="1949">
                  <c:v>19490</c:v>
                </c:pt>
                <c:pt idx="1950">
                  <c:v>19500</c:v>
                </c:pt>
                <c:pt idx="1951">
                  <c:v>19510</c:v>
                </c:pt>
                <c:pt idx="1952">
                  <c:v>19520</c:v>
                </c:pt>
                <c:pt idx="1953">
                  <c:v>19530</c:v>
                </c:pt>
                <c:pt idx="1954">
                  <c:v>19540</c:v>
                </c:pt>
                <c:pt idx="1955">
                  <c:v>19550</c:v>
                </c:pt>
                <c:pt idx="1956">
                  <c:v>19560</c:v>
                </c:pt>
                <c:pt idx="1957">
                  <c:v>19570</c:v>
                </c:pt>
                <c:pt idx="1958">
                  <c:v>19580</c:v>
                </c:pt>
                <c:pt idx="1959">
                  <c:v>19590</c:v>
                </c:pt>
                <c:pt idx="1960">
                  <c:v>19600</c:v>
                </c:pt>
                <c:pt idx="1961">
                  <c:v>19610</c:v>
                </c:pt>
                <c:pt idx="1962">
                  <c:v>19620</c:v>
                </c:pt>
                <c:pt idx="1963">
                  <c:v>19630</c:v>
                </c:pt>
                <c:pt idx="1964">
                  <c:v>19640</c:v>
                </c:pt>
                <c:pt idx="1965">
                  <c:v>19650</c:v>
                </c:pt>
                <c:pt idx="1966">
                  <c:v>19660</c:v>
                </c:pt>
                <c:pt idx="1967">
                  <c:v>19670</c:v>
                </c:pt>
                <c:pt idx="1968">
                  <c:v>19680</c:v>
                </c:pt>
                <c:pt idx="1969">
                  <c:v>19690</c:v>
                </c:pt>
                <c:pt idx="1970">
                  <c:v>19700</c:v>
                </c:pt>
                <c:pt idx="1971">
                  <c:v>19710</c:v>
                </c:pt>
                <c:pt idx="1972">
                  <c:v>19720</c:v>
                </c:pt>
                <c:pt idx="1973">
                  <c:v>19730</c:v>
                </c:pt>
                <c:pt idx="1974">
                  <c:v>19740</c:v>
                </c:pt>
                <c:pt idx="1975">
                  <c:v>19750</c:v>
                </c:pt>
                <c:pt idx="1976">
                  <c:v>19760</c:v>
                </c:pt>
                <c:pt idx="1977">
                  <c:v>19770</c:v>
                </c:pt>
                <c:pt idx="1978">
                  <c:v>19780</c:v>
                </c:pt>
                <c:pt idx="1979">
                  <c:v>19790</c:v>
                </c:pt>
                <c:pt idx="1980">
                  <c:v>19800</c:v>
                </c:pt>
                <c:pt idx="1981">
                  <c:v>19810</c:v>
                </c:pt>
                <c:pt idx="1982">
                  <c:v>19820</c:v>
                </c:pt>
                <c:pt idx="1983">
                  <c:v>19830</c:v>
                </c:pt>
                <c:pt idx="1984">
                  <c:v>19840</c:v>
                </c:pt>
                <c:pt idx="1985">
                  <c:v>19850</c:v>
                </c:pt>
                <c:pt idx="1986">
                  <c:v>19860</c:v>
                </c:pt>
                <c:pt idx="1987">
                  <c:v>19870</c:v>
                </c:pt>
                <c:pt idx="1988">
                  <c:v>19880</c:v>
                </c:pt>
                <c:pt idx="1989">
                  <c:v>19890</c:v>
                </c:pt>
                <c:pt idx="1990">
                  <c:v>19900</c:v>
                </c:pt>
                <c:pt idx="1991">
                  <c:v>19910</c:v>
                </c:pt>
                <c:pt idx="1992">
                  <c:v>19920</c:v>
                </c:pt>
                <c:pt idx="1993">
                  <c:v>19930</c:v>
                </c:pt>
                <c:pt idx="1994">
                  <c:v>19940</c:v>
                </c:pt>
                <c:pt idx="1995">
                  <c:v>19950</c:v>
                </c:pt>
                <c:pt idx="1996">
                  <c:v>19960</c:v>
                </c:pt>
                <c:pt idx="1997">
                  <c:v>19970</c:v>
                </c:pt>
                <c:pt idx="1998">
                  <c:v>19980</c:v>
                </c:pt>
                <c:pt idx="1999">
                  <c:v>19990</c:v>
                </c:pt>
                <c:pt idx="2000">
                  <c:v>20000</c:v>
                </c:pt>
                <c:pt idx="2001">
                  <c:v>20010</c:v>
                </c:pt>
                <c:pt idx="2002">
                  <c:v>20020</c:v>
                </c:pt>
                <c:pt idx="2003">
                  <c:v>20030</c:v>
                </c:pt>
                <c:pt idx="2004">
                  <c:v>20040</c:v>
                </c:pt>
                <c:pt idx="2005">
                  <c:v>20050</c:v>
                </c:pt>
                <c:pt idx="2006">
                  <c:v>20060</c:v>
                </c:pt>
                <c:pt idx="2007">
                  <c:v>20070</c:v>
                </c:pt>
                <c:pt idx="2008">
                  <c:v>20080</c:v>
                </c:pt>
                <c:pt idx="2009">
                  <c:v>20090</c:v>
                </c:pt>
                <c:pt idx="2010">
                  <c:v>20100</c:v>
                </c:pt>
                <c:pt idx="2011">
                  <c:v>20110</c:v>
                </c:pt>
                <c:pt idx="2012">
                  <c:v>20120</c:v>
                </c:pt>
                <c:pt idx="2013">
                  <c:v>20130</c:v>
                </c:pt>
                <c:pt idx="2014">
                  <c:v>20140</c:v>
                </c:pt>
                <c:pt idx="2015">
                  <c:v>20150</c:v>
                </c:pt>
                <c:pt idx="2016">
                  <c:v>20160</c:v>
                </c:pt>
                <c:pt idx="2017">
                  <c:v>20170</c:v>
                </c:pt>
                <c:pt idx="2018">
                  <c:v>20180</c:v>
                </c:pt>
                <c:pt idx="2019">
                  <c:v>20190</c:v>
                </c:pt>
                <c:pt idx="2020">
                  <c:v>20200</c:v>
                </c:pt>
                <c:pt idx="2021">
                  <c:v>20210</c:v>
                </c:pt>
                <c:pt idx="2022">
                  <c:v>20220</c:v>
                </c:pt>
                <c:pt idx="2023">
                  <c:v>20230</c:v>
                </c:pt>
                <c:pt idx="2024">
                  <c:v>20240</c:v>
                </c:pt>
                <c:pt idx="2025">
                  <c:v>20250</c:v>
                </c:pt>
                <c:pt idx="2026">
                  <c:v>20260</c:v>
                </c:pt>
                <c:pt idx="2027">
                  <c:v>20270</c:v>
                </c:pt>
                <c:pt idx="2028">
                  <c:v>20280</c:v>
                </c:pt>
                <c:pt idx="2029">
                  <c:v>20290</c:v>
                </c:pt>
                <c:pt idx="2030">
                  <c:v>20300</c:v>
                </c:pt>
                <c:pt idx="2031">
                  <c:v>20310</c:v>
                </c:pt>
                <c:pt idx="2032">
                  <c:v>20320</c:v>
                </c:pt>
                <c:pt idx="2033">
                  <c:v>20330</c:v>
                </c:pt>
                <c:pt idx="2034">
                  <c:v>20340</c:v>
                </c:pt>
                <c:pt idx="2035">
                  <c:v>20350</c:v>
                </c:pt>
                <c:pt idx="2036">
                  <c:v>20360</c:v>
                </c:pt>
                <c:pt idx="2037">
                  <c:v>20370</c:v>
                </c:pt>
                <c:pt idx="2038">
                  <c:v>20380</c:v>
                </c:pt>
                <c:pt idx="2039">
                  <c:v>20390</c:v>
                </c:pt>
                <c:pt idx="2040">
                  <c:v>20400</c:v>
                </c:pt>
                <c:pt idx="2041">
                  <c:v>20410</c:v>
                </c:pt>
                <c:pt idx="2042">
                  <c:v>20420</c:v>
                </c:pt>
                <c:pt idx="2043">
                  <c:v>20430</c:v>
                </c:pt>
                <c:pt idx="2044">
                  <c:v>20440</c:v>
                </c:pt>
                <c:pt idx="2045">
                  <c:v>20450</c:v>
                </c:pt>
                <c:pt idx="2046">
                  <c:v>20460</c:v>
                </c:pt>
                <c:pt idx="2047">
                  <c:v>20470</c:v>
                </c:pt>
                <c:pt idx="2048">
                  <c:v>20480</c:v>
                </c:pt>
                <c:pt idx="2049">
                  <c:v>20490</c:v>
                </c:pt>
                <c:pt idx="2050">
                  <c:v>20500</c:v>
                </c:pt>
                <c:pt idx="2051">
                  <c:v>20510</c:v>
                </c:pt>
                <c:pt idx="2052">
                  <c:v>20520</c:v>
                </c:pt>
                <c:pt idx="2053">
                  <c:v>20530</c:v>
                </c:pt>
                <c:pt idx="2054">
                  <c:v>20540</c:v>
                </c:pt>
                <c:pt idx="2055">
                  <c:v>20550</c:v>
                </c:pt>
                <c:pt idx="2056">
                  <c:v>20560</c:v>
                </c:pt>
                <c:pt idx="2057">
                  <c:v>20570</c:v>
                </c:pt>
                <c:pt idx="2058">
                  <c:v>20580</c:v>
                </c:pt>
                <c:pt idx="2059">
                  <c:v>20590</c:v>
                </c:pt>
                <c:pt idx="2060">
                  <c:v>20600</c:v>
                </c:pt>
                <c:pt idx="2061">
                  <c:v>20610</c:v>
                </c:pt>
                <c:pt idx="2062">
                  <c:v>20620</c:v>
                </c:pt>
                <c:pt idx="2063">
                  <c:v>20630</c:v>
                </c:pt>
                <c:pt idx="2064">
                  <c:v>20640</c:v>
                </c:pt>
                <c:pt idx="2065">
                  <c:v>20650</c:v>
                </c:pt>
                <c:pt idx="2066">
                  <c:v>20660</c:v>
                </c:pt>
                <c:pt idx="2067">
                  <c:v>20670</c:v>
                </c:pt>
                <c:pt idx="2068">
                  <c:v>20680</c:v>
                </c:pt>
                <c:pt idx="2069">
                  <c:v>20690</c:v>
                </c:pt>
                <c:pt idx="2070">
                  <c:v>20700</c:v>
                </c:pt>
                <c:pt idx="2071">
                  <c:v>20710</c:v>
                </c:pt>
                <c:pt idx="2072">
                  <c:v>20720</c:v>
                </c:pt>
                <c:pt idx="2073">
                  <c:v>20730</c:v>
                </c:pt>
                <c:pt idx="2074">
                  <c:v>20740</c:v>
                </c:pt>
                <c:pt idx="2075">
                  <c:v>20750</c:v>
                </c:pt>
                <c:pt idx="2076">
                  <c:v>20760</c:v>
                </c:pt>
                <c:pt idx="2077">
                  <c:v>20770</c:v>
                </c:pt>
                <c:pt idx="2078">
                  <c:v>20780</c:v>
                </c:pt>
                <c:pt idx="2079">
                  <c:v>20790</c:v>
                </c:pt>
                <c:pt idx="2080">
                  <c:v>20800</c:v>
                </c:pt>
                <c:pt idx="2081">
                  <c:v>20810</c:v>
                </c:pt>
                <c:pt idx="2082">
                  <c:v>20820</c:v>
                </c:pt>
                <c:pt idx="2083">
                  <c:v>20830</c:v>
                </c:pt>
                <c:pt idx="2084">
                  <c:v>20840</c:v>
                </c:pt>
                <c:pt idx="2085">
                  <c:v>20850</c:v>
                </c:pt>
                <c:pt idx="2086">
                  <c:v>20860</c:v>
                </c:pt>
                <c:pt idx="2087">
                  <c:v>20870</c:v>
                </c:pt>
                <c:pt idx="2088">
                  <c:v>20880</c:v>
                </c:pt>
                <c:pt idx="2089">
                  <c:v>20890</c:v>
                </c:pt>
                <c:pt idx="2090">
                  <c:v>20900</c:v>
                </c:pt>
                <c:pt idx="2091">
                  <c:v>20910</c:v>
                </c:pt>
                <c:pt idx="2092">
                  <c:v>20920</c:v>
                </c:pt>
                <c:pt idx="2093">
                  <c:v>20930</c:v>
                </c:pt>
                <c:pt idx="2094">
                  <c:v>20940</c:v>
                </c:pt>
                <c:pt idx="2095">
                  <c:v>20950</c:v>
                </c:pt>
                <c:pt idx="2096">
                  <c:v>20960</c:v>
                </c:pt>
                <c:pt idx="2097">
                  <c:v>20970</c:v>
                </c:pt>
                <c:pt idx="2098">
                  <c:v>20980</c:v>
                </c:pt>
                <c:pt idx="2099">
                  <c:v>20990</c:v>
                </c:pt>
                <c:pt idx="2100">
                  <c:v>21000</c:v>
                </c:pt>
                <c:pt idx="2101">
                  <c:v>21010</c:v>
                </c:pt>
                <c:pt idx="2102">
                  <c:v>21020</c:v>
                </c:pt>
                <c:pt idx="2103">
                  <c:v>21030</c:v>
                </c:pt>
                <c:pt idx="2104">
                  <c:v>21040</c:v>
                </c:pt>
                <c:pt idx="2105">
                  <c:v>21050</c:v>
                </c:pt>
                <c:pt idx="2106">
                  <c:v>21060</c:v>
                </c:pt>
                <c:pt idx="2107">
                  <c:v>21070</c:v>
                </c:pt>
                <c:pt idx="2108">
                  <c:v>21080</c:v>
                </c:pt>
                <c:pt idx="2109">
                  <c:v>21090</c:v>
                </c:pt>
                <c:pt idx="2110">
                  <c:v>21100</c:v>
                </c:pt>
                <c:pt idx="2111">
                  <c:v>21110</c:v>
                </c:pt>
                <c:pt idx="2112">
                  <c:v>21120</c:v>
                </c:pt>
                <c:pt idx="2113">
                  <c:v>21130</c:v>
                </c:pt>
                <c:pt idx="2114">
                  <c:v>21140</c:v>
                </c:pt>
                <c:pt idx="2115">
                  <c:v>21150</c:v>
                </c:pt>
                <c:pt idx="2116">
                  <c:v>21160</c:v>
                </c:pt>
                <c:pt idx="2117">
                  <c:v>21170</c:v>
                </c:pt>
                <c:pt idx="2118">
                  <c:v>21180</c:v>
                </c:pt>
                <c:pt idx="2119">
                  <c:v>21190</c:v>
                </c:pt>
                <c:pt idx="2120">
                  <c:v>21200</c:v>
                </c:pt>
                <c:pt idx="2121">
                  <c:v>21210</c:v>
                </c:pt>
                <c:pt idx="2122">
                  <c:v>21220</c:v>
                </c:pt>
                <c:pt idx="2123">
                  <c:v>21230</c:v>
                </c:pt>
                <c:pt idx="2124">
                  <c:v>21240</c:v>
                </c:pt>
                <c:pt idx="2125">
                  <c:v>21250</c:v>
                </c:pt>
                <c:pt idx="2126">
                  <c:v>21260</c:v>
                </c:pt>
                <c:pt idx="2127">
                  <c:v>21270</c:v>
                </c:pt>
                <c:pt idx="2128">
                  <c:v>21280</c:v>
                </c:pt>
                <c:pt idx="2129">
                  <c:v>21290</c:v>
                </c:pt>
                <c:pt idx="2130">
                  <c:v>21300</c:v>
                </c:pt>
                <c:pt idx="2131">
                  <c:v>21310</c:v>
                </c:pt>
                <c:pt idx="2132">
                  <c:v>21320</c:v>
                </c:pt>
                <c:pt idx="2133">
                  <c:v>21330</c:v>
                </c:pt>
                <c:pt idx="2134">
                  <c:v>21340</c:v>
                </c:pt>
                <c:pt idx="2135">
                  <c:v>21350</c:v>
                </c:pt>
                <c:pt idx="2136">
                  <c:v>21360</c:v>
                </c:pt>
                <c:pt idx="2137">
                  <c:v>21370</c:v>
                </c:pt>
                <c:pt idx="2138">
                  <c:v>21380</c:v>
                </c:pt>
                <c:pt idx="2139">
                  <c:v>21390</c:v>
                </c:pt>
                <c:pt idx="2140">
                  <c:v>21400</c:v>
                </c:pt>
                <c:pt idx="2141">
                  <c:v>21410</c:v>
                </c:pt>
                <c:pt idx="2142">
                  <c:v>21420</c:v>
                </c:pt>
                <c:pt idx="2143">
                  <c:v>21430</c:v>
                </c:pt>
                <c:pt idx="2144">
                  <c:v>21440</c:v>
                </c:pt>
                <c:pt idx="2145">
                  <c:v>21450</c:v>
                </c:pt>
                <c:pt idx="2146">
                  <c:v>21460</c:v>
                </c:pt>
                <c:pt idx="2147">
                  <c:v>21470</c:v>
                </c:pt>
                <c:pt idx="2148">
                  <c:v>21480</c:v>
                </c:pt>
                <c:pt idx="2149">
                  <c:v>21490</c:v>
                </c:pt>
                <c:pt idx="2150">
                  <c:v>21500</c:v>
                </c:pt>
                <c:pt idx="2151">
                  <c:v>21510</c:v>
                </c:pt>
                <c:pt idx="2152">
                  <c:v>21520</c:v>
                </c:pt>
                <c:pt idx="2153">
                  <c:v>21530</c:v>
                </c:pt>
                <c:pt idx="2154">
                  <c:v>21540</c:v>
                </c:pt>
                <c:pt idx="2155">
                  <c:v>21550</c:v>
                </c:pt>
                <c:pt idx="2156">
                  <c:v>21560</c:v>
                </c:pt>
                <c:pt idx="2157">
                  <c:v>21570</c:v>
                </c:pt>
                <c:pt idx="2158">
                  <c:v>21580</c:v>
                </c:pt>
                <c:pt idx="2159">
                  <c:v>21590</c:v>
                </c:pt>
                <c:pt idx="2160">
                  <c:v>21600</c:v>
                </c:pt>
                <c:pt idx="2161">
                  <c:v>21610</c:v>
                </c:pt>
                <c:pt idx="2162">
                  <c:v>21620</c:v>
                </c:pt>
                <c:pt idx="2163">
                  <c:v>21630</c:v>
                </c:pt>
                <c:pt idx="2164">
                  <c:v>21640</c:v>
                </c:pt>
                <c:pt idx="2165">
                  <c:v>21650</c:v>
                </c:pt>
                <c:pt idx="2166">
                  <c:v>21660</c:v>
                </c:pt>
                <c:pt idx="2167">
                  <c:v>21670</c:v>
                </c:pt>
                <c:pt idx="2168">
                  <c:v>21680</c:v>
                </c:pt>
                <c:pt idx="2169">
                  <c:v>21690</c:v>
                </c:pt>
                <c:pt idx="2170">
                  <c:v>21700</c:v>
                </c:pt>
                <c:pt idx="2171">
                  <c:v>21710</c:v>
                </c:pt>
                <c:pt idx="2172">
                  <c:v>21720</c:v>
                </c:pt>
                <c:pt idx="2173">
                  <c:v>21730</c:v>
                </c:pt>
                <c:pt idx="2174">
                  <c:v>21740</c:v>
                </c:pt>
                <c:pt idx="2175">
                  <c:v>21750</c:v>
                </c:pt>
                <c:pt idx="2176">
                  <c:v>21760</c:v>
                </c:pt>
                <c:pt idx="2177">
                  <c:v>21770</c:v>
                </c:pt>
                <c:pt idx="2178">
                  <c:v>21780</c:v>
                </c:pt>
                <c:pt idx="2179">
                  <c:v>21790</c:v>
                </c:pt>
                <c:pt idx="2180">
                  <c:v>21800</c:v>
                </c:pt>
                <c:pt idx="2181">
                  <c:v>21810</c:v>
                </c:pt>
                <c:pt idx="2182">
                  <c:v>21820</c:v>
                </c:pt>
                <c:pt idx="2183">
                  <c:v>21830</c:v>
                </c:pt>
                <c:pt idx="2184">
                  <c:v>21840</c:v>
                </c:pt>
                <c:pt idx="2185">
                  <c:v>21850</c:v>
                </c:pt>
                <c:pt idx="2186">
                  <c:v>21860</c:v>
                </c:pt>
                <c:pt idx="2187">
                  <c:v>21870</c:v>
                </c:pt>
                <c:pt idx="2188">
                  <c:v>21880</c:v>
                </c:pt>
                <c:pt idx="2189">
                  <c:v>21890</c:v>
                </c:pt>
                <c:pt idx="2190">
                  <c:v>21900</c:v>
                </c:pt>
                <c:pt idx="2191">
                  <c:v>21910</c:v>
                </c:pt>
                <c:pt idx="2192">
                  <c:v>21920</c:v>
                </c:pt>
                <c:pt idx="2193">
                  <c:v>21930</c:v>
                </c:pt>
                <c:pt idx="2194">
                  <c:v>21940</c:v>
                </c:pt>
                <c:pt idx="2195">
                  <c:v>21950</c:v>
                </c:pt>
                <c:pt idx="2196">
                  <c:v>21960</c:v>
                </c:pt>
                <c:pt idx="2197">
                  <c:v>21970</c:v>
                </c:pt>
                <c:pt idx="2198">
                  <c:v>21980</c:v>
                </c:pt>
                <c:pt idx="2199">
                  <c:v>21990</c:v>
                </c:pt>
                <c:pt idx="2200">
                  <c:v>22000</c:v>
                </c:pt>
                <c:pt idx="2201">
                  <c:v>22010</c:v>
                </c:pt>
                <c:pt idx="2202">
                  <c:v>22020</c:v>
                </c:pt>
                <c:pt idx="2203">
                  <c:v>22030</c:v>
                </c:pt>
                <c:pt idx="2204">
                  <c:v>22040</c:v>
                </c:pt>
                <c:pt idx="2205">
                  <c:v>22050</c:v>
                </c:pt>
                <c:pt idx="2206">
                  <c:v>22060</c:v>
                </c:pt>
                <c:pt idx="2207">
                  <c:v>22070</c:v>
                </c:pt>
                <c:pt idx="2208">
                  <c:v>22080</c:v>
                </c:pt>
                <c:pt idx="2209">
                  <c:v>22090</c:v>
                </c:pt>
                <c:pt idx="2210">
                  <c:v>22100</c:v>
                </c:pt>
                <c:pt idx="2211">
                  <c:v>22110</c:v>
                </c:pt>
                <c:pt idx="2212">
                  <c:v>22120</c:v>
                </c:pt>
                <c:pt idx="2213">
                  <c:v>22130</c:v>
                </c:pt>
                <c:pt idx="2214">
                  <c:v>22140</c:v>
                </c:pt>
                <c:pt idx="2215">
                  <c:v>22150</c:v>
                </c:pt>
                <c:pt idx="2216">
                  <c:v>22160</c:v>
                </c:pt>
                <c:pt idx="2217">
                  <c:v>22170</c:v>
                </c:pt>
                <c:pt idx="2218">
                  <c:v>22180</c:v>
                </c:pt>
                <c:pt idx="2219">
                  <c:v>22190</c:v>
                </c:pt>
                <c:pt idx="2220">
                  <c:v>22200</c:v>
                </c:pt>
                <c:pt idx="2221">
                  <c:v>22210</c:v>
                </c:pt>
                <c:pt idx="2222">
                  <c:v>22220</c:v>
                </c:pt>
                <c:pt idx="2223">
                  <c:v>22230</c:v>
                </c:pt>
                <c:pt idx="2224">
                  <c:v>22240</c:v>
                </c:pt>
              </c:numCache>
            </c:numRef>
          </c:xVal>
          <c:yVal>
            <c:numRef>
              <c:f>grafica_tem_tiempo!$C$2:$C$2226</c:f>
              <c:numCache>
                <c:formatCode>General</c:formatCode>
                <c:ptCount val="2225"/>
                <c:pt idx="0">
                  <c:v>295.14999999999998</c:v>
                </c:pt>
                <c:pt idx="1">
                  <c:v>294.97000000000003</c:v>
                </c:pt>
                <c:pt idx="2">
                  <c:v>294.77999999999997</c:v>
                </c:pt>
                <c:pt idx="3">
                  <c:v>294.58</c:v>
                </c:pt>
                <c:pt idx="4">
                  <c:v>294.38</c:v>
                </c:pt>
                <c:pt idx="5">
                  <c:v>294.17</c:v>
                </c:pt>
                <c:pt idx="6">
                  <c:v>293.95</c:v>
                </c:pt>
                <c:pt idx="7">
                  <c:v>293.73</c:v>
                </c:pt>
                <c:pt idx="8">
                  <c:v>293.51</c:v>
                </c:pt>
                <c:pt idx="9">
                  <c:v>293.27999999999997</c:v>
                </c:pt>
                <c:pt idx="10">
                  <c:v>293.04000000000002</c:v>
                </c:pt>
                <c:pt idx="11">
                  <c:v>292.81</c:v>
                </c:pt>
                <c:pt idx="12">
                  <c:v>292.56</c:v>
                </c:pt>
                <c:pt idx="13">
                  <c:v>292.32</c:v>
                </c:pt>
                <c:pt idx="14">
                  <c:v>292.07</c:v>
                </c:pt>
                <c:pt idx="15">
                  <c:v>291.81</c:v>
                </c:pt>
                <c:pt idx="16">
                  <c:v>291.56</c:v>
                </c:pt>
                <c:pt idx="17">
                  <c:v>291.3</c:v>
                </c:pt>
                <c:pt idx="18">
                  <c:v>291.02999999999997</c:v>
                </c:pt>
                <c:pt idx="19">
                  <c:v>290.77</c:v>
                </c:pt>
                <c:pt idx="20">
                  <c:v>290.5</c:v>
                </c:pt>
                <c:pt idx="21">
                  <c:v>290.23</c:v>
                </c:pt>
                <c:pt idx="22">
                  <c:v>289.95</c:v>
                </c:pt>
                <c:pt idx="23">
                  <c:v>289.68</c:v>
                </c:pt>
                <c:pt idx="24">
                  <c:v>289.39999999999998</c:v>
                </c:pt>
                <c:pt idx="25">
                  <c:v>289.12</c:v>
                </c:pt>
                <c:pt idx="26">
                  <c:v>288.83999999999997</c:v>
                </c:pt>
                <c:pt idx="27">
                  <c:v>288.55</c:v>
                </c:pt>
                <c:pt idx="28">
                  <c:v>288.27</c:v>
                </c:pt>
                <c:pt idx="29">
                  <c:v>287.98</c:v>
                </c:pt>
                <c:pt idx="30">
                  <c:v>287.69</c:v>
                </c:pt>
                <c:pt idx="31">
                  <c:v>287.39999999999998</c:v>
                </c:pt>
                <c:pt idx="32">
                  <c:v>287.11</c:v>
                </c:pt>
                <c:pt idx="33">
                  <c:v>286.82</c:v>
                </c:pt>
                <c:pt idx="34">
                  <c:v>286.52</c:v>
                </c:pt>
                <c:pt idx="35">
                  <c:v>286.23</c:v>
                </c:pt>
                <c:pt idx="36">
                  <c:v>285.93</c:v>
                </c:pt>
                <c:pt idx="37">
                  <c:v>285.63</c:v>
                </c:pt>
                <c:pt idx="38">
                  <c:v>285.33</c:v>
                </c:pt>
                <c:pt idx="39">
                  <c:v>285.02999999999997</c:v>
                </c:pt>
                <c:pt idx="40">
                  <c:v>284.73</c:v>
                </c:pt>
                <c:pt idx="41">
                  <c:v>284.43</c:v>
                </c:pt>
                <c:pt idx="42">
                  <c:v>284.13</c:v>
                </c:pt>
                <c:pt idx="43">
                  <c:v>283.83</c:v>
                </c:pt>
                <c:pt idx="44">
                  <c:v>283.52999999999997</c:v>
                </c:pt>
                <c:pt idx="45">
                  <c:v>283.23</c:v>
                </c:pt>
                <c:pt idx="46">
                  <c:v>282.92</c:v>
                </c:pt>
                <c:pt idx="47">
                  <c:v>282.62</c:v>
                </c:pt>
                <c:pt idx="48">
                  <c:v>282.32</c:v>
                </c:pt>
                <c:pt idx="49">
                  <c:v>282.01</c:v>
                </c:pt>
                <c:pt idx="50">
                  <c:v>281.70999999999998</c:v>
                </c:pt>
                <c:pt idx="51">
                  <c:v>281.39999999999998</c:v>
                </c:pt>
                <c:pt idx="52">
                  <c:v>281.10000000000002</c:v>
                </c:pt>
                <c:pt idx="53">
                  <c:v>280.8</c:v>
                </c:pt>
                <c:pt idx="54">
                  <c:v>280.49</c:v>
                </c:pt>
                <c:pt idx="55">
                  <c:v>280.19</c:v>
                </c:pt>
                <c:pt idx="56">
                  <c:v>279.89</c:v>
                </c:pt>
                <c:pt idx="57">
                  <c:v>279.58</c:v>
                </c:pt>
                <c:pt idx="58">
                  <c:v>279.27999999999997</c:v>
                </c:pt>
                <c:pt idx="59">
                  <c:v>278.98</c:v>
                </c:pt>
                <c:pt idx="60">
                  <c:v>278.67</c:v>
                </c:pt>
                <c:pt idx="61">
                  <c:v>278.37</c:v>
                </c:pt>
                <c:pt idx="62">
                  <c:v>278.07</c:v>
                </c:pt>
                <c:pt idx="63">
                  <c:v>277.77</c:v>
                </c:pt>
                <c:pt idx="64">
                  <c:v>277.45999999999998</c:v>
                </c:pt>
                <c:pt idx="65">
                  <c:v>277.16000000000003</c:v>
                </c:pt>
                <c:pt idx="66">
                  <c:v>276.86</c:v>
                </c:pt>
                <c:pt idx="67">
                  <c:v>276.56</c:v>
                </c:pt>
                <c:pt idx="68">
                  <c:v>276.26</c:v>
                </c:pt>
                <c:pt idx="69">
                  <c:v>275.95999999999998</c:v>
                </c:pt>
                <c:pt idx="70">
                  <c:v>275.67</c:v>
                </c:pt>
                <c:pt idx="71">
                  <c:v>275.37</c:v>
                </c:pt>
                <c:pt idx="72">
                  <c:v>275.07</c:v>
                </c:pt>
                <c:pt idx="73">
                  <c:v>274.77</c:v>
                </c:pt>
                <c:pt idx="74">
                  <c:v>274.48</c:v>
                </c:pt>
                <c:pt idx="75">
                  <c:v>274.18</c:v>
                </c:pt>
                <c:pt idx="76">
                  <c:v>273.89</c:v>
                </c:pt>
                <c:pt idx="77">
                  <c:v>273.58999999999997</c:v>
                </c:pt>
                <c:pt idx="78">
                  <c:v>273.3</c:v>
                </c:pt>
                <c:pt idx="79">
                  <c:v>273.01</c:v>
                </c:pt>
                <c:pt idx="80">
                  <c:v>272.72000000000003</c:v>
                </c:pt>
                <c:pt idx="81">
                  <c:v>272.42</c:v>
                </c:pt>
                <c:pt idx="82">
                  <c:v>272.13</c:v>
                </c:pt>
                <c:pt idx="83">
                  <c:v>271.83999999999997</c:v>
                </c:pt>
                <c:pt idx="84">
                  <c:v>271.56</c:v>
                </c:pt>
                <c:pt idx="85">
                  <c:v>271.27</c:v>
                </c:pt>
                <c:pt idx="86">
                  <c:v>270.98</c:v>
                </c:pt>
                <c:pt idx="87">
                  <c:v>270.7</c:v>
                </c:pt>
                <c:pt idx="88">
                  <c:v>270.41000000000003</c:v>
                </c:pt>
                <c:pt idx="89">
                  <c:v>270.13</c:v>
                </c:pt>
                <c:pt idx="90">
                  <c:v>269.83999999999997</c:v>
                </c:pt>
                <c:pt idx="91">
                  <c:v>269.56</c:v>
                </c:pt>
                <c:pt idx="92">
                  <c:v>269.27999999999997</c:v>
                </c:pt>
                <c:pt idx="93">
                  <c:v>269</c:v>
                </c:pt>
                <c:pt idx="94">
                  <c:v>268.72000000000003</c:v>
                </c:pt>
                <c:pt idx="95">
                  <c:v>268.44</c:v>
                </c:pt>
                <c:pt idx="96">
                  <c:v>268.16000000000003</c:v>
                </c:pt>
                <c:pt idx="97">
                  <c:v>267.88</c:v>
                </c:pt>
                <c:pt idx="98">
                  <c:v>267.60000000000002</c:v>
                </c:pt>
                <c:pt idx="99">
                  <c:v>267.33</c:v>
                </c:pt>
                <c:pt idx="100">
                  <c:v>267.05</c:v>
                </c:pt>
                <c:pt idx="101">
                  <c:v>266.77999999999997</c:v>
                </c:pt>
                <c:pt idx="102">
                  <c:v>266.51</c:v>
                </c:pt>
                <c:pt idx="103">
                  <c:v>266.24</c:v>
                </c:pt>
                <c:pt idx="104">
                  <c:v>265.95999999999998</c:v>
                </c:pt>
                <c:pt idx="105">
                  <c:v>265.69</c:v>
                </c:pt>
                <c:pt idx="106">
                  <c:v>265.42</c:v>
                </c:pt>
                <c:pt idx="107">
                  <c:v>265.16000000000003</c:v>
                </c:pt>
                <c:pt idx="108">
                  <c:v>264.89</c:v>
                </c:pt>
                <c:pt idx="109">
                  <c:v>264.62</c:v>
                </c:pt>
                <c:pt idx="110">
                  <c:v>264.36</c:v>
                </c:pt>
                <c:pt idx="111">
                  <c:v>264.08999999999997</c:v>
                </c:pt>
                <c:pt idx="112">
                  <c:v>263.83</c:v>
                </c:pt>
                <c:pt idx="113">
                  <c:v>263.57</c:v>
                </c:pt>
                <c:pt idx="114">
                  <c:v>263.31</c:v>
                </c:pt>
                <c:pt idx="115">
                  <c:v>263.05</c:v>
                </c:pt>
                <c:pt idx="116">
                  <c:v>262.79000000000002</c:v>
                </c:pt>
                <c:pt idx="117">
                  <c:v>262.52999999999997</c:v>
                </c:pt>
                <c:pt idx="118">
                  <c:v>262.27</c:v>
                </c:pt>
                <c:pt idx="119">
                  <c:v>262.01</c:v>
                </c:pt>
                <c:pt idx="120">
                  <c:v>261.76</c:v>
                </c:pt>
                <c:pt idx="121">
                  <c:v>261.5</c:v>
                </c:pt>
                <c:pt idx="122">
                  <c:v>261.25</c:v>
                </c:pt>
                <c:pt idx="123">
                  <c:v>260.99</c:v>
                </c:pt>
                <c:pt idx="124">
                  <c:v>260.74</c:v>
                </c:pt>
                <c:pt idx="125">
                  <c:v>260.49</c:v>
                </c:pt>
                <c:pt idx="126">
                  <c:v>260.24</c:v>
                </c:pt>
                <c:pt idx="127">
                  <c:v>259.99</c:v>
                </c:pt>
                <c:pt idx="128">
                  <c:v>259.74</c:v>
                </c:pt>
                <c:pt idx="129">
                  <c:v>259.5</c:v>
                </c:pt>
                <c:pt idx="130">
                  <c:v>259.25</c:v>
                </c:pt>
                <c:pt idx="131">
                  <c:v>259</c:v>
                </c:pt>
                <c:pt idx="132">
                  <c:v>258.76</c:v>
                </c:pt>
                <c:pt idx="133">
                  <c:v>258.52</c:v>
                </c:pt>
                <c:pt idx="134">
                  <c:v>258.27</c:v>
                </c:pt>
                <c:pt idx="135">
                  <c:v>258.02999999999997</c:v>
                </c:pt>
                <c:pt idx="136">
                  <c:v>257.79000000000002</c:v>
                </c:pt>
                <c:pt idx="137">
                  <c:v>257.55</c:v>
                </c:pt>
                <c:pt idx="138">
                  <c:v>257.31</c:v>
                </c:pt>
                <c:pt idx="139">
                  <c:v>257.08</c:v>
                </c:pt>
                <c:pt idx="140">
                  <c:v>256.83999999999997</c:v>
                </c:pt>
                <c:pt idx="141">
                  <c:v>256.60000000000002</c:v>
                </c:pt>
                <c:pt idx="142">
                  <c:v>256.37</c:v>
                </c:pt>
                <c:pt idx="143">
                  <c:v>256.13</c:v>
                </c:pt>
                <c:pt idx="144">
                  <c:v>255.9</c:v>
                </c:pt>
                <c:pt idx="145">
                  <c:v>255.67</c:v>
                </c:pt>
                <c:pt idx="146">
                  <c:v>255.44</c:v>
                </c:pt>
                <c:pt idx="147">
                  <c:v>255.21</c:v>
                </c:pt>
                <c:pt idx="148">
                  <c:v>254.98</c:v>
                </c:pt>
                <c:pt idx="149">
                  <c:v>254.75</c:v>
                </c:pt>
                <c:pt idx="150">
                  <c:v>254.52</c:v>
                </c:pt>
                <c:pt idx="151">
                  <c:v>254.3</c:v>
                </c:pt>
                <c:pt idx="152">
                  <c:v>254.07</c:v>
                </c:pt>
                <c:pt idx="153">
                  <c:v>253.84</c:v>
                </c:pt>
                <c:pt idx="154">
                  <c:v>253.62</c:v>
                </c:pt>
                <c:pt idx="155">
                  <c:v>253.4</c:v>
                </c:pt>
                <c:pt idx="156">
                  <c:v>253.17</c:v>
                </c:pt>
                <c:pt idx="157">
                  <c:v>252.95</c:v>
                </c:pt>
                <c:pt idx="158">
                  <c:v>252.73</c:v>
                </c:pt>
                <c:pt idx="159">
                  <c:v>252.51</c:v>
                </c:pt>
                <c:pt idx="160">
                  <c:v>252.3</c:v>
                </c:pt>
                <c:pt idx="161">
                  <c:v>252.08</c:v>
                </c:pt>
                <c:pt idx="162">
                  <c:v>251.86</c:v>
                </c:pt>
                <c:pt idx="163">
                  <c:v>251.65</c:v>
                </c:pt>
                <c:pt idx="164">
                  <c:v>251.43</c:v>
                </c:pt>
                <c:pt idx="165">
                  <c:v>251.22</c:v>
                </c:pt>
                <c:pt idx="166">
                  <c:v>251.01</c:v>
                </c:pt>
                <c:pt idx="167">
                  <c:v>250.79</c:v>
                </c:pt>
                <c:pt idx="168">
                  <c:v>250.58</c:v>
                </c:pt>
                <c:pt idx="169">
                  <c:v>250.37</c:v>
                </c:pt>
                <c:pt idx="170">
                  <c:v>250.16</c:v>
                </c:pt>
                <c:pt idx="171">
                  <c:v>249.95</c:v>
                </c:pt>
                <c:pt idx="172">
                  <c:v>249.75</c:v>
                </c:pt>
                <c:pt idx="173">
                  <c:v>249.54</c:v>
                </c:pt>
                <c:pt idx="174">
                  <c:v>249.33</c:v>
                </c:pt>
                <c:pt idx="175">
                  <c:v>249.13</c:v>
                </c:pt>
                <c:pt idx="176">
                  <c:v>248.92</c:v>
                </c:pt>
                <c:pt idx="177">
                  <c:v>248.72</c:v>
                </c:pt>
                <c:pt idx="178">
                  <c:v>248.52</c:v>
                </c:pt>
                <c:pt idx="179">
                  <c:v>248.31</c:v>
                </c:pt>
                <c:pt idx="180">
                  <c:v>248.11</c:v>
                </c:pt>
                <c:pt idx="181">
                  <c:v>247.91</c:v>
                </c:pt>
                <c:pt idx="182">
                  <c:v>247.71</c:v>
                </c:pt>
                <c:pt idx="183">
                  <c:v>247.51</c:v>
                </c:pt>
                <c:pt idx="184">
                  <c:v>247.32</c:v>
                </c:pt>
                <c:pt idx="185">
                  <c:v>247.12</c:v>
                </c:pt>
                <c:pt idx="186">
                  <c:v>246.92</c:v>
                </c:pt>
                <c:pt idx="187">
                  <c:v>246.73</c:v>
                </c:pt>
                <c:pt idx="188">
                  <c:v>246.53</c:v>
                </c:pt>
                <c:pt idx="189">
                  <c:v>246.34</c:v>
                </c:pt>
                <c:pt idx="190">
                  <c:v>246.14</c:v>
                </c:pt>
                <c:pt idx="191">
                  <c:v>245.95</c:v>
                </c:pt>
                <c:pt idx="192">
                  <c:v>245.76</c:v>
                </c:pt>
                <c:pt idx="193">
                  <c:v>245.57</c:v>
                </c:pt>
                <c:pt idx="194">
                  <c:v>245.38</c:v>
                </c:pt>
                <c:pt idx="195">
                  <c:v>245.19</c:v>
                </c:pt>
                <c:pt idx="196">
                  <c:v>245</c:v>
                </c:pt>
                <c:pt idx="197">
                  <c:v>244.81</c:v>
                </c:pt>
                <c:pt idx="198">
                  <c:v>244.63</c:v>
                </c:pt>
                <c:pt idx="199">
                  <c:v>244.44</c:v>
                </c:pt>
                <c:pt idx="200">
                  <c:v>244.25</c:v>
                </c:pt>
                <c:pt idx="201">
                  <c:v>244.07</c:v>
                </c:pt>
                <c:pt idx="202">
                  <c:v>243.88</c:v>
                </c:pt>
                <c:pt idx="203">
                  <c:v>243.7</c:v>
                </c:pt>
                <c:pt idx="204">
                  <c:v>243.52</c:v>
                </c:pt>
                <c:pt idx="205">
                  <c:v>243.34</c:v>
                </c:pt>
                <c:pt idx="206">
                  <c:v>243.16</c:v>
                </c:pt>
                <c:pt idx="207">
                  <c:v>242.97</c:v>
                </c:pt>
                <c:pt idx="208">
                  <c:v>242.79</c:v>
                </c:pt>
                <c:pt idx="209">
                  <c:v>242.61</c:v>
                </c:pt>
                <c:pt idx="210">
                  <c:v>242.43</c:v>
                </c:pt>
                <c:pt idx="211">
                  <c:v>242.26</c:v>
                </c:pt>
                <c:pt idx="212">
                  <c:v>242.08</c:v>
                </c:pt>
                <c:pt idx="213">
                  <c:v>241.9</c:v>
                </c:pt>
                <c:pt idx="214">
                  <c:v>241.73</c:v>
                </c:pt>
                <c:pt idx="215">
                  <c:v>241.55</c:v>
                </c:pt>
                <c:pt idx="216">
                  <c:v>241.38</c:v>
                </c:pt>
                <c:pt idx="217">
                  <c:v>241.21</c:v>
                </c:pt>
                <c:pt idx="218">
                  <c:v>241.38</c:v>
                </c:pt>
                <c:pt idx="219">
                  <c:v>241.21</c:v>
                </c:pt>
                <c:pt idx="220">
                  <c:v>241.04</c:v>
                </c:pt>
                <c:pt idx="221">
                  <c:v>240.87</c:v>
                </c:pt>
                <c:pt idx="222">
                  <c:v>240.71</c:v>
                </c:pt>
                <c:pt idx="223">
                  <c:v>240.56</c:v>
                </c:pt>
                <c:pt idx="224">
                  <c:v>240.61</c:v>
                </c:pt>
                <c:pt idx="225">
                  <c:v>240.87</c:v>
                </c:pt>
                <c:pt idx="226">
                  <c:v>241.12</c:v>
                </c:pt>
                <c:pt idx="227">
                  <c:v>241.39</c:v>
                </c:pt>
                <c:pt idx="228">
                  <c:v>241.65</c:v>
                </c:pt>
                <c:pt idx="229">
                  <c:v>241.91</c:v>
                </c:pt>
                <c:pt idx="230">
                  <c:v>242.18</c:v>
                </c:pt>
                <c:pt idx="231">
                  <c:v>242.44</c:v>
                </c:pt>
                <c:pt idx="232">
                  <c:v>242.7</c:v>
                </c:pt>
                <c:pt idx="233">
                  <c:v>242.96</c:v>
                </c:pt>
                <c:pt idx="234">
                  <c:v>243.22</c:v>
                </c:pt>
                <c:pt idx="235">
                  <c:v>243.48</c:v>
                </c:pt>
                <c:pt idx="236">
                  <c:v>243.74</c:v>
                </c:pt>
                <c:pt idx="237">
                  <c:v>243.99</c:v>
                </c:pt>
                <c:pt idx="238">
                  <c:v>244.24</c:v>
                </c:pt>
                <c:pt idx="239">
                  <c:v>244.49</c:v>
                </c:pt>
                <c:pt idx="240">
                  <c:v>244.74</c:v>
                </c:pt>
                <c:pt idx="241">
                  <c:v>244.99</c:v>
                </c:pt>
                <c:pt idx="242">
                  <c:v>245.23</c:v>
                </c:pt>
                <c:pt idx="243">
                  <c:v>245.47</c:v>
                </c:pt>
                <c:pt idx="244">
                  <c:v>245.71</c:v>
                </c:pt>
                <c:pt idx="245">
                  <c:v>245.95</c:v>
                </c:pt>
                <c:pt idx="246">
                  <c:v>246.18</c:v>
                </c:pt>
                <c:pt idx="247">
                  <c:v>246.41</c:v>
                </c:pt>
                <c:pt idx="248">
                  <c:v>246.64</c:v>
                </c:pt>
                <c:pt idx="249">
                  <c:v>246.86</c:v>
                </c:pt>
                <c:pt idx="250">
                  <c:v>247.09</c:v>
                </c:pt>
                <c:pt idx="251">
                  <c:v>247.31</c:v>
                </c:pt>
                <c:pt idx="252">
                  <c:v>247.53</c:v>
                </c:pt>
                <c:pt idx="253">
                  <c:v>247.74</c:v>
                </c:pt>
                <c:pt idx="254">
                  <c:v>247.96</c:v>
                </c:pt>
                <c:pt idx="255">
                  <c:v>248.17</c:v>
                </c:pt>
                <c:pt idx="256">
                  <c:v>248.38</c:v>
                </c:pt>
                <c:pt idx="257">
                  <c:v>248.58</c:v>
                </c:pt>
                <c:pt idx="258">
                  <c:v>248.79</c:v>
                </c:pt>
                <c:pt idx="259">
                  <c:v>248.99</c:v>
                </c:pt>
                <c:pt idx="260">
                  <c:v>249.19</c:v>
                </c:pt>
                <c:pt idx="261">
                  <c:v>249.38</c:v>
                </c:pt>
                <c:pt idx="262">
                  <c:v>249.58</c:v>
                </c:pt>
                <c:pt idx="263">
                  <c:v>249.77</c:v>
                </c:pt>
                <c:pt idx="264">
                  <c:v>249.96</c:v>
                </c:pt>
                <c:pt idx="265">
                  <c:v>250.15</c:v>
                </c:pt>
                <c:pt idx="266">
                  <c:v>250.33</c:v>
                </c:pt>
                <c:pt idx="267">
                  <c:v>250.51</c:v>
                </c:pt>
                <c:pt idx="268">
                  <c:v>250.7</c:v>
                </c:pt>
                <c:pt idx="269">
                  <c:v>250.87</c:v>
                </c:pt>
                <c:pt idx="270">
                  <c:v>251.05</c:v>
                </c:pt>
                <c:pt idx="271">
                  <c:v>251.23</c:v>
                </c:pt>
                <c:pt idx="272">
                  <c:v>251.4</c:v>
                </c:pt>
                <c:pt idx="273">
                  <c:v>251.57</c:v>
                </c:pt>
                <c:pt idx="274">
                  <c:v>251.74</c:v>
                </c:pt>
                <c:pt idx="275">
                  <c:v>251.9</c:v>
                </c:pt>
                <c:pt idx="276">
                  <c:v>252.07</c:v>
                </c:pt>
                <c:pt idx="277">
                  <c:v>252.23</c:v>
                </c:pt>
                <c:pt idx="278">
                  <c:v>252.39</c:v>
                </c:pt>
                <c:pt idx="279">
                  <c:v>252.55</c:v>
                </c:pt>
                <c:pt idx="280">
                  <c:v>252.7</c:v>
                </c:pt>
                <c:pt idx="281">
                  <c:v>252.86</c:v>
                </c:pt>
                <c:pt idx="282">
                  <c:v>253.01</c:v>
                </c:pt>
                <c:pt idx="283">
                  <c:v>253.16</c:v>
                </c:pt>
                <c:pt idx="284">
                  <c:v>253.31</c:v>
                </c:pt>
                <c:pt idx="285">
                  <c:v>253.46</c:v>
                </c:pt>
                <c:pt idx="286">
                  <c:v>253.6</c:v>
                </c:pt>
                <c:pt idx="287">
                  <c:v>253.75</c:v>
                </c:pt>
                <c:pt idx="288">
                  <c:v>253.89</c:v>
                </c:pt>
                <c:pt idx="289">
                  <c:v>254.03</c:v>
                </c:pt>
                <c:pt idx="290">
                  <c:v>254.17</c:v>
                </c:pt>
                <c:pt idx="291">
                  <c:v>254.31</c:v>
                </c:pt>
                <c:pt idx="292">
                  <c:v>254.44</c:v>
                </c:pt>
                <c:pt idx="293">
                  <c:v>254.57</c:v>
                </c:pt>
                <c:pt idx="294">
                  <c:v>254.71</c:v>
                </c:pt>
                <c:pt idx="295">
                  <c:v>254.84</c:v>
                </c:pt>
                <c:pt idx="296">
                  <c:v>254.97</c:v>
                </c:pt>
                <c:pt idx="297">
                  <c:v>255.09</c:v>
                </c:pt>
                <c:pt idx="298">
                  <c:v>255.22</c:v>
                </c:pt>
                <c:pt idx="299">
                  <c:v>255.34</c:v>
                </c:pt>
                <c:pt idx="300">
                  <c:v>255.47</c:v>
                </c:pt>
                <c:pt idx="301">
                  <c:v>255.59</c:v>
                </c:pt>
                <c:pt idx="302">
                  <c:v>255.71</c:v>
                </c:pt>
                <c:pt idx="303">
                  <c:v>255.82</c:v>
                </c:pt>
                <c:pt idx="304">
                  <c:v>255.94</c:v>
                </c:pt>
                <c:pt idx="305">
                  <c:v>256.06</c:v>
                </c:pt>
                <c:pt idx="306">
                  <c:v>256.17</c:v>
                </c:pt>
                <c:pt idx="307">
                  <c:v>256.27999999999997</c:v>
                </c:pt>
                <c:pt idx="308">
                  <c:v>256.39999999999998</c:v>
                </c:pt>
                <c:pt idx="309">
                  <c:v>256.51</c:v>
                </c:pt>
                <c:pt idx="310">
                  <c:v>256.61</c:v>
                </c:pt>
                <c:pt idx="311">
                  <c:v>256.72000000000003</c:v>
                </c:pt>
                <c:pt idx="312">
                  <c:v>256.83</c:v>
                </c:pt>
                <c:pt idx="313">
                  <c:v>256.93</c:v>
                </c:pt>
                <c:pt idx="314">
                  <c:v>257.04000000000002</c:v>
                </c:pt>
                <c:pt idx="315">
                  <c:v>257.14</c:v>
                </c:pt>
                <c:pt idx="316">
                  <c:v>257.24</c:v>
                </c:pt>
                <c:pt idx="317">
                  <c:v>257.33999999999997</c:v>
                </c:pt>
                <c:pt idx="318">
                  <c:v>257.44</c:v>
                </c:pt>
                <c:pt idx="319">
                  <c:v>257.52999999999997</c:v>
                </c:pt>
                <c:pt idx="320">
                  <c:v>257.63</c:v>
                </c:pt>
                <c:pt idx="321">
                  <c:v>257.73</c:v>
                </c:pt>
                <c:pt idx="322">
                  <c:v>257.82</c:v>
                </c:pt>
                <c:pt idx="323">
                  <c:v>257.91000000000003</c:v>
                </c:pt>
                <c:pt idx="324">
                  <c:v>258</c:v>
                </c:pt>
                <c:pt idx="325">
                  <c:v>258.08999999999997</c:v>
                </c:pt>
                <c:pt idx="326">
                  <c:v>258.18</c:v>
                </c:pt>
                <c:pt idx="327">
                  <c:v>258.27</c:v>
                </c:pt>
                <c:pt idx="328">
                  <c:v>258.36</c:v>
                </c:pt>
                <c:pt idx="329">
                  <c:v>258.45</c:v>
                </c:pt>
                <c:pt idx="330">
                  <c:v>258.52999999999997</c:v>
                </c:pt>
                <c:pt idx="331">
                  <c:v>258.62</c:v>
                </c:pt>
                <c:pt idx="332">
                  <c:v>258.7</c:v>
                </c:pt>
                <c:pt idx="333">
                  <c:v>258.77999999999997</c:v>
                </c:pt>
                <c:pt idx="334">
                  <c:v>258.86</c:v>
                </c:pt>
                <c:pt idx="335">
                  <c:v>258.94</c:v>
                </c:pt>
                <c:pt idx="336">
                  <c:v>259.02</c:v>
                </c:pt>
                <c:pt idx="337">
                  <c:v>259.10000000000002</c:v>
                </c:pt>
                <c:pt idx="338">
                  <c:v>259.18</c:v>
                </c:pt>
                <c:pt idx="339">
                  <c:v>259.25</c:v>
                </c:pt>
                <c:pt idx="340">
                  <c:v>259.33</c:v>
                </c:pt>
                <c:pt idx="341">
                  <c:v>259.39999999999998</c:v>
                </c:pt>
                <c:pt idx="342">
                  <c:v>259.48</c:v>
                </c:pt>
                <c:pt idx="343">
                  <c:v>259.55</c:v>
                </c:pt>
                <c:pt idx="344">
                  <c:v>259.62</c:v>
                </c:pt>
                <c:pt idx="345">
                  <c:v>259.69</c:v>
                </c:pt>
                <c:pt idx="346">
                  <c:v>259.76</c:v>
                </c:pt>
                <c:pt idx="347">
                  <c:v>259.83</c:v>
                </c:pt>
                <c:pt idx="348">
                  <c:v>259.89999999999998</c:v>
                </c:pt>
                <c:pt idx="349">
                  <c:v>259.97000000000003</c:v>
                </c:pt>
                <c:pt idx="350">
                  <c:v>260.04000000000002</c:v>
                </c:pt>
                <c:pt idx="351">
                  <c:v>260.10000000000002</c:v>
                </c:pt>
                <c:pt idx="352">
                  <c:v>260.17</c:v>
                </c:pt>
                <c:pt idx="353">
                  <c:v>260.23</c:v>
                </c:pt>
                <c:pt idx="354">
                  <c:v>260.3</c:v>
                </c:pt>
                <c:pt idx="355">
                  <c:v>260.36</c:v>
                </c:pt>
                <c:pt idx="356">
                  <c:v>260.42</c:v>
                </c:pt>
                <c:pt idx="357">
                  <c:v>260.48</c:v>
                </c:pt>
                <c:pt idx="358">
                  <c:v>260.54000000000002</c:v>
                </c:pt>
                <c:pt idx="359">
                  <c:v>260.60000000000002</c:v>
                </c:pt>
                <c:pt idx="360">
                  <c:v>260.66000000000003</c:v>
                </c:pt>
                <c:pt idx="361">
                  <c:v>260.72000000000003</c:v>
                </c:pt>
                <c:pt idx="362">
                  <c:v>260.77999999999997</c:v>
                </c:pt>
                <c:pt idx="363">
                  <c:v>260.83999999999997</c:v>
                </c:pt>
                <c:pt idx="364">
                  <c:v>260.89</c:v>
                </c:pt>
                <c:pt idx="365">
                  <c:v>260.95</c:v>
                </c:pt>
                <c:pt idx="366">
                  <c:v>261.01</c:v>
                </c:pt>
                <c:pt idx="367">
                  <c:v>261.06</c:v>
                </c:pt>
                <c:pt idx="368">
                  <c:v>261.11</c:v>
                </c:pt>
                <c:pt idx="369">
                  <c:v>261.17</c:v>
                </c:pt>
                <c:pt idx="370">
                  <c:v>261.22000000000003</c:v>
                </c:pt>
                <c:pt idx="371">
                  <c:v>261.27</c:v>
                </c:pt>
                <c:pt idx="372">
                  <c:v>261.32</c:v>
                </c:pt>
                <c:pt idx="373">
                  <c:v>261.37</c:v>
                </c:pt>
                <c:pt idx="374">
                  <c:v>261.42</c:v>
                </c:pt>
                <c:pt idx="375">
                  <c:v>261.47000000000003</c:v>
                </c:pt>
                <c:pt idx="376">
                  <c:v>261.52</c:v>
                </c:pt>
                <c:pt idx="377">
                  <c:v>261.57</c:v>
                </c:pt>
                <c:pt idx="378">
                  <c:v>261.62</c:v>
                </c:pt>
                <c:pt idx="379">
                  <c:v>261.67</c:v>
                </c:pt>
                <c:pt idx="380">
                  <c:v>261.70999999999998</c:v>
                </c:pt>
                <c:pt idx="381">
                  <c:v>261.76</c:v>
                </c:pt>
                <c:pt idx="382">
                  <c:v>261.81</c:v>
                </c:pt>
                <c:pt idx="383">
                  <c:v>261.85000000000002</c:v>
                </c:pt>
                <c:pt idx="384">
                  <c:v>261.89999999999998</c:v>
                </c:pt>
                <c:pt idx="385">
                  <c:v>261.94</c:v>
                </c:pt>
                <c:pt idx="386">
                  <c:v>261.98</c:v>
                </c:pt>
                <c:pt idx="387">
                  <c:v>262.02999999999997</c:v>
                </c:pt>
                <c:pt idx="388">
                  <c:v>262.07</c:v>
                </c:pt>
                <c:pt idx="389">
                  <c:v>262.11</c:v>
                </c:pt>
                <c:pt idx="390">
                  <c:v>262.14999999999998</c:v>
                </c:pt>
                <c:pt idx="391">
                  <c:v>262.19</c:v>
                </c:pt>
                <c:pt idx="392">
                  <c:v>262.23</c:v>
                </c:pt>
                <c:pt idx="393">
                  <c:v>262.27</c:v>
                </c:pt>
                <c:pt idx="394">
                  <c:v>262.31</c:v>
                </c:pt>
                <c:pt idx="395">
                  <c:v>262.35000000000002</c:v>
                </c:pt>
                <c:pt idx="396">
                  <c:v>262.39</c:v>
                </c:pt>
                <c:pt idx="397">
                  <c:v>262.43</c:v>
                </c:pt>
                <c:pt idx="398">
                  <c:v>262.47000000000003</c:v>
                </c:pt>
                <c:pt idx="399">
                  <c:v>262.51</c:v>
                </c:pt>
                <c:pt idx="400">
                  <c:v>262.54000000000002</c:v>
                </c:pt>
                <c:pt idx="401">
                  <c:v>262.58</c:v>
                </c:pt>
                <c:pt idx="402">
                  <c:v>262.62</c:v>
                </c:pt>
                <c:pt idx="403">
                  <c:v>262.64999999999998</c:v>
                </c:pt>
                <c:pt idx="404">
                  <c:v>262.69</c:v>
                </c:pt>
                <c:pt idx="405">
                  <c:v>262.72000000000003</c:v>
                </c:pt>
                <c:pt idx="406">
                  <c:v>262.76</c:v>
                </c:pt>
                <c:pt idx="407">
                  <c:v>262.79000000000002</c:v>
                </c:pt>
                <c:pt idx="408">
                  <c:v>262.82</c:v>
                </c:pt>
                <c:pt idx="409">
                  <c:v>262.86</c:v>
                </c:pt>
                <c:pt idx="410">
                  <c:v>262.89</c:v>
                </c:pt>
                <c:pt idx="411">
                  <c:v>262.92</c:v>
                </c:pt>
                <c:pt idx="412">
                  <c:v>262.95</c:v>
                </c:pt>
                <c:pt idx="413">
                  <c:v>262.99</c:v>
                </c:pt>
                <c:pt idx="414">
                  <c:v>263.02</c:v>
                </c:pt>
                <c:pt idx="415">
                  <c:v>263.05</c:v>
                </c:pt>
                <c:pt idx="416">
                  <c:v>263.08</c:v>
                </c:pt>
                <c:pt idx="417">
                  <c:v>263.11</c:v>
                </c:pt>
                <c:pt idx="418">
                  <c:v>263.14</c:v>
                </c:pt>
                <c:pt idx="419">
                  <c:v>263.17</c:v>
                </c:pt>
                <c:pt idx="420">
                  <c:v>263.2</c:v>
                </c:pt>
                <c:pt idx="421">
                  <c:v>263.23</c:v>
                </c:pt>
                <c:pt idx="422">
                  <c:v>263.26</c:v>
                </c:pt>
                <c:pt idx="423">
                  <c:v>263.27999999999997</c:v>
                </c:pt>
                <c:pt idx="424">
                  <c:v>263.31</c:v>
                </c:pt>
                <c:pt idx="425">
                  <c:v>263.33999999999997</c:v>
                </c:pt>
                <c:pt idx="426">
                  <c:v>263.37</c:v>
                </c:pt>
                <c:pt idx="427">
                  <c:v>263.39</c:v>
                </c:pt>
                <c:pt idx="428">
                  <c:v>263.42</c:v>
                </c:pt>
                <c:pt idx="429">
                  <c:v>263.45</c:v>
                </c:pt>
                <c:pt idx="430">
                  <c:v>263.47000000000003</c:v>
                </c:pt>
                <c:pt idx="431">
                  <c:v>263.5</c:v>
                </c:pt>
                <c:pt idx="432">
                  <c:v>263.52999999999997</c:v>
                </c:pt>
                <c:pt idx="433">
                  <c:v>263.55</c:v>
                </c:pt>
                <c:pt idx="434">
                  <c:v>263.58</c:v>
                </c:pt>
                <c:pt idx="435">
                  <c:v>263.60000000000002</c:v>
                </c:pt>
                <c:pt idx="436">
                  <c:v>263.62</c:v>
                </c:pt>
                <c:pt idx="437">
                  <c:v>263.64999999999998</c:v>
                </c:pt>
                <c:pt idx="438">
                  <c:v>263.67</c:v>
                </c:pt>
                <c:pt idx="439">
                  <c:v>263.7</c:v>
                </c:pt>
                <c:pt idx="440">
                  <c:v>263.72000000000003</c:v>
                </c:pt>
                <c:pt idx="441">
                  <c:v>263.74</c:v>
                </c:pt>
                <c:pt idx="442">
                  <c:v>263.76</c:v>
                </c:pt>
                <c:pt idx="443">
                  <c:v>263.79000000000002</c:v>
                </c:pt>
                <c:pt idx="444">
                  <c:v>263.81</c:v>
                </c:pt>
                <c:pt idx="445">
                  <c:v>263.83</c:v>
                </c:pt>
                <c:pt idx="446">
                  <c:v>263.85000000000002</c:v>
                </c:pt>
                <c:pt idx="447">
                  <c:v>263.87</c:v>
                </c:pt>
                <c:pt idx="448">
                  <c:v>263.89999999999998</c:v>
                </c:pt>
                <c:pt idx="449">
                  <c:v>263.92</c:v>
                </c:pt>
                <c:pt idx="450">
                  <c:v>263.94</c:v>
                </c:pt>
                <c:pt idx="451">
                  <c:v>263.95999999999998</c:v>
                </c:pt>
                <c:pt idx="452">
                  <c:v>263.98</c:v>
                </c:pt>
                <c:pt idx="453">
                  <c:v>264</c:v>
                </c:pt>
                <c:pt idx="454">
                  <c:v>264.02</c:v>
                </c:pt>
                <c:pt idx="455">
                  <c:v>264.04000000000002</c:v>
                </c:pt>
                <c:pt idx="456">
                  <c:v>264.06</c:v>
                </c:pt>
                <c:pt idx="457">
                  <c:v>264.08</c:v>
                </c:pt>
                <c:pt idx="458">
                  <c:v>264.10000000000002</c:v>
                </c:pt>
                <c:pt idx="459">
                  <c:v>264.11</c:v>
                </c:pt>
                <c:pt idx="460">
                  <c:v>264.13</c:v>
                </c:pt>
                <c:pt idx="461">
                  <c:v>264.14999999999998</c:v>
                </c:pt>
                <c:pt idx="462">
                  <c:v>264.17</c:v>
                </c:pt>
                <c:pt idx="463">
                  <c:v>264.19</c:v>
                </c:pt>
                <c:pt idx="464">
                  <c:v>264.2</c:v>
                </c:pt>
                <c:pt idx="465">
                  <c:v>264.22000000000003</c:v>
                </c:pt>
                <c:pt idx="466">
                  <c:v>264.24</c:v>
                </c:pt>
                <c:pt idx="467">
                  <c:v>264.26</c:v>
                </c:pt>
                <c:pt idx="468">
                  <c:v>264.27</c:v>
                </c:pt>
                <c:pt idx="469">
                  <c:v>264.29000000000002</c:v>
                </c:pt>
                <c:pt idx="470">
                  <c:v>264.31</c:v>
                </c:pt>
                <c:pt idx="471">
                  <c:v>264.32</c:v>
                </c:pt>
                <c:pt idx="472">
                  <c:v>264.33999999999997</c:v>
                </c:pt>
                <c:pt idx="473">
                  <c:v>264.36</c:v>
                </c:pt>
                <c:pt idx="474">
                  <c:v>264.37</c:v>
                </c:pt>
                <c:pt idx="475">
                  <c:v>264.39</c:v>
                </c:pt>
                <c:pt idx="476">
                  <c:v>264.39999999999998</c:v>
                </c:pt>
                <c:pt idx="477">
                  <c:v>264.42</c:v>
                </c:pt>
                <c:pt idx="478">
                  <c:v>264.43</c:v>
                </c:pt>
                <c:pt idx="479">
                  <c:v>264.45</c:v>
                </c:pt>
                <c:pt idx="480">
                  <c:v>264.45999999999998</c:v>
                </c:pt>
                <c:pt idx="481">
                  <c:v>264.48</c:v>
                </c:pt>
                <c:pt idx="482">
                  <c:v>264.49</c:v>
                </c:pt>
                <c:pt idx="483">
                  <c:v>264.51</c:v>
                </c:pt>
                <c:pt idx="484">
                  <c:v>264.52</c:v>
                </c:pt>
                <c:pt idx="485">
                  <c:v>264.52999999999997</c:v>
                </c:pt>
                <c:pt idx="486">
                  <c:v>264.55</c:v>
                </c:pt>
                <c:pt idx="487">
                  <c:v>264.56</c:v>
                </c:pt>
                <c:pt idx="488">
                  <c:v>264.57</c:v>
                </c:pt>
                <c:pt idx="489">
                  <c:v>264.58999999999997</c:v>
                </c:pt>
                <c:pt idx="490">
                  <c:v>264.60000000000002</c:v>
                </c:pt>
                <c:pt idx="491">
                  <c:v>264.61</c:v>
                </c:pt>
                <c:pt idx="492">
                  <c:v>264.63</c:v>
                </c:pt>
                <c:pt idx="493">
                  <c:v>264.64</c:v>
                </c:pt>
                <c:pt idx="494">
                  <c:v>264.64999999999998</c:v>
                </c:pt>
                <c:pt idx="495">
                  <c:v>264.66000000000003</c:v>
                </c:pt>
                <c:pt idx="496">
                  <c:v>264.68</c:v>
                </c:pt>
                <c:pt idx="497">
                  <c:v>264.69</c:v>
                </c:pt>
                <c:pt idx="498">
                  <c:v>264.7</c:v>
                </c:pt>
                <c:pt idx="499">
                  <c:v>264.70999999999998</c:v>
                </c:pt>
                <c:pt idx="500">
                  <c:v>264.73</c:v>
                </c:pt>
                <c:pt idx="501">
                  <c:v>264.74</c:v>
                </c:pt>
                <c:pt idx="502">
                  <c:v>264.75</c:v>
                </c:pt>
                <c:pt idx="503">
                  <c:v>264.76</c:v>
                </c:pt>
                <c:pt idx="504">
                  <c:v>264.77</c:v>
                </c:pt>
                <c:pt idx="505">
                  <c:v>264.77999999999997</c:v>
                </c:pt>
                <c:pt idx="506">
                  <c:v>264.79000000000002</c:v>
                </c:pt>
                <c:pt idx="507">
                  <c:v>264.8</c:v>
                </c:pt>
                <c:pt idx="508">
                  <c:v>264.82</c:v>
                </c:pt>
                <c:pt idx="509">
                  <c:v>264.83</c:v>
                </c:pt>
                <c:pt idx="510">
                  <c:v>264.83999999999997</c:v>
                </c:pt>
                <c:pt idx="511">
                  <c:v>264.85000000000002</c:v>
                </c:pt>
                <c:pt idx="512">
                  <c:v>264.86</c:v>
                </c:pt>
                <c:pt idx="513">
                  <c:v>264.87</c:v>
                </c:pt>
                <c:pt idx="514">
                  <c:v>264.88</c:v>
                </c:pt>
                <c:pt idx="515">
                  <c:v>264.89</c:v>
                </c:pt>
                <c:pt idx="516">
                  <c:v>264.89999999999998</c:v>
                </c:pt>
                <c:pt idx="517">
                  <c:v>264.91000000000003</c:v>
                </c:pt>
                <c:pt idx="518">
                  <c:v>264.92</c:v>
                </c:pt>
                <c:pt idx="519">
                  <c:v>264.93</c:v>
                </c:pt>
                <c:pt idx="520">
                  <c:v>264.94</c:v>
                </c:pt>
                <c:pt idx="521">
                  <c:v>264.95</c:v>
                </c:pt>
                <c:pt idx="522">
                  <c:v>264.95</c:v>
                </c:pt>
                <c:pt idx="523">
                  <c:v>264.95999999999998</c:v>
                </c:pt>
                <c:pt idx="524">
                  <c:v>264.97000000000003</c:v>
                </c:pt>
                <c:pt idx="525">
                  <c:v>264.98</c:v>
                </c:pt>
                <c:pt idx="526">
                  <c:v>264.99</c:v>
                </c:pt>
                <c:pt idx="527">
                  <c:v>265</c:v>
                </c:pt>
                <c:pt idx="528">
                  <c:v>265.01</c:v>
                </c:pt>
                <c:pt idx="529">
                  <c:v>265.02</c:v>
                </c:pt>
                <c:pt idx="530">
                  <c:v>265.02</c:v>
                </c:pt>
                <c:pt idx="531">
                  <c:v>265.02999999999997</c:v>
                </c:pt>
                <c:pt idx="532">
                  <c:v>265.04000000000002</c:v>
                </c:pt>
                <c:pt idx="533">
                  <c:v>265.05</c:v>
                </c:pt>
                <c:pt idx="534">
                  <c:v>265.06</c:v>
                </c:pt>
                <c:pt idx="535">
                  <c:v>265.07</c:v>
                </c:pt>
                <c:pt idx="536">
                  <c:v>265.07</c:v>
                </c:pt>
                <c:pt idx="537">
                  <c:v>265.08</c:v>
                </c:pt>
                <c:pt idx="538">
                  <c:v>265.08999999999997</c:v>
                </c:pt>
                <c:pt idx="539">
                  <c:v>265.10000000000002</c:v>
                </c:pt>
                <c:pt idx="540">
                  <c:v>265.10000000000002</c:v>
                </c:pt>
                <c:pt idx="541">
                  <c:v>265.11</c:v>
                </c:pt>
                <c:pt idx="542">
                  <c:v>265.12</c:v>
                </c:pt>
                <c:pt idx="543">
                  <c:v>265.13</c:v>
                </c:pt>
                <c:pt idx="544">
                  <c:v>265.13</c:v>
                </c:pt>
                <c:pt idx="545">
                  <c:v>265.14</c:v>
                </c:pt>
                <c:pt idx="546">
                  <c:v>265.14999999999998</c:v>
                </c:pt>
                <c:pt idx="547">
                  <c:v>265.14999999999998</c:v>
                </c:pt>
                <c:pt idx="548">
                  <c:v>265.16000000000003</c:v>
                </c:pt>
                <c:pt idx="549">
                  <c:v>265.17</c:v>
                </c:pt>
                <c:pt idx="550">
                  <c:v>265.18</c:v>
                </c:pt>
                <c:pt idx="551">
                  <c:v>265.18</c:v>
                </c:pt>
                <c:pt idx="552">
                  <c:v>265.19</c:v>
                </c:pt>
                <c:pt idx="553">
                  <c:v>265.2</c:v>
                </c:pt>
                <c:pt idx="554">
                  <c:v>265.2</c:v>
                </c:pt>
                <c:pt idx="555">
                  <c:v>265.20999999999998</c:v>
                </c:pt>
                <c:pt idx="556">
                  <c:v>265.20999999999998</c:v>
                </c:pt>
                <c:pt idx="557">
                  <c:v>265.20999999999998</c:v>
                </c:pt>
                <c:pt idx="558">
                  <c:v>265.08999999999997</c:v>
                </c:pt>
                <c:pt idx="559">
                  <c:v>264.86</c:v>
                </c:pt>
                <c:pt idx="560">
                  <c:v>264.57</c:v>
                </c:pt>
                <c:pt idx="561">
                  <c:v>264.25</c:v>
                </c:pt>
                <c:pt idx="562">
                  <c:v>263.89999999999998</c:v>
                </c:pt>
                <c:pt idx="563">
                  <c:v>263.55</c:v>
                </c:pt>
                <c:pt idx="564">
                  <c:v>263.19</c:v>
                </c:pt>
                <c:pt idx="565">
                  <c:v>262.83</c:v>
                </c:pt>
                <c:pt idx="566">
                  <c:v>262.47000000000003</c:v>
                </c:pt>
                <c:pt idx="567">
                  <c:v>262.10000000000002</c:v>
                </c:pt>
                <c:pt idx="568">
                  <c:v>261.74</c:v>
                </c:pt>
                <c:pt idx="569">
                  <c:v>261.38</c:v>
                </c:pt>
                <c:pt idx="570">
                  <c:v>261.02</c:v>
                </c:pt>
                <c:pt idx="571">
                  <c:v>260.67</c:v>
                </c:pt>
                <c:pt idx="572">
                  <c:v>260.32</c:v>
                </c:pt>
                <c:pt idx="573">
                  <c:v>259.97000000000003</c:v>
                </c:pt>
                <c:pt idx="574">
                  <c:v>259.62</c:v>
                </c:pt>
                <c:pt idx="575">
                  <c:v>259.27</c:v>
                </c:pt>
                <c:pt idx="576">
                  <c:v>258.93</c:v>
                </c:pt>
                <c:pt idx="577">
                  <c:v>258.58999999999997</c:v>
                </c:pt>
                <c:pt idx="578">
                  <c:v>258.26</c:v>
                </c:pt>
                <c:pt idx="579">
                  <c:v>257.92</c:v>
                </c:pt>
                <c:pt idx="580">
                  <c:v>257.60000000000002</c:v>
                </c:pt>
                <c:pt idx="581">
                  <c:v>257.27</c:v>
                </c:pt>
                <c:pt idx="582">
                  <c:v>256.95</c:v>
                </c:pt>
                <c:pt idx="583">
                  <c:v>256.63</c:v>
                </c:pt>
                <c:pt idx="584">
                  <c:v>256.31</c:v>
                </c:pt>
                <c:pt idx="585">
                  <c:v>256</c:v>
                </c:pt>
                <c:pt idx="586">
                  <c:v>255.69</c:v>
                </c:pt>
                <c:pt idx="587">
                  <c:v>255.38</c:v>
                </c:pt>
                <c:pt idx="588">
                  <c:v>255.08</c:v>
                </c:pt>
                <c:pt idx="589">
                  <c:v>254.78</c:v>
                </c:pt>
                <c:pt idx="590">
                  <c:v>254.48</c:v>
                </c:pt>
                <c:pt idx="591">
                  <c:v>254.18</c:v>
                </c:pt>
                <c:pt idx="592">
                  <c:v>253.89</c:v>
                </c:pt>
                <c:pt idx="593">
                  <c:v>253.6</c:v>
                </c:pt>
                <c:pt idx="594">
                  <c:v>253.32</c:v>
                </c:pt>
                <c:pt idx="595">
                  <c:v>253.04</c:v>
                </c:pt>
                <c:pt idx="596">
                  <c:v>252.76</c:v>
                </c:pt>
                <c:pt idx="597">
                  <c:v>252.48</c:v>
                </c:pt>
                <c:pt idx="598">
                  <c:v>252.21</c:v>
                </c:pt>
                <c:pt idx="599">
                  <c:v>251.93</c:v>
                </c:pt>
                <c:pt idx="600">
                  <c:v>251.67</c:v>
                </c:pt>
                <c:pt idx="601">
                  <c:v>251.4</c:v>
                </c:pt>
                <c:pt idx="602">
                  <c:v>251.14</c:v>
                </c:pt>
                <c:pt idx="603">
                  <c:v>250.88</c:v>
                </c:pt>
                <c:pt idx="604">
                  <c:v>250.62</c:v>
                </c:pt>
                <c:pt idx="605">
                  <c:v>250.36</c:v>
                </c:pt>
                <c:pt idx="606">
                  <c:v>250.11</c:v>
                </c:pt>
                <c:pt idx="607">
                  <c:v>249.86</c:v>
                </c:pt>
                <c:pt idx="608">
                  <c:v>249.61</c:v>
                </c:pt>
                <c:pt idx="609">
                  <c:v>249.36</c:v>
                </c:pt>
                <c:pt idx="610">
                  <c:v>249.12</c:v>
                </c:pt>
                <c:pt idx="611">
                  <c:v>248.88</c:v>
                </c:pt>
                <c:pt idx="612">
                  <c:v>248.64</c:v>
                </c:pt>
                <c:pt idx="613">
                  <c:v>248.4</c:v>
                </c:pt>
                <c:pt idx="614">
                  <c:v>248.17</c:v>
                </c:pt>
                <c:pt idx="615">
                  <c:v>247.94</c:v>
                </c:pt>
                <c:pt idx="616">
                  <c:v>247.71</c:v>
                </c:pt>
                <c:pt idx="617">
                  <c:v>247.48</c:v>
                </c:pt>
                <c:pt idx="618">
                  <c:v>247.25</c:v>
                </c:pt>
                <c:pt idx="619">
                  <c:v>247.03</c:v>
                </c:pt>
                <c:pt idx="620">
                  <c:v>246.81</c:v>
                </c:pt>
                <c:pt idx="621">
                  <c:v>246.59</c:v>
                </c:pt>
                <c:pt idx="622">
                  <c:v>246.37</c:v>
                </c:pt>
                <c:pt idx="623">
                  <c:v>246.15</c:v>
                </c:pt>
                <c:pt idx="624">
                  <c:v>245.94</c:v>
                </c:pt>
                <c:pt idx="625">
                  <c:v>245.73</c:v>
                </c:pt>
                <c:pt idx="626">
                  <c:v>245.52</c:v>
                </c:pt>
                <c:pt idx="627">
                  <c:v>245.31</c:v>
                </c:pt>
                <c:pt idx="628">
                  <c:v>245.1</c:v>
                </c:pt>
                <c:pt idx="629">
                  <c:v>244.9</c:v>
                </c:pt>
                <c:pt idx="630">
                  <c:v>244.7</c:v>
                </c:pt>
                <c:pt idx="631">
                  <c:v>244.5</c:v>
                </c:pt>
                <c:pt idx="632">
                  <c:v>244.3</c:v>
                </c:pt>
                <c:pt idx="633">
                  <c:v>244.1</c:v>
                </c:pt>
                <c:pt idx="634">
                  <c:v>243.9</c:v>
                </c:pt>
                <c:pt idx="635">
                  <c:v>243.71</c:v>
                </c:pt>
                <c:pt idx="636">
                  <c:v>243.52</c:v>
                </c:pt>
                <c:pt idx="637">
                  <c:v>243.32</c:v>
                </c:pt>
                <c:pt idx="638">
                  <c:v>243.14</c:v>
                </c:pt>
                <c:pt idx="639">
                  <c:v>242.95</c:v>
                </c:pt>
                <c:pt idx="640">
                  <c:v>242.76</c:v>
                </c:pt>
                <c:pt idx="641">
                  <c:v>242.58</c:v>
                </c:pt>
                <c:pt idx="642">
                  <c:v>242.39</c:v>
                </c:pt>
                <c:pt idx="643">
                  <c:v>242.21</c:v>
                </c:pt>
                <c:pt idx="644">
                  <c:v>242.03</c:v>
                </c:pt>
                <c:pt idx="645">
                  <c:v>241.85</c:v>
                </c:pt>
                <c:pt idx="646">
                  <c:v>241.68</c:v>
                </c:pt>
                <c:pt idx="647">
                  <c:v>241.5</c:v>
                </c:pt>
                <c:pt idx="648">
                  <c:v>241.32</c:v>
                </c:pt>
                <c:pt idx="649">
                  <c:v>241.15</c:v>
                </c:pt>
                <c:pt idx="650">
                  <c:v>240.98</c:v>
                </c:pt>
                <c:pt idx="651">
                  <c:v>240.81</c:v>
                </c:pt>
                <c:pt idx="652">
                  <c:v>240.64</c:v>
                </c:pt>
                <c:pt idx="653">
                  <c:v>240.47</c:v>
                </c:pt>
                <c:pt idx="654">
                  <c:v>240.31</c:v>
                </c:pt>
                <c:pt idx="655">
                  <c:v>240.14</c:v>
                </c:pt>
                <c:pt idx="656">
                  <c:v>239.98</c:v>
                </c:pt>
                <c:pt idx="657">
                  <c:v>239.81</c:v>
                </c:pt>
                <c:pt idx="658">
                  <c:v>239.65</c:v>
                </c:pt>
                <c:pt idx="659">
                  <c:v>239.49</c:v>
                </c:pt>
                <c:pt idx="660">
                  <c:v>239.33</c:v>
                </c:pt>
                <c:pt idx="661">
                  <c:v>239.18</c:v>
                </c:pt>
                <c:pt idx="662">
                  <c:v>239.02</c:v>
                </c:pt>
                <c:pt idx="663">
                  <c:v>238.86</c:v>
                </c:pt>
                <c:pt idx="664">
                  <c:v>238.71</c:v>
                </c:pt>
                <c:pt idx="665">
                  <c:v>238.56</c:v>
                </c:pt>
                <c:pt idx="666">
                  <c:v>238.41</c:v>
                </c:pt>
                <c:pt idx="667">
                  <c:v>238.25</c:v>
                </c:pt>
                <c:pt idx="668">
                  <c:v>238.11</c:v>
                </c:pt>
                <c:pt idx="669">
                  <c:v>237.96</c:v>
                </c:pt>
                <c:pt idx="670">
                  <c:v>237.81</c:v>
                </c:pt>
                <c:pt idx="671">
                  <c:v>237.66</c:v>
                </c:pt>
                <c:pt idx="672">
                  <c:v>237.52</c:v>
                </c:pt>
                <c:pt idx="673">
                  <c:v>237.37</c:v>
                </c:pt>
                <c:pt idx="674">
                  <c:v>237.23</c:v>
                </c:pt>
                <c:pt idx="675">
                  <c:v>237.09</c:v>
                </c:pt>
                <c:pt idx="676">
                  <c:v>236.95</c:v>
                </c:pt>
                <c:pt idx="677">
                  <c:v>236.81</c:v>
                </c:pt>
                <c:pt idx="678">
                  <c:v>236.67</c:v>
                </c:pt>
                <c:pt idx="679">
                  <c:v>236.53</c:v>
                </c:pt>
                <c:pt idx="680">
                  <c:v>236.39</c:v>
                </c:pt>
                <c:pt idx="681">
                  <c:v>236.26</c:v>
                </c:pt>
                <c:pt idx="682">
                  <c:v>236.12</c:v>
                </c:pt>
                <c:pt idx="683">
                  <c:v>235.99</c:v>
                </c:pt>
                <c:pt idx="684">
                  <c:v>235.85</c:v>
                </c:pt>
                <c:pt idx="685">
                  <c:v>235.72</c:v>
                </c:pt>
                <c:pt idx="686">
                  <c:v>235.59</c:v>
                </c:pt>
                <c:pt idx="687">
                  <c:v>235.46</c:v>
                </c:pt>
                <c:pt idx="688">
                  <c:v>235.33</c:v>
                </c:pt>
                <c:pt idx="689">
                  <c:v>235.2</c:v>
                </c:pt>
                <c:pt idx="690">
                  <c:v>235.07</c:v>
                </c:pt>
                <c:pt idx="691">
                  <c:v>234.94</c:v>
                </c:pt>
                <c:pt idx="692">
                  <c:v>234.82</c:v>
                </c:pt>
                <c:pt idx="693">
                  <c:v>234.69</c:v>
                </c:pt>
                <c:pt idx="694">
                  <c:v>234.57</c:v>
                </c:pt>
                <c:pt idx="695">
                  <c:v>234.44</c:v>
                </c:pt>
                <c:pt idx="696">
                  <c:v>234.32</c:v>
                </c:pt>
                <c:pt idx="697">
                  <c:v>234.2</c:v>
                </c:pt>
                <c:pt idx="698">
                  <c:v>234.08</c:v>
                </c:pt>
                <c:pt idx="699">
                  <c:v>233.96</c:v>
                </c:pt>
                <c:pt idx="700">
                  <c:v>233.84</c:v>
                </c:pt>
                <c:pt idx="701">
                  <c:v>233.72</c:v>
                </c:pt>
                <c:pt idx="702">
                  <c:v>233.6</c:v>
                </c:pt>
                <c:pt idx="703">
                  <c:v>233.48</c:v>
                </c:pt>
                <c:pt idx="704">
                  <c:v>233.37</c:v>
                </c:pt>
                <c:pt idx="705">
                  <c:v>233.25</c:v>
                </c:pt>
                <c:pt idx="706">
                  <c:v>233.14</c:v>
                </c:pt>
                <c:pt idx="707">
                  <c:v>233.02</c:v>
                </c:pt>
                <c:pt idx="708">
                  <c:v>232.91</c:v>
                </c:pt>
                <c:pt idx="709">
                  <c:v>232.79</c:v>
                </c:pt>
                <c:pt idx="710">
                  <c:v>232.68</c:v>
                </c:pt>
                <c:pt idx="711">
                  <c:v>232.57</c:v>
                </c:pt>
                <c:pt idx="712">
                  <c:v>232.46</c:v>
                </c:pt>
                <c:pt idx="713">
                  <c:v>232.35</c:v>
                </c:pt>
                <c:pt idx="714">
                  <c:v>232.24</c:v>
                </c:pt>
                <c:pt idx="715">
                  <c:v>232.13</c:v>
                </c:pt>
                <c:pt idx="716">
                  <c:v>232.02</c:v>
                </c:pt>
                <c:pt idx="717">
                  <c:v>231.92</c:v>
                </c:pt>
                <c:pt idx="718">
                  <c:v>231.81</c:v>
                </c:pt>
                <c:pt idx="719">
                  <c:v>231.7</c:v>
                </c:pt>
                <c:pt idx="720">
                  <c:v>231.6</c:v>
                </c:pt>
                <c:pt idx="721">
                  <c:v>231.49</c:v>
                </c:pt>
                <c:pt idx="722">
                  <c:v>231.39</c:v>
                </c:pt>
                <c:pt idx="723">
                  <c:v>231.29</c:v>
                </c:pt>
                <c:pt idx="724">
                  <c:v>231.18</c:v>
                </c:pt>
                <c:pt idx="725">
                  <c:v>231.08</c:v>
                </c:pt>
                <c:pt idx="726">
                  <c:v>230.98</c:v>
                </c:pt>
                <c:pt idx="727">
                  <c:v>230.88</c:v>
                </c:pt>
                <c:pt idx="728">
                  <c:v>230.78</c:v>
                </c:pt>
                <c:pt idx="729">
                  <c:v>230.68</c:v>
                </c:pt>
                <c:pt idx="730">
                  <c:v>230.58</c:v>
                </c:pt>
                <c:pt idx="731">
                  <c:v>230.48</c:v>
                </c:pt>
                <c:pt idx="732">
                  <c:v>230.38</c:v>
                </c:pt>
                <c:pt idx="733">
                  <c:v>230.28</c:v>
                </c:pt>
                <c:pt idx="734">
                  <c:v>230.19</c:v>
                </c:pt>
                <c:pt idx="735">
                  <c:v>230.09</c:v>
                </c:pt>
                <c:pt idx="736">
                  <c:v>230</c:v>
                </c:pt>
                <c:pt idx="737">
                  <c:v>229.9</c:v>
                </c:pt>
                <c:pt idx="738">
                  <c:v>229.81</c:v>
                </c:pt>
                <c:pt idx="739">
                  <c:v>229.71</c:v>
                </c:pt>
                <c:pt idx="740">
                  <c:v>229.62</c:v>
                </c:pt>
                <c:pt idx="741">
                  <c:v>229.52</c:v>
                </c:pt>
                <c:pt idx="742">
                  <c:v>229.43</c:v>
                </c:pt>
                <c:pt idx="743">
                  <c:v>229.34</c:v>
                </c:pt>
                <c:pt idx="744">
                  <c:v>229.25</c:v>
                </c:pt>
                <c:pt idx="745">
                  <c:v>229.16</c:v>
                </c:pt>
                <c:pt idx="746">
                  <c:v>229.07</c:v>
                </c:pt>
                <c:pt idx="747">
                  <c:v>228.98</c:v>
                </c:pt>
                <c:pt idx="748">
                  <c:v>228.89</c:v>
                </c:pt>
                <c:pt idx="749">
                  <c:v>228.8</c:v>
                </c:pt>
                <c:pt idx="750">
                  <c:v>228.71</c:v>
                </c:pt>
                <c:pt idx="751">
                  <c:v>228.62</c:v>
                </c:pt>
                <c:pt idx="752">
                  <c:v>228.54</c:v>
                </c:pt>
                <c:pt idx="753">
                  <c:v>228.45</c:v>
                </c:pt>
                <c:pt idx="754">
                  <c:v>228.36</c:v>
                </c:pt>
                <c:pt idx="755">
                  <c:v>228.28</c:v>
                </c:pt>
                <c:pt idx="756">
                  <c:v>228.19</c:v>
                </c:pt>
                <c:pt idx="757">
                  <c:v>228.11</c:v>
                </c:pt>
                <c:pt idx="758">
                  <c:v>228.02</c:v>
                </c:pt>
                <c:pt idx="759">
                  <c:v>227.94</c:v>
                </c:pt>
                <c:pt idx="760">
                  <c:v>227.85</c:v>
                </c:pt>
                <c:pt idx="761">
                  <c:v>227.77</c:v>
                </c:pt>
                <c:pt idx="762">
                  <c:v>227.69</c:v>
                </c:pt>
                <c:pt idx="763">
                  <c:v>227.61</c:v>
                </c:pt>
                <c:pt idx="764">
                  <c:v>227.52</c:v>
                </c:pt>
                <c:pt idx="765">
                  <c:v>227.44</c:v>
                </c:pt>
                <c:pt idx="766">
                  <c:v>227.36</c:v>
                </c:pt>
                <c:pt idx="767">
                  <c:v>227.28</c:v>
                </c:pt>
                <c:pt idx="768">
                  <c:v>227.2</c:v>
                </c:pt>
                <c:pt idx="769">
                  <c:v>227.12</c:v>
                </c:pt>
                <c:pt idx="770">
                  <c:v>227.04</c:v>
                </c:pt>
                <c:pt idx="771">
                  <c:v>226.96</c:v>
                </c:pt>
                <c:pt idx="772">
                  <c:v>226.88</c:v>
                </c:pt>
                <c:pt idx="773">
                  <c:v>226.81</c:v>
                </c:pt>
                <c:pt idx="774">
                  <c:v>226.81</c:v>
                </c:pt>
                <c:pt idx="775">
                  <c:v>226.86</c:v>
                </c:pt>
                <c:pt idx="776">
                  <c:v>227.02</c:v>
                </c:pt>
                <c:pt idx="777">
                  <c:v>227.24</c:v>
                </c:pt>
                <c:pt idx="778">
                  <c:v>227.51</c:v>
                </c:pt>
                <c:pt idx="779">
                  <c:v>227.79</c:v>
                </c:pt>
                <c:pt idx="780">
                  <c:v>228.09</c:v>
                </c:pt>
                <c:pt idx="781">
                  <c:v>228.39</c:v>
                </c:pt>
                <c:pt idx="782">
                  <c:v>228.69</c:v>
                </c:pt>
                <c:pt idx="783">
                  <c:v>229</c:v>
                </c:pt>
                <c:pt idx="784">
                  <c:v>229.31</c:v>
                </c:pt>
                <c:pt idx="785">
                  <c:v>229.63</c:v>
                </c:pt>
                <c:pt idx="786">
                  <c:v>229.94</c:v>
                </c:pt>
                <c:pt idx="787">
                  <c:v>230.25</c:v>
                </c:pt>
                <c:pt idx="788">
                  <c:v>230.56</c:v>
                </c:pt>
                <c:pt idx="789">
                  <c:v>230.87</c:v>
                </c:pt>
                <c:pt idx="790">
                  <c:v>231.18</c:v>
                </c:pt>
                <c:pt idx="791">
                  <c:v>231.49</c:v>
                </c:pt>
                <c:pt idx="792">
                  <c:v>231.79</c:v>
                </c:pt>
                <c:pt idx="793">
                  <c:v>232.1</c:v>
                </c:pt>
                <c:pt idx="794">
                  <c:v>232.4</c:v>
                </c:pt>
                <c:pt idx="795">
                  <c:v>232.7</c:v>
                </c:pt>
                <c:pt idx="796">
                  <c:v>233</c:v>
                </c:pt>
                <c:pt idx="797">
                  <c:v>233.29</c:v>
                </c:pt>
                <c:pt idx="798">
                  <c:v>233.58</c:v>
                </c:pt>
                <c:pt idx="799">
                  <c:v>233.88</c:v>
                </c:pt>
                <c:pt idx="800">
                  <c:v>234.16</c:v>
                </c:pt>
                <c:pt idx="801">
                  <c:v>234.45</c:v>
                </c:pt>
                <c:pt idx="802">
                  <c:v>234.74</c:v>
                </c:pt>
                <c:pt idx="803">
                  <c:v>235.02</c:v>
                </c:pt>
                <c:pt idx="804">
                  <c:v>235.3</c:v>
                </c:pt>
                <c:pt idx="805">
                  <c:v>235.57</c:v>
                </c:pt>
                <c:pt idx="806">
                  <c:v>235.85</c:v>
                </c:pt>
                <c:pt idx="807">
                  <c:v>236.12</c:v>
                </c:pt>
                <c:pt idx="808">
                  <c:v>236.39</c:v>
                </c:pt>
                <c:pt idx="809">
                  <c:v>236.66</c:v>
                </c:pt>
                <c:pt idx="810">
                  <c:v>236.92</c:v>
                </c:pt>
                <c:pt idx="811">
                  <c:v>237.18</c:v>
                </c:pt>
                <c:pt idx="812">
                  <c:v>237.44</c:v>
                </c:pt>
                <c:pt idx="813">
                  <c:v>237.7</c:v>
                </c:pt>
                <c:pt idx="814">
                  <c:v>237.95</c:v>
                </c:pt>
                <c:pt idx="815">
                  <c:v>238.21</c:v>
                </c:pt>
                <c:pt idx="816">
                  <c:v>238.46</c:v>
                </c:pt>
                <c:pt idx="817">
                  <c:v>238.7</c:v>
                </c:pt>
                <c:pt idx="818">
                  <c:v>238.95</c:v>
                </c:pt>
                <c:pt idx="819">
                  <c:v>239.19</c:v>
                </c:pt>
                <c:pt idx="820">
                  <c:v>239.43</c:v>
                </c:pt>
                <c:pt idx="821">
                  <c:v>239.67</c:v>
                </c:pt>
                <c:pt idx="822">
                  <c:v>239.91</c:v>
                </c:pt>
                <c:pt idx="823">
                  <c:v>240.14</c:v>
                </c:pt>
                <c:pt idx="824">
                  <c:v>240.37</c:v>
                </c:pt>
                <c:pt idx="825">
                  <c:v>240.6</c:v>
                </c:pt>
                <c:pt idx="826">
                  <c:v>240.83</c:v>
                </c:pt>
                <c:pt idx="827">
                  <c:v>241.06</c:v>
                </c:pt>
                <c:pt idx="828">
                  <c:v>241.28</c:v>
                </c:pt>
                <c:pt idx="829">
                  <c:v>241.5</c:v>
                </c:pt>
                <c:pt idx="830">
                  <c:v>241.72</c:v>
                </c:pt>
                <c:pt idx="831">
                  <c:v>241.93</c:v>
                </c:pt>
                <c:pt idx="832">
                  <c:v>242.15</c:v>
                </c:pt>
                <c:pt idx="833">
                  <c:v>242.36</c:v>
                </c:pt>
                <c:pt idx="834">
                  <c:v>242.57</c:v>
                </c:pt>
                <c:pt idx="835">
                  <c:v>242.78</c:v>
                </c:pt>
                <c:pt idx="836">
                  <c:v>242.98</c:v>
                </c:pt>
                <c:pt idx="837">
                  <c:v>243.19</c:v>
                </c:pt>
                <c:pt idx="838">
                  <c:v>243.39</c:v>
                </c:pt>
                <c:pt idx="839">
                  <c:v>243.59</c:v>
                </c:pt>
                <c:pt idx="840">
                  <c:v>243.78</c:v>
                </c:pt>
                <c:pt idx="841">
                  <c:v>243.98</c:v>
                </c:pt>
                <c:pt idx="842">
                  <c:v>244.17</c:v>
                </c:pt>
                <c:pt idx="843">
                  <c:v>244.37</c:v>
                </c:pt>
                <c:pt idx="844">
                  <c:v>244.56</c:v>
                </c:pt>
                <c:pt idx="845">
                  <c:v>244.74</c:v>
                </c:pt>
                <c:pt idx="846">
                  <c:v>244.93</c:v>
                </c:pt>
                <c:pt idx="847">
                  <c:v>245.11</c:v>
                </c:pt>
                <c:pt idx="848">
                  <c:v>245.3</c:v>
                </c:pt>
                <c:pt idx="849">
                  <c:v>245.48</c:v>
                </c:pt>
                <c:pt idx="850">
                  <c:v>245.66</c:v>
                </c:pt>
                <c:pt idx="851">
                  <c:v>245.83</c:v>
                </c:pt>
                <c:pt idx="852">
                  <c:v>246.01</c:v>
                </c:pt>
                <c:pt idx="853">
                  <c:v>246.18</c:v>
                </c:pt>
                <c:pt idx="854">
                  <c:v>246.36</c:v>
                </c:pt>
                <c:pt idx="855">
                  <c:v>246.53</c:v>
                </c:pt>
                <c:pt idx="856">
                  <c:v>246.69</c:v>
                </c:pt>
                <c:pt idx="857">
                  <c:v>246.86</c:v>
                </c:pt>
                <c:pt idx="858">
                  <c:v>247.03</c:v>
                </c:pt>
                <c:pt idx="859">
                  <c:v>247.19</c:v>
                </c:pt>
                <c:pt idx="860">
                  <c:v>247.35</c:v>
                </c:pt>
                <c:pt idx="861">
                  <c:v>247.51</c:v>
                </c:pt>
                <c:pt idx="862">
                  <c:v>247.67</c:v>
                </c:pt>
                <c:pt idx="863">
                  <c:v>247.83</c:v>
                </c:pt>
                <c:pt idx="864">
                  <c:v>247.98</c:v>
                </c:pt>
                <c:pt idx="865">
                  <c:v>248.14</c:v>
                </c:pt>
                <c:pt idx="866">
                  <c:v>248.29</c:v>
                </c:pt>
                <c:pt idx="867">
                  <c:v>248.44</c:v>
                </c:pt>
                <c:pt idx="868">
                  <c:v>248.59</c:v>
                </c:pt>
                <c:pt idx="869">
                  <c:v>248.74</c:v>
                </c:pt>
                <c:pt idx="870">
                  <c:v>248.88</c:v>
                </c:pt>
                <c:pt idx="871">
                  <c:v>249.03</c:v>
                </c:pt>
                <c:pt idx="872">
                  <c:v>249.17</c:v>
                </c:pt>
                <c:pt idx="873">
                  <c:v>249.31</c:v>
                </c:pt>
                <c:pt idx="874">
                  <c:v>249.45</c:v>
                </c:pt>
                <c:pt idx="875">
                  <c:v>249.59</c:v>
                </c:pt>
                <c:pt idx="876">
                  <c:v>249.73</c:v>
                </c:pt>
                <c:pt idx="877">
                  <c:v>249.87</c:v>
                </c:pt>
                <c:pt idx="878">
                  <c:v>250</c:v>
                </c:pt>
                <c:pt idx="879">
                  <c:v>250.14</c:v>
                </c:pt>
                <c:pt idx="880">
                  <c:v>250.27</c:v>
                </c:pt>
                <c:pt idx="881">
                  <c:v>250.4</c:v>
                </c:pt>
                <c:pt idx="882">
                  <c:v>250.53</c:v>
                </c:pt>
                <c:pt idx="883">
                  <c:v>250.66</c:v>
                </c:pt>
                <c:pt idx="884">
                  <c:v>250.79</c:v>
                </c:pt>
                <c:pt idx="885">
                  <c:v>250.91</c:v>
                </c:pt>
                <c:pt idx="886">
                  <c:v>251.04</c:v>
                </c:pt>
                <c:pt idx="887">
                  <c:v>251.16</c:v>
                </c:pt>
                <c:pt idx="888">
                  <c:v>251.28</c:v>
                </c:pt>
                <c:pt idx="889">
                  <c:v>251.41</c:v>
                </c:pt>
                <c:pt idx="890">
                  <c:v>251.53</c:v>
                </c:pt>
                <c:pt idx="891">
                  <c:v>251.64</c:v>
                </c:pt>
                <c:pt idx="892">
                  <c:v>251.76</c:v>
                </c:pt>
                <c:pt idx="893">
                  <c:v>251.88</c:v>
                </c:pt>
                <c:pt idx="894">
                  <c:v>251.99</c:v>
                </c:pt>
                <c:pt idx="895">
                  <c:v>252.11</c:v>
                </c:pt>
                <c:pt idx="896">
                  <c:v>252.22</c:v>
                </c:pt>
                <c:pt idx="897">
                  <c:v>252.33</c:v>
                </c:pt>
                <c:pt idx="898">
                  <c:v>252.44</c:v>
                </c:pt>
                <c:pt idx="899">
                  <c:v>252.55</c:v>
                </c:pt>
                <c:pt idx="900">
                  <c:v>252.66</c:v>
                </c:pt>
                <c:pt idx="901">
                  <c:v>252.77</c:v>
                </c:pt>
                <c:pt idx="902">
                  <c:v>252.88</c:v>
                </c:pt>
                <c:pt idx="903">
                  <c:v>252.98</c:v>
                </c:pt>
                <c:pt idx="904">
                  <c:v>253.09</c:v>
                </c:pt>
                <c:pt idx="905">
                  <c:v>253.19</c:v>
                </c:pt>
                <c:pt idx="906">
                  <c:v>253.29</c:v>
                </c:pt>
                <c:pt idx="907">
                  <c:v>253.39</c:v>
                </c:pt>
                <c:pt idx="908">
                  <c:v>253.49</c:v>
                </c:pt>
                <c:pt idx="909">
                  <c:v>253.59</c:v>
                </c:pt>
                <c:pt idx="910">
                  <c:v>253.69</c:v>
                </c:pt>
                <c:pt idx="911">
                  <c:v>253.79</c:v>
                </c:pt>
                <c:pt idx="912">
                  <c:v>253.89</c:v>
                </c:pt>
                <c:pt idx="913">
                  <c:v>253.98</c:v>
                </c:pt>
                <c:pt idx="914">
                  <c:v>254.08</c:v>
                </c:pt>
                <c:pt idx="915">
                  <c:v>254.17</c:v>
                </c:pt>
                <c:pt idx="916">
                  <c:v>254.26</c:v>
                </c:pt>
                <c:pt idx="917">
                  <c:v>254.35</c:v>
                </c:pt>
                <c:pt idx="918">
                  <c:v>254.44</c:v>
                </c:pt>
                <c:pt idx="919">
                  <c:v>254.53</c:v>
                </c:pt>
                <c:pt idx="920">
                  <c:v>254.62</c:v>
                </c:pt>
                <c:pt idx="921">
                  <c:v>254.71</c:v>
                </c:pt>
                <c:pt idx="922">
                  <c:v>254.8</c:v>
                </c:pt>
                <c:pt idx="923">
                  <c:v>254.89</c:v>
                </c:pt>
                <c:pt idx="924">
                  <c:v>254.97</c:v>
                </c:pt>
                <c:pt idx="925">
                  <c:v>255.06</c:v>
                </c:pt>
                <c:pt idx="926">
                  <c:v>255.14</c:v>
                </c:pt>
                <c:pt idx="927">
                  <c:v>255.22</c:v>
                </c:pt>
                <c:pt idx="928">
                  <c:v>255.31</c:v>
                </c:pt>
                <c:pt idx="929">
                  <c:v>255.39</c:v>
                </c:pt>
                <c:pt idx="930">
                  <c:v>255.47</c:v>
                </c:pt>
                <c:pt idx="931">
                  <c:v>255.55</c:v>
                </c:pt>
                <c:pt idx="932">
                  <c:v>255.63</c:v>
                </c:pt>
                <c:pt idx="933">
                  <c:v>255.71</c:v>
                </c:pt>
                <c:pt idx="934">
                  <c:v>255.78</c:v>
                </c:pt>
                <c:pt idx="935">
                  <c:v>255.86</c:v>
                </c:pt>
                <c:pt idx="936">
                  <c:v>255.94</c:v>
                </c:pt>
                <c:pt idx="937">
                  <c:v>256.01</c:v>
                </c:pt>
                <c:pt idx="938">
                  <c:v>256.08999999999997</c:v>
                </c:pt>
                <c:pt idx="939">
                  <c:v>256.16000000000003</c:v>
                </c:pt>
                <c:pt idx="940">
                  <c:v>256.24</c:v>
                </c:pt>
                <c:pt idx="941">
                  <c:v>256.31</c:v>
                </c:pt>
                <c:pt idx="942">
                  <c:v>256.38</c:v>
                </c:pt>
                <c:pt idx="943">
                  <c:v>256.45</c:v>
                </c:pt>
                <c:pt idx="944">
                  <c:v>256.52</c:v>
                </c:pt>
                <c:pt idx="945">
                  <c:v>256.58999999999997</c:v>
                </c:pt>
                <c:pt idx="946">
                  <c:v>256.66000000000003</c:v>
                </c:pt>
                <c:pt idx="947">
                  <c:v>256.73</c:v>
                </c:pt>
                <c:pt idx="948">
                  <c:v>256.8</c:v>
                </c:pt>
                <c:pt idx="949">
                  <c:v>256.87</c:v>
                </c:pt>
                <c:pt idx="950">
                  <c:v>256.94</c:v>
                </c:pt>
                <c:pt idx="951">
                  <c:v>257</c:v>
                </c:pt>
                <c:pt idx="952">
                  <c:v>257.07</c:v>
                </c:pt>
                <c:pt idx="953">
                  <c:v>257.13</c:v>
                </c:pt>
                <c:pt idx="954">
                  <c:v>257.2</c:v>
                </c:pt>
                <c:pt idx="955">
                  <c:v>257.26</c:v>
                </c:pt>
                <c:pt idx="956">
                  <c:v>257.32</c:v>
                </c:pt>
                <c:pt idx="957">
                  <c:v>257.39</c:v>
                </c:pt>
                <c:pt idx="958">
                  <c:v>257.45</c:v>
                </c:pt>
                <c:pt idx="959">
                  <c:v>257.51</c:v>
                </c:pt>
                <c:pt idx="960">
                  <c:v>257.57</c:v>
                </c:pt>
                <c:pt idx="961">
                  <c:v>257.63</c:v>
                </c:pt>
                <c:pt idx="962">
                  <c:v>257.69</c:v>
                </c:pt>
                <c:pt idx="963">
                  <c:v>257.75</c:v>
                </c:pt>
                <c:pt idx="964">
                  <c:v>257.81</c:v>
                </c:pt>
                <c:pt idx="965">
                  <c:v>257.87</c:v>
                </c:pt>
                <c:pt idx="966">
                  <c:v>257.92</c:v>
                </c:pt>
                <c:pt idx="967">
                  <c:v>257.98</c:v>
                </c:pt>
                <c:pt idx="968">
                  <c:v>258.04000000000002</c:v>
                </c:pt>
                <c:pt idx="969">
                  <c:v>258.08999999999997</c:v>
                </c:pt>
                <c:pt idx="970">
                  <c:v>258.14999999999998</c:v>
                </c:pt>
                <c:pt idx="971">
                  <c:v>258.20999999999998</c:v>
                </c:pt>
                <c:pt idx="972">
                  <c:v>258.26</c:v>
                </c:pt>
                <c:pt idx="973">
                  <c:v>258.31</c:v>
                </c:pt>
                <c:pt idx="974">
                  <c:v>258.37</c:v>
                </c:pt>
                <c:pt idx="975">
                  <c:v>258.42</c:v>
                </c:pt>
                <c:pt idx="976">
                  <c:v>258.47000000000003</c:v>
                </c:pt>
                <c:pt idx="977">
                  <c:v>258.52999999999997</c:v>
                </c:pt>
                <c:pt idx="978">
                  <c:v>258.58</c:v>
                </c:pt>
                <c:pt idx="979">
                  <c:v>258.63</c:v>
                </c:pt>
                <c:pt idx="980">
                  <c:v>258.68</c:v>
                </c:pt>
                <c:pt idx="981">
                  <c:v>258.73</c:v>
                </c:pt>
                <c:pt idx="982">
                  <c:v>258.77999999999997</c:v>
                </c:pt>
                <c:pt idx="983">
                  <c:v>258.83</c:v>
                </c:pt>
                <c:pt idx="984">
                  <c:v>258.88</c:v>
                </c:pt>
                <c:pt idx="985">
                  <c:v>258.93</c:v>
                </c:pt>
                <c:pt idx="986">
                  <c:v>258.97000000000003</c:v>
                </c:pt>
                <c:pt idx="987">
                  <c:v>259.02</c:v>
                </c:pt>
                <c:pt idx="988">
                  <c:v>259.07</c:v>
                </c:pt>
                <c:pt idx="989">
                  <c:v>259.12</c:v>
                </c:pt>
                <c:pt idx="990">
                  <c:v>259.16000000000003</c:v>
                </c:pt>
                <c:pt idx="991">
                  <c:v>259.20999999999998</c:v>
                </c:pt>
                <c:pt idx="992">
                  <c:v>259.25</c:v>
                </c:pt>
                <c:pt idx="993">
                  <c:v>259.3</c:v>
                </c:pt>
                <c:pt idx="994">
                  <c:v>259.33999999999997</c:v>
                </c:pt>
                <c:pt idx="995">
                  <c:v>259.39</c:v>
                </c:pt>
                <c:pt idx="996">
                  <c:v>259.43</c:v>
                </c:pt>
                <c:pt idx="997">
                  <c:v>259.47000000000003</c:v>
                </c:pt>
                <c:pt idx="998">
                  <c:v>259.52</c:v>
                </c:pt>
                <c:pt idx="999">
                  <c:v>259.56</c:v>
                </c:pt>
                <c:pt idx="1000">
                  <c:v>259.60000000000002</c:v>
                </c:pt>
                <c:pt idx="1001">
                  <c:v>259.64999999999998</c:v>
                </c:pt>
                <c:pt idx="1002">
                  <c:v>259.69</c:v>
                </c:pt>
                <c:pt idx="1003">
                  <c:v>259.73</c:v>
                </c:pt>
                <c:pt idx="1004">
                  <c:v>259.77</c:v>
                </c:pt>
                <c:pt idx="1005">
                  <c:v>259.81</c:v>
                </c:pt>
                <c:pt idx="1006">
                  <c:v>259.85000000000002</c:v>
                </c:pt>
                <c:pt idx="1007">
                  <c:v>259.89</c:v>
                </c:pt>
                <c:pt idx="1008">
                  <c:v>259.93</c:v>
                </c:pt>
                <c:pt idx="1009">
                  <c:v>259.97000000000003</c:v>
                </c:pt>
                <c:pt idx="1010">
                  <c:v>260.01</c:v>
                </c:pt>
                <c:pt idx="1011">
                  <c:v>260.05</c:v>
                </c:pt>
                <c:pt idx="1012">
                  <c:v>260.08999999999997</c:v>
                </c:pt>
                <c:pt idx="1013">
                  <c:v>260.12</c:v>
                </c:pt>
                <c:pt idx="1014">
                  <c:v>260.16000000000003</c:v>
                </c:pt>
                <c:pt idx="1015">
                  <c:v>260.2</c:v>
                </c:pt>
                <c:pt idx="1016">
                  <c:v>260.24</c:v>
                </c:pt>
                <c:pt idx="1017">
                  <c:v>260.27</c:v>
                </c:pt>
                <c:pt idx="1018">
                  <c:v>260.31</c:v>
                </c:pt>
                <c:pt idx="1019">
                  <c:v>260.33999999999997</c:v>
                </c:pt>
                <c:pt idx="1020">
                  <c:v>260.38</c:v>
                </c:pt>
                <c:pt idx="1021">
                  <c:v>260.42</c:v>
                </c:pt>
                <c:pt idx="1022">
                  <c:v>260.45</c:v>
                </c:pt>
                <c:pt idx="1023">
                  <c:v>260.49</c:v>
                </c:pt>
                <c:pt idx="1024">
                  <c:v>260.52</c:v>
                </c:pt>
                <c:pt idx="1025">
                  <c:v>260.55</c:v>
                </c:pt>
                <c:pt idx="1026">
                  <c:v>260.58999999999997</c:v>
                </c:pt>
                <c:pt idx="1027">
                  <c:v>260.62</c:v>
                </c:pt>
                <c:pt idx="1028">
                  <c:v>260.66000000000003</c:v>
                </c:pt>
                <c:pt idx="1029">
                  <c:v>260.69</c:v>
                </c:pt>
                <c:pt idx="1030">
                  <c:v>260.72000000000003</c:v>
                </c:pt>
                <c:pt idx="1031">
                  <c:v>260.75</c:v>
                </c:pt>
                <c:pt idx="1032">
                  <c:v>260.79000000000002</c:v>
                </c:pt>
                <c:pt idx="1033">
                  <c:v>260.82</c:v>
                </c:pt>
                <c:pt idx="1034">
                  <c:v>260.85000000000002</c:v>
                </c:pt>
                <c:pt idx="1035">
                  <c:v>260.88</c:v>
                </c:pt>
                <c:pt idx="1036">
                  <c:v>260.91000000000003</c:v>
                </c:pt>
                <c:pt idx="1037">
                  <c:v>260.94</c:v>
                </c:pt>
                <c:pt idx="1038">
                  <c:v>260.98</c:v>
                </c:pt>
                <c:pt idx="1039">
                  <c:v>261.01</c:v>
                </c:pt>
                <c:pt idx="1040">
                  <c:v>261.04000000000002</c:v>
                </c:pt>
                <c:pt idx="1041">
                  <c:v>261.07</c:v>
                </c:pt>
                <c:pt idx="1042">
                  <c:v>261.10000000000002</c:v>
                </c:pt>
                <c:pt idx="1043">
                  <c:v>261.13</c:v>
                </c:pt>
                <c:pt idx="1044">
                  <c:v>261.14999999999998</c:v>
                </c:pt>
                <c:pt idx="1045">
                  <c:v>261.18</c:v>
                </c:pt>
                <c:pt idx="1046">
                  <c:v>261.20999999999998</c:v>
                </c:pt>
                <c:pt idx="1047">
                  <c:v>261.24</c:v>
                </c:pt>
                <c:pt idx="1048">
                  <c:v>261.27</c:v>
                </c:pt>
                <c:pt idx="1049">
                  <c:v>261.3</c:v>
                </c:pt>
                <c:pt idx="1050">
                  <c:v>261.33</c:v>
                </c:pt>
                <c:pt idx="1051">
                  <c:v>261.35000000000002</c:v>
                </c:pt>
                <c:pt idx="1052">
                  <c:v>261.38</c:v>
                </c:pt>
                <c:pt idx="1053">
                  <c:v>261.41000000000003</c:v>
                </c:pt>
                <c:pt idx="1054">
                  <c:v>261.43</c:v>
                </c:pt>
                <c:pt idx="1055">
                  <c:v>261.45999999999998</c:v>
                </c:pt>
                <c:pt idx="1056">
                  <c:v>261.49</c:v>
                </c:pt>
                <c:pt idx="1057">
                  <c:v>261.51</c:v>
                </c:pt>
                <c:pt idx="1058">
                  <c:v>261.54000000000002</c:v>
                </c:pt>
                <c:pt idx="1059">
                  <c:v>261.57</c:v>
                </c:pt>
                <c:pt idx="1060">
                  <c:v>261.58999999999997</c:v>
                </c:pt>
                <c:pt idx="1061">
                  <c:v>261.62</c:v>
                </c:pt>
                <c:pt idx="1062">
                  <c:v>261.64</c:v>
                </c:pt>
                <c:pt idx="1063">
                  <c:v>261.67</c:v>
                </c:pt>
                <c:pt idx="1064">
                  <c:v>261.69</c:v>
                </c:pt>
                <c:pt idx="1065">
                  <c:v>261.72000000000003</c:v>
                </c:pt>
                <c:pt idx="1066">
                  <c:v>261.74</c:v>
                </c:pt>
                <c:pt idx="1067">
                  <c:v>261.77</c:v>
                </c:pt>
                <c:pt idx="1068">
                  <c:v>261.79000000000002</c:v>
                </c:pt>
                <c:pt idx="1069">
                  <c:v>261.82</c:v>
                </c:pt>
                <c:pt idx="1070">
                  <c:v>261.83999999999997</c:v>
                </c:pt>
                <c:pt idx="1071">
                  <c:v>261.86</c:v>
                </c:pt>
                <c:pt idx="1072">
                  <c:v>261.89</c:v>
                </c:pt>
                <c:pt idx="1073">
                  <c:v>261.91000000000003</c:v>
                </c:pt>
                <c:pt idx="1074">
                  <c:v>261.93</c:v>
                </c:pt>
                <c:pt idx="1075">
                  <c:v>261.95999999999998</c:v>
                </c:pt>
                <c:pt idx="1076">
                  <c:v>261.98</c:v>
                </c:pt>
                <c:pt idx="1077">
                  <c:v>262</c:v>
                </c:pt>
                <c:pt idx="1078">
                  <c:v>262.02</c:v>
                </c:pt>
                <c:pt idx="1079">
                  <c:v>262.05</c:v>
                </c:pt>
                <c:pt idx="1080">
                  <c:v>262.07</c:v>
                </c:pt>
                <c:pt idx="1081">
                  <c:v>262.08999999999997</c:v>
                </c:pt>
                <c:pt idx="1082">
                  <c:v>262.11</c:v>
                </c:pt>
                <c:pt idx="1083">
                  <c:v>262.13</c:v>
                </c:pt>
                <c:pt idx="1084">
                  <c:v>262.14999999999998</c:v>
                </c:pt>
                <c:pt idx="1085">
                  <c:v>262.18</c:v>
                </c:pt>
                <c:pt idx="1086">
                  <c:v>262.2</c:v>
                </c:pt>
                <c:pt idx="1087">
                  <c:v>262.22000000000003</c:v>
                </c:pt>
                <c:pt idx="1088">
                  <c:v>262.24</c:v>
                </c:pt>
                <c:pt idx="1089">
                  <c:v>262.26</c:v>
                </c:pt>
                <c:pt idx="1090">
                  <c:v>262.27999999999997</c:v>
                </c:pt>
                <c:pt idx="1091">
                  <c:v>262.3</c:v>
                </c:pt>
                <c:pt idx="1092">
                  <c:v>262.32</c:v>
                </c:pt>
                <c:pt idx="1093">
                  <c:v>262.33999999999997</c:v>
                </c:pt>
                <c:pt idx="1094">
                  <c:v>262.36</c:v>
                </c:pt>
                <c:pt idx="1095">
                  <c:v>262.38</c:v>
                </c:pt>
                <c:pt idx="1096">
                  <c:v>262.39999999999998</c:v>
                </c:pt>
                <c:pt idx="1097">
                  <c:v>262.42</c:v>
                </c:pt>
                <c:pt idx="1098">
                  <c:v>262.44</c:v>
                </c:pt>
                <c:pt idx="1099">
                  <c:v>262.45999999999998</c:v>
                </c:pt>
                <c:pt idx="1100">
                  <c:v>262.47000000000003</c:v>
                </c:pt>
                <c:pt idx="1101">
                  <c:v>262.49</c:v>
                </c:pt>
                <c:pt idx="1102">
                  <c:v>262.51</c:v>
                </c:pt>
                <c:pt idx="1103">
                  <c:v>262.52999999999997</c:v>
                </c:pt>
                <c:pt idx="1104">
                  <c:v>262.55</c:v>
                </c:pt>
                <c:pt idx="1105">
                  <c:v>262.57</c:v>
                </c:pt>
                <c:pt idx="1106">
                  <c:v>262.58999999999997</c:v>
                </c:pt>
                <c:pt idx="1107">
                  <c:v>262.60000000000002</c:v>
                </c:pt>
                <c:pt idx="1108">
                  <c:v>262.62</c:v>
                </c:pt>
                <c:pt idx="1109">
                  <c:v>262.64</c:v>
                </c:pt>
                <c:pt idx="1110">
                  <c:v>262.66000000000003</c:v>
                </c:pt>
                <c:pt idx="1111">
                  <c:v>262.67</c:v>
                </c:pt>
                <c:pt idx="1112">
                  <c:v>262.69</c:v>
                </c:pt>
                <c:pt idx="1113">
                  <c:v>262.69</c:v>
                </c:pt>
                <c:pt idx="1114">
                  <c:v>262.58</c:v>
                </c:pt>
                <c:pt idx="1115">
                  <c:v>262.36</c:v>
                </c:pt>
                <c:pt idx="1116">
                  <c:v>262.08</c:v>
                </c:pt>
                <c:pt idx="1117">
                  <c:v>261.77</c:v>
                </c:pt>
                <c:pt idx="1118">
                  <c:v>261.43</c:v>
                </c:pt>
                <c:pt idx="1119">
                  <c:v>261.08999999999997</c:v>
                </c:pt>
                <c:pt idx="1120">
                  <c:v>260.74</c:v>
                </c:pt>
                <c:pt idx="1121">
                  <c:v>260.39</c:v>
                </c:pt>
                <c:pt idx="1122">
                  <c:v>260.02999999999997</c:v>
                </c:pt>
                <c:pt idx="1123">
                  <c:v>259.68</c:v>
                </c:pt>
                <c:pt idx="1124">
                  <c:v>259.33</c:v>
                </c:pt>
                <c:pt idx="1125">
                  <c:v>258.98</c:v>
                </c:pt>
                <c:pt idx="1126">
                  <c:v>258.63</c:v>
                </c:pt>
                <c:pt idx="1127">
                  <c:v>258.27999999999997</c:v>
                </c:pt>
                <c:pt idx="1128">
                  <c:v>257.94</c:v>
                </c:pt>
                <c:pt idx="1129">
                  <c:v>257.60000000000002</c:v>
                </c:pt>
                <c:pt idx="1130">
                  <c:v>257.26</c:v>
                </c:pt>
                <c:pt idx="1131">
                  <c:v>256.92</c:v>
                </c:pt>
                <c:pt idx="1132">
                  <c:v>256.58999999999997</c:v>
                </c:pt>
                <c:pt idx="1133">
                  <c:v>256.26</c:v>
                </c:pt>
                <c:pt idx="1134">
                  <c:v>255.93</c:v>
                </c:pt>
                <c:pt idx="1135">
                  <c:v>255.6</c:v>
                </c:pt>
                <c:pt idx="1136">
                  <c:v>255.28</c:v>
                </c:pt>
                <c:pt idx="1137">
                  <c:v>254.96</c:v>
                </c:pt>
                <c:pt idx="1138">
                  <c:v>254.65</c:v>
                </c:pt>
                <c:pt idx="1139">
                  <c:v>254.34</c:v>
                </c:pt>
                <c:pt idx="1140">
                  <c:v>254.03</c:v>
                </c:pt>
                <c:pt idx="1141">
                  <c:v>253.72</c:v>
                </c:pt>
                <c:pt idx="1142">
                  <c:v>253.42</c:v>
                </c:pt>
                <c:pt idx="1143">
                  <c:v>253.12</c:v>
                </c:pt>
                <c:pt idx="1144">
                  <c:v>252.82</c:v>
                </c:pt>
                <c:pt idx="1145">
                  <c:v>252.53</c:v>
                </c:pt>
                <c:pt idx="1146">
                  <c:v>252.24</c:v>
                </c:pt>
                <c:pt idx="1147">
                  <c:v>251.95</c:v>
                </c:pt>
                <c:pt idx="1148">
                  <c:v>251.67</c:v>
                </c:pt>
                <c:pt idx="1149">
                  <c:v>251.38</c:v>
                </c:pt>
                <c:pt idx="1150">
                  <c:v>251.1</c:v>
                </c:pt>
                <c:pt idx="1151">
                  <c:v>250.83</c:v>
                </c:pt>
                <c:pt idx="1152">
                  <c:v>250.55</c:v>
                </c:pt>
                <c:pt idx="1153">
                  <c:v>250.28</c:v>
                </c:pt>
                <c:pt idx="1154">
                  <c:v>250.02</c:v>
                </c:pt>
                <c:pt idx="1155">
                  <c:v>249.75</c:v>
                </c:pt>
                <c:pt idx="1156">
                  <c:v>249.49</c:v>
                </c:pt>
                <c:pt idx="1157">
                  <c:v>249.23</c:v>
                </c:pt>
                <c:pt idx="1158">
                  <c:v>248.97</c:v>
                </c:pt>
                <c:pt idx="1159">
                  <c:v>248.72</c:v>
                </c:pt>
                <c:pt idx="1160">
                  <c:v>248.46</c:v>
                </c:pt>
                <c:pt idx="1161">
                  <c:v>248.22</c:v>
                </c:pt>
                <c:pt idx="1162">
                  <c:v>247.97</c:v>
                </c:pt>
                <c:pt idx="1163">
                  <c:v>247.72</c:v>
                </c:pt>
                <c:pt idx="1164">
                  <c:v>247.48</c:v>
                </c:pt>
                <c:pt idx="1165">
                  <c:v>247.24</c:v>
                </c:pt>
                <c:pt idx="1166">
                  <c:v>247</c:v>
                </c:pt>
                <c:pt idx="1167">
                  <c:v>246.77</c:v>
                </c:pt>
                <c:pt idx="1168">
                  <c:v>246.53</c:v>
                </c:pt>
                <c:pt idx="1169">
                  <c:v>246.3</c:v>
                </c:pt>
                <c:pt idx="1170">
                  <c:v>246.07</c:v>
                </c:pt>
                <c:pt idx="1171">
                  <c:v>245.85</c:v>
                </c:pt>
                <c:pt idx="1172">
                  <c:v>245.62</c:v>
                </c:pt>
                <c:pt idx="1173">
                  <c:v>245.4</c:v>
                </c:pt>
                <c:pt idx="1174">
                  <c:v>245.18</c:v>
                </c:pt>
                <c:pt idx="1175">
                  <c:v>244.96</c:v>
                </c:pt>
                <c:pt idx="1176">
                  <c:v>244.75</c:v>
                </c:pt>
                <c:pt idx="1177">
                  <c:v>244.53</c:v>
                </c:pt>
                <c:pt idx="1178">
                  <c:v>244.32</c:v>
                </c:pt>
                <c:pt idx="1179">
                  <c:v>244.11</c:v>
                </c:pt>
                <c:pt idx="1180">
                  <c:v>243.9</c:v>
                </c:pt>
                <c:pt idx="1181">
                  <c:v>243.69</c:v>
                </c:pt>
                <c:pt idx="1182">
                  <c:v>243.49</c:v>
                </c:pt>
                <c:pt idx="1183">
                  <c:v>243.29</c:v>
                </c:pt>
                <c:pt idx="1184">
                  <c:v>243.08</c:v>
                </c:pt>
                <c:pt idx="1185">
                  <c:v>242.89</c:v>
                </c:pt>
                <c:pt idx="1186">
                  <c:v>242.69</c:v>
                </c:pt>
                <c:pt idx="1187">
                  <c:v>242.49</c:v>
                </c:pt>
                <c:pt idx="1188">
                  <c:v>242.3</c:v>
                </c:pt>
                <c:pt idx="1189">
                  <c:v>242.1</c:v>
                </c:pt>
                <c:pt idx="1190">
                  <c:v>241.91</c:v>
                </c:pt>
                <c:pt idx="1191">
                  <c:v>241.72</c:v>
                </c:pt>
                <c:pt idx="1192">
                  <c:v>241.54</c:v>
                </c:pt>
                <c:pt idx="1193">
                  <c:v>241.35</c:v>
                </c:pt>
                <c:pt idx="1194">
                  <c:v>241.17</c:v>
                </c:pt>
                <c:pt idx="1195">
                  <c:v>240.98</c:v>
                </c:pt>
                <c:pt idx="1196">
                  <c:v>240.8</c:v>
                </c:pt>
                <c:pt idx="1197">
                  <c:v>240.62</c:v>
                </c:pt>
                <c:pt idx="1198">
                  <c:v>240.44</c:v>
                </c:pt>
                <c:pt idx="1199">
                  <c:v>240.27</c:v>
                </c:pt>
                <c:pt idx="1200">
                  <c:v>240.09</c:v>
                </c:pt>
                <c:pt idx="1201">
                  <c:v>239.92</c:v>
                </c:pt>
                <c:pt idx="1202">
                  <c:v>239.74</c:v>
                </c:pt>
                <c:pt idx="1203">
                  <c:v>239.57</c:v>
                </c:pt>
                <c:pt idx="1204">
                  <c:v>239.4</c:v>
                </c:pt>
                <c:pt idx="1205">
                  <c:v>239.23</c:v>
                </c:pt>
                <c:pt idx="1206">
                  <c:v>239.07</c:v>
                </c:pt>
                <c:pt idx="1207">
                  <c:v>238.9</c:v>
                </c:pt>
                <c:pt idx="1208">
                  <c:v>238.74</c:v>
                </c:pt>
                <c:pt idx="1209">
                  <c:v>238.57</c:v>
                </c:pt>
                <c:pt idx="1210">
                  <c:v>238.41</c:v>
                </c:pt>
                <c:pt idx="1211">
                  <c:v>238.25</c:v>
                </c:pt>
                <c:pt idx="1212">
                  <c:v>238.09</c:v>
                </c:pt>
                <c:pt idx="1213">
                  <c:v>237.93</c:v>
                </c:pt>
                <c:pt idx="1214">
                  <c:v>237.78</c:v>
                </c:pt>
                <c:pt idx="1215">
                  <c:v>237.62</c:v>
                </c:pt>
                <c:pt idx="1216">
                  <c:v>237.47</c:v>
                </c:pt>
                <c:pt idx="1217">
                  <c:v>237.31</c:v>
                </c:pt>
                <c:pt idx="1218">
                  <c:v>237.16</c:v>
                </c:pt>
                <c:pt idx="1219">
                  <c:v>237.01</c:v>
                </c:pt>
                <c:pt idx="1220">
                  <c:v>236.86</c:v>
                </c:pt>
                <c:pt idx="1221">
                  <c:v>236.71</c:v>
                </c:pt>
                <c:pt idx="1222">
                  <c:v>236.56</c:v>
                </c:pt>
                <c:pt idx="1223">
                  <c:v>236.42</c:v>
                </c:pt>
                <c:pt idx="1224">
                  <c:v>236.27</c:v>
                </c:pt>
                <c:pt idx="1225">
                  <c:v>236.13</c:v>
                </c:pt>
                <c:pt idx="1226">
                  <c:v>235.99</c:v>
                </c:pt>
                <c:pt idx="1227">
                  <c:v>235.84</c:v>
                </c:pt>
                <c:pt idx="1228">
                  <c:v>235.7</c:v>
                </c:pt>
                <c:pt idx="1229">
                  <c:v>235.56</c:v>
                </c:pt>
                <c:pt idx="1230">
                  <c:v>235.42</c:v>
                </c:pt>
                <c:pt idx="1231">
                  <c:v>235.29</c:v>
                </c:pt>
                <c:pt idx="1232">
                  <c:v>235.15</c:v>
                </c:pt>
                <c:pt idx="1233">
                  <c:v>235.01</c:v>
                </c:pt>
                <c:pt idx="1234">
                  <c:v>234.88</c:v>
                </c:pt>
                <c:pt idx="1235">
                  <c:v>234.74</c:v>
                </c:pt>
                <c:pt idx="1236">
                  <c:v>234.61</c:v>
                </c:pt>
                <c:pt idx="1237">
                  <c:v>234.48</c:v>
                </c:pt>
                <c:pt idx="1238">
                  <c:v>234.35</c:v>
                </c:pt>
                <c:pt idx="1239">
                  <c:v>234.22</c:v>
                </c:pt>
                <c:pt idx="1240">
                  <c:v>234.09</c:v>
                </c:pt>
                <c:pt idx="1241">
                  <c:v>233.96</c:v>
                </c:pt>
                <c:pt idx="1242">
                  <c:v>233.83</c:v>
                </c:pt>
                <c:pt idx="1243">
                  <c:v>233.7</c:v>
                </c:pt>
                <c:pt idx="1244">
                  <c:v>233.58</c:v>
                </c:pt>
                <c:pt idx="1245">
                  <c:v>233.45</c:v>
                </c:pt>
                <c:pt idx="1246">
                  <c:v>233.33</c:v>
                </c:pt>
                <c:pt idx="1247">
                  <c:v>233.21</c:v>
                </c:pt>
                <c:pt idx="1248">
                  <c:v>233.08</c:v>
                </c:pt>
                <c:pt idx="1249">
                  <c:v>232.96</c:v>
                </c:pt>
                <c:pt idx="1250">
                  <c:v>232.84</c:v>
                </c:pt>
                <c:pt idx="1251">
                  <c:v>232.72</c:v>
                </c:pt>
                <c:pt idx="1252">
                  <c:v>232.6</c:v>
                </c:pt>
                <c:pt idx="1253">
                  <c:v>232.49</c:v>
                </c:pt>
                <c:pt idx="1254">
                  <c:v>232.37</c:v>
                </c:pt>
                <c:pt idx="1255">
                  <c:v>232.25</c:v>
                </c:pt>
                <c:pt idx="1256">
                  <c:v>232.14</c:v>
                </c:pt>
                <c:pt idx="1257">
                  <c:v>232.02</c:v>
                </c:pt>
                <c:pt idx="1258">
                  <c:v>231.91</c:v>
                </c:pt>
                <c:pt idx="1259">
                  <c:v>231.79</c:v>
                </c:pt>
                <c:pt idx="1260">
                  <c:v>231.68</c:v>
                </c:pt>
                <c:pt idx="1261">
                  <c:v>231.57</c:v>
                </c:pt>
                <c:pt idx="1262">
                  <c:v>231.46</c:v>
                </c:pt>
                <c:pt idx="1263">
                  <c:v>231.35</c:v>
                </c:pt>
                <c:pt idx="1264">
                  <c:v>231.24</c:v>
                </c:pt>
                <c:pt idx="1265">
                  <c:v>231.13</c:v>
                </c:pt>
                <c:pt idx="1266">
                  <c:v>231.02</c:v>
                </c:pt>
                <c:pt idx="1267">
                  <c:v>230.91</c:v>
                </c:pt>
                <c:pt idx="1268">
                  <c:v>230.8</c:v>
                </c:pt>
                <c:pt idx="1269">
                  <c:v>230.7</c:v>
                </c:pt>
                <c:pt idx="1270">
                  <c:v>230.59</c:v>
                </c:pt>
                <c:pt idx="1271">
                  <c:v>230.49</c:v>
                </c:pt>
                <c:pt idx="1272">
                  <c:v>230.38</c:v>
                </c:pt>
                <c:pt idx="1273">
                  <c:v>230.28</c:v>
                </c:pt>
                <c:pt idx="1274">
                  <c:v>230.18</c:v>
                </c:pt>
                <c:pt idx="1275">
                  <c:v>230.07</c:v>
                </c:pt>
                <c:pt idx="1276">
                  <c:v>229.97</c:v>
                </c:pt>
                <c:pt idx="1277">
                  <c:v>229.87</c:v>
                </c:pt>
                <c:pt idx="1278">
                  <c:v>229.77</c:v>
                </c:pt>
                <c:pt idx="1279">
                  <c:v>229.67</c:v>
                </c:pt>
                <c:pt idx="1280">
                  <c:v>229.57</c:v>
                </c:pt>
                <c:pt idx="1281">
                  <c:v>229.47</c:v>
                </c:pt>
                <c:pt idx="1282">
                  <c:v>229.37</c:v>
                </c:pt>
                <c:pt idx="1283">
                  <c:v>229.28</c:v>
                </c:pt>
                <c:pt idx="1284">
                  <c:v>229.18</c:v>
                </c:pt>
                <c:pt idx="1285">
                  <c:v>229.08</c:v>
                </c:pt>
                <c:pt idx="1286">
                  <c:v>228.99</c:v>
                </c:pt>
                <c:pt idx="1287">
                  <c:v>228.89</c:v>
                </c:pt>
                <c:pt idx="1288">
                  <c:v>228.8</c:v>
                </c:pt>
                <c:pt idx="1289">
                  <c:v>228.7</c:v>
                </c:pt>
                <c:pt idx="1290">
                  <c:v>228.61</c:v>
                </c:pt>
                <c:pt idx="1291">
                  <c:v>228.52</c:v>
                </c:pt>
                <c:pt idx="1292">
                  <c:v>228.43</c:v>
                </c:pt>
                <c:pt idx="1293">
                  <c:v>228.33</c:v>
                </c:pt>
                <c:pt idx="1294">
                  <c:v>228.24</c:v>
                </c:pt>
                <c:pt idx="1295">
                  <c:v>228.15</c:v>
                </c:pt>
                <c:pt idx="1296">
                  <c:v>228.06</c:v>
                </c:pt>
                <c:pt idx="1297">
                  <c:v>227.97</c:v>
                </c:pt>
                <c:pt idx="1298">
                  <c:v>227.88</c:v>
                </c:pt>
                <c:pt idx="1299">
                  <c:v>227.8</c:v>
                </c:pt>
                <c:pt idx="1300">
                  <c:v>227.71</c:v>
                </c:pt>
                <c:pt idx="1301">
                  <c:v>227.62</c:v>
                </c:pt>
                <c:pt idx="1302">
                  <c:v>227.53</c:v>
                </c:pt>
                <c:pt idx="1303">
                  <c:v>227.45</c:v>
                </c:pt>
                <c:pt idx="1304">
                  <c:v>227.36</c:v>
                </c:pt>
                <c:pt idx="1305">
                  <c:v>227.27</c:v>
                </c:pt>
                <c:pt idx="1306">
                  <c:v>227.19</c:v>
                </c:pt>
                <c:pt idx="1307">
                  <c:v>227.11</c:v>
                </c:pt>
                <c:pt idx="1308">
                  <c:v>227.02</c:v>
                </c:pt>
                <c:pt idx="1309">
                  <c:v>226.94</c:v>
                </c:pt>
                <c:pt idx="1310">
                  <c:v>226.86</c:v>
                </c:pt>
                <c:pt idx="1311">
                  <c:v>226.77</c:v>
                </c:pt>
                <c:pt idx="1312">
                  <c:v>226.69</c:v>
                </c:pt>
                <c:pt idx="1313">
                  <c:v>226.61</c:v>
                </c:pt>
                <c:pt idx="1314">
                  <c:v>226.53</c:v>
                </c:pt>
                <c:pt idx="1315">
                  <c:v>226.45</c:v>
                </c:pt>
                <c:pt idx="1316">
                  <c:v>226.37</c:v>
                </c:pt>
                <c:pt idx="1317">
                  <c:v>226.29</c:v>
                </c:pt>
                <c:pt idx="1318">
                  <c:v>226.21</c:v>
                </c:pt>
                <c:pt idx="1319">
                  <c:v>226.13</c:v>
                </c:pt>
                <c:pt idx="1320">
                  <c:v>226.05</c:v>
                </c:pt>
                <c:pt idx="1321">
                  <c:v>225.97</c:v>
                </c:pt>
                <c:pt idx="1322">
                  <c:v>225.89</c:v>
                </c:pt>
                <c:pt idx="1323">
                  <c:v>225.82</c:v>
                </c:pt>
                <c:pt idx="1324">
                  <c:v>225.74</c:v>
                </c:pt>
                <c:pt idx="1325">
                  <c:v>225.66</c:v>
                </c:pt>
                <c:pt idx="1326">
                  <c:v>225.59</c:v>
                </c:pt>
                <c:pt idx="1327">
                  <c:v>225.51</c:v>
                </c:pt>
                <c:pt idx="1328">
                  <c:v>225.44</c:v>
                </c:pt>
                <c:pt idx="1329">
                  <c:v>225.36</c:v>
                </c:pt>
                <c:pt idx="1330">
                  <c:v>225.36</c:v>
                </c:pt>
                <c:pt idx="1331">
                  <c:v>225.42</c:v>
                </c:pt>
                <c:pt idx="1332">
                  <c:v>225.58</c:v>
                </c:pt>
                <c:pt idx="1333">
                  <c:v>225.81</c:v>
                </c:pt>
                <c:pt idx="1334">
                  <c:v>226.08</c:v>
                </c:pt>
                <c:pt idx="1335">
                  <c:v>226.36</c:v>
                </c:pt>
                <c:pt idx="1336">
                  <c:v>226.66</c:v>
                </c:pt>
                <c:pt idx="1337">
                  <c:v>226.97</c:v>
                </c:pt>
                <c:pt idx="1338">
                  <c:v>227.28</c:v>
                </c:pt>
                <c:pt idx="1339">
                  <c:v>227.59</c:v>
                </c:pt>
                <c:pt idx="1340">
                  <c:v>227.9</c:v>
                </c:pt>
                <c:pt idx="1341">
                  <c:v>228.22</c:v>
                </c:pt>
                <c:pt idx="1342">
                  <c:v>228.53</c:v>
                </c:pt>
                <c:pt idx="1343">
                  <c:v>228.85</c:v>
                </c:pt>
                <c:pt idx="1344">
                  <c:v>229.16</c:v>
                </c:pt>
                <c:pt idx="1345">
                  <c:v>229.48</c:v>
                </c:pt>
                <c:pt idx="1346">
                  <c:v>229.79</c:v>
                </c:pt>
                <c:pt idx="1347">
                  <c:v>230.1</c:v>
                </c:pt>
                <c:pt idx="1348">
                  <c:v>230.41</c:v>
                </c:pt>
                <c:pt idx="1349">
                  <c:v>230.72</c:v>
                </c:pt>
                <c:pt idx="1350">
                  <c:v>231.03</c:v>
                </c:pt>
                <c:pt idx="1351">
                  <c:v>231.33</c:v>
                </c:pt>
                <c:pt idx="1352">
                  <c:v>231.63</c:v>
                </c:pt>
                <c:pt idx="1353">
                  <c:v>231.93</c:v>
                </c:pt>
                <c:pt idx="1354">
                  <c:v>232.23</c:v>
                </c:pt>
                <c:pt idx="1355">
                  <c:v>232.52</c:v>
                </c:pt>
                <c:pt idx="1356">
                  <c:v>232.82</c:v>
                </c:pt>
                <c:pt idx="1357">
                  <c:v>233.11</c:v>
                </c:pt>
                <c:pt idx="1358">
                  <c:v>233.4</c:v>
                </c:pt>
                <c:pt idx="1359">
                  <c:v>233.68</c:v>
                </c:pt>
                <c:pt idx="1360">
                  <c:v>233.97</c:v>
                </c:pt>
                <c:pt idx="1361">
                  <c:v>234.25</c:v>
                </c:pt>
                <c:pt idx="1362">
                  <c:v>234.53</c:v>
                </c:pt>
                <c:pt idx="1363">
                  <c:v>234.8</c:v>
                </c:pt>
                <c:pt idx="1364">
                  <c:v>235.08</c:v>
                </c:pt>
                <c:pt idx="1365">
                  <c:v>235.35</c:v>
                </c:pt>
                <c:pt idx="1366">
                  <c:v>235.62</c:v>
                </c:pt>
                <c:pt idx="1367">
                  <c:v>235.88</c:v>
                </c:pt>
                <c:pt idx="1368">
                  <c:v>236.15</c:v>
                </c:pt>
                <c:pt idx="1369">
                  <c:v>236.41</c:v>
                </c:pt>
                <c:pt idx="1370">
                  <c:v>236.67</c:v>
                </c:pt>
                <c:pt idx="1371">
                  <c:v>236.93</c:v>
                </c:pt>
                <c:pt idx="1372">
                  <c:v>237.18</c:v>
                </c:pt>
                <c:pt idx="1373">
                  <c:v>237.43</c:v>
                </c:pt>
                <c:pt idx="1374">
                  <c:v>237.68</c:v>
                </c:pt>
                <c:pt idx="1375">
                  <c:v>237.93</c:v>
                </c:pt>
                <c:pt idx="1376">
                  <c:v>238.18</c:v>
                </c:pt>
                <c:pt idx="1377">
                  <c:v>238.42</c:v>
                </c:pt>
                <c:pt idx="1378">
                  <c:v>238.66</c:v>
                </c:pt>
                <c:pt idx="1379">
                  <c:v>238.9</c:v>
                </c:pt>
                <c:pt idx="1380">
                  <c:v>239.13</c:v>
                </c:pt>
                <c:pt idx="1381">
                  <c:v>239.37</c:v>
                </c:pt>
                <c:pt idx="1382">
                  <c:v>239.6</c:v>
                </c:pt>
                <c:pt idx="1383">
                  <c:v>239.83</c:v>
                </c:pt>
                <c:pt idx="1384">
                  <c:v>240.06</c:v>
                </c:pt>
                <c:pt idx="1385">
                  <c:v>240.28</c:v>
                </c:pt>
                <c:pt idx="1386">
                  <c:v>240.5</c:v>
                </c:pt>
                <c:pt idx="1387">
                  <c:v>240.73</c:v>
                </c:pt>
                <c:pt idx="1388">
                  <c:v>240.94</c:v>
                </c:pt>
                <c:pt idx="1389">
                  <c:v>241.16</c:v>
                </c:pt>
                <c:pt idx="1390">
                  <c:v>241.38</c:v>
                </c:pt>
                <c:pt idx="1391">
                  <c:v>241.59</c:v>
                </c:pt>
                <c:pt idx="1392">
                  <c:v>241.8</c:v>
                </c:pt>
                <c:pt idx="1393">
                  <c:v>242.01</c:v>
                </c:pt>
                <c:pt idx="1394">
                  <c:v>242.21</c:v>
                </c:pt>
                <c:pt idx="1395">
                  <c:v>242.42</c:v>
                </c:pt>
                <c:pt idx="1396">
                  <c:v>242.62</c:v>
                </c:pt>
                <c:pt idx="1397">
                  <c:v>242.82</c:v>
                </c:pt>
                <c:pt idx="1398">
                  <c:v>243.02</c:v>
                </c:pt>
                <c:pt idx="1399">
                  <c:v>243.21</c:v>
                </c:pt>
                <c:pt idx="1400">
                  <c:v>243.41</c:v>
                </c:pt>
                <c:pt idx="1401">
                  <c:v>243.6</c:v>
                </c:pt>
                <c:pt idx="1402">
                  <c:v>243.79</c:v>
                </c:pt>
                <c:pt idx="1403">
                  <c:v>243.98</c:v>
                </c:pt>
                <c:pt idx="1404">
                  <c:v>244.17</c:v>
                </c:pt>
                <c:pt idx="1405">
                  <c:v>244.35</c:v>
                </c:pt>
                <c:pt idx="1406">
                  <c:v>244.54</c:v>
                </c:pt>
                <c:pt idx="1407">
                  <c:v>244.72</c:v>
                </c:pt>
                <c:pt idx="1408">
                  <c:v>244.9</c:v>
                </c:pt>
                <c:pt idx="1409">
                  <c:v>245.08</c:v>
                </c:pt>
                <c:pt idx="1410">
                  <c:v>245.25</c:v>
                </c:pt>
                <c:pt idx="1411">
                  <c:v>245.43</c:v>
                </c:pt>
                <c:pt idx="1412">
                  <c:v>245.6</c:v>
                </c:pt>
                <c:pt idx="1413">
                  <c:v>245.77</c:v>
                </c:pt>
                <c:pt idx="1414">
                  <c:v>245.94</c:v>
                </c:pt>
                <c:pt idx="1415">
                  <c:v>246.11</c:v>
                </c:pt>
                <c:pt idx="1416">
                  <c:v>246.28</c:v>
                </c:pt>
                <c:pt idx="1417">
                  <c:v>246.44</c:v>
                </c:pt>
                <c:pt idx="1418">
                  <c:v>246.6</c:v>
                </c:pt>
                <c:pt idx="1419">
                  <c:v>246.76</c:v>
                </c:pt>
                <c:pt idx="1420">
                  <c:v>246.92</c:v>
                </c:pt>
                <c:pt idx="1421">
                  <c:v>247.08</c:v>
                </c:pt>
                <c:pt idx="1422">
                  <c:v>247.24</c:v>
                </c:pt>
                <c:pt idx="1423">
                  <c:v>247.39</c:v>
                </c:pt>
                <c:pt idx="1424">
                  <c:v>247.55</c:v>
                </c:pt>
                <c:pt idx="1425">
                  <c:v>247.7</c:v>
                </c:pt>
                <c:pt idx="1426">
                  <c:v>247.85</c:v>
                </c:pt>
                <c:pt idx="1427">
                  <c:v>248</c:v>
                </c:pt>
                <c:pt idx="1428">
                  <c:v>248.15</c:v>
                </c:pt>
                <c:pt idx="1429">
                  <c:v>248.29</c:v>
                </c:pt>
                <c:pt idx="1430">
                  <c:v>248.44</c:v>
                </c:pt>
                <c:pt idx="1431">
                  <c:v>248.58</c:v>
                </c:pt>
                <c:pt idx="1432">
                  <c:v>248.73</c:v>
                </c:pt>
                <c:pt idx="1433">
                  <c:v>248.87</c:v>
                </c:pt>
                <c:pt idx="1434">
                  <c:v>249.01</c:v>
                </c:pt>
                <c:pt idx="1435">
                  <c:v>249.14</c:v>
                </c:pt>
                <c:pt idx="1436">
                  <c:v>249.28</c:v>
                </c:pt>
                <c:pt idx="1437">
                  <c:v>249.42</c:v>
                </c:pt>
                <c:pt idx="1438">
                  <c:v>249.55</c:v>
                </c:pt>
                <c:pt idx="1439">
                  <c:v>249.68</c:v>
                </c:pt>
                <c:pt idx="1440">
                  <c:v>249.81</c:v>
                </c:pt>
                <c:pt idx="1441">
                  <c:v>249.94</c:v>
                </c:pt>
                <c:pt idx="1442">
                  <c:v>250.07</c:v>
                </c:pt>
                <c:pt idx="1443">
                  <c:v>250.2</c:v>
                </c:pt>
                <c:pt idx="1444">
                  <c:v>250.33</c:v>
                </c:pt>
                <c:pt idx="1445">
                  <c:v>250.45</c:v>
                </c:pt>
                <c:pt idx="1446">
                  <c:v>250.58</c:v>
                </c:pt>
                <c:pt idx="1447">
                  <c:v>250.7</c:v>
                </c:pt>
                <c:pt idx="1448">
                  <c:v>250.82</c:v>
                </c:pt>
                <c:pt idx="1449">
                  <c:v>250.94</c:v>
                </c:pt>
                <c:pt idx="1450">
                  <c:v>251.06</c:v>
                </c:pt>
                <c:pt idx="1451">
                  <c:v>251.18</c:v>
                </c:pt>
                <c:pt idx="1452">
                  <c:v>251.29</c:v>
                </c:pt>
                <c:pt idx="1453">
                  <c:v>251.41</c:v>
                </c:pt>
                <c:pt idx="1454">
                  <c:v>251.52</c:v>
                </c:pt>
                <c:pt idx="1455">
                  <c:v>251.64</c:v>
                </c:pt>
                <c:pt idx="1456">
                  <c:v>251.75</c:v>
                </c:pt>
                <c:pt idx="1457">
                  <c:v>251.86</c:v>
                </c:pt>
                <c:pt idx="1458">
                  <c:v>251.97</c:v>
                </c:pt>
                <c:pt idx="1459">
                  <c:v>252.08</c:v>
                </c:pt>
                <c:pt idx="1460">
                  <c:v>252.19</c:v>
                </c:pt>
                <c:pt idx="1461">
                  <c:v>252.3</c:v>
                </c:pt>
                <c:pt idx="1462">
                  <c:v>252.4</c:v>
                </c:pt>
                <c:pt idx="1463">
                  <c:v>252.51</c:v>
                </c:pt>
                <c:pt idx="1464">
                  <c:v>252.61</c:v>
                </c:pt>
                <c:pt idx="1465">
                  <c:v>252.72</c:v>
                </c:pt>
                <c:pt idx="1466">
                  <c:v>252.82</c:v>
                </c:pt>
                <c:pt idx="1467">
                  <c:v>252.92</c:v>
                </c:pt>
                <c:pt idx="1468">
                  <c:v>253.02</c:v>
                </c:pt>
                <c:pt idx="1469">
                  <c:v>253.12</c:v>
                </c:pt>
                <c:pt idx="1470">
                  <c:v>253.22</c:v>
                </c:pt>
                <c:pt idx="1471">
                  <c:v>253.31</c:v>
                </c:pt>
                <c:pt idx="1472">
                  <c:v>253.41</c:v>
                </c:pt>
                <c:pt idx="1473">
                  <c:v>253.51</c:v>
                </c:pt>
                <c:pt idx="1474">
                  <c:v>253.6</c:v>
                </c:pt>
                <c:pt idx="1475">
                  <c:v>253.69</c:v>
                </c:pt>
                <c:pt idx="1476">
                  <c:v>253.79</c:v>
                </c:pt>
                <c:pt idx="1477">
                  <c:v>253.88</c:v>
                </c:pt>
                <c:pt idx="1478">
                  <c:v>253.97</c:v>
                </c:pt>
                <c:pt idx="1479">
                  <c:v>254.06</c:v>
                </c:pt>
                <c:pt idx="1480">
                  <c:v>254.15</c:v>
                </c:pt>
                <c:pt idx="1481">
                  <c:v>254.24</c:v>
                </c:pt>
                <c:pt idx="1482">
                  <c:v>254.32</c:v>
                </c:pt>
                <c:pt idx="1483">
                  <c:v>254.41</c:v>
                </c:pt>
                <c:pt idx="1484">
                  <c:v>254.5</c:v>
                </c:pt>
                <c:pt idx="1485">
                  <c:v>254.58</c:v>
                </c:pt>
                <c:pt idx="1486">
                  <c:v>254.67</c:v>
                </c:pt>
                <c:pt idx="1487">
                  <c:v>254.75</c:v>
                </c:pt>
                <c:pt idx="1488">
                  <c:v>254.83</c:v>
                </c:pt>
                <c:pt idx="1489">
                  <c:v>254.91</c:v>
                </c:pt>
                <c:pt idx="1490">
                  <c:v>254.99</c:v>
                </c:pt>
                <c:pt idx="1491">
                  <c:v>255.07</c:v>
                </c:pt>
                <c:pt idx="1492">
                  <c:v>255.15</c:v>
                </c:pt>
                <c:pt idx="1493">
                  <c:v>255.23</c:v>
                </c:pt>
                <c:pt idx="1494">
                  <c:v>255.31</c:v>
                </c:pt>
                <c:pt idx="1495">
                  <c:v>255.39</c:v>
                </c:pt>
                <c:pt idx="1496">
                  <c:v>255.47</c:v>
                </c:pt>
                <c:pt idx="1497">
                  <c:v>255.54</c:v>
                </c:pt>
                <c:pt idx="1498">
                  <c:v>255.62</c:v>
                </c:pt>
                <c:pt idx="1499">
                  <c:v>255.69</c:v>
                </c:pt>
                <c:pt idx="1500">
                  <c:v>255.77</c:v>
                </c:pt>
                <c:pt idx="1501">
                  <c:v>255.84</c:v>
                </c:pt>
                <c:pt idx="1502">
                  <c:v>255.91</c:v>
                </c:pt>
                <c:pt idx="1503">
                  <c:v>255.98</c:v>
                </c:pt>
                <c:pt idx="1504">
                  <c:v>256.05</c:v>
                </c:pt>
                <c:pt idx="1505">
                  <c:v>256.12</c:v>
                </c:pt>
                <c:pt idx="1506">
                  <c:v>256.19</c:v>
                </c:pt>
                <c:pt idx="1507">
                  <c:v>256.26</c:v>
                </c:pt>
                <c:pt idx="1508">
                  <c:v>256.33</c:v>
                </c:pt>
                <c:pt idx="1509">
                  <c:v>256.39999999999998</c:v>
                </c:pt>
                <c:pt idx="1510">
                  <c:v>256.47000000000003</c:v>
                </c:pt>
                <c:pt idx="1511">
                  <c:v>256.52999999999997</c:v>
                </c:pt>
                <c:pt idx="1512">
                  <c:v>256.60000000000002</c:v>
                </c:pt>
                <c:pt idx="1513">
                  <c:v>256.67</c:v>
                </c:pt>
                <c:pt idx="1514">
                  <c:v>256.73</c:v>
                </c:pt>
                <c:pt idx="1515">
                  <c:v>256.8</c:v>
                </c:pt>
                <c:pt idx="1516">
                  <c:v>256.86</c:v>
                </c:pt>
                <c:pt idx="1517">
                  <c:v>256.92</c:v>
                </c:pt>
                <c:pt idx="1518">
                  <c:v>256.99</c:v>
                </c:pt>
                <c:pt idx="1519">
                  <c:v>257.05</c:v>
                </c:pt>
                <c:pt idx="1520">
                  <c:v>257.11</c:v>
                </c:pt>
                <c:pt idx="1521">
                  <c:v>257.17</c:v>
                </c:pt>
                <c:pt idx="1522">
                  <c:v>257.23</c:v>
                </c:pt>
                <c:pt idx="1523">
                  <c:v>257.29000000000002</c:v>
                </c:pt>
                <c:pt idx="1524">
                  <c:v>257.35000000000002</c:v>
                </c:pt>
                <c:pt idx="1525">
                  <c:v>257.41000000000003</c:v>
                </c:pt>
                <c:pt idx="1526">
                  <c:v>257.47000000000003</c:v>
                </c:pt>
                <c:pt idx="1527">
                  <c:v>257.52</c:v>
                </c:pt>
                <c:pt idx="1528">
                  <c:v>257.58</c:v>
                </c:pt>
                <c:pt idx="1529">
                  <c:v>257.64</c:v>
                </c:pt>
                <c:pt idx="1530">
                  <c:v>257.7</c:v>
                </c:pt>
                <c:pt idx="1531">
                  <c:v>257.75</c:v>
                </c:pt>
                <c:pt idx="1532">
                  <c:v>257.81</c:v>
                </c:pt>
                <c:pt idx="1533">
                  <c:v>257.86</c:v>
                </c:pt>
                <c:pt idx="1534">
                  <c:v>257.92</c:v>
                </c:pt>
                <c:pt idx="1535">
                  <c:v>257.97000000000003</c:v>
                </c:pt>
                <c:pt idx="1536">
                  <c:v>258.02</c:v>
                </c:pt>
                <c:pt idx="1537">
                  <c:v>258.08</c:v>
                </c:pt>
                <c:pt idx="1538">
                  <c:v>258.13</c:v>
                </c:pt>
                <c:pt idx="1539">
                  <c:v>258.18</c:v>
                </c:pt>
                <c:pt idx="1540">
                  <c:v>258.23</c:v>
                </c:pt>
                <c:pt idx="1541">
                  <c:v>258.27999999999997</c:v>
                </c:pt>
                <c:pt idx="1542">
                  <c:v>258.33</c:v>
                </c:pt>
                <c:pt idx="1543">
                  <c:v>258.38</c:v>
                </c:pt>
                <c:pt idx="1544">
                  <c:v>258.43</c:v>
                </c:pt>
                <c:pt idx="1545">
                  <c:v>258.48</c:v>
                </c:pt>
                <c:pt idx="1546">
                  <c:v>258.52999999999997</c:v>
                </c:pt>
                <c:pt idx="1547">
                  <c:v>258.58</c:v>
                </c:pt>
                <c:pt idx="1548">
                  <c:v>258.63</c:v>
                </c:pt>
                <c:pt idx="1549">
                  <c:v>258.68</c:v>
                </c:pt>
                <c:pt idx="1550">
                  <c:v>258.72000000000003</c:v>
                </c:pt>
                <c:pt idx="1551">
                  <c:v>258.77</c:v>
                </c:pt>
                <c:pt idx="1552">
                  <c:v>258.82</c:v>
                </c:pt>
                <c:pt idx="1553">
                  <c:v>258.86</c:v>
                </c:pt>
                <c:pt idx="1554">
                  <c:v>258.91000000000003</c:v>
                </c:pt>
                <c:pt idx="1555">
                  <c:v>258.95</c:v>
                </c:pt>
                <c:pt idx="1556">
                  <c:v>259</c:v>
                </c:pt>
                <c:pt idx="1557">
                  <c:v>259.04000000000002</c:v>
                </c:pt>
                <c:pt idx="1558">
                  <c:v>259.08999999999997</c:v>
                </c:pt>
                <c:pt idx="1559">
                  <c:v>259.13</c:v>
                </c:pt>
                <c:pt idx="1560">
                  <c:v>259.17</c:v>
                </c:pt>
                <c:pt idx="1561">
                  <c:v>259.22000000000003</c:v>
                </c:pt>
                <c:pt idx="1562">
                  <c:v>259.26</c:v>
                </c:pt>
                <c:pt idx="1563">
                  <c:v>259.3</c:v>
                </c:pt>
                <c:pt idx="1564">
                  <c:v>259.33999999999997</c:v>
                </c:pt>
                <c:pt idx="1565">
                  <c:v>259.38</c:v>
                </c:pt>
                <c:pt idx="1566">
                  <c:v>259.43</c:v>
                </c:pt>
                <c:pt idx="1567">
                  <c:v>259.47000000000003</c:v>
                </c:pt>
                <c:pt idx="1568">
                  <c:v>259.51</c:v>
                </c:pt>
                <c:pt idx="1569">
                  <c:v>259.55</c:v>
                </c:pt>
                <c:pt idx="1570">
                  <c:v>259.58999999999997</c:v>
                </c:pt>
                <c:pt idx="1571">
                  <c:v>259.63</c:v>
                </c:pt>
                <c:pt idx="1572">
                  <c:v>259.67</c:v>
                </c:pt>
                <c:pt idx="1573">
                  <c:v>259.7</c:v>
                </c:pt>
                <c:pt idx="1574">
                  <c:v>259.74</c:v>
                </c:pt>
                <c:pt idx="1575">
                  <c:v>259.77999999999997</c:v>
                </c:pt>
                <c:pt idx="1576">
                  <c:v>259.82</c:v>
                </c:pt>
                <c:pt idx="1577">
                  <c:v>259.86</c:v>
                </c:pt>
                <c:pt idx="1578">
                  <c:v>259.89</c:v>
                </c:pt>
                <c:pt idx="1579">
                  <c:v>259.93</c:v>
                </c:pt>
                <c:pt idx="1580">
                  <c:v>259.97000000000003</c:v>
                </c:pt>
                <c:pt idx="1581">
                  <c:v>260</c:v>
                </c:pt>
                <c:pt idx="1582">
                  <c:v>260.04000000000002</c:v>
                </c:pt>
                <c:pt idx="1583">
                  <c:v>260.08</c:v>
                </c:pt>
                <c:pt idx="1584">
                  <c:v>260.11</c:v>
                </c:pt>
                <c:pt idx="1585">
                  <c:v>260.14999999999998</c:v>
                </c:pt>
                <c:pt idx="1586">
                  <c:v>260.18</c:v>
                </c:pt>
                <c:pt idx="1587">
                  <c:v>260.22000000000003</c:v>
                </c:pt>
                <c:pt idx="1588">
                  <c:v>260.25</c:v>
                </c:pt>
                <c:pt idx="1589">
                  <c:v>260.27999999999997</c:v>
                </c:pt>
                <c:pt idx="1590">
                  <c:v>260.32</c:v>
                </c:pt>
                <c:pt idx="1591">
                  <c:v>260.35000000000002</c:v>
                </c:pt>
                <c:pt idx="1592">
                  <c:v>260.39</c:v>
                </c:pt>
                <c:pt idx="1593">
                  <c:v>260.42</c:v>
                </c:pt>
                <c:pt idx="1594">
                  <c:v>260.45</c:v>
                </c:pt>
                <c:pt idx="1595">
                  <c:v>260.48</c:v>
                </c:pt>
                <c:pt idx="1596">
                  <c:v>260.52</c:v>
                </c:pt>
                <c:pt idx="1597">
                  <c:v>260.55</c:v>
                </c:pt>
                <c:pt idx="1598">
                  <c:v>260.58</c:v>
                </c:pt>
                <c:pt idx="1599">
                  <c:v>260.61</c:v>
                </c:pt>
                <c:pt idx="1600">
                  <c:v>260.64</c:v>
                </c:pt>
                <c:pt idx="1601">
                  <c:v>260.67</c:v>
                </c:pt>
                <c:pt idx="1602">
                  <c:v>260.7</c:v>
                </c:pt>
                <c:pt idx="1603">
                  <c:v>260.74</c:v>
                </c:pt>
                <c:pt idx="1604">
                  <c:v>260.77</c:v>
                </c:pt>
                <c:pt idx="1605">
                  <c:v>260.8</c:v>
                </c:pt>
                <c:pt idx="1606">
                  <c:v>260.83</c:v>
                </c:pt>
                <c:pt idx="1607">
                  <c:v>260.85000000000002</c:v>
                </c:pt>
                <c:pt idx="1608">
                  <c:v>260.88</c:v>
                </c:pt>
                <c:pt idx="1609">
                  <c:v>260.91000000000003</c:v>
                </c:pt>
                <c:pt idx="1610">
                  <c:v>260.94</c:v>
                </c:pt>
                <c:pt idx="1611">
                  <c:v>260.97000000000003</c:v>
                </c:pt>
                <c:pt idx="1612">
                  <c:v>261</c:v>
                </c:pt>
                <c:pt idx="1613">
                  <c:v>261.02999999999997</c:v>
                </c:pt>
                <c:pt idx="1614">
                  <c:v>261.06</c:v>
                </c:pt>
                <c:pt idx="1615">
                  <c:v>261.08</c:v>
                </c:pt>
                <c:pt idx="1616">
                  <c:v>261.11</c:v>
                </c:pt>
                <c:pt idx="1617">
                  <c:v>261.14</c:v>
                </c:pt>
                <c:pt idx="1618">
                  <c:v>261.16000000000003</c:v>
                </c:pt>
                <c:pt idx="1619">
                  <c:v>261.19</c:v>
                </c:pt>
                <c:pt idx="1620">
                  <c:v>261.22000000000003</c:v>
                </c:pt>
                <c:pt idx="1621">
                  <c:v>261.25</c:v>
                </c:pt>
                <c:pt idx="1622">
                  <c:v>261.27</c:v>
                </c:pt>
                <c:pt idx="1623">
                  <c:v>261.3</c:v>
                </c:pt>
                <c:pt idx="1624">
                  <c:v>261.32</c:v>
                </c:pt>
                <c:pt idx="1625">
                  <c:v>261.35000000000002</c:v>
                </c:pt>
                <c:pt idx="1626">
                  <c:v>261.37</c:v>
                </c:pt>
                <c:pt idx="1627">
                  <c:v>261.39999999999998</c:v>
                </c:pt>
                <c:pt idx="1628">
                  <c:v>261.42</c:v>
                </c:pt>
                <c:pt idx="1629">
                  <c:v>261.45</c:v>
                </c:pt>
                <c:pt idx="1630">
                  <c:v>261.47000000000003</c:v>
                </c:pt>
                <c:pt idx="1631">
                  <c:v>261.5</c:v>
                </c:pt>
                <c:pt idx="1632">
                  <c:v>261.52</c:v>
                </c:pt>
                <c:pt idx="1633">
                  <c:v>261.55</c:v>
                </c:pt>
                <c:pt idx="1634">
                  <c:v>261.57</c:v>
                </c:pt>
                <c:pt idx="1635">
                  <c:v>261.60000000000002</c:v>
                </c:pt>
                <c:pt idx="1636">
                  <c:v>261.62</c:v>
                </c:pt>
                <c:pt idx="1637">
                  <c:v>261.64</c:v>
                </c:pt>
                <c:pt idx="1638">
                  <c:v>261.67</c:v>
                </c:pt>
                <c:pt idx="1639">
                  <c:v>261.69</c:v>
                </c:pt>
                <c:pt idx="1640">
                  <c:v>261.70999999999998</c:v>
                </c:pt>
                <c:pt idx="1641">
                  <c:v>261.74</c:v>
                </c:pt>
                <c:pt idx="1642">
                  <c:v>261.76</c:v>
                </c:pt>
                <c:pt idx="1643">
                  <c:v>261.77999999999997</c:v>
                </c:pt>
                <c:pt idx="1644">
                  <c:v>261.8</c:v>
                </c:pt>
                <c:pt idx="1645">
                  <c:v>261.82</c:v>
                </c:pt>
                <c:pt idx="1646">
                  <c:v>261.85000000000002</c:v>
                </c:pt>
                <c:pt idx="1647">
                  <c:v>261.87</c:v>
                </c:pt>
                <c:pt idx="1648">
                  <c:v>261.89</c:v>
                </c:pt>
                <c:pt idx="1649">
                  <c:v>261.91000000000003</c:v>
                </c:pt>
                <c:pt idx="1650">
                  <c:v>261.93</c:v>
                </c:pt>
                <c:pt idx="1651">
                  <c:v>261.95</c:v>
                </c:pt>
                <c:pt idx="1652">
                  <c:v>261.98</c:v>
                </c:pt>
                <c:pt idx="1653">
                  <c:v>262</c:v>
                </c:pt>
                <c:pt idx="1654">
                  <c:v>262.02</c:v>
                </c:pt>
                <c:pt idx="1655">
                  <c:v>262.04000000000002</c:v>
                </c:pt>
                <c:pt idx="1656">
                  <c:v>262.06</c:v>
                </c:pt>
                <c:pt idx="1657">
                  <c:v>262.08</c:v>
                </c:pt>
                <c:pt idx="1658">
                  <c:v>262.10000000000002</c:v>
                </c:pt>
                <c:pt idx="1659">
                  <c:v>262.12</c:v>
                </c:pt>
                <c:pt idx="1660">
                  <c:v>262.14</c:v>
                </c:pt>
                <c:pt idx="1661">
                  <c:v>262.16000000000003</c:v>
                </c:pt>
                <c:pt idx="1662">
                  <c:v>262.18</c:v>
                </c:pt>
                <c:pt idx="1663">
                  <c:v>262.2</c:v>
                </c:pt>
                <c:pt idx="1664">
                  <c:v>262.22000000000003</c:v>
                </c:pt>
                <c:pt idx="1665">
                  <c:v>262.24</c:v>
                </c:pt>
                <c:pt idx="1666">
                  <c:v>262.26</c:v>
                </c:pt>
                <c:pt idx="1667">
                  <c:v>262.27</c:v>
                </c:pt>
                <c:pt idx="1668">
                  <c:v>262.29000000000002</c:v>
                </c:pt>
                <c:pt idx="1669">
                  <c:v>262.29000000000002</c:v>
                </c:pt>
                <c:pt idx="1670">
                  <c:v>262.18</c:v>
                </c:pt>
                <c:pt idx="1671">
                  <c:v>261.97000000000003</c:v>
                </c:pt>
                <c:pt idx="1672">
                  <c:v>261.69</c:v>
                </c:pt>
                <c:pt idx="1673">
                  <c:v>261.37</c:v>
                </c:pt>
                <c:pt idx="1674">
                  <c:v>261.04000000000002</c:v>
                </c:pt>
                <c:pt idx="1675">
                  <c:v>260.7</c:v>
                </c:pt>
                <c:pt idx="1676">
                  <c:v>260.35000000000002</c:v>
                </c:pt>
                <c:pt idx="1677">
                  <c:v>260</c:v>
                </c:pt>
                <c:pt idx="1678">
                  <c:v>259.64999999999998</c:v>
                </c:pt>
                <c:pt idx="1679">
                  <c:v>259.29000000000002</c:v>
                </c:pt>
                <c:pt idx="1680">
                  <c:v>258.94</c:v>
                </c:pt>
                <c:pt idx="1681">
                  <c:v>258.58999999999997</c:v>
                </c:pt>
                <c:pt idx="1682">
                  <c:v>258.25</c:v>
                </c:pt>
                <c:pt idx="1683">
                  <c:v>257.89999999999998</c:v>
                </c:pt>
                <c:pt idx="1684">
                  <c:v>257.56</c:v>
                </c:pt>
                <c:pt idx="1685">
                  <c:v>257.22000000000003</c:v>
                </c:pt>
                <c:pt idx="1686">
                  <c:v>256.88</c:v>
                </c:pt>
                <c:pt idx="1687">
                  <c:v>256.54000000000002</c:v>
                </c:pt>
                <c:pt idx="1688">
                  <c:v>256.20999999999998</c:v>
                </c:pt>
                <c:pt idx="1689">
                  <c:v>255.88</c:v>
                </c:pt>
                <c:pt idx="1690">
                  <c:v>255.55</c:v>
                </c:pt>
                <c:pt idx="1691">
                  <c:v>255.23</c:v>
                </c:pt>
                <c:pt idx="1692">
                  <c:v>254.91</c:v>
                </c:pt>
                <c:pt idx="1693">
                  <c:v>254.59</c:v>
                </c:pt>
                <c:pt idx="1694">
                  <c:v>254.28</c:v>
                </c:pt>
                <c:pt idx="1695">
                  <c:v>253.97</c:v>
                </c:pt>
                <c:pt idx="1696">
                  <c:v>253.66</c:v>
                </c:pt>
                <c:pt idx="1697">
                  <c:v>253.35</c:v>
                </c:pt>
                <c:pt idx="1698">
                  <c:v>253.05</c:v>
                </c:pt>
                <c:pt idx="1699">
                  <c:v>252.75</c:v>
                </c:pt>
                <c:pt idx="1700">
                  <c:v>252.46</c:v>
                </c:pt>
                <c:pt idx="1701">
                  <c:v>252.17</c:v>
                </c:pt>
                <c:pt idx="1702">
                  <c:v>251.88</c:v>
                </c:pt>
                <c:pt idx="1703">
                  <c:v>251.59</c:v>
                </c:pt>
                <c:pt idx="1704">
                  <c:v>251.3</c:v>
                </c:pt>
                <c:pt idx="1705">
                  <c:v>251.02</c:v>
                </c:pt>
                <c:pt idx="1706">
                  <c:v>250.75</c:v>
                </c:pt>
                <c:pt idx="1707">
                  <c:v>250.47</c:v>
                </c:pt>
                <c:pt idx="1708">
                  <c:v>250.2</c:v>
                </c:pt>
                <c:pt idx="1709">
                  <c:v>249.93</c:v>
                </c:pt>
                <c:pt idx="1710">
                  <c:v>249.66</c:v>
                </c:pt>
                <c:pt idx="1711">
                  <c:v>249.4</c:v>
                </c:pt>
                <c:pt idx="1712">
                  <c:v>249.13</c:v>
                </c:pt>
                <c:pt idx="1713">
                  <c:v>248.88</c:v>
                </c:pt>
                <c:pt idx="1714">
                  <c:v>248.62</c:v>
                </c:pt>
                <c:pt idx="1715">
                  <c:v>248.37</c:v>
                </c:pt>
                <c:pt idx="1716">
                  <c:v>248.11</c:v>
                </c:pt>
                <c:pt idx="1717">
                  <c:v>247.86</c:v>
                </c:pt>
                <c:pt idx="1718">
                  <c:v>247.62</c:v>
                </c:pt>
                <c:pt idx="1719">
                  <c:v>247.37</c:v>
                </c:pt>
                <c:pt idx="1720">
                  <c:v>247.13</c:v>
                </c:pt>
                <c:pt idx="1721">
                  <c:v>246.89</c:v>
                </c:pt>
                <c:pt idx="1722">
                  <c:v>246.66</c:v>
                </c:pt>
                <c:pt idx="1723">
                  <c:v>246.42</c:v>
                </c:pt>
                <c:pt idx="1724">
                  <c:v>246.19</c:v>
                </c:pt>
                <c:pt idx="1725">
                  <c:v>245.96</c:v>
                </c:pt>
                <c:pt idx="1726">
                  <c:v>245.73</c:v>
                </c:pt>
                <c:pt idx="1727">
                  <c:v>245.5</c:v>
                </c:pt>
                <c:pt idx="1728">
                  <c:v>245.28</c:v>
                </c:pt>
                <c:pt idx="1729">
                  <c:v>245.06</c:v>
                </c:pt>
                <c:pt idx="1730">
                  <c:v>244.84</c:v>
                </c:pt>
                <c:pt idx="1731">
                  <c:v>244.62</c:v>
                </c:pt>
                <c:pt idx="1732">
                  <c:v>244.41</c:v>
                </c:pt>
                <c:pt idx="1733">
                  <c:v>244.19</c:v>
                </c:pt>
                <c:pt idx="1734">
                  <c:v>243.98</c:v>
                </c:pt>
                <c:pt idx="1735">
                  <c:v>243.77</c:v>
                </c:pt>
                <c:pt idx="1736">
                  <c:v>243.56</c:v>
                </c:pt>
                <c:pt idx="1737">
                  <c:v>243.36</c:v>
                </c:pt>
                <c:pt idx="1738">
                  <c:v>243.15</c:v>
                </c:pt>
                <c:pt idx="1739">
                  <c:v>242.95</c:v>
                </c:pt>
                <c:pt idx="1740">
                  <c:v>242.75</c:v>
                </c:pt>
                <c:pt idx="1741">
                  <c:v>242.55</c:v>
                </c:pt>
                <c:pt idx="1742">
                  <c:v>242.35</c:v>
                </c:pt>
                <c:pt idx="1743">
                  <c:v>242.16</c:v>
                </c:pt>
                <c:pt idx="1744">
                  <c:v>241.96</c:v>
                </c:pt>
                <c:pt idx="1745">
                  <c:v>241.77</c:v>
                </c:pt>
                <c:pt idx="1746">
                  <c:v>241.58</c:v>
                </c:pt>
                <c:pt idx="1747">
                  <c:v>241.39</c:v>
                </c:pt>
                <c:pt idx="1748">
                  <c:v>241.21</c:v>
                </c:pt>
                <c:pt idx="1749">
                  <c:v>241.02</c:v>
                </c:pt>
                <c:pt idx="1750">
                  <c:v>240.84</c:v>
                </c:pt>
                <c:pt idx="1751">
                  <c:v>240.65</c:v>
                </c:pt>
                <c:pt idx="1752">
                  <c:v>240.47</c:v>
                </c:pt>
                <c:pt idx="1753">
                  <c:v>240.29</c:v>
                </c:pt>
                <c:pt idx="1754">
                  <c:v>240.12</c:v>
                </c:pt>
                <c:pt idx="1755">
                  <c:v>239.94</c:v>
                </c:pt>
                <c:pt idx="1756">
                  <c:v>239.76</c:v>
                </c:pt>
                <c:pt idx="1757">
                  <c:v>239.59</c:v>
                </c:pt>
                <c:pt idx="1758">
                  <c:v>239.42</c:v>
                </c:pt>
                <c:pt idx="1759">
                  <c:v>239.25</c:v>
                </c:pt>
                <c:pt idx="1760">
                  <c:v>239.08</c:v>
                </c:pt>
                <c:pt idx="1761">
                  <c:v>238.91</c:v>
                </c:pt>
                <c:pt idx="1762">
                  <c:v>238.74</c:v>
                </c:pt>
                <c:pt idx="1763">
                  <c:v>238.58</c:v>
                </c:pt>
                <c:pt idx="1764">
                  <c:v>238.41</c:v>
                </c:pt>
                <c:pt idx="1765">
                  <c:v>238.25</c:v>
                </c:pt>
                <c:pt idx="1766">
                  <c:v>238.09</c:v>
                </c:pt>
                <c:pt idx="1767">
                  <c:v>237.93</c:v>
                </c:pt>
                <c:pt idx="1768">
                  <c:v>237.77</c:v>
                </c:pt>
                <c:pt idx="1769">
                  <c:v>237.61</c:v>
                </c:pt>
                <c:pt idx="1770">
                  <c:v>237.46</c:v>
                </c:pt>
                <c:pt idx="1771">
                  <c:v>237.3</c:v>
                </c:pt>
                <c:pt idx="1772">
                  <c:v>237.15</c:v>
                </c:pt>
                <c:pt idx="1773">
                  <c:v>237</c:v>
                </c:pt>
                <c:pt idx="1774">
                  <c:v>236.85</c:v>
                </c:pt>
                <c:pt idx="1775">
                  <c:v>236.7</c:v>
                </c:pt>
                <c:pt idx="1776">
                  <c:v>236.55</c:v>
                </c:pt>
                <c:pt idx="1777">
                  <c:v>236.4</c:v>
                </c:pt>
                <c:pt idx="1778">
                  <c:v>236.25</c:v>
                </c:pt>
                <c:pt idx="1779">
                  <c:v>236.11</c:v>
                </c:pt>
                <c:pt idx="1780">
                  <c:v>235.96</c:v>
                </c:pt>
                <c:pt idx="1781">
                  <c:v>235.82</c:v>
                </c:pt>
                <c:pt idx="1782">
                  <c:v>235.67</c:v>
                </c:pt>
                <c:pt idx="1783">
                  <c:v>235.53</c:v>
                </c:pt>
                <c:pt idx="1784">
                  <c:v>235.39</c:v>
                </c:pt>
                <c:pt idx="1785">
                  <c:v>235.25</c:v>
                </c:pt>
                <c:pt idx="1786">
                  <c:v>235.11</c:v>
                </c:pt>
                <c:pt idx="1787">
                  <c:v>234.98</c:v>
                </c:pt>
                <c:pt idx="1788">
                  <c:v>234.84</c:v>
                </c:pt>
                <c:pt idx="1789">
                  <c:v>234.71</c:v>
                </c:pt>
                <c:pt idx="1790">
                  <c:v>234.57</c:v>
                </c:pt>
                <c:pt idx="1791">
                  <c:v>234.44</c:v>
                </c:pt>
                <c:pt idx="1792">
                  <c:v>234.31</c:v>
                </c:pt>
                <c:pt idx="1793">
                  <c:v>234.17</c:v>
                </c:pt>
                <c:pt idx="1794">
                  <c:v>234.04</c:v>
                </c:pt>
                <c:pt idx="1795">
                  <c:v>233.91</c:v>
                </c:pt>
                <c:pt idx="1796">
                  <c:v>233.78</c:v>
                </c:pt>
                <c:pt idx="1797">
                  <c:v>233.66</c:v>
                </c:pt>
                <c:pt idx="1798">
                  <c:v>233.53</c:v>
                </c:pt>
                <c:pt idx="1799">
                  <c:v>233.4</c:v>
                </c:pt>
                <c:pt idx="1800">
                  <c:v>233.28</c:v>
                </c:pt>
                <c:pt idx="1801">
                  <c:v>233.15</c:v>
                </c:pt>
                <c:pt idx="1802">
                  <c:v>233.03</c:v>
                </c:pt>
                <c:pt idx="1803">
                  <c:v>232.91</c:v>
                </c:pt>
                <c:pt idx="1804">
                  <c:v>232.79</c:v>
                </c:pt>
                <c:pt idx="1805">
                  <c:v>232.67</c:v>
                </c:pt>
                <c:pt idx="1806">
                  <c:v>232.55</c:v>
                </c:pt>
                <c:pt idx="1807">
                  <c:v>232.43</c:v>
                </c:pt>
                <c:pt idx="1808">
                  <c:v>232.31</c:v>
                </c:pt>
                <c:pt idx="1809">
                  <c:v>232.19</c:v>
                </c:pt>
                <c:pt idx="1810">
                  <c:v>232.07</c:v>
                </c:pt>
                <c:pt idx="1811">
                  <c:v>231.96</c:v>
                </c:pt>
                <c:pt idx="1812">
                  <c:v>231.84</c:v>
                </c:pt>
                <c:pt idx="1813">
                  <c:v>231.73</c:v>
                </c:pt>
                <c:pt idx="1814">
                  <c:v>231.61</c:v>
                </c:pt>
                <c:pt idx="1815">
                  <c:v>231.5</c:v>
                </c:pt>
                <c:pt idx="1816">
                  <c:v>231.39</c:v>
                </c:pt>
                <c:pt idx="1817">
                  <c:v>231.28</c:v>
                </c:pt>
                <c:pt idx="1818">
                  <c:v>231.17</c:v>
                </c:pt>
                <c:pt idx="1819">
                  <c:v>231.06</c:v>
                </c:pt>
                <c:pt idx="1820">
                  <c:v>230.95</c:v>
                </c:pt>
                <c:pt idx="1821">
                  <c:v>230.84</c:v>
                </c:pt>
                <c:pt idx="1822">
                  <c:v>230.73</c:v>
                </c:pt>
                <c:pt idx="1823">
                  <c:v>230.62</c:v>
                </c:pt>
                <c:pt idx="1824">
                  <c:v>230.52</c:v>
                </c:pt>
                <c:pt idx="1825">
                  <c:v>230.41</c:v>
                </c:pt>
                <c:pt idx="1826">
                  <c:v>230.31</c:v>
                </c:pt>
                <c:pt idx="1827">
                  <c:v>230.2</c:v>
                </c:pt>
                <c:pt idx="1828">
                  <c:v>230.1</c:v>
                </c:pt>
                <c:pt idx="1829">
                  <c:v>229.99</c:v>
                </c:pt>
                <c:pt idx="1830">
                  <c:v>229.89</c:v>
                </c:pt>
                <c:pt idx="1831">
                  <c:v>229.79</c:v>
                </c:pt>
                <c:pt idx="1832">
                  <c:v>229.69</c:v>
                </c:pt>
                <c:pt idx="1833">
                  <c:v>229.59</c:v>
                </c:pt>
                <c:pt idx="1834">
                  <c:v>229.49</c:v>
                </c:pt>
                <c:pt idx="1835">
                  <c:v>229.39</c:v>
                </c:pt>
                <c:pt idx="1836">
                  <c:v>229.29</c:v>
                </c:pt>
                <c:pt idx="1837">
                  <c:v>229.19</c:v>
                </c:pt>
                <c:pt idx="1838">
                  <c:v>229.09</c:v>
                </c:pt>
                <c:pt idx="1839">
                  <c:v>229</c:v>
                </c:pt>
                <c:pt idx="1840">
                  <c:v>228.9</c:v>
                </c:pt>
                <c:pt idx="1841">
                  <c:v>228.8</c:v>
                </c:pt>
                <c:pt idx="1842">
                  <c:v>228.71</c:v>
                </c:pt>
                <c:pt idx="1843">
                  <c:v>228.61</c:v>
                </c:pt>
                <c:pt idx="1844">
                  <c:v>228.52</c:v>
                </c:pt>
                <c:pt idx="1845">
                  <c:v>228.43</c:v>
                </c:pt>
                <c:pt idx="1846">
                  <c:v>228.33</c:v>
                </c:pt>
                <c:pt idx="1847">
                  <c:v>228.24</c:v>
                </c:pt>
                <c:pt idx="1848">
                  <c:v>228.15</c:v>
                </c:pt>
                <c:pt idx="1849">
                  <c:v>228.06</c:v>
                </c:pt>
                <c:pt idx="1850">
                  <c:v>227.97</c:v>
                </c:pt>
                <c:pt idx="1851">
                  <c:v>227.88</c:v>
                </c:pt>
                <c:pt idx="1852">
                  <c:v>227.79</c:v>
                </c:pt>
                <c:pt idx="1853">
                  <c:v>227.7</c:v>
                </c:pt>
                <c:pt idx="1854">
                  <c:v>227.61</c:v>
                </c:pt>
                <c:pt idx="1855">
                  <c:v>227.52</c:v>
                </c:pt>
                <c:pt idx="1856">
                  <c:v>227.44</c:v>
                </c:pt>
                <c:pt idx="1857">
                  <c:v>227.35</c:v>
                </c:pt>
                <c:pt idx="1858">
                  <c:v>227.26</c:v>
                </c:pt>
                <c:pt idx="1859">
                  <c:v>227.18</c:v>
                </c:pt>
                <c:pt idx="1860">
                  <c:v>227.09</c:v>
                </c:pt>
                <c:pt idx="1861">
                  <c:v>227.01</c:v>
                </c:pt>
                <c:pt idx="1862">
                  <c:v>226.92</c:v>
                </c:pt>
                <c:pt idx="1863">
                  <c:v>226.84</c:v>
                </c:pt>
                <c:pt idx="1864">
                  <c:v>226.75</c:v>
                </c:pt>
                <c:pt idx="1865">
                  <c:v>226.67</c:v>
                </c:pt>
                <c:pt idx="1866">
                  <c:v>226.59</c:v>
                </c:pt>
                <c:pt idx="1867">
                  <c:v>226.51</c:v>
                </c:pt>
                <c:pt idx="1868">
                  <c:v>226.42</c:v>
                </c:pt>
                <c:pt idx="1869">
                  <c:v>226.34</c:v>
                </c:pt>
                <c:pt idx="1870">
                  <c:v>226.26</c:v>
                </c:pt>
                <c:pt idx="1871">
                  <c:v>226.18</c:v>
                </c:pt>
                <c:pt idx="1872">
                  <c:v>226.1</c:v>
                </c:pt>
                <c:pt idx="1873">
                  <c:v>226.02</c:v>
                </c:pt>
                <c:pt idx="1874">
                  <c:v>225.94</c:v>
                </c:pt>
                <c:pt idx="1875">
                  <c:v>225.87</c:v>
                </c:pt>
                <c:pt idx="1876">
                  <c:v>225.79</c:v>
                </c:pt>
                <c:pt idx="1877">
                  <c:v>225.71</c:v>
                </c:pt>
                <c:pt idx="1878">
                  <c:v>225.63</c:v>
                </c:pt>
                <c:pt idx="1879">
                  <c:v>225.56</c:v>
                </c:pt>
                <c:pt idx="1880">
                  <c:v>225.48</c:v>
                </c:pt>
                <c:pt idx="1881">
                  <c:v>225.4</c:v>
                </c:pt>
                <c:pt idx="1882">
                  <c:v>225.33</c:v>
                </c:pt>
                <c:pt idx="1883">
                  <c:v>225.25</c:v>
                </c:pt>
                <c:pt idx="1884">
                  <c:v>225.18</c:v>
                </c:pt>
                <c:pt idx="1885">
                  <c:v>225.1</c:v>
                </c:pt>
                <c:pt idx="1886">
                  <c:v>225.1</c:v>
                </c:pt>
                <c:pt idx="1887">
                  <c:v>225.16</c:v>
                </c:pt>
                <c:pt idx="1888">
                  <c:v>225.32</c:v>
                </c:pt>
                <c:pt idx="1889">
                  <c:v>225.55</c:v>
                </c:pt>
                <c:pt idx="1890">
                  <c:v>225.82</c:v>
                </c:pt>
                <c:pt idx="1891">
                  <c:v>226.11</c:v>
                </c:pt>
                <c:pt idx="1892">
                  <c:v>226.41</c:v>
                </c:pt>
                <c:pt idx="1893">
                  <c:v>226.71</c:v>
                </c:pt>
                <c:pt idx="1894">
                  <c:v>227.02</c:v>
                </c:pt>
                <c:pt idx="1895">
                  <c:v>227.34</c:v>
                </c:pt>
                <c:pt idx="1896">
                  <c:v>227.65</c:v>
                </c:pt>
                <c:pt idx="1897">
                  <c:v>227.97</c:v>
                </c:pt>
                <c:pt idx="1898">
                  <c:v>228.28</c:v>
                </c:pt>
                <c:pt idx="1899">
                  <c:v>228.6</c:v>
                </c:pt>
                <c:pt idx="1900">
                  <c:v>228.91</c:v>
                </c:pt>
                <c:pt idx="1901">
                  <c:v>229.23</c:v>
                </c:pt>
                <c:pt idx="1902">
                  <c:v>229.54</c:v>
                </c:pt>
                <c:pt idx="1903">
                  <c:v>229.85</c:v>
                </c:pt>
                <c:pt idx="1904">
                  <c:v>230.16</c:v>
                </c:pt>
                <c:pt idx="1905">
                  <c:v>230.47</c:v>
                </c:pt>
                <c:pt idx="1906">
                  <c:v>230.78</c:v>
                </c:pt>
                <c:pt idx="1907">
                  <c:v>231.08</c:v>
                </c:pt>
                <c:pt idx="1908">
                  <c:v>231.39</c:v>
                </c:pt>
                <c:pt idx="1909">
                  <c:v>231.69</c:v>
                </c:pt>
                <c:pt idx="1910">
                  <c:v>231.99</c:v>
                </c:pt>
                <c:pt idx="1911">
                  <c:v>232.28</c:v>
                </c:pt>
                <c:pt idx="1912">
                  <c:v>232.58</c:v>
                </c:pt>
                <c:pt idx="1913">
                  <c:v>232.87</c:v>
                </c:pt>
                <c:pt idx="1914">
                  <c:v>233.16</c:v>
                </c:pt>
                <c:pt idx="1915">
                  <c:v>233.44</c:v>
                </c:pt>
                <c:pt idx="1916">
                  <c:v>233.73</c:v>
                </c:pt>
                <c:pt idx="1917">
                  <c:v>234.01</c:v>
                </c:pt>
                <c:pt idx="1918">
                  <c:v>234.29</c:v>
                </c:pt>
                <c:pt idx="1919">
                  <c:v>234.57</c:v>
                </c:pt>
                <c:pt idx="1920">
                  <c:v>234.84</c:v>
                </c:pt>
                <c:pt idx="1921">
                  <c:v>235.11</c:v>
                </c:pt>
                <c:pt idx="1922">
                  <c:v>235.38</c:v>
                </c:pt>
                <c:pt idx="1923">
                  <c:v>235.65</c:v>
                </c:pt>
                <c:pt idx="1924">
                  <c:v>235.91</c:v>
                </c:pt>
                <c:pt idx="1925">
                  <c:v>236.18</c:v>
                </c:pt>
                <c:pt idx="1926">
                  <c:v>236.44</c:v>
                </c:pt>
                <c:pt idx="1927">
                  <c:v>236.69</c:v>
                </c:pt>
                <c:pt idx="1928">
                  <c:v>236.95</c:v>
                </c:pt>
                <c:pt idx="1929">
                  <c:v>237.2</c:v>
                </c:pt>
                <c:pt idx="1930">
                  <c:v>237.45</c:v>
                </c:pt>
                <c:pt idx="1931">
                  <c:v>237.7</c:v>
                </c:pt>
                <c:pt idx="1932">
                  <c:v>237.95</c:v>
                </c:pt>
                <c:pt idx="1933">
                  <c:v>238.19</c:v>
                </c:pt>
                <c:pt idx="1934">
                  <c:v>238.43</c:v>
                </c:pt>
                <c:pt idx="1935">
                  <c:v>238.67</c:v>
                </c:pt>
                <c:pt idx="1936">
                  <c:v>238.91</c:v>
                </c:pt>
                <c:pt idx="1937">
                  <c:v>239.14</c:v>
                </c:pt>
                <c:pt idx="1938">
                  <c:v>239.37</c:v>
                </c:pt>
                <c:pt idx="1939">
                  <c:v>239.6</c:v>
                </c:pt>
                <c:pt idx="1940">
                  <c:v>239.83</c:v>
                </c:pt>
                <c:pt idx="1941">
                  <c:v>240.06</c:v>
                </c:pt>
                <c:pt idx="1942">
                  <c:v>240.28</c:v>
                </c:pt>
                <c:pt idx="1943">
                  <c:v>240.5</c:v>
                </c:pt>
                <c:pt idx="1944">
                  <c:v>240.72</c:v>
                </c:pt>
                <c:pt idx="1945">
                  <c:v>240.94</c:v>
                </c:pt>
                <c:pt idx="1946">
                  <c:v>241.16</c:v>
                </c:pt>
                <c:pt idx="1947">
                  <c:v>241.37</c:v>
                </c:pt>
                <c:pt idx="1948">
                  <c:v>241.58</c:v>
                </c:pt>
                <c:pt idx="1949">
                  <c:v>241.79</c:v>
                </c:pt>
                <c:pt idx="1950">
                  <c:v>242</c:v>
                </c:pt>
                <c:pt idx="1951">
                  <c:v>242.2</c:v>
                </c:pt>
                <c:pt idx="1952">
                  <c:v>242.4</c:v>
                </c:pt>
                <c:pt idx="1953">
                  <c:v>242.61</c:v>
                </c:pt>
                <c:pt idx="1954">
                  <c:v>242.8</c:v>
                </c:pt>
                <c:pt idx="1955">
                  <c:v>243</c:v>
                </c:pt>
                <c:pt idx="1956">
                  <c:v>243.2</c:v>
                </c:pt>
                <c:pt idx="1957">
                  <c:v>243.39</c:v>
                </c:pt>
                <c:pt idx="1958">
                  <c:v>243.58</c:v>
                </c:pt>
                <c:pt idx="1959">
                  <c:v>243.77</c:v>
                </c:pt>
                <c:pt idx="1960">
                  <c:v>243.96</c:v>
                </c:pt>
                <c:pt idx="1961">
                  <c:v>244.14</c:v>
                </c:pt>
                <c:pt idx="1962">
                  <c:v>244.33</c:v>
                </c:pt>
                <c:pt idx="1963">
                  <c:v>244.51</c:v>
                </c:pt>
                <c:pt idx="1964">
                  <c:v>244.69</c:v>
                </c:pt>
                <c:pt idx="1965">
                  <c:v>244.87</c:v>
                </c:pt>
                <c:pt idx="1966">
                  <c:v>245.05</c:v>
                </c:pt>
                <c:pt idx="1967">
                  <c:v>245.22</c:v>
                </c:pt>
                <c:pt idx="1968">
                  <c:v>245.4</c:v>
                </c:pt>
                <c:pt idx="1969">
                  <c:v>245.57</c:v>
                </c:pt>
                <c:pt idx="1970">
                  <c:v>245.74</c:v>
                </c:pt>
                <c:pt idx="1971">
                  <c:v>245.91</c:v>
                </c:pt>
                <c:pt idx="1972">
                  <c:v>246.08</c:v>
                </c:pt>
                <c:pt idx="1973">
                  <c:v>246.24</c:v>
                </c:pt>
                <c:pt idx="1974">
                  <c:v>246.41</c:v>
                </c:pt>
                <c:pt idx="1975">
                  <c:v>246.57</c:v>
                </c:pt>
                <c:pt idx="1976">
                  <c:v>246.73</c:v>
                </c:pt>
                <c:pt idx="1977">
                  <c:v>246.89</c:v>
                </c:pt>
                <c:pt idx="1978">
                  <c:v>247.04</c:v>
                </c:pt>
                <c:pt idx="1979">
                  <c:v>247.2</c:v>
                </c:pt>
                <c:pt idx="1980">
                  <c:v>247.36</c:v>
                </c:pt>
                <c:pt idx="1981">
                  <c:v>247.51</c:v>
                </c:pt>
                <c:pt idx="1982">
                  <c:v>247.66</c:v>
                </c:pt>
                <c:pt idx="1983">
                  <c:v>247.81</c:v>
                </c:pt>
                <c:pt idx="1984">
                  <c:v>247.96</c:v>
                </c:pt>
                <c:pt idx="1985">
                  <c:v>248.11</c:v>
                </c:pt>
                <c:pt idx="1986">
                  <c:v>248.25</c:v>
                </c:pt>
                <c:pt idx="1987">
                  <c:v>248.4</c:v>
                </c:pt>
                <c:pt idx="1988">
                  <c:v>248.54</c:v>
                </c:pt>
                <c:pt idx="1989">
                  <c:v>248.68</c:v>
                </c:pt>
                <c:pt idx="1990">
                  <c:v>248.82</c:v>
                </c:pt>
                <c:pt idx="1991">
                  <c:v>248.96</c:v>
                </c:pt>
                <c:pt idx="1992">
                  <c:v>249.1</c:v>
                </c:pt>
                <c:pt idx="1993">
                  <c:v>249.23</c:v>
                </c:pt>
                <c:pt idx="1994">
                  <c:v>249.37</c:v>
                </c:pt>
                <c:pt idx="1995">
                  <c:v>249.5</c:v>
                </c:pt>
                <c:pt idx="1996">
                  <c:v>249.63</c:v>
                </c:pt>
                <c:pt idx="1997">
                  <c:v>249.76</c:v>
                </c:pt>
                <c:pt idx="1998">
                  <c:v>249.89</c:v>
                </c:pt>
                <c:pt idx="1999">
                  <c:v>250.02</c:v>
                </c:pt>
                <c:pt idx="2000">
                  <c:v>250.15</c:v>
                </c:pt>
                <c:pt idx="2001">
                  <c:v>250.27</c:v>
                </c:pt>
                <c:pt idx="2002">
                  <c:v>250.4</c:v>
                </c:pt>
                <c:pt idx="2003">
                  <c:v>250.52</c:v>
                </c:pt>
                <c:pt idx="2004">
                  <c:v>250.64</c:v>
                </c:pt>
                <c:pt idx="2005">
                  <c:v>250.77</c:v>
                </c:pt>
                <c:pt idx="2006">
                  <c:v>250.88</c:v>
                </c:pt>
                <c:pt idx="2007">
                  <c:v>251</c:v>
                </c:pt>
                <c:pt idx="2008">
                  <c:v>251.12</c:v>
                </c:pt>
                <c:pt idx="2009">
                  <c:v>251.24</c:v>
                </c:pt>
                <c:pt idx="2010">
                  <c:v>251.35</c:v>
                </c:pt>
                <c:pt idx="2011">
                  <c:v>251.47</c:v>
                </c:pt>
                <c:pt idx="2012">
                  <c:v>251.58</c:v>
                </c:pt>
                <c:pt idx="2013">
                  <c:v>251.69</c:v>
                </c:pt>
                <c:pt idx="2014">
                  <c:v>251.8</c:v>
                </c:pt>
                <c:pt idx="2015">
                  <c:v>251.91</c:v>
                </c:pt>
                <c:pt idx="2016">
                  <c:v>252.02</c:v>
                </c:pt>
                <c:pt idx="2017">
                  <c:v>252.13</c:v>
                </c:pt>
                <c:pt idx="2018">
                  <c:v>252.24</c:v>
                </c:pt>
                <c:pt idx="2019">
                  <c:v>252.34</c:v>
                </c:pt>
                <c:pt idx="2020">
                  <c:v>252.45</c:v>
                </c:pt>
                <c:pt idx="2021">
                  <c:v>252.55</c:v>
                </c:pt>
                <c:pt idx="2022">
                  <c:v>252.65</c:v>
                </c:pt>
                <c:pt idx="2023">
                  <c:v>252.76</c:v>
                </c:pt>
                <c:pt idx="2024">
                  <c:v>252.86</c:v>
                </c:pt>
                <c:pt idx="2025">
                  <c:v>252.96</c:v>
                </c:pt>
                <c:pt idx="2026">
                  <c:v>253.05</c:v>
                </c:pt>
                <c:pt idx="2027">
                  <c:v>253.15</c:v>
                </c:pt>
                <c:pt idx="2028">
                  <c:v>253.25</c:v>
                </c:pt>
                <c:pt idx="2029">
                  <c:v>253.35</c:v>
                </c:pt>
                <c:pt idx="2030">
                  <c:v>253.44</c:v>
                </c:pt>
                <c:pt idx="2031">
                  <c:v>253.53</c:v>
                </c:pt>
                <c:pt idx="2032">
                  <c:v>253.63</c:v>
                </c:pt>
                <c:pt idx="2033">
                  <c:v>253.72</c:v>
                </c:pt>
                <c:pt idx="2034">
                  <c:v>253.81</c:v>
                </c:pt>
                <c:pt idx="2035">
                  <c:v>253.9</c:v>
                </c:pt>
                <c:pt idx="2036">
                  <c:v>253.99</c:v>
                </c:pt>
                <c:pt idx="2037">
                  <c:v>254.08</c:v>
                </c:pt>
                <c:pt idx="2038">
                  <c:v>254.17</c:v>
                </c:pt>
                <c:pt idx="2039">
                  <c:v>254.26</c:v>
                </c:pt>
                <c:pt idx="2040">
                  <c:v>254.34</c:v>
                </c:pt>
                <c:pt idx="2041">
                  <c:v>254.43</c:v>
                </c:pt>
                <c:pt idx="2042">
                  <c:v>254.51</c:v>
                </c:pt>
                <c:pt idx="2043">
                  <c:v>254.6</c:v>
                </c:pt>
                <c:pt idx="2044">
                  <c:v>254.68</c:v>
                </c:pt>
                <c:pt idx="2045">
                  <c:v>254.76</c:v>
                </c:pt>
                <c:pt idx="2046">
                  <c:v>254.84</c:v>
                </c:pt>
                <c:pt idx="2047">
                  <c:v>254.93</c:v>
                </c:pt>
                <c:pt idx="2048">
                  <c:v>255.01</c:v>
                </c:pt>
                <c:pt idx="2049">
                  <c:v>255.09</c:v>
                </c:pt>
                <c:pt idx="2050">
                  <c:v>255.16</c:v>
                </c:pt>
                <c:pt idx="2051">
                  <c:v>255.24</c:v>
                </c:pt>
                <c:pt idx="2052">
                  <c:v>255.32</c:v>
                </c:pt>
                <c:pt idx="2053">
                  <c:v>255.4</c:v>
                </c:pt>
                <c:pt idx="2054">
                  <c:v>255.47</c:v>
                </c:pt>
                <c:pt idx="2055">
                  <c:v>255.55</c:v>
                </c:pt>
                <c:pt idx="2056">
                  <c:v>255.62</c:v>
                </c:pt>
                <c:pt idx="2057">
                  <c:v>255.69</c:v>
                </c:pt>
                <c:pt idx="2058">
                  <c:v>255.77</c:v>
                </c:pt>
                <c:pt idx="2059">
                  <c:v>255.84</c:v>
                </c:pt>
                <c:pt idx="2060">
                  <c:v>255.91</c:v>
                </c:pt>
                <c:pt idx="2061">
                  <c:v>255.98</c:v>
                </c:pt>
                <c:pt idx="2062">
                  <c:v>256.05</c:v>
                </c:pt>
                <c:pt idx="2063">
                  <c:v>256.12</c:v>
                </c:pt>
                <c:pt idx="2064">
                  <c:v>256.19</c:v>
                </c:pt>
                <c:pt idx="2065">
                  <c:v>256.26</c:v>
                </c:pt>
                <c:pt idx="2066">
                  <c:v>256.33</c:v>
                </c:pt>
                <c:pt idx="2067">
                  <c:v>256.39999999999998</c:v>
                </c:pt>
                <c:pt idx="2068">
                  <c:v>256.45999999999998</c:v>
                </c:pt>
                <c:pt idx="2069">
                  <c:v>256.52999999999997</c:v>
                </c:pt>
                <c:pt idx="2070">
                  <c:v>256.58999999999997</c:v>
                </c:pt>
                <c:pt idx="2071">
                  <c:v>256.66000000000003</c:v>
                </c:pt>
                <c:pt idx="2072">
                  <c:v>256.72000000000003</c:v>
                </c:pt>
                <c:pt idx="2073">
                  <c:v>256.79000000000002</c:v>
                </c:pt>
                <c:pt idx="2074">
                  <c:v>256.85000000000002</c:v>
                </c:pt>
                <c:pt idx="2075">
                  <c:v>256.91000000000003</c:v>
                </c:pt>
                <c:pt idx="2076">
                  <c:v>256.98</c:v>
                </c:pt>
                <c:pt idx="2077">
                  <c:v>257.04000000000002</c:v>
                </c:pt>
                <c:pt idx="2078">
                  <c:v>257.10000000000002</c:v>
                </c:pt>
                <c:pt idx="2079">
                  <c:v>257.16000000000003</c:v>
                </c:pt>
                <c:pt idx="2080">
                  <c:v>257.22000000000003</c:v>
                </c:pt>
                <c:pt idx="2081">
                  <c:v>257.27999999999997</c:v>
                </c:pt>
                <c:pt idx="2082">
                  <c:v>257.33999999999997</c:v>
                </c:pt>
                <c:pt idx="2083">
                  <c:v>257.39</c:v>
                </c:pt>
                <c:pt idx="2084">
                  <c:v>257.45</c:v>
                </c:pt>
                <c:pt idx="2085">
                  <c:v>257.51</c:v>
                </c:pt>
                <c:pt idx="2086">
                  <c:v>257.57</c:v>
                </c:pt>
                <c:pt idx="2087">
                  <c:v>257.62</c:v>
                </c:pt>
                <c:pt idx="2088">
                  <c:v>257.68</c:v>
                </c:pt>
                <c:pt idx="2089">
                  <c:v>257.73</c:v>
                </c:pt>
                <c:pt idx="2090">
                  <c:v>257.79000000000002</c:v>
                </c:pt>
                <c:pt idx="2091">
                  <c:v>257.83999999999997</c:v>
                </c:pt>
                <c:pt idx="2092">
                  <c:v>257.89999999999998</c:v>
                </c:pt>
                <c:pt idx="2093">
                  <c:v>257.95</c:v>
                </c:pt>
                <c:pt idx="2094">
                  <c:v>258</c:v>
                </c:pt>
                <c:pt idx="2095">
                  <c:v>258.05</c:v>
                </c:pt>
                <c:pt idx="2096">
                  <c:v>258.11</c:v>
                </c:pt>
                <c:pt idx="2097">
                  <c:v>258.16000000000003</c:v>
                </c:pt>
                <c:pt idx="2098">
                  <c:v>258.20999999999998</c:v>
                </c:pt>
                <c:pt idx="2099">
                  <c:v>258.26</c:v>
                </c:pt>
                <c:pt idx="2100">
                  <c:v>258.31</c:v>
                </c:pt>
                <c:pt idx="2101">
                  <c:v>258.36</c:v>
                </c:pt>
                <c:pt idx="2102">
                  <c:v>258.41000000000003</c:v>
                </c:pt>
                <c:pt idx="2103">
                  <c:v>258.45999999999998</c:v>
                </c:pt>
                <c:pt idx="2104">
                  <c:v>258.51</c:v>
                </c:pt>
                <c:pt idx="2105">
                  <c:v>258.55</c:v>
                </c:pt>
                <c:pt idx="2106">
                  <c:v>258.60000000000002</c:v>
                </c:pt>
                <c:pt idx="2107">
                  <c:v>258.64999999999998</c:v>
                </c:pt>
                <c:pt idx="2108">
                  <c:v>258.7</c:v>
                </c:pt>
                <c:pt idx="2109">
                  <c:v>258.74</c:v>
                </c:pt>
                <c:pt idx="2110">
                  <c:v>258.79000000000002</c:v>
                </c:pt>
                <c:pt idx="2111">
                  <c:v>258.83999999999997</c:v>
                </c:pt>
                <c:pt idx="2112">
                  <c:v>258.88</c:v>
                </c:pt>
                <c:pt idx="2113">
                  <c:v>258.93</c:v>
                </c:pt>
                <c:pt idx="2114">
                  <c:v>258.97000000000003</c:v>
                </c:pt>
                <c:pt idx="2115">
                  <c:v>259.01</c:v>
                </c:pt>
                <c:pt idx="2116">
                  <c:v>259.06</c:v>
                </c:pt>
                <c:pt idx="2117">
                  <c:v>259.10000000000002</c:v>
                </c:pt>
                <c:pt idx="2118">
                  <c:v>259.14</c:v>
                </c:pt>
                <c:pt idx="2119">
                  <c:v>259.19</c:v>
                </c:pt>
                <c:pt idx="2120">
                  <c:v>259.23</c:v>
                </c:pt>
                <c:pt idx="2121">
                  <c:v>259.27</c:v>
                </c:pt>
                <c:pt idx="2122">
                  <c:v>259.31</c:v>
                </c:pt>
                <c:pt idx="2123">
                  <c:v>259.35000000000002</c:v>
                </c:pt>
                <c:pt idx="2124">
                  <c:v>259.39</c:v>
                </c:pt>
                <c:pt idx="2125">
                  <c:v>259.44</c:v>
                </c:pt>
                <c:pt idx="2126">
                  <c:v>259.48</c:v>
                </c:pt>
                <c:pt idx="2127">
                  <c:v>259.52</c:v>
                </c:pt>
                <c:pt idx="2128">
                  <c:v>259.55</c:v>
                </c:pt>
                <c:pt idx="2129">
                  <c:v>259.58999999999997</c:v>
                </c:pt>
                <c:pt idx="2130">
                  <c:v>259.63</c:v>
                </c:pt>
                <c:pt idx="2131">
                  <c:v>259.67</c:v>
                </c:pt>
                <c:pt idx="2132">
                  <c:v>259.70999999999998</c:v>
                </c:pt>
                <c:pt idx="2133">
                  <c:v>259.75</c:v>
                </c:pt>
                <c:pt idx="2134">
                  <c:v>259.79000000000002</c:v>
                </c:pt>
                <c:pt idx="2135">
                  <c:v>259.82</c:v>
                </c:pt>
                <c:pt idx="2136">
                  <c:v>259.86</c:v>
                </c:pt>
                <c:pt idx="2137">
                  <c:v>259.89999999999998</c:v>
                </c:pt>
                <c:pt idx="2138">
                  <c:v>259.93</c:v>
                </c:pt>
                <c:pt idx="2139">
                  <c:v>259.97000000000003</c:v>
                </c:pt>
                <c:pt idx="2140">
                  <c:v>260.01</c:v>
                </c:pt>
                <c:pt idx="2141">
                  <c:v>260.04000000000002</c:v>
                </c:pt>
                <c:pt idx="2142">
                  <c:v>260.08</c:v>
                </c:pt>
                <c:pt idx="2143">
                  <c:v>260.11</c:v>
                </c:pt>
                <c:pt idx="2144">
                  <c:v>260.14999999999998</c:v>
                </c:pt>
                <c:pt idx="2145">
                  <c:v>260.18</c:v>
                </c:pt>
                <c:pt idx="2146">
                  <c:v>260.20999999999998</c:v>
                </c:pt>
                <c:pt idx="2147">
                  <c:v>260.25</c:v>
                </c:pt>
                <c:pt idx="2148">
                  <c:v>260.27999999999997</c:v>
                </c:pt>
                <c:pt idx="2149">
                  <c:v>260.32</c:v>
                </c:pt>
                <c:pt idx="2150">
                  <c:v>260.35000000000002</c:v>
                </c:pt>
                <c:pt idx="2151">
                  <c:v>260.38</c:v>
                </c:pt>
                <c:pt idx="2152">
                  <c:v>260.41000000000003</c:v>
                </c:pt>
                <c:pt idx="2153">
                  <c:v>260.45</c:v>
                </c:pt>
                <c:pt idx="2154">
                  <c:v>260.48</c:v>
                </c:pt>
                <c:pt idx="2155">
                  <c:v>260.51</c:v>
                </c:pt>
                <c:pt idx="2156">
                  <c:v>260.54000000000002</c:v>
                </c:pt>
                <c:pt idx="2157">
                  <c:v>260.57</c:v>
                </c:pt>
                <c:pt idx="2158">
                  <c:v>260.60000000000002</c:v>
                </c:pt>
                <c:pt idx="2159">
                  <c:v>260.64</c:v>
                </c:pt>
                <c:pt idx="2160">
                  <c:v>260.67</c:v>
                </c:pt>
                <c:pt idx="2161">
                  <c:v>260.7</c:v>
                </c:pt>
                <c:pt idx="2162">
                  <c:v>260.73</c:v>
                </c:pt>
                <c:pt idx="2163">
                  <c:v>260.76</c:v>
                </c:pt>
                <c:pt idx="2164">
                  <c:v>260.79000000000002</c:v>
                </c:pt>
                <c:pt idx="2165">
                  <c:v>260.82</c:v>
                </c:pt>
                <c:pt idx="2166">
                  <c:v>260.83999999999997</c:v>
                </c:pt>
                <c:pt idx="2167">
                  <c:v>260.87</c:v>
                </c:pt>
                <c:pt idx="2168">
                  <c:v>260.89999999999998</c:v>
                </c:pt>
                <c:pt idx="2169">
                  <c:v>260.93</c:v>
                </c:pt>
                <c:pt idx="2170">
                  <c:v>260.95999999999998</c:v>
                </c:pt>
                <c:pt idx="2171">
                  <c:v>260.99</c:v>
                </c:pt>
                <c:pt idx="2172">
                  <c:v>261.01</c:v>
                </c:pt>
                <c:pt idx="2173">
                  <c:v>261.04000000000002</c:v>
                </c:pt>
                <c:pt idx="2174">
                  <c:v>261.07</c:v>
                </c:pt>
                <c:pt idx="2175">
                  <c:v>261.10000000000002</c:v>
                </c:pt>
                <c:pt idx="2176">
                  <c:v>261.12</c:v>
                </c:pt>
                <c:pt idx="2177">
                  <c:v>261.14999999999998</c:v>
                </c:pt>
                <c:pt idx="2178">
                  <c:v>261.18</c:v>
                </c:pt>
                <c:pt idx="2179">
                  <c:v>261.2</c:v>
                </c:pt>
                <c:pt idx="2180">
                  <c:v>261.23</c:v>
                </c:pt>
                <c:pt idx="2181">
                  <c:v>261.26</c:v>
                </c:pt>
                <c:pt idx="2182">
                  <c:v>261.27999999999997</c:v>
                </c:pt>
                <c:pt idx="2183">
                  <c:v>261.31</c:v>
                </c:pt>
                <c:pt idx="2184">
                  <c:v>261.33</c:v>
                </c:pt>
                <c:pt idx="2185">
                  <c:v>261.36</c:v>
                </c:pt>
                <c:pt idx="2186">
                  <c:v>261.38</c:v>
                </c:pt>
                <c:pt idx="2187">
                  <c:v>261.41000000000003</c:v>
                </c:pt>
                <c:pt idx="2188">
                  <c:v>261.43</c:v>
                </c:pt>
                <c:pt idx="2189">
                  <c:v>261.45999999999998</c:v>
                </c:pt>
                <c:pt idx="2190">
                  <c:v>261.48</c:v>
                </c:pt>
                <c:pt idx="2191">
                  <c:v>261.51</c:v>
                </c:pt>
                <c:pt idx="2192">
                  <c:v>261.52999999999997</c:v>
                </c:pt>
                <c:pt idx="2193">
                  <c:v>261.55</c:v>
                </c:pt>
                <c:pt idx="2194">
                  <c:v>261.58</c:v>
                </c:pt>
                <c:pt idx="2195">
                  <c:v>261.60000000000002</c:v>
                </c:pt>
                <c:pt idx="2196">
                  <c:v>261.63</c:v>
                </c:pt>
                <c:pt idx="2197">
                  <c:v>261.64999999999998</c:v>
                </c:pt>
                <c:pt idx="2198">
                  <c:v>261.67</c:v>
                </c:pt>
                <c:pt idx="2199">
                  <c:v>261.69</c:v>
                </c:pt>
                <c:pt idx="2200">
                  <c:v>261.72000000000003</c:v>
                </c:pt>
                <c:pt idx="2201">
                  <c:v>261.74</c:v>
                </c:pt>
                <c:pt idx="2202">
                  <c:v>261.76</c:v>
                </c:pt>
                <c:pt idx="2203">
                  <c:v>261.77999999999997</c:v>
                </c:pt>
                <c:pt idx="2204">
                  <c:v>261.81</c:v>
                </c:pt>
                <c:pt idx="2205">
                  <c:v>261.83</c:v>
                </c:pt>
                <c:pt idx="2206">
                  <c:v>261.85000000000002</c:v>
                </c:pt>
                <c:pt idx="2207">
                  <c:v>261.87</c:v>
                </c:pt>
                <c:pt idx="2208">
                  <c:v>261.89</c:v>
                </c:pt>
                <c:pt idx="2209">
                  <c:v>261.91000000000003</c:v>
                </c:pt>
                <c:pt idx="2210">
                  <c:v>261.93</c:v>
                </c:pt>
                <c:pt idx="2211">
                  <c:v>261.95</c:v>
                </c:pt>
                <c:pt idx="2212">
                  <c:v>261.98</c:v>
                </c:pt>
                <c:pt idx="2213">
                  <c:v>262</c:v>
                </c:pt>
                <c:pt idx="2214">
                  <c:v>262.02</c:v>
                </c:pt>
                <c:pt idx="2215">
                  <c:v>262.04000000000002</c:v>
                </c:pt>
                <c:pt idx="2216">
                  <c:v>262.06</c:v>
                </c:pt>
                <c:pt idx="2217">
                  <c:v>262.08</c:v>
                </c:pt>
                <c:pt idx="2218">
                  <c:v>262.10000000000002</c:v>
                </c:pt>
                <c:pt idx="2219">
                  <c:v>262.12</c:v>
                </c:pt>
                <c:pt idx="2220">
                  <c:v>262.14</c:v>
                </c:pt>
                <c:pt idx="2221">
                  <c:v>262.16000000000003</c:v>
                </c:pt>
                <c:pt idx="2222">
                  <c:v>262.18</c:v>
                </c:pt>
                <c:pt idx="2223">
                  <c:v>262.19</c:v>
                </c:pt>
                <c:pt idx="2224">
                  <c:v>262.20999999999998</c:v>
                </c:pt>
              </c:numCache>
            </c:numRef>
          </c:yVal>
          <c:smooth val="1"/>
        </c:ser>
        <c:ser>
          <c:idx val="1"/>
          <c:order val="1"/>
          <c:tx>
            <c:v>OBC</c:v>
          </c:tx>
          <c:spPr>
            <a:ln w="25400">
              <a:solidFill>
                <a:schemeClr val="accent3"/>
              </a:solidFill>
            </a:ln>
          </c:spPr>
          <c:marker>
            <c:symbol val="none"/>
          </c:marker>
          <c:xVal>
            <c:numRef>
              <c:f>grafica_tem_tiempo!$B$2:$B$2226</c:f>
              <c:numCache>
                <c:formatCode>General</c:formatCode>
                <c:ptCount val="2225"/>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pt idx="972">
                  <c:v>9720</c:v>
                </c:pt>
                <c:pt idx="973">
                  <c:v>9730</c:v>
                </c:pt>
                <c:pt idx="974">
                  <c:v>9740</c:v>
                </c:pt>
                <c:pt idx="975">
                  <c:v>9750</c:v>
                </c:pt>
                <c:pt idx="976">
                  <c:v>9760</c:v>
                </c:pt>
                <c:pt idx="977">
                  <c:v>9770</c:v>
                </c:pt>
                <c:pt idx="978">
                  <c:v>9780</c:v>
                </c:pt>
                <c:pt idx="979">
                  <c:v>9790</c:v>
                </c:pt>
                <c:pt idx="980">
                  <c:v>9800</c:v>
                </c:pt>
                <c:pt idx="981">
                  <c:v>9810</c:v>
                </c:pt>
                <c:pt idx="982">
                  <c:v>9820</c:v>
                </c:pt>
                <c:pt idx="983">
                  <c:v>9830</c:v>
                </c:pt>
                <c:pt idx="984">
                  <c:v>9840</c:v>
                </c:pt>
                <c:pt idx="985">
                  <c:v>9850</c:v>
                </c:pt>
                <c:pt idx="986">
                  <c:v>9860</c:v>
                </c:pt>
                <c:pt idx="987">
                  <c:v>9870</c:v>
                </c:pt>
                <c:pt idx="988">
                  <c:v>9880</c:v>
                </c:pt>
                <c:pt idx="989">
                  <c:v>9890</c:v>
                </c:pt>
                <c:pt idx="990">
                  <c:v>9900</c:v>
                </c:pt>
                <c:pt idx="991">
                  <c:v>9910</c:v>
                </c:pt>
                <c:pt idx="992">
                  <c:v>9920</c:v>
                </c:pt>
                <c:pt idx="993">
                  <c:v>9930</c:v>
                </c:pt>
                <c:pt idx="994">
                  <c:v>9940</c:v>
                </c:pt>
                <c:pt idx="995">
                  <c:v>9950</c:v>
                </c:pt>
                <c:pt idx="996">
                  <c:v>9960</c:v>
                </c:pt>
                <c:pt idx="997">
                  <c:v>9970</c:v>
                </c:pt>
                <c:pt idx="998">
                  <c:v>9980</c:v>
                </c:pt>
                <c:pt idx="999">
                  <c:v>9990</c:v>
                </c:pt>
                <c:pt idx="1000">
                  <c:v>10000</c:v>
                </c:pt>
                <c:pt idx="1001">
                  <c:v>10010</c:v>
                </c:pt>
                <c:pt idx="1002">
                  <c:v>10020</c:v>
                </c:pt>
                <c:pt idx="1003">
                  <c:v>10030</c:v>
                </c:pt>
                <c:pt idx="1004">
                  <c:v>10040</c:v>
                </c:pt>
                <c:pt idx="1005">
                  <c:v>10050</c:v>
                </c:pt>
                <c:pt idx="1006">
                  <c:v>10060</c:v>
                </c:pt>
                <c:pt idx="1007">
                  <c:v>10070</c:v>
                </c:pt>
                <c:pt idx="1008">
                  <c:v>10080</c:v>
                </c:pt>
                <c:pt idx="1009">
                  <c:v>10090</c:v>
                </c:pt>
                <c:pt idx="1010">
                  <c:v>10100</c:v>
                </c:pt>
                <c:pt idx="1011">
                  <c:v>10110</c:v>
                </c:pt>
                <c:pt idx="1012">
                  <c:v>10120</c:v>
                </c:pt>
                <c:pt idx="1013">
                  <c:v>10130</c:v>
                </c:pt>
                <c:pt idx="1014">
                  <c:v>10140</c:v>
                </c:pt>
                <c:pt idx="1015">
                  <c:v>10150</c:v>
                </c:pt>
                <c:pt idx="1016">
                  <c:v>10160</c:v>
                </c:pt>
                <c:pt idx="1017">
                  <c:v>10170</c:v>
                </c:pt>
                <c:pt idx="1018">
                  <c:v>10180</c:v>
                </c:pt>
                <c:pt idx="1019">
                  <c:v>10190</c:v>
                </c:pt>
                <c:pt idx="1020">
                  <c:v>10200</c:v>
                </c:pt>
                <c:pt idx="1021">
                  <c:v>10210</c:v>
                </c:pt>
                <c:pt idx="1022">
                  <c:v>10220</c:v>
                </c:pt>
                <c:pt idx="1023">
                  <c:v>10230</c:v>
                </c:pt>
                <c:pt idx="1024">
                  <c:v>10240</c:v>
                </c:pt>
                <c:pt idx="1025">
                  <c:v>10250</c:v>
                </c:pt>
                <c:pt idx="1026">
                  <c:v>10260</c:v>
                </c:pt>
                <c:pt idx="1027">
                  <c:v>10270</c:v>
                </c:pt>
                <c:pt idx="1028">
                  <c:v>10280</c:v>
                </c:pt>
                <c:pt idx="1029">
                  <c:v>10290</c:v>
                </c:pt>
                <c:pt idx="1030">
                  <c:v>10300</c:v>
                </c:pt>
                <c:pt idx="1031">
                  <c:v>10310</c:v>
                </c:pt>
                <c:pt idx="1032">
                  <c:v>10320</c:v>
                </c:pt>
                <c:pt idx="1033">
                  <c:v>10330</c:v>
                </c:pt>
                <c:pt idx="1034">
                  <c:v>10340</c:v>
                </c:pt>
                <c:pt idx="1035">
                  <c:v>10350</c:v>
                </c:pt>
                <c:pt idx="1036">
                  <c:v>10360</c:v>
                </c:pt>
                <c:pt idx="1037">
                  <c:v>10370</c:v>
                </c:pt>
                <c:pt idx="1038">
                  <c:v>10380</c:v>
                </c:pt>
                <c:pt idx="1039">
                  <c:v>10390</c:v>
                </c:pt>
                <c:pt idx="1040">
                  <c:v>10400</c:v>
                </c:pt>
                <c:pt idx="1041">
                  <c:v>10410</c:v>
                </c:pt>
                <c:pt idx="1042">
                  <c:v>10420</c:v>
                </c:pt>
                <c:pt idx="1043">
                  <c:v>10430</c:v>
                </c:pt>
                <c:pt idx="1044">
                  <c:v>10440</c:v>
                </c:pt>
                <c:pt idx="1045">
                  <c:v>10450</c:v>
                </c:pt>
                <c:pt idx="1046">
                  <c:v>10460</c:v>
                </c:pt>
                <c:pt idx="1047">
                  <c:v>10470</c:v>
                </c:pt>
                <c:pt idx="1048">
                  <c:v>10480</c:v>
                </c:pt>
                <c:pt idx="1049">
                  <c:v>10490</c:v>
                </c:pt>
                <c:pt idx="1050">
                  <c:v>10500</c:v>
                </c:pt>
                <c:pt idx="1051">
                  <c:v>10510</c:v>
                </c:pt>
                <c:pt idx="1052">
                  <c:v>10520</c:v>
                </c:pt>
                <c:pt idx="1053">
                  <c:v>10530</c:v>
                </c:pt>
                <c:pt idx="1054">
                  <c:v>10540</c:v>
                </c:pt>
                <c:pt idx="1055">
                  <c:v>10550</c:v>
                </c:pt>
                <c:pt idx="1056">
                  <c:v>10560</c:v>
                </c:pt>
                <c:pt idx="1057">
                  <c:v>10570</c:v>
                </c:pt>
                <c:pt idx="1058">
                  <c:v>10580</c:v>
                </c:pt>
                <c:pt idx="1059">
                  <c:v>10590</c:v>
                </c:pt>
                <c:pt idx="1060">
                  <c:v>10600</c:v>
                </c:pt>
                <c:pt idx="1061">
                  <c:v>10610</c:v>
                </c:pt>
                <c:pt idx="1062">
                  <c:v>10620</c:v>
                </c:pt>
                <c:pt idx="1063">
                  <c:v>10630</c:v>
                </c:pt>
                <c:pt idx="1064">
                  <c:v>10640</c:v>
                </c:pt>
                <c:pt idx="1065">
                  <c:v>10650</c:v>
                </c:pt>
                <c:pt idx="1066">
                  <c:v>10660</c:v>
                </c:pt>
                <c:pt idx="1067">
                  <c:v>10670</c:v>
                </c:pt>
                <c:pt idx="1068">
                  <c:v>10680</c:v>
                </c:pt>
                <c:pt idx="1069">
                  <c:v>10690</c:v>
                </c:pt>
                <c:pt idx="1070">
                  <c:v>10700</c:v>
                </c:pt>
                <c:pt idx="1071">
                  <c:v>10710</c:v>
                </c:pt>
                <c:pt idx="1072">
                  <c:v>10720</c:v>
                </c:pt>
                <c:pt idx="1073">
                  <c:v>10730</c:v>
                </c:pt>
                <c:pt idx="1074">
                  <c:v>10740</c:v>
                </c:pt>
                <c:pt idx="1075">
                  <c:v>10750</c:v>
                </c:pt>
                <c:pt idx="1076">
                  <c:v>10760</c:v>
                </c:pt>
                <c:pt idx="1077">
                  <c:v>10770</c:v>
                </c:pt>
                <c:pt idx="1078">
                  <c:v>10780</c:v>
                </c:pt>
                <c:pt idx="1079">
                  <c:v>10790</c:v>
                </c:pt>
                <c:pt idx="1080">
                  <c:v>10800</c:v>
                </c:pt>
                <c:pt idx="1081">
                  <c:v>10810</c:v>
                </c:pt>
                <c:pt idx="1082">
                  <c:v>10820</c:v>
                </c:pt>
                <c:pt idx="1083">
                  <c:v>10830</c:v>
                </c:pt>
                <c:pt idx="1084">
                  <c:v>10840</c:v>
                </c:pt>
                <c:pt idx="1085">
                  <c:v>10850</c:v>
                </c:pt>
                <c:pt idx="1086">
                  <c:v>10860</c:v>
                </c:pt>
                <c:pt idx="1087">
                  <c:v>10870</c:v>
                </c:pt>
                <c:pt idx="1088">
                  <c:v>10880</c:v>
                </c:pt>
                <c:pt idx="1089">
                  <c:v>10890</c:v>
                </c:pt>
                <c:pt idx="1090">
                  <c:v>10900</c:v>
                </c:pt>
                <c:pt idx="1091">
                  <c:v>10910</c:v>
                </c:pt>
                <c:pt idx="1092">
                  <c:v>10920</c:v>
                </c:pt>
                <c:pt idx="1093">
                  <c:v>10930</c:v>
                </c:pt>
                <c:pt idx="1094">
                  <c:v>10940</c:v>
                </c:pt>
                <c:pt idx="1095">
                  <c:v>10950</c:v>
                </c:pt>
                <c:pt idx="1096">
                  <c:v>10960</c:v>
                </c:pt>
                <c:pt idx="1097">
                  <c:v>10970</c:v>
                </c:pt>
                <c:pt idx="1098">
                  <c:v>10980</c:v>
                </c:pt>
                <c:pt idx="1099">
                  <c:v>10990</c:v>
                </c:pt>
                <c:pt idx="1100">
                  <c:v>11000</c:v>
                </c:pt>
                <c:pt idx="1101">
                  <c:v>11010</c:v>
                </c:pt>
                <c:pt idx="1102">
                  <c:v>11020</c:v>
                </c:pt>
                <c:pt idx="1103">
                  <c:v>11030</c:v>
                </c:pt>
                <c:pt idx="1104">
                  <c:v>11040</c:v>
                </c:pt>
                <c:pt idx="1105">
                  <c:v>11050</c:v>
                </c:pt>
                <c:pt idx="1106">
                  <c:v>11060</c:v>
                </c:pt>
                <c:pt idx="1107">
                  <c:v>11070</c:v>
                </c:pt>
                <c:pt idx="1108">
                  <c:v>11080</c:v>
                </c:pt>
                <c:pt idx="1109">
                  <c:v>11090</c:v>
                </c:pt>
                <c:pt idx="1110">
                  <c:v>11100</c:v>
                </c:pt>
                <c:pt idx="1111">
                  <c:v>11110</c:v>
                </c:pt>
                <c:pt idx="1112">
                  <c:v>11120</c:v>
                </c:pt>
                <c:pt idx="1113">
                  <c:v>11130</c:v>
                </c:pt>
                <c:pt idx="1114">
                  <c:v>11140</c:v>
                </c:pt>
                <c:pt idx="1115">
                  <c:v>11150</c:v>
                </c:pt>
                <c:pt idx="1116">
                  <c:v>11160</c:v>
                </c:pt>
                <c:pt idx="1117">
                  <c:v>11170</c:v>
                </c:pt>
                <c:pt idx="1118">
                  <c:v>11180</c:v>
                </c:pt>
                <c:pt idx="1119">
                  <c:v>11190</c:v>
                </c:pt>
                <c:pt idx="1120">
                  <c:v>11200</c:v>
                </c:pt>
                <c:pt idx="1121">
                  <c:v>11210</c:v>
                </c:pt>
                <c:pt idx="1122">
                  <c:v>11220</c:v>
                </c:pt>
                <c:pt idx="1123">
                  <c:v>11230</c:v>
                </c:pt>
                <c:pt idx="1124">
                  <c:v>11240</c:v>
                </c:pt>
                <c:pt idx="1125">
                  <c:v>11250</c:v>
                </c:pt>
                <c:pt idx="1126">
                  <c:v>11260</c:v>
                </c:pt>
                <c:pt idx="1127">
                  <c:v>11270</c:v>
                </c:pt>
                <c:pt idx="1128">
                  <c:v>11280</c:v>
                </c:pt>
                <c:pt idx="1129">
                  <c:v>11290</c:v>
                </c:pt>
                <c:pt idx="1130">
                  <c:v>11300</c:v>
                </c:pt>
                <c:pt idx="1131">
                  <c:v>11310</c:v>
                </c:pt>
                <c:pt idx="1132">
                  <c:v>11320</c:v>
                </c:pt>
                <c:pt idx="1133">
                  <c:v>11330</c:v>
                </c:pt>
                <c:pt idx="1134">
                  <c:v>11340</c:v>
                </c:pt>
                <c:pt idx="1135">
                  <c:v>11350</c:v>
                </c:pt>
                <c:pt idx="1136">
                  <c:v>11360</c:v>
                </c:pt>
                <c:pt idx="1137">
                  <c:v>11370</c:v>
                </c:pt>
                <c:pt idx="1138">
                  <c:v>11380</c:v>
                </c:pt>
                <c:pt idx="1139">
                  <c:v>11390</c:v>
                </c:pt>
                <c:pt idx="1140">
                  <c:v>11400</c:v>
                </c:pt>
                <c:pt idx="1141">
                  <c:v>11410</c:v>
                </c:pt>
                <c:pt idx="1142">
                  <c:v>11420</c:v>
                </c:pt>
                <c:pt idx="1143">
                  <c:v>11430</c:v>
                </c:pt>
                <c:pt idx="1144">
                  <c:v>11440</c:v>
                </c:pt>
                <c:pt idx="1145">
                  <c:v>11450</c:v>
                </c:pt>
                <c:pt idx="1146">
                  <c:v>11460</c:v>
                </c:pt>
                <c:pt idx="1147">
                  <c:v>11470</c:v>
                </c:pt>
                <c:pt idx="1148">
                  <c:v>11480</c:v>
                </c:pt>
                <c:pt idx="1149">
                  <c:v>11490</c:v>
                </c:pt>
                <c:pt idx="1150">
                  <c:v>11500</c:v>
                </c:pt>
                <c:pt idx="1151">
                  <c:v>11510</c:v>
                </c:pt>
                <c:pt idx="1152">
                  <c:v>11520</c:v>
                </c:pt>
                <c:pt idx="1153">
                  <c:v>11530</c:v>
                </c:pt>
                <c:pt idx="1154">
                  <c:v>11540</c:v>
                </c:pt>
                <c:pt idx="1155">
                  <c:v>11550</c:v>
                </c:pt>
                <c:pt idx="1156">
                  <c:v>11560</c:v>
                </c:pt>
                <c:pt idx="1157">
                  <c:v>11570</c:v>
                </c:pt>
                <c:pt idx="1158">
                  <c:v>11580</c:v>
                </c:pt>
                <c:pt idx="1159">
                  <c:v>11590</c:v>
                </c:pt>
                <c:pt idx="1160">
                  <c:v>11600</c:v>
                </c:pt>
                <c:pt idx="1161">
                  <c:v>11610</c:v>
                </c:pt>
                <c:pt idx="1162">
                  <c:v>11620</c:v>
                </c:pt>
                <c:pt idx="1163">
                  <c:v>11630</c:v>
                </c:pt>
                <c:pt idx="1164">
                  <c:v>11640</c:v>
                </c:pt>
                <c:pt idx="1165">
                  <c:v>11650</c:v>
                </c:pt>
                <c:pt idx="1166">
                  <c:v>11660</c:v>
                </c:pt>
                <c:pt idx="1167">
                  <c:v>11670</c:v>
                </c:pt>
                <c:pt idx="1168">
                  <c:v>11680</c:v>
                </c:pt>
                <c:pt idx="1169">
                  <c:v>11690</c:v>
                </c:pt>
                <c:pt idx="1170">
                  <c:v>11700</c:v>
                </c:pt>
                <c:pt idx="1171">
                  <c:v>11710</c:v>
                </c:pt>
                <c:pt idx="1172">
                  <c:v>11720</c:v>
                </c:pt>
                <c:pt idx="1173">
                  <c:v>11730</c:v>
                </c:pt>
                <c:pt idx="1174">
                  <c:v>11740</c:v>
                </c:pt>
                <c:pt idx="1175">
                  <c:v>11750</c:v>
                </c:pt>
                <c:pt idx="1176">
                  <c:v>11760</c:v>
                </c:pt>
                <c:pt idx="1177">
                  <c:v>11770</c:v>
                </c:pt>
                <c:pt idx="1178">
                  <c:v>11780</c:v>
                </c:pt>
                <c:pt idx="1179">
                  <c:v>11790</c:v>
                </c:pt>
                <c:pt idx="1180">
                  <c:v>11800</c:v>
                </c:pt>
                <c:pt idx="1181">
                  <c:v>11810</c:v>
                </c:pt>
                <c:pt idx="1182">
                  <c:v>11820</c:v>
                </c:pt>
                <c:pt idx="1183">
                  <c:v>11830</c:v>
                </c:pt>
                <c:pt idx="1184">
                  <c:v>11840</c:v>
                </c:pt>
                <c:pt idx="1185">
                  <c:v>11850</c:v>
                </c:pt>
                <c:pt idx="1186">
                  <c:v>11860</c:v>
                </c:pt>
                <c:pt idx="1187">
                  <c:v>11870</c:v>
                </c:pt>
                <c:pt idx="1188">
                  <c:v>11880</c:v>
                </c:pt>
                <c:pt idx="1189">
                  <c:v>11890</c:v>
                </c:pt>
                <c:pt idx="1190">
                  <c:v>11900</c:v>
                </c:pt>
                <c:pt idx="1191">
                  <c:v>11910</c:v>
                </c:pt>
                <c:pt idx="1192">
                  <c:v>11920</c:v>
                </c:pt>
                <c:pt idx="1193">
                  <c:v>11930</c:v>
                </c:pt>
                <c:pt idx="1194">
                  <c:v>11940</c:v>
                </c:pt>
                <c:pt idx="1195">
                  <c:v>11950</c:v>
                </c:pt>
                <c:pt idx="1196">
                  <c:v>11960</c:v>
                </c:pt>
                <c:pt idx="1197">
                  <c:v>11970</c:v>
                </c:pt>
                <c:pt idx="1198">
                  <c:v>11980</c:v>
                </c:pt>
                <c:pt idx="1199">
                  <c:v>11990</c:v>
                </c:pt>
                <c:pt idx="1200">
                  <c:v>12000</c:v>
                </c:pt>
                <c:pt idx="1201">
                  <c:v>12010</c:v>
                </c:pt>
                <c:pt idx="1202">
                  <c:v>12020</c:v>
                </c:pt>
                <c:pt idx="1203">
                  <c:v>12030</c:v>
                </c:pt>
                <c:pt idx="1204">
                  <c:v>12040</c:v>
                </c:pt>
                <c:pt idx="1205">
                  <c:v>12050</c:v>
                </c:pt>
                <c:pt idx="1206">
                  <c:v>12060</c:v>
                </c:pt>
                <c:pt idx="1207">
                  <c:v>12070</c:v>
                </c:pt>
                <c:pt idx="1208">
                  <c:v>12080</c:v>
                </c:pt>
                <c:pt idx="1209">
                  <c:v>12090</c:v>
                </c:pt>
                <c:pt idx="1210">
                  <c:v>12100</c:v>
                </c:pt>
                <c:pt idx="1211">
                  <c:v>12110</c:v>
                </c:pt>
                <c:pt idx="1212">
                  <c:v>12120</c:v>
                </c:pt>
                <c:pt idx="1213">
                  <c:v>12130</c:v>
                </c:pt>
                <c:pt idx="1214">
                  <c:v>12140</c:v>
                </c:pt>
                <c:pt idx="1215">
                  <c:v>12150</c:v>
                </c:pt>
                <c:pt idx="1216">
                  <c:v>12160</c:v>
                </c:pt>
                <c:pt idx="1217">
                  <c:v>12170</c:v>
                </c:pt>
                <c:pt idx="1218">
                  <c:v>12180</c:v>
                </c:pt>
                <c:pt idx="1219">
                  <c:v>12190</c:v>
                </c:pt>
                <c:pt idx="1220">
                  <c:v>12200</c:v>
                </c:pt>
                <c:pt idx="1221">
                  <c:v>12210</c:v>
                </c:pt>
                <c:pt idx="1222">
                  <c:v>12220</c:v>
                </c:pt>
                <c:pt idx="1223">
                  <c:v>12230</c:v>
                </c:pt>
                <c:pt idx="1224">
                  <c:v>12240</c:v>
                </c:pt>
                <c:pt idx="1225">
                  <c:v>12250</c:v>
                </c:pt>
                <c:pt idx="1226">
                  <c:v>12260</c:v>
                </c:pt>
                <c:pt idx="1227">
                  <c:v>12270</c:v>
                </c:pt>
                <c:pt idx="1228">
                  <c:v>12280</c:v>
                </c:pt>
                <c:pt idx="1229">
                  <c:v>12290</c:v>
                </c:pt>
                <c:pt idx="1230">
                  <c:v>12300</c:v>
                </c:pt>
                <c:pt idx="1231">
                  <c:v>12310</c:v>
                </c:pt>
                <c:pt idx="1232">
                  <c:v>12320</c:v>
                </c:pt>
                <c:pt idx="1233">
                  <c:v>12330</c:v>
                </c:pt>
                <c:pt idx="1234">
                  <c:v>12340</c:v>
                </c:pt>
                <c:pt idx="1235">
                  <c:v>12350</c:v>
                </c:pt>
                <c:pt idx="1236">
                  <c:v>12360</c:v>
                </c:pt>
                <c:pt idx="1237">
                  <c:v>12370</c:v>
                </c:pt>
                <c:pt idx="1238">
                  <c:v>12380</c:v>
                </c:pt>
                <c:pt idx="1239">
                  <c:v>12390</c:v>
                </c:pt>
                <c:pt idx="1240">
                  <c:v>12400</c:v>
                </c:pt>
                <c:pt idx="1241">
                  <c:v>12410</c:v>
                </c:pt>
                <c:pt idx="1242">
                  <c:v>12420</c:v>
                </c:pt>
                <c:pt idx="1243">
                  <c:v>12430</c:v>
                </c:pt>
                <c:pt idx="1244">
                  <c:v>12440</c:v>
                </c:pt>
                <c:pt idx="1245">
                  <c:v>12450</c:v>
                </c:pt>
                <c:pt idx="1246">
                  <c:v>12460</c:v>
                </c:pt>
                <c:pt idx="1247">
                  <c:v>12470</c:v>
                </c:pt>
                <c:pt idx="1248">
                  <c:v>12480</c:v>
                </c:pt>
                <c:pt idx="1249">
                  <c:v>12490</c:v>
                </c:pt>
                <c:pt idx="1250">
                  <c:v>12500</c:v>
                </c:pt>
                <c:pt idx="1251">
                  <c:v>12510</c:v>
                </c:pt>
                <c:pt idx="1252">
                  <c:v>12520</c:v>
                </c:pt>
                <c:pt idx="1253">
                  <c:v>12530</c:v>
                </c:pt>
                <c:pt idx="1254">
                  <c:v>12540</c:v>
                </c:pt>
                <c:pt idx="1255">
                  <c:v>12550</c:v>
                </c:pt>
                <c:pt idx="1256">
                  <c:v>12560</c:v>
                </c:pt>
                <c:pt idx="1257">
                  <c:v>12570</c:v>
                </c:pt>
                <c:pt idx="1258">
                  <c:v>12580</c:v>
                </c:pt>
                <c:pt idx="1259">
                  <c:v>12590</c:v>
                </c:pt>
                <c:pt idx="1260">
                  <c:v>12600</c:v>
                </c:pt>
                <c:pt idx="1261">
                  <c:v>12610</c:v>
                </c:pt>
                <c:pt idx="1262">
                  <c:v>12620</c:v>
                </c:pt>
                <c:pt idx="1263">
                  <c:v>12630</c:v>
                </c:pt>
                <c:pt idx="1264">
                  <c:v>12640</c:v>
                </c:pt>
                <c:pt idx="1265">
                  <c:v>12650</c:v>
                </c:pt>
                <c:pt idx="1266">
                  <c:v>12660</c:v>
                </c:pt>
                <c:pt idx="1267">
                  <c:v>12670</c:v>
                </c:pt>
                <c:pt idx="1268">
                  <c:v>12680</c:v>
                </c:pt>
                <c:pt idx="1269">
                  <c:v>12690</c:v>
                </c:pt>
                <c:pt idx="1270">
                  <c:v>12700</c:v>
                </c:pt>
                <c:pt idx="1271">
                  <c:v>12710</c:v>
                </c:pt>
                <c:pt idx="1272">
                  <c:v>12720</c:v>
                </c:pt>
                <c:pt idx="1273">
                  <c:v>12730</c:v>
                </c:pt>
                <c:pt idx="1274">
                  <c:v>12740</c:v>
                </c:pt>
                <c:pt idx="1275">
                  <c:v>12750</c:v>
                </c:pt>
                <c:pt idx="1276">
                  <c:v>12760</c:v>
                </c:pt>
                <c:pt idx="1277">
                  <c:v>12770</c:v>
                </c:pt>
                <c:pt idx="1278">
                  <c:v>12780</c:v>
                </c:pt>
                <c:pt idx="1279">
                  <c:v>12790</c:v>
                </c:pt>
                <c:pt idx="1280">
                  <c:v>12800</c:v>
                </c:pt>
                <c:pt idx="1281">
                  <c:v>12810</c:v>
                </c:pt>
                <c:pt idx="1282">
                  <c:v>12820</c:v>
                </c:pt>
                <c:pt idx="1283">
                  <c:v>12830</c:v>
                </c:pt>
                <c:pt idx="1284">
                  <c:v>12840</c:v>
                </c:pt>
                <c:pt idx="1285">
                  <c:v>12850</c:v>
                </c:pt>
                <c:pt idx="1286">
                  <c:v>12860</c:v>
                </c:pt>
                <c:pt idx="1287">
                  <c:v>12870</c:v>
                </c:pt>
                <c:pt idx="1288">
                  <c:v>12880</c:v>
                </c:pt>
                <c:pt idx="1289">
                  <c:v>12890</c:v>
                </c:pt>
                <c:pt idx="1290">
                  <c:v>12900</c:v>
                </c:pt>
                <c:pt idx="1291">
                  <c:v>12910</c:v>
                </c:pt>
                <c:pt idx="1292">
                  <c:v>12920</c:v>
                </c:pt>
                <c:pt idx="1293">
                  <c:v>12930</c:v>
                </c:pt>
                <c:pt idx="1294">
                  <c:v>12940</c:v>
                </c:pt>
                <c:pt idx="1295">
                  <c:v>12950</c:v>
                </c:pt>
                <c:pt idx="1296">
                  <c:v>12960</c:v>
                </c:pt>
                <c:pt idx="1297">
                  <c:v>12970</c:v>
                </c:pt>
                <c:pt idx="1298">
                  <c:v>12980</c:v>
                </c:pt>
                <c:pt idx="1299">
                  <c:v>12990</c:v>
                </c:pt>
                <c:pt idx="1300">
                  <c:v>13000</c:v>
                </c:pt>
                <c:pt idx="1301">
                  <c:v>13010</c:v>
                </c:pt>
                <c:pt idx="1302">
                  <c:v>13020</c:v>
                </c:pt>
                <c:pt idx="1303">
                  <c:v>13030</c:v>
                </c:pt>
                <c:pt idx="1304">
                  <c:v>13040</c:v>
                </c:pt>
                <c:pt idx="1305">
                  <c:v>13050</c:v>
                </c:pt>
                <c:pt idx="1306">
                  <c:v>13060</c:v>
                </c:pt>
                <c:pt idx="1307">
                  <c:v>13070</c:v>
                </c:pt>
                <c:pt idx="1308">
                  <c:v>13080</c:v>
                </c:pt>
                <c:pt idx="1309">
                  <c:v>13090</c:v>
                </c:pt>
                <c:pt idx="1310">
                  <c:v>13100</c:v>
                </c:pt>
                <c:pt idx="1311">
                  <c:v>13110</c:v>
                </c:pt>
                <c:pt idx="1312">
                  <c:v>13120</c:v>
                </c:pt>
                <c:pt idx="1313">
                  <c:v>13130</c:v>
                </c:pt>
                <c:pt idx="1314">
                  <c:v>13140</c:v>
                </c:pt>
                <c:pt idx="1315">
                  <c:v>13150</c:v>
                </c:pt>
                <c:pt idx="1316">
                  <c:v>13160</c:v>
                </c:pt>
                <c:pt idx="1317">
                  <c:v>13170</c:v>
                </c:pt>
                <c:pt idx="1318">
                  <c:v>13180</c:v>
                </c:pt>
                <c:pt idx="1319">
                  <c:v>13190</c:v>
                </c:pt>
                <c:pt idx="1320">
                  <c:v>13200</c:v>
                </c:pt>
                <c:pt idx="1321">
                  <c:v>13210</c:v>
                </c:pt>
                <c:pt idx="1322">
                  <c:v>13220</c:v>
                </c:pt>
                <c:pt idx="1323">
                  <c:v>13230</c:v>
                </c:pt>
                <c:pt idx="1324">
                  <c:v>13240</c:v>
                </c:pt>
                <c:pt idx="1325">
                  <c:v>13250</c:v>
                </c:pt>
                <c:pt idx="1326">
                  <c:v>13260</c:v>
                </c:pt>
                <c:pt idx="1327">
                  <c:v>13270</c:v>
                </c:pt>
                <c:pt idx="1328">
                  <c:v>13280</c:v>
                </c:pt>
                <c:pt idx="1329">
                  <c:v>13290</c:v>
                </c:pt>
                <c:pt idx="1330">
                  <c:v>13300</c:v>
                </c:pt>
                <c:pt idx="1331">
                  <c:v>13310</c:v>
                </c:pt>
                <c:pt idx="1332">
                  <c:v>13320</c:v>
                </c:pt>
                <c:pt idx="1333">
                  <c:v>13330</c:v>
                </c:pt>
                <c:pt idx="1334">
                  <c:v>13340</c:v>
                </c:pt>
                <c:pt idx="1335">
                  <c:v>13350</c:v>
                </c:pt>
                <c:pt idx="1336">
                  <c:v>13360</c:v>
                </c:pt>
                <c:pt idx="1337">
                  <c:v>13370</c:v>
                </c:pt>
                <c:pt idx="1338">
                  <c:v>13380</c:v>
                </c:pt>
                <c:pt idx="1339">
                  <c:v>13390</c:v>
                </c:pt>
                <c:pt idx="1340">
                  <c:v>13400</c:v>
                </c:pt>
                <c:pt idx="1341">
                  <c:v>13410</c:v>
                </c:pt>
                <c:pt idx="1342">
                  <c:v>13420</c:v>
                </c:pt>
                <c:pt idx="1343">
                  <c:v>13430</c:v>
                </c:pt>
                <c:pt idx="1344">
                  <c:v>13440</c:v>
                </c:pt>
                <c:pt idx="1345">
                  <c:v>13450</c:v>
                </c:pt>
                <c:pt idx="1346">
                  <c:v>13460</c:v>
                </c:pt>
                <c:pt idx="1347">
                  <c:v>13470</c:v>
                </c:pt>
                <c:pt idx="1348">
                  <c:v>13480</c:v>
                </c:pt>
                <c:pt idx="1349">
                  <c:v>13490</c:v>
                </c:pt>
                <c:pt idx="1350">
                  <c:v>13500</c:v>
                </c:pt>
                <c:pt idx="1351">
                  <c:v>13510</c:v>
                </c:pt>
                <c:pt idx="1352">
                  <c:v>13520</c:v>
                </c:pt>
                <c:pt idx="1353">
                  <c:v>13530</c:v>
                </c:pt>
                <c:pt idx="1354">
                  <c:v>13540</c:v>
                </c:pt>
                <c:pt idx="1355">
                  <c:v>13550</c:v>
                </c:pt>
                <c:pt idx="1356">
                  <c:v>13560</c:v>
                </c:pt>
                <c:pt idx="1357">
                  <c:v>13570</c:v>
                </c:pt>
                <c:pt idx="1358">
                  <c:v>13580</c:v>
                </c:pt>
                <c:pt idx="1359">
                  <c:v>13590</c:v>
                </c:pt>
                <c:pt idx="1360">
                  <c:v>13600</c:v>
                </c:pt>
                <c:pt idx="1361">
                  <c:v>13610</c:v>
                </c:pt>
                <c:pt idx="1362">
                  <c:v>13620</c:v>
                </c:pt>
                <c:pt idx="1363">
                  <c:v>13630</c:v>
                </c:pt>
                <c:pt idx="1364">
                  <c:v>13640</c:v>
                </c:pt>
                <c:pt idx="1365">
                  <c:v>13650</c:v>
                </c:pt>
                <c:pt idx="1366">
                  <c:v>13660</c:v>
                </c:pt>
                <c:pt idx="1367">
                  <c:v>13670</c:v>
                </c:pt>
                <c:pt idx="1368">
                  <c:v>13680</c:v>
                </c:pt>
                <c:pt idx="1369">
                  <c:v>13690</c:v>
                </c:pt>
                <c:pt idx="1370">
                  <c:v>13700</c:v>
                </c:pt>
                <c:pt idx="1371">
                  <c:v>13710</c:v>
                </c:pt>
                <c:pt idx="1372">
                  <c:v>13720</c:v>
                </c:pt>
                <c:pt idx="1373">
                  <c:v>13730</c:v>
                </c:pt>
                <c:pt idx="1374">
                  <c:v>13740</c:v>
                </c:pt>
                <c:pt idx="1375">
                  <c:v>13750</c:v>
                </c:pt>
                <c:pt idx="1376">
                  <c:v>13760</c:v>
                </c:pt>
                <c:pt idx="1377">
                  <c:v>13770</c:v>
                </c:pt>
                <c:pt idx="1378">
                  <c:v>13780</c:v>
                </c:pt>
                <c:pt idx="1379">
                  <c:v>13790</c:v>
                </c:pt>
                <c:pt idx="1380">
                  <c:v>13800</c:v>
                </c:pt>
                <c:pt idx="1381">
                  <c:v>13810</c:v>
                </c:pt>
                <c:pt idx="1382">
                  <c:v>13820</c:v>
                </c:pt>
                <c:pt idx="1383">
                  <c:v>13830</c:v>
                </c:pt>
                <c:pt idx="1384">
                  <c:v>13840</c:v>
                </c:pt>
                <c:pt idx="1385">
                  <c:v>13850</c:v>
                </c:pt>
                <c:pt idx="1386">
                  <c:v>13860</c:v>
                </c:pt>
                <c:pt idx="1387">
                  <c:v>13870</c:v>
                </c:pt>
                <c:pt idx="1388">
                  <c:v>13880</c:v>
                </c:pt>
                <c:pt idx="1389">
                  <c:v>13890</c:v>
                </c:pt>
                <c:pt idx="1390">
                  <c:v>13900</c:v>
                </c:pt>
                <c:pt idx="1391">
                  <c:v>13910</c:v>
                </c:pt>
                <c:pt idx="1392">
                  <c:v>13920</c:v>
                </c:pt>
                <c:pt idx="1393">
                  <c:v>13930</c:v>
                </c:pt>
                <c:pt idx="1394">
                  <c:v>13940</c:v>
                </c:pt>
                <c:pt idx="1395">
                  <c:v>13950</c:v>
                </c:pt>
                <c:pt idx="1396">
                  <c:v>13960</c:v>
                </c:pt>
                <c:pt idx="1397">
                  <c:v>13970</c:v>
                </c:pt>
                <c:pt idx="1398">
                  <c:v>13980</c:v>
                </c:pt>
                <c:pt idx="1399">
                  <c:v>13990</c:v>
                </c:pt>
                <c:pt idx="1400">
                  <c:v>14000</c:v>
                </c:pt>
                <c:pt idx="1401">
                  <c:v>14010</c:v>
                </c:pt>
                <c:pt idx="1402">
                  <c:v>14020</c:v>
                </c:pt>
                <c:pt idx="1403">
                  <c:v>14030</c:v>
                </c:pt>
                <c:pt idx="1404">
                  <c:v>14040</c:v>
                </c:pt>
                <c:pt idx="1405">
                  <c:v>14050</c:v>
                </c:pt>
                <c:pt idx="1406">
                  <c:v>14060</c:v>
                </c:pt>
                <c:pt idx="1407">
                  <c:v>14070</c:v>
                </c:pt>
                <c:pt idx="1408">
                  <c:v>14080</c:v>
                </c:pt>
                <c:pt idx="1409">
                  <c:v>14090</c:v>
                </c:pt>
                <c:pt idx="1410">
                  <c:v>14100</c:v>
                </c:pt>
                <c:pt idx="1411">
                  <c:v>14110</c:v>
                </c:pt>
                <c:pt idx="1412">
                  <c:v>14120</c:v>
                </c:pt>
                <c:pt idx="1413">
                  <c:v>14130</c:v>
                </c:pt>
                <c:pt idx="1414">
                  <c:v>14140</c:v>
                </c:pt>
                <c:pt idx="1415">
                  <c:v>14150</c:v>
                </c:pt>
                <c:pt idx="1416">
                  <c:v>14160</c:v>
                </c:pt>
                <c:pt idx="1417">
                  <c:v>14170</c:v>
                </c:pt>
                <c:pt idx="1418">
                  <c:v>14180</c:v>
                </c:pt>
                <c:pt idx="1419">
                  <c:v>14190</c:v>
                </c:pt>
                <c:pt idx="1420">
                  <c:v>14200</c:v>
                </c:pt>
                <c:pt idx="1421">
                  <c:v>14210</c:v>
                </c:pt>
                <c:pt idx="1422">
                  <c:v>14220</c:v>
                </c:pt>
                <c:pt idx="1423">
                  <c:v>14230</c:v>
                </c:pt>
                <c:pt idx="1424">
                  <c:v>14240</c:v>
                </c:pt>
                <c:pt idx="1425">
                  <c:v>14250</c:v>
                </c:pt>
                <c:pt idx="1426">
                  <c:v>14260</c:v>
                </c:pt>
                <c:pt idx="1427">
                  <c:v>14270</c:v>
                </c:pt>
                <c:pt idx="1428">
                  <c:v>14280</c:v>
                </c:pt>
                <c:pt idx="1429">
                  <c:v>14290</c:v>
                </c:pt>
                <c:pt idx="1430">
                  <c:v>14300</c:v>
                </c:pt>
                <c:pt idx="1431">
                  <c:v>14310</c:v>
                </c:pt>
                <c:pt idx="1432">
                  <c:v>14320</c:v>
                </c:pt>
                <c:pt idx="1433">
                  <c:v>14330</c:v>
                </c:pt>
                <c:pt idx="1434">
                  <c:v>14340</c:v>
                </c:pt>
                <c:pt idx="1435">
                  <c:v>14350</c:v>
                </c:pt>
                <c:pt idx="1436">
                  <c:v>14360</c:v>
                </c:pt>
                <c:pt idx="1437">
                  <c:v>14370</c:v>
                </c:pt>
                <c:pt idx="1438">
                  <c:v>14380</c:v>
                </c:pt>
                <c:pt idx="1439">
                  <c:v>14390</c:v>
                </c:pt>
                <c:pt idx="1440">
                  <c:v>14400</c:v>
                </c:pt>
                <c:pt idx="1441">
                  <c:v>14410</c:v>
                </c:pt>
                <c:pt idx="1442">
                  <c:v>14420</c:v>
                </c:pt>
                <c:pt idx="1443">
                  <c:v>14430</c:v>
                </c:pt>
                <c:pt idx="1444">
                  <c:v>14440</c:v>
                </c:pt>
                <c:pt idx="1445">
                  <c:v>14450</c:v>
                </c:pt>
                <c:pt idx="1446">
                  <c:v>14460</c:v>
                </c:pt>
                <c:pt idx="1447">
                  <c:v>14470</c:v>
                </c:pt>
                <c:pt idx="1448">
                  <c:v>14480</c:v>
                </c:pt>
                <c:pt idx="1449">
                  <c:v>14490</c:v>
                </c:pt>
                <c:pt idx="1450">
                  <c:v>14500</c:v>
                </c:pt>
                <c:pt idx="1451">
                  <c:v>14510</c:v>
                </c:pt>
                <c:pt idx="1452">
                  <c:v>14520</c:v>
                </c:pt>
                <c:pt idx="1453">
                  <c:v>14530</c:v>
                </c:pt>
                <c:pt idx="1454">
                  <c:v>14540</c:v>
                </c:pt>
                <c:pt idx="1455">
                  <c:v>14550</c:v>
                </c:pt>
                <c:pt idx="1456">
                  <c:v>14560</c:v>
                </c:pt>
                <c:pt idx="1457">
                  <c:v>14570</c:v>
                </c:pt>
                <c:pt idx="1458">
                  <c:v>14580</c:v>
                </c:pt>
                <c:pt idx="1459">
                  <c:v>14590</c:v>
                </c:pt>
                <c:pt idx="1460">
                  <c:v>14600</c:v>
                </c:pt>
                <c:pt idx="1461">
                  <c:v>14610</c:v>
                </c:pt>
                <c:pt idx="1462">
                  <c:v>14620</c:v>
                </c:pt>
                <c:pt idx="1463">
                  <c:v>14630</c:v>
                </c:pt>
                <c:pt idx="1464">
                  <c:v>14640</c:v>
                </c:pt>
                <c:pt idx="1465">
                  <c:v>14650</c:v>
                </c:pt>
                <c:pt idx="1466">
                  <c:v>14660</c:v>
                </c:pt>
                <c:pt idx="1467">
                  <c:v>14670</c:v>
                </c:pt>
                <c:pt idx="1468">
                  <c:v>14680</c:v>
                </c:pt>
                <c:pt idx="1469">
                  <c:v>14690</c:v>
                </c:pt>
                <c:pt idx="1470">
                  <c:v>14700</c:v>
                </c:pt>
                <c:pt idx="1471">
                  <c:v>14710</c:v>
                </c:pt>
                <c:pt idx="1472">
                  <c:v>14720</c:v>
                </c:pt>
                <c:pt idx="1473">
                  <c:v>14730</c:v>
                </c:pt>
                <c:pt idx="1474">
                  <c:v>14740</c:v>
                </c:pt>
                <c:pt idx="1475">
                  <c:v>14750</c:v>
                </c:pt>
                <c:pt idx="1476">
                  <c:v>14760</c:v>
                </c:pt>
                <c:pt idx="1477">
                  <c:v>14770</c:v>
                </c:pt>
                <c:pt idx="1478">
                  <c:v>14780</c:v>
                </c:pt>
                <c:pt idx="1479">
                  <c:v>14790</c:v>
                </c:pt>
                <c:pt idx="1480">
                  <c:v>14800</c:v>
                </c:pt>
                <c:pt idx="1481">
                  <c:v>14810</c:v>
                </c:pt>
                <c:pt idx="1482">
                  <c:v>14820</c:v>
                </c:pt>
                <c:pt idx="1483">
                  <c:v>14830</c:v>
                </c:pt>
                <c:pt idx="1484">
                  <c:v>14840</c:v>
                </c:pt>
                <c:pt idx="1485">
                  <c:v>14850</c:v>
                </c:pt>
                <c:pt idx="1486">
                  <c:v>14860</c:v>
                </c:pt>
                <c:pt idx="1487">
                  <c:v>14870</c:v>
                </c:pt>
                <c:pt idx="1488">
                  <c:v>14880</c:v>
                </c:pt>
                <c:pt idx="1489">
                  <c:v>14890</c:v>
                </c:pt>
                <c:pt idx="1490">
                  <c:v>14900</c:v>
                </c:pt>
                <c:pt idx="1491">
                  <c:v>14910</c:v>
                </c:pt>
                <c:pt idx="1492">
                  <c:v>14920</c:v>
                </c:pt>
                <c:pt idx="1493">
                  <c:v>14930</c:v>
                </c:pt>
                <c:pt idx="1494">
                  <c:v>14940</c:v>
                </c:pt>
                <c:pt idx="1495">
                  <c:v>14950</c:v>
                </c:pt>
                <c:pt idx="1496">
                  <c:v>14960</c:v>
                </c:pt>
                <c:pt idx="1497">
                  <c:v>14970</c:v>
                </c:pt>
                <c:pt idx="1498">
                  <c:v>14980</c:v>
                </c:pt>
                <c:pt idx="1499">
                  <c:v>14990</c:v>
                </c:pt>
                <c:pt idx="1500">
                  <c:v>15000</c:v>
                </c:pt>
                <c:pt idx="1501">
                  <c:v>15010</c:v>
                </c:pt>
                <c:pt idx="1502">
                  <c:v>15020</c:v>
                </c:pt>
                <c:pt idx="1503">
                  <c:v>15030</c:v>
                </c:pt>
                <c:pt idx="1504">
                  <c:v>15040</c:v>
                </c:pt>
                <c:pt idx="1505">
                  <c:v>15050</c:v>
                </c:pt>
                <c:pt idx="1506">
                  <c:v>15060</c:v>
                </c:pt>
                <c:pt idx="1507">
                  <c:v>15070</c:v>
                </c:pt>
                <c:pt idx="1508">
                  <c:v>15080</c:v>
                </c:pt>
                <c:pt idx="1509">
                  <c:v>15090</c:v>
                </c:pt>
                <c:pt idx="1510">
                  <c:v>15100</c:v>
                </c:pt>
                <c:pt idx="1511">
                  <c:v>15110</c:v>
                </c:pt>
                <c:pt idx="1512">
                  <c:v>15120</c:v>
                </c:pt>
                <c:pt idx="1513">
                  <c:v>15130</c:v>
                </c:pt>
                <c:pt idx="1514">
                  <c:v>15140</c:v>
                </c:pt>
                <c:pt idx="1515">
                  <c:v>15150</c:v>
                </c:pt>
                <c:pt idx="1516">
                  <c:v>15160</c:v>
                </c:pt>
                <c:pt idx="1517">
                  <c:v>15170</c:v>
                </c:pt>
                <c:pt idx="1518">
                  <c:v>15180</c:v>
                </c:pt>
                <c:pt idx="1519">
                  <c:v>15190</c:v>
                </c:pt>
                <c:pt idx="1520">
                  <c:v>15200</c:v>
                </c:pt>
                <c:pt idx="1521">
                  <c:v>15210</c:v>
                </c:pt>
                <c:pt idx="1522">
                  <c:v>15220</c:v>
                </c:pt>
                <c:pt idx="1523">
                  <c:v>15230</c:v>
                </c:pt>
                <c:pt idx="1524">
                  <c:v>15240</c:v>
                </c:pt>
                <c:pt idx="1525">
                  <c:v>15250</c:v>
                </c:pt>
                <c:pt idx="1526">
                  <c:v>15260</c:v>
                </c:pt>
                <c:pt idx="1527">
                  <c:v>15270</c:v>
                </c:pt>
                <c:pt idx="1528">
                  <c:v>15280</c:v>
                </c:pt>
                <c:pt idx="1529">
                  <c:v>15290</c:v>
                </c:pt>
                <c:pt idx="1530">
                  <c:v>15300</c:v>
                </c:pt>
                <c:pt idx="1531">
                  <c:v>15310</c:v>
                </c:pt>
                <c:pt idx="1532">
                  <c:v>15320</c:v>
                </c:pt>
                <c:pt idx="1533">
                  <c:v>15330</c:v>
                </c:pt>
                <c:pt idx="1534">
                  <c:v>15340</c:v>
                </c:pt>
                <c:pt idx="1535">
                  <c:v>15350</c:v>
                </c:pt>
                <c:pt idx="1536">
                  <c:v>15360</c:v>
                </c:pt>
                <c:pt idx="1537">
                  <c:v>15370</c:v>
                </c:pt>
                <c:pt idx="1538">
                  <c:v>15380</c:v>
                </c:pt>
                <c:pt idx="1539">
                  <c:v>15390</c:v>
                </c:pt>
                <c:pt idx="1540">
                  <c:v>15400</c:v>
                </c:pt>
                <c:pt idx="1541">
                  <c:v>15410</c:v>
                </c:pt>
                <c:pt idx="1542">
                  <c:v>15420</c:v>
                </c:pt>
                <c:pt idx="1543">
                  <c:v>15430</c:v>
                </c:pt>
                <c:pt idx="1544">
                  <c:v>15440</c:v>
                </c:pt>
                <c:pt idx="1545">
                  <c:v>15450</c:v>
                </c:pt>
                <c:pt idx="1546">
                  <c:v>15460</c:v>
                </c:pt>
                <c:pt idx="1547">
                  <c:v>15470</c:v>
                </c:pt>
                <c:pt idx="1548">
                  <c:v>15480</c:v>
                </c:pt>
                <c:pt idx="1549">
                  <c:v>15490</c:v>
                </c:pt>
                <c:pt idx="1550">
                  <c:v>15500</c:v>
                </c:pt>
                <c:pt idx="1551">
                  <c:v>15510</c:v>
                </c:pt>
                <c:pt idx="1552">
                  <c:v>15520</c:v>
                </c:pt>
                <c:pt idx="1553">
                  <c:v>15530</c:v>
                </c:pt>
                <c:pt idx="1554">
                  <c:v>15540</c:v>
                </c:pt>
                <c:pt idx="1555">
                  <c:v>15550</c:v>
                </c:pt>
                <c:pt idx="1556">
                  <c:v>15560</c:v>
                </c:pt>
                <c:pt idx="1557">
                  <c:v>15570</c:v>
                </c:pt>
                <c:pt idx="1558">
                  <c:v>15580</c:v>
                </c:pt>
                <c:pt idx="1559">
                  <c:v>15590</c:v>
                </c:pt>
                <c:pt idx="1560">
                  <c:v>15600</c:v>
                </c:pt>
                <c:pt idx="1561">
                  <c:v>15610</c:v>
                </c:pt>
                <c:pt idx="1562">
                  <c:v>15620</c:v>
                </c:pt>
                <c:pt idx="1563">
                  <c:v>15630</c:v>
                </c:pt>
                <c:pt idx="1564">
                  <c:v>15640</c:v>
                </c:pt>
                <c:pt idx="1565">
                  <c:v>15650</c:v>
                </c:pt>
                <c:pt idx="1566">
                  <c:v>15660</c:v>
                </c:pt>
                <c:pt idx="1567">
                  <c:v>15670</c:v>
                </c:pt>
                <c:pt idx="1568">
                  <c:v>15680</c:v>
                </c:pt>
                <c:pt idx="1569">
                  <c:v>15690</c:v>
                </c:pt>
                <c:pt idx="1570">
                  <c:v>15700</c:v>
                </c:pt>
                <c:pt idx="1571">
                  <c:v>15710</c:v>
                </c:pt>
                <c:pt idx="1572">
                  <c:v>15720</c:v>
                </c:pt>
                <c:pt idx="1573">
                  <c:v>15730</c:v>
                </c:pt>
                <c:pt idx="1574">
                  <c:v>15740</c:v>
                </c:pt>
                <c:pt idx="1575">
                  <c:v>15750</c:v>
                </c:pt>
                <c:pt idx="1576">
                  <c:v>15760</c:v>
                </c:pt>
                <c:pt idx="1577">
                  <c:v>15770</c:v>
                </c:pt>
                <c:pt idx="1578">
                  <c:v>15780</c:v>
                </c:pt>
                <c:pt idx="1579">
                  <c:v>15790</c:v>
                </c:pt>
                <c:pt idx="1580">
                  <c:v>15800</c:v>
                </c:pt>
                <c:pt idx="1581">
                  <c:v>15810</c:v>
                </c:pt>
                <c:pt idx="1582">
                  <c:v>15820</c:v>
                </c:pt>
                <c:pt idx="1583">
                  <c:v>15830</c:v>
                </c:pt>
                <c:pt idx="1584">
                  <c:v>15840</c:v>
                </c:pt>
                <c:pt idx="1585">
                  <c:v>15850</c:v>
                </c:pt>
                <c:pt idx="1586">
                  <c:v>15860</c:v>
                </c:pt>
                <c:pt idx="1587">
                  <c:v>15870</c:v>
                </c:pt>
                <c:pt idx="1588">
                  <c:v>15880</c:v>
                </c:pt>
                <c:pt idx="1589">
                  <c:v>15890</c:v>
                </c:pt>
                <c:pt idx="1590">
                  <c:v>15900</c:v>
                </c:pt>
                <c:pt idx="1591">
                  <c:v>15910</c:v>
                </c:pt>
                <c:pt idx="1592">
                  <c:v>15920</c:v>
                </c:pt>
                <c:pt idx="1593">
                  <c:v>15930</c:v>
                </c:pt>
                <c:pt idx="1594">
                  <c:v>15940</c:v>
                </c:pt>
                <c:pt idx="1595">
                  <c:v>15950</c:v>
                </c:pt>
                <c:pt idx="1596">
                  <c:v>15960</c:v>
                </c:pt>
                <c:pt idx="1597">
                  <c:v>15970</c:v>
                </c:pt>
                <c:pt idx="1598">
                  <c:v>15980</c:v>
                </c:pt>
                <c:pt idx="1599">
                  <c:v>15990</c:v>
                </c:pt>
                <c:pt idx="1600">
                  <c:v>16000</c:v>
                </c:pt>
                <c:pt idx="1601">
                  <c:v>16010</c:v>
                </c:pt>
                <c:pt idx="1602">
                  <c:v>16020</c:v>
                </c:pt>
                <c:pt idx="1603">
                  <c:v>16030</c:v>
                </c:pt>
                <c:pt idx="1604">
                  <c:v>16040</c:v>
                </c:pt>
                <c:pt idx="1605">
                  <c:v>16050</c:v>
                </c:pt>
                <c:pt idx="1606">
                  <c:v>16060</c:v>
                </c:pt>
                <c:pt idx="1607">
                  <c:v>16070</c:v>
                </c:pt>
                <c:pt idx="1608">
                  <c:v>16080</c:v>
                </c:pt>
                <c:pt idx="1609">
                  <c:v>16090</c:v>
                </c:pt>
                <c:pt idx="1610">
                  <c:v>16100</c:v>
                </c:pt>
                <c:pt idx="1611">
                  <c:v>16110</c:v>
                </c:pt>
                <c:pt idx="1612">
                  <c:v>16120</c:v>
                </c:pt>
                <c:pt idx="1613">
                  <c:v>16130</c:v>
                </c:pt>
                <c:pt idx="1614">
                  <c:v>16140</c:v>
                </c:pt>
                <c:pt idx="1615">
                  <c:v>16150</c:v>
                </c:pt>
                <c:pt idx="1616">
                  <c:v>16160</c:v>
                </c:pt>
                <c:pt idx="1617">
                  <c:v>16170</c:v>
                </c:pt>
                <c:pt idx="1618">
                  <c:v>16180</c:v>
                </c:pt>
                <c:pt idx="1619">
                  <c:v>16190</c:v>
                </c:pt>
                <c:pt idx="1620">
                  <c:v>16200</c:v>
                </c:pt>
                <c:pt idx="1621">
                  <c:v>16210</c:v>
                </c:pt>
                <c:pt idx="1622">
                  <c:v>16220</c:v>
                </c:pt>
                <c:pt idx="1623">
                  <c:v>16230</c:v>
                </c:pt>
                <c:pt idx="1624">
                  <c:v>16240</c:v>
                </c:pt>
                <c:pt idx="1625">
                  <c:v>16250</c:v>
                </c:pt>
                <c:pt idx="1626">
                  <c:v>16260</c:v>
                </c:pt>
                <c:pt idx="1627">
                  <c:v>16270</c:v>
                </c:pt>
                <c:pt idx="1628">
                  <c:v>16280</c:v>
                </c:pt>
                <c:pt idx="1629">
                  <c:v>16290</c:v>
                </c:pt>
                <c:pt idx="1630">
                  <c:v>16300</c:v>
                </c:pt>
                <c:pt idx="1631">
                  <c:v>16310</c:v>
                </c:pt>
                <c:pt idx="1632">
                  <c:v>16320</c:v>
                </c:pt>
                <c:pt idx="1633">
                  <c:v>16330</c:v>
                </c:pt>
                <c:pt idx="1634">
                  <c:v>16340</c:v>
                </c:pt>
                <c:pt idx="1635">
                  <c:v>16350</c:v>
                </c:pt>
                <c:pt idx="1636">
                  <c:v>16360</c:v>
                </c:pt>
                <c:pt idx="1637">
                  <c:v>16370</c:v>
                </c:pt>
                <c:pt idx="1638">
                  <c:v>16380</c:v>
                </c:pt>
                <c:pt idx="1639">
                  <c:v>16390</c:v>
                </c:pt>
                <c:pt idx="1640">
                  <c:v>16400</c:v>
                </c:pt>
                <c:pt idx="1641">
                  <c:v>16410</c:v>
                </c:pt>
                <c:pt idx="1642">
                  <c:v>16420</c:v>
                </c:pt>
                <c:pt idx="1643">
                  <c:v>16430</c:v>
                </c:pt>
                <c:pt idx="1644">
                  <c:v>16440</c:v>
                </c:pt>
                <c:pt idx="1645">
                  <c:v>16450</c:v>
                </c:pt>
                <c:pt idx="1646">
                  <c:v>16460</c:v>
                </c:pt>
                <c:pt idx="1647">
                  <c:v>16470</c:v>
                </c:pt>
                <c:pt idx="1648">
                  <c:v>16480</c:v>
                </c:pt>
                <c:pt idx="1649">
                  <c:v>16490</c:v>
                </c:pt>
                <c:pt idx="1650">
                  <c:v>16500</c:v>
                </c:pt>
                <c:pt idx="1651">
                  <c:v>16510</c:v>
                </c:pt>
                <c:pt idx="1652">
                  <c:v>16520</c:v>
                </c:pt>
                <c:pt idx="1653">
                  <c:v>16530</c:v>
                </c:pt>
                <c:pt idx="1654">
                  <c:v>16540</c:v>
                </c:pt>
                <c:pt idx="1655">
                  <c:v>16550</c:v>
                </c:pt>
                <c:pt idx="1656">
                  <c:v>16560</c:v>
                </c:pt>
                <c:pt idx="1657">
                  <c:v>16570</c:v>
                </c:pt>
                <c:pt idx="1658">
                  <c:v>16580</c:v>
                </c:pt>
                <c:pt idx="1659">
                  <c:v>16590</c:v>
                </c:pt>
                <c:pt idx="1660">
                  <c:v>16600</c:v>
                </c:pt>
                <c:pt idx="1661">
                  <c:v>16610</c:v>
                </c:pt>
                <c:pt idx="1662">
                  <c:v>16620</c:v>
                </c:pt>
                <c:pt idx="1663">
                  <c:v>16630</c:v>
                </c:pt>
                <c:pt idx="1664">
                  <c:v>16640</c:v>
                </c:pt>
                <c:pt idx="1665">
                  <c:v>16650</c:v>
                </c:pt>
                <c:pt idx="1666">
                  <c:v>16660</c:v>
                </c:pt>
                <c:pt idx="1667">
                  <c:v>16670</c:v>
                </c:pt>
                <c:pt idx="1668">
                  <c:v>16680</c:v>
                </c:pt>
                <c:pt idx="1669">
                  <c:v>16690</c:v>
                </c:pt>
                <c:pt idx="1670">
                  <c:v>16700</c:v>
                </c:pt>
                <c:pt idx="1671">
                  <c:v>16710</c:v>
                </c:pt>
                <c:pt idx="1672">
                  <c:v>16720</c:v>
                </c:pt>
                <c:pt idx="1673">
                  <c:v>16730</c:v>
                </c:pt>
                <c:pt idx="1674">
                  <c:v>16740</c:v>
                </c:pt>
                <c:pt idx="1675">
                  <c:v>16750</c:v>
                </c:pt>
                <c:pt idx="1676">
                  <c:v>16760</c:v>
                </c:pt>
                <c:pt idx="1677">
                  <c:v>16770</c:v>
                </c:pt>
                <c:pt idx="1678">
                  <c:v>16780</c:v>
                </c:pt>
                <c:pt idx="1679">
                  <c:v>16790</c:v>
                </c:pt>
                <c:pt idx="1680">
                  <c:v>16800</c:v>
                </c:pt>
                <c:pt idx="1681">
                  <c:v>16810</c:v>
                </c:pt>
                <c:pt idx="1682">
                  <c:v>16820</c:v>
                </c:pt>
                <c:pt idx="1683">
                  <c:v>16830</c:v>
                </c:pt>
                <c:pt idx="1684">
                  <c:v>16840</c:v>
                </c:pt>
                <c:pt idx="1685">
                  <c:v>16850</c:v>
                </c:pt>
                <c:pt idx="1686">
                  <c:v>16860</c:v>
                </c:pt>
                <c:pt idx="1687">
                  <c:v>16870</c:v>
                </c:pt>
                <c:pt idx="1688">
                  <c:v>16880</c:v>
                </c:pt>
                <c:pt idx="1689">
                  <c:v>16890</c:v>
                </c:pt>
                <c:pt idx="1690">
                  <c:v>16900</c:v>
                </c:pt>
                <c:pt idx="1691">
                  <c:v>16910</c:v>
                </c:pt>
                <c:pt idx="1692">
                  <c:v>16920</c:v>
                </c:pt>
                <c:pt idx="1693">
                  <c:v>16930</c:v>
                </c:pt>
                <c:pt idx="1694">
                  <c:v>16940</c:v>
                </c:pt>
                <c:pt idx="1695">
                  <c:v>16950</c:v>
                </c:pt>
                <c:pt idx="1696">
                  <c:v>16960</c:v>
                </c:pt>
                <c:pt idx="1697">
                  <c:v>16970</c:v>
                </c:pt>
                <c:pt idx="1698">
                  <c:v>16980</c:v>
                </c:pt>
                <c:pt idx="1699">
                  <c:v>16990</c:v>
                </c:pt>
                <c:pt idx="1700">
                  <c:v>17000</c:v>
                </c:pt>
                <c:pt idx="1701">
                  <c:v>17010</c:v>
                </c:pt>
                <c:pt idx="1702">
                  <c:v>17020</c:v>
                </c:pt>
                <c:pt idx="1703">
                  <c:v>17030</c:v>
                </c:pt>
                <c:pt idx="1704">
                  <c:v>17040</c:v>
                </c:pt>
                <c:pt idx="1705">
                  <c:v>17050</c:v>
                </c:pt>
                <c:pt idx="1706">
                  <c:v>17060</c:v>
                </c:pt>
                <c:pt idx="1707">
                  <c:v>17070</c:v>
                </c:pt>
                <c:pt idx="1708">
                  <c:v>17080</c:v>
                </c:pt>
                <c:pt idx="1709">
                  <c:v>17090</c:v>
                </c:pt>
                <c:pt idx="1710">
                  <c:v>17100</c:v>
                </c:pt>
                <c:pt idx="1711">
                  <c:v>17110</c:v>
                </c:pt>
                <c:pt idx="1712">
                  <c:v>17120</c:v>
                </c:pt>
                <c:pt idx="1713">
                  <c:v>17130</c:v>
                </c:pt>
                <c:pt idx="1714">
                  <c:v>17140</c:v>
                </c:pt>
                <c:pt idx="1715">
                  <c:v>17150</c:v>
                </c:pt>
                <c:pt idx="1716">
                  <c:v>17160</c:v>
                </c:pt>
                <c:pt idx="1717">
                  <c:v>17170</c:v>
                </c:pt>
                <c:pt idx="1718">
                  <c:v>17180</c:v>
                </c:pt>
                <c:pt idx="1719">
                  <c:v>17190</c:v>
                </c:pt>
                <c:pt idx="1720">
                  <c:v>17200</c:v>
                </c:pt>
                <c:pt idx="1721">
                  <c:v>17210</c:v>
                </c:pt>
                <c:pt idx="1722">
                  <c:v>17220</c:v>
                </c:pt>
                <c:pt idx="1723">
                  <c:v>17230</c:v>
                </c:pt>
                <c:pt idx="1724">
                  <c:v>17240</c:v>
                </c:pt>
                <c:pt idx="1725">
                  <c:v>17250</c:v>
                </c:pt>
                <c:pt idx="1726">
                  <c:v>17260</c:v>
                </c:pt>
                <c:pt idx="1727">
                  <c:v>17270</c:v>
                </c:pt>
                <c:pt idx="1728">
                  <c:v>17280</c:v>
                </c:pt>
                <c:pt idx="1729">
                  <c:v>17290</c:v>
                </c:pt>
                <c:pt idx="1730">
                  <c:v>17300</c:v>
                </c:pt>
                <c:pt idx="1731">
                  <c:v>17310</c:v>
                </c:pt>
                <c:pt idx="1732">
                  <c:v>17320</c:v>
                </c:pt>
                <c:pt idx="1733">
                  <c:v>17330</c:v>
                </c:pt>
                <c:pt idx="1734">
                  <c:v>17340</c:v>
                </c:pt>
                <c:pt idx="1735">
                  <c:v>17350</c:v>
                </c:pt>
                <c:pt idx="1736">
                  <c:v>17360</c:v>
                </c:pt>
                <c:pt idx="1737">
                  <c:v>17370</c:v>
                </c:pt>
                <c:pt idx="1738">
                  <c:v>17380</c:v>
                </c:pt>
                <c:pt idx="1739">
                  <c:v>17390</c:v>
                </c:pt>
                <c:pt idx="1740">
                  <c:v>17400</c:v>
                </c:pt>
                <c:pt idx="1741">
                  <c:v>17410</c:v>
                </c:pt>
                <c:pt idx="1742">
                  <c:v>17420</c:v>
                </c:pt>
                <c:pt idx="1743">
                  <c:v>17430</c:v>
                </c:pt>
                <c:pt idx="1744">
                  <c:v>17440</c:v>
                </c:pt>
                <c:pt idx="1745">
                  <c:v>17450</c:v>
                </c:pt>
                <c:pt idx="1746">
                  <c:v>17460</c:v>
                </c:pt>
                <c:pt idx="1747">
                  <c:v>17470</c:v>
                </c:pt>
                <c:pt idx="1748">
                  <c:v>17480</c:v>
                </c:pt>
                <c:pt idx="1749">
                  <c:v>17490</c:v>
                </c:pt>
                <c:pt idx="1750">
                  <c:v>17500</c:v>
                </c:pt>
                <c:pt idx="1751">
                  <c:v>17510</c:v>
                </c:pt>
                <c:pt idx="1752">
                  <c:v>17520</c:v>
                </c:pt>
                <c:pt idx="1753">
                  <c:v>17530</c:v>
                </c:pt>
                <c:pt idx="1754">
                  <c:v>17540</c:v>
                </c:pt>
                <c:pt idx="1755">
                  <c:v>17550</c:v>
                </c:pt>
                <c:pt idx="1756">
                  <c:v>17560</c:v>
                </c:pt>
                <c:pt idx="1757">
                  <c:v>17570</c:v>
                </c:pt>
                <c:pt idx="1758">
                  <c:v>17580</c:v>
                </c:pt>
                <c:pt idx="1759">
                  <c:v>17590</c:v>
                </c:pt>
                <c:pt idx="1760">
                  <c:v>17600</c:v>
                </c:pt>
                <c:pt idx="1761">
                  <c:v>17610</c:v>
                </c:pt>
                <c:pt idx="1762">
                  <c:v>17620</c:v>
                </c:pt>
                <c:pt idx="1763">
                  <c:v>17630</c:v>
                </c:pt>
                <c:pt idx="1764">
                  <c:v>17640</c:v>
                </c:pt>
                <c:pt idx="1765">
                  <c:v>17650</c:v>
                </c:pt>
                <c:pt idx="1766">
                  <c:v>17660</c:v>
                </c:pt>
                <c:pt idx="1767">
                  <c:v>17670</c:v>
                </c:pt>
                <c:pt idx="1768">
                  <c:v>17680</c:v>
                </c:pt>
                <c:pt idx="1769">
                  <c:v>17690</c:v>
                </c:pt>
                <c:pt idx="1770">
                  <c:v>17700</c:v>
                </c:pt>
                <c:pt idx="1771">
                  <c:v>17710</c:v>
                </c:pt>
                <c:pt idx="1772">
                  <c:v>17720</c:v>
                </c:pt>
                <c:pt idx="1773">
                  <c:v>17730</c:v>
                </c:pt>
                <c:pt idx="1774">
                  <c:v>17740</c:v>
                </c:pt>
                <c:pt idx="1775">
                  <c:v>17750</c:v>
                </c:pt>
                <c:pt idx="1776">
                  <c:v>17760</c:v>
                </c:pt>
                <c:pt idx="1777">
                  <c:v>17770</c:v>
                </c:pt>
                <c:pt idx="1778">
                  <c:v>17780</c:v>
                </c:pt>
                <c:pt idx="1779">
                  <c:v>17790</c:v>
                </c:pt>
                <c:pt idx="1780">
                  <c:v>17800</c:v>
                </c:pt>
                <c:pt idx="1781">
                  <c:v>17810</c:v>
                </c:pt>
                <c:pt idx="1782">
                  <c:v>17820</c:v>
                </c:pt>
                <c:pt idx="1783">
                  <c:v>17830</c:v>
                </c:pt>
                <c:pt idx="1784">
                  <c:v>17840</c:v>
                </c:pt>
                <c:pt idx="1785">
                  <c:v>17850</c:v>
                </c:pt>
                <c:pt idx="1786">
                  <c:v>17860</c:v>
                </c:pt>
                <c:pt idx="1787">
                  <c:v>17870</c:v>
                </c:pt>
                <c:pt idx="1788">
                  <c:v>17880</c:v>
                </c:pt>
                <c:pt idx="1789">
                  <c:v>17890</c:v>
                </c:pt>
                <c:pt idx="1790">
                  <c:v>17900</c:v>
                </c:pt>
                <c:pt idx="1791">
                  <c:v>17910</c:v>
                </c:pt>
                <c:pt idx="1792">
                  <c:v>17920</c:v>
                </c:pt>
                <c:pt idx="1793">
                  <c:v>17930</c:v>
                </c:pt>
                <c:pt idx="1794">
                  <c:v>17940</c:v>
                </c:pt>
                <c:pt idx="1795">
                  <c:v>17950</c:v>
                </c:pt>
                <c:pt idx="1796">
                  <c:v>17960</c:v>
                </c:pt>
                <c:pt idx="1797">
                  <c:v>17970</c:v>
                </c:pt>
                <c:pt idx="1798">
                  <c:v>17980</c:v>
                </c:pt>
                <c:pt idx="1799">
                  <c:v>17990</c:v>
                </c:pt>
                <c:pt idx="1800">
                  <c:v>18000</c:v>
                </c:pt>
                <c:pt idx="1801">
                  <c:v>18010</c:v>
                </c:pt>
                <c:pt idx="1802">
                  <c:v>18020</c:v>
                </c:pt>
                <c:pt idx="1803">
                  <c:v>18030</c:v>
                </c:pt>
                <c:pt idx="1804">
                  <c:v>18040</c:v>
                </c:pt>
                <c:pt idx="1805">
                  <c:v>18050</c:v>
                </c:pt>
                <c:pt idx="1806">
                  <c:v>18060</c:v>
                </c:pt>
                <c:pt idx="1807">
                  <c:v>18070</c:v>
                </c:pt>
                <c:pt idx="1808">
                  <c:v>18080</c:v>
                </c:pt>
                <c:pt idx="1809">
                  <c:v>18090</c:v>
                </c:pt>
                <c:pt idx="1810">
                  <c:v>18100</c:v>
                </c:pt>
                <c:pt idx="1811">
                  <c:v>18110</c:v>
                </c:pt>
                <c:pt idx="1812">
                  <c:v>18120</c:v>
                </c:pt>
                <c:pt idx="1813">
                  <c:v>18130</c:v>
                </c:pt>
                <c:pt idx="1814">
                  <c:v>18140</c:v>
                </c:pt>
                <c:pt idx="1815">
                  <c:v>18150</c:v>
                </c:pt>
                <c:pt idx="1816">
                  <c:v>18160</c:v>
                </c:pt>
                <c:pt idx="1817">
                  <c:v>18170</c:v>
                </c:pt>
                <c:pt idx="1818">
                  <c:v>18180</c:v>
                </c:pt>
                <c:pt idx="1819">
                  <c:v>18190</c:v>
                </c:pt>
                <c:pt idx="1820">
                  <c:v>18200</c:v>
                </c:pt>
                <c:pt idx="1821">
                  <c:v>18210</c:v>
                </c:pt>
                <c:pt idx="1822">
                  <c:v>18220</c:v>
                </c:pt>
                <c:pt idx="1823">
                  <c:v>18230</c:v>
                </c:pt>
                <c:pt idx="1824">
                  <c:v>18240</c:v>
                </c:pt>
                <c:pt idx="1825">
                  <c:v>18250</c:v>
                </c:pt>
                <c:pt idx="1826">
                  <c:v>18260</c:v>
                </c:pt>
                <c:pt idx="1827">
                  <c:v>18270</c:v>
                </c:pt>
                <c:pt idx="1828">
                  <c:v>18280</c:v>
                </c:pt>
                <c:pt idx="1829">
                  <c:v>18290</c:v>
                </c:pt>
                <c:pt idx="1830">
                  <c:v>18300</c:v>
                </c:pt>
                <c:pt idx="1831">
                  <c:v>18310</c:v>
                </c:pt>
                <c:pt idx="1832">
                  <c:v>18320</c:v>
                </c:pt>
                <c:pt idx="1833">
                  <c:v>18330</c:v>
                </c:pt>
                <c:pt idx="1834">
                  <c:v>18340</c:v>
                </c:pt>
                <c:pt idx="1835">
                  <c:v>18350</c:v>
                </c:pt>
                <c:pt idx="1836">
                  <c:v>18360</c:v>
                </c:pt>
                <c:pt idx="1837">
                  <c:v>18370</c:v>
                </c:pt>
                <c:pt idx="1838">
                  <c:v>18380</c:v>
                </c:pt>
                <c:pt idx="1839">
                  <c:v>18390</c:v>
                </c:pt>
                <c:pt idx="1840">
                  <c:v>18400</c:v>
                </c:pt>
                <c:pt idx="1841">
                  <c:v>18410</c:v>
                </c:pt>
                <c:pt idx="1842">
                  <c:v>18420</c:v>
                </c:pt>
                <c:pt idx="1843">
                  <c:v>18430</c:v>
                </c:pt>
                <c:pt idx="1844">
                  <c:v>18440</c:v>
                </c:pt>
                <c:pt idx="1845">
                  <c:v>18450</c:v>
                </c:pt>
                <c:pt idx="1846">
                  <c:v>18460</c:v>
                </c:pt>
                <c:pt idx="1847">
                  <c:v>18470</c:v>
                </c:pt>
                <c:pt idx="1848">
                  <c:v>18480</c:v>
                </c:pt>
                <c:pt idx="1849">
                  <c:v>18490</c:v>
                </c:pt>
                <c:pt idx="1850">
                  <c:v>18500</c:v>
                </c:pt>
                <c:pt idx="1851">
                  <c:v>18510</c:v>
                </c:pt>
                <c:pt idx="1852">
                  <c:v>18520</c:v>
                </c:pt>
                <c:pt idx="1853">
                  <c:v>18530</c:v>
                </c:pt>
                <c:pt idx="1854">
                  <c:v>18540</c:v>
                </c:pt>
                <c:pt idx="1855">
                  <c:v>18550</c:v>
                </c:pt>
                <c:pt idx="1856">
                  <c:v>18560</c:v>
                </c:pt>
                <c:pt idx="1857">
                  <c:v>18570</c:v>
                </c:pt>
                <c:pt idx="1858">
                  <c:v>18580</c:v>
                </c:pt>
                <c:pt idx="1859">
                  <c:v>18590</c:v>
                </c:pt>
                <c:pt idx="1860">
                  <c:v>18600</c:v>
                </c:pt>
                <c:pt idx="1861">
                  <c:v>18610</c:v>
                </c:pt>
                <c:pt idx="1862">
                  <c:v>18620</c:v>
                </c:pt>
                <c:pt idx="1863">
                  <c:v>18630</c:v>
                </c:pt>
                <c:pt idx="1864">
                  <c:v>18640</c:v>
                </c:pt>
                <c:pt idx="1865">
                  <c:v>18650</c:v>
                </c:pt>
                <c:pt idx="1866">
                  <c:v>18660</c:v>
                </c:pt>
                <c:pt idx="1867">
                  <c:v>18670</c:v>
                </c:pt>
                <c:pt idx="1868">
                  <c:v>18680</c:v>
                </c:pt>
                <c:pt idx="1869">
                  <c:v>18690</c:v>
                </c:pt>
                <c:pt idx="1870">
                  <c:v>18700</c:v>
                </c:pt>
                <c:pt idx="1871">
                  <c:v>18710</c:v>
                </c:pt>
                <c:pt idx="1872">
                  <c:v>18720</c:v>
                </c:pt>
                <c:pt idx="1873">
                  <c:v>18730</c:v>
                </c:pt>
                <c:pt idx="1874">
                  <c:v>18740</c:v>
                </c:pt>
                <c:pt idx="1875">
                  <c:v>18750</c:v>
                </c:pt>
                <c:pt idx="1876">
                  <c:v>18760</c:v>
                </c:pt>
                <c:pt idx="1877">
                  <c:v>18770</c:v>
                </c:pt>
                <c:pt idx="1878">
                  <c:v>18780</c:v>
                </c:pt>
                <c:pt idx="1879">
                  <c:v>18790</c:v>
                </c:pt>
                <c:pt idx="1880">
                  <c:v>18800</c:v>
                </c:pt>
                <c:pt idx="1881">
                  <c:v>18810</c:v>
                </c:pt>
                <c:pt idx="1882">
                  <c:v>18820</c:v>
                </c:pt>
                <c:pt idx="1883">
                  <c:v>18830</c:v>
                </c:pt>
                <c:pt idx="1884">
                  <c:v>18840</c:v>
                </c:pt>
                <c:pt idx="1885">
                  <c:v>18850</c:v>
                </c:pt>
                <c:pt idx="1886">
                  <c:v>18860</c:v>
                </c:pt>
                <c:pt idx="1887">
                  <c:v>18870</c:v>
                </c:pt>
                <c:pt idx="1888">
                  <c:v>18880</c:v>
                </c:pt>
                <c:pt idx="1889">
                  <c:v>18890</c:v>
                </c:pt>
                <c:pt idx="1890">
                  <c:v>18900</c:v>
                </c:pt>
                <c:pt idx="1891">
                  <c:v>18910</c:v>
                </c:pt>
                <c:pt idx="1892">
                  <c:v>18920</c:v>
                </c:pt>
                <c:pt idx="1893">
                  <c:v>18930</c:v>
                </c:pt>
                <c:pt idx="1894">
                  <c:v>18940</c:v>
                </c:pt>
                <c:pt idx="1895">
                  <c:v>18950</c:v>
                </c:pt>
                <c:pt idx="1896">
                  <c:v>18960</c:v>
                </c:pt>
                <c:pt idx="1897">
                  <c:v>18970</c:v>
                </c:pt>
                <c:pt idx="1898">
                  <c:v>18980</c:v>
                </c:pt>
                <c:pt idx="1899">
                  <c:v>18990</c:v>
                </c:pt>
                <c:pt idx="1900">
                  <c:v>19000</c:v>
                </c:pt>
                <c:pt idx="1901">
                  <c:v>19010</c:v>
                </c:pt>
                <c:pt idx="1902">
                  <c:v>19020</c:v>
                </c:pt>
                <c:pt idx="1903">
                  <c:v>19030</c:v>
                </c:pt>
                <c:pt idx="1904">
                  <c:v>19040</c:v>
                </c:pt>
                <c:pt idx="1905">
                  <c:v>19050</c:v>
                </c:pt>
                <c:pt idx="1906">
                  <c:v>19060</c:v>
                </c:pt>
                <c:pt idx="1907">
                  <c:v>19070</c:v>
                </c:pt>
                <c:pt idx="1908">
                  <c:v>19080</c:v>
                </c:pt>
                <c:pt idx="1909">
                  <c:v>19090</c:v>
                </c:pt>
                <c:pt idx="1910">
                  <c:v>19100</c:v>
                </c:pt>
                <c:pt idx="1911">
                  <c:v>19110</c:v>
                </c:pt>
                <c:pt idx="1912">
                  <c:v>19120</c:v>
                </c:pt>
                <c:pt idx="1913">
                  <c:v>19130</c:v>
                </c:pt>
                <c:pt idx="1914">
                  <c:v>19140</c:v>
                </c:pt>
                <c:pt idx="1915">
                  <c:v>19150</c:v>
                </c:pt>
                <c:pt idx="1916">
                  <c:v>19160</c:v>
                </c:pt>
                <c:pt idx="1917">
                  <c:v>19170</c:v>
                </c:pt>
                <c:pt idx="1918">
                  <c:v>19180</c:v>
                </c:pt>
                <c:pt idx="1919">
                  <c:v>19190</c:v>
                </c:pt>
                <c:pt idx="1920">
                  <c:v>19200</c:v>
                </c:pt>
                <c:pt idx="1921">
                  <c:v>19210</c:v>
                </c:pt>
                <c:pt idx="1922">
                  <c:v>19220</c:v>
                </c:pt>
                <c:pt idx="1923">
                  <c:v>19230</c:v>
                </c:pt>
                <c:pt idx="1924">
                  <c:v>19240</c:v>
                </c:pt>
                <c:pt idx="1925">
                  <c:v>19250</c:v>
                </c:pt>
                <c:pt idx="1926">
                  <c:v>19260</c:v>
                </c:pt>
                <c:pt idx="1927">
                  <c:v>19270</c:v>
                </c:pt>
                <c:pt idx="1928">
                  <c:v>19280</c:v>
                </c:pt>
                <c:pt idx="1929">
                  <c:v>19290</c:v>
                </c:pt>
                <c:pt idx="1930">
                  <c:v>19300</c:v>
                </c:pt>
                <c:pt idx="1931">
                  <c:v>19310</c:v>
                </c:pt>
                <c:pt idx="1932">
                  <c:v>19320</c:v>
                </c:pt>
                <c:pt idx="1933">
                  <c:v>19330</c:v>
                </c:pt>
                <c:pt idx="1934">
                  <c:v>19340</c:v>
                </c:pt>
                <c:pt idx="1935">
                  <c:v>19350</c:v>
                </c:pt>
                <c:pt idx="1936">
                  <c:v>19360</c:v>
                </c:pt>
                <c:pt idx="1937">
                  <c:v>19370</c:v>
                </c:pt>
                <c:pt idx="1938">
                  <c:v>19380</c:v>
                </c:pt>
                <c:pt idx="1939">
                  <c:v>19390</c:v>
                </c:pt>
                <c:pt idx="1940">
                  <c:v>19400</c:v>
                </c:pt>
                <c:pt idx="1941">
                  <c:v>19410</c:v>
                </c:pt>
                <c:pt idx="1942">
                  <c:v>19420</c:v>
                </c:pt>
                <c:pt idx="1943">
                  <c:v>19430</c:v>
                </c:pt>
                <c:pt idx="1944">
                  <c:v>19440</c:v>
                </c:pt>
                <c:pt idx="1945">
                  <c:v>19450</c:v>
                </c:pt>
                <c:pt idx="1946">
                  <c:v>19460</c:v>
                </c:pt>
                <c:pt idx="1947">
                  <c:v>19470</c:v>
                </c:pt>
                <c:pt idx="1948">
                  <c:v>19480</c:v>
                </c:pt>
                <c:pt idx="1949">
                  <c:v>19490</c:v>
                </c:pt>
                <c:pt idx="1950">
                  <c:v>19500</c:v>
                </c:pt>
                <c:pt idx="1951">
                  <c:v>19510</c:v>
                </c:pt>
                <c:pt idx="1952">
                  <c:v>19520</c:v>
                </c:pt>
                <c:pt idx="1953">
                  <c:v>19530</c:v>
                </c:pt>
                <c:pt idx="1954">
                  <c:v>19540</c:v>
                </c:pt>
                <c:pt idx="1955">
                  <c:v>19550</c:v>
                </c:pt>
                <c:pt idx="1956">
                  <c:v>19560</c:v>
                </c:pt>
                <c:pt idx="1957">
                  <c:v>19570</c:v>
                </c:pt>
                <c:pt idx="1958">
                  <c:v>19580</c:v>
                </c:pt>
                <c:pt idx="1959">
                  <c:v>19590</c:v>
                </c:pt>
                <c:pt idx="1960">
                  <c:v>19600</c:v>
                </c:pt>
                <c:pt idx="1961">
                  <c:v>19610</c:v>
                </c:pt>
                <c:pt idx="1962">
                  <c:v>19620</c:v>
                </c:pt>
                <c:pt idx="1963">
                  <c:v>19630</c:v>
                </c:pt>
                <c:pt idx="1964">
                  <c:v>19640</c:v>
                </c:pt>
                <c:pt idx="1965">
                  <c:v>19650</c:v>
                </c:pt>
                <c:pt idx="1966">
                  <c:v>19660</c:v>
                </c:pt>
                <c:pt idx="1967">
                  <c:v>19670</c:v>
                </c:pt>
                <c:pt idx="1968">
                  <c:v>19680</c:v>
                </c:pt>
                <c:pt idx="1969">
                  <c:v>19690</c:v>
                </c:pt>
                <c:pt idx="1970">
                  <c:v>19700</c:v>
                </c:pt>
                <c:pt idx="1971">
                  <c:v>19710</c:v>
                </c:pt>
                <c:pt idx="1972">
                  <c:v>19720</c:v>
                </c:pt>
                <c:pt idx="1973">
                  <c:v>19730</c:v>
                </c:pt>
                <c:pt idx="1974">
                  <c:v>19740</c:v>
                </c:pt>
                <c:pt idx="1975">
                  <c:v>19750</c:v>
                </c:pt>
                <c:pt idx="1976">
                  <c:v>19760</c:v>
                </c:pt>
                <c:pt idx="1977">
                  <c:v>19770</c:v>
                </c:pt>
                <c:pt idx="1978">
                  <c:v>19780</c:v>
                </c:pt>
                <c:pt idx="1979">
                  <c:v>19790</c:v>
                </c:pt>
                <c:pt idx="1980">
                  <c:v>19800</c:v>
                </c:pt>
                <c:pt idx="1981">
                  <c:v>19810</c:v>
                </c:pt>
                <c:pt idx="1982">
                  <c:v>19820</c:v>
                </c:pt>
                <c:pt idx="1983">
                  <c:v>19830</c:v>
                </c:pt>
                <c:pt idx="1984">
                  <c:v>19840</c:v>
                </c:pt>
                <c:pt idx="1985">
                  <c:v>19850</c:v>
                </c:pt>
                <c:pt idx="1986">
                  <c:v>19860</c:v>
                </c:pt>
                <c:pt idx="1987">
                  <c:v>19870</c:v>
                </c:pt>
                <c:pt idx="1988">
                  <c:v>19880</c:v>
                </c:pt>
                <c:pt idx="1989">
                  <c:v>19890</c:v>
                </c:pt>
                <c:pt idx="1990">
                  <c:v>19900</c:v>
                </c:pt>
                <c:pt idx="1991">
                  <c:v>19910</c:v>
                </c:pt>
                <c:pt idx="1992">
                  <c:v>19920</c:v>
                </c:pt>
                <c:pt idx="1993">
                  <c:v>19930</c:v>
                </c:pt>
                <c:pt idx="1994">
                  <c:v>19940</c:v>
                </c:pt>
                <c:pt idx="1995">
                  <c:v>19950</c:v>
                </c:pt>
                <c:pt idx="1996">
                  <c:v>19960</c:v>
                </c:pt>
                <c:pt idx="1997">
                  <c:v>19970</c:v>
                </c:pt>
                <c:pt idx="1998">
                  <c:v>19980</c:v>
                </c:pt>
                <c:pt idx="1999">
                  <c:v>19990</c:v>
                </c:pt>
                <c:pt idx="2000">
                  <c:v>20000</c:v>
                </c:pt>
                <c:pt idx="2001">
                  <c:v>20010</c:v>
                </c:pt>
                <c:pt idx="2002">
                  <c:v>20020</c:v>
                </c:pt>
                <c:pt idx="2003">
                  <c:v>20030</c:v>
                </c:pt>
                <c:pt idx="2004">
                  <c:v>20040</c:v>
                </c:pt>
                <c:pt idx="2005">
                  <c:v>20050</c:v>
                </c:pt>
                <c:pt idx="2006">
                  <c:v>20060</c:v>
                </c:pt>
                <c:pt idx="2007">
                  <c:v>20070</c:v>
                </c:pt>
                <c:pt idx="2008">
                  <c:v>20080</c:v>
                </c:pt>
                <c:pt idx="2009">
                  <c:v>20090</c:v>
                </c:pt>
                <c:pt idx="2010">
                  <c:v>20100</c:v>
                </c:pt>
                <c:pt idx="2011">
                  <c:v>20110</c:v>
                </c:pt>
                <c:pt idx="2012">
                  <c:v>20120</c:v>
                </c:pt>
                <c:pt idx="2013">
                  <c:v>20130</c:v>
                </c:pt>
                <c:pt idx="2014">
                  <c:v>20140</c:v>
                </c:pt>
                <c:pt idx="2015">
                  <c:v>20150</c:v>
                </c:pt>
                <c:pt idx="2016">
                  <c:v>20160</c:v>
                </c:pt>
                <c:pt idx="2017">
                  <c:v>20170</c:v>
                </c:pt>
                <c:pt idx="2018">
                  <c:v>20180</c:v>
                </c:pt>
                <c:pt idx="2019">
                  <c:v>20190</c:v>
                </c:pt>
                <c:pt idx="2020">
                  <c:v>20200</c:v>
                </c:pt>
                <c:pt idx="2021">
                  <c:v>20210</c:v>
                </c:pt>
                <c:pt idx="2022">
                  <c:v>20220</c:v>
                </c:pt>
                <c:pt idx="2023">
                  <c:v>20230</c:v>
                </c:pt>
                <c:pt idx="2024">
                  <c:v>20240</c:v>
                </c:pt>
                <c:pt idx="2025">
                  <c:v>20250</c:v>
                </c:pt>
                <c:pt idx="2026">
                  <c:v>20260</c:v>
                </c:pt>
                <c:pt idx="2027">
                  <c:v>20270</c:v>
                </c:pt>
                <c:pt idx="2028">
                  <c:v>20280</c:v>
                </c:pt>
                <c:pt idx="2029">
                  <c:v>20290</c:v>
                </c:pt>
                <c:pt idx="2030">
                  <c:v>20300</c:v>
                </c:pt>
                <c:pt idx="2031">
                  <c:v>20310</c:v>
                </c:pt>
                <c:pt idx="2032">
                  <c:v>20320</c:v>
                </c:pt>
                <c:pt idx="2033">
                  <c:v>20330</c:v>
                </c:pt>
                <c:pt idx="2034">
                  <c:v>20340</c:v>
                </c:pt>
                <c:pt idx="2035">
                  <c:v>20350</c:v>
                </c:pt>
                <c:pt idx="2036">
                  <c:v>20360</c:v>
                </c:pt>
                <c:pt idx="2037">
                  <c:v>20370</c:v>
                </c:pt>
                <c:pt idx="2038">
                  <c:v>20380</c:v>
                </c:pt>
                <c:pt idx="2039">
                  <c:v>20390</c:v>
                </c:pt>
                <c:pt idx="2040">
                  <c:v>20400</c:v>
                </c:pt>
                <c:pt idx="2041">
                  <c:v>20410</c:v>
                </c:pt>
                <c:pt idx="2042">
                  <c:v>20420</c:v>
                </c:pt>
                <c:pt idx="2043">
                  <c:v>20430</c:v>
                </c:pt>
                <c:pt idx="2044">
                  <c:v>20440</c:v>
                </c:pt>
                <c:pt idx="2045">
                  <c:v>20450</c:v>
                </c:pt>
                <c:pt idx="2046">
                  <c:v>20460</c:v>
                </c:pt>
                <c:pt idx="2047">
                  <c:v>20470</c:v>
                </c:pt>
                <c:pt idx="2048">
                  <c:v>20480</c:v>
                </c:pt>
                <c:pt idx="2049">
                  <c:v>20490</c:v>
                </c:pt>
                <c:pt idx="2050">
                  <c:v>20500</c:v>
                </c:pt>
                <c:pt idx="2051">
                  <c:v>20510</c:v>
                </c:pt>
                <c:pt idx="2052">
                  <c:v>20520</c:v>
                </c:pt>
                <c:pt idx="2053">
                  <c:v>20530</c:v>
                </c:pt>
                <c:pt idx="2054">
                  <c:v>20540</c:v>
                </c:pt>
                <c:pt idx="2055">
                  <c:v>20550</c:v>
                </c:pt>
                <c:pt idx="2056">
                  <c:v>20560</c:v>
                </c:pt>
                <c:pt idx="2057">
                  <c:v>20570</c:v>
                </c:pt>
                <c:pt idx="2058">
                  <c:v>20580</c:v>
                </c:pt>
                <c:pt idx="2059">
                  <c:v>20590</c:v>
                </c:pt>
                <c:pt idx="2060">
                  <c:v>20600</c:v>
                </c:pt>
                <c:pt idx="2061">
                  <c:v>20610</c:v>
                </c:pt>
                <c:pt idx="2062">
                  <c:v>20620</c:v>
                </c:pt>
                <c:pt idx="2063">
                  <c:v>20630</c:v>
                </c:pt>
                <c:pt idx="2064">
                  <c:v>20640</c:v>
                </c:pt>
                <c:pt idx="2065">
                  <c:v>20650</c:v>
                </c:pt>
                <c:pt idx="2066">
                  <c:v>20660</c:v>
                </c:pt>
                <c:pt idx="2067">
                  <c:v>20670</c:v>
                </c:pt>
                <c:pt idx="2068">
                  <c:v>20680</c:v>
                </c:pt>
                <c:pt idx="2069">
                  <c:v>20690</c:v>
                </c:pt>
                <c:pt idx="2070">
                  <c:v>20700</c:v>
                </c:pt>
                <c:pt idx="2071">
                  <c:v>20710</c:v>
                </c:pt>
                <c:pt idx="2072">
                  <c:v>20720</c:v>
                </c:pt>
                <c:pt idx="2073">
                  <c:v>20730</c:v>
                </c:pt>
                <c:pt idx="2074">
                  <c:v>20740</c:v>
                </c:pt>
                <c:pt idx="2075">
                  <c:v>20750</c:v>
                </c:pt>
                <c:pt idx="2076">
                  <c:v>20760</c:v>
                </c:pt>
                <c:pt idx="2077">
                  <c:v>20770</c:v>
                </c:pt>
                <c:pt idx="2078">
                  <c:v>20780</c:v>
                </c:pt>
                <c:pt idx="2079">
                  <c:v>20790</c:v>
                </c:pt>
                <c:pt idx="2080">
                  <c:v>20800</c:v>
                </c:pt>
                <c:pt idx="2081">
                  <c:v>20810</c:v>
                </c:pt>
                <c:pt idx="2082">
                  <c:v>20820</c:v>
                </c:pt>
                <c:pt idx="2083">
                  <c:v>20830</c:v>
                </c:pt>
                <c:pt idx="2084">
                  <c:v>20840</c:v>
                </c:pt>
                <c:pt idx="2085">
                  <c:v>20850</c:v>
                </c:pt>
                <c:pt idx="2086">
                  <c:v>20860</c:v>
                </c:pt>
                <c:pt idx="2087">
                  <c:v>20870</c:v>
                </c:pt>
                <c:pt idx="2088">
                  <c:v>20880</c:v>
                </c:pt>
                <c:pt idx="2089">
                  <c:v>20890</c:v>
                </c:pt>
                <c:pt idx="2090">
                  <c:v>20900</c:v>
                </c:pt>
                <c:pt idx="2091">
                  <c:v>20910</c:v>
                </c:pt>
                <c:pt idx="2092">
                  <c:v>20920</c:v>
                </c:pt>
                <c:pt idx="2093">
                  <c:v>20930</c:v>
                </c:pt>
                <c:pt idx="2094">
                  <c:v>20940</c:v>
                </c:pt>
                <c:pt idx="2095">
                  <c:v>20950</c:v>
                </c:pt>
                <c:pt idx="2096">
                  <c:v>20960</c:v>
                </c:pt>
                <c:pt idx="2097">
                  <c:v>20970</c:v>
                </c:pt>
                <c:pt idx="2098">
                  <c:v>20980</c:v>
                </c:pt>
                <c:pt idx="2099">
                  <c:v>20990</c:v>
                </c:pt>
                <c:pt idx="2100">
                  <c:v>21000</c:v>
                </c:pt>
                <c:pt idx="2101">
                  <c:v>21010</c:v>
                </c:pt>
                <c:pt idx="2102">
                  <c:v>21020</c:v>
                </c:pt>
                <c:pt idx="2103">
                  <c:v>21030</c:v>
                </c:pt>
                <c:pt idx="2104">
                  <c:v>21040</c:v>
                </c:pt>
                <c:pt idx="2105">
                  <c:v>21050</c:v>
                </c:pt>
                <c:pt idx="2106">
                  <c:v>21060</c:v>
                </c:pt>
                <c:pt idx="2107">
                  <c:v>21070</c:v>
                </c:pt>
                <c:pt idx="2108">
                  <c:v>21080</c:v>
                </c:pt>
                <c:pt idx="2109">
                  <c:v>21090</c:v>
                </c:pt>
                <c:pt idx="2110">
                  <c:v>21100</c:v>
                </c:pt>
                <c:pt idx="2111">
                  <c:v>21110</c:v>
                </c:pt>
                <c:pt idx="2112">
                  <c:v>21120</c:v>
                </c:pt>
                <c:pt idx="2113">
                  <c:v>21130</c:v>
                </c:pt>
                <c:pt idx="2114">
                  <c:v>21140</c:v>
                </c:pt>
                <c:pt idx="2115">
                  <c:v>21150</c:v>
                </c:pt>
                <c:pt idx="2116">
                  <c:v>21160</c:v>
                </c:pt>
                <c:pt idx="2117">
                  <c:v>21170</c:v>
                </c:pt>
                <c:pt idx="2118">
                  <c:v>21180</c:v>
                </c:pt>
                <c:pt idx="2119">
                  <c:v>21190</c:v>
                </c:pt>
                <c:pt idx="2120">
                  <c:v>21200</c:v>
                </c:pt>
                <c:pt idx="2121">
                  <c:v>21210</c:v>
                </c:pt>
                <c:pt idx="2122">
                  <c:v>21220</c:v>
                </c:pt>
                <c:pt idx="2123">
                  <c:v>21230</c:v>
                </c:pt>
                <c:pt idx="2124">
                  <c:v>21240</c:v>
                </c:pt>
                <c:pt idx="2125">
                  <c:v>21250</c:v>
                </c:pt>
                <c:pt idx="2126">
                  <c:v>21260</c:v>
                </c:pt>
                <c:pt idx="2127">
                  <c:v>21270</c:v>
                </c:pt>
                <c:pt idx="2128">
                  <c:v>21280</c:v>
                </c:pt>
                <c:pt idx="2129">
                  <c:v>21290</c:v>
                </c:pt>
                <c:pt idx="2130">
                  <c:v>21300</c:v>
                </c:pt>
                <c:pt idx="2131">
                  <c:v>21310</c:v>
                </c:pt>
                <c:pt idx="2132">
                  <c:v>21320</c:v>
                </c:pt>
                <c:pt idx="2133">
                  <c:v>21330</c:v>
                </c:pt>
                <c:pt idx="2134">
                  <c:v>21340</c:v>
                </c:pt>
                <c:pt idx="2135">
                  <c:v>21350</c:v>
                </c:pt>
                <c:pt idx="2136">
                  <c:v>21360</c:v>
                </c:pt>
                <c:pt idx="2137">
                  <c:v>21370</c:v>
                </c:pt>
                <c:pt idx="2138">
                  <c:v>21380</c:v>
                </c:pt>
                <c:pt idx="2139">
                  <c:v>21390</c:v>
                </c:pt>
                <c:pt idx="2140">
                  <c:v>21400</c:v>
                </c:pt>
                <c:pt idx="2141">
                  <c:v>21410</c:v>
                </c:pt>
                <c:pt idx="2142">
                  <c:v>21420</c:v>
                </c:pt>
                <c:pt idx="2143">
                  <c:v>21430</c:v>
                </c:pt>
                <c:pt idx="2144">
                  <c:v>21440</c:v>
                </c:pt>
                <c:pt idx="2145">
                  <c:v>21450</c:v>
                </c:pt>
                <c:pt idx="2146">
                  <c:v>21460</c:v>
                </c:pt>
                <c:pt idx="2147">
                  <c:v>21470</c:v>
                </c:pt>
                <c:pt idx="2148">
                  <c:v>21480</c:v>
                </c:pt>
                <c:pt idx="2149">
                  <c:v>21490</c:v>
                </c:pt>
                <c:pt idx="2150">
                  <c:v>21500</c:v>
                </c:pt>
                <c:pt idx="2151">
                  <c:v>21510</c:v>
                </c:pt>
                <c:pt idx="2152">
                  <c:v>21520</c:v>
                </c:pt>
                <c:pt idx="2153">
                  <c:v>21530</c:v>
                </c:pt>
                <c:pt idx="2154">
                  <c:v>21540</c:v>
                </c:pt>
                <c:pt idx="2155">
                  <c:v>21550</c:v>
                </c:pt>
                <c:pt idx="2156">
                  <c:v>21560</c:v>
                </c:pt>
                <c:pt idx="2157">
                  <c:v>21570</c:v>
                </c:pt>
                <c:pt idx="2158">
                  <c:v>21580</c:v>
                </c:pt>
                <c:pt idx="2159">
                  <c:v>21590</c:v>
                </c:pt>
                <c:pt idx="2160">
                  <c:v>21600</c:v>
                </c:pt>
                <c:pt idx="2161">
                  <c:v>21610</c:v>
                </c:pt>
                <c:pt idx="2162">
                  <c:v>21620</c:v>
                </c:pt>
                <c:pt idx="2163">
                  <c:v>21630</c:v>
                </c:pt>
                <c:pt idx="2164">
                  <c:v>21640</c:v>
                </c:pt>
                <c:pt idx="2165">
                  <c:v>21650</c:v>
                </c:pt>
                <c:pt idx="2166">
                  <c:v>21660</c:v>
                </c:pt>
                <c:pt idx="2167">
                  <c:v>21670</c:v>
                </c:pt>
                <c:pt idx="2168">
                  <c:v>21680</c:v>
                </c:pt>
                <c:pt idx="2169">
                  <c:v>21690</c:v>
                </c:pt>
                <c:pt idx="2170">
                  <c:v>21700</c:v>
                </c:pt>
                <c:pt idx="2171">
                  <c:v>21710</c:v>
                </c:pt>
                <c:pt idx="2172">
                  <c:v>21720</c:v>
                </c:pt>
                <c:pt idx="2173">
                  <c:v>21730</c:v>
                </c:pt>
                <c:pt idx="2174">
                  <c:v>21740</c:v>
                </c:pt>
                <c:pt idx="2175">
                  <c:v>21750</c:v>
                </c:pt>
                <c:pt idx="2176">
                  <c:v>21760</c:v>
                </c:pt>
                <c:pt idx="2177">
                  <c:v>21770</c:v>
                </c:pt>
                <c:pt idx="2178">
                  <c:v>21780</c:v>
                </c:pt>
                <c:pt idx="2179">
                  <c:v>21790</c:v>
                </c:pt>
                <c:pt idx="2180">
                  <c:v>21800</c:v>
                </c:pt>
                <c:pt idx="2181">
                  <c:v>21810</c:v>
                </c:pt>
                <c:pt idx="2182">
                  <c:v>21820</c:v>
                </c:pt>
                <c:pt idx="2183">
                  <c:v>21830</c:v>
                </c:pt>
                <c:pt idx="2184">
                  <c:v>21840</c:v>
                </c:pt>
                <c:pt idx="2185">
                  <c:v>21850</c:v>
                </c:pt>
                <c:pt idx="2186">
                  <c:v>21860</c:v>
                </c:pt>
                <c:pt idx="2187">
                  <c:v>21870</c:v>
                </c:pt>
                <c:pt idx="2188">
                  <c:v>21880</c:v>
                </c:pt>
                <c:pt idx="2189">
                  <c:v>21890</c:v>
                </c:pt>
                <c:pt idx="2190">
                  <c:v>21900</c:v>
                </c:pt>
                <c:pt idx="2191">
                  <c:v>21910</c:v>
                </c:pt>
                <c:pt idx="2192">
                  <c:v>21920</c:v>
                </c:pt>
                <c:pt idx="2193">
                  <c:v>21930</c:v>
                </c:pt>
                <c:pt idx="2194">
                  <c:v>21940</c:v>
                </c:pt>
                <c:pt idx="2195">
                  <c:v>21950</c:v>
                </c:pt>
                <c:pt idx="2196">
                  <c:v>21960</c:v>
                </c:pt>
                <c:pt idx="2197">
                  <c:v>21970</c:v>
                </c:pt>
                <c:pt idx="2198">
                  <c:v>21980</c:v>
                </c:pt>
                <c:pt idx="2199">
                  <c:v>21990</c:v>
                </c:pt>
                <c:pt idx="2200">
                  <c:v>22000</c:v>
                </c:pt>
                <c:pt idx="2201">
                  <c:v>22010</c:v>
                </c:pt>
                <c:pt idx="2202">
                  <c:v>22020</c:v>
                </c:pt>
                <c:pt idx="2203">
                  <c:v>22030</c:v>
                </c:pt>
                <c:pt idx="2204">
                  <c:v>22040</c:v>
                </c:pt>
                <c:pt idx="2205">
                  <c:v>22050</c:v>
                </c:pt>
                <c:pt idx="2206">
                  <c:v>22060</c:v>
                </c:pt>
                <c:pt idx="2207">
                  <c:v>22070</c:v>
                </c:pt>
                <c:pt idx="2208">
                  <c:v>22080</c:v>
                </c:pt>
                <c:pt idx="2209">
                  <c:v>22090</c:v>
                </c:pt>
                <c:pt idx="2210">
                  <c:v>22100</c:v>
                </c:pt>
                <c:pt idx="2211">
                  <c:v>22110</c:v>
                </c:pt>
                <c:pt idx="2212">
                  <c:v>22120</c:v>
                </c:pt>
                <c:pt idx="2213">
                  <c:v>22130</c:v>
                </c:pt>
                <c:pt idx="2214">
                  <c:v>22140</c:v>
                </c:pt>
                <c:pt idx="2215">
                  <c:v>22150</c:v>
                </c:pt>
                <c:pt idx="2216">
                  <c:v>22160</c:v>
                </c:pt>
                <c:pt idx="2217">
                  <c:v>22170</c:v>
                </c:pt>
                <c:pt idx="2218">
                  <c:v>22180</c:v>
                </c:pt>
                <c:pt idx="2219">
                  <c:v>22190</c:v>
                </c:pt>
                <c:pt idx="2220">
                  <c:v>22200</c:v>
                </c:pt>
                <c:pt idx="2221">
                  <c:v>22210</c:v>
                </c:pt>
                <c:pt idx="2222">
                  <c:v>22220</c:v>
                </c:pt>
                <c:pt idx="2223">
                  <c:v>22230</c:v>
                </c:pt>
                <c:pt idx="2224">
                  <c:v>22240</c:v>
                </c:pt>
              </c:numCache>
            </c:numRef>
          </c:xVal>
          <c:yVal>
            <c:numRef>
              <c:f>grafica_tem_tiempo!$D$2:$D$2226</c:f>
              <c:numCache>
                <c:formatCode>General</c:formatCode>
                <c:ptCount val="2225"/>
                <c:pt idx="0">
                  <c:v>295.14999999999998</c:v>
                </c:pt>
                <c:pt idx="1">
                  <c:v>294.89999999999998</c:v>
                </c:pt>
                <c:pt idx="2">
                  <c:v>294.58</c:v>
                </c:pt>
                <c:pt idx="3">
                  <c:v>294.29000000000002</c:v>
                </c:pt>
                <c:pt idx="4">
                  <c:v>294</c:v>
                </c:pt>
                <c:pt idx="5">
                  <c:v>293.7</c:v>
                </c:pt>
                <c:pt idx="6">
                  <c:v>293.39999999999998</c:v>
                </c:pt>
                <c:pt idx="7">
                  <c:v>293.11</c:v>
                </c:pt>
                <c:pt idx="8">
                  <c:v>292.81</c:v>
                </c:pt>
                <c:pt idx="9">
                  <c:v>292.51</c:v>
                </c:pt>
                <c:pt idx="10">
                  <c:v>292.20999999999998</c:v>
                </c:pt>
                <c:pt idx="11">
                  <c:v>291.91000000000003</c:v>
                </c:pt>
                <c:pt idx="12">
                  <c:v>291.60000000000002</c:v>
                </c:pt>
                <c:pt idx="13">
                  <c:v>291.3</c:v>
                </c:pt>
                <c:pt idx="14">
                  <c:v>291</c:v>
                </c:pt>
                <c:pt idx="15">
                  <c:v>290.69</c:v>
                </c:pt>
                <c:pt idx="16">
                  <c:v>290.38</c:v>
                </c:pt>
                <c:pt idx="17">
                  <c:v>290.08</c:v>
                </c:pt>
                <c:pt idx="18">
                  <c:v>289.77</c:v>
                </c:pt>
                <c:pt idx="19">
                  <c:v>289.45999999999998</c:v>
                </c:pt>
                <c:pt idx="20">
                  <c:v>289.14999999999998</c:v>
                </c:pt>
                <c:pt idx="21">
                  <c:v>288.83999999999997</c:v>
                </c:pt>
                <c:pt idx="22">
                  <c:v>288.52</c:v>
                </c:pt>
                <c:pt idx="23">
                  <c:v>288.20999999999998</c:v>
                </c:pt>
                <c:pt idx="24">
                  <c:v>287.89999999999998</c:v>
                </c:pt>
                <c:pt idx="25">
                  <c:v>287.58</c:v>
                </c:pt>
                <c:pt idx="26">
                  <c:v>287.27</c:v>
                </c:pt>
                <c:pt idx="27">
                  <c:v>286.95</c:v>
                </c:pt>
                <c:pt idx="28">
                  <c:v>286.64</c:v>
                </c:pt>
                <c:pt idx="29">
                  <c:v>286.32</c:v>
                </c:pt>
                <c:pt idx="30">
                  <c:v>286.01</c:v>
                </c:pt>
                <c:pt idx="31">
                  <c:v>285.69</c:v>
                </c:pt>
                <c:pt idx="32">
                  <c:v>285.37</c:v>
                </c:pt>
                <c:pt idx="33">
                  <c:v>285.05</c:v>
                </c:pt>
                <c:pt idx="34">
                  <c:v>284.73</c:v>
                </c:pt>
                <c:pt idx="35">
                  <c:v>284.41000000000003</c:v>
                </c:pt>
                <c:pt idx="36">
                  <c:v>284.10000000000002</c:v>
                </c:pt>
                <c:pt idx="37">
                  <c:v>283.77999999999997</c:v>
                </c:pt>
                <c:pt idx="38">
                  <c:v>283.45999999999998</c:v>
                </c:pt>
                <c:pt idx="39">
                  <c:v>283.14</c:v>
                </c:pt>
                <c:pt idx="40">
                  <c:v>282.82</c:v>
                </c:pt>
                <c:pt idx="41">
                  <c:v>282.5</c:v>
                </c:pt>
                <c:pt idx="42">
                  <c:v>282.18</c:v>
                </c:pt>
                <c:pt idx="43">
                  <c:v>281.86</c:v>
                </c:pt>
                <c:pt idx="44">
                  <c:v>281.54000000000002</c:v>
                </c:pt>
                <c:pt idx="45">
                  <c:v>281.22000000000003</c:v>
                </c:pt>
                <c:pt idx="46">
                  <c:v>280.89</c:v>
                </c:pt>
                <c:pt idx="47">
                  <c:v>280.57</c:v>
                </c:pt>
                <c:pt idx="48">
                  <c:v>280.25</c:v>
                </c:pt>
                <c:pt idx="49">
                  <c:v>279.93</c:v>
                </c:pt>
                <c:pt idx="50">
                  <c:v>279.61</c:v>
                </c:pt>
                <c:pt idx="51">
                  <c:v>279.29000000000002</c:v>
                </c:pt>
                <c:pt idx="52">
                  <c:v>278.97000000000003</c:v>
                </c:pt>
                <c:pt idx="53">
                  <c:v>278.66000000000003</c:v>
                </c:pt>
                <c:pt idx="54">
                  <c:v>278.33999999999997</c:v>
                </c:pt>
                <c:pt idx="55">
                  <c:v>278.02</c:v>
                </c:pt>
                <c:pt idx="56">
                  <c:v>277.7</c:v>
                </c:pt>
                <c:pt idx="57">
                  <c:v>277.38</c:v>
                </c:pt>
                <c:pt idx="58">
                  <c:v>277.06</c:v>
                </c:pt>
                <c:pt idx="59">
                  <c:v>276.74</c:v>
                </c:pt>
                <c:pt idx="60">
                  <c:v>276.43</c:v>
                </c:pt>
                <c:pt idx="61">
                  <c:v>276.11</c:v>
                </c:pt>
                <c:pt idx="62">
                  <c:v>275.79000000000002</c:v>
                </c:pt>
                <c:pt idx="63">
                  <c:v>275.48</c:v>
                </c:pt>
                <c:pt idx="64">
                  <c:v>275.16000000000003</c:v>
                </c:pt>
                <c:pt idx="65">
                  <c:v>274.85000000000002</c:v>
                </c:pt>
                <c:pt idx="66">
                  <c:v>274.52999999999997</c:v>
                </c:pt>
                <c:pt idx="67">
                  <c:v>274.22000000000003</c:v>
                </c:pt>
                <c:pt idx="68">
                  <c:v>273.89999999999998</c:v>
                </c:pt>
                <c:pt idx="69">
                  <c:v>273.58999999999997</c:v>
                </c:pt>
                <c:pt idx="70">
                  <c:v>273.27999999999997</c:v>
                </c:pt>
                <c:pt idx="71">
                  <c:v>272.97000000000003</c:v>
                </c:pt>
                <c:pt idx="72">
                  <c:v>272.64999999999998</c:v>
                </c:pt>
                <c:pt idx="73">
                  <c:v>272.33999999999997</c:v>
                </c:pt>
                <c:pt idx="74">
                  <c:v>272.02999999999997</c:v>
                </c:pt>
                <c:pt idx="75">
                  <c:v>271.72000000000003</c:v>
                </c:pt>
                <c:pt idx="76">
                  <c:v>271.41000000000003</c:v>
                </c:pt>
                <c:pt idx="77">
                  <c:v>271.10000000000002</c:v>
                </c:pt>
                <c:pt idx="78">
                  <c:v>270.8</c:v>
                </c:pt>
                <c:pt idx="79">
                  <c:v>270.49</c:v>
                </c:pt>
                <c:pt idx="80">
                  <c:v>270.18</c:v>
                </c:pt>
                <c:pt idx="81">
                  <c:v>269.88</c:v>
                </c:pt>
                <c:pt idx="82">
                  <c:v>269.57</c:v>
                </c:pt>
                <c:pt idx="83">
                  <c:v>269.27</c:v>
                </c:pt>
                <c:pt idx="84">
                  <c:v>268.95999999999998</c:v>
                </c:pt>
                <c:pt idx="85">
                  <c:v>268.66000000000003</c:v>
                </c:pt>
                <c:pt idx="86">
                  <c:v>268.36</c:v>
                </c:pt>
                <c:pt idx="87">
                  <c:v>268.06</c:v>
                </c:pt>
                <c:pt idx="88">
                  <c:v>267.76</c:v>
                </c:pt>
                <c:pt idx="89">
                  <c:v>267.45999999999998</c:v>
                </c:pt>
                <c:pt idx="90">
                  <c:v>267.16000000000003</c:v>
                </c:pt>
                <c:pt idx="91">
                  <c:v>266.86</c:v>
                </c:pt>
                <c:pt idx="92">
                  <c:v>266.56</c:v>
                </c:pt>
                <c:pt idx="93">
                  <c:v>266.27</c:v>
                </c:pt>
                <c:pt idx="94">
                  <c:v>265.97000000000003</c:v>
                </c:pt>
                <c:pt idx="95">
                  <c:v>265.68</c:v>
                </c:pt>
                <c:pt idx="96">
                  <c:v>265.38</c:v>
                </c:pt>
                <c:pt idx="97">
                  <c:v>265.08999999999997</c:v>
                </c:pt>
                <c:pt idx="98">
                  <c:v>264.8</c:v>
                </c:pt>
                <c:pt idx="99">
                  <c:v>264.51</c:v>
                </c:pt>
                <c:pt idx="100">
                  <c:v>264.22000000000003</c:v>
                </c:pt>
                <c:pt idx="101">
                  <c:v>263.93</c:v>
                </c:pt>
                <c:pt idx="102">
                  <c:v>263.64</c:v>
                </c:pt>
                <c:pt idx="103">
                  <c:v>263.35000000000002</c:v>
                </c:pt>
                <c:pt idx="104">
                  <c:v>263.06</c:v>
                </c:pt>
                <c:pt idx="105">
                  <c:v>262.77</c:v>
                </c:pt>
                <c:pt idx="106">
                  <c:v>262.49</c:v>
                </c:pt>
                <c:pt idx="107">
                  <c:v>262.2</c:v>
                </c:pt>
                <c:pt idx="108">
                  <c:v>261.92</c:v>
                </c:pt>
                <c:pt idx="109">
                  <c:v>261.63</c:v>
                </c:pt>
                <c:pt idx="110">
                  <c:v>261.35000000000002</c:v>
                </c:pt>
                <c:pt idx="111">
                  <c:v>261.07</c:v>
                </c:pt>
                <c:pt idx="112">
                  <c:v>260.79000000000002</c:v>
                </c:pt>
                <c:pt idx="113">
                  <c:v>260.51</c:v>
                </c:pt>
                <c:pt idx="114">
                  <c:v>260.23</c:v>
                </c:pt>
                <c:pt idx="115">
                  <c:v>259.95</c:v>
                </c:pt>
                <c:pt idx="116">
                  <c:v>259.68</c:v>
                </c:pt>
                <c:pt idx="117">
                  <c:v>259.39999999999998</c:v>
                </c:pt>
                <c:pt idx="118">
                  <c:v>259.13</c:v>
                </c:pt>
                <c:pt idx="119">
                  <c:v>258.85000000000002</c:v>
                </c:pt>
                <c:pt idx="120">
                  <c:v>258.58</c:v>
                </c:pt>
                <c:pt idx="121">
                  <c:v>258.3</c:v>
                </c:pt>
                <c:pt idx="122">
                  <c:v>258.02999999999997</c:v>
                </c:pt>
                <c:pt idx="123">
                  <c:v>257.76</c:v>
                </c:pt>
                <c:pt idx="124">
                  <c:v>257.49</c:v>
                </c:pt>
                <c:pt idx="125">
                  <c:v>257.22000000000003</c:v>
                </c:pt>
                <c:pt idx="126">
                  <c:v>256.95</c:v>
                </c:pt>
                <c:pt idx="127">
                  <c:v>256.69</c:v>
                </c:pt>
                <c:pt idx="128">
                  <c:v>256.42</c:v>
                </c:pt>
                <c:pt idx="129">
                  <c:v>256.16000000000003</c:v>
                </c:pt>
                <c:pt idx="130">
                  <c:v>255.89</c:v>
                </c:pt>
                <c:pt idx="131">
                  <c:v>255.63</c:v>
                </c:pt>
                <c:pt idx="132">
                  <c:v>255.36</c:v>
                </c:pt>
                <c:pt idx="133">
                  <c:v>255.1</c:v>
                </c:pt>
                <c:pt idx="134">
                  <c:v>254.84</c:v>
                </c:pt>
                <c:pt idx="135">
                  <c:v>254.58</c:v>
                </c:pt>
                <c:pt idx="136">
                  <c:v>254.32</c:v>
                </c:pt>
                <c:pt idx="137">
                  <c:v>254.06</c:v>
                </c:pt>
                <c:pt idx="138">
                  <c:v>253.8</c:v>
                </c:pt>
                <c:pt idx="139">
                  <c:v>253.55</c:v>
                </c:pt>
                <c:pt idx="140">
                  <c:v>253.29</c:v>
                </c:pt>
                <c:pt idx="141">
                  <c:v>253.04</c:v>
                </c:pt>
                <c:pt idx="142">
                  <c:v>252.78</c:v>
                </c:pt>
                <c:pt idx="143">
                  <c:v>252.53</c:v>
                </c:pt>
                <c:pt idx="144">
                  <c:v>252.28</c:v>
                </c:pt>
                <c:pt idx="145">
                  <c:v>252.02</c:v>
                </c:pt>
                <c:pt idx="146">
                  <c:v>251.77</c:v>
                </c:pt>
                <c:pt idx="147">
                  <c:v>251.52</c:v>
                </c:pt>
                <c:pt idx="148">
                  <c:v>251.28</c:v>
                </c:pt>
                <c:pt idx="149">
                  <c:v>251.03</c:v>
                </c:pt>
                <c:pt idx="150">
                  <c:v>250.78</c:v>
                </c:pt>
                <c:pt idx="151">
                  <c:v>250.53</c:v>
                </c:pt>
                <c:pt idx="152">
                  <c:v>250.29</c:v>
                </c:pt>
                <c:pt idx="153">
                  <c:v>250.04</c:v>
                </c:pt>
                <c:pt idx="154">
                  <c:v>249.8</c:v>
                </c:pt>
                <c:pt idx="155">
                  <c:v>249.56</c:v>
                </c:pt>
                <c:pt idx="156">
                  <c:v>249.31</c:v>
                </c:pt>
                <c:pt idx="157">
                  <c:v>249.07</c:v>
                </c:pt>
                <c:pt idx="158">
                  <c:v>248.83</c:v>
                </c:pt>
                <c:pt idx="159">
                  <c:v>248.59</c:v>
                </c:pt>
                <c:pt idx="160">
                  <c:v>248.36</c:v>
                </c:pt>
                <c:pt idx="161">
                  <c:v>248.12</c:v>
                </c:pt>
                <c:pt idx="162">
                  <c:v>247.88</c:v>
                </c:pt>
                <c:pt idx="163">
                  <c:v>247.65</c:v>
                </c:pt>
                <c:pt idx="164">
                  <c:v>247.41</c:v>
                </c:pt>
                <c:pt idx="165">
                  <c:v>247.18</c:v>
                </c:pt>
                <c:pt idx="166">
                  <c:v>246.94</c:v>
                </c:pt>
                <c:pt idx="167">
                  <c:v>246.71</c:v>
                </c:pt>
                <c:pt idx="168">
                  <c:v>246.48</c:v>
                </c:pt>
                <c:pt idx="169">
                  <c:v>246.25</c:v>
                </c:pt>
                <c:pt idx="170">
                  <c:v>246.02</c:v>
                </c:pt>
                <c:pt idx="171">
                  <c:v>245.79</c:v>
                </c:pt>
                <c:pt idx="172">
                  <c:v>245.56</c:v>
                </c:pt>
                <c:pt idx="173">
                  <c:v>245.33</c:v>
                </c:pt>
                <c:pt idx="174">
                  <c:v>245.1</c:v>
                </c:pt>
                <c:pt idx="175">
                  <c:v>244.88</c:v>
                </c:pt>
                <c:pt idx="176">
                  <c:v>244.65</c:v>
                </c:pt>
                <c:pt idx="177">
                  <c:v>244.43</c:v>
                </c:pt>
                <c:pt idx="178">
                  <c:v>244.2</c:v>
                </c:pt>
                <c:pt idx="179">
                  <c:v>243.98</c:v>
                </c:pt>
                <c:pt idx="180">
                  <c:v>243.76</c:v>
                </c:pt>
                <c:pt idx="181">
                  <c:v>243.54</c:v>
                </c:pt>
                <c:pt idx="182">
                  <c:v>243.31</c:v>
                </c:pt>
                <c:pt idx="183">
                  <c:v>243.1</c:v>
                </c:pt>
                <c:pt idx="184">
                  <c:v>242.88</c:v>
                </c:pt>
                <c:pt idx="185">
                  <c:v>242.66</c:v>
                </c:pt>
                <c:pt idx="186">
                  <c:v>242.44</c:v>
                </c:pt>
                <c:pt idx="187">
                  <c:v>242.22</c:v>
                </c:pt>
                <c:pt idx="188">
                  <c:v>242.01</c:v>
                </c:pt>
                <c:pt idx="189">
                  <c:v>241.79</c:v>
                </c:pt>
                <c:pt idx="190">
                  <c:v>241.58</c:v>
                </c:pt>
                <c:pt idx="191">
                  <c:v>241.36</c:v>
                </c:pt>
                <c:pt idx="192">
                  <c:v>241.15</c:v>
                </c:pt>
                <c:pt idx="193">
                  <c:v>240.94</c:v>
                </c:pt>
                <c:pt idx="194">
                  <c:v>240.73</c:v>
                </c:pt>
                <c:pt idx="195">
                  <c:v>240.52</c:v>
                </c:pt>
                <c:pt idx="196">
                  <c:v>240.31</c:v>
                </c:pt>
                <c:pt idx="197">
                  <c:v>240.1</c:v>
                </c:pt>
                <c:pt idx="198">
                  <c:v>239.89</c:v>
                </c:pt>
                <c:pt idx="199">
                  <c:v>239.68</c:v>
                </c:pt>
                <c:pt idx="200">
                  <c:v>239.47</c:v>
                </c:pt>
                <c:pt idx="201">
                  <c:v>239.27</c:v>
                </c:pt>
                <c:pt idx="202">
                  <c:v>239.06</c:v>
                </c:pt>
                <c:pt idx="203">
                  <c:v>238.85</c:v>
                </c:pt>
                <c:pt idx="204">
                  <c:v>238.65</c:v>
                </c:pt>
                <c:pt idx="205">
                  <c:v>238.45</c:v>
                </c:pt>
                <c:pt idx="206">
                  <c:v>238.24</c:v>
                </c:pt>
                <c:pt idx="207">
                  <c:v>238.04</c:v>
                </c:pt>
                <c:pt idx="208">
                  <c:v>237.84</c:v>
                </c:pt>
                <c:pt idx="209">
                  <c:v>237.64</c:v>
                </c:pt>
                <c:pt idx="210">
                  <c:v>237.44</c:v>
                </c:pt>
                <c:pt idx="211">
                  <c:v>237.24</c:v>
                </c:pt>
                <c:pt idx="212">
                  <c:v>237.04</c:v>
                </c:pt>
                <c:pt idx="213">
                  <c:v>236.84</c:v>
                </c:pt>
                <c:pt idx="214">
                  <c:v>236.64</c:v>
                </c:pt>
                <c:pt idx="215">
                  <c:v>236.45</c:v>
                </c:pt>
                <c:pt idx="216">
                  <c:v>236.25</c:v>
                </c:pt>
                <c:pt idx="217">
                  <c:v>236.05</c:v>
                </c:pt>
                <c:pt idx="218">
                  <c:v>236.25</c:v>
                </c:pt>
                <c:pt idx="219">
                  <c:v>236.05</c:v>
                </c:pt>
                <c:pt idx="220">
                  <c:v>235.86</c:v>
                </c:pt>
                <c:pt idx="221">
                  <c:v>235.67</c:v>
                </c:pt>
                <c:pt idx="222">
                  <c:v>235.47</c:v>
                </c:pt>
                <c:pt idx="223">
                  <c:v>235.28</c:v>
                </c:pt>
                <c:pt idx="224">
                  <c:v>235.09</c:v>
                </c:pt>
                <c:pt idx="225">
                  <c:v>234.9</c:v>
                </c:pt>
                <c:pt idx="226">
                  <c:v>234.71</c:v>
                </c:pt>
                <c:pt idx="227">
                  <c:v>234.52</c:v>
                </c:pt>
                <c:pt idx="228">
                  <c:v>234.33</c:v>
                </c:pt>
                <c:pt idx="229">
                  <c:v>234.14</c:v>
                </c:pt>
                <c:pt idx="230">
                  <c:v>233.95</c:v>
                </c:pt>
                <c:pt idx="231">
                  <c:v>233.77</c:v>
                </c:pt>
                <c:pt idx="232">
                  <c:v>233.58</c:v>
                </c:pt>
                <c:pt idx="233">
                  <c:v>233.4</c:v>
                </c:pt>
                <c:pt idx="234">
                  <c:v>233.21</c:v>
                </c:pt>
                <c:pt idx="235">
                  <c:v>233.03</c:v>
                </c:pt>
                <c:pt idx="236">
                  <c:v>232.85</c:v>
                </c:pt>
                <c:pt idx="237">
                  <c:v>232.66</c:v>
                </c:pt>
                <c:pt idx="238">
                  <c:v>232.48</c:v>
                </c:pt>
                <c:pt idx="239">
                  <c:v>232.3</c:v>
                </c:pt>
                <c:pt idx="240">
                  <c:v>232.13</c:v>
                </c:pt>
                <c:pt idx="241">
                  <c:v>231.95</c:v>
                </c:pt>
                <c:pt idx="242">
                  <c:v>231.77</c:v>
                </c:pt>
                <c:pt idx="243">
                  <c:v>231.59</c:v>
                </c:pt>
                <c:pt idx="244">
                  <c:v>231.42</c:v>
                </c:pt>
                <c:pt idx="245">
                  <c:v>231.24</c:v>
                </c:pt>
                <c:pt idx="246">
                  <c:v>231.07</c:v>
                </c:pt>
                <c:pt idx="247">
                  <c:v>230.9</c:v>
                </c:pt>
                <c:pt idx="248">
                  <c:v>230.72</c:v>
                </c:pt>
                <c:pt idx="249">
                  <c:v>230.55</c:v>
                </c:pt>
                <c:pt idx="250">
                  <c:v>230.38</c:v>
                </c:pt>
                <c:pt idx="251">
                  <c:v>230.46</c:v>
                </c:pt>
                <c:pt idx="252">
                  <c:v>230.58</c:v>
                </c:pt>
                <c:pt idx="253">
                  <c:v>230.71</c:v>
                </c:pt>
                <c:pt idx="254">
                  <c:v>230.83</c:v>
                </c:pt>
                <c:pt idx="255">
                  <c:v>230.96</c:v>
                </c:pt>
                <c:pt idx="256">
                  <c:v>231.09</c:v>
                </c:pt>
                <c:pt idx="257">
                  <c:v>231.22</c:v>
                </c:pt>
                <c:pt idx="258">
                  <c:v>231.36</c:v>
                </c:pt>
                <c:pt idx="259">
                  <c:v>231.49</c:v>
                </c:pt>
                <c:pt idx="260">
                  <c:v>231.63</c:v>
                </c:pt>
                <c:pt idx="261">
                  <c:v>231.76</c:v>
                </c:pt>
                <c:pt idx="262">
                  <c:v>231.9</c:v>
                </c:pt>
                <c:pt idx="263">
                  <c:v>232.04</c:v>
                </c:pt>
                <c:pt idx="264">
                  <c:v>232.18</c:v>
                </c:pt>
                <c:pt idx="265">
                  <c:v>232.32</c:v>
                </c:pt>
                <c:pt idx="266">
                  <c:v>232.45</c:v>
                </c:pt>
                <c:pt idx="267">
                  <c:v>232.59</c:v>
                </c:pt>
                <c:pt idx="268">
                  <c:v>232.73</c:v>
                </c:pt>
                <c:pt idx="269">
                  <c:v>232.88</c:v>
                </c:pt>
                <c:pt idx="270">
                  <c:v>233.02</c:v>
                </c:pt>
                <c:pt idx="271">
                  <c:v>233.16</c:v>
                </c:pt>
                <c:pt idx="272">
                  <c:v>233.3</c:v>
                </c:pt>
                <c:pt idx="273">
                  <c:v>233.44</c:v>
                </c:pt>
                <c:pt idx="274">
                  <c:v>233.58</c:v>
                </c:pt>
                <c:pt idx="275">
                  <c:v>233.72</c:v>
                </c:pt>
                <c:pt idx="276">
                  <c:v>233.86</c:v>
                </c:pt>
                <c:pt idx="277">
                  <c:v>234</c:v>
                </c:pt>
                <c:pt idx="278">
                  <c:v>234.13</c:v>
                </c:pt>
                <c:pt idx="279">
                  <c:v>234.27</c:v>
                </c:pt>
                <c:pt idx="280">
                  <c:v>234.41</c:v>
                </c:pt>
                <c:pt idx="281">
                  <c:v>234.55</c:v>
                </c:pt>
                <c:pt idx="282">
                  <c:v>234.69</c:v>
                </c:pt>
                <c:pt idx="283">
                  <c:v>234.82</c:v>
                </c:pt>
                <c:pt idx="284">
                  <c:v>234.96</c:v>
                </c:pt>
                <c:pt idx="285">
                  <c:v>235.09</c:v>
                </c:pt>
                <c:pt idx="286">
                  <c:v>235.23</c:v>
                </c:pt>
                <c:pt idx="287">
                  <c:v>235.36</c:v>
                </c:pt>
                <c:pt idx="288">
                  <c:v>235.49</c:v>
                </c:pt>
                <c:pt idx="289">
                  <c:v>235.63</c:v>
                </c:pt>
                <c:pt idx="290">
                  <c:v>235.76</c:v>
                </c:pt>
                <c:pt idx="291">
                  <c:v>235.89</c:v>
                </c:pt>
                <c:pt idx="292">
                  <c:v>236.02</c:v>
                </c:pt>
                <c:pt idx="293">
                  <c:v>236.15</c:v>
                </c:pt>
                <c:pt idx="294">
                  <c:v>236.27</c:v>
                </c:pt>
                <c:pt idx="295">
                  <c:v>236.4</c:v>
                </c:pt>
                <c:pt idx="296">
                  <c:v>236.53</c:v>
                </c:pt>
                <c:pt idx="297">
                  <c:v>236.65</c:v>
                </c:pt>
                <c:pt idx="298">
                  <c:v>236.78</c:v>
                </c:pt>
                <c:pt idx="299">
                  <c:v>236.9</c:v>
                </c:pt>
                <c:pt idx="300">
                  <c:v>237.02</c:v>
                </c:pt>
                <c:pt idx="301">
                  <c:v>237.15</c:v>
                </c:pt>
                <c:pt idx="302">
                  <c:v>237.27</c:v>
                </c:pt>
                <c:pt idx="303">
                  <c:v>237.39</c:v>
                </c:pt>
                <c:pt idx="304">
                  <c:v>237.5</c:v>
                </c:pt>
                <c:pt idx="305">
                  <c:v>237.62</c:v>
                </c:pt>
                <c:pt idx="306">
                  <c:v>237.74</c:v>
                </c:pt>
                <c:pt idx="307">
                  <c:v>237.85</c:v>
                </c:pt>
                <c:pt idx="308">
                  <c:v>237.97</c:v>
                </c:pt>
                <c:pt idx="309">
                  <c:v>238.08</c:v>
                </c:pt>
                <c:pt idx="310">
                  <c:v>238.19</c:v>
                </c:pt>
                <c:pt idx="311">
                  <c:v>238.31</c:v>
                </c:pt>
                <c:pt idx="312">
                  <c:v>238.42</c:v>
                </c:pt>
                <c:pt idx="313">
                  <c:v>238.53</c:v>
                </c:pt>
                <c:pt idx="314">
                  <c:v>238.63</c:v>
                </c:pt>
                <c:pt idx="315">
                  <c:v>238.74</c:v>
                </c:pt>
                <c:pt idx="316">
                  <c:v>238.85</c:v>
                </c:pt>
                <c:pt idx="317">
                  <c:v>238.95</c:v>
                </c:pt>
                <c:pt idx="318">
                  <c:v>239.06</c:v>
                </c:pt>
                <c:pt idx="319">
                  <c:v>239.16</c:v>
                </c:pt>
                <c:pt idx="320">
                  <c:v>239.26</c:v>
                </c:pt>
                <c:pt idx="321">
                  <c:v>239.36</c:v>
                </c:pt>
                <c:pt idx="322">
                  <c:v>239.47</c:v>
                </c:pt>
                <c:pt idx="323">
                  <c:v>239.56</c:v>
                </c:pt>
                <c:pt idx="324">
                  <c:v>239.66</c:v>
                </c:pt>
                <c:pt idx="325">
                  <c:v>239.76</c:v>
                </c:pt>
                <c:pt idx="326">
                  <c:v>239.86</c:v>
                </c:pt>
                <c:pt idx="327">
                  <c:v>239.95</c:v>
                </c:pt>
                <c:pt idx="328">
                  <c:v>240.05</c:v>
                </c:pt>
                <c:pt idx="329">
                  <c:v>240.14</c:v>
                </c:pt>
                <c:pt idx="330">
                  <c:v>240.23</c:v>
                </c:pt>
                <c:pt idx="331">
                  <c:v>240.32</c:v>
                </c:pt>
                <c:pt idx="332">
                  <c:v>240.41</c:v>
                </c:pt>
                <c:pt idx="333">
                  <c:v>240.5</c:v>
                </c:pt>
                <c:pt idx="334">
                  <c:v>240.59</c:v>
                </c:pt>
                <c:pt idx="335">
                  <c:v>240.68</c:v>
                </c:pt>
                <c:pt idx="336">
                  <c:v>240.76</c:v>
                </c:pt>
                <c:pt idx="337">
                  <c:v>240.85</c:v>
                </c:pt>
                <c:pt idx="338">
                  <c:v>240.93</c:v>
                </c:pt>
                <c:pt idx="339">
                  <c:v>241.02</c:v>
                </c:pt>
                <c:pt idx="340">
                  <c:v>241.1</c:v>
                </c:pt>
                <c:pt idx="341">
                  <c:v>241.18</c:v>
                </c:pt>
                <c:pt idx="342">
                  <c:v>241.26</c:v>
                </c:pt>
                <c:pt idx="343">
                  <c:v>241.34</c:v>
                </c:pt>
                <c:pt idx="344">
                  <c:v>241.42</c:v>
                </c:pt>
                <c:pt idx="345">
                  <c:v>241.5</c:v>
                </c:pt>
                <c:pt idx="346">
                  <c:v>241.58</c:v>
                </c:pt>
                <c:pt idx="347">
                  <c:v>241.65</c:v>
                </c:pt>
                <c:pt idx="348">
                  <c:v>241.73</c:v>
                </c:pt>
                <c:pt idx="349">
                  <c:v>241.8</c:v>
                </c:pt>
                <c:pt idx="350">
                  <c:v>241.88</c:v>
                </c:pt>
                <c:pt idx="351">
                  <c:v>241.95</c:v>
                </c:pt>
                <c:pt idx="352">
                  <c:v>242.02</c:v>
                </c:pt>
                <c:pt idx="353">
                  <c:v>242.09</c:v>
                </c:pt>
                <c:pt idx="354">
                  <c:v>242.16</c:v>
                </c:pt>
                <c:pt idx="355">
                  <c:v>242.23</c:v>
                </c:pt>
                <c:pt idx="356">
                  <c:v>242.3</c:v>
                </c:pt>
                <c:pt idx="357">
                  <c:v>242.37</c:v>
                </c:pt>
                <c:pt idx="358">
                  <c:v>242.43</c:v>
                </c:pt>
                <c:pt idx="359">
                  <c:v>242.5</c:v>
                </c:pt>
                <c:pt idx="360">
                  <c:v>242.57</c:v>
                </c:pt>
                <c:pt idx="361">
                  <c:v>242.63</c:v>
                </c:pt>
                <c:pt idx="362">
                  <c:v>242.69</c:v>
                </c:pt>
                <c:pt idx="363">
                  <c:v>242.76</c:v>
                </c:pt>
                <c:pt idx="364">
                  <c:v>242.82</c:v>
                </c:pt>
                <c:pt idx="365">
                  <c:v>242.88</c:v>
                </c:pt>
                <c:pt idx="366">
                  <c:v>242.94</c:v>
                </c:pt>
                <c:pt idx="367">
                  <c:v>243</c:v>
                </c:pt>
                <c:pt idx="368">
                  <c:v>243.06</c:v>
                </c:pt>
                <c:pt idx="369">
                  <c:v>243.12</c:v>
                </c:pt>
                <c:pt idx="370">
                  <c:v>243.18</c:v>
                </c:pt>
                <c:pt idx="371">
                  <c:v>243.24</c:v>
                </c:pt>
                <c:pt idx="372">
                  <c:v>243.29</c:v>
                </c:pt>
                <c:pt idx="373">
                  <c:v>243.35</c:v>
                </c:pt>
                <c:pt idx="374">
                  <c:v>243.4</c:v>
                </c:pt>
                <c:pt idx="375">
                  <c:v>243.46</c:v>
                </c:pt>
                <c:pt idx="376">
                  <c:v>243.51</c:v>
                </c:pt>
                <c:pt idx="377">
                  <c:v>243.57</c:v>
                </c:pt>
                <c:pt idx="378">
                  <c:v>243.62</c:v>
                </c:pt>
                <c:pt idx="379">
                  <c:v>243.67</c:v>
                </c:pt>
                <c:pt idx="380">
                  <c:v>243.72</c:v>
                </c:pt>
                <c:pt idx="381">
                  <c:v>243.77</c:v>
                </c:pt>
                <c:pt idx="382">
                  <c:v>243.82</c:v>
                </c:pt>
                <c:pt idx="383">
                  <c:v>243.87</c:v>
                </c:pt>
                <c:pt idx="384">
                  <c:v>243.92</c:v>
                </c:pt>
                <c:pt idx="385">
                  <c:v>243.96</c:v>
                </c:pt>
                <c:pt idx="386">
                  <c:v>244.01</c:v>
                </c:pt>
                <c:pt idx="387">
                  <c:v>244.06</c:v>
                </c:pt>
                <c:pt idx="388">
                  <c:v>244.11</c:v>
                </c:pt>
                <c:pt idx="389">
                  <c:v>244.15</c:v>
                </c:pt>
                <c:pt idx="390">
                  <c:v>244.2</c:v>
                </c:pt>
                <c:pt idx="391">
                  <c:v>244.24</c:v>
                </c:pt>
                <c:pt idx="392">
                  <c:v>244.29</c:v>
                </c:pt>
                <c:pt idx="393">
                  <c:v>244.33</c:v>
                </c:pt>
                <c:pt idx="394">
                  <c:v>244.38</c:v>
                </c:pt>
                <c:pt idx="395">
                  <c:v>244.42</c:v>
                </c:pt>
                <c:pt idx="396">
                  <c:v>244.46</c:v>
                </c:pt>
                <c:pt idx="397">
                  <c:v>244.5</c:v>
                </c:pt>
                <c:pt idx="398">
                  <c:v>244.54</c:v>
                </c:pt>
                <c:pt idx="399">
                  <c:v>244.58</c:v>
                </c:pt>
                <c:pt idx="400">
                  <c:v>244.62</c:v>
                </c:pt>
                <c:pt idx="401">
                  <c:v>244.66</c:v>
                </c:pt>
                <c:pt idx="402">
                  <c:v>244.7</c:v>
                </c:pt>
                <c:pt idx="403">
                  <c:v>244.74</c:v>
                </c:pt>
                <c:pt idx="404">
                  <c:v>244.78</c:v>
                </c:pt>
                <c:pt idx="405">
                  <c:v>244.82</c:v>
                </c:pt>
                <c:pt idx="406">
                  <c:v>244.85</c:v>
                </c:pt>
                <c:pt idx="407">
                  <c:v>244.89</c:v>
                </c:pt>
                <c:pt idx="408">
                  <c:v>244.93</c:v>
                </c:pt>
                <c:pt idx="409">
                  <c:v>244.96</c:v>
                </c:pt>
                <c:pt idx="410">
                  <c:v>245</c:v>
                </c:pt>
                <c:pt idx="411">
                  <c:v>245.03</c:v>
                </c:pt>
                <c:pt idx="412">
                  <c:v>245.07</c:v>
                </c:pt>
                <c:pt idx="413">
                  <c:v>245.1</c:v>
                </c:pt>
                <c:pt idx="414">
                  <c:v>245.13</c:v>
                </c:pt>
                <c:pt idx="415">
                  <c:v>245.17</c:v>
                </c:pt>
                <c:pt idx="416">
                  <c:v>245.2</c:v>
                </c:pt>
                <c:pt idx="417">
                  <c:v>245.23</c:v>
                </c:pt>
                <c:pt idx="418">
                  <c:v>245.26</c:v>
                </c:pt>
                <c:pt idx="419">
                  <c:v>245.29</c:v>
                </c:pt>
                <c:pt idx="420">
                  <c:v>245.33</c:v>
                </c:pt>
                <c:pt idx="421">
                  <c:v>245.36</c:v>
                </c:pt>
                <c:pt idx="422">
                  <c:v>245.39</c:v>
                </c:pt>
                <c:pt idx="423">
                  <c:v>245.42</c:v>
                </c:pt>
                <c:pt idx="424">
                  <c:v>245.45</c:v>
                </c:pt>
                <c:pt idx="425">
                  <c:v>245.48</c:v>
                </c:pt>
                <c:pt idx="426">
                  <c:v>245.51</c:v>
                </c:pt>
                <c:pt idx="427">
                  <c:v>245.53</c:v>
                </c:pt>
                <c:pt idx="428">
                  <c:v>245.56</c:v>
                </c:pt>
                <c:pt idx="429">
                  <c:v>245.59</c:v>
                </c:pt>
                <c:pt idx="430">
                  <c:v>245.62</c:v>
                </c:pt>
                <c:pt idx="431">
                  <c:v>245.64</c:v>
                </c:pt>
                <c:pt idx="432">
                  <c:v>245.67</c:v>
                </c:pt>
                <c:pt idx="433">
                  <c:v>245.7</c:v>
                </c:pt>
                <c:pt idx="434">
                  <c:v>245.72</c:v>
                </c:pt>
                <c:pt idx="435">
                  <c:v>245.75</c:v>
                </c:pt>
                <c:pt idx="436">
                  <c:v>245.77</c:v>
                </c:pt>
                <c:pt idx="437">
                  <c:v>245.8</c:v>
                </c:pt>
                <c:pt idx="438">
                  <c:v>245.82</c:v>
                </c:pt>
                <c:pt idx="439">
                  <c:v>245.85</c:v>
                </c:pt>
                <c:pt idx="440">
                  <c:v>245.87</c:v>
                </c:pt>
                <c:pt idx="441">
                  <c:v>245.9</c:v>
                </c:pt>
                <c:pt idx="442">
                  <c:v>245.92</c:v>
                </c:pt>
                <c:pt idx="443">
                  <c:v>245.94</c:v>
                </c:pt>
                <c:pt idx="444">
                  <c:v>245.97</c:v>
                </c:pt>
                <c:pt idx="445">
                  <c:v>245.99</c:v>
                </c:pt>
                <c:pt idx="446">
                  <c:v>246.01</c:v>
                </c:pt>
                <c:pt idx="447">
                  <c:v>246.03</c:v>
                </c:pt>
                <c:pt idx="448">
                  <c:v>246.06</c:v>
                </c:pt>
                <c:pt idx="449">
                  <c:v>246.08</c:v>
                </c:pt>
                <c:pt idx="450">
                  <c:v>246.1</c:v>
                </c:pt>
                <c:pt idx="451">
                  <c:v>246.12</c:v>
                </c:pt>
                <c:pt idx="452">
                  <c:v>246.14</c:v>
                </c:pt>
                <c:pt idx="453">
                  <c:v>246.16</c:v>
                </c:pt>
                <c:pt idx="454">
                  <c:v>246.18</c:v>
                </c:pt>
                <c:pt idx="455">
                  <c:v>246.2</c:v>
                </c:pt>
                <c:pt idx="456">
                  <c:v>246.22</c:v>
                </c:pt>
                <c:pt idx="457">
                  <c:v>246.24</c:v>
                </c:pt>
                <c:pt idx="458">
                  <c:v>246.26</c:v>
                </c:pt>
                <c:pt idx="459">
                  <c:v>246.28</c:v>
                </c:pt>
                <c:pt idx="460">
                  <c:v>246.3</c:v>
                </c:pt>
                <c:pt idx="461">
                  <c:v>246.32</c:v>
                </c:pt>
                <c:pt idx="462">
                  <c:v>246.33</c:v>
                </c:pt>
                <c:pt idx="463">
                  <c:v>246.35</c:v>
                </c:pt>
                <c:pt idx="464">
                  <c:v>246.37</c:v>
                </c:pt>
                <c:pt idx="465">
                  <c:v>246.39</c:v>
                </c:pt>
                <c:pt idx="466">
                  <c:v>246.4</c:v>
                </c:pt>
                <c:pt idx="467">
                  <c:v>246.42</c:v>
                </c:pt>
                <c:pt idx="468">
                  <c:v>246.44</c:v>
                </c:pt>
                <c:pt idx="469">
                  <c:v>246.46</c:v>
                </c:pt>
                <c:pt idx="470">
                  <c:v>246.47</c:v>
                </c:pt>
                <c:pt idx="471">
                  <c:v>246.49</c:v>
                </c:pt>
                <c:pt idx="472">
                  <c:v>246.5</c:v>
                </c:pt>
                <c:pt idx="473">
                  <c:v>246.52</c:v>
                </c:pt>
                <c:pt idx="474">
                  <c:v>246.54</c:v>
                </c:pt>
                <c:pt idx="475">
                  <c:v>246.55</c:v>
                </c:pt>
                <c:pt idx="476">
                  <c:v>246.57</c:v>
                </c:pt>
                <c:pt idx="477">
                  <c:v>246.58</c:v>
                </c:pt>
                <c:pt idx="478">
                  <c:v>246.6</c:v>
                </c:pt>
                <c:pt idx="479">
                  <c:v>246.61</c:v>
                </c:pt>
                <c:pt idx="480">
                  <c:v>246.63</c:v>
                </c:pt>
                <c:pt idx="481">
                  <c:v>246.64</c:v>
                </c:pt>
                <c:pt idx="482">
                  <c:v>246.66</c:v>
                </c:pt>
                <c:pt idx="483">
                  <c:v>246.67</c:v>
                </c:pt>
                <c:pt idx="484">
                  <c:v>246.68</c:v>
                </c:pt>
                <c:pt idx="485">
                  <c:v>246.7</c:v>
                </c:pt>
                <c:pt idx="486">
                  <c:v>246.71</c:v>
                </c:pt>
                <c:pt idx="487">
                  <c:v>246.72</c:v>
                </c:pt>
                <c:pt idx="488">
                  <c:v>246.74</c:v>
                </c:pt>
                <c:pt idx="489">
                  <c:v>246.75</c:v>
                </c:pt>
                <c:pt idx="490">
                  <c:v>246.76</c:v>
                </c:pt>
                <c:pt idx="491">
                  <c:v>246.78</c:v>
                </c:pt>
                <c:pt idx="492">
                  <c:v>246.79</c:v>
                </c:pt>
                <c:pt idx="493">
                  <c:v>246.8</c:v>
                </c:pt>
                <c:pt idx="494">
                  <c:v>246.81</c:v>
                </c:pt>
                <c:pt idx="495">
                  <c:v>246.83</c:v>
                </c:pt>
                <c:pt idx="496">
                  <c:v>246.84</c:v>
                </c:pt>
                <c:pt idx="497">
                  <c:v>246.85</c:v>
                </c:pt>
                <c:pt idx="498">
                  <c:v>246.86</c:v>
                </c:pt>
                <c:pt idx="499">
                  <c:v>246.87</c:v>
                </c:pt>
                <c:pt idx="500">
                  <c:v>246.88</c:v>
                </c:pt>
                <c:pt idx="501">
                  <c:v>246.9</c:v>
                </c:pt>
                <c:pt idx="502">
                  <c:v>246.91</c:v>
                </c:pt>
                <c:pt idx="503">
                  <c:v>246.92</c:v>
                </c:pt>
                <c:pt idx="504">
                  <c:v>246.93</c:v>
                </c:pt>
                <c:pt idx="505">
                  <c:v>246.94</c:v>
                </c:pt>
                <c:pt idx="506">
                  <c:v>246.95</c:v>
                </c:pt>
                <c:pt idx="507">
                  <c:v>246.96</c:v>
                </c:pt>
                <c:pt idx="508">
                  <c:v>246.97</c:v>
                </c:pt>
                <c:pt idx="509">
                  <c:v>246.98</c:v>
                </c:pt>
                <c:pt idx="510">
                  <c:v>246.99</c:v>
                </c:pt>
                <c:pt idx="511">
                  <c:v>247</c:v>
                </c:pt>
                <c:pt idx="512">
                  <c:v>247.01</c:v>
                </c:pt>
                <c:pt idx="513">
                  <c:v>247.02</c:v>
                </c:pt>
                <c:pt idx="514">
                  <c:v>247.03</c:v>
                </c:pt>
                <c:pt idx="515">
                  <c:v>247.04</c:v>
                </c:pt>
                <c:pt idx="516">
                  <c:v>247.05</c:v>
                </c:pt>
                <c:pt idx="517">
                  <c:v>247.06</c:v>
                </c:pt>
                <c:pt idx="518">
                  <c:v>247.07</c:v>
                </c:pt>
                <c:pt idx="519">
                  <c:v>247.08</c:v>
                </c:pt>
                <c:pt idx="520">
                  <c:v>247.09</c:v>
                </c:pt>
                <c:pt idx="521">
                  <c:v>247.09</c:v>
                </c:pt>
                <c:pt idx="522">
                  <c:v>247.1</c:v>
                </c:pt>
                <c:pt idx="523">
                  <c:v>247.11</c:v>
                </c:pt>
                <c:pt idx="524">
                  <c:v>247.12</c:v>
                </c:pt>
                <c:pt idx="525">
                  <c:v>247.13</c:v>
                </c:pt>
                <c:pt idx="526">
                  <c:v>247.14</c:v>
                </c:pt>
                <c:pt idx="527">
                  <c:v>247.14</c:v>
                </c:pt>
                <c:pt idx="528">
                  <c:v>247.15</c:v>
                </c:pt>
                <c:pt idx="529">
                  <c:v>247.16</c:v>
                </c:pt>
                <c:pt idx="530">
                  <c:v>247.17</c:v>
                </c:pt>
                <c:pt idx="531">
                  <c:v>247.18</c:v>
                </c:pt>
                <c:pt idx="532">
                  <c:v>247.18</c:v>
                </c:pt>
                <c:pt idx="533">
                  <c:v>247.19</c:v>
                </c:pt>
                <c:pt idx="534">
                  <c:v>247.2</c:v>
                </c:pt>
                <c:pt idx="535">
                  <c:v>247.21</c:v>
                </c:pt>
                <c:pt idx="536">
                  <c:v>247.21</c:v>
                </c:pt>
                <c:pt idx="537">
                  <c:v>247.22</c:v>
                </c:pt>
                <c:pt idx="538">
                  <c:v>247.23</c:v>
                </c:pt>
                <c:pt idx="539">
                  <c:v>247.24</c:v>
                </c:pt>
                <c:pt idx="540">
                  <c:v>247.24</c:v>
                </c:pt>
                <c:pt idx="541">
                  <c:v>247.25</c:v>
                </c:pt>
                <c:pt idx="542">
                  <c:v>247.26</c:v>
                </c:pt>
                <c:pt idx="543">
                  <c:v>247.26</c:v>
                </c:pt>
                <c:pt idx="544">
                  <c:v>247.27</c:v>
                </c:pt>
                <c:pt idx="545">
                  <c:v>247.28</c:v>
                </c:pt>
                <c:pt idx="546">
                  <c:v>247.28</c:v>
                </c:pt>
                <c:pt idx="547">
                  <c:v>247.29</c:v>
                </c:pt>
                <c:pt idx="548">
                  <c:v>247.3</c:v>
                </c:pt>
                <c:pt idx="549">
                  <c:v>247.3</c:v>
                </c:pt>
                <c:pt idx="550">
                  <c:v>247.31</c:v>
                </c:pt>
                <c:pt idx="551">
                  <c:v>247.31</c:v>
                </c:pt>
                <c:pt idx="552">
                  <c:v>247.32</c:v>
                </c:pt>
                <c:pt idx="553">
                  <c:v>247.33</c:v>
                </c:pt>
                <c:pt idx="554">
                  <c:v>247.33</c:v>
                </c:pt>
                <c:pt idx="555">
                  <c:v>247.34</c:v>
                </c:pt>
                <c:pt idx="556">
                  <c:v>247.34</c:v>
                </c:pt>
                <c:pt idx="557">
                  <c:v>247.34</c:v>
                </c:pt>
                <c:pt idx="558">
                  <c:v>247.35</c:v>
                </c:pt>
                <c:pt idx="559">
                  <c:v>247.34</c:v>
                </c:pt>
                <c:pt idx="560">
                  <c:v>247.31</c:v>
                </c:pt>
                <c:pt idx="561">
                  <c:v>247.27</c:v>
                </c:pt>
                <c:pt idx="562">
                  <c:v>247.22</c:v>
                </c:pt>
                <c:pt idx="563">
                  <c:v>247.15</c:v>
                </c:pt>
                <c:pt idx="564">
                  <c:v>247.06</c:v>
                </c:pt>
                <c:pt idx="565">
                  <c:v>246.97</c:v>
                </c:pt>
                <c:pt idx="566">
                  <c:v>246.86</c:v>
                </c:pt>
                <c:pt idx="567">
                  <c:v>246.74</c:v>
                </c:pt>
                <c:pt idx="568">
                  <c:v>246.61</c:v>
                </c:pt>
                <c:pt idx="569">
                  <c:v>246.47</c:v>
                </c:pt>
                <c:pt idx="570">
                  <c:v>246.32</c:v>
                </c:pt>
                <c:pt idx="571">
                  <c:v>246.17</c:v>
                </c:pt>
                <c:pt idx="572">
                  <c:v>246.01</c:v>
                </c:pt>
                <c:pt idx="573">
                  <c:v>245.84</c:v>
                </c:pt>
                <c:pt idx="574">
                  <c:v>245.67</c:v>
                </c:pt>
                <c:pt idx="575">
                  <c:v>245.49</c:v>
                </c:pt>
                <c:pt idx="576">
                  <c:v>245.31</c:v>
                </c:pt>
                <c:pt idx="577">
                  <c:v>245.12</c:v>
                </c:pt>
                <c:pt idx="578">
                  <c:v>244.93</c:v>
                </c:pt>
                <c:pt idx="579">
                  <c:v>244.73</c:v>
                </c:pt>
                <c:pt idx="580">
                  <c:v>244.53</c:v>
                </c:pt>
                <c:pt idx="581">
                  <c:v>244.33</c:v>
                </c:pt>
                <c:pt idx="582">
                  <c:v>244.12</c:v>
                </c:pt>
                <c:pt idx="583">
                  <c:v>243.91</c:v>
                </c:pt>
                <c:pt idx="584">
                  <c:v>243.7</c:v>
                </c:pt>
                <c:pt idx="585">
                  <c:v>243.49</c:v>
                </c:pt>
                <c:pt idx="586">
                  <c:v>243.27</c:v>
                </c:pt>
                <c:pt idx="587">
                  <c:v>243.05</c:v>
                </c:pt>
                <c:pt idx="588">
                  <c:v>242.83</c:v>
                </c:pt>
                <c:pt idx="589">
                  <c:v>242.61</c:v>
                </c:pt>
                <c:pt idx="590">
                  <c:v>242.39</c:v>
                </c:pt>
                <c:pt idx="591">
                  <c:v>242.16</c:v>
                </c:pt>
                <c:pt idx="592">
                  <c:v>241.94</c:v>
                </c:pt>
                <c:pt idx="593">
                  <c:v>241.71</c:v>
                </c:pt>
                <c:pt idx="594">
                  <c:v>241.49</c:v>
                </c:pt>
                <c:pt idx="595">
                  <c:v>241.26</c:v>
                </c:pt>
                <c:pt idx="596">
                  <c:v>241.03</c:v>
                </c:pt>
                <c:pt idx="597">
                  <c:v>240.81</c:v>
                </c:pt>
                <c:pt idx="598">
                  <c:v>240.58</c:v>
                </c:pt>
                <c:pt idx="599">
                  <c:v>240.35</c:v>
                </c:pt>
                <c:pt idx="600">
                  <c:v>240.12</c:v>
                </c:pt>
                <c:pt idx="601">
                  <c:v>239.9</c:v>
                </c:pt>
                <c:pt idx="602">
                  <c:v>239.67</c:v>
                </c:pt>
                <c:pt idx="603">
                  <c:v>239.44</c:v>
                </c:pt>
                <c:pt idx="604">
                  <c:v>239.22</c:v>
                </c:pt>
                <c:pt idx="605">
                  <c:v>238.99</c:v>
                </c:pt>
                <c:pt idx="606">
                  <c:v>238.76</c:v>
                </c:pt>
                <c:pt idx="607">
                  <c:v>238.54</c:v>
                </c:pt>
                <c:pt idx="608">
                  <c:v>238.32</c:v>
                </c:pt>
                <c:pt idx="609">
                  <c:v>238.09</c:v>
                </c:pt>
                <c:pt idx="610">
                  <c:v>237.87</c:v>
                </c:pt>
                <c:pt idx="611">
                  <c:v>237.65</c:v>
                </c:pt>
                <c:pt idx="612">
                  <c:v>237.42</c:v>
                </c:pt>
                <c:pt idx="613">
                  <c:v>237.2</c:v>
                </c:pt>
                <c:pt idx="614">
                  <c:v>236.98</c:v>
                </c:pt>
                <c:pt idx="615">
                  <c:v>236.76</c:v>
                </c:pt>
                <c:pt idx="616">
                  <c:v>236.55</c:v>
                </c:pt>
                <c:pt idx="617">
                  <c:v>236.33</c:v>
                </c:pt>
                <c:pt idx="618">
                  <c:v>236.11</c:v>
                </c:pt>
                <c:pt idx="619">
                  <c:v>235.9</c:v>
                </c:pt>
                <c:pt idx="620">
                  <c:v>235.68</c:v>
                </c:pt>
                <c:pt idx="621">
                  <c:v>235.47</c:v>
                </c:pt>
                <c:pt idx="622">
                  <c:v>235.26</c:v>
                </c:pt>
                <c:pt idx="623">
                  <c:v>235.05</c:v>
                </c:pt>
                <c:pt idx="624">
                  <c:v>234.83</c:v>
                </c:pt>
                <c:pt idx="625">
                  <c:v>234.63</c:v>
                </c:pt>
                <c:pt idx="626">
                  <c:v>234.42</c:v>
                </c:pt>
                <c:pt idx="627">
                  <c:v>234.21</c:v>
                </c:pt>
                <c:pt idx="628">
                  <c:v>234</c:v>
                </c:pt>
                <c:pt idx="629">
                  <c:v>233.8</c:v>
                </c:pt>
                <c:pt idx="630">
                  <c:v>233.6</c:v>
                </c:pt>
                <c:pt idx="631">
                  <c:v>233.39</c:v>
                </c:pt>
                <c:pt idx="632">
                  <c:v>233.19</c:v>
                </c:pt>
                <c:pt idx="633">
                  <c:v>232.99</c:v>
                </c:pt>
                <c:pt idx="634">
                  <c:v>232.79</c:v>
                </c:pt>
                <c:pt idx="635">
                  <c:v>232.59</c:v>
                </c:pt>
                <c:pt idx="636">
                  <c:v>232.4</c:v>
                </c:pt>
                <c:pt idx="637">
                  <c:v>232.2</c:v>
                </c:pt>
                <c:pt idx="638">
                  <c:v>232</c:v>
                </c:pt>
                <c:pt idx="639">
                  <c:v>231.81</c:v>
                </c:pt>
                <c:pt idx="640">
                  <c:v>231.62</c:v>
                </c:pt>
                <c:pt idx="641">
                  <c:v>231.43</c:v>
                </c:pt>
                <c:pt idx="642">
                  <c:v>231.24</c:v>
                </c:pt>
                <c:pt idx="643">
                  <c:v>231.05</c:v>
                </c:pt>
                <c:pt idx="644">
                  <c:v>230.86</c:v>
                </c:pt>
                <c:pt idx="645">
                  <c:v>230.67</c:v>
                </c:pt>
                <c:pt idx="646">
                  <c:v>230.49</c:v>
                </c:pt>
                <c:pt idx="647">
                  <c:v>230.3</c:v>
                </c:pt>
                <c:pt idx="648">
                  <c:v>230.12</c:v>
                </c:pt>
                <c:pt idx="649">
                  <c:v>229.94</c:v>
                </c:pt>
                <c:pt idx="650">
                  <c:v>229.75</c:v>
                </c:pt>
                <c:pt idx="651">
                  <c:v>229.57</c:v>
                </c:pt>
                <c:pt idx="652">
                  <c:v>229.39</c:v>
                </c:pt>
                <c:pt idx="653">
                  <c:v>229.22</c:v>
                </c:pt>
                <c:pt idx="654">
                  <c:v>229.04</c:v>
                </c:pt>
                <c:pt idx="655">
                  <c:v>228.86</c:v>
                </c:pt>
                <c:pt idx="656">
                  <c:v>228.69</c:v>
                </c:pt>
                <c:pt idx="657">
                  <c:v>228.51</c:v>
                </c:pt>
                <c:pt idx="658">
                  <c:v>228.34</c:v>
                </c:pt>
                <c:pt idx="659">
                  <c:v>228.17</c:v>
                </c:pt>
                <c:pt idx="660">
                  <c:v>228</c:v>
                </c:pt>
                <c:pt idx="661">
                  <c:v>227.83</c:v>
                </c:pt>
                <c:pt idx="662">
                  <c:v>227.66</c:v>
                </c:pt>
                <c:pt idx="663">
                  <c:v>227.49</c:v>
                </c:pt>
                <c:pt idx="664">
                  <c:v>227.32</c:v>
                </c:pt>
                <c:pt idx="665">
                  <c:v>227.16</c:v>
                </c:pt>
                <c:pt idx="666">
                  <c:v>226.99</c:v>
                </c:pt>
                <c:pt idx="667">
                  <c:v>226.83</c:v>
                </c:pt>
                <c:pt idx="668">
                  <c:v>226.67</c:v>
                </c:pt>
                <c:pt idx="669">
                  <c:v>226.5</c:v>
                </c:pt>
                <c:pt idx="670">
                  <c:v>226.34</c:v>
                </c:pt>
                <c:pt idx="671">
                  <c:v>226.18</c:v>
                </c:pt>
                <c:pt idx="672">
                  <c:v>226.03</c:v>
                </c:pt>
                <c:pt idx="673">
                  <c:v>225.87</c:v>
                </c:pt>
                <c:pt idx="674">
                  <c:v>225.71</c:v>
                </c:pt>
                <c:pt idx="675">
                  <c:v>225.55</c:v>
                </c:pt>
                <c:pt idx="676">
                  <c:v>225.4</c:v>
                </c:pt>
                <c:pt idx="677">
                  <c:v>225.24</c:v>
                </c:pt>
                <c:pt idx="678">
                  <c:v>225.09</c:v>
                </c:pt>
                <c:pt idx="679">
                  <c:v>224.94</c:v>
                </c:pt>
                <c:pt idx="680">
                  <c:v>224.79</c:v>
                </c:pt>
                <c:pt idx="681">
                  <c:v>224.64</c:v>
                </c:pt>
                <c:pt idx="682">
                  <c:v>224.49</c:v>
                </c:pt>
                <c:pt idx="683">
                  <c:v>224.34</c:v>
                </c:pt>
                <c:pt idx="684">
                  <c:v>224.19</c:v>
                </c:pt>
                <c:pt idx="685">
                  <c:v>224.04</c:v>
                </c:pt>
                <c:pt idx="686">
                  <c:v>223.9</c:v>
                </c:pt>
                <c:pt idx="687">
                  <c:v>223.75</c:v>
                </c:pt>
                <c:pt idx="688">
                  <c:v>223.61</c:v>
                </c:pt>
                <c:pt idx="689">
                  <c:v>223.46</c:v>
                </c:pt>
                <c:pt idx="690">
                  <c:v>223.32</c:v>
                </c:pt>
                <c:pt idx="691">
                  <c:v>223.18</c:v>
                </c:pt>
                <c:pt idx="692">
                  <c:v>223.03</c:v>
                </c:pt>
                <c:pt idx="693">
                  <c:v>222.89</c:v>
                </c:pt>
                <c:pt idx="694">
                  <c:v>222.75</c:v>
                </c:pt>
                <c:pt idx="695">
                  <c:v>222.62</c:v>
                </c:pt>
                <c:pt idx="696">
                  <c:v>222.48</c:v>
                </c:pt>
                <c:pt idx="697">
                  <c:v>222.34</c:v>
                </c:pt>
                <c:pt idx="698">
                  <c:v>222.2</c:v>
                </c:pt>
                <c:pt idx="699">
                  <c:v>222.07</c:v>
                </c:pt>
                <c:pt idx="700">
                  <c:v>221.93</c:v>
                </c:pt>
                <c:pt idx="701">
                  <c:v>221.8</c:v>
                </c:pt>
                <c:pt idx="702">
                  <c:v>221.66</c:v>
                </c:pt>
                <c:pt idx="703">
                  <c:v>221.53</c:v>
                </c:pt>
                <c:pt idx="704">
                  <c:v>221.4</c:v>
                </c:pt>
                <c:pt idx="705">
                  <c:v>221.27</c:v>
                </c:pt>
                <c:pt idx="706">
                  <c:v>221.14</c:v>
                </c:pt>
                <c:pt idx="707">
                  <c:v>221.01</c:v>
                </c:pt>
                <c:pt idx="708">
                  <c:v>220.88</c:v>
                </c:pt>
                <c:pt idx="709">
                  <c:v>220.75</c:v>
                </c:pt>
                <c:pt idx="710">
                  <c:v>220.62</c:v>
                </c:pt>
                <c:pt idx="711">
                  <c:v>220.49</c:v>
                </c:pt>
                <c:pt idx="712">
                  <c:v>220.37</c:v>
                </c:pt>
                <c:pt idx="713">
                  <c:v>220.24</c:v>
                </c:pt>
                <c:pt idx="714">
                  <c:v>220.12</c:v>
                </c:pt>
                <c:pt idx="715">
                  <c:v>219.99</c:v>
                </c:pt>
                <c:pt idx="716">
                  <c:v>219.87</c:v>
                </c:pt>
                <c:pt idx="717">
                  <c:v>219.74</c:v>
                </c:pt>
                <c:pt idx="718">
                  <c:v>219.62</c:v>
                </c:pt>
                <c:pt idx="719">
                  <c:v>219.5</c:v>
                </c:pt>
                <c:pt idx="720">
                  <c:v>219.38</c:v>
                </c:pt>
                <c:pt idx="721">
                  <c:v>219.26</c:v>
                </c:pt>
                <c:pt idx="722">
                  <c:v>219.14</c:v>
                </c:pt>
                <c:pt idx="723">
                  <c:v>219.02</c:v>
                </c:pt>
                <c:pt idx="724">
                  <c:v>218.9</c:v>
                </c:pt>
                <c:pt idx="725">
                  <c:v>218.78</c:v>
                </c:pt>
                <c:pt idx="726">
                  <c:v>218.66</c:v>
                </c:pt>
                <c:pt idx="727">
                  <c:v>218.55</c:v>
                </c:pt>
                <c:pt idx="728">
                  <c:v>218.43</c:v>
                </c:pt>
                <c:pt idx="729">
                  <c:v>218.31</c:v>
                </c:pt>
                <c:pt idx="730">
                  <c:v>218.2</c:v>
                </c:pt>
                <c:pt idx="731">
                  <c:v>218.08</c:v>
                </c:pt>
                <c:pt idx="732">
                  <c:v>217.97</c:v>
                </c:pt>
                <c:pt idx="733">
                  <c:v>217.86</c:v>
                </c:pt>
                <c:pt idx="734">
                  <c:v>217.74</c:v>
                </c:pt>
                <c:pt idx="735">
                  <c:v>217.63</c:v>
                </c:pt>
                <c:pt idx="736">
                  <c:v>217.52</c:v>
                </c:pt>
                <c:pt idx="737">
                  <c:v>217.41</c:v>
                </c:pt>
                <c:pt idx="738">
                  <c:v>217.3</c:v>
                </c:pt>
                <c:pt idx="739">
                  <c:v>217.19</c:v>
                </c:pt>
                <c:pt idx="740">
                  <c:v>217.08</c:v>
                </c:pt>
                <c:pt idx="741">
                  <c:v>216.97</c:v>
                </c:pt>
                <c:pt idx="742">
                  <c:v>216.86</c:v>
                </c:pt>
                <c:pt idx="743">
                  <c:v>216.75</c:v>
                </c:pt>
                <c:pt idx="744">
                  <c:v>216.65</c:v>
                </c:pt>
                <c:pt idx="745">
                  <c:v>216.54</c:v>
                </c:pt>
                <c:pt idx="746">
                  <c:v>216.43</c:v>
                </c:pt>
                <c:pt idx="747">
                  <c:v>216.33</c:v>
                </c:pt>
                <c:pt idx="748">
                  <c:v>216.22</c:v>
                </c:pt>
                <c:pt idx="749">
                  <c:v>216.12</c:v>
                </c:pt>
                <c:pt idx="750">
                  <c:v>216.01</c:v>
                </c:pt>
                <c:pt idx="751">
                  <c:v>215.91</c:v>
                </c:pt>
                <c:pt idx="752">
                  <c:v>215.81</c:v>
                </c:pt>
                <c:pt idx="753">
                  <c:v>215.7</c:v>
                </c:pt>
                <c:pt idx="754">
                  <c:v>215.6</c:v>
                </c:pt>
                <c:pt idx="755">
                  <c:v>215.5</c:v>
                </c:pt>
                <c:pt idx="756">
                  <c:v>215.4</c:v>
                </c:pt>
                <c:pt idx="757">
                  <c:v>215.3</c:v>
                </c:pt>
                <c:pt idx="758">
                  <c:v>215.2</c:v>
                </c:pt>
                <c:pt idx="759">
                  <c:v>215.1</c:v>
                </c:pt>
                <c:pt idx="760">
                  <c:v>215</c:v>
                </c:pt>
                <c:pt idx="761">
                  <c:v>214.9</c:v>
                </c:pt>
                <c:pt idx="762">
                  <c:v>214.8</c:v>
                </c:pt>
                <c:pt idx="763">
                  <c:v>214.7</c:v>
                </c:pt>
                <c:pt idx="764">
                  <c:v>214.6</c:v>
                </c:pt>
                <c:pt idx="765">
                  <c:v>214.51</c:v>
                </c:pt>
                <c:pt idx="766">
                  <c:v>214.41</c:v>
                </c:pt>
                <c:pt idx="767">
                  <c:v>214.31</c:v>
                </c:pt>
                <c:pt idx="768">
                  <c:v>214.22</c:v>
                </c:pt>
                <c:pt idx="769">
                  <c:v>214.12</c:v>
                </c:pt>
                <c:pt idx="770">
                  <c:v>214.03</c:v>
                </c:pt>
                <c:pt idx="771">
                  <c:v>213.93</c:v>
                </c:pt>
                <c:pt idx="772">
                  <c:v>213.84</c:v>
                </c:pt>
                <c:pt idx="773">
                  <c:v>213.75</c:v>
                </c:pt>
                <c:pt idx="774">
                  <c:v>213.75</c:v>
                </c:pt>
                <c:pt idx="775">
                  <c:v>213.66</c:v>
                </c:pt>
                <c:pt idx="776">
                  <c:v>213.58</c:v>
                </c:pt>
                <c:pt idx="777">
                  <c:v>213.52</c:v>
                </c:pt>
                <c:pt idx="778">
                  <c:v>213.47</c:v>
                </c:pt>
                <c:pt idx="779">
                  <c:v>213.44</c:v>
                </c:pt>
                <c:pt idx="780">
                  <c:v>213.43</c:v>
                </c:pt>
                <c:pt idx="781">
                  <c:v>213.43</c:v>
                </c:pt>
                <c:pt idx="782">
                  <c:v>213.44</c:v>
                </c:pt>
                <c:pt idx="783">
                  <c:v>213.47</c:v>
                </c:pt>
                <c:pt idx="784">
                  <c:v>213.51</c:v>
                </c:pt>
                <c:pt idx="785">
                  <c:v>213.56</c:v>
                </c:pt>
                <c:pt idx="786">
                  <c:v>213.62</c:v>
                </c:pt>
                <c:pt idx="787">
                  <c:v>213.69</c:v>
                </c:pt>
                <c:pt idx="788">
                  <c:v>213.77</c:v>
                </c:pt>
                <c:pt idx="789">
                  <c:v>213.85</c:v>
                </c:pt>
                <c:pt idx="790">
                  <c:v>213.95</c:v>
                </c:pt>
                <c:pt idx="791">
                  <c:v>214.05</c:v>
                </c:pt>
                <c:pt idx="792">
                  <c:v>214.16</c:v>
                </c:pt>
                <c:pt idx="793">
                  <c:v>214.27</c:v>
                </c:pt>
                <c:pt idx="794">
                  <c:v>214.39</c:v>
                </c:pt>
                <c:pt idx="795">
                  <c:v>214.52</c:v>
                </c:pt>
                <c:pt idx="796">
                  <c:v>214.65</c:v>
                </c:pt>
                <c:pt idx="797">
                  <c:v>214.79</c:v>
                </c:pt>
                <c:pt idx="798">
                  <c:v>214.93</c:v>
                </c:pt>
                <c:pt idx="799">
                  <c:v>215.07</c:v>
                </c:pt>
                <c:pt idx="800">
                  <c:v>215.22</c:v>
                </c:pt>
                <c:pt idx="801">
                  <c:v>215.38</c:v>
                </c:pt>
                <c:pt idx="802">
                  <c:v>215.54</c:v>
                </c:pt>
                <c:pt idx="803">
                  <c:v>215.7</c:v>
                </c:pt>
                <c:pt idx="804">
                  <c:v>215.86</c:v>
                </c:pt>
                <c:pt idx="805">
                  <c:v>216.03</c:v>
                </c:pt>
                <c:pt idx="806">
                  <c:v>216.2</c:v>
                </c:pt>
                <c:pt idx="807">
                  <c:v>216.37</c:v>
                </c:pt>
                <c:pt idx="808">
                  <c:v>216.55</c:v>
                </c:pt>
                <c:pt idx="809">
                  <c:v>216.72</c:v>
                </c:pt>
                <c:pt idx="810">
                  <c:v>216.9</c:v>
                </c:pt>
                <c:pt idx="811">
                  <c:v>217.08</c:v>
                </c:pt>
                <c:pt idx="812">
                  <c:v>217.27</c:v>
                </c:pt>
                <c:pt idx="813">
                  <c:v>217.45</c:v>
                </c:pt>
                <c:pt idx="814">
                  <c:v>217.64</c:v>
                </c:pt>
                <c:pt idx="815">
                  <c:v>217.82</c:v>
                </c:pt>
                <c:pt idx="816">
                  <c:v>218.01</c:v>
                </c:pt>
                <c:pt idx="817">
                  <c:v>218.2</c:v>
                </c:pt>
                <c:pt idx="818">
                  <c:v>218.39</c:v>
                </c:pt>
                <c:pt idx="819">
                  <c:v>218.58</c:v>
                </c:pt>
                <c:pt idx="820">
                  <c:v>218.77</c:v>
                </c:pt>
                <c:pt idx="821">
                  <c:v>218.97</c:v>
                </c:pt>
                <c:pt idx="822">
                  <c:v>219.16</c:v>
                </c:pt>
                <c:pt idx="823">
                  <c:v>219.35</c:v>
                </c:pt>
                <c:pt idx="824">
                  <c:v>219.54</c:v>
                </c:pt>
                <c:pt idx="825">
                  <c:v>219.74</c:v>
                </c:pt>
                <c:pt idx="826">
                  <c:v>219.93</c:v>
                </c:pt>
                <c:pt idx="827">
                  <c:v>220.12</c:v>
                </c:pt>
                <c:pt idx="828">
                  <c:v>220.32</c:v>
                </c:pt>
                <c:pt idx="829">
                  <c:v>220.51</c:v>
                </c:pt>
                <c:pt idx="830">
                  <c:v>220.7</c:v>
                </c:pt>
                <c:pt idx="831">
                  <c:v>220.9</c:v>
                </c:pt>
                <c:pt idx="832">
                  <c:v>221.09</c:v>
                </c:pt>
                <c:pt idx="833">
                  <c:v>221.28</c:v>
                </c:pt>
                <c:pt idx="834">
                  <c:v>221.47</c:v>
                </c:pt>
                <c:pt idx="835">
                  <c:v>221.66</c:v>
                </c:pt>
                <c:pt idx="836">
                  <c:v>221.85</c:v>
                </c:pt>
                <c:pt idx="837">
                  <c:v>222.04</c:v>
                </c:pt>
                <c:pt idx="838">
                  <c:v>222.23</c:v>
                </c:pt>
                <c:pt idx="839">
                  <c:v>222.42</c:v>
                </c:pt>
                <c:pt idx="840">
                  <c:v>222.61</c:v>
                </c:pt>
                <c:pt idx="841">
                  <c:v>222.8</c:v>
                </c:pt>
                <c:pt idx="842">
                  <c:v>222.98</c:v>
                </c:pt>
                <c:pt idx="843">
                  <c:v>223.17</c:v>
                </c:pt>
                <c:pt idx="844">
                  <c:v>223.36</c:v>
                </c:pt>
                <c:pt idx="845">
                  <c:v>223.54</c:v>
                </c:pt>
                <c:pt idx="846">
                  <c:v>223.72</c:v>
                </c:pt>
                <c:pt idx="847">
                  <c:v>223.91</c:v>
                </c:pt>
                <c:pt idx="848">
                  <c:v>224.09</c:v>
                </c:pt>
                <c:pt idx="849">
                  <c:v>224.27</c:v>
                </c:pt>
                <c:pt idx="850">
                  <c:v>224.45</c:v>
                </c:pt>
                <c:pt idx="851">
                  <c:v>224.63</c:v>
                </c:pt>
                <c:pt idx="852">
                  <c:v>224.8</c:v>
                </c:pt>
                <c:pt idx="853">
                  <c:v>224.98</c:v>
                </c:pt>
                <c:pt idx="854">
                  <c:v>225.16</c:v>
                </c:pt>
                <c:pt idx="855">
                  <c:v>225.33</c:v>
                </c:pt>
                <c:pt idx="856">
                  <c:v>225.51</c:v>
                </c:pt>
                <c:pt idx="857">
                  <c:v>225.68</c:v>
                </c:pt>
                <c:pt idx="858">
                  <c:v>225.85</c:v>
                </c:pt>
                <c:pt idx="859">
                  <c:v>226.02</c:v>
                </c:pt>
                <c:pt idx="860">
                  <c:v>226.19</c:v>
                </c:pt>
                <c:pt idx="861">
                  <c:v>226.36</c:v>
                </c:pt>
                <c:pt idx="862">
                  <c:v>226.52</c:v>
                </c:pt>
                <c:pt idx="863">
                  <c:v>226.69</c:v>
                </c:pt>
                <c:pt idx="864">
                  <c:v>226.85</c:v>
                </c:pt>
                <c:pt idx="865">
                  <c:v>227.02</c:v>
                </c:pt>
                <c:pt idx="866">
                  <c:v>227.18</c:v>
                </c:pt>
                <c:pt idx="867">
                  <c:v>227.34</c:v>
                </c:pt>
                <c:pt idx="868">
                  <c:v>227.5</c:v>
                </c:pt>
                <c:pt idx="869">
                  <c:v>227.66</c:v>
                </c:pt>
                <c:pt idx="870">
                  <c:v>227.81</c:v>
                </c:pt>
                <c:pt idx="871">
                  <c:v>227.97</c:v>
                </c:pt>
                <c:pt idx="872">
                  <c:v>228.13</c:v>
                </c:pt>
                <c:pt idx="873">
                  <c:v>228.28</c:v>
                </c:pt>
                <c:pt idx="874">
                  <c:v>228.43</c:v>
                </c:pt>
                <c:pt idx="875">
                  <c:v>228.58</c:v>
                </c:pt>
                <c:pt idx="876">
                  <c:v>228.73</c:v>
                </c:pt>
                <c:pt idx="877">
                  <c:v>228.88</c:v>
                </c:pt>
                <c:pt idx="878">
                  <c:v>229.03</c:v>
                </c:pt>
                <c:pt idx="879">
                  <c:v>229.18</c:v>
                </c:pt>
                <c:pt idx="880">
                  <c:v>229.32</c:v>
                </c:pt>
                <c:pt idx="881">
                  <c:v>229.47</c:v>
                </c:pt>
                <c:pt idx="882">
                  <c:v>229.61</c:v>
                </c:pt>
                <c:pt idx="883">
                  <c:v>229.75</c:v>
                </c:pt>
                <c:pt idx="884">
                  <c:v>229.89</c:v>
                </c:pt>
                <c:pt idx="885">
                  <c:v>230.03</c:v>
                </c:pt>
                <c:pt idx="886">
                  <c:v>230.17</c:v>
                </c:pt>
                <c:pt idx="887">
                  <c:v>230.31</c:v>
                </c:pt>
                <c:pt idx="888">
                  <c:v>230.44</c:v>
                </c:pt>
                <c:pt idx="889">
                  <c:v>230.58</c:v>
                </c:pt>
                <c:pt idx="890">
                  <c:v>230.71</c:v>
                </c:pt>
                <c:pt idx="891">
                  <c:v>230.84</c:v>
                </c:pt>
                <c:pt idx="892">
                  <c:v>230.97</c:v>
                </c:pt>
                <c:pt idx="893">
                  <c:v>231.11</c:v>
                </c:pt>
                <c:pt idx="894">
                  <c:v>231.23</c:v>
                </c:pt>
                <c:pt idx="895">
                  <c:v>231.36</c:v>
                </c:pt>
                <c:pt idx="896">
                  <c:v>231.49</c:v>
                </c:pt>
                <c:pt idx="897">
                  <c:v>231.61</c:v>
                </c:pt>
                <c:pt idx="898">
                  <c:v>231.74</c:v>
                </c:pt>
                <c:pt idx="899">
                  <c:v>231.86</c:v>
                </c:pt>
                <c:pt idx="900">
                  <c:v>231.98</c:v>
                </c:pt>
                <c:pt idx="901">
                  <c:v>232.11</c:v>
                </c:pt>
                <c:pt idx="902">
                  <c:v>232.23</c:v>
                </c:pt>
                <c:pt idx="903">
                  <c:v>232.35</c:v>
                </c:pt>
                <c:pt idx="904">
                  <c:v>232.46</c:v>
                </c:pt>
                <c:pt idx="905">
                  <c:v>232.58</c:v>
                </c:pt>
                <c:pt idx="906">
                  <c:v>232.7</c:v>
                </c:pt>
                <c:pt idx="907">
                  <c:v>232.81</c:v>
                </c:pt>
                <c:pt idx="908">
                  <c:v>232.92</c:v>
                </c:pt>
                <c:pt idx="909">
                  <c:v>233.04</c:v>
                </c:pt>
                <c:pt idx="910">
                  <c:v>233.15</c:v>
                </c:pt>
                <c:pt idx="911">
                  <c:v>233.26</c:v>
                </c:pt>
                <c:pt idx="912">
                  <c:v>233.37</c:v>
                </c:pt>
                <c:pt idx="913">
                  <c:v>233.48</c:v>
                </c:pt>
                <c:pt idx="914">
                  <c:v>233.59</c:v>
                </c:pt>
                <c:pt idx="915">
                  <c:v>233.69</c:v>
                </c:pt>
                <c:pt idx="916">
                  <c:v>233.8</c:v>
                </c:pt>
                <c:pt idx="917">
                  <c:v>233.9</c:v>
                </c:pt>
                <c:pt idx="918">
                  <c:v>234.01</c:v>
                </c:pt>
                <c:pt idx="919">
                  <c:v>234.11</c:v>
                </c:pt>
                <c:pt idx="920">
                  <c:v>234.21</c:v>
                </c:pt>
                <c:pt idx="921">
                  <c:v>234.31</c:v>
                </c:pt>
                <c:pt idx="922">
                  <c:v>234.41</c:v>
                </c:pt>
                <c:pt idx="923">
                  <c:v>234.51</c:v>
                </c:pt>
                <c:pt idx="924">
                  <c:v>234.61</c:v>
                </c:pt>
                <c:pt idx="925">
                  <c:v>234.7</c:v>
                </c:pt>
                <c:pt idx="926">
                  <c:v>234.8</c:v>
                </c:pt>
                <c:pt idx="927">
                  <c:v>234.89</c:v>
                </c:pt>
                <c:pt idx="928">
                  <c:v>234.99</c:v>
                </c:pt>
                <c:pt idx="929">
                  <c:v>235.08</c:v>
                </c:pt>
                <c:pt idx="930">
                  <c:v>235.17</c:v>
                </c:pt>
                <c:pt idx="931">
                  <c:v>235.27</c:v>
                </c:pt>
                <c:pt idx="932">
                  <c:v>235.36</c:v>
                </c:pt>
                <c:pt idx="933">
                  <c:v>235.45</c:v>
                </c:pt>
                <c:pt idx="934">
                  <c:v>235.54</c:v>
                </c:pt>
                <c:pt idx="935">
                  <c:v>235.62</c:v>
                </c:pt>
                <c:pt idx="936">
                  <c:v>235.71</c:v>
                </c:pt>
                <c:pt idx="937">
                  <c:v>235.8</c:v>
                </c:pt>
                <c:pt idx="938">
                  <c:v>235.88</c:v>
                </c:pt>
                <c:pt idx="939">
                  <c:v>235.97</c:v>
                </c:pt>
                <c:pt idx="940">
                  <c:v>236.05</c:v>
                </c:pt>
                <c:pt idx="941">
                  <c:v>236.14</c:v>
                </c:pt>
                <c:pt idx="942">
                  <c:v>236.22</c:v>
                </c:pt>
                <c:pt idx="943">
                  <c:v>236.3</c:v>
                </c:pt>
                <c:pt idx="944">
                  <c:v>236.38</c:v>
                </c:pt>
                <c:pt idx="945">
                  <c:v>236.46</c:v>
                </c:pt>
                <c:pt idx="946">
                  <c:v>236.54</c:v>
                </c:pt>
                <c:pt idx="947">
                  <c:v>236.62</c:v>
                </c:pt>
                <c:pt idx="948">
                  <c:v>236.7</c:v>
                </c:pt>
                <c:pt idx="949">
                  <c:v>236.78</c:v>
                </c:pt>
                <c:pt idx="950">
                  <c:v>236.85</c:v>
                </c:pt>
                <c:pt idx="951">
                  <c:v>236.93</c:v>
                </c:pt>
                <c:pt idx="952">
                  <c:v>237</c:v>
                </c:pt>
                <c:pt idx="953">
                  <c:v>237.08</c:v>
                </c:pt>
                <c:pt idx="954">
                  <c:v>237.15</c:v>
                </c:pt>
                <c:pt idx="955">
                  <c:v>237.22</c:v>
                </c:pt>
                <c:pt idx="956">
                  <c:v>237.3</c:v>
                </c:pt>
                <c:pt idx="957">
                  <c:v>237.37</c:v>
                </c:pt>
                <c:pt idx="958">
                  <c:v>237.44</c:v>
                </c:pt>
                <c:pt idx="959">
                  <c:v>237.51</c:v>
                </c:pt>
                <c:pt idx="960">
                  <c:v>237.58</c:v>
                </c:pt>
                <c:pt idx="961">
                  <c:v>237.65</c:v>
                </c:pt>
                <c:pt idx="962">
                  <c:v>237.72</c:v>
                </c:pt>
                <c:pt idx="963">
                  <c:v>237.78</c:v>
                </c:pt>
                <c:pt idx="964">
                  <c:v>237.85</c:v>
                </c:pt>
                <c:pt idx="965">
                  <c:v>237.92</c:v>
                </c:pt>
                <c:pt idx="966">
                  <c:v>237.98</c:v>
                </c:pt>
                <c:pt idx="967">
                  <c:v>238.05</c:v>
                </c:pt>
                <c:pt idx="968">
                  <c:v>238.11</c:v>
                </c:pt>
                <c:pt idx="969">
                  <c:v>238.18</c:v>
                </c:pt>
                <c:pt idx="970">
                  <c:v>238.24</c:v>
                </c:pt>
                <c:pt idx="971">
                  <c:v>238.3</c:v>
                </c:pt>
                <c:pt idx="972">
                  <c:v>238.37</c:v>
                </c:pt>
                <c:pt idx="973">
                  <c:v>238.43</c:v>
                </c:pt>
                <c:pt idx="974">
                  <c:v>238.49</c:v>
                </c:pt>
                <c:pt idx="975">
                  <c:v>238.55</c:v>
                </c:pt>
                <c:pt idx="976">
                  <c:v>238.61</c:v>
                </c:pt>
                <c:pt idx="977">
                  <c:v>238.67</c:v>
                </c:pt>
                <c:pt idx="978">
                  <c:v>238.73</c:v>
                </c:pt>
                <c:pt idx="979">
                  <c:v>238.79</c:v>
                </c:pt>
                <c:pt idx="980">
                  <c:v>238.85</c:v>
                </c:pt>
                <c:pt idx="981">
                  <c:v>238.9</c:v>
                </c:pt>
                <c:pt idx="982">
                  <c:v>238.96</c:v>
                </c:pt>
                <c:pt idx="983">
                  <c:v>239.02</c:v>
                </c:pt>
                <c:pt idx="984">
                  <c:v>239.07</c:v>
                </c:pt>
                <c:pt idx="985">
                  <c:v>239.13</c:v>
                </c:pt>
                <c:pt idx="986">
                  <c:v>239.18</c:v>
                </c:pt>
                <c:pt idx="987">
                  <c:v>239.24</c:v>
                </c:pt>
                <c:pt idx="988">
                  <c:v>239.29</c:v>
                </c:pt>
                <c:pt idx="989">
                  <c:v>239.34</c:v>
                </c:pt>
                <c:pt idx="990">
                  <c:v>239.4</c:v>
                </c:pt>
                <c:pt idx="991">
                  <c:v>239.45</c:v>
                </c:pt>
                <c:pt idx="992">
                  <c:v>239.5</c:v>
                </c:pt>
                <c:pt idx="993">
                  <c:v>239.55</c:v>
                </c:pt>
                <c:pt idx="994">
                  <c:v>239.61</c:v>
                </c:pt>
                <c:pt idx="995">
                  <c:v>239.66</c:v>
                </c:pt>
                <c:pt idx="996">
                  <c:v>239.71</c:v>
                </c:pt>
                <c:pt idx="997">
                  <c:v>239.76</c:v>
                </c:pt>
                <c:pt idx="998">
                  <c:v>239.81</c:v>
                </c:pt>
                <c:pt idx="999">
                  <c:v>239.85</c:v>
                </c:pt>
                <c:pt idx="1000">
                  <c:v>239.9</c:v>
                </c:pt>
                <c:pt idx="1001">
                  <c:v>239.95</c:v>
                </c:pt>
                <c:pt idx="1002">
                  <c:v>240</c:v>
                </c:pt>
                <c:pt idx="1003">
                  <c:v>240.05</c:v>
                </c:pt>
                <c:pt idx="1004">
                  <c:v>240.09</c:v>
                </c:pt>
                <c:pt idx="1005">
                  <c:v>240.14</c:v>
                </c:pt>
                <c:pt idx="1006">
                  <c:v>240.18</c:v>
                </c:pt>
                <c:pt idx="1007">
                  <c:v>240.23</c:v>
                </c:pt>
                <c:pt idx="1008">
                  <c:v>240.28</c:v>
                </c:pt>
                <c:pt idx="1009">
                  <c:v>240.32</c:v>
                </c:pt>
                <c:pt idx="1010">
                  <c:v>240.37</c:v>
                </c:pt>
                <c:pt idx="1011">
                  <c:v>240.41</c:v>
                </c:pt>
                <c:pt idx="1012">
                  <c:v>240.45</c:v>
                </c:pt>
                <c:pt idx="1013">
                  <c:v>240.5</c:v>
                </c:pt>
                <c:pt idx="1014">
                  <c:v>240.54</c:v>
                </c:pt>
                <c:pt idx="1015">
                  <c:v>240.58</c:v>
                </c:pt>
                <c:pt idx="1016">
                  <c:v>240.62</c:v>
                </c:pt>
                <c:pt idx="1017">
                  <c:v>240.67</c:v>
                </c:pt>
                <c:pt idx="1018">
                  <c:v>240.71</c:v>
                </c:pt>
                <c:pt idx="1019">
                  <c:v>240.75</c:v>
                </c:pt>
                <c:pt idx="1020">
                  <c:v>240.79</c:v>
                </c:pt>
                <c:pt idx="1021">
                  <c:v>240.83</c:v>
                </c:pt>
                <c:pt idx="1022">
                  <c:v>240.87</c:v>
                </c:pt>
                <c:pt idx="1023">
                  <c:v>240.91</c:v>
                </c:pt>
                <c:pt idx="1024">
                  <c:v>240.95</c:v>
                </c:pt>
                <c:pt idx="1025">
                  <c:v>240.99</c:v>
                </c:pt>
                <c:pt idx="1026">
                  <c:v>241.03</c:v>
                </c:pt>
                <c:pt idx="1027">
                  <c:v>241.07</c:v>
                </c:pt>
                <c:pt idx="1028">
                  <c:v>241.11</c:v>
                </c:pt>
                <c:pt idx="1029">
                  <c:v>241.14</c:v>
                </c:pt>
                <c:pt idx="1030">
                  <c:v>241.18</c:v>
                </c:pt>
                <c:pt idx="1031">
                  <c:v>241.22</c:v>
                </c:pt>
                <c:pt idx="1032">
                  <c:v>241.26</c:v>
                </c:pt>
                <c:pt idx="1033">
                  <c:v>241.29</c:v>
                </c:pt>
                <c:pt idx="1034">
                  <c:v>241.33</c:v>
                </c:pt>
                <c:pt idx="1035">
                  <c:v>241.37</c:v>
                </c:pt>
                <c:pt idx="1036">
                  <c:v>241.4</c:v>
                </c:pt>
                <c:pt idx="1037">
                  <c:v>241.44</c:v>
                </c:pt>
                <c:pt idx="1038">
                  <c:v>241.47</c:v>
                </c:pt>
                <c:pt idx="1039">
                  <c:v>241.51</c:v>
                </c:pt>
                <c:pt idx="1040">
                  <c:v>241.54</c:v>
                </c:pt>
                <c:pt idx="1041">
                  <c:v>241.58</c:v>
                </c:pt>
                <c:pt idx="1042">
                  <c:v>241.61</c:v>
                </c:pt>
                <c:pt idx="1043">
                  <c:v>241.64</c:v>
                </c:pt>
                <c:pt idx="1044">
                  <c:v>241.68</c:v>
                </c:pt>
                <c:pt idx="1045">
                  <c:v>241.71</c:v>
                </c:pt>
                <c:pt idx="1046">
                  <c:v>241.74</c:v>
                </c:pt>
                <c:pt idx="1047">
                  <c:v>241.78</c:v>
                </c:pt>
                <c:pt idx="1048">
                  <c:v>241.81</c:v>
                </c:pt>
                <c:pt idx="1049">
                  <c:v>241.84</c:v>
                </c:pt>
                <c:pt idx="1050">
                  <c:v>241.87</c:v>
                </c:pt>
                <c:pt idx="1051">
                  <c:v>241.91</c:v>
                </c:pt>
                <c:pt idx="1052">
                  <c:v>241.94</c:v>
                </c:pt>
                <c:pt idx="1053">
                  <c:v>241.97</c:v>
                </c:pt>
                <c:pt idx="1054">
                  <c:v>242</c:v>
                </c:pt>
                <c:pt idx="1055">
                  <c:v>242.03</c:v>
                </c:pt>
                <c:pt idx="1056">
                  <c:v>242.06</c:v>
                </c:pt>
                <c:pt idx="1057">
                  <c:v>242.09</c:v>
                </c:pt>
                <c:pt idx="1058">
                  <c:v>242.12</c:v>
                </c:pt>
                <c:pt idx="1059">
                  <c:v>242.15</c:v>
                </c:pt>
                <c:pt idx="1060">
                  <c:v>242.18</c:v>
                </c:pt>
                <c:pt idx="1061">
                  <c:v>242.21</c:v>
                </c:pt>
                <c:pt idx="1062">
                  <c:v>242.24</c:v>
                </c:pt>
                <c:pt idx="1063">
                  <c:v>242.27</c:v>
                </c:pt>
                <c:pt idx="1064">
                  <c:v>242.3</c:v>
                </c:pt>
                <c:pt idx="1065">
                  <c:v>242.33</c:v>
                </c:pt>
                <c:pt idx="1066">
                  <c:v>242.36</c:v>
                </c:pt>
                <c:pt idx="1067">
                  <c:v>242.38</c:v>
                </c:pt>
                <c:pt idx="1068">
                  <c:v>242.41</c:v>
                </c:pt>
                <c:pt idx="1069">
                  <c:v>242.44</c:v>
                </c:pt>
                <c:pt idx="1070">
                  <c:v>242.47</c:v>
                </c:pt>
                <c:pt idx="1071">
                  <c:v>242.5</c:v>
                </c:pt>
                <c:pt idx="1072">
                  <c:v>242.52</c:v>
                </c:pt>
                <c:pt idx="1073">
                  <c:v>242.55</c:v>
                </c:pt>
                <c:pt idx="1074">
                  <c:v>242.58</c:v>
                </c:pt>
                <c:pt idx="1075">
                  <c:v>242.6</c:v>
                </c:pt>
                <c:pt idx="1076">
                  <c:v>242.63</c:v>
                </c:pt>
                <c:pt idx="1077">
                  <c:v>242.66</c:v>
                </c:pt>
                <c:pt idx="1078">
                  <c:v>242.68</c:v>
                </c:pt>
                <c:pt idx="1079">
                  <c:v>242.71</c:v>
                </c:pt>
                <c:pt idx="1080">
                  <c:v>242.73</c:v>
                </c:pt>
                <c:pt idx="1081">
                  <c:v>242.76</c:v>
                </c:pt>
                <c:pt idx="1082">
                  <c:v>242.78</c:v>
                </c:pt>
                <c:pt idx="1083">
                  <c:v>242.81</c:v>
                </c:pt>
                <c:pt idx="1084">
                  <c:v>242.83</c:v>
                </c:pt>
                <c:pt idx="1085">
                  <c:v>242.86</c:v>
                </c:pt>
                <c:pt idx="1086">
                  <c:v>242.88</c:v>
                </c:pt>
                <c:pt idx="1087">
                  <c:v>242.91</c:v>
                </c:pt>
                <c:pt idx="1088">
                  <c:v>242.93</c:v>
                </c:pt>
                <c:pt idx="1089">
                  <c:v>242.96</c:v>
                </c:pt>
                <c:pt idx="1090">
                  <c:v>242.98</c:v>
                </c:pt>
                <c:pt idx="1091">
                  <c:v>243</c:v>
                </c:pt>
                <c:pt idx="1092">
                  <c:v>243.03</c:v>
                </c:pt>
                <c:pt idx="1093">
                  <c:v>243.05</c:v>
                </c:pt>
                <c:pt idx="1094">
                  <c:v>243.07</c:v>
                </c:pt>
                <c:pt idx="1095">
                  <c:v>243.1</c:v>
                </c:pt>
                <c:pt idx="1096">
                  <c:v>243.12</c:v>
                </c:pt>
                <c:pt idx="1097">
                  <c:v>243.14</c:v>
                </c:pt>
                <c:pt idx="1098">
                  <c:v>243.17</c:v>
                </c:pt>
                <c:pt idx="1099">
                  <c:v>243.19</c:v>
                </c:pt>
                <c:pt idx="1100">
                  <c:v>243.21</c:v>
                </c:pt>
                <c:pt idx="1101">
                  <c:v>243.23</c:v>
                </c:pt>
                <c:pt idx="1102">
                  <c:v>243.25</c:v>
                </c:pt>
                <c:pt idx="1103">
                  <c:v>243.28</c:v>
                </c:pt>
                <c:pt idx="1104">
                  <c:v>243.3</c:v>
                </c:pt>
                <c:pt idx="1105">
                  <c:v>243.32</c:v>
                </c:pt>
                <c:pt idx="1106">
                  <c:v>243.34</c:v>
                </c:pt>
                <c:pt idx="1107">
                  <c:v>243.36</c:v>
                </c:pt>
                <c:pt idx="1108">
                  <c:v>243.38</c:v>
                </c:pt>
                <c:pt idx="1109">
                  <c:v>243.4</c:v>
                </c:pt>
                <c:pt idx="1110">
                  <c:v>243.43</c:v>
                </c:pt>
                <c:pt idx="1111">
                  <c:v>243.45</c:v>
                </c:pt>
                <c:pt idx="1112">
                  <c:v>243.47</c:v>
                </c:pt>
                <c:pt idx="1113">
                  <c:v>243.47</c:v>
                </c:pt>
                <c:pt idx="1114">
                  <c:v>243.48</c:v>
                </c:pt>
                <c:pt idx="1115">
                  <c:v>243.49</c:v>
                </c:pt>
                <c:pt idx="1116">
                  <c:v>243.48</c:v>
                </c:pt>
                <c:pt idx="1117">
                  <c:v>243.46</c:v>
                </c:pt>
                <c:pt idx="1118">
                  <c:v>243.42</c:v>
                </c:pt>
                <c:pt idx="1119">
                  <c:v>243.36</c:v>
                </c:pt>
                <c:pt idx="1120">
                  <c:v>243.29</c:v>
                </c:pt>
                <c:pt idx="1121">
                  <c:v>243.21</c:v>
                </c:pt>
                <c:pt idx="1122">
                  <c:v>243.11</c:v>
                </c:pt>
                <c:pt idx="1123">
                  <c:v>243.01</c:v>
                </c:pt>
                <c:pt idx="1124">
                  <c:v>242.89</c:v>
                </c:pt>
                <c:pt idx="1125">
                  <c:v>242.77</c:v>
                </c:pt>
                <c:pt idx="1126">
                  <c:v>242.63</c:v>
                </c:pt>
                <c:pt idx="1127">
                  <c:v>242.49</c:v>
                </c:pt>
                <c:pt idx="1128">
                  <c:v>242.35</c:v>
                </c:pt>
                <c:pt idx="1129">
                  <c:v>242.19</c:v>
                </c:pt>
                <c:pt idx="1130">
                  <c:v>242.03</c:v>
                </c:pt>
                <c:pt idx="1131">
                  <c:v>241.87</c:v>
                </c:pt>
                <c:pt idx="1132">
                  <c:v>241.7</c:v>
                </c:pt>
                <c:pt idx="1133">
                  <c:v>241.52</c:v>
                </c:pt>
                <c:pt idx="1134">
                  <c:v>241.34</c:v>
                </c:pt>
                <c:pt idx="1135">
                  <c:v>241.16</c:v>
                </c:pt>
                <c:pt idx="1136">
                  <c:v>240.97</c:v>
                </c:pt>
                <c:pt idx="1137">
                  <c:v>240.78</c:v>
                </c:pt>
                <c:pt idx="1138">
                  <c:v>240.58</c:v>
                </c:pt>
                <c:pt idx="1139">
                  <c:v>240.39</c:v>
                </c:pt>
                <c:pt idx="1140">
                  <c:v>240.19</c:v>
                </c:pt>
                <c:pt idx="1141">
                  <c:v>239.98</c:v>
                </c:pt>
                <c:pt idx="1142">
                  <c:v>239.78</c:v>
                </c:pt>
                <c:pt idx="1143">
                  <c:v>239.57</c:v>
                </c:pt>
                <c:pt idx="1144">
                  <c:v>239.36</c:v>
                </c:pt>
                <c:pt idx="1145">
                  <c:v>239.15</c:v>
                </c:pt>
                <c:pt idx="1146">
                  <c:v>238.94</c:v>
                </c:pt>
                <c:pt idx="1147">
                  <c:v>238.73</c:v>
                </c:pt>
                <c:pt idx="1148">
                  <c:v>238.52</c:v>
                </c:pt>
                <c:pt idx="1149">
                  <c:v>238.3</c:v>
                </c:pt>
                <c:pt idx="1150">
                  <c:v>238.09</c:v>
                </c:pt>
                <c:pt idx="1151">
                  <c:v>237.87</c:v>
                </c:pt>
                <c:pt idx="1152">
                  <c:v>237.66</c:v>
                </c:pt>
                <c:pt idx="1153">
                  <c:v>237.44</c:v>
                </c:pt>
                <c:pt idx="1154">
                  <c:v>237.22</c:v>
                </c:pt>
                <c:pt idx="1155">
                  <c:v>237</c:v>
                </c:pt>
                <c:pt idx="1156">
                  <c:v>236.79</c:v>
                </c:pt>
                <c:pt idx="1157">
                  <c:v>236.57</c:v>
                </c:pt>
                <c:pt idx="1158">
                  <c:v>236.35</c:v>
                </c:pt>
                <c:pt idx="1159">
                  <c:v>236.14</c:v>
                </c:pt>
                <c:pt idx="1160">
                  <c:v>235.92</c:v>
                </c:pt>
                <c:pt idx="1161">
                  <c:v>235.7</c:v>
                </c:pt>
                <c:pt idx="1162">
                  <c:v>235.49</c:v>
                </c:pt>
                <c:pt idx="1163">
                  <c:v>235.27</c:v>
                </c:pt>
                <c:pt idx="1164">
                  <c:v>235.06</c:v>
                </c:pt>
                <c:pt idx="1165">
                  <c:v>234.84</c:v>
                </c:pt>
                <c:pt idx="1166">
                  <c:v>234.63</c:v>
                </c:pt>
                <c:pt idx="1167">
                  <c:v>234.41</c:v>
                </c:pt>
                <c:pt idx="1168">
                  <c:v>234.2</c:v>
                </c:pt>
                <c:pt idx="1169">
                  <c:v>233.99</c:v>
                </c:pt>
                <c:pt idx="1170">
                  <c:v>233.78</c:v>
                </c:pt>
                <c:pt idx="1171">
                  <c:v>233.57</c:v>
                </c:pt>
                <c:pt idx="1172">
                  <c:v>233.36</c:v>
                </c:pt>
                <c:pt idx="1173">
                  <c:v>233.15</c:v>
                </c:pt>
                <c:pt idx="1174">
                  <c:v>232.94</c:v>
                </c:pt>
                <c:pt idx="1175">
                  <c:v>232.74</c:v>
                </c:pt>
                <c:pt idx="1176">
                  <c:v>232.53</c:v>
                </c:pt>
                <c:pt idx="1177">
                  <c:v>232.33</c:v>
                </c:pt>
                <c:pt idx="1178">
                  <c:v>232.12</c:v>
                </c:pt>
                <c:pt idx="1179">
                  <c:v>231.92</c:v>
                </c:pt>
                <c:pt idx="1180">
                  <c:v>231.72</c:v>
                </c:pt>
                <c:pt idx="1181">
                  <c:v>231.52</c:v>
                </c:pt>
                <c:pt idx="1182">
                  <c:v>231.32</c:v>
                </c:pt>
                <c:pt idx="1183">
                  <c:v>231.12</c:v>
                </c:pt>
                <c:pt idx="1184">
                  <c:v>230.92</c:v>
                </c:pt>
                <c:pt idx="1185">
                  <c:v>230.72</c:v>
                </c:pt>
                <c:pt idx="1186">
                  <c:v>230.53</c:v>
                </c:pt>
                <c:pt idx="1187">
                  <c:v>230.33</c:v>
                </c:pt>
                <c:pt idx="1188">
                  <c:v>230.14</c:v>
                </c:pt>
                <c:pt idx="1189">
                  <c:v>229.95</c:v>
                </c:pt>
                <c:pt idx="1190">
                  <c:v>229.76</c:v>
                </c:pt>
                <c:pt idx="1191">
                  <c:v>229.57</c:v>
                </c:pt>
                <c:pt idx="1192">
                  <c:v>229.38</c:v>
                </c:pt>
                <c:pt idx="1193">
                  <c:v>229.19</c:v>
                </c:pt>
                <c:pt idx="1194">
                  <c:v>229</c:v>
                </c:pt>
                <c:pt idx="1195">
                  <c:v>228.81</c:v>
                </c:pt>
                <c:pt idx="1196">
                  <c:v>228.63</c:v>
                </c:pt>
                <c:pt idx="1197">
                  <c:v>228.45</c:v>
                </c:pt>
                <c:pt idx="1198">
                  <c:v>228.26</c:v>
                </c:pt>
                <c:pt idx="1199">
                  <c:v>228.08</c:v>
                </c:pt>
                <c:pt idx="1200">
                  <c:v>227.9</c:v>
                </c:pt>
                <c:pt idx="1201">
                  <c:v>227.72</c:v>
                </c:pt>
                <c:pt idx="1202">
                  <c:v>227.54</c:v>
                </c:pt>
                <c:pt idx="1203">
                  <c:v>227.37</c:v>
                </c:pt>
                <c:pt idx="1204">
                  <c:v>227.19</c:v>
                </c:pt>
                <c:pt idx="1205">
                  <c:v>227.01</c:v>
                </c:pt>
                <c:pt idx="1206">
                  <c:v>226.84</c:v>
                </c:pt>
                <c:pt idx="1207">
                  <c:v>226.67</c:v>
                </c:pt>
                <c:pt idx="1208">
                  <c:v>226.49</c:v>
                </c:pt>
                <c:pt idx="1209">
                  <c:v>226.32</c:v>
                </c:pt>
                <c:pt idx="1210">
                  <c:v>226.15</c:v>
                </c:pt>
                <c:pt idx="1211">
                  <c:v>225.98</c:v>
                </c:pt>
                <c:pt idx="1212">
                  <c:v>225.82</c:v>
                </c:pt>
                <c:pt idx="1213">
                  <c:v>225.65</c:v>
                </c:pt>
                <c:pt idx="1214">
                  <c:v>225.48</c:v>
                </c:pt>
                <c:pt idx="1215">
                  <c:v>225.32</c:v>
                </c:pt>
                <c:pt idx="1216">
                  <c:v>225.16</c:v>
                </c:pt>
                <c:pt idx="1217">
                  <c:v>224.99</c:v>
                </c:pt>
                <c:pt idx="1218">
                  <c:v>224.83</c:v>
                </c:pt>
                <c:pt idx="1219">
                  <c:v>224.67</c:v>
                </c:pt>
                <c:pt idx="1220">
                  <c:v>224.51</c:v>
                </c:pt>
                <c:pt idx="1221">
                  <c:v>224.35</c:v>
                </c:pt>
                <c:pt idx="1222">
                  <c:v>224.19</c:v>
                </c:pt>
                <c:pt idx="1223">
                  <c:v>224.04</c:v>
                </c:pt>
                <c:pt idx="1224">
                  <c:v>223.88</c:v>
                </c:pt>
                <c:pt idx="1225">
                  <c:v>223.72</c:v>
                </c:pt>
                <c:pt idx="1226">
                  <c:v>223.57</c:v>
                </c:pt>
                <c:pt idx="1227">
                  <c:v>223.42</c:v>
                </c:pt>
                <c:pt idx="1228">
                  <c:v>223.26</c:v>
                </c:pt>
                <c:pt idx="1229">
                  <c:v>223.11</c:v>
                </c:pt>
                <c:pt idx="1230">
                  <c:v>222.96</c:v>
                </c:pt>
                <c:pt idx="1231">
                  <c:v>222.81</c:v>
                </c:pt>
                <c:pt idx="1232">
                  <c:v>222.66</c:v>
                </c:pt>
                <c:pt idx="1233">
                  <c:v>222.52</c:v>
                </c:pt>
                <c:pt idx="1234">
                  <c:v>222.37</c:v>
                </c:pt>
                <c:pt idx="1235">
                  <c:v>222.22</c:v>
                </c:pt>
                <c:pt idx="1236">
                  <c:v>222.08</c:v>
                </c:pt>
                <c:pt idx="1237">
                  <c:v>221.93</c:v>
                </c:pt>
                <c:pt idx="1238">
                  <c:v>221.79</c:v>
                </c:pt>
                <c:pt idx="1239">
                  <c:v>221.65</c:v>
                </c:pt>
                <c:pt idx="1240">
                  <c:v>221.51</c:v>
                </c:pt>
                <c:pt idx="1241">
                  <c:v>221.36</c:v>
                </c:pt>
                <c:pt idx="1242">
                  <c:v>221.22</c:v>
                </c:pt>
                <c:pt idx="1243">
                  <c:v>221.08</c:v>
                </c:pt>
                <c:pt idx="1244">
                  <c:v>220.95</c:v>
                </c:pt>
                <c:pt idx="1245">
                  <c:v>220.81</c:v>
                </c:pt>
                <c:pt idx="1246">
                  <c:v>220.67</c:v>
                </c:pt>
                <c:pt idx="1247">
                  <c:v>220.54</c:v>
                </c:pt>
                <c:pt idx="1248">
                  <c:v>220.4</c:v>
                </c:pt>
                <c:pt idx="1249">
                  <c:v>220.27</c:v>
                </c:pt>
                <c:pt idx="1250">
                  <c:v>220.13</c:v>
                </c:pt>
                <c:pt idx="1251">
                  <c:v>220</c:v>
                </c:pt>
                <c:pt idx="1252">
                  <c:v>219.87</c:v>
                </c:pt>
                <c:pt idx="1253">
                  <c:v>219.74</c:v>
                </c:pt>
                <c:pt idx="1254">
                  <c:v>219.61</c:v>
                </c:pt>
                <c:pt idx="1255">
                  <c:v>219.48</c:v>
                </c:pt>
                <c:pt idx="1256">
                  <c:v>219.35</c:v>
                </c:pt>
                <c:pt idx="1257">
                  <c:v>219.22</c:v>
                </c:pt>
                <c:pt idx="1258">
                  <c:v>219.09</c:v>
                </c:pt>
                <c:pt idx="1259">
                  <c:v>218.96</c:v>
                </c:pt>
                <c:pt idx="1260">
                  <c:v>218.84</c:v>
                </c:pt>
                <c:pt idx="1261">
                  <c:v>218.71</c:v>
                </c:pt>
                <c:pt idx="1262">
                  <c:v>218.59</c:v>
                </c:pt>
                <c:pt idx="1263">
                  <c:v>218.46</c:v>
                </c:pt>
                <c:pt idx="1264">
                  <c:v>218.34</c:v>
                </c:pt>
                <c:pt idx="1265">
                  <c:v>218.22</c:v>
                </c:pt>
                <c:pt idx="1266">
                  <c:v>218.09</c:v>
                </c:pt>
                <c:pt idx="1267">
                  <c:v>217.97</c:v>
                </c:pt>
                <c:pt idx="1268">
                  <c:v>217.85</c:v>
                </c:pt>
                <c:pt idx="1269">
                  <c:v>217.73</c:v>
                </c:pt>
                <c:pt idx="1270">
                  <c:v>217.61</c:v>
                </c:pt>
                <c:pt idx="1271">
                  <c:v>217.49</c:v>
                </c:pt>
                <c:pt idx="1272">
                  <c:v>217.38</c:v>
                </c:pt>
                <c:pt idx="1273">
                  <c:v>217.26</c:v>
                </c:pt>
                <c:pt idx="1274">
                  <c:v>217.14</c:v>
                </c:pt>
                <c:pt idx="1275">
                  <c:v>217.03</c:v>
                </c:pt>
                <c:pt idx="1276">
                  <c:v>216.91</c:v>
                </c:pt>
                <c:pt idx="1277">
                  <c:v>216.8</c:v>
                </c:pt>
                <c:pt idx="1278">
                  <c:v>216.68</c:v>
                </c:pt>
                <c:pt idx="1279">
                  <c:v>216.57</c:v>
                </c:pt>
                <c:pt idx="1280">
                  <c:v>216.45</c:v>
                </c:pt>
                <c:pt idx="1281">
                  <c:v>216.34</c:v>
                </c:pt>
                <c:pt idx="1282">
                  <c:v>216.23</c:v>
                </c:pt>
                <c:pt idx="1283">
                  <c:v>216.12</c:v>
                </c:pt>
                <c:pt idx="1284">
                  <c:v>216.01</c:v>
                </c:pt>
                <c:pt idx="1285">
                  <c:v>215.9</c:v>
                </c:pt>
                <c:pt idx="1286">
                  <c:v>215.79</c:v>
                </c:pt>
                <c:pt idx="1287">
                  <c:v>215.68</c:v>
                </c:pt>
                <c:pt idx="1288">
                  <c:v>215.57</c:v>
                </c:pt>
                <c:pt idx="1289">
                  <c:v>215.46</c:v>
                </c:pt>
                <c:pt idx="1290">
                  <c:v>215.35</c:v>
                </c:pt>
                <c:pt idx="1291">
                  <c:v>215.25</c:v>
                </c:pt>
                <c:pt idx="1292">
                  <c:v>215.14</c:v>
                </c:pt>
                <c:pt idx="1293">
                  <c:v>215.04</c:v>
                </c:pt>
                <c:pt idx="1294">
                  <c:v>214.93</c:v>
                </c:pt>
                <c:pt idx="1295">
                  <c:v>214.83</c:v>
                </c:pt>
                <c:pt idx="1296">
                  <c:v>214.72</c:v>
                </c:pt>
                <c:pt idx="1297">
                  <c:v>214.62</c:v>
                </c:pt>
                <c:pt idx="1298">
                  <c:v>214.52</c:v>
                </c:pt>
                <c:pt idx="1299">
                  <c:v>214.41</c:v>
                </c:pt>
                <c:pt idx="1300">
                  <c:v>214.31</c:v>
                </c:pt>
                <c:pt idx="1301">
                  <c:v>214.21</c:v>
                </c:pt>
                <c:pt idx="1302">
                  <c:v>214.11</c:v>
                </c:pt>
                <c:pt idx="1303">
                  <c:v>214.01</c:v>
                </c:pt>
                <c:pt idx="1304">
                  <c:v>213.91</c:v>
                </c:pt>
                <c:pt idx="1305">
                  <c:v>213.81</c:v>
                </c:pt>
                <c:pt idx="1306">
                  <c:v>213.71</c:v>
                </c:pt>
                <c:pt idx="1307">
                  <c:v>213.61</c:v>
                </c:pt>
                <c:pt idx="1308">
                  <c:v>213.51</c:v>
                </c:pt>
                <c:pt idx="1309">
                  <c:v>213.42</c:v>
                </c:pt>
                <c:pt idx="1310">
                  <c:v>213.32</c:v>
                </c:pt>
                <c:pt idx="1311">
                  <c:v>213.22</c:v>
                </c:pt>
                <c:pt idx="1312">
                  <c:v>213.13</c:v>
                </c:pt>
                <c:pt idx="1313">
                  <c:v>213.03</c:v>
                </c:pt>
                <c:pt idx="1314">
                  <c:v>212.93</c:v>
                </c:pt>
                <c:pt idx="1315">
                  <c:v>212.84</c:v>
                </c:pt>
                <c:pt idx="1316">
                  <c:v>212.74</c:v>
                </c:pt>
                <c:pt idx="1317">
                  <c:v>212.65</c:v>
                </c:pt>
                <c:pt idx="1318">
                  <c:v>212.56</c:v>
                </c:pt>
                <c:pt idx="1319">
                  <c:v>212.46</c:v>
                </c:pt>
                <c:pt idx="1320">
                  <c:v>212.37</c:v>
                </c:pt>
                <c:pt idx="1321">
                  <c:v>212.28</c:v>
                </c:pt>
                <c:pt idx="1322">
                  <c:v>212.19</c:v>
                </c:pt>
                <c:pt idx="1323">
                  <c:v>212.1</c:v>
                </c:pt>
                <c:pt idx="1324">
                  <c:v>212.01</c:v>
                </c:pt>
                <c:pt idx="1325">
                  <c:v>211.92</c:v>
                </c:pt>
                <c:pt idx="1326">
                  <c:v>211.83</c:v>
                </c:pt>
                <c:pt idx="1327">
                  <c:v>211.74</c:v>
                </c:pt>
                <c:pt idx="1328">
                  <c:v>211.65</c:v>
                </c:pt>
                <c:pt idx="1329">
                  <c:v>211.56</c:v>
                </c:pt>
                <c:pt idx="1330">
                  <c:v>211.56</c:v>
                </c:pt>
                <c:pt idx="1331">
                  <c:v>211.47</c:v>
                </c:pt>
                <c:pt idx="1332">
                  <c:v>211.4</c:v>
                </c:pt>
                <c:pt idx="1333">
                  <c:v>211.34</c:v>
                </c:pt>
                <c:pt idx="1334">
                  <c:v>211.3</c:v>
                </c:pt>
                <c:pt idx="1335">
                  <c:v>211.28</c:v>
                </c:pt>
                <c:pt idx="1336">
                  <c:v>211.27</c:v>
                </c:pt>
                <c:pt idx="1337">
                  <c:v>211.27</c:v>
                </c:pt>
                <c:pt idx="1338">
                  <c:v>211.29</c:v>
                </c:pt>
                <c:pt idx="1339">
                  <c:v>211.33</c:v>
                </c:pt>
                <c:pt idx="1340">
                  <c:v>211.37</c:v>
                </c:pt>
                <c:pt idx="1341">
                  <c:v>211.42</c:v>
                </c:pt>
                <c:pt idx="1342">
                  <c:v>211.49</c:v>
                </c:pt>
                <c:pt idx="1343">
                  <c:v>211.56</c:v>
                </c:pt>
                <c:pt idx="1344">
                  <c:v>211.65</c:v>
                </c:pt>
                <c:pt idx="1345">
                  <c:v>211.74</c:v>
                </c:pt>
                <c:pt idx="1346">
                  <c:v>211.84</c:v>
                </c:pt>
                <c:pt idx="1347">
                  <c:v>211.94</c:v>
                </c:pt>
                <c:pt idx="1348">
                  <c:v>212.05</c:v>
                </c:pt>
                <c:pt idx="1349">
                  <c:v>212.17</c:v>
                </c:pt>
                <c:pt idx="1350">
                  <c:v>212.3</c:v>
                </c:pt>
                <c:pt idx="1351">
                  <c:v>212.43</c:v>
                </c:pt>
                <c:pt idx="1352">
                  <c:v>212.57</c:v>
                </c:pt>
                <c:pt idx="1353">
                  <c:v>212.71</c:v>
                </c:pt>
                <c:pt idx="1354">
                  <c:v>212.86</c:v>
                </c:pt>
                <c:pt idx="1355">
                  <c:v>213.01</c:v>
                </c:pt>
                <c:pt idx="1356">
                  <c:v>213.16</c:v>
                </c:pt>
                <c:pt idx="1357">
                  <c:v>213.32</c:v>
                </c:pt>
                <c:pt idx="1358">
                  <c:v>213.49</c:v>
                </c:pt>
                <c:pt idx="1359">
                  <c:v>213.65</c:v>
                </c:pt>
                <c:pt idx="1360">
                  <c:v>213.82</c:v>
                </c:pt>
                <c:pt idx="1361">
                  <c:v>214</c:v>
                </c:pt>
                <c:pt idx="1362">
                  <c:v>214.17</c:v>
                </c:pt>
                <c:pt idx="1363">
                  <c:v>214.35</c:v>
                </c:pt>
                <c:pt idx="1364">
                  <c:v>214.53</c:v>
                </c:pt>
                <c:pt idx="1365">
                  <c:v>214.71</c:v>
                </c:pt>
                <c:pt idx="1366">
                  <c:v>214.9</c:v>
                </c:pt>
                <c:pt idx="1367">
                  <c:v>215.08</c:v>
                </c:pt>
                <c:pt idx="1368">
                  <c:v>215.27</c:v>
                </c:pt>
                <c:pt idx="1369">
                  <c:v>215.46</c:v>
                </c:pt>
                <c:pt idx="1370">
                  <c:v>215.65</c:v>
                </c:pt>
                <c:pt idx="1371">
                  <c:v>215.85</c:v>
                </c:pt>
                <c:pt idx="1372">
                  <c:v>216.04</c:v>
                </c:pt>
                <c:pt idx="1373">
                  <c:v>216.24</c:v>
                </c:pt>
                <c:pt idx="1374">
                  <c:v>216.43</c:v>
                </c:pt>
                <c:pt idx="1375">
                  <c:v>216.63</c:v>
                </c:pt>
                <c:pt idx="1376">
                  <c:v>216.82</c:v>
                </c:pt>
                <c:pt idx="1377">
                  <c:v>217.02</c:v>
                </c:pt>
                <c:pt idx="1378">
                  <c:v>217.22</c:v>
                </c:pt>
                <c:pt idx="1379">
                  <c:v>217.42</c:v>
                </c:pt>
                <c:pt idx="1380">
                  <c:v>217.62</c:v>
                </c:pt>
                <c:pt idx="1381">
                  <c:v>217.82</c:v>
                </c:pt>
                <c:pt idx="1382">
                  <c:v>218.02</c:v>
                </c:pt>
                <c:pt idx="1383">
                  <c:v>218.22</c:v>
                </c:pt>
                <c:pt idx="1384">
                  <c:v>218.41</c:v>
                </c:pt>
                <c:pt idx="1385">
                  <c:v>218.61</c:v>
                </c:pt>
                <c:pt idx="1386">
                  <c:v>218.81</c:v>
                </c:pt>
                <c:pt idx="1387">
                  <c:v>219.01</c:v>
                </c:pt>
                <c:pt idx="1388">
                  <c:v>219.21</c:v>
                </c:pt>
                <c:pt idx="1389">
                  <c:v>219.41</c:v>
                </c:pt>
                <c:pt idx="1390">
                  <c:v>219.61</c:v>
                </c:pt>
                <c:pt idx="1391">
                  <c:v>219.8</c:v>
                </c:pt>
                <c:pt idx="1392">
                  <c:v>220</c:v>
                </c:pt>
                <c:pt idx="1393">
                  <c:v>220.2</c:v>
                </c:pt>
                <c:pt idx="1394">
                  <c:v>220.39</c:v>
                </c:pt>
                <c:pt idx="1395">
                  <c:v>220.59</c:v>
                </c:pt>
                <c:pt idx="1396">
                  <c:v>220.78</c:v>
                </c:pt>
                <c:pt idx="1397">
                  <c:v>220.97</c:v>
                </c:pt>
                <c:pt idx="1398">
                  <c:v>221.17</c:v>
                </c:pt>
                <c:pt idx="1399">
                  <c:v>221.36</c:v>
                </c:pt>
                <c:pt idx="1400">
                  <c:v>221.55</c:v>
                </c:pt>
                <c:pt idx="1401">
                  <c:v>221.74</c:v>
                </c:pt>
                <c:pt idx="1402">
                  <c:v>221.93</c:v>
                </c:pt>
                <c:pt idx="1403">
                  <c:v>222.12</c:v>
                </c:pt>
                <c:pt idx="1404">
                  <c:v>222.31</c:v>
                </c:pt>
                <c:pt idx="1405">
                  <c:v>222.49</c:v>
                </c:pt>
                <c:pt idx="1406">
                  <c:v>222.68</c:v>
                </c:pt>
                <c:pt idx="1407">
                  <c:v>222.86</c:v>
                </c:pt>
                <c:pt idx="1408">
                  <c:v>223.05</c:v>
                </c:pt>
                <c:pt idx="1409">
                  <c:v>223.23</c:v>
                </c:pt>
                <c:pt idx="1410">
                  <c:v>223.41</c:v>
                </c:pt>
                <c:pt idx="1411">
                  <c:v>223.59</c:v>
                </c:pt>
                <c:pt idx="1412">
                  <c:v>223.77</c:v>
                </c:pt>
                <c:pt idx="1413">
                  <c:v>223.95</c:v>
                </c:pt>
                <c:pt idx="1414">
                  <c:v>224.13</c:v>
                </c:pt>
                <c:pt idx="1415">
                  <c:v>224.3</c:v>
                </c:pt>
                <c:pt idx="1416">
                  <c:v>224.48</c:v>
                </c:pt>
                <c:pt idx="1417">
                  <c:v>224.65</c:v>
                </c:pt>
                <c:pt idx="1418">
                  <c:v>224.83</c:v>
                </c:pt>
                <c:pt idx="1419">
                  <c:v>225</c:v>
                </c:pt>
                <c:pt idx="1420">
                  <c:v>225.17</c:v>
                </c:pt>
                <c:pt idx="1421">
                  <c:v>225.34</c:v>
                </c:pt>
                <c:pt idx="1422">
                  <c:v>225.51</c:v>
                </c:pt>
                <c:pt idx="1423">
                  <c:v>225.67</c:v>
                </c:pt>
                <c:pt idx="1424">
                  <c:v>225.84</c:v>
                </c:pt>
                <c:pt idx="1425">
                  <c:v>226</c:v>
                </c:pt>
                <c:pt idx="1426">
                  <c:v>226.17</c:v>
                </c:pt>
                <c:pt idx="1427">
                  <c:v>226.33</c:v>
                </c:pt>
                <c:pt idx="1428">
                  <c:v>226.49</c:v>
                </c:pt>
                <c:pt idx="1429">
                  <c:v>226.65</c:v>
                </c:pt>
                <c:pt idx="1430">
                  <c:v>226.81</c:v>
                </c:pt>
                <c:pt idx="1431">
                  <c:v>226.97</c:v>
                </c:pt>
                <c:pt idx="1432">
                  <c:v>227.12</c:v>
                </c:pt>
                <c:pt idx="1433">
                  <c:v>227.28</c:v>
                </c:pt>
                <c:pt idx="1434">
                  <c:v>227.43</c:v>
                </c:pt>
                <c:pt idx="1435">
                  <c:v>227.58</c:v>
                </c:pt>
                <c:pt idx="1436">
                  <c:v>227.73</c:v>
                </c:pt>
                <c:pt idx="1437">
                  <c:v>227.88</c:v>
                </c:pt>
                <c:pt idx="1438">
                  <c:v>228.03</c:v>
                </c:pt>
                <c:pt idx="1439">
                  <c:v>228.18</c:v>
                </c:pt>
                <c:pt idx="1440">
                  <c:v>228.33</c:v>
                </c:pt>
                <c:pt idx="1441">
                  <c:v>228.47</c:v>
                </c:pt>
                <c:pt idx="1442">
                  <c:v>228.62</c:v>
                </c:pt>
                <c:pt idx="1443">
                  <c:v>228.76</c:v>
                </c:pt>
                <c:pt idx="1444">
                  <c:v>228.9</c:v>
                </c:pt>
                <c:pt idx="1445">
                  <c:v>229.04</c:v>
                </c:pt>
                <c:pt idx="1446">
                  <c:v>229.18</c:v>
                </c:pt>
                <c:pt idx="1447">
                  <c:v>229.32</c:v>
                </c:pt>
                <c:pt idx="1448">
                  <c:v>229.46</c:v>
                </c:pt>
                <c:pt idx="1449">
                  <c:v>229.59</c:v>
                </c:pt>
                <c:pt idx="1450">
                  <c:v>229.73</c:v>
                </c:pt>
                <c:pt idx="1451">
                  <c:v>229.86</c:v>
                </c:pt>
                <c:pt idx="1452">
                  <c:v>229.99</c:v>
                </c:pt>
                <c:pt idx="1453">
                  <c:v>230.12</c:v>
                </c:pt>
                <c:pt idx="1454">
                  <c:v>230.25</c:v>
                </c:pt>
                <c:pt idx="1455">
                  <c:v>230.38</c:v>
                </c:pt>
                <c:pt idx="1456">
                  <c:v>230.51</c:v>
                </c:pt>
                <c:pt idx="1457">
                  <c:v>230.64</c:v>
                </c:pt>
                <c:pt idx="1458">
                  <c:v>230.76</c:v>
                </c:pt>
                <c:pt idx="1459">
                  <c:v>230.89</c:v>
                </c:pt>
                <c:pt idx="1460">
                  <c:v>231.01</c:v>
                </c:pt>
                <c:pt idx="1461">
                  <c:v>231.13</c:v>
                </c:pt>
                <c:pt idx="1462">
                  <c:v>231.25</c:v>
                </c:pt>
                <c:pt idx="1463">
                  <c:v>231.38</c:v>
                </c:pt>
                <c:pt idx="1464">
                  <c:v>231.49</c:v>
                </c:pt>
                <c:pt idx="1465">
                  <c:v>231.61</c:v>
                </c:pt>
                <c:pt idx="1466">
                  <c:v>231.73</c:v>
                </c:pt>
                <c:pt idx="1467">
                  <c:v>231.85</c:v>
                </c:pt>
                <c:pt idx="1468">
                  <c:v>231.96</c:v>
                </c:pt>
                <c:pt idx="1469">
                  <c:v>232.07</c:v>
                </c:pt>
                <c:pt idx="1470">
                  <c:v>232.19</c:v>
                </c:pt>
                <c:pt idx="1471">
                  <c:v>232.3</c:v>
                </c:pt>
                <c:pt idx="1472">
                  <c:v>232.41</c:v>
                </c:pt>
                <c:pt idx="1473">
                  <c:v>232.52</c:v>
                </c:pt>
                <c:pt idx="1474">
                  <c:v>232.63</c:v>
                </c:pt>
                <c:pt idx="1475">
                  <c:v>232.74</c:v>
                </c:pt>
                <c:pt idx="1476">
                  <c:v>232.84</c:v>
                </c:pt>
                <c:pt idx="1477">
                  <c:v>232.95</c:v>
                </c:pt>
                <c:pt idx="1478">
                  <c:v>233.05</c:v>
                </c:pt>
                <c:pt idx="1479">
                  <c:v>233.16</c:v>
                </c:pt>
                <c:pt idx="1480">
                  <c:v>233.26</c:v>
                </c:pt>
                <c:pt idx="1481">
                  <c:v>233.36</c:v>
                </c:pt>
                <c:pt idx="1482">
                  <c:v>233.46</c:v>
                </c:pt>
                <c:pt idx="1483">
                  <c:v>233.56</c:v>
                </c:pt>
                <c:pt idx="1484">
                  <c:v>233.66</c:v>
                </c:pt>
                <c:pt idx="1485">
                  <c:v>233.76</c:v>
                </c:pt>
                <c:pt idx="1486">
                  <c:v>233.86</c:v>
                </c:pt>
                <c:pt idx="1487">
                  <c:v>233.95</c:v>
                </c:pt>
                <c:pt idx="1488">
                  <c:v>234.05</c:v>
                </c:pt>
                <c:pt idx="1489">
                  <c:v>234.15</c:v>
                </c:pt>
                <c:pt idx="1490">
                  <c:v>234.24</c:v>
                </c:pt>
                <c:pt idx="1491">
                  <c:v>234.33</c:v>
                </c:pt>
                <c:pt idx="1492">
                  <c:v>234.42</c:v>
                </c:pt>
                <c:pt idx="1493">
                  <c:v>234.52</c:v>
                </c:pt>
                <c:pt idx="1494">
                  <c:v>234.61</c:v>
                </c:pt>
                <c:pt idx="1495">
                  <c:v>234.7</c:v>
                </c:pt>
                <c:pt idx="1496">
                  <c:v>234.78</c:v>
                </c:pt>
                <c:pt idx="1497">
                  <c:v>234.87</c:v>
                </c:pt>
                <c:pt idx="1498">
                  <c:v>234.96</c:v>
                </c:pt>
                <c:pt idx="1499">
                  <c:v>235.05</c:v>
                </c:pt>
                <c:pt idx="1500">
                  <c:v>235.13</c:v>
                </c:pt>
                <c:pt idx="1501">
                  <c:v>235.22</c:v>
                </c:pt>
                <c:pt idx="1502">
                  <c:v>235.3</c:v>
                </c:pt>
                <c:pt idx="1503">
                  <c:v>235.38</c:v>
                </c:pt>
                <c:pt idx="1504">
                  <c:v>235.47</c:v>
                </c:pt>
                <c:pt idx="1505">
                  <c:v>235.55</c:v>
                </c:pt>
                <c:pt idx="1506">
                  <c:v>235.63</c:v>
                </c:pt>
                <c:pt idx="1507">
                  <c:v>235.71</c:v>
                </c:pt>
                <c:pt idx="1508">
                  <c:v>235.79</c:v>
                </c:pt>
                <c:pt idx="1509">
                  <c:v>235.87</c:v>
                </c:pt>
                <c:pt idx="1510">
                  <c:v>235.95</c:v>
                </c:pt>
                <c:pt idx="1511">
                  <c:v>236.02</c:v>
                </c:pt>
                <c:pt idx="1512">
                  <c:v>236.1</c:v>
                </c:pt>
                <c:pt idx="1513">
                  <c:v>236.18</c:v>
                </c:pt>
                <c:pt idx="1514">
                  <c:v>236.25</c:v>
                </c:pt>
                <c:pt idx="1515">
                  <c:v>236.33</c:v>
                </c:pt>
                <c:pt idx="1516">
                  <c:v>236.4</c:v>
                </c:pt>
                <c:pt idx="1517">
                  <c:v>236.48</c:v>
                </c:pt>
                <c:pt idx="1518">
                  <c:v>236.55</c:v>
                </c:pt>
                <c:pt idx="1519">
                  <c:v>236.62</c:v>
                </c:pt>
                <c:pt idx="1520">
                  <c:v>236.69</c:v>
                </c:pt>
                <c:pt idx="1521">
                  <c:v>236.76</c:v>
                </c:pt>
                <c:pt idx="1522">
                  <c:v>236.83</c:v>
                </c:pt>
                <c:pt idx="1523">
                  <c:v>236.9</c:v>
                </c:pt>
                <c:pt idx="1524">
                  <c:v>236.97</c:v>
                </c:pt>
                <c:pt idx="1525">
                  <c:v>237.04</c:v>
                </c:pt>
                <c:pt idx="1526">
                  <c:v>237.11</c:v>
                </c:pt>
                <c:pt idx="1527">
                  <c:v>237.17</c:v>
                </c:pt>
                <c:pt idx="1528">
                  <c:v>237.24</c:v>
                </c:pt>
                <c:pt idx="1529">
                  <c:v>237.31</c:v>
                </c:pt>
                <c:pt idx="1530">
                  <c:v>237.37</c:v>
                </c:pt>
                <c:pt idx="1531">
                  <c:v>237.44</c:v>
                </c:pt>
                <c:pt idx="1532">
                  <c:v>237.5</c:v>
                </c:pt>
                <c:pt idx="1533">
                  <c:v>237.56</c:v>
                </c:pt>
                <c:pt idx="1534">
                  <c:v>237.63</c:v>
                </c:pt>
                <c:pt idx="1535">
                  <c:v>237.69</c:v>
                </c:pt>
                <c:pt idx="1536">
                  <c:v>237.75</c:v>
                </c:pt>
                <c:pt idx="1537">
                  <c:v>237.81</c:v>
                </c:pt>
                <c:pt idx="1538">
                  <c:v>237.87</c:v>
                </c:pt>
                <c:pt idx="1539">
                  <c:v>237.93</c:v>
                </c:pt>
                <c:pt idx="1540">
                  <c:v>237.99</c:v>
                </c:pt>
                <c:pt idx="1541">
                  <c:v>238.05</c:v>
                </c:pt>
                <c:pt idx="1542">
                  <c:v>238.11</c:v>
                </c:pt>
                <c:pt idx="1543">
                  <c:v>238.17</c:v>
                </c:pt>
                <c:pt idx="1544">
                  <c:v>238.23</c:v>
                </c:pt>
                <c:pt idx="1545">
                  <c:v>238.29</c:v>
                </c:pt>
                <c:pt idx="1546">
                  <c:v>238.34</c:v>
                </c:pt>
                <c:pt idx="1547">
                  <c:v>238.4</c:v>
                </c:pt>
                <c:pt idx="1548">
                  <c:v>238.46</c:v>
                </c:pt>
                <c:pt idx="1549">
                  <c:v>238.51</c:v>
                </c:pt>
                <c:pt idx="1550">
                  <c:v>238.57</c:v>
                </c:pt>
                <c:pt idx="1551">
                  <c:v>238.62</c:v>
                </c:pt>
                <c:pt idx="1552">
                  <c:v>238.67</c:v>
                </c:pt>
                <c:pt idx="1553">
                  <c:v>238.73</c:v>
                </c:pt>
                <c:pt idx="1554">
                  <c:v>238.78</c:v>
                </c:pt>
                <c:pt idx="1555">
                  <c:v>238.83</c:v>
                </c:pt>
                <c:pt idx="1556">
                  <c:v>238.89</c:v>
                </c:pt>
                <c:pt idx="1557">
                  <c:v>238.94</c:v>
                </c:pt>
                <c:pt idx="1558">
                  <c:v>238.99</c:v>
                </c:pt>
                <c:pt idx="1559">
                  <c:v>239.04</c:v>
                </c:pt>
                <c:pt idx="1560">
                  <c:v>239.09</c:v>
                </c:pt>
                <c:pt idx="1561">
                  <c:v>239.14</c:v>
                </c:pt>
                <c:pt idx="1562">
                  <c:v>239.19</c:v>
                </c:pt>
                <c:pt idx="1563">
                  <c:v>239.24</c:v>
                </c:pt>
                <c:pt idx="1564">
                  <c:v>239.29</c:v>
                </c:pt>
                <c:pt idx="1565">
                  <c:v>239.34</c:v>
                </c:pt>
                <c:pt idx="1566">
                  <c:v>239.38</c:v>
                </c:pt>
                <c:pt idx="1567">
                  <c:v>239.43</c:v>
                </c:pt>
                <c:pt idx="1568">
                  <c:v>239.48</c:v>
                </c:pt>
                <c:pt idx="1569">
                  <c:v>239.52</c:v>
                </c:pt>
                <c:pt idx="1570">
                  <c:v>239.57</c:v>
                </c:pt>
                <c:pt idx="1571">
                  <c:v>239.62</c:v>
                </c:pt>
                <c:pt idx="1572">
                  <c:v>239.66</c:v>
                </c:pt>
                <c:pt idx="1573">
                  <c:v>239.71</c:v>
                </c:pt>
                <c:pt idx="1574">
                  <c:v>239.75</c:v>
                </c:pt>
                <c:pt idx="1575">
                  <c:v>239.8</c:v>
                </c:pt>
                <c:pt idx="1576">
                  <c:v>239.84</c:v>
                </c:pt>
                <c:pt idx="1577">
                  <c:v>239.89</c:v>
                </c:pt>
                <c:pt idx="1578">
                  <c:v>239.93</c:v>
                </c:pt>
                <c:pt idx="1579">
                  <c:v>239.97</c:v>
                </c:pt>
                <c:pt idx="1580">
                  <c:v>240.02</c:v>
                </c:pt>
                <c:pt idx="1581">
                  <c:v>240.06</c:v>
                </c:pt>
                <c:pt idx="1582">
                  <c:v>240.1</c:v>
                </c:pt>
                <c:pt idx="1583">
                  <c:v>240.14</c:v>
                </c:pt>
                <c:pt idx="1584">
                  <c:v>240.18</c:v>
                </c:pt>
                <c:pt idx="1585">
                  <c:v>240.22</c:v>
                </c:pt>
                <c:pt idx="1586">
                  <c:v>240.27</c:v>
                </c:pt>
                <c:pt idx="1587">
                  <c:v>240.31</c:v>
                </c:pt>
                <c:pt idx="1588">
                  <c:v>240.35</c:v>
                </c:pt>
                <c:pt idx="1589">
                  <c:v>240.39</c:v>
                </c:pt>
                <c:pt idx="1590">
                  <c:v>240.43</c:v>
                </c:pt>
                <c:pt idx="1591">
                  <c:v>240.47</c:v>
                </c:pt>
                <c:pt idx="1592">
                  <c:v>240.5</c:v>
                </c:pt>
                <c:pt idx="1593">
                  <c:v>240.54</c:v>
                </c:pt>
                <c:pt idx="1594">
                  <c:v>240.58</c:v>
                </c:pt>
                <c:pt idx="1595">
                  <c:v>240.62</c:v>
                </c:pt>
                <c:pt idx="1596">
                  <c:v>240.66</c:v>
                </c:pt>
                <c:pt idx="1597">
                  <c:v>240.69</c:v>
                </c:pt>
                <c:pt idx="1598">
                  <c:v>240.73</c:v>
                </c:pt>
                <c:pt idx="1599">
                  <c:v>240.77</c:v>
                </c:pt>
                <c:pt idx="1600">
                  <c:v>240.8</c:v>
                </c:pt>
                <c:pt idx="1601">
                  <c:v>240.84</c:v>
                </c:pt>
                <c:pt idx="1602">
                  <c:v>240.88</c:v>
                </c:pt>
                <c:pt idx="1603">
                  <c:v>240.91</c:v>
                </c:pt>
                <c:pt idx="1604">
                  <c:v>240.95</c:v>
                </c:pt>
                <c:pt idx="1605">
                  <c:v>240.98</c:v>
                </c:pt>
                <c:pt idx="1606">
                  <c:v>241.02</c:v>
                </c:pt>
                <c:pt idx="1607">
                  <c:v>241.05</c:v>
                </c:pt>
                <c:pt idx="1608">
                  <c:v>241.09</c:v>
                </c:pt>
                <c:pt idx="1609">
                  <c:v>241.12</c:v>
                </c:pt>
                <c:pt idx="1610">
                  <c:v>241.15</c:v>
                </c:pt>
                <c:pt idx="1611">
                  <c:v>241.19</c:v>
                </c:pt>
                <c:pt idx="1612">
                  <c:v>241.22</c:v>
                </c:pt>
                <c:pt idx="1613">
                  <c:v>241.26</c:v>
                </c:pt>
                <c:pt idx="1614">
                  <c:v>241.29</c:v>
                </c:pt>
                <c:pt idx="1615">
                  <c:v>241.32</c:v>
                </c:pt>
                <c:pt idx="1616">
                  <c:v>241.35</c:v>
                </c:pt>
                <c:pt idx="1617">
                  <c:v>241.39</c:v>
                </c:pt>
                <c:pt idx="1618">
                  <c:v>241.42</c:v>
                </c:pt>
                <c:pt idx="1619">
                  <c:v>241.45</c:v>
                </c:pt>
                <c:pt idx="1620">
                  <c:v>241.48</c:v>
                </c:pt>
                <c:pt idx="1621">
                  <c:v>241.51</c:v>
                </c:pt>
                <c:pt idx="1622">
                  <c:v>241.55</c:v>
                </c:pt>
                <c:pt idx="1623">
                  <c:v>241.58</c:v>
                </c:pt>
                <c:pt idx="1624">
                  <c:v>241.61</c:v>
                </c:pt>
                <c:pt idx="1625">
                  <c:v>241.64</c:v>
                </c:pt>
                <c:pt idx="1626">
                  <c:v>241.67</c:v>
                </c:pt>
                <c:pt idx="1627">
                  <c:v>241.7</c:v>
                </c:pt>
                <c:pt idx="1628">
                  <c:v>241.73</c:v>
                </c:pt>
                <c:pt idx="1629">
                  <c:v>241.76</c:v>
                </c:pt>
                <c:pt idx="1630">
                  <c:v>241.79</c:v>
                </c:pt>
                <c:pt idx="1631">
                  <c:v>241.82</c:v>
                </c:pt>
                <c:pt idx="1632">
                  <c:v>241.85</c:v>
                </c:pt>
                <c:pt idx="1633">
                  <c:v>241.87</c:v>
                </c:pt>
                <c:pt idx="1634">
                  <c:v>241.9</c:v>
                </c:pt>
                <c:pt idx="1635">
                  <c:v>241.93</c:v>
                </c:pt>
                <c:pt idx="1636">
                  <c:v>241.96</c:v>
                </c:pt>
                <c:pt idx="1637">
                  <c:v>241.99</c:v>
                </c:pt>
                <c:pt idx="1638">
                  <c:v>242.02</c:v>
                </c:pt>
                <c:pt idx="1639">
                  <c:v>242.04</c:v>
                </c:pt>
                <c:pt idx="1640">
                  <c:v>242.07</c:v>
                </c:pt>
                <c:pt idx="1641">
                  <c:v>242.1</c:v>
                </c:pt>
                <c:pt idx="1642">
                  <c:v>242.13</c:v>
                </c:pt>
                <c:pt idx="1643">
                  <c:v>242.15</c:v>
                </c:pt>
                <c:pt idx="1644">
                  <c:v>242.18</c:v>
                </c:pt>
                <c:pt idx="1645">
                  <c:v>242.21</c:v>
                </c:pt>
                <c:pt idx="1646">
                  <c:v>242.23</c:v>
                </c:pt>
                <c:pt idx="1647">
                  <c:v>242.26</c:v>
                </c:pt>
                <c:pt idx="1648">
                  <c:v>242.29</c:v>
                </c:pt>
                <c:pt idx="1649">
                  <c:v>242.31</c:v>
                </c:pt>
                <c:pt idx="1650">
                  <c:v>242.34</c:v>
                </c:pt>
                <c:pt idx="1651">
                  <c:v>242.36</c:v>
                </c:pt>
                <c:pt idx="1652">
                  <c:v>242.39</c:v>
                </c:pt>
                <c:pt idx="1653">
                  <c:v>242.41</c:v>
                </c:pt>
                <c:pt idx="1654">
                  <c:v>242.44</c:v>
                </c:pt>
                <c:pt idx="1655">
                  <c:v>242.46</c:v>
                </c:pt>
                <c:pt idx="1656">
                  <c:v>242.49</c:v>
                </c:pt>
                <c:pt idx="1657">
                  <c:v>242.51</c:v>
                </c:pt>
                <c:pt idx="1658">
                  <c:v>242.54</c:v>
                </c:pt>
                <c:pt idx="1659">
                  <c:v>242.56</c:v>
                </c:pt>
                <c:pt idx="1660">
                  <c:v>242.59</c:v>
                </c:pt>
                <c:pt idx="1661">
                  <c:v>242.61</c:v>
                </c:pt>
                <c:pt idx="1662">
                  <c:v>242.63</c:v>
                </c:pt>
                <c:pt idx="1663">
                  <c:v>242.66</c:v>
                </c:pt>
                <c:pt idx="1664">
                  <c:v>242.68</c:v>
                </c:pt>
                <c:pt idx="1665">
                  <c:v>242.7</c:v>
                </c:pt>
                <c:pt idx="1666">
                  <c:v>242.73</c:v>
                </c:pt>
                <c:pt idx="1667">
                  <c:v>242.75</c:v>
                </c:pt>
                <c:pt idx="1668">
                  <c:v>242.77</c:v>
                </c:pt>
                <c:pt idx="1669">
                  <c:v>242.77</c:v>
                </c:pt>
                <c:pt idx="1670">
                  <c:v>242.79</c:v>
                </c:pt>
                <c:pt idx="1671">
                  <c:v>242.8</c:v>
                </c:pt>
                <c:pt idx="1672">
                  <c:v>242.8</c:v>
                </c:pt>
                <c:pt idx="1673">
                  <c:v>242.77</c:v>
                </c:pt>
                <c:pt idx="1674">
                  <c:v>242.73</c:v>
                </c:pt>
                <c:pt idx="1675">
                  <c:v>242.68</c:v>
                </c:pt>
                <c:pt idx="1676">
                  <c:v>242.61</c:v>
                </c:pt>
                <c:pt idx="1677">
                  <c:v>242.53</c:v>
                </c:pt>
                <c:pt idx="1678">
                  <c:v>242.44</c:v>
                </c:pt>
                <c:pt idx="1679">
                  <c:v>242.33</c:v>
                </c:pt>
                <c:pt idx="1680">
                  <c:v>242.22</c:v>
                </c:pt>
                <c:pt idx="1681">
                  <c:v>242.1</c:v>
                </c:pt>
                <c:pt idx="1682">
                  <c:v>241.97</c:v>
                </c:pt>
                <c:pt idx="1683">
                  <c:v>241.83</c:v>
                </c:pt>
                <c:pt idx="1684">
                  <c:v>241.69</c:v>
                </c:pt>
                <c:pt idx="1685">
                  <c:v>241.54</c:v>
                </c:pt>
                <c:pt idx="1686">
                  <c:v>241.38</c:v>
                </c:pt>
                <c:pt idx="1687">
                  <c:v>241.21</c:v>
                </c:pt>
                <c:pt idx="1688">
                  <c:v>241.05</c:v>
                </c:pt>
                <c:pt idx="1689">
                  <c:v>240.87</c:v>
                </c:pt>
                <c:pt idx="1690">
                  <c:v>240.69</c:v>
                </c:pt>
                <c:pt idx="1691">
                  <c:v>240.51</c:v>
                </c:pt>
                <c:pt idx="1692">
                  <c:v>240.33</c:v>
                </c:pt>
                <c:pt idx="1693">
                  <c:v>240.14</c:v>
                </c:pt>
                <c:pt idx="1694">
                  <c:v>239.94</c:v>
                </c:pt>
                <c:pt idx="1695">
                  <c:v>239.75</c:v>
                </c:pt>
                <c:pt idx="1696">
                  <c:v>239.55</c:v>
                </c:pt>
                <c:pt idx="1697">
                  <c:v>239.35</c:v>
                </c:pt>
                <c:pt idx="1698">
                  <c:v>239.15</c:v>
                </c:pt>
                <c:pt idx="1699">
                  <c:v>238.94</c:v>
                </c:pt>
                <c:pt idx="1700">
                  <c:v>238.74</c:v>
                </c:pt>
                <c:pt idx="1701">
                  <c:v>238.53</c:v>
                </c:pt>
                <c:pt idx="1702">
                  <c:v>238.32</c:v>
                </c:pt>
                <c:pt idx="1703">
                  <c:v>238.11</c:v>
                </c:pt>
                <c:pt idx="1704">
                  <c:v>237.9</c:v>
                </c:pt>
                <c:pt idx="1705">
                  <c:v>237.68</c:v>
                </c:pt>
                <c:pt idx="1706">
                  <c:v>237.47</c:v>
                </c:pt>
                <c:pt idx="1707">
                  <c:v>237.25</c:v>
                </c:pt>
                <c:pt idx="1708">
                  <c:v>237.04</c:v>
                </c:pt>
                <c:pt idx="1709">
                  <c:v>236.82</c:v>
                </c:pt>
                <c:pt idx="1710">
                  <c:v>236.61</c:v>
                </c:pt>
                <c:pt idx="1711">
                  <c:v>236.39</c:v>
                </c:pt>
                <c:pt idx="1712">
                  <c:v>236.18</c:v>
                </c:pt>
                <c:pt idx="1713">
                  <c:v>235.96</c:v>
                </c:pt>
                <c:pt idx="1714">
                  <c:v>235.75</c:v>
                </c:pt>
                <c:pt idx="1715">
                  <c:v>235.53</c:v>
                </c:pt>
                <c:pt idx="1716">
                  <c:v>235.32</c:v>
                </c:pt>
                <c:pt idx="1717">
                  <c:v>235.1</c:v>
                </c:pt>
                <c:pt idx="1718">
                  <c:v>234.89</c:v>
                </c:pt>
                <c:pt idx="1719">
                  <c:v>234.67</c:v>
                </c:pt>
                <c:pt idx="1720">
                  <c:v>234.46</c:v>
                </c:pt>
                <c:pt idx="1721">
                  <c:v>234.25</c:v>
                </c:pt>
                <c:pt idx="1722">
                  <c:v>234.03</c:v>
                </c:pt>
                <c:pt idx="1723">
                  <c:v>233.82</c:v>
                </c:pt>
                <c:pt idx="1724">
                  <c:v>233.61</c:v>
                </c:pt>
                <c:pt idx="1725">
                  <c:v>233.4</c:v>
                </c:pt>
                <c:pt idx="1726">
                  <c:v>233.19</c:v>
                </c:pt>
                <c:pt idx="1727">
                  <c:v>232.98</c:v>
                </c:pt>
                <c:pt idx="1728">
                  <c:v>232.77</c:v>
                </c:pt>
                <c:pt idx="1729">
                  <c:v>232.57</c:v>
                </c:pt>
                <c:pt idx="1730">
                  <c:v>232.36</c:v>
                </c:pt>
                <c:pt idx="1731">
                  <c:v>232.16</c:v>
                </c:pt>
                <c:pt idx="1732">
                  <c:v>231.95</c:v>
                </c:pt>
                <c:pt idx="1733">
                  <c:v>231.75</c:v>
                </c:pt>
                <c:pt idx="1734">
                  <c:v>231.55</c:v>
                </c:pt>
                <c:pt idx="1735">
                  <c:v>231.34</c:v>
                </c:pt>
                <c:pt idx="1736">
                  <c:v>231.14</c:v>
                </c:pt>
                <c:pt idx="1737">
                  <c:v>230.94</c:v>
                </c:pt>
                <c:pt idx="1738">
                  <c:v>230.75</c:v>
                </c:pt>
                <c:pt idx="1739">
                  <c:v>230.55</c:v>
                </c:pt>
                <c:pt idx="1740">
                  <c:v>230.35</c:v>
                </c:pt>
                <c:pt idx="1741">
                  <c:v>230.16</c:v>
                </c:pt>
                <c:pt idx="1742">
                  <c:v>229.96</c:v>
                </c:pt>
                <c:pt idx="1743">
                  <c:v>229.77</c:v>
                </c:pt>
                <c:pt idx="1744">
                  <c:v>229.58</c:v>
                </c:pt>
                <c:pt idx="1745">
                  <c:v>229.38</c:v>
                </c:pt>
                <c:pt idx="1746">
                  <c:v>229.19</c:v>
                </c:pt>
                <c:pt idx="1747">
                  <c:v>229.01</c:v>
                </c:pt>
                <c:pt idx="1748">
                  <c:v>228.82</c:v>
                </c:pt>
                <c:pt idx="1749">
                  <c:v>228.63</c:v>
                </c:pt>
                <c:pt idx="1750">
                  <c:v>228.44</c:v>
                </c:pt>
                <c:pt idx="1751">
                  <c:v>228.26</c:v>
                </c:pt>
                <c:pt idx="1752">
                  <c:v>228.08</c:v>
                </c:pt>
                <c:pt idx="1753">
                  <c:v>227.89</c:v>
                </c:pt>
                <c:pt idx="1754">
                  <c:v>227.71</c:v>
                </c:pt>
                <c:pt idx="1755">
                  <c:v>227.53</c:v>
                </c:pt>
                <c:pt idx="1756">
                  <c:v>227.35</c:v>
                </c:pt>
                <c:pt idx="1757">
                  <c:v>227.17</c:v>
                </c:pt>
                <c:pt idx="1758">
                  <c:v>227</c:v>
                </c:pt>
                <c:pt idx="1759">
                  <c:v>226.82</c:v>
                </c:pt>
                <c:pt idx="1760">
                  <c:v>226.64</c:v>
                </c:pt>
                <c:pt idx="1761">
                  <c:v>226.47</c:v>
                </c:pt>
                <c:pt idx="1762">
                  <c:v>226.3</c:v>
                </c:pt>
                <c:pt idx="1763">
                  <c:v>226.12</c:v>
                </c:pt>
                <c:pt idx="1764">
                  <c:v>225.95</c:v>
                </c:pt>
                <c:pt idx="1765">
                  <c:v>225.78</c:v>
                </c:pt>
                <c:pt idx="1766">
                  <c:v>225.61</c:v>
                </c:pt>
                <c:pt idx="1767">
                  <c:v>225.45</c:v>
                </c:pt>
                <c:pt idx="1768">
                  <c:v>225.28</c:v>
                </c:pt>
                <c:pt idx="1769">
                  <c:v>225.11</c:v>
                </c:pt>
                <c:pt idx="1770">
                  <c:v>224.95</c:v>
                </c:pt>
                <c:pt idx="1771">
                  <c:v>224.79</c:v>
                </c:pt>
                <c:pt idx="1772">
                  <c:v>224.62</c:v>
                </c:pt>
                <c:pt idx="1773">
                  <c:v>224.46</c:v>
                </c:pt>
                <c:pt idx="1774">
                  <c:v>224.3</c:v>
                </c:pt>
                <c:pt idx="1775">
                  <c:v>224.14</c:v>
                </c:pt>
                <c:pt idx="1776">
                  <c:v>223.98</c:v>
                </c:pt>
                <c:pt idx="1777">
                  <c:v>223.82</c:v>
                </c:pt>
                <c:pt idx="1778">
                  <c:v>223.67</c:v>
                </c:pt>
                <c:pt idx="1779">
                  <c:v>223.51</c:v>
                </c:pt>
                <c:pt idx="1780">
                  <c:v>223.36</c:v>
                </c:pt>
                <c:pt idx="1781">
                  <c:v>223.2</c:v>
                </c:pt>
                <c:pt idx="1782">
                  <c:v>223.05</c:v>
                </c:pt>
                <c:pt idx="1783">
                  <c:v>222.9</c:v>
                </c:pt>
                <c:pt idx="1784">
                  <c:v>222.75</c:v>
                </c:pt>
                <c:pt idx="1785">
                  <c:v>222.6</c:v>
                </c:pt>
                <c:pt idx="1786">
                  <c:v>222.45</c:v>
                </c:pt>
                <c:pt idx="1787">
                  <c:v>222.3</c:v>
                </c:pt>
                <c:pt idx="1788">
                  <c:v>222.15</c:v>
                </c:pt>
                <c:pt idx="1789">
                  <c:v>222</c:v>
                </c:pt>
                <c:pt idx="1790">
                  <c:v>221.86</c:v>
                </c:pt>
                <c:pt idx="1791">
                  <c:v>221.71</c:v>
                </c:pt>
                <c:pt idx="1792">
                  <c:v>221.57</c:v>
                </c:pt>
                <c:pt idx="1793">
                  <c:v>221.42</c:v>
                </c:pt>
                <c:pt idx="1794">
                  <c:v>221.28</c:v>
                </c:pt>
                <c:pt idx="1795">
                  <c:v>221.14</c:v>
                </c:pt>
                <c:pt idx="1796">
                  <c:v>221</c:v>
                </c:pt>
                <c:pt idx="1797">
                  <c:v>220.86</c:v>
                </c:pt>
                <c:pt idx="1798">
                  <c:v>220.72</c:v>
                </c:pt>
                <c:pt idx="1799">
                  <c:v>220.58</c:v>
                </c:pt>
                <c:pt idx="1800">
                  <c:v>220.45</c:v>
                </c:pt>
                <c:pt idx="1801">
                  <c:v>220.31</c:v>
                </c:pt>
                <c:pt idx="1802">
                  <c:v>220.17</c:v>
                </c:pt>
                <c:pt idx="1803">
                  <c:v>220.04</c:v>
                </c:pt>
                <c:pt idx="1804">
                  <c:v>219.9</c:v>
                </c:pt>
                <c:pt idx="1805">
                  <c:v>219.77</c:v>
                </c:pt>
                <c:pt idx="1806">
                  <c:v>219.64</c:v>
                </c:pt>
                <c:pt idx="1807">
                  <c:v>219.51</c:v>
                </c:pt>
                <c:pt idx="1808">
                  <c:v>219.37</c:v>
                </c:pt>
                <c:pt idx="1809">
                  <c:v>219.24</c:v>
                </c:pt>
                <c:pt idx="1810">
                  <c:v>219.11</c:v>
                </c:pt>
                <c:pt idx="1811">
                  <c:v>218.99</c:v>
                </c:pt>
                <c:pt idx="1812">
                  <c:v>218.86</c:v>
                </c:pt>
                <c:pt idx="1813">
                  <c:v>218.73</c:v>
                </c:pt>
                <c:pt idx="1814">
                  <c:v>218.6</c:v>
                </c:pt>
                <c:pt idx="1815">
                  <c:v>218.48</c:v>
                </c:pt>
                <c:pt idx="1816">
                  <c:v>218.35</c:v>
                </c:pt>
                <c:pt idx="1817">
                  <c:v>218.23</c:v>
                </c:pt>
                <c:pt idx="1818">
                  <c:v>218.1</c:v>
                </c:pt>
                <c:pt idx="1819">
                  <c:v>217.98</c:v>
                </c:pt>
                <c:pt idx="1820">
                  <c:v>217.86</c:v>
                </c:pt>
                <c:pt idx="1821">
                  <c:v>217.74</c:v>
                </c:pt>
                <c:pt idx="1822">
                  <c:v>217.62</c:v>
                </c:pt>
                <c:pt idx="1823">
                  <c:v>217.5</c:v>
                </c:pt>
                <c:pt idx="1824">
                  <c:v>217.38</c:v>
                </c:pt>
                <c:pt idx="1825">
                  <c:v>217.26</c:v>
                </c:pt>
                <c:pt idx="1826">
                  <c:v>217.14</c:v>
                </c:pt>
                <c:pt idx="1827">
                  <c:v>217.02</c:v>
                </c:pt>
                <c:pt idx="1828">
                  <c:v>216.9</c:v>
                </c:pt>
                <c:pt idx="1829">
                  <c:v>216.79</c:v>
                </c:pt>
                <c:pt idx="1830">
                  <c:v>216.67</c:v>
                </c:pt>
                <c:pt idx="1831">
                  <c:v>216.56</c:v>
                </c:pt>
                <c:pt idx="1832">
                  <c:v>216.44</c:v>
                </c:pt>
                <c:pt idx="1833">
                  <c:v>216.33</c:v>
                </c:pt>
                <c:pt idx="1834">
                  <c:v>216.21</c:v>
                </c:pt>
                <c:pt idx="1835">
                  <c:v>216.1</c:v>
                </c:pt>
                <c:pt idx="1836">
                  <c:v>215.99</c:v>
                </c:pt>
                <c:pt idx="1837">
                  <c:v>215.88</c:v>
                </c:pt>
                <c:pt idx="1838">
                  <c:v>215.77</c:v>
                </c:pt>
                <c:pt idx="1839">
                  <c:v>215.66</c:v>
                </c:pt>
                <c:pt idx="1840">
                  <c:v>215.55</c:v>
                </c:pt>
                <c:pt idx="1841">
                  <c:v>215.44</c:v>
                </c:pt>
                <c:pt idx="1842">
                  <c:v>215.33</c:v>
                </c:pt>
                <c:pt idx="1843">
                  <c:v>215.22</c:v>
                </c:pt>
                <c:pt idx="1844">
                  <c:v>215.11</c:v>
                </c:pt>
                <c:pt idx="1845">
                  <c:v>215.01</c:v>
                </c:pt>
                <c:pt idx="1846">
                  <c:v>214.9</c:v>
                </c:pt>
                <c:pt idx="1847">
                  <c:v>214.79</c:v>
                </c:pt>
                <c:pt idx="1848">
                  <c:v>214.69</c:v>
                </c:pt>
                <c:pt idx="1849">
                  <c:v>214.58</c:v>
                </c:pt>
                <c:pt idx="1850">
                  <c:v>214.48</c:v>
                </c:pt>
                <c:pt idx="1851">
                  <c:v>214.37</c:v>
                </c:pt>
                <c:pt idx="1852">
                  <c:v>214.27</c:v>
                </c:pt>
                <c:pt idx="1853">
                  <c:v>214.17</c:v>
                </c:pt>
                <c:pt idx="1854">
                  <c:v>214.07</c:v>
                </c:pt>
                <c:pt idx="1855">
                  <c:v>213.97</c:v>
                </c:pt>
                <c:pt idx="1856">
                  <c:v>213.86</c:v>
                </c:pt>
                <c:pt idx="1857">
                  <c:v>213.76</c:v>
                </c:pt>
                <c:pt idx="1858">
                  <c:v>213.66</c:v>
                </c:pt>
                <c:pt idx="1859">
                  <c:v>213.56</c:v>
                </c:pt>
                <c:pt idx="1860">
                  <c:v>213.46</c:v>
                </c:pt>
                <c:pt idx="1861">
                  <c:v>213.37</c:v>
                </c:pt>
                <c:pt idx="1862">
                  <c:v>213.27</c:v>
                </c:pt>
                <c:pt idx="1863">
                  <c:v>213.17</c:v>
                </c:pt>
                <c:pt idx="1864">
                  <c:v>213.07</c:v>
                </c:pt>
                <c:pt idx="1865">
                  <c:v>212.98</c:v>
                </c:pt>
                <c:pt idx="1866">
                  <c:v>212.88</c:v>
                </c:pt>
                <c:pt idx="1867">
                  <c:v>212.78</c:v>
                </c:pt>
                <c:pt idx="1868">
                  <c:v>212.69</c:v>
                </c:pt>
                <c:pt idx="1869">
                  <c:v>212.59</c:v>
                </c:pt>
                <c:pt idx="1870">
                  <c:v>212.5</c:v>
                </c:pt>
                <c:pt idx="1871">
                  <c:v>212.41</c:v>
                </c:pt>
                <c:pt idx="1872">
                  <c:v>212.31</c:v>
                </c:pt>
                <c:pt idx="1873">
                  <c:v>212.22</c:v>
                </c:pt>
                <c:pt idx="1874">
                  <c:v>212.13</c:v>
                </c:pt>
                <c:pt idx="1875">
                  <c:v>212.03</c:v>
                </c:pt>
                <c:pt idx="1876">
                  <c:v>211.94</c:v>
                </c:pt>
                <c:pt idx="1877">
                  <c:v>211.85</c:v>
                </c:pt>
                <c:pt idx="1878">
                  <c:v>211.76</c:v>
                </c:pt>
                <c:pt idx="1879">
                  <c:v>211.67</c:v>
                </c:pt>
                <c:pt idx="1880">
                  <c:v>211.58</c:v>
                </c:pt>
                <c:pt idx="1881">
                  <c:v>211.49</c:v>
                </c:pt>
                <c:pt idx="1882">
                  <c:v>211.4</c:v>
                </c:pt>
                <c:pt idx="1883">
                  <c:v>211.31</c:v>
                </c:pt>
                <c:pt idx="1884">
                  <c:v>211.22</c:v>
                </c:pt>
                <c:pt idx="1885">
                  <c:v>211.14</c:v>
                </c:pt>
                <c:pt idx="1886">
                  <c:v>211.14</c:v>
                </c:pt>
                <c:pt idx="1887">
                  <c:v>211.05</c:v>
                </c:pt>
                <c:pt idx="1888">
                  <c:v>210.98</c:v>
                </c:pt>
                <c:pt idx="1889">
                  <c:v>210.92</c:v>
                </c:pt>
                <c:pt idx="1890">
                  <c:v>210.88</c:v>
                </c:pt>
                <c:pt idx="1891">
                  <c:v>210.86</c:v>
                </c:pt>
                <c:pt idx="1892">
                  <c:v>210.85</c:v>
                </c:pt>
                <c:pt idx="1893">
                  <c:v>210.86</c:v>
                </c:pt>
                <c:pt idx="1894">
                  <c:v>210.88</c:v>
                </c:pt>
                <c:pt idx="1895">
                  <c:v>210.91</c:v>
                </c:pt>
                <c:pt idx="1896">
                  <c:v>210.95</c:v>
                </c:pt>
                <c:pt idx="1897">
                  <c:v>211.01</c:v>
                </c:pt>
                <c:pt idx="1898">
                  <c:v>211.08</c:v>
                </c:pt>
                <c:pt idx="1899">
                  <c:v>211.15</c:v>
                </c:pt>
                <c:pt idx="1900">
                  <c:v>211.23</c:v>
                </c:pt>
                <c:pt idx="1901">
                  <c:v>211.33</c:v>
                </c:pt>
                <c:pt idx="1902">
                  <c:v>211.43</c:v>
                </c:pt>
                <c:pt idx="1903">
                  <c:v>211.53</c:v>
                </c:pt>
                <c:pt idx="1904">
                  <c:v>211.65</c:v>
                </c:pt>
                <c:pt idx="1905">
                  <c:v>211.77</c:v>
                </c:pt>
                <c:pt idx="1906">
                  <c:v>211.89</c:v>
                </c:pt>
                <c:pt idx="1907">
                  <c:v>212.03</c:v>
                </c:pt>
                <c:pt idx="1908">
                  <c:v>212.17</c:v>
                </c:pt>
                <c:pt idx="1909">
                  <c:v>212.31</c:v>
                </c:pt>
                <c:pt idx="1910">
                  <c:v>212.46</c:v>
                </c:pt>
                <c:pt idx="1911">
                  <c:v>212.61</c:v>
                </c:pt>
                <c:pt idx="1912">
                  <c:v>212.76</c:v>
                </c:pt>
                <c:pt idx="1913">
                  <c:v>212.93</c:v>
                </c:pt>
                <c:pt idx="1914">
                  <c:v>213.09</c:v>
                </c:pt>
                <c:pt idx="1915">
                  <c:v>213.26</c:v>
                </c:pt>
                <c:pt idx="1916">
                  <c:v>213.43</c:v>
                </c:pt>
                <c:pt idx="1917">
                  <c:v>213.6</c:v>
                </c:pt>
                <c:pt idx="1918">
                  <c:v>213.78</c:v>
                </c:pt>
                <c:pt idx="1919">
                  <c:v>213.96</c:v>
                </c:pt>
                <c:pt idx="1920">
                  <c:v>214.14</c:v>
                </c:pt>
                <c:pt idx="1921">
                  <c:v>214.32</c:v>
                </c:pt>
                <c:pt idx="1922">
                  <c:v>214.51</c:v>
                </c:pt>
                <c:pt idx="1923">
                  <c:v>214.7</c:v>
                </c:pt>
                <c:pt idx="1924">
                  <c:v>214.89</c:v>
                </c:pt>
                <c:pt idx="1925">
                  <c:v>215.08</c:v>
                </c:pt>
                <c:pt idx="1926">
                  <c:v>215.27</c:v>
                </c:pt>
                <c:pt idx="1927">
                  <c:v>215.46</c:v>
                </c:pt>
                <c:pt idx="1928">
                  <c:v>215.66</c:v>
                </c:pt>
                <c:pt idx="1929">
                  <c:v>215.85</c:v>
                </c:pt>
                <c:pt idx="1930">
                  <c:v>216.05</c:v>
                </c:pt>
                <c:pt idx="1931">
                  <c:v>216.25</c:v>
                </c:pt>
                <c:pt idx="1932">
                  <c:v>216.44</c:v>
                </c:pt>
                <c:pt idx="1933">
                  <c:v>216.64</c:v>
                </c:pt>
                <c:pt idx="1934">
                  <c:v>216.84</c:v>
                </c:pt>
                <c:pt idx="1935">
                  <c:v>217.04</c:v>
                </c:pt>
                <c:pt idx="1936">
                  <c:v>217.24</c:v>
                </c:pt>
                <c:pt idx="1937">
                  <c:v>217.44</c:v>
                </c:pt>
                <c:pt idx="1938">
                  <c:v>217.64</c:v>
                </c:pt>
                <c:pt idx="1939">
                  <c:v>217.84</c:v>
                </c:pt>
                <c:pt idx="1940">
                  <c:v>218.04</c:v>
                </c:pt>
                <c:pt idx="1941">
                  <c:v>218.24</c:v>
                </c:pt>
                <c:pt idx="1942">
                  <c:v>218.44</c:v>
                </c:pt>
                <c:pt idx="1943">
                  <c:v>218.64</c:v>
                </c:pt>
                <c:pt idx="1944">
                  <c:v>218.84</c:v>
                </c:pt>
                <c:pt idx="1945">
                  <c:v>219.04</c:v>
                </c:pt>
                <c:pt idx="1946">
                  <c:v>219.24</c:v>
                </c:pt>
                <c:pt idx="1947">
                  <c:v>219.44</c:v>
                </c:pt>
                <c:pt idx="1948">
                  <c:v>219.64</c:v>
                </c:pt>
                <c:pt idx="1949">
                  <c:v>219.83</c:v>
                </c:pt>
                <c:pt idx="1950">
                  <c:v>220.03</c:v>
                </c:pt>
                <c:pt idx="1951">
                  <c:v>220.23</c:v>
                </c:pt>
                <c:pt idx="1952">
                  <c:v>220.42</c:v>
                </c:pt>
                <c:pt idx="1953">
                  <c:v>220.62</c:v>
                </c:pt>
                <c:pt idx="1954">
                  <c:v>220.81</c:v>
                </c:pt>
                <c:pt idx="1955">
                  <c:v>221</c:v>
                </c:pt>
                <c:pt idx="1956">
                  <c:v>221.2</c:v>
                </c:pt>
                <c:pt idx="1957">
                  <c:v>221.39</c:v>
                </c:pt>
                <c:pt idx="1958">
                  <c:v>221.58</c:v>
                </c:pt>
                <c:pt idx="1959">
                  <c:v>221.77</c:v>
                </c:pt>
                <c:pt idx="1960">
                  <c:v>221.96</c:v>
                </c:pt>
                <c:pt idx="1961">
                  <c:v>222.14</c:v>
                </c:pt>
                <c:pt idx="1962">
                  <c:v>222.33</c:v>
                </c:pt>
                <c:pt idx="1963">
                  <c:v>222.52</c:v>
                </c:pt>
                <c:pt idx="1964">
                  <c:v>222.7</c:v>
                </c:pt>
                <c:pt idx="1965">
                  <c:v>222.88</c:v>
                </c:pt>
                <c:pt idx="1966">
                  <c:v>223.07</c:v>
                </c:pt>
                <c:pt idx="1967">
                  <c:v>223.25</c:v>
                </c:pt>
                <c:pt idx="1968">
                  <c:v>223.43</c:v>
                </c:pt>
                <c:pt idx="1969">
                  <c:v>223.61</c:v>
                </c:pt>
                <c:pt idx="1970">
                  <c:v>223.79</c:v>
                </c:pt>
                <c:pt idx="1971">
                  <c:v>223.97</c:v>
                </c:pt>
                <c:pt idx="1972">
                  <c:v>224.14</c:v>
                </c:pt>
                <c:pt idx="1973">
                  <c:v>224.32</c:v>
                </c:pt>
                <c:pt idx="1974">
                  <c:v>224.49</c:v>
                </c:pt>
                <c:pt idx="1975">
                  <c:v>224.66</c:v>
                </c:pt>
                <c:pt idx="1976">
                  <c:v>224.84</c:v>
                </c:pt>
                <c:pt idx="1977">
                  <c:v>225.01</c:v>
                </c:pt>
                <c:pt idx="1978">
                  <c:v>225.18</c:v>
                </c:pt>
                <c:pt idx="1979">
                  <c:v>225.34</c:v>
                </c:pt>
                <c:pt idx="1980">
                  <c:v>225.51</c:v>
                </c:pt>
                <c:pt idx="1981">
                  <c:v>225.68</c:v>
                </c:pt>
                <c:pt idx="1982">
                  <c:v>225.84</c:v>
                </c:pt>
                <c:pt idx="1983">
                  <c:v>226</c:v>
                </c:pt>
                <c:pt idx="1984">
                  <c:v>226.17</c:v>
                </c:pt>
                <c:pt idx="1985">
                  <c:v>226.33</c:v>
                </c:pt>
                <c:pt idx="1986">
                  <c:v>226.49</c:v>
                </c:pt>
                <c:pt idx="1987">
                  <c:v>226.64</c:v>
                </c:pt>
                <c:pt idx="1988">
                  <c:v>226.8</c:v>
                </c:pt>
                <c:pt idx="1989">
                  <c:v>226.96</c:v>
                </c:pt>
                <c:pt idx="1990">
                  <c:v>227.11</c:v>
                </c:pt>
                <c:pt idx="1991">
                  <c:v>227.27</c:v>
                </c:pt>
                <c:pt idx="1992">
                  <c:v>227.42</c:v>
                </c:pt>
                <c:pt idx="1993">
                  <c:v>227.57</c:v>
                </c:pt>
                <c:pt idx="1994">
                  <c:v>227.72</c:v>
                </c:pt>
                <c:pt idx="1995">
                  <c:v>227.87</c:v>
                </c:pt>
                <c:pt idx="1996">
                  <c:v>228.02</c:v>
                </c:pt>
                <c:pt idx="1997">
                  <c:v>228.16</c:v>
                </c:pt>
                <c:pt idx="1998">
                  <c:v>228.31</c:v>
                </c:pt>
                <c:pt idx="1999">
                  <c:v>228.45</c:v>
                </c:pt>
                <c:pt idx="2000">
                  <c:v>228.59</c:v>
                </c:pt>
                <c:pt idx="2001">
                  <c:v>228.74</c:v>
                </c:pt>
                <c:pt idx="2002">
                  <c:v>228.88</c:v>
                </c:pt>
                <c:pt idx="2003">
                  <c:v>229.02</c:v>
                </c:pt>
                <c:pt idx="2004">
                  <c:v>229.15</c:v>
                </c:pt>
                <c:pt idx="2005">
                  <c:v>229.29</c:v>
                </c:pt>
                <c:pt idx="2006">
                  <c:v>229.43</c:v>
                </c:pt>
                <c:pt idx="2007">
                  <c:v>229.56</c:v>
                </c:pt>
                <c:pt idx="2008">
                  <c:v>229.69</c:v>
                </c:pt>
                <c:pt idx="2009">
                  <c:v>229.83</c:v>
                </c:pt>
                <c:pt idx="2010">
                  <c:v>229.96</c:v>
                </c:pt>
                <c:pt idx="2011">
                  <c:v>230.09</c:v>
                </c:pt>
                <c:pt idx="2012">
                  <c:v>230.22</c:v>
                </c:pt>
                <c:pt idx="2013">
                  <c:v>230.34</c:v>
                </c:pt>
                <c:pt idx="2014">
                  <c:v>230.47</c:v>
                </c:pt>
                <c:pt idx="2015">
                  <c:v>230.6</c:v>
                </c:pt>
                <c:pt idx="2016">
                  <c:v>230.72</c:v>
                </c:pt>
                <c:pt idx="2017">
                  <c:v>230.85</c:v>
                </c:pt>
                <c:pt idx="2018">
                  <c:v>230.97</c:v>
                </c:pt>
                <c:pt idx="2019">
                  <c:v>231.09</c:v>
                </c:pt>
                <c:pt idx="2020">
                  <c:v>231.21</c:v>
                </c:pt>
                <c:pt idx="2021">
                  <c:v>231.33</c:v>
                </c:pt>
                <c:pt idx="2022">
                  <c:v>231.45</c:v>
                </c:pt>
                <c:pt idx="2023">
                  <c:v>231.56</c:v>
                </c:pt>
                <c:pt idx="2024">
                  <c:v>231.68</c:v>
                </c:pt>
                <c:pt idx="2025">
                  <c:v>231.79</c:v>
                </c:pt>
                <c:pt idx="2026">
                  <c:v>231.91</c:v>
                </c:pt>
                <c:pt idx="2027">
                  <c:v>232.02</c:v>
                </c:pt>
                <c:pt idx="2028">
                  <c:v>232.13</c:v>
                </c:pt>
                <c:pt idx="2029">
                  <c:v>232.24</c:v>
                </c:pt>
                <c:pt idx="2030">
                  <c:v>232.35</c:v>
                </c:pt>
                <c:pt idx="2031">
                  <c:v>232.46</c:v>
                </c:pt>
                <c:pt idx="2032">
                  <c:v>232.57</c:v>
                </c:pt>
                <c:pt idx="2033">
                  <c:v>232.68</c:v>
                </c:pt>
                <c:pt idx="2034">
                  <c:v>232.78</c:v>
                </c:pt>
                <c:pt idx="2035">
                  <c:v>232.89</c:v>
                </c:pt>
                <c:pt idx="2036">
                  <c:v>232.99</c:v>
                </c:pt>
                <c:pt idx="2037">
                  <c:v>233.09</c:v>
                </c:pt>
                <c:pt idx="2038">
                  <c:v>233.2</c:v>
                </c:pt>
                <c:pt idx="2039">
                  <c:v>233.3</c:v>
                </c:pt>
                <c:pt idx="2040">
                  <c:v>233.4</c:v>
                </c:pt>
                <c:pt idx="2041">
                  <c:v>233.5</c:v>
                </c:pt>
                <c:pt idx="2042">
                  <c:v>233.59</c:v>
                </c:pt>
                <c:pt idx="2043">
                  <c:v>233.69</c:v>
                </c:pt>
                <c:pt idx="2044">
                  <c:v>233.79</c:v>
                </c:pt>
                <c:pt idx="2045">
                  <c:v>233.88</c:v>
                </c:pt>
                <c:pt idx="2046">
                  <c:v>233.98</c:v>
                </c:pt>
                <c:pt idx="2047">
                  <c:v>234.07</c:v>
                </c:pt>
                <c:pt idx="2048">
                  <c:v>234.17</c:v>
                </c:pt>
                <c:pt idx="2049">
                  <c:v>234.26</c:v>
                </c:pt>
                <c:pt idx="2050">
                  <c:v>234.35</c:v>
                </c:pt>
                <c:pt idx="2051">
                  <c:v>234.44</c:v>
                </c:pt>
                <c:pt idx="2052">
                  <c:v>234.53</c:v>
                </c:pt>
                <c:pt idx="2053">
                  <c:v>234.62</c:v>
                </c:pt>
                <c:pt idx="2054">
                  <c:v>234.71</c:v>
                </c:pt>
                <c:pt idx="2055">
                  <c:v>234.79</c:v>
                </c:pt>
                <c:pt idx="2056">
                  <c:v>234.88</c:v>
                </c:pt>
                <c:pt idx="2057">
                  <c:v>234.97</c:v>
                </c:pt>
                <c:pt idx="2058">
                  <c:v>235.05</c:v>
                </c:pt>
                <c:pt idx="2059">
                  <c:v>235.14</c:v>
                </c:pt>
                <c:pt idx="2060">
                  <c:v>235.22</c:v>
                </c:pt>
                <c:pt idx="2061">
                  <c:v>235.3</c:v>
                </c:pt>
                <c:pt idx="2062">
                  <c:v>235.38</c:v>
                </c:pt>
                <c:pt idx="2063">
                  <c:v>235.47</c:v>
                </c:pt>
                <c:pt idx="2064">
                  <c:v>235.55</c:v>
                </c:pt>
                <c:pt idx="2065">
                  <c:v>235.63</c:v>
                </c:pt>
                <c:pt idx="2066">
                  <c:v>235.7</c:v>
                </c:pt>
                <c:pt idx="2067">
                  <c:v>235.78</c:v>
                </c:pt>
                <c:pt idx="2068">
                  <c:v>235.86</c:v>
                </c:pt>
                <c:pt idx="2069">
                  <c:v>235.94</c:v>
                </c:pt>
                <c:pt idx="2070">
                  <c:v>236.01</c:v>
                </c:pt>
                <c:pt idx="2071">
                  <c:v>236.09</c:v>
                </c:pt>
                <c:pt idx="2072">
                  <c:v>236.16</c:v>
                </c:pt>
                <c:pt idx="2073">
                  <c:v>236.24</c:v>
                </c:pt>
                <c:pt idx="2074">
                  <c:v>236.31</c:v>
                </c:pt>
                <c:pt idx="2075">
                  <c:v>236.38</c:v>
                </c:pt>
                <c:pt idx="2076">
                  <c:v>236.46</c:v>
                </c:pt>
                <c:pt idx="2077">
                  <c:v>236.53</c:v>
                </c:pt>
                <c:pt idx="2078">
                  <c:v>236.6</c:v>
                </c:pt>
                <c:pt idx="2079">
                  <c:v>236.67</c:v>
                </c:pt>
                <c:pt idx="2080">
                  <c:v>236.74</c:v>
                </c:pt>
                <c:pt idx="2081">
                  <c:v>236.81</c:v>
                </c:pt>
                <c:pt idx="2082">
                  <c:v>236.88</c:v>
                </c:pt>
                <c:pt idx="2083">
                  <c:v>236.95</c:v>
                </c:pt>
                <c:pt idx="2084">
                  <c:v>237.01</c:v>
                </c:pt>
                <c:pt idx="2085">
                  <c:v>237.08</c:v>
                </c:pt>
                <c:pt idx="2086">
                  <c:v>237.15</c:v>
                </c:pt>
                <c:pt idx="2087">
                  <c:v>237.21</c:v>
                </c:pt>
                <c:pt idx="2088">
                  <c:v>237.28</c:v>
                </c:pt>
                <c:pt idx="2089">
                  <c:v>237.34</c:v>
                </c:pt>
                <c:pt idx="2090">
                  <c:v>237.4</c:v>
                </c:pt>
                <c:pt idx="2091">
                  <c:v>237.47</c:v>
                </c:pt>
                <c:pt idx="2092">
                  <c:v>237.53</c:v>
                </c:pt>
                <c:pt idx="2093">
                  <c:v>237.59</c:v>
                </c:pt>
                <c:pt idx="2094">
                  <c:v>237.65</c:v>
                </c:pt>
                <c:pt idx="2095">
                  <c:v>237.72</c:v>
                </c:pt>
                <c:pt idx="2096">
                  <c:v>237.78</c:v>
                </c:pt>
                <c:pt idx="2097">
                  <c:v>237.84</c:v>
                </c:pt>
                <c:pt idx="2098">
                  <c:v>237.9</c:v>
                </c:pt>
                <c:pt idx="2099">
                  <c:v>237.95</c:v>
                </c:pt>
                <c:pt idx="2100">
                  <c:v>238.01</c:v>
                </c:pt>
                <c:pt idx="2101">
                  <c:v>238.07</c:v>
                </c:pt>
                <c:pt idx="2102">
                  <c:v>238.13</c:v>
                </c:pt>
                <c:pt idx="2103">
                  <c:v>238.19</c:v>
                </c:pt>
                <c:pt idx="2104">
                  <c:v>238.24</c:v>
                </c:pt>
                <c:pt idx="2105">
                  <c:v>238.3</c:v>
                </c:pt>
                <c:pt idx="2106">
                  <c:v>238.35</c:v>
                </c:pt>
                <c:pt idx="2107">
                  <c:v>238.41</c:v>
                </c:pt>
                <c:pt idx="2108">
                  <c:v>238.46</c:v>
                </c:pt>
                <c:pt idx="2109">
                  <c:v>238.52</c:v>
                </c:pt>
                <c:pt idx="2110">
                  <c:v>238.57</c:v>
                </c:pt>
                <c:pt idx="2111">
                  <c:v>238.63</c:v>
                </c:pt>
                <c:pt idx="2112">
                  <c:v>238.68</c:v>
                </c:pt>
                <c:pt idx="2113">
                  <c:v>238.73</c:v>
                </c:pt>
                <c:pt idx="2114">
                  <c:v>238.78</c:v>
                </c:pt>
                <c:pt idx="2115">
                  <c:v>238.83</c:v>
                </c:pt>
                <c:pt idx="2116">
                  <c:v>238.89</c:v>
                </c:pt>
                <c:pt idx="2117">
                  <c:v>238.94</c:v>
                </c:pt>
                <c:pt idx="2118">
                  <c:v>238.99</c:v>
                </c:pt>
                <c:pt idx="2119">
                  <c:v>239.04</c:v>
                </c:pt>
                <c:pt idx="2120">
                  <c:v>239.09</c:v>
                </c:pt>
                <c:pt idx="2121">
                  <c:v>239.13</c:v>
                </c:pt>
                <c:pt idx="2122">
                  <c:v>239.18</c:v>
                </c:pt>
                <c:pt idx="2123">
                  <c:v>239.23</c:v>
                </c:pt>
                <c:pt idx="2124">
                  <c:v>239.28</c:v>
                </c:pt>
                <c:pt idx="2125">
                  <c:v>239.33</c:v>
                </c:pt>
                <c:pt idx="2126">
                  <c:v>239.37</c:v>
                </c:pt>
                <c:pt idx="2127">
                  <c:v>239.42</c:v>
                </c:pt>
                <c:pt idx="2128">
                  <c:v>239.47</c:v>
                </c:pt>
                <c:pt idx="2129">
                  <c:v>239.51</c:v>
                </c:pt>
                <c:pt idx="2130">
                  <c:v>239.56</c:v>
                </c:pt>
                <c:pt idx="2131">
                  <c:v>239.6</c:v>
                </c:pt>
                <c:pt idx="2132">
                  <c:v>239.65</c:v>
                </c:pt>
                <c:pt idx="2133">
                  <c:v>239.69</c:v>
                </c:pt>
                <c:pt idx="2134">
                  <c:v>239.74</c:v>
                </c:pt>
                <c:pt idx="2135">
                  <c:v>239.78</c:v>
                </c:pt>
                <c:pt idx="2136">
                  <c:v>239.82</c:v>
                </c:pt>
                <c:pt idx="2137">
                  <c:v>239.87</c:v>
                </c:pt>
                <c:pt idx="2138">
                  <c:v>239.91</c:v>
                </c:pt>
                <c:pt idx="2139">
                  <c:v>239.95</c:v>
                </c:pt>
                <c:pt idx="2140">
                  <c:v>239.99</c:v>
                </c:pt>
                <c:pt idx="2141">
                  <c:v>240.04</c:v>
                </c:pt>
                <c:pt idx="2142">
                  <c:v>240.08</c:v>
                </c:pt>
                <c:pt idx="2143">
                  <c:v>240.12</c:v>
                </c:pt>
                <c:pt idx="2144">
                  <c:v>240.16</c:v>
                </c:pt>
                <c:pt idx="2145">
                  <c:v>240.2</c:v>
                </c:pt>
                <c:pt idx="2146">
                  <c:v>240.24</c:v>
                </c:pt>
                <c:pt idx="2147">
                  <c:v>240.28</c:v>
                </c:pt>
                <c:pt idx="2148">
                  <c:v>240.32</c:v>
                </c:pt>
                <c:pt idx="2149">
                  <c:v>240.36</c:v>
                </c:pt>
                <c:pt idx="2150">
                  <c:v>240.4</c:v>
                </c:pt>
                <c:pt idx="2151">
                  <c:v>240.44</c:v>
                </c:pt>
                <c:pt idx="2152">
                  <c:v>240.48</c:v>
                </c:pt>
                <c:pt idx="2153">
                  <c:v>240.51</c:v>
                </c:pt>
                <c:pt idx="2154">
                  <c:v>240.55</c:v>
                </c:pt>
                <c:pt idx="2155">
                  <c:v>240.59</c:v>
                </c:pt>
                <c:pt idx="2156">
                  <c:v>240.63</c:v>
                </c:pt>
                <c:pt idx="2157">
                  <c:v>240.66</c:v>
                </c:pt>
                <c:pt idx="2158">
                  <c:v>240.7</c:v>
                </c:pt>
                <c:pt idx="2159">
                  <c:v>240.74</c:v>
                </c:pt>
                <c:pt idx="2160">
                  <c:v>240.77</c:v>
                </c:pt>
                <c:pt idx="2161">
                  <c:v>240.81</c:v>
                </c:pt>
                <c:pt idx="2162">
                  <c:v>240.84</c:v>
                </c:pt>
                <c:pt idx="2163">
                  <c:v>240.88</c:v>
                </c:pt>
                <c:pt idx="2164">
                  <c:v>240.91</c:v>
                </c:pt>
                <c:pt idx="2165">
                  <c:v>240.95</c:v>
                </c:pt>
                <c:pt idx="2166">
                  <c:v>240.98</c:v>
                </c:pt>
                <c:pt idx="2167">
                  <c:v>241.02</c:v>
                </c:pt>
                <c:pt idx="2168">
                  <c:v>241.05</c:v>
                </c:pt>
                <c:pt idx="2169">
                  <c:v>241.09</c:v>
                </c:pt>
                <c:pt idx="2170">
                  <c:v>241.12</c:v>
                </c:pt>
                <c:pt idx="2171">
                  <c:v>241.15</c:v>
                </c:pt>
                <c:pt idx="2172">
                  <c:v>241.19</c:v>
                </c:pt>
                <c:pt idx="2173">
                  <c:v>241.22</c:v>
                </c:pt>
                <c:pt idx="2174">
                  <c:v>241.25</c:v>
                </c:pt>
                <c:pt idx="2175">
                  <c:v>241.28</c:v>
                </c:pt>
                <c:pt idx="2176">
                  <c:v>241.32</c:v>
                </c:pt>
                <c:pt idx="2177">
                  <c:v>241.35</c:v>
                </c:pt>
                <c:pt idx="2178">
                  <c:v>241.38</c:v>
                </c:pt>
                <c:pt idx="2179">
                  <c:v>241.41</c:v>
                </c:pt>
                <c:pt idx="2180">
                  <c:v>241.44</c:v>
                </c:pt>
                <c:pt idx="2181">
                  <c:v>241.47</c:v>
                </c:pt>
                <c:pt idx="2182">
                  <c:v>241.5</c:v>
                </c:pt>
                <c:pt idx="2183">
                  <c:v>241.54</c:v>
                </c:pt>
                <c:pt idx="2184">
                  <c:v>241.57</c:v>
                </c:pt>
                <c:pt idx="2185">
                  <c:v>241.6</c:v>
                </c:pt>
                <c:pt idx="2186">
                  <c:v>241.63</c:v>
                </c:pt>
                <c:pt idx="2187">
                  <c:v>241.66</c:v>
                </c:pt>
                <c:pt idx="2188">
                  <c:v>241.69</c:v>
                </c:pt>
                <c:pt idx="2189">
                  <c:v>241.71</c:v>
                </c:pt>
                <c:pt idx="2190">
                  <c:v>241.74</c:v>
                </c:pt>
                <c:pt idx="2191">
                  <c:v>241.77</c:v>
                </c:pt>
                <c:pt idx="2192">
                  <c:v>241.8</c:v>
                </c:pt>
                <c:pt idx="2193">
                  <c:v>241.83</c:v>
                </c:pt>
                <c:pt idx="2194">
                  <c:v>241.86</c:v>
                </c:pt>
                <c:pt idx="2195">
                  <c:v>241.89</c:v>
                </c:pt>
                <c:pt idx="2196">
                  <c:v>241.92</c:v>
                </c:pt>
                <c:pt idx="2197">
                  <c:v>241.94</c:v>
                </c:pt>
                <c:pt idx="2198">
                  <c:v>241.97</c:v>
                </c:pt>
                <c:pt idx="2199">
                  <c:v>242</c:v>
                </c:pt>
                <c:pt idx="2200">
                  <c:v>242.03</c:v>
                </c:pt>
                <c:pt idx="2201">
                  <c:v>242.05</c:v>
                </c:pt>
                <c:pt idx="2202">
                  <c:v>242.08</c:v>
                </c:pt>
                <c:pt idx="2203">
                  <c:v>242.11</c:v>
                </c:pt>
                <c:pt idx="2204">
                  <c:v>242.13</c:v>
                </c:pt>
                <c:pt idx="2205">
                  <c:v>242.16</c:v>
                </c:pt>
                <c:pt idx="2206">
                  <c:v>242.19</c:v>
                </c:pt>
                <c:pt idx="2207">
                  <c:v>242.21</c:v>
                </c:pt>
                <c:pt idx="2208">
                  <c:v>242.24</c:v>
                </c:pt>
                <c:pt idx="2209">
                  <c:v>242.26</c:v>
                </c:pt>
                <c:pt idx="2210">
                  <c:v>242.29</c:v>
                </c:pt>
                <c:pt idx="2211">
                  <c:v>242.31</c:v>
                </c:pt>
                <c:pt idx="2212">
                  <c:v>242.34</c:v>
                </c:pt>
                <c:pt idx="2213">
                  <c:v>242.36</c:v>
                </c:pt>
                <c:pt idx="2214">
                  <c:v>242.39</c:v>
                </c:pt>
                <c:pt idx="2215">
                  <c:v>242.41</c:v>
                </c:pt>
                <c:pt idx="2216">
                  <c:v>242.44</c:v>
                </c:pt>
                <c:pt idx="2217">
                  <c:v>242.46</c:v>
                </c:pt>
                <c:pt idx="2218">
                  <c:v>242.49</c:v>
                </c:pt>
                <c:pt idx="2219">
                  <c:v>242.51</c:v>
                </c:pt>
                <c:pt idx="2220">
                  <c:v>242.54</c:v>
                </c:pt>
                <c:pt idx="2221">
                  <c:v>242.56</c:v>
                </c:pt>
                <c:pt idx="2222">
                  <c:v>242.58</c:v>
                </c:pt>
                <c:pt idx="2223">
                  <c:v>242.61</c:v>
                </c:pt>
                <c:pt idx="2224">
                  <c:v>242.63</c:v>
                </c:pt>
              </c:numCache>
            </c:numRef>
          </c:yVal>
          <c:smooth val="1"/>
        </c:ser>
        <c:ser>
          <c:idx val="2"/>
          <c:order val="2"/>
          <c:tx>
            <c:v>ACS</c:v>
          </c:tx>
          <c:spPr>
            <a:ln w="25400">
              <a:solidFill>
                <a:schemeClr val="accent4"/>
              </a:solidFill>
            </a:ln>
          </c:spPr>
          <c:marker>
            <c:symbol val="none"/>
          </c:marker>
          <c:xVal>
            <c:numRef>
              <c:f>grafica_tem_tiempo!$B$2:$B$2226</c:f>
              <c:numCache>
                <c:formatCode>General</c:formatCode>
                <c:ptCount val="2225"/>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pt idx="972">
                  <c:v>9720</c:v>
                </c:pt>
                <c:pt idx="973">
                  <c:v>9730</c:v>
                </c:pt>
                <c:pt idx="974">
                  <c:v>9740</c:v>
                </c:pt>
                <c:pt idx="975">
                  <c:v>9750</c:v>
                </c:pt>
                <c:pt idx="976">
                  <c:v>9760</c:v>
                </c:pt>
                <c:pt idx="977">
                  <c:v>9770</c:v>
                </c:pt>
                <c:pt idx="978">
                  <c:v>9780</c:v>
                </c:pt>
                <c:pt idx="979">
                  <c:v>9790</c:v>
                </c:pt>
                <c:pt idx="980">
                  <c:v>9800</c:v>
                </c:pt>
                <c:pt idx="981">
                  <c:v>9810</c:v>
                </c:pt>
                <c:pt idx="982">
                  <c:v>9820</c:v>
                </c:pt>
                <c:pt idx="983">
                  <c:v>9830</c:v>
                </c:pt>
                <c:pt idx="984">
                  <c:v>9840</c:v>
                </c:pt>
                <c:pt idx="985">
                  <c:v>9850</c:v>
                </c:pt>
                <c:pt idx="986">
                  <c:v>9860</c:v>
                </c:pt>
                <c:pt idx="987">
                  <c:v>9870</c:v>
                </c:pt>
                <c:pt idx="988">
                  <c:v>9880</c:v>
                </c:pt>
                <c:pt idx="989">
                  <c:v>9890</c:v>
                </c:pt>
                <c:pt idx="990">
                  <c:v>9900</c:v>
                </c:pt>
                <c:pt idx="991">
                  <c:v>9910</c:v>
                </c:pt>
                <c:pt idx="992">
                  <c:v>9920</c:v>
                </c:pt>
                <c:pt idx="993">
                  <c:v>9930</c:v>
                </c:pt>
                <c:pt idx="994">
                  <c:v>9940</c:v>
                </c:pt>
                <c:pt idx="995">
                  <c:v>9950</c:v>
                </c:pt>
                <c:pt idx="996">
                  <c:v>9960</c:v>
                </c:pt>
                <c:pt idx="997">
                  <c:v>9970</c:v>
                </c:pt>
                <c:pt idx="998">
                  <c:v>9980</c:v>
                </c:pt>
                <c:pt idx="999">
                  <c:v>9990</c:v>
                </c:pt>
                <c:pt idx="1000">
                  <c:v>10000</c:v>
                </c:pt>
                <c:pt idx="1001">
                  <c:v>10010</c:v>
                </c:pt>
                <c:pt idx="1002">
                  <c:v>10020</c:v>
                </c:pt>
                <c:pt idx="1003">
                  <c:v>10030</c:v>
                </c:pt>
                <c:pt idx="1004">
                  <c:v>10040</c:v>
                </c:pt>
                <c:pt idx="1005">
                  <c:v>10050</c:v>
                </c:pt>
                <c:pt idx="1006">
                  <c:v>10060</c:v>
                </c:pt>
                <c:pt idx="1007">
                  <c:v>10070</c:v>
                </c:pt>
                <c:pt idx="1008">
                  <c:v>10080</c:v>
                </c:pt>
                <c:pt idx="1009">
                  <c:v>10090</c:v>
                </c:pt>
                <c:pt idx="1010">
                  <c:v>10100</c:v>
                </c:pt>
                <c:pt idx="1011">
                  <c:v>10110</c:v>
                </c:pt>
                <c:pt idx="1012">
                  <c:v>10120</c:v>
                </c:pt>
                <c:pt idx="1013">
                  <c:v>10130</c:v>
                </c:pt>
                <c:pt idx="1014">
                  <c:v>10140</c:v>
                </c:pt>
                <c:pt idx="1015">
                  <c:v>10150</c:v>
                </c:pt>
                <c:pt idx="1016">
                  <c:v>10160</c:v>
                </c:pt>
                <c:pt idx="1017">
                  <c:v>10170</c:v>
                </c:pt>
                <c:pt idx="1018">
                  <c:v>10180</c:v>
                </c:pt>
                <c:pt idx="1019">
                  <c:v>10190</c:v>
                </c:pt>
                <c:pt idx="1020">
                  <c:v>10200</c:v>
                </c:pt>
                <c:pt idx="1021">
                  <c:v>10210</c:v>
                </c:pt>
                <c:pt idx="1022">
                  <c:v>10220</c:v>
                </c:pt>
                <c:pt idx="1023">
                  <c:v>10230</c:v>
                </c:pt>
                <c:pt idx="1024">
                  <c:v>10240</c:v>
                </c:pt>
                <c:pt idx="1025">
                  <c:v>10250</c:v>
                </c:pt>
                <c:pt idx="1026">
                  <c:v>10260</c:v>
                </c:pt>
                <c:pt idx="1027">
                  <c:v>10270</c:v>
                </c:pt>
                <c:pt idx="1028">
                  <c:v>10280</c:v>
                </c:pt>
                <c:pt idx="1029">
                  <c:v>10290</c:v>
                </c:pt>
                <c:pt idx="1030">
                  <c:v>10300</c:v>
                </c:pt>
                <c:pt idx="1031">
                  <c:v>10310</c:v>
                </c:pt>
                <c:pt idx="1032">
                  <c:v>10320</c:v>
                </c:pt>
                <c:pt idx="1033">
                  <c:v>10330</c:v>
                </c:pt>
                <c:pt idx="1034">
                  <c:v>10340</c:v>
                </c:pt>
                <c:pt idx="1035">
                  <c:v>10350</c:v>
                </c:pt>
                <c:pt idx="1036">
                  <c:v>10360</c:v>
                </c:pt>
                <c:pt idx="1037">
                  <c:v>10370</c:v>
                </c:pt>
                <c:pt idx="1038">
                  <c:v>10380</c:v>
                </c:pt>
                <c:pt idx="1039">
                  <c:v>10390</c:v>
                </c:pt>
                <c:pt idx="1040">
                  <c:v>10400</c:v>
                </c:pt>
                <c:pt idx="1041">
                  <c:v>10410</c:v>
                </c:pt>
                <c:pt idx="1042">
                  <c:v>10420</c:v>
                </c:pt>
                <c:pt idx="1043">
                  <c:v>10430</c:v>
                </c:pt>
                <c:pt idx="1044">
                  <c:v>10440</c:v>
                </c:pt>
                <c:pt idx="1045">
                  <c:v>10450</c:v>
                </c:pt>
                <c:pt idx="1046">
                  <c:v>10460</c:v>
                </c:pt>
                <c:pt idx="1047">
                  <c:v>10470</c:v>
                </c:pt>
                <c:pt idx="1048">
                  <c:v>10480</c:v>
                </c:pt>
                <c:pt idx="1049">
                  <c:v>10490</c:v>
                </c:pt>
                <c:pt idx="1050">
                  <c:v>10500</c:v>
                </c:pt>
                <c:pt idx="1051">
                  <c:v>10510</c:v>
                </c:pt>
                <c:pt idx="1052">
                  <c:v>10520</c:v>
                </c:pt>
                <c:pt idx="1053">
                  <c:v>10530</c:v>
                </c:pt>
                <c:pt idx="1054">
                  <c:v>10540</c:v>
                </c:pt>
                <c:pt idx="1055">
                  <c:v>10550</c:v>
                </c:pt>
                <c:pt idx="1056">
                  <c:v>10560</c:v>
                </c:pt>
                <c:pt idx="1057">
                  <c:v>10570</c:v>
                </c:pt>
                <c:pt idx="1058">
                  <c:v>10580</c:v>
                </c:pt>
                <c:pt idx="1059">
                  <c:v>10590</c:v>
                </c:pt>
                <c:pt idx="1060">
                  <c:v>10600</c:v>
                </c:pt>
                <c:pt idx="1061">
                  <c:v>10610</c:v>
                </c:pt>
                <c:pt idx="1062">
                  <c:v>10620</c:v>
                </c:pt>
                <c:pt idx="1063">
                  <c:v>10630</c:v>
                </c:pt>
                <c:pt idx="1064">
                  <c:v>10640</c:v>
                </c:pt>
                <c:pt idx="1065">
                  <c:v>10650</c:v>
                </c:pt>
                <c:pt idx="1066">
                  <c:v>10660</c:v>
                </c:pt>
                <c:pt idx="1067">
                  <c:v>10670</c:v>
                </c:pt>
                <c:pt idx="1068">
                  <c:v>10680</c:v>
                </c:pt>
                <c:pt idx="1069">
                  <c:v>10690</c:v>
                </c:pt>
                <c:pt idx="1070">
                  <c:v>10700</c:v>
                </c:pt>
                <c:pt idx="1071">
                  <c:v>10710</c:v>
                </c:pt>
                <c:pt idx="1072">
                  <c:v>10720</c:v>
                </c:pt>
                <c:pt idx="1073">
                  <c:v>10730</c:v>
                </c:pt>
                <c:pt idx="1074">
                  <c:v>10740</c:v>
                </c:pt>
                <c:pt idx="1075">
                  <c:v>10750</c:v>
                </c:pt>
                <c:pt idx="1076">
                  <c:v>10760</c:v>
                </c:pt>
                <c:pt idx="1077">
                  <c:v>10770</c:v>
                </c:pt>
                <c:pt idx="1078">
                  <c:v>10780</c:v>
                </c:pt>
                <c:pt idx="1079">
                  <c:v>10790</c:v>
                </c:pt>
                <c:pt idx="1080">
                  <c:v>10800</c:v>
                </c:pt>
                <c:pt idx="1081">
                  <c:v>10810</c:v>
                </c:pt>
                <c:pt idx="1082">
                  <c:v>10820</c:v>
                </c:pt>
                <c:pt idx="1083">
                  <c:v>10830</c:v>
                </c:pt>
                <c:pt idx="1084">
                  <c:v>10840</c:v>
                </c:pt>
                <c:pt idx="1085">
                  <c:v>10850</c:v>
                </c:pt>
                <c:pt idx="1086">
                  <c:v>10860</c:v>
                </c:pt>
                <c:pt idx="1087">
                  <c:v>10870</c:v>
                </c:pt>
                <c:pt idx="1088">
                  <c:v>10880</c:v>
                </c:pt>
                <c:pt idx="1089">
                  <c:v>10890</c:v>
                </c:pt>
                <c:pt idx="1090">
                  <c:v>10900</c:v>
                </c:pt>
                <c:pt idx="1091">
                  <c:v>10910</c:v>
                </c:pt>
                <c:pt idx="1092">
                  <c:v>10920</c:v>
                </c:pt>
                <c:pt idx="1093">
                  <c:v>10930</c:v>
                </c:pt>
                <c:pt idx="1094">
                  <c:v>10940</c:v>
                </c:pt>
                <c:pt idx="1095">
                  <c:v>10950</c:v>
                </c:pt>
                <c:pt idx="1096">
                  <c:v>10960</c:v>
                </c:pt>
                <c:pt idx="1097">
                  <c:v>10970</c:v>
                </c:pt>
                <c:pt idx="1098">
                  <c:v>10980</c:v>
                </c:pt>
                <c:pt idx="1099">
                  <c:v>10990</c:v>
                </c:pt>
                <c:pt idx="1100">
                  <c:v>11000</c:v>
                </c:pt>
                <c:pt idx="1101">
                  <c:v>11010</c:v>
                </c:pt>
                <c:pt idx="1102">
                  <c:v>11020</c:v>
                </c:pt>
                <c:pt idx="1103">
                  <c:v>11030</c:v>
                </c:pt>
                <c:pt idx="1104">
                  <c:v>11040</c:v>
                </c:pt>
                <c:pt idx="1105">
                  <c:v>11050</c:v>
                </c:pt>
                <c:pt idx="1106">
                  <c:v>11060</c:v>
                </c:pt>
                <c:pt idx="1107">
                  <c:v>11070</c:v>
                </c:pt>
                <c:pt idx="1108">
                  <c:v>11080</c:v>
                </c:pt>
                <c:pt idx="1109">
                  <c:v>11090</c:v>
                </c:pt>
                <c:pt idx="1110">
                  <c:v>11100</c:v>
                </c:pt>
                <c:pt idx="1111">
                  <c:v>11110</c:v>
                </c:pt>
                <c:pt idx="1112">
                  <c:v>11120</c:v>
                </c:pt>
                <c:pt idx="1113">
                  <c:v>11130</c:v>
                </c:pt>
                <c:pt idx="1114">
                  <c:v>11140</c:v>
                </c:pt>
                <c:pt idx="1115">
                  <c:v>11150</c:v>
                </c:pt>
                <c:pt idx="1116">
                  <c:v>11160</c:v>
                </c:pt>
                <c:pt idx="1117">
                  <c:v>11170</c:v>
                </c:pt>
                <c:pt idx="1118">
                  <c:v>11180</c:v>
                </c:pt>
                <c:pt idx="1119">
                  <c:v>11190</c:v>
                </c:pt>
                <c:pt idx="1120">
                  <c:v>11200</c:v>
                </c:pt>
                <c:pt idx="1121">
                  <c:v>11210</c:v>
                </c:pt>
                <c:pt idx="1122">
                  <c:v>11220</c:v>
                </c:pt>
                <c:pt idx="1123">
                  <c:v>11230</c:v>
                </c:pt>
                <c:pt idx="1124">
                  <c:v>11240</c:v>
                </c:pt>
                <c:pt idx="1125">
                  <c:v>11250</c:v>
                </c:pt>
                <c:pt idx="1126">
                  <c:v>11260</c:v>
                </c:pt>
                <c:pt idx="1127">
                  <c:v>11270</c:v>
                </c:pt>
                <c:pt idx="1128">
                  <c:v>11280</c:v>
                </c:pt>
                <c:pt idx="1129">
                  <c:v>11290</c:v>
                </c:pt>
                <c:pt idx="1130">
                  <c:v>11300</c:v>
                </c:pt>
                <c:pt idx="1131">
                  <c:v>11310</c:v>
                </c:pt>
                <c:pt idx="1132">
                  <c:v>11320</c:v>
                </c:pt>
                <c:pt idx="1133">
                  <c:v>11330</c:v>
                </c:pt>
                <c:pt idx="1134">
                  <c:v>11340</c:v>
                </c:pt>
                <c:pt idx="1135">
                  <c:v>11350</c:v>
                </c:pt>
                <c:pt idx="1136">
                  <c:v>11360</c:v>
                </c:pt>
                <c:pt idx="1137">
                  <c:v>11370</c:v>
                </c:pt>
                <c:pt idx="1138">
                  <c:v>11380</c:v>
                </c:pt>
                <c:pt idx="1139">
                  <c:v>11390</c:v>
                </c:pt>
                <c:pt idx="1140">
                  <c:v>11400</c:v>
                </c:pt>
                <c:pt idx="1141">
                  <c:v>11410</c:v>
                </c:pt>
                <c:pt idx="1142">
                  <c:v>11420</c:v>
                </c:pt>
                <c:pt idx="1143">
                  <c:v>11430</c:v>
                </c:pt>
                <c:pt idx="1144">
                  <c:v>11440</c:v>
                </c:pt>
                <c:pt idx="1145">
                  <c:v>11450</c:v>
                </c:pt>
                <c:pt idx="1146">
                  <c:v>11460</c:v>
                </c:pt>
                <c:pt idx="1147">
                  <c:v>11470</c:v>
                </c:pt>
                <c:pt idx="1148">
                  <c:v>11480</c:v>
                </c:pt>
                <c:pt idx="1149">
                  <c:v>11490</c:v>
                </c:pt>
                <c:pt idx="1150">
                  <c:v>11500</c:v>
                </c:pt>
                <c:pt idx="1151">
                  <c:v>11510</c:v>
                </c:pt>
                <c:pt idx="1152">
                  <c:v>11520</c:v>
                </c:pt>
                <c:pt idx="1153">
                  <c:v>11530</c:v>
                </c:pt>
                <c:pt idx="1154">
                  <c:v>11540</c:v>
                </c:pt>
                <c:pt idx="1155">
                  <c:v>11550</c:v>
                </c:pt>
                <c:pt idx="1156">
                  <c:v>11560</c:v>
                </c:pt>
                <c:pt idx="1157">
                  <c:v>11570</c:v>
                </c:pt>
                <c:pt idx="1158">
                  <c:v>11580</c:v>
                </c:pt>
                <c:pt idx="1159">
                  <c:v>11590</c:v>
                </c:pt>
                <c:pt idx="1160">
                  <c:v>11600</c:v>
                </c:pt>
                <c:pt idx="1161">
                  <c:v>11610</c:v>
                </c:pt>
                <c:pt idx="1162">
                  <c:v>11620</c:v>
                </c:pt>
                <c:pt idx="1163">
                  <c:v>11630</c:v>
                </c:pt>
                <c:pt idx="1164">
                  <c:v>11640</c:v>
                </c:pt>
                <c:pt idx="1165">
                  <c:v>11650</c:v>
                </c:pt>
                <c:pt idx="1166">
                  <c:v>11660</c:v>
                </c:pt>
                <c:pt idx="1167">
                  <c:v>11670</c:v>
                </c:pt>
                <c:pt idx="1168">
                  <c:v>11680</c:v>
                </c:pt>
                <c:pt idx="1169">
                  <c:v>11690</c:v>
                </c:pt>
                <c:pt idx="1170">
                  <c:v>11700</c:v>
                </c:pt>
                <c:pt idx="1171">
                  <c:v>11710</c:v>
                </c:pt>
                <c:pt idx="1172">
                  <c:v>11720</c:v>
                </c:pt>
                <c:pt idx="1173">
                  <c:v>11730</c:v>
                </c:pt>
                <c:pt idx="1174">
                  <c:v>11740</c:v>
                </c:pt>
                <c:pt idx="1175">
                  <c:v>11750</c:v>
                </c:pt>
                <c:pt idx="1176">
                  <c:v>11760</c:v>
                </c:pt>
                <c:pt idx="1177">
                  <c:v>11770</c:v>
                </c:pt>
                <c:pt idx="1178">
                  <c:v>11780</c:v>
                </c:pt>
                <c:pt idx="1179">
                  <c:v>11790</c:v>
                </c:pt>
                <c:pt idx="1180">
                  <c:v>11800</c:v>
                </c:pt>
                <c:pt idx="1181">
                  <c:v>11810</c:v>
                </c:pt>
                <c:pt idx="1182">
                  <c:v>11820</c:v>
                </c:pt>
                <c:pt idx="1183">
                  <c:v>11830</c:v>
                </c:pt>
                <c:pt idx="1184">
                  <c:v>11840</c:v>
                </c:pt>
                <c:pt idx="1185">
                  <c:v>11850</c:v>
                </c:pt>
                <c:pt idx="1186">
                  <c:v>11860</c:v>
                </c:pt>
                <c:pt idx="1187">
                  <c:v>11870</c:v>
                </c:pt>
                <c:pt idx="1188">
                  <c:v>11880</c:v>
                </c:pt>
                <c:pt idx="1189">
                  <c:v>11890</c:v>
                </c:pt>
                <c:pt idx="1190">
                  <c:v>11900</c:v>
                </c:pt>
                <c:pt idx="1191">
                  <c:v>11910</c:v>
                </c:pt>
                <c:pt idx="1192">
                  <c:v>11920</c:v>
                </c:pt>
                <c:pt idx="1193">
                  <c:v>11930</c:v>
                </c:pt>
                <c:pt idx="1194">
                  <c:v>11940</c:v>
                </c:pt>
                <c:pt idx="1195">
                  <c:v>11950</c:v>
                </c:pt>
                <c:pt idx="1196">
                  <c:v>11960</c:v>
                </c:pt>
                <c:pt idx="1197">
                  <c:v>11970</c:v>
                </c:pt>
                <c:pt idx="1198">
                  <c:v>11980</c:v>
                </c:pt>
                <c:pt idx="1199">
                  <c:v>11990</c:v>
                </c:pt>
                <c:pt idx="1200">
                  <c:v>12000</c:v>
                </c:pt>
                <c:pt idx="1201">
                  <c:v>12010</c:v>
                </c:pt>
                <c:pt idx="1202">
                  <c:v>12020</c:v>
                </c:pt>
                <c:pt idx="1203">
                  <c:v>12030</c:v>
                </c:pt>
                <c:pt idx="1204">
                  <c:v>12040</c:v>
                </c:pt>
                <c:pt idx="1205">
                  <c:v>12050</c:v>
                </c:pt>
                <c:pt idx="1206">
                  <c:v>12060</c:v>
                </c:pt>
                <c:pt idx="1207">
                  <c:v>12070</c:v>
                </c:pt>
                <c:pt idx="1208">
                  <c:v>12080</c:v>
                </c:pt>
                <c:pt idx="1209">
                  <c:v>12090</c:v>
                </c:pt>
                <c:pt idx="1210">
                  <c:v>12100</c:v>
                </c:pt>
                <c:pt idx="1211">
                  <c:v>12110</c:v>
                </c:pt>
                <c:pt idx="1212">
                  <c:v>12120</c:v>
                </c:pt>
                <c:pt idx="1213">
                  <c:v>12130</c:v>
                </c:pt>
                <c:pt idx="1214">
                  <c:v>12140</c:v>
                </c:pt>
                <c:pt idx="1215">
                  <c:v>12150</c:v>
                </c:pt>
                <c:pt idx="1216">
                  <c:v>12160</c:v>
                </c:pt>
                <c:pt idx="1217">
                  <c:v>12170</c:v>
                </c:pt>
                <c:pt idx="1218">
                  <c:v>12180</c:v>
                </c:pt>
                <c:pt idx="1219">
                  <c:v>12190</c:v>
                </c:pt>
                <c:pt idx="1220">
                  <c:v>12200</c:v>
                </c:pt>
                <c:pt idx="1221">
                  <c:v>12210</c:v>
                </c:pt>
                <c:pt idx="1222">
                  <c:v>12220</c:v>
                </c:pt>
                <c:pt idx="1223">
                  <c:v>12230</c:v>
                </c:pt>
                <c:pt idx="1224">
                  <c:v>12240</c:v>
                </c:pt>
                <c:pt idx="1225">
                  <c:v>12250</c:v>
                </c:pt>
                <c:pt idx="1226">
                  <c:v>12260</c:v>
                </c:pt>
                <c:pt idx="1227">
                  <c:v>12270</c:v>
                </c:pt>
                <c:pt idx="1228">
                  <c:v>12280</c:v>
                </c:pt>
                <c:pt idx="1229">
                  <c:v>12290</c:v>
                </c:pt>
                <c:pt idx="1230">
                  <c:v>12300</c:v>
                </c:pt>
                <c:pt idx="1231">
                  <c:v>12310</c:v>
                </c:pt>
                <c:pt idx="1232">
                  <c:v>12320</c:v>
                </c:pt>
                <c:pt idx="1233">
                  <c:v>12330</c:v>
                </c:pt>
                <c:pt idx="1234">
                  <c:v>12340</c:v>
                </c:pt>
                <c:pt idx="1235">
                  <c:v>12350</c:v>
                </c:pt>
                <c:pt idx="1236">
                  <c:v>12360</c:v>
                </c:pt>
                <c:pt idx="1237">
                  <c:v>12370</c:v>
                </c:pt>
                <c:pt idx="1238">
                  <c:v>12380</c:v>
                </c:pt>
                <c:pt idx="1239">
                  <c:v>12390</c:v>
                </c:pt>
                <c:pt idx="1240">
                  <c:v>12400</c:v>
                </c:pt>
                <c:pt idx="1241">
                  <c:v>12410</c:v>
                </c:pt>
                <c:pt idx="1242">
                  <c:v>12420</c:v>
                </c:pt>
                <c:pt idx="1243">
                  <c:v>12430</c:v>
                </c:pt>
                <c:pt idx="1244">
                  <c:v>12440</c:v>
                </c:pt>
                <c:pt idx="1245">
                  <c:v>12450</c:v>
                </c:pt>
                <c:pt idx="1246">
                  <c:v>12460</c:v>
                </c:pt>
                <c:pt idx="1247">
                  <c:v>12470</c:v>
                </c:pt>
                <c:pt idx="1248">
                  <c:v>12480</c:v>
                </c:pt>
                <c:pt idx="1249">
                  <c:v>12490</c:v>
                </c:pt>
                <c:pt idx="1250">
                  <c:v>12500</c:v>
                </c:pt>
                <c:pt idx="1251">
                  <c:v>12510</c:v>
                </c:pt>
                <c:pt idx="1252">
                  <c:v>12520</c:v>
                </c:pt>
                <c:pt idx="1253">
                  <c:v>12530</c:v>
                </c:pt>
                <c:pt idx="1254">
                  <c:v>12540</c:v>
                </c:pt>
                <c:pt idx="1255">
                  <c:v>12550</c:v>
                </c:pt>
                <c:pt idx="1256">
                  <c:v>12560</c:v>
                </c:pt>
                <c:pt idx="1257">
                  <c:v>12570</c:v>
                </c:pt>
                <c:pt idx="1258">
                  <c:v>12580</c:v>
                </c:pt>
                <c:pt idx="1259">
                  <c:v>12590</c:v>
                </c:pt>
                <c:pt idx="1260">
                  <c:v>12600</c:v>
                </c:pt>
                <c:pt idx="1261">
                  <c:v>12610</c:v>
                </c:pt>
                <c:pt idx="1262">
                  <c:v>12620</c:v>
                </c:pt>
                <c:pt idx="1263">
                  <c:v>12630</c:v>
                </c:pt>
                <c:pt idx="1264">
                  <c:v>12640</c:v>
                </c:pt>
                <c:pt idx="1265">
                  <c:v>12650</c:v>
                </c:pt>
                <c:pt idx="1266">
                  <c:v>12660</c:v>
                </c:pt>
                <c:pt idx="1267">
                  <c:v>12670</c:v>
                </c:pt>
                <c:pt idx="1268">
                  <c:v>12680</c:v>
                </c:pt>
                <c:pt idx="1269">
                  <c:v>12690</c:v>
                </c:pt>
                <c:pt idx="1270">
                  <c:v>12700</c:v>
                </c:pt>
                <c:pt idx="1271">
                  <c:v>12710</c:v>
                </c:pt>
                <c:pt idx="1272">
                  <c:v>12720</c:v>
                </c:pt>
                <c:pt idx="1273">
                  <c:v>12730</c:v>
                </c:pt>
                <c:pt idx="1274">
                  <c:v>12740</c:v>
                </c:pt>
                <c:pt idx="1275">
                  <c:v>12750</c:v>
                </c:pt>
                <c:pt idx="1276">
                  <c:v>12760</c:v>
                </c:pt>
                <c:pt idx="1277">
                  <c:v>12770</c:v>
                </c:pt>
                <c:pt idx="1278">
                  <c:v>12780</c:v>
                </c:pt>
                <c:pt idx="1279">
                  <c:v>12790</c:v>
                </c:pt>
                <c:pt idx="1280">
                  <c:v>12800</c:v>
                </c:pt>
                <c:pt idx="1281">
                  <c:v>12810</c:v>
                </c:pt>
                <c:pt idx="1282">
                  <c:v>12820</c:v>
                </c:pt>
                <c:pt idx="1283">
                  <c:v>12830</c:v>
                </c:pt>
                <c:pt idx="1284">
                  <c:v>12840</c:v>
                </c:pt>
                <c:pt idx="1285">
                  <c:v>12850</c:v>
                </c:pt>
                <c:pt idx="1286">
                  <c:v>12860</c:v>
                </c:pt>
                <c:pt idx="1287">
                  <c:v>12870</c:v>
                </c:pt>
                <c:pt idx="1288">
                  <c:v>12880</c:v>
                </c:pt>
                <c:pt idx="1289">
                  <c:v>12890</c:v>
                </c:pt>
                <c:pt idx="1290">
                  <c:v>12900</c:v>
                </c:pt>
                <c:pt idx="1291">
                  <c:v>12910</c:v>
                </c:pt>
                <c:pt idx="1292">
                  <c:v>12920</c:v>
                </c:pt>
                <c:pt idx="1293">
                  <c:v>12930</c:v>
                </c:pt>
                <c:pt idx="1294">
                  <c:v>12940</c:v>
                </c:pt>
                <c:pt idx="1295">
                  <c:v>12950</c:v>
                </c:pt>
                <c:pt idx="1296">
                  <c:v>12960</c:v>
                </c:pt>
                <c:pt idx="1297">
                  <c:v>12970</c:v>
                </c:pt>
                <c:pt idx="1298">
                  <c:v>12980</c:v>
                </c:pt>
                <c:pt idx="1299">
                  <c:v>12990</c:v>
                </c:pt>
                <c:pt idx="1300">
                  <c:v>13000</c:v>
                </c:pt>
                <c:pt idx="1301">
                  <c:v>13010</c:v>
                </c:pt>
                <c:pt idx="1302">
                  <c:v>13020</c:v>
                </c:pt>
                <c:pt idx="1303">
                  <c:v>13030</c:v>
                </c:pt>
                <c:pt idx="1304">
                  <c:v>13040</c:v>
                </c:pt>
                <c:pt idx="1305">
                  <c:v>13050</c:v>
                </c:pt>
                <c:pt idx="1306">
                  <c:v>13060</c:v>
                </c:pt>
                <c:pt idx="1307">
                  <c:v>13070</c:v>
                </c:pt>
                <c:pt idx="1308">
                  <c:v>13080</c:v>
                </c:pt>
                <c:pt idx="1309">
                  <c:v>13090</c:v>
                </c:pt>
                <c:pt idx="1310">
                  <c:v>13100</c:v>
                </c:pt>
                <c:pt idx="1311">
                  <c:v>13110</c:v>
                </c:pt>
                <c:pt idx="1312">
                  <c:v>13120</c:v>
                </c:pt>
                <c:pt idx="1313">
                  <c:v>13130</c:v>
                </c:pt>
                <c:pt idx="1314">
                  <c:v>13140</c:v>
                </c:pt>
                <c:pt idx="1315">
                  <c:v>13150</c:v>
                </c:pt>
                <c:pt idx="1316">
                  <c:v>13160</c:v>
                </c:pt>
                <c:pt idx="1317">
                  <c:v>13170</c:v>
                </c:pt>
                <c:pt idx="1318">
                  <c:v>13180</c:v>
                </c:pt>
                <c:pt idx="1319">
                  <c:v>13190</c:v>
                </c:pt>
                <c:pt idx="1320">
                  <c:v>13200</c:v>
                </c:pt>
                <c:pt idx="1321">
                  <c:v>13210</c:v>
                </c:pt>
                <c:pt idx="1322">
                  <c:v>13220</c:v>
                </c:pt>
                <c:pt idx="1323">
                  <c:v>13230</c:v>
                </c:pt>
                <c:pt idx="1324">
                  <c:v>13240</c:v>
                </c:pt>
                <c:pt idx="1325">
                  <c:v>13250</c:v>
                </c:pt>
                <c:pt idx="1326">
                  <c:v>13260</c:v>
                </c:pt>
                <c:pt idx="1327">
                  <c:v>13270</c:v>
                </c:pt>
                <c:pt idx="1328">
                  <c:v>13280</c:v>
                </c:pt>
                <c:pt idx="1329">
                  <c:v>13290</c:v>
                </c:pt>
                <c:pt idx="1330">
                  <c:v>13300</c:v>
                </c:pt>
                <c:pt idx="1331">
                  <c:v>13310</c:v>
                </c:pt>
                <c:pt idx="1332">
                  <c:v>13320</c:v>
                </c:pt>
                <c:pt idx="1333">
                  <c:v>13330</c:v>
                </c:pt>
                <c:pt idx="1334">
                  <c:v>13340</c:v>
                </c:pt>
                <c:pt idx="1335">
                  <c:v>13350</c:v>
                </c:pt>
                <c:pt idx="1336">
                  <c:v>13360</c:v>
                </c:pt>
                <c:pt idx="1337">
                  <c:v>13370</c:v>
                </c:pt>
                <c:pt idx="1338">
                  <c:v>13380</c:v>
                </c:pt>
                <c:pt idx="1339">
                  <c:v>13390</c:v>
                </c:pt>
                <c:pt idx="1340">
                  <c:v>13400</c:v>
                </c:pt>
                <c:pt idx="1341">
                  <c:v>13410</c:v>
                </c:pt>
                <c:pt idx="1342">
                  <c:v>13420</c:v>
                </c:pt>
                <c:pt idx="1343">
                  <c:v>13430</c:v>
                </c:pt>
                <c:pt idx="1344">
                  <c:v>13440</c:v>
                </c:pt>
                <c:pt idx="1345">
                  <c:v>13450</c:v>
                </c:pt>
                <c:pt idx="1346">
                  <c:v>13460</c:v>
                </c:pt>
                <c:pt idx="1347">
                  <c:v>13470</c:v>
                </c:pt>
                <c:pt idx="1348">
                  <c:v>13480</c:v>
                </c:pt>
                <c:pt idx="1349">
                  <c:v>13490</c:v>
                </c:pt>
                <c:pt idx="1350">
                  <c:v>13500</c:v>
                </c:pt>
                <c:pt idx="1351">
                  <c:v>13510</c:v>
                </c:pt>
                <c:pt idx="1352">
                  <c:v>13520</c:v>
                </c:pt>
                <c:pt idx="1353">
                  <c:v>13530</c:v>
                </c:pt>
                <c:pt idx="1354">
                  <c:v>13540</c:v>
                </c:pt>
                <c:pt idx="1355">
                  <c:v>13550</c:v>
                </c:pt>
                <c:pt idx="1356">
                  <c:v>13560</c:v>
                </c:pt>
                <c:pt idx="1357">
                  <c:v>13570</c:v>
                </c:pt>
                <c:pt idx="1358">
                  <c:v>13580</c:v>
                </c:pt>
                <c:pt idx="1359">
                  <c:v>13590</c:v>
                </c:pt>
                <c:pt idx="1360">
                  <c:v>13600</c:v>
                </c:pt>
                <c:pt idx="1361">
                  <c:v>13610</c:v>
                </c:pt>
                <c:pt idx="1362">
                  <c:v>13620</c:v>
                </c:pt>
                <c:pt idx="1363">
                  <c:v>13630</c:v>
                </c:pt>
                <c:pt idx="1364">
                  <c:v>13640</c:v>
                </c:pt>
                <c:pt idx="1365">
                  <c:v>13650</c:v>
                </c:pt>
                <c:pt idx="1366">
                  <c:v>13660</c:v>
                </c:pt>
                <c:pt idx="1367">
                  <c:v>13670</c:v>
                </c:pt>
                <c:pt idx="1368">
                  <c:v>13680</c:v>
                </c:pt>
                <c:pt idx="1369">
                  <c:v>13690</c:v>
                </c:pt>
                <c:pt idx="1370">
                  <c:v>13700</c:v>
                </c:pt>
                <c:pt idx="1371">
                  <c:v>13710</c:v>
                </c:pt>
                <c:pt idx="1372">
                  <c:v>13720</c:v>
                </c:pt>
                <c:pt idx="1373">
                  <c:v>13730</c:v>
                </c:pt>
                <c:pt idx="1374">
                  <c:v>13740</c:v>
                </c:pt>
                <c:pt idx="1375">
                  <c:v>13750</c:v>
                </c:pt>
                <c:pt idx="1376">
                  <c:v>13760</c:v>
                </c:pt>
                <c:pt idx="1377">
                  <c:v>13770</c:v>
                </c:pt>
                <c:pt idx="1378">
                  <c:v>13780</c:v>
                </c:pt>
                <c:pt idx="1379">
                  <c:v>13790</c:v>
                </c:pt>
                <c:pt idx="1380">
                  <c:v>13800</c:v>
                </c:pt>
                <c:pt idx="1381">
                  <c:v>13810</c:v>
                </c:pt>
                <c:pt idx="1382">
                  <c:v>13820</c:v>
                </c:pt>
                <c:pt idx="1383">
                  <c:v>13830</c:v>
                </c:pt>
                <c:pt idx="1384">
                  <c:v>13840</c:v>
                </c:pt>
                <c:pt idx="1385">
                  <c:v>13850</c:v>
                </c:pt>
                <c:pt idx="1386">
                  <c:v>13860</c:v>
                </c:pt>
                <c:pt idx="1387">
                  <c:v>13870</c:v>
                </c:pt>
                <c:pt idx="1388">
                  <c:v>13880</c:v>
                </c:pt>
                <c:pt idx="1389">
                  <c:v>13890</c:v>
                </c:pt>
                <c:pt idx="1390">
                  <c:v>13900</c:v>
                </c:pt>
                <c:pt idx="1391">
                  <c:v>13910</c:v>
                </c:pt>
                <c:pt idx="1392">
                  <c:v>13920</c:v>
                </c:pt>
                <c:pt idx="1393">
                  <c:v>13930</c:v>
                </c:pt>
                <c:pt idx="1394">
                  <c:v>13940</c:v>
                </c:pt>
                <c:pt idx="1395">
                  <c:v>13950</c:v>
                </c:pt>
                <c:pt idx="1396">
                  <c:v>13960</c:v>
                </c:pt>
                <c:pt idx="1397">
                  <c:v>13970</c:v>
                </c:pt>
                <c:pt idx="1398">
                  <c:v>13980</c:v>
                </c:pt>
                <c:pt idx="1399">
                  <c:v>13990</c:v>
                </c:pt>
                <c:pt idx="1400">
                  <c:v>14000</c:v>
                </c:pt>
                <c:pt idx="1401">
                  <c:v>14010</c:v>
                </c:pt>
                <c:pt idx="1402">
                  <c:v>14020</c:v>
                </c:pt>
                <c:pt idx="1403">
                  <c:v>14030</c:v>
                </c:pt>
                <c:pt idx="1404">
                  <c:v>14040</c:v>
                </c:pt>
                <c:pt idx="1405">
                  <c:v>14050</c:v>
                </c:pt>
                <c:pt idx="1406">
                  <c:v>14060</c:v>
                </c:pt>
                <c:pt idx="1407">
                  <c:v>14070</c:v>
                </c:pt>
                <c:pt idx="1408">
                  <c:v>14080</c:v>
                </c:pt>
                <c:pt idx="1409">
                  <c:v>14090</c:v>
                </c:pt>
                <c:pt idx="1410">
                  <c:v>14100</c:v>
                </c:pt>
                <c:pt idx="1411">
                  <c:v>14110</c:v>
                </c:pt>
                <c:pt idx="1412">
                  <c:v>14120</c:v>
                </c:pt>
                <c:pt idx="1413">
                  <c:v>14130</c:v>
                </c:pt>
                <c:pt idx="1414">
                  <c:v>14140</c:v>
                </c:pt>
                <c:pt idx="1415">
                  <c:v>14150</c:v>
                </c:pt>
                <c:pt idx="1416">
                  <c:v>14160</c:v>
                </c:pt>
                <c:pt idx="1417">
                  <c:v>14170</c:v>
                </c:pt>
                <c:pt idx="1418">
                  <c:v>14180</c:v>
                </c:pt>
                <c:pt idx="1419">
                  <c:v>14190</c:v>
                </c:pt>
                <c:pt idx="1420">
                  <c:v>14200</c:v>
                </c:pt>
                <c:pt idx="1421">
                  <c:v>14210</c:v>
                </c:pt>
                <c:pt idx="1422">
                  <c:v>14220</c:v>
                </c:pt>
                <c:pt idx="1423">
                  <c:v>14230</c:v>
                </c:pt>
                <c:pt idx="1424">
                  <c:v>14240</c:v>
                </c:pt>
                <c:pt idx="1425">
                  <c:v>14250</c:v>
                </c:pt>
                <c:pt idx="1426">
                  <c:v>14260</c:v>
                </c:pt>
                <c:pt idx="1427">
                  <c:v>14270</c:v>
                </c:pt>
                <c:pt idx="1428">
                  <c:v>14280</c:v>
                </c:pt>
                <c:pt idx="1429">
                  <c:v>14290</c:v>
                </c:pt>
                <c:pt idx="1430">
                  <c:v>14300</c:v>
                </c:pt>
                <c:pt idx="1431">
                  <c:v>14310</c:v>
                </c:pt>
                <c:pt idx="1432">
                  <c:v>14320</c:v>
                </c:pt>
                <c:pt idx="1433">
                  <c:v>14330</c:v>
                </c:pt>
                <c:pt idx="1434">
                  <c:v>14340</c:v>
                </c:pt>
                <c:pt idx="1435">
                  <c:v>14350</c:v>
                </c:pt>
                <c:pt idx="1436">
                  <c:v>14360</c:v>
                </c:pt>
                <c:pt idx="1437">
                  <c:v>14370</c:v>
                </c:pt>
                <c:pt idx="1438">
                  <c:v>14380</c:v>
                </c:pt>
                <c:pt idx="1439">
                  <c:v>14390</c:v>
                </c:pt>
                <c:pt idx="1440">
                  <c:v>14400</c:v>
                </c:pt>
                <c:pt idx="1441">
                  <c:v>14410</c:v>
                </c:pt>
                <c:pt idx="1442">
                  <c:v>14420</c:v>
                </c:pt>
                <c:pt idx="1443">
                  <c:v>14430</c:v>
                </c:pt>
                <c:pt idx="1444">
                  <c:v>14440</c:v>
                </c:pt>
                <c:pt idx="1445">
                  <c:v>14450</c:v>
                </c:pt>
                <c:pt idx="1446">
                  <c:v>14460</c:v>
                </c:pt>
                <c:pt idx="1447">
                  <c:v>14470</c:v>
                </c:pt>
                <c:pt idx="1448">
                  <c:v>14480</c:v>
                </c:pt>
                <c:pt idx="1449">
                  <c:v>14490</c:v>
                </c:pt>
                <c:pt idx="1450">
                  <c:v>14500</c:v>
                </c:pt>
                <c:pt idx="1451">
                  <c:v>14510</c:v>
                </c:pt>
                <c:pt idx="1452">
                  <c:v>14520</c:v>
                </c:pt>
                <c:pt idx="1453">
                  <c:v>14530</c:v>
                </c:pt>
                <c:pt idx="1454">
                  <c:v>14540</c:v>
                </c:pt>
                <c:pt idx="1455">
                  <c:v>14550</c:v>
                </c:pt>
                <c:pt idx="1456">
                  <c:v>14560</c:v>
                </c:pt>
                <c:pt idx="1457">
                  <c:v>14570</c:v>
                </c:pt>
                <c:pt idx="1458">
                  <c:v>14580</c:v>
                </c:pt>
                <c:pt idx="1459">
                  <c:v>14590</c:v>
                </c:pt>
                <c:pt idx="1460">
                  <c:v>14600</c:v>
                </c:pt>
                <c:pt idx="1461">
                  <c:v>14610</c:v>
                </c:pt>
                <c:pt idx="1462">
                  <c:v>14620</c:v>
                </c:pt>
                <c:pt idx="1463">
                  <c:v>14630</c:v>
                </c:pt>
                <c:pt idx="1464">
                  <c:v>14640</c:v>
                </c:pt>
                <c:pt idx="1465">
                  <c:v>14650</c:v>
                </c:pt>
                <c:pt idx="1466">
                  <c:v>14660</c:v>
                </c:pt>
                <c:pt idx="1467">
                  <c:v>14670</c:v>
                </c:pt>
                <c:pt idx="1468">
                  <c:v>14680</c:v>
                </c:pt>
                <c:pt idx="1469">
                  <c:v>14690</c:v>
                </c:pt>
                <c:pt idx="1470">
                  <c:v>14700</c:v>
                </c:pt>
                <c:pt idx="1471">
                  <c:v>14710</c:v>
                </c:pt>
                <c:pt idx="1472">
                  <c:v>14720</c:v>
                </c:pt>
                <c:pt idx="1473">
                  <c:v>14730</c:v>
                </c:pt>
                <c:pt idx="1474">
                  <c:v>14740</c:v>
                </c:pt>
                <c:pt idx="1475">
                  <c:v>14750</c:v>
                </c:pt>
                <c:pt idx="1476">
                  <c:v>14760</c:v>
                </c:pt>
                <c:pt idx="1477">
                  <c:v>14770</c:v>
                </c:pt>
                <c:pt idx="1478">
                  <c:v>14780</c:v>
                </c:pt>
                <c:pt idx="1479">
                  <c:v>14790</c:v>
                </c:pt>
                <c:pt idx="1480">
                  <c:v>14800</c:v>
                </c:pt>
                <c:pt idx="1481">
                  <c:v>14810</c:v>
                </c:pt>
                <c:pt idx="1482">
                  <c:v>14820</c:v>
                </c:pt>
                <c:pt idx="1483">
                  <c:v>14830</c:v>
                </c:pt>
                <c:pt idx="1484">
                  <c:v>14840</c:v>
                </c:pt>
                <c:pt idx="1485">
                  <c:v>14850</c:v>
                </c:pt>
                <c:pt idx="1486">
                  <c:v>14860</c:v>
                </c:pt>
                <c:pt idx="1487">
                  <c:v>14870</c:v>
                </c:pt>
                <c:pt idx="1488">
                  <c:v>14880</c:v>
                </c:pt>
                <c:pt idx="1489">
                  <c:v>14890</c:v>
                </c:pt>
                <c:pt idx="1490">
                  <c:v>14900</c:v>
                </c:pt>
                <c:pt idx="1491">
                  <c:v>14910</c:v>
                </c:pt>
                <c:pt idx="1492">
                  <c:v>14920</c:v>
                </c:pt>
                <c:pt idx="1493">
                  <c:v>14930</c:v>
                </c:pt>
                <c:pt idx="1494">
                  <c:v>14940</c:v>
                </c:pt>
                <c:pt idx="1495">
                  <c:v>14950</c:v>
                </c:pt>
                <c:pt idx="1496">
                  <c:v>14960</c:v>
                </c:pt>
                <c:pt idx="1497">
                  <c:v>14970</c:v>
                </c:pt>
                <c:pt idx="1498">
                  <c:v>14980</c:v>
                </c:pt>
                <c:pt idx="1499">
                  <c:v>14990</c:v>
                </c:pt>
                <c:pt idx="1500">
                  <c:v>15000</c:v>
                </c:pt>
                <c:pt idx="1501">
                  <c:v>15010</c:v>
                </c:pt>
                <c:pt idx="1502">
                  <c:v>15020</c:v>
                </c:pt>
                <c:pt idx="1503">
                  <c:v>15030</c:v>
                </c:pt>
                <c:pt idx="1504">
                  <c:v>15040</c:v>
                </c:pt>
                <c:pt idx="1505">
                  <c:v>15050</c:v>
                </c:pt>
                <c:pt idx="1506">
                  <c:v>15060</c:v>
                </c:pt>
                <c:pt idx="1507">
                  <c:v>15070</c:v>
                </c:pt>
                <c:pt idx="1508">
                  <c:v>15080</c:v>
                </c:pt>
                <c:pt idx="1509">
                  <c:v>15090</c:v>
                </c:pt>
                <c:pt idx="1510">
                  <c:v>15100</c:v>
                </c:pt>
                <c:pt idx="1511">
                  <c:v>15110</c:v>
                </c:pt>
                <c:pt idx="1512">
                  <c:v>15120</c:v>
                </c:pt>
                <c:pt idx="1513">
                  <c:v>15130</c:v>
                </c:pt>
                <c:pt idx="1514">
                  <c:v>15140</c:v>
                </c:pt>
                <c:pt idx="1515">
                  <c:v>15150</c:v>
                </c:pt>
                <c:pt idx="1516">
                  <c:v>15160</c:v>
                </c:pt>
                <c:pt idx="1517">
                  <c:v>15170</c:v>
                </c:pt>
                <c:pt idx="1518">
                  <c:v>15180</c:v>
                </c:pt>
                <c:pt idx="1519">
                  <c:v>15190</c:v>
                </c:pt>
                <c:pt idx="1520">
                  <c:v>15200</c:v>
                </c:pt>
                <c:pt idx="1521">
                  <c:v>15210</c:v>
                </c:pt>
                <c:pt idx="1522">
                  <c:v>15220</c:v>
                </c:pt>
                <c:pt idx="1523">
                  <c:v>15230</c:v>
                </c:pt>
                <c:pt idx="1524">
                  <c:v>15240</c:v>
                </c:pt>
                <c:pt idx="1525">
                  <c:v>15250</c:v>
                </c:pt>
                <c:pt idx="1526">
                  <c:v>15260</c:v>
                </c:pt>
                <c:pt idx="1527">
                  <c:v>15270</c:v>
                </c:pt>
                <c:pt idx="1528">
                  <c:v>15280</c:v>
                </c:pt>
                <c:pt idx="1529">
                  <c:v>15290</c:v>
                </c:pt>
                <c:pt idx="1530">
                  <c:v>15300</c:v>
                </c:pt>
                <c:pt idx="1531">
                  <c:v>15310</c:v>
                </c:pt>
                <c:pt idx="1532">
                  <c:v>15320</c:v>
                </c:pt>
                <c:pt idx="1533">
                  <c:v>15330</c:v>
                </c:pt>
                <c:pt idx="1534">
                  <c:v>15340</c:v>
                </c:pt>
                <c:pt idx="1535">
                  <c:v>15350</c:v>
                </c:pt>
                <c:pt idx="1536">
                  <c:v>15360</c:v>
                </c:pt>
                <c:pt idx="1537">
                  <c:v>15370</c:v>
                </c:pt>
                <c:pt idx="1538">
                  <c:v>15380</c:v>
                </c:pt>
                <c:pt idx="1539">
                  <c:v>15390</c:v>
                </c:pt>
                <c:pt idx="1540">
                  <c:v>15400</c:v>
                </c:pt>
                <c:pt idx="1541">
                  <c:v>15410</c:v>
                </c:pt>
                <c:pt idx="1542">
                  <c:v>15420</c:v>
                </c:pt>
                <c:pt idx="1543">
                  <c:v>15430</c:v>
                </c:pt>
                <c:pt idx="1544">
                  <c:v>15440</c:v>
                </c:pt>
                <c:pt idx="1545">
                  <c:v>15450</c:v>
                </c:pt>
                <c:pt idx="1546">
                  <c:v>15460</c:v>
                </c:pt>
                <c:pt idx="1547">
                  <c:v>15470</c:v>
                </c:pt>
                <c:pt idx="1548">
                  <c:v>15480</c:v>
                </c:pt>
                <c:pt idx="1549">
                  <c:v>15490</c:v>
                </c:pt>
                <c:pt idx="1550">
                  <c:v>15500</c:v>
                </c:pt>
                <c:pt idx="1551">
                  <c:v>15510</c:v>
                </c:pt>
                <c:pt idx="1552">
                  <c:v>15520</c:v>
                </c:pt>
                <c:pt idx="1553">
                  <c:v>15530</c:v>
                </c:pt>
                <c:pt idx="1554">
                  <c:v>15540</c:v>
                </c:pt>
                <c:pt idx="1555">
                  <c:v>15550</c:v>
                </c:pt>
                <c:pt idx="1556">
                  <c:v>15560</c:v>
                </c:pt>
                <c:pt idx="1557">
                  <c:v>15570</c:v>
                </c:pt>
                <c:pt idx="1558">
                  <c:v>15580</c:v>
                </c:pt>
                <c:pt idx="1559">
                  <c:v>15590</c:v>
                </c:pt>
                <c:pt idx="1560">
                  <c:v>15600</c:v>
                </c:pt>
                <c:pt idx="1561">
                  <c:v>15610</c:v>
                </c:pt>
                <c:pt idx="1562">
                  <c:v>15620</c:v>
                </c:pt>
                <c:pt idx="1563">
                  <c:v>15630</c:v>
                </c:pt>
                <c:pt idx="1564">
                  <c:v>15640</c:v>
                </c:pt>
                <c:pt idx="1565">
                  <c:v>15650</c:v>
                </c:pt>
                <c:pt idx="1566">
                  <c:v>15660</c:v>
                </c:pt>
                <c:pt idx="1567">
                  <c:v>15670</c:v>
                </c:pt>
                <c:pt idx="1568">
                  <c:v>15680</c:v>
                </c:pt>
                <c:pt idx="1569">
                  <c:v>15690</c:v>
                </c:pt>
                <c:pt idx="1570">
                  <c:v>15700</c:v>
                </c:pt>
                <c:pt idx="1571">
                  <c:v>15710</c:v>
                </c:pt>
                <c:pt idx="1572">
                  <c:v>15720</c:v>
                </c:pt>
                <c:pt idx="1573">
                  <c:v>15730</c:v>
                </c:pt>
                <c:pt idx="1574">
                  <c:v>15740</c:v>
                </c:pt>
                <c:pt idx="1575">
                  <c:v>15750</c:v>
                </c:pt>
                <c:pt idx="1576">
                  <c:v>15760</c:v>
                </c:pt>
                <c:pt idx="1577">
                  <c:v>15770</c:v>
                </c:pt>
                <c:pt idx="1578">
                  <c:v>15780</c:v>
                </c:pt>
                <c:pt idx="1579">
                  <c:v>15790</c:v>
                </c:pt>
                <c:pt idx="1580">
                  <c:v>15800</c:v>
                </c:pt>
                <c:pt idx="1581">
                  <c:v>15810</c:v>
                </c:pt>
                <c:pt idx="1582">
                  <c:v>15820</c:v>
                </c:pt>
                <c:pt idx="1583">
                  <c:v>15830</c:v>
                </c:pt>
                <c:pt idx="1584">
                  <c:v>15840</c:v>
                </c:pt>
                <c:pt idx="1585">
                  <c:v>15850</c:v>
                </c:pt>
                <c:pt idx="1586">
                  <c:v>15860</c:v>
                </c:pt>
                <c:pt idx="1587">
                  <c:v>15870</c:v>
                </c:pt>
                <c:pt idx="1588">
                  <c:v>15880</c:v>
                </c:pt>
                <c:pt idx="1589">
                  <c:v>15890</c:v>
                </c:pt>
                <c:pt idx="1590">
                  <c:v>15900</c:v>
                </c:pt>
                <c:pt idx="1591">
                  <c:v>15910</c:v>
                </c:pt>
                <c:pt idx="1592">
                  <c:v>15920</c:v>
                </c:pt>
                <c:pt idx="1593">
                  <c:v>15930</c:v>
                </c:pt>
                <c:pt idx="1594">
                  <c:v>15940</c:v>
                </c:pt>
                <c:pt idx="1595">
                  <c:v>15950</c:v>
                </c:pt>
                <c:pt idx="1596">
                  <c:v>15960</c:v>
                </c:pt>
                <c:pt idx="1597">
                  <c:v>15970</c:v>
                </c:pt>
                <c:pt idx="1598">
                  <c:v>15980</c:v>
                </c:pt>
                <c:pt idx="1599">
                  <c:v>15990</c:v>
                </c:pt>
                <c:pt idx="1600">
                  <c:v>16000</c:v>
                </c:pt>
                <c:pt idx="1601">
                  <c:v>16010</c:v>
                </c:pt>
                <c:pt idx="1602">
                  <c:v>16020</c:v>
                </c:pt>
                <c:pt idx="1603">
                  <c:v>16030</c:v>
                </c:pt>
                <c:pt idx="1604">
                  <c:v>16040</c:v>
                </c:pt>
                <c:pt idx="1605">
                  <c:v>16050</c:v>
                </c:pt>
                <c:pt idx="1606">
                  <c:v>16060</c:v>
                </c:pt>
                <c:pt idx="1607">
                  <c:v>16070</c:v>
                </c:pt>
                <c:pt idx="1608">
                  <c:v>16080</c:v>
                </c:pt>
                <c:pt idx="1609">
                  <c:v>16090</c:v>
                </c:pt>
                <c:pt idx="1610">
                  <c:v>16100</c:v>
                </c:pt>
                <c:pt idx="1611">
                  <c:v>16110</c:v>
                </c:pt>
                <c:pt idx="1612">
                  <c:v>16120</c:v>
                </c:pt>
                <c:pt idx="1613">
                  <c:v>16130</c:v>
                </c:pt>
                <c:pt idx="1614">
                  <c:v>16140</c:v>
                </c:pt>
                <c:pt idx="1615">
                  <c:v>16150</c:v>
                </c:pt>
                <c:pt idx="1616">
                  <c:v>16160</c:v>
                </c:pt>
                <c:pt idx="1617">
                  <c:v>16170</c:v>
                </c:pt>
                <c:pt idx="1618">
                  <c:v>16180</c:v>
                </c:pt>
                <c:pt idx="1619">
                  <c:v>16190</c:v>
                </c:pt>
                <c:pt idx="1620">
                  <c:v>16200</c:v>
                </c:pt>
                <c:pt idx="1621">
                  <c:v>16210</c:v>
                </c:pt>
                <c:pt idx="1622">
                  <c:v>16220</c:v>
                </c:pt>
                <c:pt idx="1623">
                  <c:v>16230</c:v>
                </c:pt>
                <c:pt idx="1624">
                  <c:v>16240</c:v>
                </c:pt>
                <c:pt idx="1625">
                  <c:v>16250</c:v>
                </c:pt>
                <c:pt idx="1626">
                  <c:v>16260</c:v>
                </c:pt>
                <c:pt idx="1627">
                  <c:v>16270</c:v>
                </c:pt>
                <c:pt idx="1628">
                  <c:v>16280</c:v>
                </c:pt>
                <c:pt idx="1629">
                  <c:v>16290</c:v>
                </c:pt>
                <c:pt idx="1630">
                  <c:v>16300</c:v>
                </c:pt>
                <c:pt idx="1631">
                  <c:v>16310</c:v>
                </c:pt>
                <c:pt idx="1632">
                  <c:v>16320</c:v>
                </c:pt>
                <c:pt idx="1633">
                  <c:v>16330</c:v>
                </c:pt>
                <c:pt idx="1634">
                  <c:v>16340</c:v>
                </c:pt>
                <c:pt idx="1635">
                  <c:v>16350</c:v>
                </c:pt>
                <c:pt idx="1636">
                  <c:v>16360</c:v>
                </c:pt>
                <c:pt idx="1637">
                  <c:v>16370</c:v>
                </c:pt>
                <c:pt idx="1638">
                  <c:v>16380</c:v>
                </c:pt>
                <c:pt idx="1639">
                  <c:v>16390</c:v>
                </c:pt>
                <c:pt idx="1640">
                  <c:v>16400</c:v>
                </c:pt>
                <c:pt idx="1641">
                  <c:v>16410</c:v>
                </c:pt>
                <c:pt idx="1642">
                  <c:v>16420</c:v>
                </c:pt>
                <c:pt idx="1643">
                  <c:v>16430</c:v>
                </c:pt>
                <c:pt idx="1644">
                  <c:v>16440</c:v>
                </c:pt>
                <c:pt idx="1645">
                  <c:v>16450</c:v>
                </c:pt>
                <c:pt idx="1646">
                  <c:v>16460</c:v>
                </c:pt>
                <c:pt idx="1647">
                  <c:v>16470</c:v>
                </c:pt>
                <c:pt idx="1648">
                  <c:v>16480</c:v>
                </c:pt>
                <c:pt idx="1649">
                  <c:v>16490</c:v>
                </c:pt>
                <c:pt idx="1650">
                  <c:v>16500</c:v>
                </c:pt>
                <c:pt idx="1651">
                  <c:v>16510</c:v>
                </c:pt>
                <c:pt idx="1652">
                  <c:v>16520</c:v>
                </c:pt>
                <c:pt idx="1653">
                  <c:v>16530</c:v>
                </c:pt>
                <c:pt idx="1654">
                  <c:v>16540</c:v>
                </c:pt>
                <c:pt idx="1655">
                  <c:v>16550</c:v>
                </c:pt>
                <c:pt idx="1656">
                  <c:v>16560</c:v>
                </c:pt>
                <c:pt idx="1657">
                  <c:v>16570</c:v>
                </c:pt>
                <c:pt idx="1658">
                  <c:v>16580</c:v>
                </c:pt>
                <c:pt idx="1659">
                  <c:v>16590</c:v>
                </c:pt>
                <c:pt idx="1660">
                  <c:v>16600</c:v>
                </c:pt>
                <c:pt idx="1661">
                  <c:v>16610</c:v>
                </c:pt>
                <c:pt idx="1662">
                  <c:v>16620</c:v>
                </c:pt>
                <c:pt idx="1663">
                  <c:v>16630</c:v>
                </c:pt>
                <c:pt idx="1664">
                  <c:v>16640</c:v>
                </c:pt>
                <c:pt idx="1665">
                  <c:v>16650</c:v>
                </c:pt>
                <c:pt idx="1666">
                  <c:v>16660</c:v>
                </c:pt>
                <c:pt idx="1667">
                  <c:v>16670</c:v>
                </c:pt>
                <c:pt idx="1668">
                  <c:v>16680</c:v>
                </c:pt>
                <c:pt idx="1669">
                  <c:v>16690</c:v>
                </c:pt>
                <c:pt idx="1670">
                  <c:v>16700</c:v>
                </c:pt>
                <c:pt idx="1671">
                  <c:v>16710</c:v>
                </c:pt>
                <c:pt idx="1672">
                  <c:v>16720</c:v>
                </c:pt>
                <c:pt idx="1673">
                  <c:v>16730</c:v>
                </c:pt>
                <c:pt idx="1674">
                  <c:v>16740</c:v>
                </c:pt>
                <c:pt idx="1675">
                  <c:v>16750</c:v>
                </c:pt>
                <c:pt idx="1676">
                  <c:v>16760</c:v>
                </c:pt>
                <c:pt idx="1677">
                  <c:v>16770</c:v>
                </c:pt>
                <c:pt idx="1678">
                  <c:v>16780</c:v>
                </c:pt>
                <c:pt idx="1679">
                  <c:v>16790</c:v>
                </c:pt>
                <c:pt idx="1680">
                  <c:v>16800</c:v>
                </c:pt>
                <c:pt idx="1681">
                  <c:v>16810</c:v>
                </c:pt>
                <c:pt idx="1682">
                  <c:v>16820</c:v>
                </c:pt>
                <c:pt idx="1683">
                  <c:v>16830</c:v>
                </c:pt>
                <c:pt idx="1684">
                  <c:v>16840</c:v>
                </c:pt>
                <c:pt idx="1685">
                  <c:v>16850</c:v>
                </c:pt>
                <c:pt idx="1686">
                  <c:v>16860</c:v>
                </c:pt>
                <c:pt idx="1687">
                  <c:v>16870</c:v>
                </c:pt>
                <c:pt idx="1688">
                  <c:v>16880</c:v>
                </c:pt>
                <c:pt idx="1689">
                  <c:v>16890</c:v>
                </c:pt>
                <c:pt idx="1690">
                  <c:v>16900</c:v>
                </c:pt>
                <c:pt idx="1691">
                  <c:v>16910</c:v>
                </c:pt>
                <c:pt idx="1692">
                  <c:v>16920</c:v>
                </c:pt>
                <c:pt idx="1693">
                  <c:v>16930</c:v>
                </c:pt>
                <c:pt idx="1694">
                  <c:v>16940</c:v>
                </c:pt>
                <c:pt idx="1695">
                  <c:v>16950</c:v>
                </c:pt>
                <c:pt idx="1696">
                  <c:v>16960</c:v>
                </c:pt>
                <c:pt idx="1697">
                  <c:v>16970</c:v>
                </c:pt>
                <c:pt idx="1698">
                  <c:v>16980</c:v>
                </c:pt>
                <c:pt idx="1699">
                  <c:v>16990</c:v>
                </c:pt>
                <c:pt idx="1700">
                  <c:v>17000</c:v>
                </c:pt>
                <c:pt idx="1701">
                  <c:v>17010</c:v>
                </c:pt>
                <c:pt idx="1702">
                  <c:v>17020</c:v>
                </c:pt>
                <c:pt idx="1703">
                  <c:v>17030</c:v>
                </c:pt>
                <c:pt idx="1704">
                  <c:v>17040</c:v>
                </c:pt>
                <c:pt idx="1705">
                  <c:v>17050</c:v>
                </c:pt>
                <c:pt idx="1706">
                  <c:v>17060</c:v>
                </c:pt>
                <c:pt idx="1707">
                  <c:v>17070</c:v>
                </c:pt>
                <c:pt idx="1708">
                  <c:v>17080</c:v>
                </c:pt>
                <c:pt idx="1709">
                  <c:v>17090</c:v>
                </c:pt>
                <c:pt idx="1710">
                  <c:v>17100</c:v>
                </c:pt>
                <c:pt idx="1711">
                  <c:v>17110</c:v>
                </c:pt>
                <c:pt idx="1712">
                  <c:v>17120</c:v>
                </c:pt>
                <c:pt idx="1713">
                  <c:v>17130</c:v>
                </c:pt>
                <c:pt idx="1714">
                  <c:v>17140</c:v>
                </c:pt>
                <c:pt idx="1715">
                  <c:v>17150</c:v>
                </c:pt>
                <c:pt idx="1716">
                  <c:v>17160</c:v>
                </c:pt>
                <c:pt idx="1717">
                  <c:v>17170</c:v>
                </c:pt>
                <c:pt idx="1718">
                  <c:v>17180</c:v>
                </c:pt>
                <c:pt idx="1719">
                  <c:v>17190</c:v>
                </c:pt>
                <c:pt idx="1720">
                  <c:v>17200</c:v>
                </c:pt>
                <c:pt idx="1721">
                  <c:v>17210</c:v>
                </c:pt>
                <c:pt idx="1722">
                  <c:v>17220</c:v>
                </c:pt>
                <c:pt idx="1723">
                  <c:v>17230</c:v>
                </c:pt>
                <c:pt idx="1724">
                  <c:v>17240</c:v>
                </c:pt>
                <c:pt idx="1725">
                  <c:v>17250</c:v>
                </c:pt>
                <c:pt idx="1726">
                  <c:v>17260</c:v>
                </c:pt>
                <c:pt idx="1727">
                  <c:v>17270</c:v>
                </c:pt>
                <c:pt idx="1728">
                  <c:v>17280</c:v>
                </c:pt>
                <c:pt idx="1729">
                  <c:v>17290</c:v>
                </c:pt>
                <c:pt idx="1730">
                  <c:v>17300</c:v>
                </c:pt>
                <c:pt idx="1731">
                  <c:v>17310</c:v>
                </c:pt>
                <c:pt idx="1732">
                  <c:v>17320</c:v>
                </c:pt>
                <c:pt idx="1733">
                  <c:v>17330</c:v>
                </c:pt>
                <c:pt idx="1734">
                  <c:v>17340</c:v>
                </c:pt>
                <c:pt idx="1735">
                  <c:v>17350</c:v>
                </c:pt>
                <c:pt idx="1736">
                  <c:v>17360</c:v>
                </c:pt>
                <c:pt idx="1737">
                  <c:v>17370</c:v>
                </c:pt>
                <c:pt idx="1738">
                  <c:v>17380</c:v>
                </c:pt>
                <c:pt idx="1739">
                  <c:v>17390</c:v>
                </c:pt>
                <c:pt idx="1740">
                  <c:v>17400</c:v>
                </c:pt>
                <c:pt idx="1741">
                  <c:v>17410</c:v>
                </c:pt>
                <c:pt idx="1742">
                  <c:v>17420</c:v>
                </c:pt>
                <c:pt idx="1743">
                  <c:v>17430</c:v>
                </c:pt>
                <c:pt idx="1744">
                  <c:v>17440</c:v>
                </c:pt>
                <c:pt idx="1745">
                  <c:v>17450</c:v>
                </c:pt>
                <c:pt idx="1746">
                  <c:v>17460</c:v>
                </c:pt>
                <c:pt idx="1747">
                  <c:v>17470</c:v>
                </c:pt>
                <c:pt idx="1748">
                  <c:v>17480</c:v>
                </c:pt>
                <c:pt idx="1749">
                  <c:v>17490</c:v>
                </c:pt>
                <c:pt idx="1750">
                  <c:v>17500</c:v>
                </c:pt>
                <c:pt idx="1751">
                  <c:v>17510</c:v>
                </c:pt>
                <c:pt idx="1752">
                  <c:v>17520</c:v>
                </c:pt>
                <c:pt idx="1753">
                  <c:v>17530</c:v>
                </c:pt>
                <c:pt idx="1754">
                  <c:v>17540</c:v>
                </c:pt>
                <c:pt idx="1755">
                  <c:v>17550</c:v>
                </c:pt>
                <c:pt idx="1756">
                  <c:v>17560</c:v>
                </c:pt>
                <c:pt idx="1757">
                  <c:v>17570</c:v>
                </c:pt>
                <c:pt idx="1758">
                  <c:v>17580</c:v>
                </c:pt>
                <c:pt idx="1759">
                  <c:v>17590</c:v>
                </c:pt>
                <c:pt idx="1760">
                  <c:v>17600</c:v>
                </c:pt>
                <c:pt idx="1761">
                  <c:v>17610</c:v>
                </c:pt>
                <c:pt idx="1762">
                  <c:v>17620</c:v>
                </c:pt>
                <c:pt idx="1763">
                  <c:v>17630</c:v>
                </c:pt>
                <c:pt idx="1764">
                  <c:v>17640</c:v>
                </c:pt>
                <c:pt idx="1765">
                  <c:v>17650</c:v>
                </c:pt>
                <c:pt idx="1766">
                  <c:v>17660</c:v>
                </c:pt>
                <c:pt idx="1767">
                  <c:v>17670</c:v>
                </c:pt>
                <c:pt idx="1768">
                  <c:v>17680</c:v>
                </c:pt>
                <c:pt idx="1769">
                  <c:v>17690</c:v>
                </c:pt>
                <c:pt idx="1770">
                  <c:v>17700</c:v>
                </c:pt>
                <c:pt idx="1771">
                  <c:v>17710</c:v>
                </c:pt>
                <c:pt idx="1772">
                  <c:v>17720</c:v>
                </c:pt>
                <c:pt idx="1773">
                  <c:v>17730</c:v>
                </c:pt>
                <c:pt idx="1774">
                  <c:v>17740</c:v>
                </c:pt>
                <c:pt idx="1775">
                  <c:v>17750</c:v>
                </c:pt>
                <c:pt idx="1776">
                  <c:v>17760</c:v>
                </c:pt>
                <c:pt idx="1777">
                  <c:v>17770</c:v>
                </c:pt>
                <c:pt idx="1778">
                  <c:v>17780</c:v>
                </c:pt>
                <c:pt idx="1779">
                  <c:v>17790</c:v>
                </c:pt>
                <c:pt idx="1780">
                  <c:v>17800</c:v>
                </c:pt>
                <c:pt idx="1781">
                  <c:v>17810</c:v>
                </c:pt>
                <c:pt idx="1782">
                  <c:v>17820</c:v>
                </c:pt>
                <c:pt idx="1783">
                  <c:v>17830</c:v>
                </c:pt>
                <c:pt idx="1784">
                  <c:v>17840</c:v>
                </c:pt>
                <c:pt idx="1785">
                  <c:v>17850</c:v>
                </c:pt>
                <c:pt idx="1786">
                  <c:v>17860</c:v>
                </c:pt>
                <c:pt idx="1787">
                  <c:v>17870</c:v>
                </c:pt>
                <c:pt idx="1788">
                  <c:v>17880</c:v>
                </c:pt>
                <c:pt idx="1789">
                  <c:v>17890</c:v>
                </c:pt>
                <c:pt idx="1790">
                  <c:v>17900</c:v>
                </c:pt>
                <c:pt idx="1791">
                  <c:v>17910</c:v>
                </c:pt>
                <c:pt idx="1792">
                  <c:v>17920</c:v>
                </c:pt>
                <c:pt idx="1793">
                  <c:v>17930</c:v>
                </c:pt>
                <c:pt idx="1794">
                  <c:v>17940</c:v>
                </c:pt>
                <c:pt idx="1795">
                  <c:v>17950</c:v>
                </c:pt>
                <c:pt idx="1796">
                  <c:v>17960</c:v>
                </c:pt>
                <c:pt idx="1797">
                  <c:v>17970</c:v>
                </c:pt>
                <c:pt idx="1798">
                  <c:v>17980</c:v>
                </c:pt>
                <c:pt idx="1799">
                  <c:v>17990</c:v>
                </c:pt>
                <c:pt idx="1800">
                  <c:v>18000</c:v>
                </c:pt>
                <c:pt idx="1801">
                  <c:v>18010</c:v>
                </c:pt>
                <c:pt idx="1802">
                  <c:v>18020</c:v>
                </c:pt>
                <c:pt idx="1803">
                  <c:v>18030</c:v>
                </c:pt>
                <c:pt idx="1804">
                  <c:v>18040</c:v>
                </c:pt>
                <c:pt idx="1805">
                  <c:v>18050</c:v>
                </c:pt>
                <c:pt idx="1806">
                  <c:v>18060</c:v>
                </c:pt>
                <c:pt idx="1807">
                  <c:v>18070</c:v>
                </c:pt>
                <c:pt idx="1808">
                  <c:v>18080</c:v>
                </c:pt>
                <c:pt idx="1809">
                  <c:v>18090</c:v>
                </c:pt>
                <c:pt idx="1810">
                  <c:v>18100</c:v>
                </c:pt>
                <c:pt idx="1811">
                  <c:v>18110</c:v>
                </c:pt>
                <c:pt idx="1812">
                  <c:v>18120</c:v>
                </c:pt>
                <c:pt idx="1813">
                  <c:v>18130</c:v>
                </c:pt>
                <c:pt idx="1814">
                  <c:v>18140</c:v>
                </c:pt>
                <c:pt idx="1815">
                  <c:v>18150</c:v>
                </c:pt>
                <c:pt idx="1816">
                  <c:v>18160</c:v>
                </c:pt>
                <c:pt idx="1817">
                  <c:v>18170</c:v>
                </c:pt>
                <c:pt idx="1818">
                  <c:v>18180</c:v>
                </c:pt>
                <c:pt idx="1819">
                  <c:v>18190</c:v>
                </c:pt>
                <c:pt idx="1820">
                  <c:v>18200</c:v>
                </c:pt>
                <c:pt idx="1821">
                  <c:v>18210</c:v>
                </c:pt>
                <c:pt idx="1822">
                  <c:v>18220</c:v>
                </c:pt>
                <c:pt idx="1823">
                  <c:v>18230</c:v>
                </c:pt>
                <c:pt idx="1824">
                  <c:v>18240</c:v>
                </c:pt>
                <c:pt idx="1825">
                  <c:v>18250</c:v>
                </c:pt>
                <c:pt idx="1826">
                  <c:v>18260</c:v>
                </c:pt>
                <c:pt idx="1827">
                  <c:v>18270</c:v>
                </c:pt>
                <c:pt idx="1828">
                  <c:v>18280</c:v>
                </c:pt>
                <c:pt idx="1829">
                  <c:v>18290</c:v>
                </c:pt>
                <c:pt idx="1830">
                  <c:v>18300</c:v>
                </c:pt>
                <c:pt idx="1831">
                  <c:v>18310</c:v>
                </c:pt>
                <c:pt idx="1832">
                  <c:v>18320</c:v>
                </c:pt>
                <c:pt idx="1833">
                  <c:v>18330</c:v>
                </c:pt>
                <c:pt idx="1834">
                  <c:v>18340</c:v>
                </c:pt>
                <c:pt idx="1835">
                  <c:v>18350</c:v>
                </c:pt>
                <c:pt idx="1836">
                  <c:v>18360</c:v>
                </c:pt>
                <c:pt idx="1837">
                  <c:v>18370</c:v>
                </c:pt>
                <c:pt idx="1838">
                  <c:v>18380</c:v>
                </c:pt>
                <c:pt idx="1839">
                  <c:v>18390</c:v>
                </c:pt>
                <c:pt idx="1840">
                  <c:v>18400</c:v>
                </c:pt>
                <c:pt idx="1841">
                  <c:v>18410</c:v>
                </c:pt>
                <c:pt idx="1842">
                  <c:v>18420</c:v>
                </c:pt>
                <c:pt idx="1843">
                  <c:v>18430</c:v>
                </c:pt>
                <c:pt idx="1844">
                  <c:v>18440</c:v>
                </c:pt>
                <c:pt idx="1845">
                  <c:v>18450</c:v>
                </c:pt>
                <c:pt idx="1846">
                  <c:v>18460</c:v>
                </c:pt>
                <c:pt idx="1847">
                  <c:v>18470</c:v>
                </c:pt>
                <c:pt idx="1848">
                  <c:v>18480</c:v>
                </c:pt>
                <c:pt idx="1849">
                  <c:v>18490</c:v>
                </c:pt>
                <c:pt idx="1850">
                  <c:v>18500</c:v>
                </c:pt>
                <c:pt idx="1851">
                  <c:v>18510</c:v>
                </c:pt>
                <c:pt idx="1852">
                  <c:v>18520</c:v>
                </c:pt>
                <c:pt idx="1853">
                  <c:v>18530</c:v>
                </c:pt>
                <c:pt idx="1854">
                  <c:v>18540</c:v>
                </c:pt>
                <c:pt idx="1855">
                  <c:v>18550</c:v>
                </c:pt>
                <c:pt idx="1856">
                  <c:v>18560</c:v>
                </c:pt>
                <c:pt idx="1857">
                  <c:v>18570</c:v>
                </c:pt>
                <c:pt idx="1858">
                  <c:v>18580</c:v>
                </c:pt>
                <c:pt idx="1859">
                  <c:v>18590</c:v>
                </c:pt>
                <c:pt idx="1860">
                  <c:v>18600</c:v>
                </c:pt>
                <c:pt idx="1861">
                  <c:v>18610</c:v>
                </c:pt>
                <c:pt idx="1862">
                  <c:v>18620</c:v>
                </c:pt>
                <c:pt idx="1863">
                  <c:v>18630</c:v>
                </c:pt>
                <c:pt idx="1864">
                  <c:v>18640</c:v>
                </c:pt>
                <c:pt idx="1865">
                  <c:v>18650</c:v>
                </c:pt>
                <c:pt idx="1866">
                  <c:v>18660</c:v>
                </c:pt>
                <c:pt idx="1867">
                  <c:v>18670</c:v>
                </c:pt>
                <c:pt idx="1868">
                  <c:v>18680</c:v>
                </c:pt>
                <c:pt idx="1869">
                  <c:v>18690</c:v>
                </c:pt>
                <c:pt idx="1870">
                  <c:v>18700</c:v>
                </c:pt>
                <c:pt idx="1871">
                  <c:v>18710</c:v>
                </c:pt>
                <c:pt idx="1872">
                  <c:v>18720</c:v>
                </c:pt>
                <c:pt idx="1873">
                  <c:v>18730</c:v>
                </c:pt>
                <c:pt idx="1874">
                  <c:v>18740</c:v>
                </c:pt>
                <c:pt idx="1875">
                  <c:v>18750</c:v>
                </c:pt>
                <c:pt idx="1876">
                  <c:v>18760</c:v>
                </c:pt>
                <c:pt idx="1877">
                  <c:v>18770</c:v>
                </c:pt>
                <c:pt idx="1878">
                  <c:v>18780</c:v>
                </c:pt>
                <c:pt idx="1879">
                  <c:v>18790</c:v>
                </c:pt>
                <c:pt idx="1880">
                  <c:v>18800</c:v>
                </c:pt>
                <c:pt idx="1881">
                  <c:v>18810</c:v>
                </c:pt>
                <c:pt idx="1882">
                  <c:v>18820</c:v>
                </c:pt>
                <c:pt idx="1883">
                  <c:v>18830</c:v>
                </c:pt>
                <c:pt idx="1884">
                  <c:v>18840</c:v>
                </c:pt>
                <c:pt idx="1885">
                  <c:v>18850</c:v>
                </c:pt>
                <c:pt idx="1886">
                  <c:v>18860</c:v>
                </c:pt>
                <c:pt idx="1887">
                  <c:v>18870</c:v>
                </c:pt>
                <c:pt idx="1888">
                  <c:v>18880</c:v>
                </c:pt>
                <c:pt idx="1889">
                  <c:v>18890</c:v>
                </c:pt>
                <c:pt idx="1890">
                  <c:v>18900</c:v>
                </c:pt>
                <c:pt idx="1891">
                  <c:v>18910</c:v>
                </c:pt>
                <c:pt idx="1892">
                  <c:v>18920</c:v>
                </c:pt>
                <c:pt idx="1893">
                  <c:v>18930</c:v>
                </c:pt>
                <c:pt idx="1894">
                  <c:v>18940</c:v>
                </c:pt>
                <c:pt idx="1895">
                  <c:v>18950</c:v>
                </c:pt>
                <c:pt idx="1896">
                  <c:v>18960</c:v>
                </c:pt>
                <c:pt idx="1897">
                  <c:v>18970</c:v>
                </c:pt>
                <c:pt idx="1898">
                  <c:v>18980</c:v>
                </c:pt>
                <c:pt idx="1899">
                  <c:v>18990</c:v>
                </c:pt>
                <c:pt idx="1900">
                  <c:v>19000</c:v>
                </c:pt>
                <c:pt idx="1901">
                  <c:v>19010</c:v>
                </c:pt>
                <c:pt idx="1902">
                  <c:v>19020</c:v>
                </c:pt>
                <c:pt idx="1903">
                  <c:v>19030</c:v>
                </c:pt>
                <c:pt idx="1904">
                  <c:v>19040</c:v>
                </c:pt>
                <c:pt idx="1905">
                  <c:v>19050</c:v>
                </c:pt>
                <c:pt idx="1906">
                  <c:v>19060</c:v>
                </c:pt>
                <c:pt idx="1907">
                  <c:v>19070</c:v>
                </c:pt>
                <c:pt idx="1908">
                  <c:v>19080</c:v>
                </c:pt>
                <c:pt idx="1909">
                  <c:v>19090</c:v>
                </c:pt>
                <c:pt idx="1910">
                  <c:v>19100</c:v>
                </c:pt>
                <c:pt idx="1911">
                  <c:v>19110</c:v>
                </c:pt>
                <c:pt idx="1912">
                  <c:v>19120</c:v>
                </c:pt>
                <c:pt idx="1913">
                  <c:v>19130</c:v>
                </c:pt>
                <c:pt idx="1914">
                  <c:v>19140</c:v>
                </c:pt>
                <c:pt idx="1915">
                  <c:v>19150</c:v>
                </c:pt>
                <c:pt idx="1916">
                  <c:v>19160</c:v>
                </c:pt>
                <c:pt idx="1917">
                  <c:v>19170</c:v>
                </c:pt>
                <c:pt idx="1918">
                  <c:v>19180</c:v>
                </c:pt>
                <c:pt idx="1919">
                  <c:v>19190</c:v>
                </c:pt>
                <c:pt idx="1920">
                  <c:v>19200</c:v>
                </c:pt>
                <c:pt idx="1921">
                  <c:v>19210</c:v>
                </c:pt>
                <c:pt idx="1922">
                  <c:v>19220</c:v>
                </c:pt>
                <c:pt idx="1923">
                  <c:v>19230</c:v>
                </c:pt>
                <c:pt idx="1924">
                  <c:v>19240</c:v>
                </c:pt>
                <c:pt idx="1925">
                  <c:v>19250</c:v>
                </c:pt>
                <c:pt idx="1926">
                  <c:v>19260</c:v>
                </c:pt>
                <c:pt idx="1927">
                  <c:v>19270</c:v>
                </c:pt>
                <c:pt idx="1928">
                  <c:v>19280</c:v>
                </c:pt>
                <c:pt idx="1929">
                  <c:v>19290</c:v>
                </c:pt>
                <c:pt idx="1930">
                  <c:v>19300</c:v>
                </c:pt>
                <c:pt idx="1931">
                  <c:v>19310</c:v>
                </c:pt>
                <c:pt idx="1932">
                  <c:v>19320</c:v>
                </c:pt>
                <c:pt idx="1933">
                  <c:v>19330</c:v>
                </c:pt>
                <c:pt idx="1934">
                  <c:v>19340</c:v>
                </c:pt>
                <c:pt idx="1935">
                  <c:v>19350</c:v>
                </c:pt>
                <c:pt idx="1936">
                  <c:v>19360</c:v>
                </c:pt>
                <c:pt idx="1937">
                  <c:v>19370</c:v>
                </c:pt>
                <c:pt idx="1938">
                  <c:v>19380</c:v>
                </c:pt>
                <c:pt idx="1939">
                  <c:v>19390</c:v>
                </c:pt>
                <c:pt idx="1940">
                  <c:v>19400</c:v>
                </c:pt>
                <c:pt idx="1941">
                  <c:v>19410</c:v>
                </c:pt>
                <c:pt idx="1942">
                  <c:v>19420</c:v>
                </c:pt>
                <c:pt idx="1943">
                  <c:v>19430</c:v>
                </c:pt>
                <c:pt idx="1944">
                  <c:v>19440</c:v>
                </c:pt>
                <c:pt idx="1945">
                  <c:v>19450</c:v>
                </c:pt>
                <c:pt idx="1946">
                  <c:v>19460</c:v>
                </c:pt>
                <c:pt idx="1947">
                  <c:v>19470</c:v>
                </c:pt>
                <c:pt idx="1948">
                  <c:v>19480</c:v>
                </c:pt>
                <c:pt idx="1949">
                  <c:v>19490</c:v>
                </c:pt>
                <c:pt idx="1950">
                  <c:v>19500</c:v>
                </c:pt>
                <c:pt idx="1951">
                  <c:v>19510</c:v>
                </c:pt>
                <c:pt idx="1952">
                  <c:v>19520</c:v>
                </c:pt>
                <c:pt idx="1953">
                  <c:v>19530</c:v>
                </c:pt>
                <c:pt idx="1954">
                  <c:v>19540</c:v>
                </c:pt>
                <c:pt idx="1955">
                  <c:v>19550</c:v>
                </c:pt>
                <c:pt idx="1956">
                  <c:v>19560</c:v>
                </c:pt>
                <c:pt idx="1957">
                  <c:v>19570</c:v>
                </c:pt>
                <c:pt idx="1958">
                  <c:v>19580</c:v>
                </c:pt>
                <c:pt idx="1959">
                  <c:v>19590</c:v>
                </c:pt>
                <c:pt idx="1960">
                  <c:v>19600</c:v>
                </c:pt>
                <c:pt idx="1961">
                  <c:v>19610</c:v>
                </c:pt>
                <c:pt idx="1962">
                  <c:v>19620</c:v>
                </c:pt>
                <c:pt idx="1963">
                  <c:v>19630</c:v>
                </c:pt>
                <c:pt idx="1964">
                  <c:v>19640</c:v>
                </c:pt>
                <c:pt idx="1965">
                  <c:v>19650</c:v>
                </c:pt>
                <c:pt idx="1966">
                  <c:v>19660</c:v>
                </c:pt>
                <c:pt idx="1967">
                  <c:v>19670</c:v>
                </c:pt>
                <c:pt idx="1968">
                  <c:v>19680</c:v>
                </c:pt>
                <c:pt idx="1969">
                  <c:v>19690</c:v>
                </c:pt>
                <c:pt idx="1970">
                  <c:v>19700</c:v>
                </c:pt>
                <c:pt idx="1971">
                  <c:v>19710</c:v>
                </c:pt>
                <c:pt idx="1972">
                  <c:v>19720</c:v>
                </c:pt>
                <c:pt idx="1973">
                  <c:v>19730</c:v>
                </c:pt>
                <c:pt idx="1974">
                  <c:v>19740</c:v>
                </c:pt>
                <c:pt idx="1975">
                  <c:v>19750</c:v>
                </c:pt>
                <c:pt idx="1976">
                  <c:v>19760</c:v>
                </c:pt>
                <c:pt idx="1977">
                  <c:v>19770</c:v>
                </c:pt>
                <c:pt idx="1978">
                  <c:v>19780</c:v>
                </c:pt>
                <c:pt idx="1979">
                  <c:v>19790</c:v>
                </c:pt>
                <c:pt idx="1980">
                  <c:v>19800</c:v>
                </c:pt>
                <c:pt idx="1981">
                  <c:v>19810</c:v>
                </c:pt>
                <c:pt idx="1982">
                  <c:v>19820</c:v>
                </c:pt>
                <c:pt idx="1983">
                  <c:v>19830</c:v>
                </c:pt>
                <c:pt idx="1984">
                  <c:v>19840</c:v>
                </c:pt>
                <c:pt idx="1985">
                  <c:v>19850</c:v>
                </c:pt>
                <c:pt idx="1986">
                  <c:v>19860</c:v>
                </c:pt>
                <c:pt idx="1987">
                  <c:v>19870</c:v>
                </c:pt>
                <c:pt idx="1988">
                  <c:v>19880</c:v>
                </c:pt>
                <c:pt idx="1989">
                  <c:v>19890</c:v>
                </c:pt>
                <c:pt idx="1990">
                  <c:v>19900</c:v>
                </c:pt>
                <c:pt idx="1991">
                  <c:v>19910</c:v>
                </c:pt>
                <c:pt idx="1992">
                  <c:v>19920</c:v>
                </c:pt>
                <c:pt idx="1993">
                  <c:v>19930</c:v>
                </c:pt>
                <c:pt idx="1994">
                  <c:v>19940</c:v>
                </c:pt>
                <c:pt idx="1995">
                  <c:v>19950</c:v>
                </c:pt>
                <c:pt idx="1996">
                  <c:v>19960</c:v>
                </c:pt>
                <c:pt idx="1997">
                  <c:v>19970</c:v>
                </c:pt>
                <c:pt idx="1998">
                  <c:v>19980</c:v>
                </c:pt>
                <c:pt idx="1999">
                  <c:v>19990</c:v>
                </c:pt>
                <c:pt idx="2000">
                  <c:v>20000</c:v>
                </c:pt>
                <c:pt idx="2001">
                  <c:v>20010</c:v>
                </c:pt>
                <c:pt idx="2002">
                  <c:v>20020</c:v>
                </c:pt>
                <c:pt idx="2003">
                  <c:v>20030</c:v>
                </c:pt>
                <c:pt idx="2004">
                  <c:v>20040</c:v>
                </c:pt>
                <c:pt idx="2005">
                  <c:v>20050</c:v>
                </c:pt>
                <c:pt idx="2006">
                  <c:v>20060</c:v>
                </c:pt>
                <c:pt idx="2007">
                  <c:v>20070</c:v>
                </c:pt>
                <c:pt idx="2008">
                  <c:v>20080</c:v>
                </c:pt>
                <c:pt idx="2009">
                  <c:v>20090</c:v>
                </c:pt>
                <c:pt idx="2010">
                  <c:v>20100</c:v>
                </c:pt>
                <c:pt idx="2011">
                  <c:v>20110</c:v>
                </c:pt>
                <c:pt idx="2012">
                  <c:v>20120</c:v>
                </c:pt>
                <c:pt idx="2013">
                  <c:v>20130</c:v>
                </c:pt>
                <c:pt idx="2014">
                  <c:v>20140</c:v>
                </c:pt>
                <c:pt idx="2015">
                  <c:v>20150</c:v>
                </c:pt>
                <c:pt idx="2016">
                  <c:v>20160</c:v>
                </c:pt>
                <c:pt idx="2017">
                  <c:v>20170</c:v>
                </c:pt>
                <c:pt idx="2018">
                  <c:v>20180</c:v>
                </c:pt>
                <c:pt idx="2019">
                  <c:v>20190</c:v>
                </c:pt>
                <c:pt idx="2020">
                  <c:v>20200</c:v>
                </c:pt>
                <c:pt idx="2021">
                  <c:v>20210</c:v>
                </c:pt>
                <c:pt idx="2022">
                  <c:v>20220</c:v>
                </c:pt>
                <c:pt idx="2023">
                  <c:v>20230</c:v>
                </c:pt>
                <c:pt idx="2024">
                  <c:v>20240</c:v>
                </c:pt>
                <c:pt idx="2025">
                  <c:v>20250</c:v>
                </c:pt>
                <c:pt idx="2026">
                  <c:v>20260</c:v>
                </c:pt>
                <c:pt idx="2027">
                  <c:v>20270</c:v>
                </c:pt>
                <c:pt idx="2028">
                  <c:v>20280</c:v>
                </c:pt>
                <c:pt idx="2029">
                  <c:v>20290</c:v>
                </c:pt>
                <c:pt idx="2030">
                  <c:v>20300</c:v>
                </c:pt>
                <c:pt idx="2031">
                  <c:v>20310</c:v>
                </c:pt>
                <c:pt idx="2032">
                  <c:v>20320</c:v>
                </c:pt>
                <c:pt idx="2033">
                  <c:v>20330</c:v>
                </c:pt>
                <c:pt idx="2034">
                  <c:v>20340</c:v>
                </c:pt>
                <c:pt idx="2035">
                  <c:v>20350</c:v>
                </c:pt>
                <c:pt idx="2036">
                  <c:v>20360</c:v>
                </c:pt>
                <c:pt idx="2037">
                  <c:v>20370</c:v>
                </c:pt>
                <c:pt idx="2038">
                  <c:v>20380</c:v>
                </c:pt>
                <c:pt idx="2039">
                  <c:v>20390</c:v>
                </c:pt>
                <c:pt idx="2040">
                  <c:v>20400</c:v>
                </c:pt>
                <c:pt idx="2041">
                  <c:v>20410</c:v>
                </c:pt>
                <c:pt idx="2042">
                  <c:v>20420</c:v>
                </c:pt>
                <c:pt idx="2043">
                  <c:v>20430</c:v>
                </c:pt>
                <c:pt idx="2044">
                  <c:v>20440</c:v>
                </c:pt>
                <c:pt idx="2045">
                  <c:v>20450</c:v>
                </c:pt>
                <c:pt idx="2046">
                  <c:v>20460</c:v>
                </c:pt>
                <c:pt idx="2047">
                  <c:v>20470</c:v>
                </c:pt>
                <c:pt idx="2048">
                  <c:v>20480</c:v>
                </c:pt>
                <c:pt idx="2049">
                  <c:v>20490</c:v>
                </c:pt>
                <c:pt idx="2050">
                  <c:v>20500</c:v>
                </c:pt>
                <c:pt idx="2051">
                  <c:v>20510</c:v>
                </c:pt>
                <c:pt idx="2052">
                  <c:v>20520</c:v>
                </c:pt>
                <c:pt idx="2053">
                  <c:v>20530</c:v>
                </c:pt>
                <c:pt idx="2054">
                  <c:v>20540</c:v>
                </c:pt>
                <c:pt idx="2055">
                  <c:v>20550</c:v>
                </c:pt>
                <c:pt idx="2056">
                  <c:v>20560</c:v>
                </c:pt>
                <c:pt idx="2057">
                  <c:v>20570</c:v>
                </c:pt>
                <c:pt idx="2058">
                  <c:v>20580</c:v>
                </c:pt>
                <c:pt idx="2059">
                  <c:v>20590</c:v>
                </c:pt>
                <c:pt idx="2060">
                  <c:v>20600</c:v>
                </c:pt>
                <c:pt idx="2061">
                  <c:v>20610</c:v>
                </c:pt>
                <c:pt idx="2062">
                  <c:v>20620</c:v>
                </c:pt>
                <c:pt idx="2063">
                  <c:v>20630</c:v>
                </c:pt>
                <c:pt idx="2064">
                  <c:v>20640</c:v>
                </c:pt>
                <c:pt idx="2065">
                  <c:v>20650</c:v>
                </c:pt>
                <c:pt idx="2066">
                  <c:v>20660</c:v>
                </c:pt>
                <c:pt idx="2067">
                  <c:v>20670</c:v>
                </c:pt>
                <c:pt idx="2068">
                  <c:v>20680</c:v>
                </c:pt>
                <c:pt idx="2069">
                  <c:v>20690</c:v>
                </c:pt>
                <c:pt idx="2070">
                  <c:v>20700</c:v>
                </c:pt>
                <c:pt idx="2071">
                  <c:v>20710</c:v>
                </c:pt>
                <c:pt idx="2072">
                  <c:v>20720</c:v>
                </c:pt>
                <c:pt idx="2073">
                  <c:v>20730</c:v>
                </c:pt>
                <c:pt idx="2074">
                  <c:v>20740</c:v>
                </c:pt>
                <c:pt idx="2075">
                  <c:v>20750</c:v>
                </c:pt>
                <c:pt idx="2076">
                  <c:v>20760</c:v>
                </c:pt>
                <c:pt idx="2077">
                  <c:v>20770</c:v>
                </c:pt>
                <c:pt idx="2078">
                  <c:v>20780</c:v>
                </c:pt>
                <c:pt idx="2079">
                  <c:v>20790</c:v>
                </c:pt>
                <c:pt idx="2080">
                  <c:v>20800</c:v>
                </c:pt>
                <c:pt idx="2081">
                  <c:v>20810</c:v>
                </c:pt>
                <c:pt idx="2082">
                  <c:v>20820</c:v>
                </c:pt>
                <c:pt idx="2083">
                  <c:v>20830</c:v>
                </c:pt>
                <c:pt idx="2084">
                  <c:v>20840</c:v>
                </c:pt>
                <c:pt idx="2085">
                  <c:v>20850</c:v>
                </c:pt>
                <c:pt idx="2086">
                  <c:v>20860</c:v>
                </c:pt>
                <c:pt idx="2087">
                  <c:v>20870</c:v>
                </c:pt>
                <c:pt idx="2088">
                  <c:v>20880</c:v>
                </c:pt>
                <c:pt idx="2089">
                  <c:v>20890</c:v>
                </c:pt>
                <c:pt idx="2090">
                  <c:v>20900</c:v>
                </c:pt>
                <c:pt idx="2091">
                  <c:v>20910</c:v>
                </c:pt>
                <c:pt idx="2092">
                  <c:v>20920</c:v>
                </c:pt>
                <c:pt idx="2093">
                  <c:v>20930</c:v>
                </c:pt>
                <c:pt idx="2094">
                  <c:v>20940</c:v>
                </c:pt>
                <c:pt idx="2095">
                  <c:v>20950</c:v>
                </c:pt>
                <c:pt idx="2096">
                  <c:v>20960</c:v>
                </c:pt>
                <c:pt idx="2097">
                  <c:v>20970</c:v>
                </c:pt>
                <c:pt idx="2098">
                  <c:v>20980</c:v>
                </c:pt>
                <c:pt idx="2099">
                  <c:v>20990</c:v>
                </c:pt>
                <c:pt idx="2100">
                  <c:v>21000</c:v>
                </c:pt>
                <c:pt idx="2101">
                  <c:v>21010</c:v>
                </c:pt>
                <c:pt idx="2102">
                  <c:v>21020</c:v>
                </c:pt>
                <c:pt idx="2103">
                  <c:v>21030</c:v>
                </c:pt>
                <c:pt idx="2104">
                  <c:v>21040</c:v>
                </c:pt>
                <c:pt idx="2105">
                  <c:v>21050</c:v>
                </c:pt>
                <c:pt idx="2106">
                  <c:v>21060</c:v>
                </c:pt>
                <c:pt idx="2107">
                  <c:v>21070</c:v>
                </c:pt>
                <c:pt idx="2108">
                  <c:v>21080</c:v>
                </c:pt>
                <c:pt idx="2109">
                  <c:v>21090</c:v>
                </c:pt>
                <c:pt idx="2110">
                  <c:v>21100</c:v>
                </c:pt>
                <c:pt idx="2111">
                  <c:v>21110</c:v>
                </c:pt>
                <c:pt idx="2112">
                  <c:v>21120</c:v>
                </c:pt>
                <c:pt idx="2113">
                  <c:v>21130</c:v>
                </c:pt>
                <c:pt idx="2114">
                  <c:v>21140</c:v>
                </c:pt>
                <c:pt idx="2115">
                  <c:v>21150</c:v>
                </c:pt>
                <c:pt idx="2116">
                  <c:v>21160</c:v>
                </c:pt>
                <c:pt idx="2117">
                  <c:v>21170</c:v>
                </c:pt>
                <c:pt idx="2118">
                  <c:v>21180</c:v>
                </c:pt>
                <c:pt idx="2119">
                  <c:v>21190</c:v>
                </c:pt>
                <c:pt idx="2120">
                  <c:v>21200</c:v>
                </c:pt>
                <c:pt idx="2121">
                  <c:v>21210</c:v>
                </c:pt>
                <c:pt idx="2122">
                  <c:v>21220</c:v>
                </c:pt>
                <c:pt idx="2123">
                  <c:v>21230</c:v>
                </c:pt>
                <c:pt idx="2124">
                  <c:v>21240</c:v>
                </c:pt>
                <c:pt idx="2125">
                  <c:v>21250</c:v>
                </c:pt>
                <c:pt idx="2126">
                  <c:v>21260</c:v>
                </c:pt>
                <c:pt idx="2127">
                  <c:v>21270</c:v>
                </c:pt>
                <c:pt idx="2128">
                  <c:v>21280</c:v>
                </c:pt>
                <c:pt idx="2129">
                  <c:v>21290</c:v>
                </c:pt>
                <c:pt idx="2130">
                  <c:v>21300</c:v>
                </c:pt>
                <c:pt idx="2131">
                  <c:v>21310</c:v>
                </c:pt>
                <c:pt idx="2132">
                  <c:v>21320</c:v>
                </c:pt>
                <c:pt idx="2133">
                  <c:v>21330</c:v>
                </c:pt>
                <c:pt idx="2134">
                  <c:v>21340</c:v>
                </c:pt>
                <c:pt idx="2135">
                  <c:v>21350</c:v>
                </c:pt>
                <c:pt idx="2136">
                  <c:v>21360</c:v>
                </c:pt>
                <c:pt idx="2137">
                  <c:v>21370</c:v>
                </c:pt>
                <c:pt idx="2138">
                  <c:v>21380</c:v>
                </c:pt>
                <c:pt idx="2139">
                  <c:v>21390</c:v>
                </c:pt>
                <c:pt idx="2140">
                  <c:v>21400</c:v>
                </c:pt>
                <c:pt idx="2141">
                  <c:v>21410</c:v>
                </c:pt>
                <c:pt idx="2142">
                  <c:v>21420</c:v>
                </c:pt>
                <c:pt idx="2143">
                  <c:v>21430</c:v>
                </c:pt>
                <c:pt idx="2144">
                  <c:v>21440</c:v>
                </c:pt>
                <c:pt idx="2145">
                  <c:v>21450</c:v>
                </c:pt>
                <c:pt idx="2146">
                  <c:v>21460</c:v>
                </c:pt>
                <c:pt idx="2147">
                  <c:v>21470</c:v>
                </c:pt>
                <c:pt idx="2148">
                  <c:v>21480</c:v>
                </c:pt>
                <c:pt idx="2149">
                  <c:v>21490</c:v>
                </c:pt>
                <c:pt idx="2150">
                  <c:v>21500</c:v>
                </c:pt>
                <c:pt idx="2151">
                  <c:v>21510</c:v>
                </c:pt>
                <c:pt idx="2152">
                  <c:v>21520</c:v>
                </c:pt>
                <c:pt idx="2153">
                  <c:v>21530</c:v>
                </c:pt>
                <c:pt idx="2154">
                  <c:v>21540</c:v>
                </c:pt>
                <c:pt idx="2155">
                  <c:v>21550</c:v>
                </c:pt>
                <c:pt idx="2156">
                  <c:v>21560</c:v>
                </c:pt>
                <c:pt idx="2157">
                  <c:v>21570</c:v>
                </c:pt>
                <c:pt idx="2158">
                  <c:v>21580</c:v>
                </c:pt>
                <c:pt idx="2159">
                  <c:v>21590</c:v>
                </c:pt>
                <c:pt idx="2160">
                  <c:v>21600</c:v>
                </c:pt>
                <c:pt idx="2161">
                  <c:v>21610</c:v>
                </c:pt>
                <c:pt idx="2162">
                  <c:v>21620</c:v>
                </c:pt>
                <c:pt idx="2163">
                  <c:v>21630</c:v>
                </c:pt>
                <c:pt idx="2164">
                  <c:v>21640</c:v>
                </c:pt>
                <c:pt idx="2165">
                  <c:v>21650</c:v>
                </c:pt>
                <c:pt idx="2166">
                  <c:v>21660</c:v>
                </c:pt>
                <c:pt idx="2167">
                  <c:v>21670</c:v>
                </c:pt>
                <c:pt idx="2168">
                  <c:v>21680</c:v>
                </c:pt>
                <c:pt idx="2169">
                  <c:v>21690</c:v>
                </c:pt>
                <c:pt idx="2170">
                  <c:v>21700</c:v>
                </c:pt>
                <c:pt idx="2171">
                  <c:v>21710</c:v>
                </c:pt>
                <c:pt idx="2172">
                  <c:v>21720</c:v>
                </c:pt>
                <c:pt idx="2173">
                  <c:v>21730</c:v>
                </c:pt>
                <c:pt idx="2174">
                  <c:v>21740</c:v>
                </c:pt>
                <c:pt idx="2175">
                  <c:v>21750</c:v>
                </c:pt>
                <c:pt idx="2176">
                  <c:v>21760</c:v>
                </c:pt>
                <c:pt idx="2177">
                  <c:v>21770</c:v>
                </c:pt>
                <c:pt idx="2178">
                  <c:v>21780</c:v>
                </c:pt>
                <c:pt idx="2179">
                  <c:v>21790</c:v>
                </c:pt>
                <c:pt idx="2180">
                  <c:v>21800</c:v>
                </c:pt>
                <c:pt idx="2181">
                  <c:v>21810</c:v>
                </c:pt>
                <c:pt idx="2182">
                  <c:v>21820</c:v>
                </c:pt>
                <c:pt idx="2183">
                  <c:v>21830</c:v>
                </c:pt>
                <c:pt idx="2184">
                  <c:v>21840</c:v>
                </c:pt>
                <c:pt idx="2185">
                  <c:v>21850</c:v>
                </c:pt>
                <c:pt idx="2186">
                  <c:v>21860</c:v>
                </c:pt>
                <c:pt idx="2187">
                  <c:v>21870</c:v>
                </c:pt>
                <c:pt idx="2188">
                  <c:v>21880</c:v>
                </c:pt>
                <c:pt idx="2189">
                  <c:v>21890</c:v>
                </c:pt>
                <c:pt idx="2190">
                  <c:v>21900</c:v>
                </c:pt>
                <c:pt idx="2191">
                  <c:v>21910</c:v>
                </c:pt>
                <c:pt idx="2192">
                  <c:v>21920</c:v>
                </c:pt>
                <c:pt idx="2193">
                  <c:v>21930</c:v>
                </c:pt>
                <c:pt idx="2194">
                  <c:v>21940</c:v>
                </c:pt>
                <c:pt idx="2195">
                  <c:v>21950</c:v>
                </c:pt>
                <c:pt idx="2196">
                  <c:v>21960</c:v>
                </c:pt>
                <c:pt idx="2197">
                  <c:v>21970</c:v>
                </c:pt>
                <c:pt idx="2198">
                  <c:v>21980</c:v>
                </c:pt>
                <c:pt idx="2199">
                  <c:v>21990</c:v>
                </c:pt>
                <c:pt idx="2200">
                  <c:v>22000</c:v>
                </c:pt>
                <c:pt idx="2201">
                  <c:v>22010</c:v>
                </c:pt>
                <c:pt idx="2202">
                  <c:v>22020</c:v>
                </c:pt>
                <c:pt idx="2203">
                  <c:v>22030</c:v>
                </c:pt>
                <c:pt idx="2204">
                  <c:v>22040</c:v>
                </c:pt>
                <c:pt idx="2205">
                  <c:v>22050</c:v>
                </c:pt>
                <c:pt idx="2206">
                  <c:v>22060</c:v>
                </c:pt>
                <c:pt idx="2207">
                  <c:v>22070</c:v>
                </c:pt>
                <c:pt idx="2208">
                  <c:v>22080</c:v>
                </c:pt>
                <c:pt idx="2209">
                  <c:v>22090</c:v>
                </c:pt>
                <c:pt idx="2210">
                  <c:v>22100</c:v>
                </c:pt>
                <c:pt idx="2211">
                  <c:v>22110</c:v>
                </c:pt>
                <c:pt idx="2212">
                  <c:v>22120</c:v>
                </c:pt>
                <c:pt idx="2213">
                  <c:v>22130</c:v>
                </c:pt>
                <c:pt idx="2214">
                  <c:v>22140</c:v>
                </c:pt>
                <c:pt idx="2215">
                  <c:v>22150</c:v>
                </c:pt>
                <c:pt idx="2216">
                  <c:v>22160</c:v>
                </c:pt>
                <c:pt idx="2217">
                  <c:v>22170</c:v>
                </c:pt>
                <c:pt idx="2218">
                  <c:v>22180</c:v>
                </c:pt>
                <c:pt idx="2219">
                  <c:v>22190</c:v>
                </c:pt>
                <c:pt idx="2220">
                  <c:v>22200</c:v>
                </c:pt>
                <c:pt idx="2221">
                  <c:v>22210</c:v>
                </c:pt>
                <c:pt idx="2222">
                  <c:v>22220</c:v>
                </c:pt>
                <c:pt idx="2223">
                  <c:v>22230</c:v>
                </c:pt>
                <c:pt idx="2224">
                  <c:v>22240</c:v>
                </c:pt>
              </c:numCache>
            </c:numRef>
          </c:xVal>
          <c:yVal>
            <c:numRef>
              <c:f>grafica_tem_tiempo!$E$2:$E$2226</c:f>
              <c:numCache>
                <c:formatCode>General</c:formatCode>
                <c:ptCount val="2225"/>
                <c:pt idx="0">
                  <c:v>295.14999999999998</c:v>
                </c:pt>
                <c:pt idx="1">
                  <c:v>294.91000000000003</c:v>
                </c:pt>
                <c:pt idx="2">
                  <c:v>294.58999999999997</c:v>
                </c:pt>
                <c:pt idx="3">
                  <c:v>294.29000000000002</c:v>
                </c:pt>
                <c:pt idx="4">
                  <c:v>293.99</c:v>
                </c:pt>
                <c:pt idx="5">
                  <c:v>293.7</c:v>
                </c:pt>
                <c:pt idx="6">
                  <c:v>293.39999999999998</c:v>
                </c:pt>
                <c:pt idx="7">
                  <c:v>293.10000000000002</c:v>
                </c:pt>
                <c:pt idx="8">
                  <c:v>292.8</c:v>
                </c:pt>
                <c:pt idx="9">
                  <c:v>292.49</c:v>
                </c:pt>
                <c:pt idx="10">
                  <c:v>292.19</c:v>
                </c:pt>
                <c:pt idx="11">
                  <c:v>291.88</c:v>
                </c:pt>
                <c:pt idx="12">
                  <c:v>291.57</c:v>
                </c:pt>
                <c:pt idx="13">
                  <c:v>291.27</c:v>
                </c:pt>
                <c:pt idx="14">
                  <c:v>290.95999999999998</c:v>
                </c:pt>
                <c:pt idx="15">
                  <c:v>290.64</c:v>
                </c:pt>
                <c:pt idx="16">
                  <c:v>290.33</c:v>
                </c:pt>
                <c:pt idx="17">
                  <c:v>290.02</c:v>
                </c:pt>
                <c:pt idx="18">
                  <c:v>289.7</c:v>
                </c:pt>
                <c:pt idx="19">
                  <c:v>289.39</c:v>
                </c:pt>
                <c:pt idx="20">
                  <c:v>289.07</c:v>
                </c:pt>
                <c:pt idx="21">
                  <c:v>288.76</c:v>
                </c:pt>
                <c:pt idx="22">
                  <c:v>288.44</c:v>
                </c:pt>
                <c:pt idx="23">
                  <c:v>288.12</c:v>
                </c:pt>
                <c:pt idx="24">
                  <c:v>287.8</c:v>
                </c:pt>
                <c:pt idx="25">
                  <c:v>287.48</c:v>
                </c:pt>
                <c:pt idx="26">
                  <c:v>287.16000000000003</c:v>
                </c:pt>
                <c:pt idx="27">
                  <c:v>286.83999999999997</c:v>
                </c:pt>
                <c:pt idx="28">
                  <c:v>286.52</c:v>
                </c:pt>
                <c:pt idx="29">
                  <c:v>286.2</c:v>
                </c:pt>
                <c:pt idx="30">
                  <c:v>285.88</c:v>
                </c:pt>
                <c:pt idx="31">
                  <c:v>285.55</c:v>
                </c:pt>
                <c:pt idx="32">
                  <c:v>285.23</c:v>
                </c:pt>
                <c:pt idx="33">
                  <c:v>284.91000000000003</c:v>
                </c:pt>
                <c:pt idx="34">
                  <c:v>284.58</c:v>
                </c:pt>
                <c:pt idx="35">
                  <c:v>284.26</c:v>
                </c:pt>
                <c:pt idx="36">
                  <c:v>283.94</c:v>
                </c:pt>
                <c:pt idx="37">
                  <c:v>283.61</c:v>
                </c:pt>
                <c:pt idx="38">
                  <c:v>283.29000000000002</c:v>
                </c:pt>
                <c:pt idx="39">
                  <c:v>282.97000000000003</c:v>
                </c:pt>
                <c:pt idx="40">
                  <c:v>282.64</c:v>
                </c:pt>
                <c:pt idx="41">
                  <c:v>282.32</c:v>
                </c:pt>
                <c:pt idx="42">
                  <c:v>281.99</c:v>
                </c:pt>
                <c:pt idx="43">
                  <c:v>281.67</c:v>
                </c:pt>
                <c:pt idx="44">
                  <c:v>281.33999999999997</c:v>
                </c:pt>
                <c:pt idx="45">
                  <c:v>281.02</c:v>
                </c:pt>
                <c:pt idx="46">
                  <c:v>280.7</c:v>
                </c:pt>
                <c:pt idx="47">
                  <c:v>280.37</c:v>
                </c:pt>
                <c:pt idx="48">
                  <c:v>280.05</c:v>
                </c:pt>
                <c:pt idx="49">
                  <c:v>279.73</c:v>
                </c:pt>
                <c:pt idx="50">
                  <c:v>279.39999999999998</c:v>
                </c:pt>
                <c:pt idx="51">
                  <c:v>279.08</c:v>
                </c:pt>
                <c:pt idx="52">
                  <c:v>278.76</c:v>
                </c:pt>
                <c:pt idx="53">
                  <c:v>278.44</c:v>
                </c:pt>
                <c:pt idx="54">
                  <c:v>278.11</c:v>
                </c:pt>
                <c:pt idx="55">
                  <c:v>277.79000000000002</c:v>
                </c:pt>
                <c:pt idx="56">
                  <c:v>277.47000000000003</c:v>
                </c:pt>
                <c:pt idx="57">
                  <c:v>277.14999999999998</c:v>
                </c:pt>
                <c:pt idx="58">
                  <c:v>276.83</c:v>
                </c:pt>
                <c:pt idx="59">
                  <c:v>276.51</c:v>
                </c:pt>
                <c:pt idx="60">
                  <c:v>276.19</c:v>
                </c:pt>
                <c:pt idx="61">
                  <c:v>275.87</c:v>
                </c:pt>
                <c:pt idx="62">
                  <c:v>275.55</c:v>
                </c:pt>
                <c:pt idx="63">
                  <c:v>275.24</c:v>
                </c:pt>
                <c:pt idx="64">
                  <c:v>274.92</c:v>
                </c:pt>
                <c:pt idx="65">
                  <c:v>274.60000000000002</c:v>
                </c:pt>
                <c:pt idx="66">
                  <c:v>274.27999999999997</c:v>
                </c:pt>
                <c:pt idx="67">
                  <c:v>273.97000000000003</c:v>
                </c:pt>
                <c:pt idx="68">
                  <c:v>273.64999999999998</c:v>
                </c:pt>
                <c:pt idx="69">
                  <c:v>273.33999999999997</c:v>
                </c:pt>
                <c:pt idx="70">
                  <c:v>273.02</c:v>
                </c:pt>
                <c:pt idx="71">
                  <c:v>272.70999999999998</c:v>
                </c:pt>
                <c:pt idx="72">
                  <c:v>272.39</c:v>
                </c:pt>
                <c:pt idx="73">
                  <c:v>272.08</c:v>
                </c:pt>
                <c:pt idx="74">
                  <c:v>271.77</c:v>
                </c:pt>
                <c:pt idx="75">
                  <c:v>271.45999999999998</c:v>
                </c:pt>
                <c:pt idx="76">
                  <c:v>271.14999999999998</c:v>
                </c:pt>
                <c:pt idx="77">
                  <c:v>270.83999999999997</c:v>
                </c:pt>
                <c:pt idx="78">
                  <c:v>270.52999999999997</c:v>
                </c:pt>
                <c:pt idx="79">
                  <c:v>270.22000000000003</c:v>
                </c:pt>
                <c:pt idx="80">
                  <c:v>269.91000000000003</c:v>
                </c:pt>
                <c:pt idx="81">
                  <c:v>269.60000000000002</c:v>
                </c:pt>
                <c:pt idx="82">
                  <c:v>269.3</c:v>
                </c:pt>
                <c:pt idx="83">
                  <c:v>268.99</c:v>
                </c:pt>
                <c:pt idx="84">
                  <c:v>268.68</c:v>
                </c:pt>
                <c:pt idx="85">
                  <c:v>268.38</c:v>
                </c:pt>
                <c:pt idx="86">
                  <c:v>268.08</c:v>
                </c:pt>
                <c:pt idx="87">
                  <c:v>267.77</c:v>
                </c:pt>
                <c:pt idx="88">
                  <c:v>267.47000000000003</c:v>
                </c:pt>
                <c:pt idx="89">
                  <c:v>267.17</c:v>
                </c:pt>
                <c:pt idx="90">
                  <c:v>266.87</c:v>
                </c:pt>
                <c:pt idx="91">
                  <c:v>266.57</c:v>
                </c:pt>
                <c:pt idx="92">
                  <c:v>266.27</c:v>
                </c:pt>
                <c:pt idx="93">
                  <c:v>265.97000000000003</c:v>
                </c:pt>
                <c:pt idx="94">
                  <c:v>265.67</c:v>
                </c:pt>
                <c:pt idx="95">
                  <c:v>265.38</c:v>
                </c:pt>
                <c:pt idx="96">
                  <c:v>265.08</c:v>
                </c:pt>
                <c:pt idx="97">
                  <c:v>264.77999999999997</c:v>
                </c:pt>
                <c:pt idx="98">
                  <c:v>264.49</c:v>
                </c:pt>
                <c:pt idx="99">
                  <c:v>264.2</c:v>
                </c:pt>
                <c:pt idx="100">
                  <c:v>263.89999999999998</c:v>
                </c:pt>
                <c:pt idx="101">
                  <c:v>263.61</c:v>
                </c:pt>
                <c:pt idx="102">
                  <c:v>263.32</c:v>
                </c:pt>
                <c:pt idx="103">
                  <c:v>263.02999999999997</c:v>
                </c:pt>
                <c:pt idx="104">
                  <c:v>262.74</c:v>
                </c:pt>
                <c:pt idx="105">
                  <c:v>262.45</c:v>
                </c:pt>
                <c:pt idx="106">
                  <c:v>262.16000000000003</c:v>
                </c:pt>
                <c:pt idx="107">
                  <c:v>261.87</c:v>
                </c:pt>
                <c:pt idx="108">
                  <c:v>261.58999999999997</c:v>
                </c:pt>
                <c:pt idx="109">
                  <c:v>261.3</c:v>
                </c:pt>
                <c:pt idx="110">
                  <c:v>261.02</c:v>
                </c:pt>
                <c:pt idx="111">
                  <c:v>260.73</c:v>
                </c:pt>
                <c:pt idx="112">
                  <c:v>260.45</c:v>
                </c:pt>
                <c:pt idx="113">
                  <c:v>260.17</c:v>
                </c:pt>
                <c:pt idx="114">
                  <c:v>259.89</c:v>
                </c:pt>
                <c:pt idx="115">
                  <c:v>259.61</c:v>
                </c:pt>
                <c:pt idx="116">
                  <c:v>259.33</c:v>
                </c:pt>
                <c:pt idx="117">
                  <c:v>259.05</c:v>
                </c:pt>
                <c:pt idx="118">
                  <c:v>258.77</c:v>
                </c:pt>
                <c:pt idx="119">
                  <c:v>258.49</c:v>
                </c:pt>
                <c:pt idx="120">
                  <c:v>258.20999999999998</c:v>
                </c:pt>
                <c:pt idx="121">
                  <c:v>257.94</c:v>
                </c:pt>
                <c:pt idx="122">
                  <c:v>257.66000000000003</c:v>
                </c:pt>
                <c:pt idx="123">
                  <c:v>257.39</c:v>
                </c:pt>
                <c:pt idx="124">
                  <c:v>257.12</c:v>
                </c:pt>
                <c:pt idx="125">
                  <c:v>256.83999999999997</c:v>
                </c:pt>
                <c:pt idx="126">
                  <c:v>256.57</c:v>
                </c:pt>
                <c:pt idx="127">
                  <c:v>256.3</c:v>
                </c:pt>
                <c:pt idx="128">
                  <c:v>256.02999999999997</c:v>
                </c:pt>
                <c:pt idx="129">
                  <c:v>255.76</c:v>
                </c:pt>
                <c:pt idx="130">
                  <c:v>255.49</c:v>
                </c:pt>
                <c:pt idx="131">
                  <c:v>255.23</c:v>
                </c:pt>
                <c:pt idx="132">
                  <c:v>254.96</c:v>
                </c:pt>
                <c:pt idx="133">
                  <c:v>254.69</c:v>
                </c:pt>
                <c:pt idx="134">
                  <c:v>254.43</c:v>
                </c:pt>
                <c:pt idx="135">
                  <c:v>254.16</c:v>
                </c:pt>
                <c:pt idx="136">
                  <c:v>253.9</c:v>
                </c:pt>
                <c:pt idx="137">
                  <c:v>253.64</c:v>
                </c:pt>
                <c:pt idx="138">
                  <c:v>253.38</c:v>
                </c:pt>
                <c:pt idx="139">
                  <c:v>253.12</c:v>
                </c:pt>
                <c:pt idx="140">
                  <c:v>252.86</c:v>
                </c:pt>
                <c:pt idx="141">
                  <c:v>252.6</c:v>
                </c:pt>
                <c:pt idx="142">
                  <c:v>252.34</c:v>
                </c:pt>
                <c:pt idx="143">
                  <c:v>252.08</c:v>
                </c:pt>
                <c:pt idx="144">
                  <c:v>251.82</c:v>
                </c:pt>
                <c:pt idx="145">
                  <c:v>251.57</c:v>
                </c:pt>
                <c:pt idx="146">
                  <c:v>251.31</c:v>
                </c:pt>
                <c:pt idx="147">
                  <c:v>251.06</c:v>
                </c:pt>
                <c:pt idx="148">
                  <c:v>250.81</c:v>
                </c:pt>
                <c:pt idx="149">
                  <c:v>250.55</c:v>
                </c:pt>
                <c:pt idx="150">
                  <c:v>250.3</c:v>
                </c:pt>
                <c:pt idx="151">
                  <c:v>250.05</c:v>
                </c:pt>
                <c:pt idx="152">
                  <c:v>249.8</c:v>
                </c:pt>
                <c:pt idx="153">
                  <c:v>249.55</c:v>
                </c:pt>
                <c:pt idx="154">
                  <c:v>249.3</c:v>
                </c:pt>
                <c:pt idx="155">
                  <c:v>249.05</c:v>
                </c:pt>
                <c:pt idx="156">
                  <c:v>248.81</c:v>
                </c:pt>
                <c:pt idx="157">
                  <c:v>248.56</c:v>
                </c:pt>
                <c:pt idx="158">
                  <c:v>248.31</c:v>
                </c:pt>
                <c:pt idx="159">
                  <c:v>248.07</c:v>
                </c:pt>
                <c:pt idx="160">
                  <c:v>247.83</c:v>
                </c:pt>
                <c:pt idx="161">
                  <c:v>247.58</c:v>
                </c:pt>
                <c:pt idx="162">
                  <c:v>247.34</c:v>
                </c:pt>
                <c:pt idx="163">
                  <c:v>247.1</c:v>
                </c:pt>
                <c:pt idx="164">
                  <c:v>246.86</c:v>
                </c:pt>
                <c:pt idx="165">
                  <c:v>246.62</c:v>
                </c:pt>
                <c:pt idx="166">
                  <c:v>246.38</c:v>
                </c:pt>
                <c:pt idx="167">
                  <c:v>246.14</c:v>
                </c:pt>
                <c:pt idx="168">
                  <c:v>245.91</c:v>
                </c:pt>
                <c:pt idx="169">
                  <c:v>245.67</c:v>
                </c:pt>
                <c:pt idx="170">
                  <c:v>245.43</c:v>
                </c:pt>
                <c:pt idx="171">
                  <c:v>245.2</c:v>
                </c:pt>
                <c:pt idx="172">
                  <c:v>244.96</c:v>
                </c:pt>
                <c:pt idx="173">
                  <c:v>244.73</c:v>
                </c:pt>
                <c:pt idx="174">
                  <c:v>244.5</c:v>
                </c:pt>
                <c:pt idx="175">
                  <c:v>244.27</c:v>
                </c:pt>
                <c:pt idx="176">
                  <c:v>244.03</c:v>
                </c:pt>
                <c:pt idx="177">
                  <c:v>243.8</c:v>
                </c:pt>
                <c:pt idx="178">
                  <c:v>243.57</c:v>
                </c:pt>
                <c:pt idx="179">
                  <c:v>243.34</c:v>
                </c:pt>
                <c:pt idx="180">
                  <c:v>243.12</c:v>
                </c:pt>
                <c:pt idx="181">
                  <c:v>242.89</c:v>
                </c:pt>
                <c:pt idx="182">
                  <c:v>242.66</c:v>
                </c:pt>
                <c:pt idx="183">
                  <c:v>242.44</c:v>
                </c:pt>
                <c:pt idx="184">
                  <c:v>242.21</c:v>
                </c:pt>
                <c:pt idx="185">
                  <c:v>241.99</c:v>
                </c:pt>
                <c:pt idx="186">
                  <c:v>241.76</c:v>
                </c:pt>
                <c:pt idx="187">
                  <c:v>241.54</c:v>
                </c:pt>
                <c:pt idx="188">
                  <c:v>241.32</c:v>
                </c:pt>
                <c:pt idx="189">
                  <c:v>241.09</c:v>
                </c:pt>
                <c:pt idx="190">
                  <c:v>240.87</c:v>
                </c:pt>
                <c:pt idx="191">
                  <c:v>240.65</c:v>
                </c:pt>
                <c:pt idx="192">
                  <c:v>240.43</c:v>
                </c:pt>
                <c:pt idx="193">
                  <c:v>240.22</c:v>
                </c:pt>
                <c:pt idx="194">
                  <c:v>240</c:v>
                </c:pt>
                <c:pt idx="195">
                  <c:v>239.78</c:v>
                </c:pt>
                <c:pt idx="196">
                  <c:v>239.56</c:v>
                </c:pt>
                <c:pt idx="197">
                  <c:v>239.35</c:v>
                </c:pt>
                <c:pt idx="198">
                  <c:v>239.13</c:v>
                </c:pt>
                <c:pt idx="199">
                  <c:v>238.92</c:v>
                </c:pt>
                <c:pt idx="200">
                  <c:v>238.7</c:v>
                </c:pt>
                <c:pt idx="201">
                  <c:v>238.49</c:v>
                </c:pt>
                <c:pt idx="202">
                  <c:v>238.28</c:v>
                </c:pt>
                <c:pt idx="203">
                  <c:v>238.06</c:v>
                </c:pt>
                <c:pt idx="204">
                  <c:v>237.85</c:v>
                </c:pt>
                <c:pt idx="205">
                  <c:v>237.64</c:v>
                </c:pt>
                <c:pt idx="206">
                  <c:v>237.43</c:v>
                </c:pt>
                <c:pt idx="207">
                  <c:v>237.22</c:v>
                </c:pt>
                <c:pt idx="208">
                  <c:v>237.01</c:v>
                </c:pt>
                <c:pt idx="209">
                  <c:v>236.81</c:v>
                </c:pt>
                <c:pt idx="210">
                  <c:v>236.6</c:v>
                </c:pt>
                <c:pt idx="211">
                  <c:v>236.39</c:v>
                </c:pt>
                <c:pt idx="212">
                  <c:v>236.19</c:v>
                </c:pt>
                <c:pt idx="213">
                  <c:v>235.98</c:v>
                </c:pt>
                <c:pt idx="214">
                  <c:v>235.78</c:v>
                </c:pt>
                <c:pt idx="215">
                  <c:v>235.57</c:v>
                </c:pt>
                <c:pt idx="216">
                  <c:v>235.37</c:v>
                </c:pt>
                <c:pt idx="217">
                  <c:v>235.17</c:v>
                </c:pt>
                <c:pt idx="218">
                  <c:v>235.37</c:v>
                </c:pt>
                <c:pt idx="219">
                  <c:v>235.16</c:v>
                </c:pt>
                <c:pt idx="220">
                  <c:v>234.96</c:v>
                </c:pt>
                <c:pt idx="221">
                  <c:v>234.76</c:v>
                </c:pt>
                <c:pt idx="222">
                  <c:v>234.56</c:v>
                </c:pt>
                <c:pt idx="223">
                  <c:v>234.36</c:v>
                </c:pt>
                <c:pt idx="224">
                  <c:v>234.16</c:v>
                </c:pt>
                <c:pt idx="225">
                  <c:v>233.96</c:v>
                </c:pt>
                <c:pt idx="226">
                  <c:v>233.76</c:v>
                </c:pt>
                <c:pt idx="227">
                  <c:v>233.57</c:v>
                </c:pt>
                <c:pt idx="228">
                  <c:v>233.37</c:v>
                </c:pt>
                <c:pt idx="229">
                  <c:v>233.17</c:v>
                </c:pt>
                <c:pt idx="230">
                  <c:v>232.98</c:v>
                </c:pt>
                <c:pt idx="231">
                  <c:v>232.78</c:v>
                </c:pt>
                <c:pt idx="232">
                  <c:v>232.59</c:v>
                </c:pt>
                <c:pt idx="233">
                  <c:v>232.39</c:v>
                </c:pt>
                <c:pt idx="234">
                  <c:v>232.2</c:v>
                </c:pt>
                <c:pt idx="235">
                  <c:v>232.01</c:v>
                </c:pt>
                <c:pt idx="236">
                  <c:v>231.81</c:v>
                </c:pt>
                <c:pt idx="237">
                  <c:v>231.62</c:v>
                </c:pt>
                <c:pt idx="238">
                  <c:v>231.43</c:v>
                </c:pt>
                <c:pt idx="239">
                  <c:v>231.24</c:v>
                </c:pt>
                <c:pt idx="240">
                  <c:v>231.05</c:v>
                </c:pt>
                <c:pt idx="241">
                  <c:v>230.86</c:v>
                </c:pt>
                <c:pt idx="242">
                  <c:v>230.68</c:v>
                </c:pt>
                <c:pt idx="243">
                  <c:v>230.49</c:v>
                </c:pt>
                <c:pt idx="244">
                  <c:v>230.3</c:v>
                </c:pt>
                <c:pt idx="245">
                  <c:v>230.11</c:v>
                </c:pt>
                <c:pt idx="246">
                  <c:v>229.93</c:v>
                </c:pt>
                <c:pt idx="247">
                  <c:v>229.74</c:v>
                </c:pt>
                <c:pt idx="248">
                  <c:v>229.56</c:v>
                </c:pt>
                <c:pt idx="249">
                  <c:v>229.37</c:v>
                </c:pt>
                <c:pt idx="250">
                  <c:v>229.19</c:v>
                </c:pt>
                <c:pt idx="251">
                  <c:v>229.01</c:v>
                </c:pt>
                <c:pt idx="252">
                  <c:v>228.82</c:v>
                </c:pt>
                <c:pt idx="253">
                  <c:v>228.64</c:v>
                </c:pt>
                <c:pt idx="254">
                  <c:v>228.46</c:v>
                </c:pt>
                <c:pt idx="255">
                  <c:v>228.28</c:v>
                </c:pt>
                <c:pt idx="256">
                  <c:v>228.1</c:v>
                </c:pt>
                <c:pt idx="257">
                  <c:v>227.92</c:v>
                </c:pt>
                <c:pt idx="258">
                  <c:v>227.74</c:v>
                </c:pt>
                <c:pt idx="259">
                  <c:v>227.57</c:v>
                </c:pt>
                <c:pt idx="260">
                  <c:v>227.39</c:v>
                </c:pt>
                <c:pt idx="261">
                  <c:v>227.21</c:v>
                </c:pt>
                <c:pt idx="262">
                  <c:v>227.03</c:v>
                </c:pt>
                <c:pt idx="263">
                  <c:v>226.86</c:v>
                </c:pt>
                <c:pt idx="264">
                  <c:v>226.68</c:v>
                </c:pt>
                <c:pt idx="265">
                  <c:v>226.51</c:v>
                </c:pt>
                <c:pt idx="266">
                  <c:v>226.34</c:v>
                </c:pt>
                <c:pt idx="267">
                  <c:v>226.16</c:v>
                </c:pt>
                <c:pt idx="268">
                  <c:v>226.22</c:v>
                </c:pt>
                <c:pt idx="269">
                  <c:v>226.4</c:v>
                </c:pt>
                <c:pt idx="270">
                  <c:v>226.58</c:v>
                </c:pt>
                <c:pt idx="271">
                  <c:v>226.76</c:v>
                </c:pt>
                <c:pt idx="272">
                  <c:v>226.94</c:v>
                </c:pt>
                <c:pt idx="273">
                  <c:v>227.12</c:v>
                </c:pt>
                <c:pt idx="274">
                  <c:v>227.3</c:v>
                </c:pt>
                <c:pt idx="275">
                  <c:v>227.48</c:v>
                </c:pt>
                <c:pt idx="276">
                  <c:v>227.67</c:v>
                </c:pt>
                <c:pt idx="277">
                  <c:v>227.85</c:v>
                </c:pt>
                <c:pt idx="278">
                  <c:v>228.04</c:v>
                </c:pt>
                <c:pt idx="279">
                  <c:v>228.23</c:v>
                </c:pt>
                <c:pt idx="280">
                  <c:v>228.41</c:v>
                </c:pt>
                <c:pt idx="281">
                  <c:v>228.6</c:v>
                </c:pt>
                <c:pt idx="282">
                  <c:v>228.78</c:v>
                </c:pt>
                <c:pt idx="283">
                  <c:v>228.97</c:v>
                </c:pt>
                <c:pt idx="284">
                  <c:v>229.15</c:v>
                </c:pt>
                <c:pt idx="285">
                  <c:v>229.33</c:v>
                </c:pt>
                <c:pt idx="286">
                  <c:v>229.52</c:v>
                </c:pt>
                <c:pt idx="287">
                  <c:v>229.7</c:v>
                </c:pt>
                <c:pt idx="288">
                  <c:v>229.88</c:v>
                </c:pt>
                <c:pt idx="289">
                  <c:v>230.06</c:v>
                </c:pt>
                <c:pt idx="290">
                  <c:v>230.23</c:v>
                </c:pt>
                <c:pt idx="291">
                  <c:v>230.41</c:v>
                </c:pt>
                <c:pt idx="292">
                  <c:v>230.59</c:v>
                </c:pt>
                <c:pt idx="293">
                  <c:v>230.76</c:v>
                </c:pt>
                <c:pt idx="294">
                  <c:v>230.93</c:v>
                </c:pt>
                <c:pt idx="295">
                  <c:v>231.11</c:v>
                </c:pt>
                <c:pt idx="296">
                  <c:v>231.28</c:v>
                </c:pt>
                <c:pt idx="297">
                  <c:v>231.45</c:v>
                </c:pt>
                <c:pt idx="298">
                  <c:v>231.62</c:v>
                </c:pt>
                <c:pt idx="299">
                  <c:v>231.78</c:v>
                </c:pt>
                <c:pt idx="300">
                  <c:v>231.95</c:v>
                </c:pt>
                <c:pt idx="301">
                  <c:v>232.12</c:v>
                </c:pt>
                <c:pt idx="302">
                  <c:v>232.28</c:v>
                </c:pt>
                <c:pt idx="303">
                  <c:v>232.44</c:v>
                </c:pt>
                <c:pt idx="304">
                  <c:v>232.6</c:v>
                </c:pt>
                <c:pt idx="305">
                  <c:v>232.76</c:v>
                </c:pt>
                <c:pt idx="306">
                  <c:v>232.92</c:v>
                </c:pt>
                <c:pt idx="307">
                  <c:v>233.08</c:v>
                </c:pt>
                <c:pt idx="308">
                  <c:v>233.23</c:v>
                </c:pt>
                <c:pt idx="309">
                  <c:v>233.39</c:v>
                </c:pt>
                <c:pt idx="310">
                  <c:v>233.54</c:v>
                </c:pt>
                <c:pt idx="311">
                  <c:v>233.69</c:v>
                </c:pt>
                <c:pt idx="312">
                  <c:v>233.84</c:v>
                </c:pt>
                <c:pt idx="313">
                  <c:v>233.99</c:v>
                </c:pt>
                <c:pt idx="314">
                  <c:v>234.13</c:v>
                </c:pt>
                <c:pt idx="315">
                  <c:v>234.28</c:v>
                </c:pt>
                <c:pt idx="316">
                  <c:v>234.42</c:v>
                </c:pt>
                <c:pt idx="317">
                  <c:v>234.57</c:v>
                </c:pt>
                <c:pt idx="318">
                  <c:v>234.71</c:v>
                </c:pt>
                <c:pt idx="319">
                  <c:v>234.85</c:v>
                </c:pt>
                <c:pt idx="320">
                  <c:v>234.99</c:v>
                </c:pt>
                <c:pt idx="321">
                  <c:v>235.12</c:v>
                </c:pt>
                <c:pt idx="322">
                  <c:v>235.26</c:v>
                </c:pt>
                <c:pt idx="323">
                  <c:v>235.39</c:v>
                </c:pt>
                <c:pt idx="324">
                  <c:v>235.52</c:v>
                </c:pt>
                <c:pt idx="325">
                  <c:v>235.66</c:v>
                </c:pt>
                <c:pt idx="326">
                  <c:v>235.79</c:v>
                </c:pt>
                <c:pt idx="327">
                  <c:v>235.91</c:v>
                </c:pt>
                <c:pt idx="328">
                  <c:v>236.04</c:v>
                </c:pt>
                <c:pt idx="329">
                  <c:v>236.17</c:v>
                </c:pt>
                <c:pt idx="330">
                  <c:v>236.29</c:v>
                </c:pt>
                <c:pt idx="331">
                  <c:v>236.41</c:v>
                </c:pt>
                <c:pt idx="332">
                  <c:v>236.53</c:v>
                </c:pt>
                <c:pt idx="333">
                  <c:v>236.66</c:v>
                </c:pt>
                <c:pt idx="334">
                  <c:v>236.77</c:v>
                </c:pt>
                <c:pt idx="335">
                  <c:v>236.89</c:v>
                </c:pt>
                <c:pt idx="336">
                  <c:v>237.01</c:v>
                </c:pt>
                <c:pt idx="337">
                  <c:v>237.12</c:v>
                </c:pt>
                <c:pt idx="338">
                  <c:v>237.24</c:v>
                </c:pt>
                <c:pt idx="339">
                  <c:v>237.35</c:v>
                </c:pt>
                <c:pt idx="340">
                  <c:v>237.46</c:v>
                </c:pt>
                <c:pt idx="341">
                  <c:v>237.57</c:v>
                </c:pt>
                <c:pt idx="342">
                  <c:v>237.68</c:v>
                </c:pt>
                <c:pt idx="343">
                  <c:v>237.78</c:v>
                </c:pt>
                <c:pt idx="344">
                  <c:v>237.89</c:v>
                </c:pt>
                <c:pt idx="345">
                  <c:v>237.99</c:v>
                </c:pt>
                <c:pt idx="346">
                  <c:v>238.1</c:v>
                </c:pt>
                <c:pt idx="347">
                  <c:v>238.2</c:v>
                </c:pt>
                <c:pt idx="348">
                  <c:v>238.3</c:v>
                </c:pt>
                <c:pt idx="349">
                  <c:v>238.4</c:v>
                </c:pt>
                <c:pt idx="350">
                  <c:v>238.5</c:v>
                </c:pt>
                <c:pt idx="351">
                  <c:v>238.59</c:v>
                </c:pt>
                <c:pt idx="352">
                  <c:v>238.69</c:v>
                </c:pt>
                <c:pt idx="353">
                  <c:v>238.78</c:v>
                </c:pt>
                <c:pt idx="354">
                  <c:v>238.88</c:v>
                </c:pt>
                <c:pt idx="355">
                  <c:v>238.97</c:v>
                </c:pt>
                <c:pt idx="356">
                  <c:v>239.06</c:v>
                </c:pt>
                <c:pt idx="357">
                  <c:v>239.15</c:v>
                </c:pt>
                <c:pt idx="358">
                  <c:v>239.24</c:v>
                </c:pt>
                <c:pt idx="359">
                  <c:v>239.33</c:v>
                </c:pt>
                <c:pt idx="360">
                  <c:v>239.41</c:v>
                </c:pt>
                <c:pt idx="361">
                  <c:v>239.5</c:v>
                </c:pt>
                <c:pt idx="362">
                  <c:v>239.58</c:v>
                </c:pt>
                <c:pt idx="363">
                  <c:v>239.67</c:v>
                </c:pt>
                <c:pt idx="364">
                  <c:v>239.75</c:v>
                </c:pt>
                <c:pt idx="365">
                  <c:v>239.83</c:v>
                </c:pt>
                <c:pt idx="366">
                  <c:v>239.91</c:v>
                </c:pt>
                <c:pt idx="367">
                  <c:v>239.99</c:v>
                </c:pt>
                <c:pt idx="368">
                  <c:v>240.07</c:v>
                </c:pt>
                <c:pt idx="369">
                  <c:v>240.15</c:v>
                </c:pt>
                <c:pt idx="370">
                  <c:v>240.22</c:v>
                </c:pt>
                <c:pt idx="371">
                  <c:v>240.3</c:v>
                </c:pt>
                <c:pt idx="372">
                  <c:v>240.37</c:v>
                </c:pt>
                <c:pt idx="373">
                  <c:v>240.45</c:v>
                </c:pt>
                <c:pt idx="374">
                  <c:v>240.52</c:v>
                </c:pt>
                <c:pt idx="375">
                  <c:v>240.59</c:v>
                </c:pt>
                <c:pt idx="376">
                  <c:v>240.66</c:v>
                </c:pt>
                <c:pt idx="377">
                  <c:v>240.73</c:v>
                </c:pt>
                <c:pt idx="378">
                  <c:v>240.8</c:v>
                </c:pt>
                <c:pt idx="379">
                  <c:v>240.87</c:v>
                </c:pt>
                <c:pt idx="380">
                  <c:v>240.94</c:v>
                </c:pt>
                <c:pt idx="381">
                  <c:v>241</c:v>
                </c:pt>
                <c:pt idx="382">
                  <c:v>241.07</c:v>
                </c:pt>
                <c:pt idx="383">
                  <c:v>241.13</c:v>
                </c:pt>
                <c:pt idx="384">
                  <c:v>241.2</c:v>
                </c:pt>
                <c:pt idx="385">
                  <c:v>241.26</c:v>
                </c:pt>
                <c:pt idx="386">
                  <c:v>241.32</c:v>
                </c:pt>
                <c:pt idx="387">
                  <c:v>241.38</c:v>
                </c:pt>
                <c:pt idx="388">
                  <c:v>241.44</c:v>
                </c:pt>
                <c:pt idx="389">
                  <c:v>241.5</c:v>
                </c:pt>
                <c:pt idx="390">
                  <c:v>241.56</c:v>
                </c:pt>
                <c:pt idx="391">
                  <c:v>241.62</c:v>
                </c:pt>
                <c:pt idx="392">
                  <c:v>241.68</c:v>
                </c:pt>
                <c:pt idx="393">
                  <c:v>241.73</c:v>
                </c:pt>
                <c:pt idx="394">
                  <c:v>241.79</c:v>
                </c:pt>
                <c:pt idx="395">
                  <c:v>241.85</c:v>
                </c:pt>
                <c:pt idx="396">
                  <c:v>241.9</c:v>
                </c:pt>
                <c:pt idx="397">
                  <c:v>241.96</c:v>
                </c:pt>
                <c:pt idx="398">
                  <c:v>242.01</c:v>
                </c:pt>
                <c:pt idx="399">
                  <c:v>242.06</c:v>
                </c:pt>
                <c:pt idx="400">
                  <c:v>242.11</c:v>
                </c:pt>
                <c:pt idx="401">
                  <c:v>242.16</c:v>
                </c:pt>
                <c:pt idx="402">
                  <c:v>242.21</c:v>
                </c:pt>
                <c:pt idx="403">
                  <c:v>242.26</c:v>
                </c:pt>
                <c:pt idx="404">
                  <c:v>242.31</c:v>
                </c:pt>
                <c:pt idx="405">
                  <c:v>242.36</c:v>
                </c:pt>
                <c:pt idx="406">
                  <c:v>242.41</c:v>
                </c:pt>
                <c:pt idx="407">
                  <c:v>242.46</c:v>
                </c:pt>
                <c:pt idx="408">
                  <c:v>242.5</c:v>
                </c:pt>
                <c:pt idx="409">
                  <c:v>242.55</c:v>
                </c:pt>
                <c:pt idx="410">
                  <c:v>242.6</c:v>
                </c:pt>
                <c:pt idx="411">
                  <c:v>242.64</c:v>
                </c:pt>
                <c:pt idx="412">
                  <c:v>242.69</c:v>
                </c:pt>
                <c:pt idx="413">
                  <c:v>242.73</c:v>
                </c:pt>
                <c:pt idx="414">
                  <c:v>242.77</c:v>
                </c:pt>
                <c:pt idx="415">
                  <c:v>242.82</c:v>
                </c:pt>
                <c:pt idx="416">
                  <c:v>242.86</c:v>
                </c:pt>
                <c:pt idx="417">
                  <c:v>242.9</c:v>
                </c:pt>
                <c:pt idx="418">
                  <c:v>242.94</c:v>
                </c:pt>
                <c:pt idx="419">
                  <c:v>242.98</c:v>
                </c:pt>
                <c:pt idx="420">
                  <c:v>243.02</c:v>
                </c:pt>
                <c:pt idx="421">
                  <c:v>243.06</c:v>
                </c:pt>
                <c:pt idx="422">
                  <c:v>243.1</c:v>
                </c:pt>
                <c:pt idx="423">
                  <c:v>243.14</c:v>
                </c:pt>
                <c:pt idx="424">
                  <c:v>243.18</c:v>
                </c:pt>
                <c:pt idx="425">
                  <c:v>243.21</c:v>
                </c:pt>
                <c:pt idx="426">
                  <c:v>243.25</c:v>
                </c:pt>
                <c:pt idx="427">
                  <c:v>243.29</c:v>
                </c:pt>
                <c:pt idx="428">
                  <c:v>243.32</c:v>
                </c:pt>
                <c:pt idx="429">
                  <c:v>243.36</c:v>
                </c:pt>
                <c:pt idx="430">
                  <c:v>243.39</c:v>
                </c:pt>
                <c:pt idx="431">
                  <c:v>243.43</c:v>
                </c:pt>
                <c:pt idx="432">
                  <c:v>243.46</c:v>
                </c:pt>
                <c:pt idx="433">
                  <c:v>243.5</c:v>
                </c:pt>
                <c:pt idx="434">
                  <c:v>243.53</c:v>
                </c:pt>
                <c:pt idx="435">
                  <c:v>243.56</c:v>
                </c:pt>
                <c:pt idx="436">
                  <c:v>243.59</c:v>
                </c:pt>
                <c:pt idx="437">
                  <c:v>243.63</c:v>
                </c:pt>
                <c:pt idx="438">
                  <c:v>243.66</c:v>
                </c:pt>
                <c:pt idx="439">
                  <c:v>243.69</c:v>
                </c:pt>
                <c:pt idx="440">
                  <c:v>243.72</c:v>
                </c:pt>
                <c:pt idx="441">
                  <c:v>243.75</c:v>
                </c:pt>
                <c:pt idx="442">
                  <c:v>243.78</c:v>
                </c:pt>
                <c:pt idx="443">
                  <c:v>243.81</c:v>
                </c:pt>
                <c:pt idx="444">
                  <c:v>243.84</c:v>
                </c:pt>
                <c:pt idx="445">
                  <c:v>243.87</c:v>
                </c:pt>
                <c:pt idx="446">
                  <c:v>243.9</c:v>
                </c:pt>
                <c:pt idx="447">
                  <c:v>243.93</c:v>
                </c:pt>
                <c:pt idx="448">
                  <c:v>243.95</c:v>
                </c:pt>
                <c:pt idx="449">
                  <c:v>243.98</c:v>
                </c:pt>
                <c:pt idx="450">
                  <c:v>244.01</c:v>
                </c:pt>
                <c:pt idx="451">
                  <c:v>244.03</c:v>
                </c:pt>
                <c:pt idx="452">
                  <c:v>244.06</c:v>
                </c:pt>
                <c:pt idx="453">
                  <c:v>244.09</c:v>
                </c:pt>
                <c:pt idx="454">
                  <c:v>244.11</c:v>
                </c:pt>
                <c:pt idx="455">
                  <c:v>244.14</c:v>
                </c:pt>
                <c:pt idx="456">
                  <c:v>244.16</c:v>
                </c:pt>
                <c:pt idx="457">
                  <c:v>244.19</c:v>
                </c:pt>
                <c:pt idx="458">
                  <c:v>244.21</c:v>
                </c:pt>
                <c:pt idx="459">
                  <c:v>244.24</c:v>
                </c:pt>
                <c:pt idx="460">
                  <c:v>244.26</c:v>
                </c:pt>
                <c:pt idx="461">
                  <c:v>244.28</c:v>
                </c:pt>
                <c:pt idx="462">
                  <c:v>244.31</c:v>
                </c:pt>
                <c:pt idx="463">
                  <c:v>244.33</c:v>
                </c:pt>
                <c:pt idx="464">
                  <c:v>244.35</c:v>
                </c:pt>
                <c:pt idx="465">
                  <c:v>244.38</c:v>
                </c:pt>
                <c:pt idx="466">
                  <c:v>244.4</c:v>
                </c:pt>
                <c:pt idx="467">
                  <c:v>244.42</c:v>
                </c:pt>
                <c:pt idx="468">
                  <c:v>244.44</c:v>
                </c:pt>
                <c:pt idx="469">
                  <c:v>244.46</c:v>
                </c:pt>
                <c:pt idx="470">
                  <c:v>244.48</c:v>
                </c:pt>
                <c:pt idx="471">
                  <c:v>244.5</c:v>
                </c:pt>
                <c:pt idx="472">
                  <c:v>244.53</c:v>
                </c:pt>
                <c:pt idx="473">
                  <c:v>244.55</c:v>
                </c:pt>
                <c:pt idx="474">
                  <c:v>244.57</c:v>
                </c:pt>
                <c:pt idx="475">
                  <c:v>244.59</c:v>
                </c:pt>
                <c:pt idx="476">
                  <c:v>244.61</c:v>
                </c:pt>
                <c:pt idx="477">
                  <c:v>244.62</c:v>
                </c:pt>
                <c:pt idx="478">
                  <c:v>244.64</c:v>
                </c:pt>
                <c:pt idx="479">
                  <c:v>244.66</c:v>
                </c:pt>
                <c:pt idx="480">
                  <c:v>244.68</c:v>
                </c:pt>
                <c:pt idx="481">
                  <c:v>244.7</c:v>
                </c:pt>
                <c:pt idx="482">
                  <c:v>244.72</c:v>
                </c:pt>
                <c:pt idx="483">
                  <c:v>244.74</c:v>
                </c:pt>
                <c:pt idx="484">
                  <c:v>244.75</c:v>
                </c:pt>
                <c:pt idx="485">
                  <c:v>244.77</c:v>
                </c:pt>
                <c:pt idx="486">
                  <c:v>244.79</c:v>
                </c:pt>
                <c:pt idx="487">
                  <c:v>244.8</c:v>
                </c:pt>
                <c:pt idx="488">
                  <c:v>244.82</c:v>
                </c:pt>
                <c:pt idx="489">
                  <c:v>244.84</c:v>
                </c:pt>
                <c:pt idx="490">
                  <c:v>244.85</c:v>
                </c:pt>
                <c:pt idx="491">
                  <c:v>244.87</c:v>
                </c:pt>
                <c:pt idx="492">
                  <c:v>244.89</c:v>
                </c:pt>
                <c:pt idx="493">
                  <c:v>244.9</c:v>
                </c:pt>
                <c:pt idx="494">
                  <c:v>244.92</c:v>
                </c:pt>
                <c:pt idx="495">
                  <c:v>244.93</c:v>
                </c:pt>
                <c:pt idx="496">
                  <c:v>244.95</c:v>
                </c:pt>
                <c:pt idx="497">
                  <c:v>244.96</c:v>
                </c:pt>
                <c:pt idx="498">
                  <c:v>244.98</c:v>
                </c:pt>
                <c:pt idx="499">
                  <c:v>244.99</c:v>
                </c:pt>
                <c:pt idx="500">
                  <c:v>245.01</c:v>
                </c:pt>
                <c:pt idx="501">
                  <c:v>245.02</c:v>
                </c:pt>
                <c:pt idx="502">
                  <c:v>245.04</c:v>
                </c:pt>
                <c:pt idx="503">
                  <c:v>245.05</c:v>
                </c:pt>
                <c:pt idx="504">
                  <c:v>245.07</c:v>
                </c:pt>
                <c:pt idx="505">
                  <c:v>245.08</c:v>
                </c:pt>
                <c:pt idx="506">
                  <c:v>245.09</c:v>
                </c:pt>
                <c:pt idx="507">
                  <c:v>245.11</c:v>
                </c:pt>
                <c:pt idx="508">
                  <c:v>245.12</c:v>
                </c:pt>
                <c:pt idx="509">
                  <c:v>245.13</c:v>
                </c:pt>
                <c:pt idx="510">
                  <c:v>245.15</c:v>
                </c:pt>
                <c:pt idx="511">
                  <c:v>245.16</c:v>
                </c:pt>
                <c:pt idx="512">
                  <c:v>245.17</c:v>
                </c:pt>
                <c:pt idx="513">
                  <c:v>245.18</c:v>
                </c:pt>
                <c:pt idx="514">
                  <c:v>245.2</c:v>
                </c:pt>
                <c:pt idx="515">
                  <c:v>245.21</c:v>
                </c:pt>
                <c:pt idx="516">
                  <c:v>245.22</c:v>
                </c:pt>
                <c:pt idx="517">
                  <c:v>245.23</c:v>
                </c:pt>
                <c:pt idx="518">
                  <c:v>245.24</c:v>
                </c:pt>
                <c:pt idx="519">
                  <c:v>245.26</c:v>
                </c:pt>
                <c:pt idx="520">
                  <c:v>245.27</c:v>
                </c:pt>
                <c:pt idx="521">
                  <c:v>245.28</c:v>
                </c:pt>
                <c:pt idx="522">
                  <c:v>245.29</c:v>
                </c:pt>
                <c:pt idx="523">
                  <c:v>245.3</c:v>
                </c:pt>
                <c:pt idx="524">
                  <c:v>245.31</c:v>
                </c:pt>
                <c:pt idx="525">
                  <c:v>245.32</c:v>
                </c:pt>
                <c:pt idx="526">
                  <c:v>245.33</c:v>
                </c:pt>
                <c:pt idx="527">
                  <c:v>245.34</c:v>
                </c:pt>
                <c:pt idx="528">
                  <c:v>245.35</c:v>
                </c:pt>
                <c:pt idx="529">
                  <c:v>245.36</c:v>
                </c:pt>
                <c:pt idx="530">
                  <c:v>245.37</c:v>
                </c:pt>
                <c:pt idx="531">
                  <c:v>245.38</c:v>
                </c:pt>
                <c:pt idx="532">
                  <c:v>245.39</c:v>
                </c:pt>
                <c:pt idx="533">
                  <c:v>245.4</c:v>
                </c:pt>
                <c:pt idx="534">
                  <c:v>245.41</c:v>
                </c:pt>
                <c:pt idx="535">
                  <c:v>245.42</c:v>
                </c:pt>
                <c:pt idx="536">
                  <c:v>245.43</c:v>
                </c:pt>
                <c:pt idx="537">
                  <c:v>245.44</c:v>
                </c:pt>
                <c:pt idx="538">
                  <c:v>245.45</c:v>
                </c:pt>
                <c:pt idx="539">
                  <c:v>245.46</c:v>
                </c:pt>
                <c:pt idx="540">
                  <c:v>245.47</c:v>
                </c:pt>
                <c:pt idx="541">
                  <c:v>245.48</c:v>
                </c:pt>
                <c:pt idx="542">
                  <c:v>245.49</c:v>
                </c:pt>
                <c:pt idx="543">
                  <c:v>245.5</c:v>
                </c:pt>
                <c:pt idx="544">
                  <c:v>245.51</c:v>
                </c:pt>
                <c:pt idx="545">
                  <c:v>245.51</c:v>
                </c:pt>
                <c:pt idx="546">
                  <c:v>245.52</c:v>
                </c:pt>
                <c:pt idx="547">
                  <c:v>245.53</c:v>
                </c:pt>
                <c:pt idx="548">
                  <c:v>245.54</c:v>
                </c:pt>
                <c:pt idx="549">
                  <c:v>245.55</c:v>
                </c:pt>
                <c:pt idx="550">
                  <c:v>245.56</c:v>
                </c:pt>
                <c:pt idx="551">
                  <c:v>245.56</c:v>
                </c:pt>
                <c:pt idx="552">
                  <c:v>245.57</c:v>
                </c:pt>
                <c:pt idx="553">
                  <c:v>245.58</c:v>
                </c:pt>
                <c:pt idx="554">
                  <c:v>245.59</c:v>
                </c:pt>
                <c:pt idx="555">
                  <c:v>245.6</c:v>
                </c:pt>
                <c:pt idx="556">
                  <c:v>245.6</c:v>
                </c:pt>
                <c:pt idx="557">
                  <c:v>245.6</c:v>
                </c:pt>
                <c:pt idx="558">
                  <c:v>245.61</c:v>
                </c:pt>
                <c:pt idx="559">
                  <c:v>245.61</c:v>
                </c:pt>
                <c:pt idx="560">
                  <c:v>245.62</c:v>
                </c:pt>
                <c:pt idx="561">
                  <c:v>245.61</c:v>
                </c:pt>
                <c:pt idx="562">
                  <c:v>245.6</c:v>
                </c:pt>
                <c:pt idx="563">
                  <c:v>245.57</c:v>
                </c:pt>
                <c:pt idx="564">
                  <c:v>245.53</c:v>
                </c:pt>
                <c:pt idx="565">
                  <c:v>245.48</c:v>
                </c:pt>
                <c:pt idx="566">
                  <c:v>245.41</c:v>
                </c:pt>
                <c:pt idx="567">
                  <c:v>245.33</c:v>
                </c:pt>
                <c:pt idx="568">
                  <c:v>245.23</c:v>
                </c:pt>
                <c:pt idx="569">
                  <c:v>245.13</c:v>
                </c:pt>
                <c:pt idx="570">
                  <c:v>245.01</c:v>
                </c:pt>
                <c:pt idx="571">
                  <c:v>244.87</c:v>
                </c:pt>
                <c:pt idx="572">
                  <c:v>244.73</c:v>
                </c:pt>
                <c:pt idx="573">
                  <c:v>244.58</c:v>
                </c:pt>
                <c:pt idx="574">
                  <c:v>244.41</c:v>
                </c:pt>
                <c:pt idx="575">
                  <c:v>244.24</c:v>
                </c:pt>
                <c:pt idx="576">
                  <c:v>244.06</c:v>
                </c:pt>
                <c:pt idx="577">
                  <c:v>243.87</c:v>
                </c:pt>
                <c:pt idx="578">
                  <c:v>243.67</c:v>
                </c:pt>
                <c:pt idx="579">
                  <c:v>243.47</c:v>
                </c:pt>
                <c:pt idx="580">
                  <c:v>243.26</c:v>
                </c:pt>
                <c:pt idx="581">
                  <c:v>243.04</c:v>
                </c:pt>
                <c:pt idx="582">
                  <c:v>242.82</c:v>
                </c:pt>
                <c:pt idx="583">
                  <c:v>242.6</c:v>
                </c:pt>
                <c:pt idx="584">
                  <c:v>242.37</c:v>
                </c:pt>
                <c:pt idx="585">
                  <c:v>242.13</c:v>
                </c:pt>
                <c:pt idx="586">
                  <c:v>241.89</c:v>
                </c:pt>
                <c:pt idx="587">
                  <c:v>241.65</c:v>
                </c:pt>
                <c:pt idx="588">
                  <c:v>241.41</c:v>
                </c:pt>
                <c:pt idx="589">
                  <c:v>241.16</c:v>
                </c:pt>
                <c:pt idx="590">
                  <c:v>240.91</c:v>
                </c:pt>
                <c:pt idx="591">
                  <c:v>240.66</c:v>
                </c:pt>
                <c:pt idx="592">
                  <c:v>240.41</c:v>
                </c:pt>
                <c:pt idx="593">
                  <c:v>240.15</c:v>
                </c:pt>
                <c:pt idx="594">
                  <c:v>239.89</c:v>
                </c:pt>
                <c:pt idx="595">
                  <c:v>239.64</c:v>
                </c:pt>
                <c:pt idx="596">
                  <c:v>239.38</c:v>
                </c:pt>
                <c:pt idx="597">
                  <c:v>239.12</c:v>
                </c:pt>
                <c:pt idx="598">
                  <c:v>238.85</c:v>
                </c:pt>
                <c:pt idx="599">
                  <c:v>238.59</c:v>
                </c:pt>
                <c:pt idx="600">
                  <c:v>238.33</c:v>
                </c:pt>
                <c:pt idx="601">
                  <c:v>238.07</c:v>
                </c:pt>
                <c:pt idx="602">
                  <c:v>237.8</c:v>
                </c:pt>
                <c:pt idx="603">
                  <c:v>237.54</c:v>
                </c:pt>
                <c:pt idx="604">
                  <c:v>237.28</c:v>
                </c:pt>
                <c:pt idx="605">
                  <c:v>237.01</c:v>
                </c:pt>
                <c:pt idx="606">
                  <c:v>236.75</c:v>
                </c:pt>
                <c:pt idx="607">
                  <c:v>236.49</c:v>
                </c:pt>
                <c:pt idx="608">
                  <c:v>236.22</c:v>
                </c:pt>
                <c:pt idx="609">
                  <c:v>235.96</c:v>
                </c:pt>
                <c:pt idx="610">
                  <c:v>235.7</c:v>
                </c:pt>
                <c:pt idx="611">
                  <c:v>235.44</c:v>
                </c:pt>
                <c:pt idx="612">
                  <c:v>235.18</c:v>
                </c:pt>
                <c:pt idx="613">
                  <c:v>234.92</c:v>
                </c:pt>
                <c:pt idx="614">
                  <c:v>234.66</c:v>
                </c:pt>
                <c:pt idx="615">
                  <c:v>234.4</c:v>
                </c:pt>
                <c:pt idx="616">
                  <c:v>234.14</c:v>
                </c:pt>
                <c:pt idx="617">
                  <c:v>233.89</c:v>
                </c:pt>
                <c:pt idx="618">
                  <c:v>233.63</c:v>
                </c:pt>
                <c:pt idx="619">
                  <c:v>233.38</c:v>
                </c:pt>
                <c:pt idx="620">
                  <c:v>233.12</c:v>
                </c:pt>
                <c:pt idx="621">
                  <c:v>232.87</c:v>
                </c:pt>
                <c:pt idx="622">
                  <c:v>232.62</c:v>
                </c:pt>
                <c:pt idx="623">
                  <c:v>232.37</c:v>
                </c:pt>
                <c:pt idx="624">
                  <c:v>232.12</c:v>
                </c:pt>
                <c:pt idx="625">
                  <c:v>231.87</c:v>
                </c:pt>
                <c:pt idx="626">
                  <c:v>231.63</c:v>
                </c:pt>
                <c:pt idx="627">
                  <c:v>231.38</c:v>
                </c:pt>
                <c:pt idx="628">
                  <c:v>231.13</c:v>
                </c:pt>
                <c:pt idx="629">
                  <c:v>230.89</c:v>
                </c:pt>
                <c:pt idx="630">
                  <c:v>230.65</c:v>
                </c:pt>
                <c:pt idx="631">
                  <c:v>230.41</c:v>
                </c:pt>
                <c:pt idx="632">
                  <c:v>230.17</c:v>
                </c:pt>
                <c:pt idx="633">
                  <c:v>229.93</c:v>
                </c:pt>
                <c:pt idx="634">
                  <c:v>229.69</c:v>
                </c:pt>
                <c:pt idx="635">
                  <c:v>229.46</c:v>
                </c:pt>
                <c:pt idx="636">
                  <c:v>229.22</c:v>
                </c:pt>
                <c:pt idx="637">
                  <c:v>228.99</c:v>
                </c:pt>
                <c:pt idx="638">
                  <c:v>228.75</c:v>
                </c:pt>
                <c:pt idx="639">
                  <c:v>228.52</c:v>
                </c:pt>
                <c:pt idx="640">
                  <c:v>228.29</c:v>
                </c:pt>
                <c:pt idx="641">
                  <c:v>228.06</c:v>
                </c:pt>
                <c:pt idx="642">
                  <c:v>227.84</c:v>
                </c:pt>
                <c:pt idx="643">
                  <c:v>227.61</c:v>
                </c:pt>
                <c:pt idx="644">
                  <c:v>227.39</c:v>
                </c:pt>
                <c:pt idx="645">
                  <c:v>227.16</c:v>
                </c:pt>
                <c:pt idx="646">
                  <c:v>226.94</c:v>
                </c:pt>
                <c:pt idx="647">
                  <c:v>226.72</c:v>
                </c:pt>
                <c:pt idx="648">
                  <c:v>226.5</c:v>
                </c:pt>
                <c:pt idx="649">
                  <c:v>226.28</c:v>
                </c:pt>
                <c:pt idx="650">
                  <c:v>226.06</c:v>
                </c:pt>
                <c:pt idx="651">
                  <c:v>225.85</c:v>
                </c:pt>
                <c:pt idx="652">
                  <c:v>225.63</c:v>
                </c:pt>
                <c:pt idx="653">
                  <c:v>225.42</c:v>
                </c:pt>
                <c:pt idx="654">
                  <c:v>225.21</c:v>
                </c:pt>
                <c:pt idx="655">
                  <c:v>224.99</c:v>
                </c:pt>
                <c:pt idx="656">
                  <c:v>224.78</c:v>
                </c:pt>
                <c:pt idx="657">
                  <c:v>224.58</c:v>
                </c:pt>
                <c:pt idx="658">
                  <c:v>224.37</c:v>
                </c:pt>
                <c:pt idx="659">
                  <c:v>224.16</c:v>
                </c:pt>
                <c:pt idx="660">
                  <c:v>223.96</c:v>
                </c:pt>
                <c:pt idx="661">
                  <c:v>223.76</c:v>
                </c:pt>
                <c:pt idx="662">
                  <c:v>223.56</c:v>
                </c:pt>
                <c:pt idx="663">
                  <c:v>223.37</c:v>
                </c:pt>
                <c:pt idx="664">
                  <c:v>223.17</c:v>
                </c:pt>
                <c:pt idx="665">
                  <c:v>222.97</c:v>
                </c:pt>
                <c:pt idx="666">
                  <c:v>222.78</c:v>
                </c:pt>
                <c:pt idx="667">
                  <c:v>222.58</c:v>
                </c:pt>
                <c:pt idx="668">
                  <c:v>222.39</c:v>
                </c:pt>
                <c:pt idx="669">
                  <c:v>222.2</c:v>
                </c:pt>
                <c:pt idx="670">
                  <c:v>222.01</c:v>
                </c:pt>
                <c:pt idx="671">
                  <c:v>221.82</c:v>
                </c:pt>
                <c:pt idx="672">
                  <c:v>221.63</c:v>
                </c:pt>
                <c:pt idx="673">
                  <c:v>221.44</c:v>
                </c:pt>
                <c:pt idx="674">
                  <c:v>221.26</c:v>
                </c:pt>
                <c:pt idx="675">
                  <c:v>221.07</c:v>
                </c:pt>
                <c:pt idx="676">
                  <c:v>220.89</c:v>
                </c:pt>
                <c:pt idx="677">
                  <c:v>220.71</c:v>
                </c:pt>
                <c:pt idx="678">
                  <c:v>220.52</c:v>
                </c:pt>
                <c:pt idx="679">
                  <c:v>220.34</c:v>
                </c:pt>
                <c:pt idx="680">
                  <c:v>220.16</c:v>
                </c:pt>
                <c:pt idx="681">
                  <c:v>219.99</c:v>
                </c:pt>
                <c:pt idx="682">
                  <c:v>219.81</c:v>
                </c:pt>
                <c:pt idx="683">
                  <c:v>219.63</c:v>
                </c:pt>
                <c:pt idx="684">
                  <c:v>219.45</c:v>
                </c:pt>
                <c:pt idx="685">
                  <c:v>219.28</c:v>
                </c:pt>
                <c:pt idx="686">
                  <c:v>219.11</c:v>
                </c:pt>
                <c:pt idx="687">
                  <c:v>218.93</c:v>
                </c:pt>
                <c:pt idx="688">
                  <c:v>218.76</c:v>
                </c:pt>
                <c:pt idx="689">
                  <c:v>218.59</c:v>
                </c:pt>
                <c:pt idx="690">
                  <c:v>218.42</c:v>
                </c:pt>
                <c:pt idx="691">
                  <c:v>218.25</c:v>
                </c:pt>
                <c:pt idx="692">
                  <c:v>218.08</c:v>
                </c:pt>
                <c:pt idx="693">
                  <c:v>217.91</c:v>
                </c:pt>
                <c:pt idx="694">
                  <c:v>217.75</c:v>
                </c:pt>
                <c:pt idx="695">
                  <c:v>217.58</c:v>
                </c:pt>
                <c:pt idx="696">
                  <c:v>217.42</c:v>
                </c:pt>
                <c:pt idx="697">
                  <c:v>217.25</c:v>
                </c:pt>
                <c:pt idx="698">
                  <c:v>217.09</c:v>
                </c:pt>
                <c:pt idx="699">
                  <c:v>216.93</c:v>
                </c:pt>
                <c:pt idx="700">
                  <c:v>216.77</c:v>
                </c:pt>
                <c:pt idx="701">
                  <c:v>216.61</c:v>
                </c:pt>
                <c:pt idx="702">
                  <c:v>216.45</c:v>
                </c:pt>
                <c:pt idx="703">
                  <c:v>216.29</c:v>
                </c:pt>
                <c:pt idx="704">
                  <c:v>216.13</c:v>
                </c:pt>
                <c:pt idx="705">
                  <c:v>215.97</c:v>
                </c:pt>
                <c:pt idx="706">
                  <c:v>215.82</c:v>
                </c:pt>
                <c:pt idx="707">
                  <c:v>215.66</c:v>
                </c:pt>
                <c:pt idx="708">
                  <c:v>215.51</c:v>
                </c:pt>
                <c:pt idx="709">
                  <c:v>215.35</c:v>
                </c:pt>
                <c:pt idx="710">
                  <c:v>215.2</c:v>
                </c:pt>
                <c:pt idx="711">
                  <c:v>215.05</c:v>
                </c:pt>
                <c:pt idx="712">
                  <c:v>214.9</c:v>
                </c:pt>
                <c:pt idx="713">
                  <c:v>214.75</c:v>
                </c:pt>
                <c:pt idx="714">
                  <c:v>214.6</c:v>
                </c:pt>
                <c:pt idx="715">
                  <c:v>214.45</c:v>
                </c:pt>
                <c:pt idx="716">
                  <c:v>214.3</c:v>
                </c:pt>
                <c:pt idx="717">
                  <c:v>214.15</c:v>
                </c:pt>
                <c:pt idx="718">
                  <c:v>214.01</c:v>
                </c:pt>
                <c:pt idx="719">
                  <c:v>213.86</c:v>
                </c:pt>
                <c:pt idx="720">
                  <c:v>213.71</c:v>
                </c:pt>
                <c:pt idx="721">
                  <c:v>213.57</c:v>
                </c:pt>
                <c:pt idx="722">
                  <c:v>213.42</c:v>
                </c:pt>
                <c:pt idx="723">
                  <c:v>213.28</c:v>
                </c:pt>
                <c:pt idx="724">
                  <c:v>213.14</c:v>
                </c:pt>
                <c:pt idx="725">
                  <c:v>213</c:v>
                </c:pt>
                <c:pt idx="726">
                  <c:v>212.86</c:v>
                </c:pt>
                <c:pt idx="727">
                  <c:v>212.72</c:v>
                </c:pt>
                <c:pt idx="728">
                  <c:v>212.58</c:v>
                </c:pt>
                <c:pt idx="729">
                  <c:v>212.44</c:v>
                </c:pt>
                <c:pt idx="730">
                  <c:v>212.3</c:v>
                </c:pt>
                <c:pt idx="731">
                  <c:v>212.16</c:v>
                </c:pt>
                <c:pt idx="732">
                  <c:v>212.02</c:v>
                </c:pt>
                <c:pt idx="733">
                  <c:v>211.89</c:v>
                </c:pt>
                <c:pt idx="734">
                  <c:v>211.75</c:v>
                </c:pt>
                <c:pt idx="735">
                  <c:v>211.62</c:v>
                </c:pt>
                <c:pt idx="736">
                  <c:v>211.48</c:v>
                </c:pt>
                <c:pt idx="737">
                  <c:v>211.35</c:v>
                </c:pt>
                <c:pt idx="738">
                  <c:v>211.21</c:v>
                </c:pt>
                <c:pt idx="739">
                  <c:v>211.08</c:v>
                </c:pt>
                <c:pt idx="740">
                  <c:v>210.95</c:v>
                </c:pt>
                <c:pt idx="741">
                  <c:v>210.82</c:v>
                </c:pt>
                <c:pt idx="742">
                  <c:v>210.69</c:v>
                </c:pt>
                <c:pt idx="743">
                  <c:v>210.56</c:v>
                </c:pt>
                <c:pt idx="744">
                  <c:v>210.43</c:v>
                </c:pt>
                <c:pt idx="745">
                  <c:v>210.3</c:v>
                </c:pt>
                <c:pt idx="746">
                  <c:v>210.17</c:v>
                </c:pt>
                <c:pt idx="747">
                  <c:v>210.04</c:v>
                </c:pt>
                <c:pt idx="748">
                  <c:v>209.91</c:v>
                </c:pt>
                <c:pt idx="749">
                  <c:v>209.79</c:v>
                </c:pt>
                <c:pt idx="750">
                  <c:v>209.66</c:v>
                </c:pt>
                <c:pt idx="751">
                  <c:v>209.54</c:v>
                </c:pt>
                <c:pt idx="752">
                  <c:v>209.41</c:v>
                </c:pt>
                <c:pt idx="753">
                  <c:v>209.29</c:v>
                </c:pt>
                <c:pt idx="754">
                  <c:v>209.16</c:v>
                </c:pt>
                <c:pt idx="755">
                  <c:v>209.04</c:v>
                </c:pt>
                <c:pt idx="756">
                  <c:v>208.92</c:v>
                </c:pt>
                <c:pt idx="757">
                  <c:v>208.79</c:v>
                </c:pt>
                <c:pt idx="758">
                  <c:v>208.67</c:v>
                </c:pt>
                <c:pt idx="759">
                  <c:v>208.55</c:v>
                </c:pt>
                <c:pt idx="760">
                  <c:v>208.43</c:v>
                </c:pt>
                <c:pt idx="761">
                  <c:v>208.31</c:v>
                </c:pt>
                <c:pt idx="762">
                  <c:v>208.19</c:v>
                </c:pt>
                <c:pt idx="763">
                  <c:v>208.07</c:v>
                </c:pt>
                <c:pt idx="764">
                  <c:v>207.95</c:v>
                </c:pt>
                <c:pt idx="765">
                  <c:v>207.84</c:v>
                </c:pt>
                <c:pt idx="766">
                  <c:v>207.72</c:v>
                </c:pt>
                <c:pt idx="767">
                  <c:v>207.6</c:v>
                </c:pt>
                <c:pt idx="768">
                  <c:v>207.48</c:v>
                </c:pt>
                <c:pt idx="769">
                  <c:v>207.37</c:v>
                </c:pt>
                <c:pt idx="770">
                  <c:v>207.25</c:v>
                </c:pt>
                <c:pt idx="771">
                  <c:v>207.14</c:v>
                </c:pt>
                <c:pt idx="772">
                  <c:v>207.02</c:v>
                </c:pt>
                <c:pt idx="773">
                  <c:v>206.91</c:v>
                </c:pt>
                <c:pt idx="774">
                  <c:v>206.91</c:v>
                </c:pt>
                <c:pt idx="775">
                  <c:v>206.8</c:v>
                </c:pt>
                <c:pt idx="776">
                  <c:v>206.68</c:v>
                </c:pt>
                <c:pt idx="777">
                  <c:v>206.58</c:v>
                </c:pt>
                <c:pt idx="778">
                  <c:v>206.48</c:v>
                </c:pt>
                <c:pt idx="779">
                  <c:v>206.39</c:v>
                </c:pt>
                <c:pt idx="780">
                  <c:v>206.31</c:v>
                </c:pt>
                <c:pt idx="781">
                  <c:v>206.24</c:v>
                </c:pt>
                <c:pt idx="782">
                  <c:v>206.19</c:v>
                </c:pt>
                <c:pt idx="783">
                  <c:v>206.15</c:v>
                </c:pt>
                <c:pt idx="784">
                  <c:v>206.13</c:v>
                </c:pt>
                <c:pt idx="785">
                  <c:v>206.12</c:v>
                </c:pt>
                <c:pt idx="786">
                  <c:v>206.12</c:v>
                </c:pt>
                <c:pt idx="787">
                  <c:v>206.14</c:v>
                </c:pt>
                <c:pt idx="788">
                  <c:v>206.18</c:v>
                </c:pt>
                <c:pt idx="789">
                  <c:v>206.22</c:v>
                </c:pt>
                <c:pt idx="790">
                  <c:v>206.28</c:v>
                </c:pt>
                <c:pt idx="791">
                  <c:v>206.35</c:v>
                </c:pt>
                <c:pt idx="792">
                  <c:v>206.43</c:v>
                </c:pt>
                <c:pt idx="793">
                  <c:v>206.52</c:v>
                </c:pt>
                <c:pt idx="794">
                  <c:v>206.62</c:v>
                </c:pt>
                <c:pt idx="795">
                  <c:v>206.73</c:v>
                </c:pt>
                <c:pt idx="796">
                  <c:v>206.85</c:v>
                </c:pt>
                <c:pt idx="797">
                  <c:v>206.98</c:v>
                </c:pt>
                <c:pt idx="798">
                  <c:v>207.12</c:v>
                </c:pt>
                <c:pt idx="799">
                  <c:v>207.26</c:v>
                </c:pt>
                <c:pt idx="800">
                  <c:v>207.41</c:v>
                </c:pt>
                <c:pt idx="801">
                  <c:v>207.57</c:v>
                </c:pt>
                <c:pt idx="802">
                  <c:v>207.73</c:v>
                </c:pt>
                <c:pt idx="803">
                  <c:v>207.9</c:v>
                </c:pt>
                <c:pt idx="804">
                  <c:v>208.08</c:v>
                </c:pt>
                <c:pt idx="805">
                  <c:v>208.26</c:v>
                </c:pt>
                <c:pt idx="806">
                  <c:v>208.44</c:v>
                </c:pt>
                <c:pt idx="807">
                  <c:v>208.63</c:v>
                </c:pt>
                <c:pt idx="808">
                  <c:v>208.82</c:v>
                </c:pt>
                <c:pt idx="809">
                  <c:v>209.02</c:v>
                </c:pt>
                <c:pt idx="810">
                  <c:v>209.22</c:v>
                </c:pt>
                <c:pt idx="811">
                  <c:v>209.43</c:v>
                </c:pt>
                <c:pt idx="812">
                  <c:v>209.63</c:v>
                </c:pt>
                <c:pt idx="813">
                  <c:v>209.84</c:v>
                </c:pt>
                <c:pt idx="814">
                  <c:v>210.06</c:v>
                </c:pt>
                <c:pt idx="815">
                  <c:v>210.27</c:v>
                </c:pt>
                <c:pt idx="816">
                  <c:v>210.49</c:v>
                </c:pt>
                <c:pt idx="817">
                  <c:v>210.71</c:v>
                </c:pt>
                <c:pt idx="818">
                  <c:v>210.93</c:v>
                </c:pt>
                <c:pt idx="819">
                  <c:v>211.16</c:v>
                </c:pt>
                <c:pt idx="820">
                  <c:v>211.38</c:v>
                </c:pt>
                <c:pt idx="821">
                  <c:v>211.61</c:v>
                </c:pt>
                <c:pt idx="822">
                  <c:v>211.83</c:v>
                </c:pt>
                <c:pt idx="823">
                  <c:v>212.06</c:v>
                </c:pt>
                <c:pt idx="824">
                  <c:v>212.29</c:v>
                </c:pt>
                <c:pt idx="825">
                  <c:v>212.53</c:v>
                </c:pt>
                <c:pt idx="826">
                  <c:v>212.77</c:v>
                </c:pt>
                <c:pt idx="827">
                  <c:v>213.01</c:v>
                </c:pt>
                <c:pt idx="828">
                  <c:v>213.25</c:v>
                </c:pt>
                <c:pt idx="829">
                  <c:v>213.49</c:v>
                </c:pt>
                <c:pt idx="830">
                  <c:v>213.73</c:v>
                </c:pt>
                <c:pt idx="831">
                  <c:v>213.97</c:v>
                </c:pt>
                <c:pt idx="832">
                  <c:v>214.2</c:v>
                </c:pt>
                <c:pt idx="833">
                  <c:v>214.44</c:v>
                </c:pt>
                <c:pt idx="834">
                  <c:v>214.68</c:v>
                </c:pt>
                <c:pt idx="835">
                  <c:v>214.92</c:v>
                </c:pt>
                <c:pt idx="836">
                  <c:v>215.16</c:v>
                </c:pt>
                <c:pt idx="837">
                  <c:v>215.4</c:v>
                </c:pt>
                <c:pt idx="838">
                  <c:v>215.63</c:v>
                </c:pt>
                <c:pt idx="839">
                  <c:v>215.87</c:v>
                </c:pt>
                <c:pt idx="840">
                  <c:v>216.11</c:v>
                </c:pt>
                <c:pt idx="841">
                  <c:v>216.34</c:v>
                </c:pt>
                <c:pt idx="842">
                  <c:v>216.57</c:v>
                </c:pt>
                <c:pt idx="843">
                  <c:v>216.81</c:v>
                </c:pt>
                <c:pt idx="844">
                  <c:v>217.04</c:v>
                </c:pt>
                <c:pt idx="845">
                  <c:v>217.27</c:v>
                </c:pt>
                <c:pt idx="846">
                  <c:v>217.5</c:v>
                </c:pt>
                <c:pt idx="847">
                  <c:v>217.73</c:v>
                </c:pt>
                <c:pt idx="848">
                  <c:v>217.96</c:v>
                </c:pt>
                <c:pt idx="849">
                  <c:v>218.19</c:v>
                </c:pt>
                <c:pt idx="850">
                  <c:v>218.41</c:v>
                </c:pt>
                <c:pt idx="851">
                  <c:v>218.64</c:v>
                </c:pt>
                <c:pt idx="852">
                  <c:v>218.86</c:v>
                </c:pt>
                <c:pt idx="853">
                  <c:v>219.08</c:v>
                </c:pt>
                <c:pt idx="854">
                  <c:v>219.3</c:v>
                </c:pt>
                <c:pt idx="855">
                  <c:v>219.52</c:v>
                </c:pt>
                <c:pt idx="856">
                  <c:v>219.74</c:v>
                </c:pt>
                <c:pt idx="857">
                  <c:v>219.96</c:v>
                </c:pt>
                <c:pt idx="858">
                  <c:v>220.17</c:v>
                </c:pt>
                <c:pt idx="859">
                  <c:v>220.39</c:v>
                </c:pt>
                <c:pt idx="860">
                  <c:v>220.6</c:v>
                </c:pt>
                <c:pt idx="861">
                  <c:v>220.81</c:v>
                </c:pt>
                <c:pt idx="862">
                  <c:v>221.02</c:v>
                </c:pt>
                <c:pt idx="863">
                  <c:v>221.23</c:v>
                </c:pt>
                <c:pt idx="864">
                  <c:v>221.43</c:v>
                </c:pt>
                <c:pt idx="865">
                  <c:v>221.64</c:v>
                </c:pt>
                <c:pt idx="866">
                  <c:v>221.84</c:v>
                </c:pt>
                <c:pt idx="867">
                  <c:v>222.04</c:v>
                </c:pt>
                <c:pt idx="868">
                  <c:v>222.25</c:v>
                </c:pt>
                <c:pt idx="869">
                  <c:v>222.44</c:v>
                </c:pt>
                <c:pt idx="870">
                  <c:v>222.64</c:v>
                </c:pt>
                <c:pt idx="871">
                  <c:v>222.84</c:v>
                </c:pt>
                <c:pt idx="872">
                  <c:v>223.03</c:v>
                </c:pt>
                <c:pt idx="873">
                  <c:v>223.22</c:v>
                </c:pt>
                <c:pt idx="874">
                  <c:v>223.41</c:v>
                </c:pt>
                <c:pt idx="875">
                  <c:v>223.6</c:v>
                </c:pt>
                <c:pt idx="876">
                  <c:v>223.79</c:v>
                </c:pt>
                <c:pt idx="877">
                  <c:v>223.98</c:v>
                </c:pt>
                <c:pt idx="878">
                  <c:v>224.16</c:v>
                </c:pt>
                <c:pt idx="879">
                  <c:v>224.35</c:v>
                </c:pt>
                <c:pt idx="880">
                  <c:v>224.53</c:v>
                </c:pt>
                <c:pt idx="881">
                  <c:v>224.71</c:v>
                </c:pt>
                <c:pt idx="882">
                  <c:v>224.88</c:v>
                </c:pt>
                <c:pt idx="883">
                  <c:v>225.06</c:v>
                </c:pt>
                <c:pt idx="884">
                  <c:v>225.24</c:v>
                </c:pt>
                <c:pt idx="885">
                  <c:v>225.41</c:v>
                </c:pt>
                <c:pt idx="886">
                  <c:v>225.58</c:v>
                </c:pt>
                <c:pt idx="887">
                  <c:v>225.75</c:v>
                </c:pt>
                <c:pt idx="888">
                  <c:v>225.92</c:v>
                </c:pt>
                <c:pt idx="889">
                  <c:v>226.09</c:v>
                </c:pt>
                <c:pt idx="890">
                  <c:v>226.25</c:v>
                </c:pt>
                <c:pt idx="891">
                  <c:v>226.42</c:v>
                </c:pt>
                <c:pt idx="892">
                  <c:v>226.58</c:v>
                </c:pt>
                <c:pt idx="893">
                  <c:v>226.74</c:v>
                </c:pt>
                <c:pt idx="894">
                  <c:v>226.9</c:v>
                </c:pt>
                <c:pt idx="895">
                  <c:v>227.06</c:v>
                </c:pt>
                <c:pt idx="896">
                  <c:v>227.22</c:v>
                </c:pt>
                <c:pt idx="897">
                  <c:v>227.37</c:v>
                </c:pt>
                <c:pt idx="898">
                  <c:v>227.53</c:v>
                </c:pt>
                <c:pt idx="899">
                  <c:v>227.68</c:v>
                </c:pt>
                <c:pt idx="900">
                  <c:v>227.83</c:v>
                </c:pt>
                <c:pt idx="901">
                  <c:v>227.98</c:v>
                </c:pt>
                <c:pt idx="902">
                  <c:v>228.13</c:v>
                </c:pt>
                <c:pt idx="903">
                  <c:v>228.27</c:v>
                </c:pt>
                <c:pt idx="904">
                  <c:v>228.42</c:v>
                </c:pt>
                <c:pt idx="905">
                  <c:v>228.56</c:v>
                </c:pt>
                <c:pt idx="906">
                  <c:v>228.7</c:v>
                </c:pt>
                <c:pt idx="907">
                  <c:v>228.85</c:v>
                </c:pt>
                <c:pt idx="908">
                  <c:v>228.98</c:v>
                </c:pt>
                <c:pt idx="909">
                  <c:v>229.12</c:v>
                </c:pt>
                <c:pt idx="910">
                  <c:v>229.26</c:v>
                </c:pt>
                <c:pt idx="911">
                  <c:v>229.39</c:v>
                </c:pt>
                <c:pt idx="912">
                  <c:v>229.53</c:v>
                </c:pt>
                <c:pt idx="913">
                  <c:v>229.66</c:v>
                </c:pt>
                <c:pt idx="914">
                  <c:v>229.79</c:v>
                </c:pt>
                <c:pt idx="915">
                  <c:v>229.92</c:v>
                </c:pt>
                <c:pt idx="916">
                  <c:v>230.05</c:v>
                </c:pt>
                <c:pt idx="917">
                  <c:v>230.18</c:v>
                </c:pt>
                <c:pt idx="918">
                  <c:v>230.3</c:v>
                </c:pt>
                <c:pt idx="919">
                  <c:v>230.43</c:v>
                </c:pt>
                <c:pt idx="920">
                  <c:v>230.55</c:v>
                </c:pt>
                <c:pt idx="921">
                  <c:v>230.67</c:v>
                </c:pt>
                <c:pt idx="922">
                  <c:v>230.79</c:v>
                </c:pt>
                <c:pt idx="923">
                  <c:v>230.91</c:v>
                </c:pt>
                <c:pt idx="924">
                  <c:v>231.03</c:v>
                </c:pt>
                <c:pt idx="925">
                  <c:v>231.15</c:v>
                </c:pt>
                <c:pt idx="926">
                  <c:v>231.27</c:v>
                </c:pt>
                <c:pt idx="927">
                  <c:v>231.38</c:v>
                </c:pt>
                <c:pt idx="928">
                  <c:v>231.49</c:v>
                </c:pt>
                <c:pt idx="929">
                  <c:v>231.61</c:v>
                </c:pt>
                <c:pt idx="930">
                  <c:v>231.72</c:v>
                </c:pt>
                <c:pt idx="931">
                  <c:v>231.83</c:v>
                </c:pt>
                <c:pt idx="932">
                  <c:v>231.94</c:v>
                </c:pt>
                <c:pt idx="933">
                  <c:v>232.05</c:v>
                </c:pt>
                <c:pt idx="934">
                  <c:v>232.15</c:v>
                </c:pt>
                <c:pt idx="935">
                  <c:v>232.26</c:v>
                </c:pt>
                <c:pt idx="936">
                  <c:v>232.36</c:v>
                </c:pt>
                <c:pt idx="937">
                  <c:v>232.47</c:v>
                </c:pt>
                <c:pt idx="938">
                  <c:v>232.57</c:v>
                </c:pt>
                <c:pt idx="939">
                  <c:v>232.67</c:v>
                </c:pt>
                <c:pt idx="940">
                  <c:v>232.77</c:v>
                </c:pt>
                <c:pt idx="941">
                  <c:v>232.87</c:v>
                </c:pt>
                <c:pt idx="942">
                  <c:v>232.97</c:v>
                </c:pt>
                <c:pt idx="943">
                  <c:v>233.07</c:v>
                </c:pt>
                <c:pt idx="944">
                  <c:v>233.16</c:v>
                </c:pt>
                <c:pt idx="945">
                  <c:v>233.26</c:v>
                </c:pt>
                <c:pt idx="946">
                  <c:v>233.35</c:v>
                </c:pt>
                <c:pt idx="947">
                  <c:v>233.45</c:v>
                </c:pt>
                <c:pt idx="948">
                  <c:v>233.54</c:v>
                </c:pt>
                <c:pt idx="949">
                  <c:v>233.63</c:v>
                </c:pt>
                <c:pt idx="950">
                  <c:v>233.72</c:v>
                </c:pt>
                <c:pt idx="951">
                  <c:v>233.81</c:v>
                </c:pt>
                <c:pt idx="952">
                  <c:v>233.9</c:v>
                </c:pt>
                <c:pt idx="953">
                  <c:v>233.99</c:v>
                </c:pt>
                <c:pt idx="954">
                  <c:v>234.08</c:v>
                </c:pt>
                <c:pt idx="955">
                  <c:v>234.16</c:v>
                </c:pt>
                <c:pt idx="956">
                  <c:v>234.25</c:v>
                </c:pt>
                <c:pt idx="957">
                  <c:v>234.33</c:v>
                </c:pt>
                <c:pt idx="958">
                  <c:v>234.42</c:v>
                </c:pt>
                <c:pt idx="959">
                  <c:v>234.5</c:v>
                </c:pt>
                <c:pt idx="960">
                  <c:v>234.58</c:v>
                </c:pt>
                <c:pt idx="961">
                  <c:v>234.66</c:v>
                </c:pt>
                <c:pt idx="962">
                  <c:v>234.74</c:v>
                </c:pt>
                <c:pt idx="963">
                  <c:v>234.82</c:v>
                </c:pt>
                <c:pt idx="964">
                  <c:v>234.9</c:v>
                </c:pt>
                <c:pt idx="965">
                  <c:v>234.98</c:v>
                </c:pt>
                <c:pt idx="966">
                  <c:v>235.06</c:v>
                </c:pt>
                <c:pt idx="967">
                  <c:v>235.13</c:v>
                </c:pt>
                <c:pt idx="968">
                  <c:v>235.21</c:v>
                </c:pt>
                <c:pt idx="969">
                  <c:v>235.29</c:v>
                </c:pt>
                <c:pt idx="970">
                  <c:v>235.36</c:v>
                </c:pt>
                <c:pt idx="971">
                  <c:v>235.43</c:v>
                </c:pt>
                <c:pt idx="972">
                  <c:v>235.51</c:v>
                </c:pt>
                <c:pt idx="973">
                  <c:v>235.58</c:v>
                </c:pt>
                <c:pt idx="974">
                  <c:v>235.65</c:v>
                </c:pt>
                <c:pt idx="975">
                  <c:v>235.72</c:v>
                </c:pt>
                <c:pt idx="976">
                  <c:v>235.79</c:v>
                </c:pt>
                <c:pt idx="977">
                  <c:v>235.86</c:v>
                </c:pt>
                <c:pt idx="978">
                  <c:v>235.93</c:v>
                </c:pt>
                <c:pt idx="979">
                  <c:v>236</c:v>
                </c:pt>
                <c:pt idx="980">
                  <c:v>236.06</c:v>
                </c:pt>
                <c:pt idx="981">
                  <c:v>236.13</c:v>
                </c:pt>
                <c:pt idx="982">
                  <c:v>236.2</c:v>
                </c:pt>
                <c:pt idx="983">
                  <c:v>236.26</c:v>
                </c:pt>
                <c:pt idx="984">
                  <c:v>236.33</c:v>
                </c:pt>
                <c:pt idx="985">
                  <c:v>236.39</c:v>
                </c:pt>
                <c:pt idx="986">
                  <c:v>236.45</c:v>
                </c:pt>
                <c:pt idx="987">
                  <c:v>236.52</c:v>
                </c:pt>
                <c:pt idx="988">
                  <c:v>236.58</c:v>
                </c:pt>
                <c:pt idx="989">
                  <c:v>236.64</c:v>
                </c:pt>
                <c:pt idx="990">
                  <c:v>236.7</c:v>
                </c:pt>
                <c:pt idx="991">
                  <c:v>236.76</c:v>
                </c:pt>
                <c:pt idx="992">
                  <c:v>236.82</c:v>
                </c:pt>
                <c:pt idx="993">
                  <c:v>236.88</c:v>
                </c:pt>
                <c:pt idx="994">
                  <c:v>236.94</c:v>
                </c:pt>
                <c:pt idx="995">
                  <c:v>237</c:v>
                </c:pt>
                <c:pt idx="996">
                  <c:v>237.06</c:v>
                </c:pt>
                <c:pt idx="997">
                  <c:v>237.12</c:v>
                </c:pt>
                <c:pt idx="998">
                  <c:v>237.17</c:v>
                </c:pt>
                <c:pt idx="999">
                  <c:v>237.23</c:v>
                </c:pt>
                <c:pt idx="1000">
                  <c:v>237.28</c:v>
                </c:pt>
                <c:pt idx="1001">
                  <c:v>237.34</c:v>
                </c:pt>
                <c:pt idx="1002">
                  <c:v>237.39</c:v>
                </c:pt>
                <c:pt idx="1003">
                  <c:v>237.45</c:v>
                </c:pt>
                <c:pt idx="1004">
                  <c:v>237.5</c:v>
                </c:pt>
                <c:pt idx="1005">
                  <c:v>237.56</c:v>
                </c:pt>
                <c:pt idx="1006">
                  <c:v>237.61</c:v>
                </c:pt>
                <c:pt idx="1007">
                  <c:v>237.66</c:v>
                </c:pt>
                <c:pt idx="1008">
                  <c:v>237.71</c:v>
                </c:pt>
                <c:pt idx="1009">
                  <c:v>237.76</c:v>
                </c:pt>
                <c:pt idx="1010">
                  <c:v>237.81</c:v>
                </c:pt>
                <c:pt idx="1011">
                  <c:v>237.86</c:v>
                </c:pt>
                <c:pt idx="1012">
                  <c:v>237.91</c:v>
                </c:pt>
                <c:pt idx="1013">
                  <c:v>237.96</c:v>
                </c:pt>
                <c:pt idx="1014">
                  <c:v>238.01</c:v>
                </c:pt>
                <c:pt idx="1015">
                  <c:v>238.06</c:v>
                </c:pt>
                <c:pt idx="1016">
                  <c:v>238.11</c:v>
                </c:pt>
                <c:pt idx="1017">
                  <c:v>238.16</c:v>
                </c:pt>
                <c:pt idx="1018">
                  <c:v>238.21</c:v>
                </c:pt>
                <c:pt idx="1019">
                  <c:v>238.25</c:v>
                </c:pt>
                <c:pt idx="1020">
                  <c:v>238.3</c:v>
                </c:pt>
                <c:pt idx="1021">
                  <c:v>238.34</c:v>
                </c:pt>
                <c:pt idx="1022">
                  <c:v>238.39</c:v>
                </c:pt>
                <c:pt idx="1023">
                  <c:v>238.44</c:v>
                </c:pt>
                <c:pt idx="1024">
                  <c:v>238.48</c:v>
                </c:pt>
                <c:pt idx="1025">
                  <c:v>238.53</c:v>
                </c:pt>
                <c:pt idx="1026">
                  <c:v>238.57</c:v>
                </c:pt>
                <c:pt idx="1027">
                  <c:v>238.61</c:v>
                </c:pt>
                <c:pt idx="1028">
                  <c:v>238.66</c:v>
                </c:pt>
                <c:pt idx="1029">
                  <c:v>238.7</c:v>
                </c:pt>
                <c:pt idx="1030">
                  <c:v>238.74</c:v>
                </c:pt>
                <c:pt idx="1031">
                  <c:v>238.78</c:v>
                </c:pt>
                <c:pt idx="1032">
                  <c:v>238.83</c:v>
                </c:pt>
                <c:pt idx="1033">
                  <c:v>238.87</c:v>
                </c:pt>
                <c:pt idx="1034">
                  <c:v>238.91</c:v>
                </c:pt>
                <c:pt idx="1035">
                  <c:v>238.95</c:v>
                </c:pt>
                <c:pt idx="1036">
                  <c:v>238.99</c:v>
                </c:pt>
                <c:pt idx="1037">
                  <c:v>239.03</c:v>
                </c:pt>
                <c:pt idx="1038">
                  <c:v>239.07</c:v>
                </c:pt>
                <c:pt idx="1039">
                  <c:v>239.11</c:v>
                </c:pt>
                <c:pt idx="1040">
                  <c:v>239.15</c:v>
                </c:pt>
                <c:pt idx="1041">
                  <c:v>239.19</c:v>
                </c:pt>
                <c:pt idx="1042">
                  <c:v>239.23</c:v>
                </c:pt>
                <c:pt idx="1043">
                  <c:v>239.27</c:v>
                </c:pt>
                <c:pt idx="1044">
                  <c:v>239.3</c:v>
                </c:pt>
                <c:pt idx="1045">
                  <c:v>239.34</c:v>
                </c:pt>
                <c:pt idx="1046">
                  <c:v>239.38</c:v>
                </c:pt>
                <c:pt idx="1047">
                  <c:v>239.42</c:v>
                </c:pt>
                <c:pt idx="1048">
                  <c:v>239.45</c:v>
                </c:pt>
                <c:pt idx="1049">
                  <c:v>239.49</c:v>
                </c:pt>
                <c:pt idx="1050">
                  <c:v>239.53</c:v>
                </c:pt>
                <c:pt idx="1051">
                  <c:v>239.56</c:v>
                </c:pt>
                <c:pt idx="1052">
                  <c:v>239.6</c:v>
                </c:pt>
                <c:pt idx="1053">
                  <c:v>239.63</c:v>
                </c:pt>
                <c:pt idx="1054">
                  <c:v>239.67</c:v>
                </c:pt>
                <c:pt idx="1055">
                  <c:v>239.7</c:v>
                </c:pt>
                <c:pt idx="1056">
                  <c:v>239.74</c:v>
                </c:pt>
                <c:pt idx="1057">
                  <c:v>239.77</c:v>
                </c:pt>
                <c:pt idx="1058">
                  <c:v>239.8</c:v>
                </c:pt>
                <c:pt idx="1059">
                  <c:v>239.84</c:v>
                </c:pt>
                <c:pt idx="1060">
                  <c:v>239.87</c:v>
                </c:pt>
                <c:pt idx="1061">
                  <c:v>239.91</c:v>
                </c:pt>
                <c:pt idx="1062">
                  <c:v>239.94</c:v>
                </c:pt>
                <c:pt idx="1063">
                  <c:v>239.97</c:v>
                </c:pt>
                <c:pt idx="1064">
                  <c:v>240</c:v>
                </c:pt>
                <c:pt idx="1065">
                  <c:v>240.04</c:v>
                </c:pt>
                <c:pt idx="1066">
                  <c:v>240.07</c:v>
                </c:pt>
                <c:pt idx="1067">
                  <c:v>240.1</c:v>
                </c:pt>
                <c:pt idx="1068">
                  <c:v>240.13</c:v>
                </c:pt>
                <c:pt idx="1069">
                  <c:v>240.16</c:v>
                </c:pt>
                <c:pt idx="1070">
                  <c:v>240.19</c:v>
                </c:pt>
                <c:pt idx="1071">
                  <c:v>240.22</c:v>
                </c:pt>
                <c:pt idx="1072">
                  <c:v>240.25</c:v>
                </c:pt>
                <c:pt idx="1073">
                  <c:v>240.29</c:v>
                </c:pt>
                <c:pt idx="1074">
                  <c:v>240.32</c:v>
                </c:pt>
                <c:pt idx="1075">
                  <c:v>240.35</c:v>
                </c:pt>
                <c:pt idx="1076">
                  <c:v>240.37</c:v>
                </c:pt>
                <c:pt idx="1077">
                  <c:v>240.4</c:v>
                </c:pt>
                <c:pt idx="1078">
                  <c:v>240.43</c:v>
                </c:pt>
                <c:pt idx="1079">
                  <c:v>240.46</c:v>
                </c:pt>
                <c:pt idx="1080">
                  <c:v>240.49</c:v>
                </c:pt>
                <c:pt idx="1081">
                  <c:v>240.52</c:v>
                </c:pt>
                <c:pt idx="1082">
                  <c:v>240.55</c:v>
                </c:pt>
                <c:pt idx="1083">
                  <c:v>240.58</c:v>
                </c:pt>
                <c:pt idx="1084">
                  <c:v>240.6</c:v>
                </c:pt>
                <c:pt idx="1085">
                  <c:v>240.63</c:v>
                </c:pt>
                <c:pt idx="1086">
                  <c:v>240.66</c:v>
                </c:pt>
                <c:pt idx="1087">
                  <c:v>240.69</c:v>
                </c:pt>
                <c:pt idx="1088">
                  <c:v>240.72</c:v>
                </c:pt>
                <c:pt idx="1089">
                  <c:v>240.74</c:v>
                </c:pt>
                <c:pt idx="1090">
                  <c:v>240.77</c:v>
                </c:pt>
                <c:pt idx="1091">
                  <c:v>240.8</c:v>
                </c:pt>
                <c:pt idx="1092">
                  <c:v>240.82</c:v>
                </c:pt>
                <c:pt idx="1093">
                  <c:v>240.85</c:v>
                </c:pt>
                <c:pt idx="1094">
                  <c:v>240.87</c:v>
                </c:pt>
                <c:pt idx="1095">
                  <c:v>240.9</c:v>
                </c:pt>
                <c:pt idx="1096">
                  <c:v>240.93</c:v>
                </c:pt>
                <c:pt idx="1097">
                  <c:v>240.95</c:v>
                </c:pt>
                <c:pt idx="1098">
                  <c:v>240.98</c:v>
                </c:pt>
                <c:pt idx="1099">
                  <c:v>241</c:v>
                </c:pt>
                <c:pt idx="1100">
                  <c:v>241.03</c:v>
                </c:pt>
                <c:pt idx="1101">
                  <c:v>241.05</c:v>
                </c:pt>
                <c:pt idx="1102">
                  <c:v>241.08</c:v>
                </c:pt>
                <c:pt idx="1103">
                  <c:v>241.1</c:v>
                </c:pt>
                <c:pt idx="1104">
                  <c:v>241.13</c:v>
                </c:pt>
                <c:pt idx="1105">
                  <c:v>241.15</c:v>
                </c:pt>
                <c:pt idx="1106">
                  <c:v>241.17</c:v>
                </c:pt>
                <c:pt idx="1107">
                  <c:v>241.2</c:v>
                </c:pt>
                <c:pt idx="1108">
                  <c:v>241.22</c:v>
                </c:pt>
                <c:pt idx="1109">
                  <c:v>241.24</c:v>
                </c:pt>
                <c:pt idx="1110">
                  <c:v>241.27</c:v>
                </c:pt>
                <c:pt idx="1111">
                  <c:v>241.29</c:v>
                </c:pt>
                <c:pt idx="1112">
                  <c:v>241.31</c:v>
                </c:pt>
                <c:pt idx="1113">
                  <c:v>241.31</c:v>
                </c:pt>
                <c:pt idx="1114">
                  <c:v>241.34</c:v>
                </c:pt>
                <c:pt idx="1115">
                  <c:v>241.36</c:v>
                </c:pt>
                <c:pt idx="1116">
                  <c:v>241.37</c:v>
                </c:pt>
                <c:pt idx="1117">
                  <c:v>241.38</c:v>
                </c:pt>
                <c:pt idx="1118">
                  <c:v>241.38</c:v>
                </c:pt>
                <c:pt idx="1119">
                  <c:v>241.37</c:v>
                </c:pt>
                <c:pt idx="1120">
                  <c:v>241.34</c:v>
                </c:pt>
                <c:pt idx="1121">
                  <c:v>241.31</c:v>
                </c:pt>
                <c:pt idx="1122">
                  <c:v>241.25</c:v>
                </c:pt>
                <c:pt idx="1123">
                  <c:v>241.19</c:v>
                </c:pt>
                <c:pt idx="1124">
                  <c:v>241.11</c:v>
                </c:pt>
                <c:pt idx="1125">
                  <c:v>241.01</c:v>
                </c:pt>
                <c:pt idx="1126">
                  <c:v>240.91</c:v>
                </c:pt>
                <c:pt idx="1127">
                  <c:v>240.79</c:v>
                </c:pt>
                <c:pt idx="1128">
                  <c:v>240.66</c:v>
                </c:pt>
                <c:pt idx="1129">
                  <c:v>240.52</c:v>
                </c:pt>
                <c:pt idx="1130">
                  <c:v>240.37</c:v>
                </c:pt>
                <c:pt idx="1131">
                  <c:v>240.21</c:v>
                </c:pt>
                <c:pt idx="1132">
                  <c:v>240.04</c:v>
                </c:pt>
                <c:pt idx="1133">
                  <c:v>239.86</c:v>
                </c:pt>
                <c:pt idx="1134">
                  <c:v>239.68</c:v>
                </c:pt>
                <c:pt idx="1135">
                  <c:v>239.49</c:v>
                </c:pt>
                <c:pt idx="1136">
                  <c:v>239.29</c:v>
                </c:pt>
                <c:pt idx="1137">
                  <c:v>239.09</c:v>
                </c:pt>
                <c:pt idx="1138">
                  <c:v>238.88</c:v>
                </c:pt>
                <c:pt idx="1139">
                  <c:v>238.67</c:v>
                </c:pt>
                <c:pt idx="1140">
                  <c:v>238.45</c:v>
                </c:pt>
                <c:pt idx="1141">
                  <c:v>238.23</c:v>
                </c:pt>
                <c:pt idx="1142">
                  <c:v>238</c:v>
                </c:pt>
                <c:pt idx="1143">
                  <c:v>237.77</c:v>
                </c:pt>
                <c:pt idx="1144">
                  <c:v>237.54</c:v>
                </c:pt>
                <c:pt idx="1145">
                  <c:v>237.31</c:v>
                </c:pt>
                <c:pt idx="1146">
                  <c:v>237.07</c:v>
                </c:pt>
                <c:pt idx="1147">
                  <c:v>236.83</c:v>
                </c:pt>
                <c:pt idx="1148">
                  <c:v>236.59</c:v>
                </c:pt>
                <c:pt idx="1149">
                  <c:v>236.34</c:v>
                </c:pt>
                <c:pt idx="1150">
                  <c:v>236.1</c:v>
                </c:pt>
                <c:pt idx="1151">
                  <c:v>235.85</c:v>
                </c:pt>
                <c:pt idx="1152">
                  <c:v>235.6</c:v>
                </c:pt>
                <c:pt idx="1153">
                  <c:v>235.35</c:v>
                </c:pt>
                <c:pt idx="1154">
                  <c:v>235.1</c:v>
                </c:pt>
                <c:pt idx="1155">
                  <c:v>234.85</c:v>
                </c:pt>
                <c:pt idx="1156">
                  <c:v>234.6</c:v>
                </c:pt>
                <c:pt idx="1157">
                  <c:v>234.34</c:v>
                </c:pt>
                <c:pt idx="1158">
                  <c:v>234.09</c:v>
                </c:pt>
                <c:pt idx="1159">
                  <c:v>233.84</c:v>
                </c:pt>
                <c:pt idx="1160">
                  <c:v>233.58</c:v>
                </c:pt>
                <c:pt idx="1161">
                  <c:v>233.33</c:v>
                </c:pt>
                <c:pt idx="1162">
                  <c:v>233.08</c:v>
                </c:pt>
                <c:pt idx="1163">
                  <c:v>232.82</c:v>
                </c:pt>
                <c:pt idx="1164">
                  <c:v>232.57</c:v>
                </c:pt>
                <c:pt idx="1165">
                  <c:v>232.32</c:v>
                </c:pt>
                <c:pt idx="1166">
                  <c:v>232.07</c:v>
                </c:pt>
                <c:pt idx="1167">
                  <c:v>231.82</c:v>
                </c:pt>
                <c:pt idx="1168">
                  <c:v>231.57</c:v>
                </c:pt>
                <c:pt idx="1169">
                  <c:v>231.31</c:v>
                </c:pt>
                <c:pt idx="1170">
                  <c:v>231.07</c:v>
                </c:pt>
                <c:pt idx="1171">
                  <c:v>230.82</c:v>
                </c:pt>
                <c:pt idx="1172">
                  <c:v>230.57</c:v>
                </c:pt>
                <c:pt idx="1173">
                  <c:v>230.32</c:v>
                </c:pt>
                <c:pt idx="1174">
                  <c:v>230.07</c:v>
                </c:pt>
                <c:pt idx="1175">
                  <c:v>229.83</c:v>
                </c:pt>
                <c:pt idx="1176">
                  <c:v>229.58</c:v>
                </c:pt>
                <c:pt idx="1177">
                  <c:v>229.34</c:v>
                </c:pt>
                <c:pt idx="1178">
                  <c:v>229.1</c:v>
                </c:pt>
                <c:pt idx="1179">
                  <c:v>228.86</c:v>
                </c:pt>
                <c:pt idx="1180">
                  <c:v>228.62</c:v>
                </c:pt>
                <c:pt idx="1181">
                  <c:v>228.38</c:v>
                </c:pt>
                <c:pt idx="1182">
                  <c:v>228.14</c:v>
                </c:pt>
                <c:pt idx="1183">
                  <c:v>227.9</c:v>
                </c:pt>
                <c:pt idx="1184">
                  <c:v>227.66</c:v>
                </c:pt>
                <c:pt idx="1185">
                  <c:v>227.43</c:v>
                </c:pt>
                <c:pt idx="1186">
                  <c:v>227.2</c:v>
                </c:pt>
                <c:pt idx="1187">
                  <c:v>226.96</c:v>
                </c:pt>
                <c:pt idx="1188">
                  <c:v>226.73</c:v>
                </c:pt>
                <c:pt idx="1189">
                  <c:v>226.5</c:v>
                </c:pt>
                <c:pt idx="1190">
                  <c:v>226.27</c:v>
                </c:pt>
                <c:pt idx="1191">
                  <c:v>226.04</c:v>
                </c:pt>
                <c:pt idx="1192">
                  <c:v>225.82</c:v>
                </c:pt>
                <c:pt idx="1193">
                  <c:v>225.59</c:v>
                </c:pt>
                <c:pt idx="1194">
                  <c:v>225.37</c:v>
                </c:pt>
                <c:pt idx="1195">
                  <c:v>225.14</c:v>
                </c:pt>
                <c:pt idx="1196">
                  <c:v>224.92</c:v>
                </c:pt>
                <c:pt idx="1197">
                  <c:v>224.7</c:v>
                </c:pt>
                <c:pt idx="1198">
                  <c:v>224.48</c:v>
                </c:pt>
                <c:pt idx="1199">
                  <c:v>224.26</c:v>
                </c:pt>
                <c:pt idx="1200">
                  <c:v>224.05</c:v>
                </c:pt>
                <c:pt idx="1201">
                  <c:v>223.83</c:v>
                </c:pt>
                <c:pt idx="1202">
                  <c:v>223.61</c:v>
                </c:pt>
                <c:pt idx="1203">
                  <c:v>223.4</c:v>
                </c:pt>
                <c:pt idx="1204">
                  <c:v>223.19</c:v>
                </c:pt>
                <c:pt idx="1205">
                  <c:v>222.98</c:v>
                </c:pt>
                <c:pt idx="1206">
                  <c:v>222.77</c:v>
                </c:pt>
                <c:pt idx="1207">
                  <c:v>222.56</c:v>
                </c:pt>
                <c:pt idx="1208">
                  <c:v>222.35</c:v>
                </c:pt>
                <c:pt idx="1209">
                  <c:v>222.15</c:v>
                </c:pt>
                <c:pt idx="1210">
                  <c:v>221.94</c:v>
                </c:pt>
                <c:pt idx="1211">
                  <c:v>221.74</c:v>
                </c:pt>
                <c:pt idx="1212">
                  <c:v>221.53</c:v>
                </c:pt>
                <c:pt idx="1213">
                  <c:v>221.33</c:v>
                </c:pt>
                <c:pt idx="1214">
                  <c:v>221.13</c:v>
                </c:pt>
                <c:pt idx="1215">
                  <c:v>220.93</c:v>
                </c:pt>
                <c:pt idx="1216">
                  <c:v>220.74</c:v>
                </c:pt>
                <c:pt idx="1217">
                  <c:v>220.54</c:v>
                </c:pt>
                <c:pt idx="1218">
                  <c:v>220.35</c:v>
                </c:pt>
                <c:pt idx="1219">
                  <c:v>220.16</c:v>
                </c:pt>
                <c:pt idx="1220">
                  <c:v>219.97</c:v>
                </c:pt>
                <c:pt idx="1221">
                  <c:v>219.78</c:v>
                </c:pt>
                <c:pt idx="1222">
                  <c:v>219.59</c:v>
                </c:pt>
                <c:pt idx="1223">
                  <c:v>219.41</c:v>
                </c:pt>
                <c:pt idx="1224">
                  <c:v>219.22</c:v>
                </c:pt>
                <c:pt idx="1225">
                  <c:v>219.04</c:v>
                </c:pt>
                <c:pt idx="1226">
                  <c:v>218.85</c:v>
                </c:pt>
                <c:pt idx="1227">
                  <c:v>218.67</c:v>
                </c:pt>
                <c:pt idx="1228">
                  <c:v>218.49</c:v>
                </c:pt>
                <c:pt idx="1229">
                  <c:v>218.31</c:v>
                </c:pt>
                <c:pt idx="1230">
                  <c:v>218.13</c:v>
                </c:pt>
                <c:pt idx="1231">
                  <c:v>217.95</c:v>
                </c:pt>
                <c:pt idx="1232">
                  <c:v>217.78</c:v>
                </c:pt>
                <c:pt idx="1233">
                  <c:v>217.6</c:v>
                </c:pt>
                <c:pt idx="1234">
                  <c:v>217.43</c:v>
                </c:pt>
                <c:pt idx="1235">
                  <c:v>217.25</c:v>
                </c:pt>
                <c:pt idx="1236">
                  <c:v>217.08</c:v>
                </c:pt>
                <c:pt idx="1237">
                  <c:v>216.91</c:v>
                </c:pt>
                <c:pt idx="1238">
                  <c:v>216.73</c:v>
                </c:pt>
                <c:pt idx="1239">
                  <c:v>216.56</c:v>
                </c:pt>
                <c:pt idx="1240">
                  <c:v>216.4</c:v>
                </c:pt>
                <c:pt idx="1241">
                  <c:v>216.23</c:v>
                </c:pt>
                <c:pt idx="1242">
                  <c:v>216.06</c:v>
                </c:pt>
                <c:pt idx="1243">
                  <c:v>215.89</c:v>
                </c:pt>
                <c:pt idx="1244">
                  <c:v>215.73</c:v>
                </c:pt>
                <c:pt idx="1245">
                  <c:v>215.56</c:v>
                </c:pt>
                <c:pt idx="1246">
                  <c:v>215.4</c:v>
                </c:pt>
                <c:pt idx="1247">
                  <c:v>215.24</c:v>
                </c:pt>
                <c:pt idx="1248">
                  <c:v>215.07</c:v>
                </c:pt>
                <c:pt idx="1249">
                  <c:v>214.91</c:v>
                </c:pt>
                <c:pt idx="1250">
                  <c:v>214.75</c:v>
                </c:pt>
                <c:pt idx="1251">
                  <c:v>214.59</c:v>
                </c:pt>
                <c:pt idx="1252">
                  <c:v>214.44</c:v>
                </c:pt>
                <c:pt idx="1253">
                  <c:v>214.28</c:v>
                </c:pt>
                <c:pt idx="1254">
                  <c:v>214.12</c:v>
                </c:pt>
                <c:pt idx="1255">
                  <c:v>213.97</c:v>
                </c:pt>
                <c:pt idx="1256">
                  <c:v>213.81</c:v>
                </c:pt>
                <c:pt idx="1257">
                  <c:v>213.66</c:v>
                </c:pt>
                <c:pt idx="1258">
                  <c:v>213.5</c:v>
                </c:pt>
                <c:pt idx="1259">
                  <c:v>213.35</c:v>
                </c:pt>
                <c:pt idx="1260">
                  <c:v>213.2</c:v>
                </c:pt>
                <c:pt idx="1261">
                  <c:v>213.05</c:v>
                </c:pt>
                <c:pt idx="1262">
                  <c:v>212.9</c:v>
                </c:pt>
                <c:pt idx="1263">
                  <c:v>212.75</c:v>
                </c:pt>
                <c:pt idx="1264">
                  <c:v>212.6</c:v>
                </c:pt>
                <c:pt idx="1265">
                  <c:v>212.46</c:v>
                </c:pt>
                <c:pt idx="1266">
                  <c:v>212.31</c:v>
                </c:pt>
                <c:pt idx="1267">
                  <c:v>212.16</c:v>
                </c:pt>
                <c:pt idx="1268">
                  <c:v>212.02</c:v>
                </c:pt>
                <c:pt idx="1269">
                  <c:v>211.87</c:v>
                </c:pt>
                <c:pt idx="1270">
                  <c:v>211.73</c:v>
                </c:pt>
                <c:pt idx="1271">
                  <c:v>211.59</c:v>
                </c:pt>
                <c:pt idx="1272">
                  <c:v>211.44</c:v>
                </c:pt>
                <c:pt idx="1273">
                  <c:v>211.3</c:v>
                </c:pt>
                <c:pt idx="1274">
                  <c:v>211.16</c:v>
                </c:pt>
                <c:pt idx="1275">
                  <c:v>211.02</c:v>
                </c:pt>
                <c:pt idx="1276">
                  <c:v>210.88</c:v>
                </c:pt>
                <c:pt idx="1277">
                  <c:v>210.74</c:v>
                </c:pt>
                <c:pt idx="1278">
                  <c:v>210.61</c:v>
                </c:pt>
                <c:pt idx="1279">
                  <c:v>210.47</c:v>
                </c:pt>
                <c:pt idx="1280">
                  <c:v>210.33</c:v>
                </c:pt>
                <c:pt idx="1281">
                  <c:v>210.2</c:v>
                </c:pt>
                <c:pt idx="1282">
                  <c:v>210.06</c:v>
                </c:pt>
                <c:pt idx="1283">
                  <c:v>209.93</c:v>
                </c:pt>
                <c:pt idx="1284">
                  <c:v>209.79</c:v>
                </c:pt>
                <c:pt idx="1285">
                  <c:v>209.66</c:v>
                </c:pt>
                <c:pt idx="1286">
                  <c:v>209.53</c:v>
                </c:pt>
                <c:pt idx="1287">
                  <c:v>209.39</c:v>
                </c:pt>
                <c:pt idx="1288">
                  <c:v>209.26</c:v>
                </c:pt>
                <c:pt idx="1289">
                  <c:v>209.13</c:v>
                </c:pt>
                <c:pt idx="1290">
                  <c:v>209</c:v>
                </c:pt>
                <c:pt idx="1291">
                  <c:v>208.87</c:v>
                </c:pt>
                <c:pt idx="1292">
                  <c:v>208.74</c:v>
                </c:pt>
                <c:pt idx="1293">
                  <c:v>208.62</c:v>
                </c:pt>
                <c:pt idx="1294">
                  <c:v>208.49</c:v>
                </c:pt>
                <c:pt idx="1295">
                  <c:v>208.36</c:v>
                </c:pt>
                <c:pt idx="1296">
                  <c:v>208.24</c:v>
                </c:pt>
                <c:pt idx="1297">
                  <c:v>208.11</c:v>
                </c:pt>
                <c:pt idx="1298">
                  <c:v>207.98</c:v>
                </c:pt>
                <c:pt idx="1299">
                  <c:v>207.86</c:v>
                </c:pt>
                <c:pt idx="1300">
                  <c:v>207.74</c:v>
                </c:pt>
                <c:pt idx="1301">
                  <c:v>207.61</c:v>
                </c:pt>
                <c:pt idx="1302">
                  <c:v>207.49</c:v>
                </c:pt>
                <c:pt idx="1303">
                  <c:v>207.37</c:v>
                </c:pt>
                <c:pt idx="1304">
                  <c:v>207.25</c:v>
                </c:pt>
                <c:pt idx="1305">
                  <c:v>207.13</c:v>
                </c:pt>
                <c:pt idx="1306">
                  <c:v>207.01</c:v>
                </c:pt>
                <c:pt idx="1307">
                  <c:v>206.89</c:v>
                </c:pt>
                <c:pt idx="1308">
                  <c:v>206.77</c:v>
                </c:pt>
                <c:pt idx="1309">
                  <c:v>206.65</c:v>
                </c:pt>
                <c:pt idx="1310">
                  <c:v>206.53</c:v>
                </c:pt>
                <c:pt idx="1311">
                  <c:v>206.41</c:v>
                </c:pt>
                <c:pt idx="1312">
                  <c:v>206.29</c:v>
                </c:pt>
                <c:pt idx="1313">
                  <c:v>206.18</c:v>
                </c:pt>
                <c:pt idx="1314">
                  <c:v>206.06</c:v>
                </c:pt>
                <c:pt idx="1315">
                  <c:v>205.95</c:v>
                </c:pt>
                <c:pt idx="1316">
                  <c:v>205.83</c:v>
                </c:pt>
                <c:pt idx="1317">
                  <c:v>205.72</c:v>
                </c:pt>
                <c:pt idx="1318">
                  <c:v>205.6</c:v>
                </c:pt>
                <c:pt idx="1319">
                  <c:v>205.49</c:v>
                </c:pt>
                <c:pt idx="1320">
                  <c:v>205.37</c:v>
                </c:pt>
                <c:pt idx="1321">
                  <c:v>205.26</c:v>
                </c:pt>
                <c:pt idx="1322">
                  <c:v>205.15</c:v>
                </c:pt>
                <c:pt idx="1323">
                  <c:v>205.04</c:v>
                </c:pt>
                <c:pt idx="1324">
                  <c:v>204.93</c:v>
                </c:pt>
                <c:pt idx="1325">
                  <c:v>204.82</c:v>
                </c:pt>
                <c:pt idx="1326">
                  <c:v>204.71</c:v>
                </c:pt>
                <c:pt idx="1327">
                  <c:v>204.6</c:v>
                </c:pt>
                <c:pt idx="1328">
                  <c:v>204.49</c:v>
                </c:pt>
                <c:pt idx="1329">
                  <c:v>204.38</c:v>
                </c:pt>
                <c:pt idx="1330">
                  <c:v>204.38</c:v>
                </c:pt>
                <c:pt idx="1331">
                  <c:v>204.27</c:v>
                </c:pt>
                <c:pt idx="1332">
                  <c:v>204.17</c:v>
                </c:pt>
                <c:pt idx="1333">
                  <c:v>204.06</c:v>
                </c:pt>
                <c:pt idx="1334">
                  <c:v>203.97</c:v>
                </c:pt>
                <c:pt idx="1335">
                  <c:v>203.88</c:v>
                </c:pt>
                <c:pt idx="1336">
                  <c:v>203.81</c:v>
                </c:pt>
                <c:pt idx="1337">
                  <c:v>203.75</c:v>
                </c:pt>
                <c:pt idx="1338">
                  <c:v>203.7</c:v>
                </c:pt>
                <c:pt idx="1339">
                  <c:v>203.67</c:v>
                </c:pt>
                <c:pt idx="1340">
                  <c:v>203.65</c:v>
                </c:pt>
                <c:pt idx="1341">
                  <c:v>203.65</c:v>
                </c:pt>
                <c:pt idx="1342">
                  <c:v>203.66</c:v>
                </c:pt>
                <c:pt idx="1343">
                  <c:v>203.68</c:v>
                </c:pt>
                <c:pt idx="1344">
                  <c:v>203.72</c:v>
                </c:pt>
                <c:pt idx="1345">
                  <c:v>203.77</c:v>
                </c:pt>
                <c:pt idx="1346">
                  <c:v>203.84</c:v>
                </c:pt>
                <c:pt idx="1347">
                  <c:v>203.91</c:v>
                </c:pt>
                <c:pt idx="1348">
                  <c:v>204</c:v>
                </c:pt>
                <c:pt idx="1349">
                  <c:v>204.1</c:v>
                </c:pt>
                <c:pt idx="1350">
                  <c:v>204.2</c:v>
                </c:pt>
                <c:pt idx="1351">
                  <c:v>204.32</c:v>
                </c:pt>
                <c:pt idx="1352">
                  <c:v>204.45</c:v>
                </c:pt>
                <c:pt idx="1353">
                  <c:v>204.58</c:v>
                </c:pt>
                <c:pt idx="1354">
                  <c:v>204.72</c:v>
                </c:pt>
                <c:pt idx="1355">
                  <c:v>204.87</c:v>
                </c:pt>
                <c:pt idx="1356">
                  <c:v>205.03</c:v>
                </c:pt>
                <c:pt idx="1357">
                  <c:v>205.19</c:v>
                </c:pt>
                <c:pt idx="1358">
                  <c:v>205.36</c:v>
                </c:pt>
                <c:pt idx="1359">
                  <c:v>205.53</c:v>
                </c:pt>
                <c:pt idx="1360">
                  <c:v>205.72</c:v>
                </c:pt>
                <c:pt idx="1361">
                  <c:v>205.9</c:v>
                </c:pt>
                <c:pt idx="1362">
                  <c:v>206.09</c:v>
                </c:pt>
                <c:pt idx="1363">
                  <c:v>206.29</c:v>
                </c:pt>
                <c:pt idx="1364">
                  <c:v>206.49</c:v>
                </c:pt>
                <c:pt idx="1365">
                  <c:v>206.69</c:v>
                </c:pt>
                <c:pt idx="1366">
                  <c:v>206.9</c:v>
                </c:pt>
                <c:pt idx="1367">
                  <c:v>207.11</c:v>
                </c:pt>
                <c:pt idx="1368">
                  <c:v>207.32</c:v>
                </c:pt>
                <c:pt idx="1369">
                  <c:v>207.54</c:v>
                </c:pt>
                <c:pt idx="1370">
                  <c:v>207.76</c:v>
                </c:pt>
                <c:pt idx="1371">
                  <c:v>207.98</c:v>
                </c:pt>
                <c:pt idx="1372">
                  <c:v>208.2</c:v>
                </c:pt>
                <c:pt idx="1373">
                  <c:v>208.43</c:v>
                </c:pt>
                <c:pt idx="1374">
                  <c:v>208.66</c:v>
                </c:pt>
                <c:pt idx="1375">
                  <c:v>208.89</c:v>
                </c:pt>
                <c:pt idx="1376">
                  <c:v>209.12</c:v>
                </c:pt>
                <c:pt idx="1377">
                  <c:v>209.35</c:v>
                </c:pt>
                <c:pt idx="1378">
                  <c:v>209.59</c:v>
                </c:pt>
                <c:pt idx="1379">
                  <c:v>209.82</c:v>
                </c:pt>
                <c:pt idx="1380">
                  <c:v>210.06</c:v>
                </c:pt>
                <c:pt idx="1381">
                  <c:v>210.3</c:v>
                </c:pt>
                <c:pt idx="1382">
                  <c:v>210.55</c:v>
                </c:pt>
                <c:pt idx="1383">
                  <c:v>210.79</c:v>
                </c:pt>
                <c:pt idx="1384">
                  <c:v>211.04</c:v>
                </c:pt>
                <c:pt idx="1385">
                  <c:v>211.29</c:v>
                </c:pt>
                <c:pt idx="1386">
                  <c:v>211.53</c:v>
                </c:pt>
                <c:pt idx="1387">
                  <c:v>211.78</c:v>
                </c:pt>
                <c:pt idx="1388">
                  <c:v>212.02</c:v>
                </c:pt>
                <c:pt idx="1389">
                  <c:v>212.27</c:v>
                </c:pt>
                <c:pt idx="1390">
                  <c:v>212.52</c:v>
                </c:pt>
                <c:pt idx="1391">
                  <c:v>212.76</c:v>
                </c:pt>
                <c:pt idx="1392">
                  <c:v>213.01</c:v>
                </c:pt>
                <c:pt idx="1393">
                  <c:v>213.25</c:v>
                </c:pt>
                <c:pt idx="1394">
                  <c:v>213.5</c:v>
                </c:pt>
                <c:pt idx="1395">
                  <c:v>213.74</c:v>
                </c:pt>
                <c:pt idx="1396">
                  <c:v>213.98</c:v>
                </c:pt>
                <c:pt idx="1397">
                  <c:v>214.22</c:v>
                </c:pt>
                <c:pt idx="1398">
                  <c:v>214.47</c:v>
                </c:pt>
                <c:pt idx="1399">
                  <c:v>214.71</c:v>
                </c:pt>
                <c:pt idx="1400">
                  <c:v>214.94</c:v>
                </c:pt>
                <c:pt idx="1401">
                  <c:v>215.18</c:v>
                </c:pt>
                <c:pt idx="1402">
                  <c:v>215.42</c:v>
                </c:pt>
                <c:pt idx="1403">
                  <c:v>215.66</c:v>
                </c:pt>
                <c:pt idx="1404">
                  <c:v>215.89</c:v>
                </c:pt>
                <c:pt idx="1405">
                  <c:v>216.13</c:v>
                </c:pt>
                <c:pt idx="1406">
                  <c:v>216.36</c:v>
                </c:pt>
                <c:pt idx="1407">
                  <c:v>216.59</c:v>
                </c:pt>
                <c:pt idx="1408">
                  <c:v>216.82</c:v>
                </c:pt>
                <c:pt idx="1409">
                  <c:v>217.05</c:v>
                </c:pt>
                <c:pt idx="1410">
                  <c:v>217.28</c:v>
                </c:pt>
                <c:pt idx="1411">
                  <c:v>217.51</c:v>
                </c:pt>
                <c:pt idx="1412">
                  <c:v>217.73</c:v>
                </c:pt>
                <c:pt idx="1413">
                  <c:v>217.95</c:v>
                </c:pt>
                <c:pt idx="1414">
                  <c:v>218.18</c:v>
                </c:pt>
                <c:pt idx="1415">
                  <c:v>218.4</c:v>
                </c:pt>
                <c:pt idx="1416">
                  <c:v>218.62</c:v>
                </c:pt>
                <c:pt idx="1417">
                  <c:v>218.84</c:v>
                </c:pt>
                <c:pt idx="1418">
                  <c:v>219.05</c:v>
                </c:pt>
                <c:pt idx="1419">
                  <c:v>219.27</c:v>
                </c:pt>
                <c:pt idx="1420">
                  <c:v>219.48</c:v>
                </c:pt>
                <c:pt idx="1421">
                  <c:v>219.69</c:v>
                </c:pt>
                <c:pt idx="1422">
                  <c:v>219.9</c:v>
                </c:pt>
                <c:pt idx="1423">
                  <c:v>220.11</c:v>
                </c:pt>
                <c:pt idx="1424">
                  <c:v>220.32</c:v>
                </c:pt>
                <c:pt idx="1425">
                  <c:v>220.53</c:v>
                </c:pt>
                <c:pt idx="1426">
                  <c:v>220.73</c:v>
                </c:pt>
                <c:pt idx="1427">
                  <c:v>220.93</c:v>
                </c:pt>
                <c:pt idx="1428">
                  <c:v>221.13</c:v>
                </c:pt>
                <c:pt idx="1429">
                  <c:v>221.33</c:v>
                </c:pt>
                <c:pt idx="1430">
                  <c:v>221.53</c:v>
                </c:pt>
                <c:pt idx="1431">
                  <c:v>221.73</c:v>
                </c:pt>
                <c:pt idx="1432">
                  <c:v>221.92</c:v>
                </c:pt>
                <c:pt idx="1433">
                  <c:v>222.12</c:v>
                </c:pt>
                <c:pt idx="1434">
                  <c:v>222.31</c:v>
                </c:pt>
                <c:pt idx="1435">
                  <c:v>222.5</c:v>
                </c:pt>
                <c:pt idx="1436">
                  <c:v>222.69</c:v>
                </c:pt>
                <c:pt idx="1437">
                  <c:v>222.87</c:v>
                </c:pt>
                <c:pt idx="1438">
                  <c:v>223.06</c:v>
                </c:pt>
                <c:pt idx="1439">
                  <c:v>223.24</c:v>
                </c:pt>
                <c:pt idx="1440">
                  <c:v>223.42</c:v>
                </c:pt>
                <c:pt idx="1441">
                  <c:v>223.6</c:v>
                </c:pt>
                <c:pt idx="1442">
                  <c:v>223.78</c:v>
                </c:pt>
                <c:pt idx="1443">
                  <c:v>223.96</c:v>
                </c:pt>
                <c:pt idx="1444">
                  <c:v>224.14</c:v>
                </c:pt>
                <c:pt idx="1445">
                  <c:v>224.31</c:v>
                </c:pt>
                <c:pt idx="1446">
                  <c:v>224.48</c:v>
                </c:pt>
                <c:pt idx="1447">
                  <c:v>224.65</c:v>
                </c:pt>
                <c:pt idx="1448">
                  <c:v>224.82</c:v>
                </c:pt>
                <c:pt idx="1449">
                  <c:v>224.99</c:v>
                </c:pt>
                <c:pt idx="1450">
                  <c:v>225.16</c:v>
                </c:pt>
                <c:pt idx="1451">
                  <c:v>225.32</c:v>
                </c:pt>
                <c:pt idx="1452">
                  <c:v>225.48</c:v>
                </c:pt>
                <c:pt idx="1453">
                  <c:v>225.65</c:v>
                </c:pt>
                <c:pt idx="1454">
                  <c:v>225.81</c:v>
                </c:pt>
                <c:pt idx="1455">
                  <c:v>225.97</c:v>
                </c:pt>
                <c:pt idx="1456">
                  <c:v>226.12</c:v>
                </c:pt>
                <c:pt idx="1457">
                  <c:v>226.28</c:v>
                </c:pt>
                <c:pt idx="1458">
                  <c:v>226.43</c:v>
                </c:pt>
                <c:pt idx="1459">
                  <c:v>226.59</c:v>
                </c:pt>
                <c:pt idx="1460">
                  <c:v>226.74</c:v>
                </c:pt>
                <c:pt idx="1461">
                  <c:v>226.89</c:v>
                </c:pt>
                <c:pt idx="1462">
                  <c:v>227.04</c:v>
                </c:pt>
                <c:pt idx="1463">
                  <c:v>227.18</c:v>
                </c:pt>
                <c:pt idx="1464">
                  <c:v>227.33</c:v>
                </c:pt>
                <c:pt idx="1465">
                  <c:v>227.47</c:v>
                </c:pt>
                <c:pt idx="1466">
                  <c:v>227.62</c:v>
                </c:pt>
                <c:pt idx="1467">
                  <c:v>227.76</c:v>
                </c:pt>
                <c:pt idx="1468">
                  <c:v>227.9</c:v>
                </c:pt>
                <c:pt idx="1469">
                  <c:v>228.04</c:v>
                </c:pt>
                <c:pt idx="1470">
                  <c:v>228.17</c:v>
                </c:pt>
                <c:pt idx="1471">
                  <c:v>228.31</c:v>
                </c:pt>
                <c:pt idx="1472">
                  <c:v>228.44</c:v>
                </c:pt>
                <c:pt idx="1473">
                  <c:v>228.58</c:v>
                </c:pt>
                <c:pt idx="1474">
                  <c:v>228.71</c:v>
                </c:pt>
                <c:pt idx="1475">
                  <c:v>228.84</c:v>
                </c:pt>
                <c:pt idx="1476">
                  <c:v>228.97</c:v>
                </c:pt>
                <c:pt idx="1477">
                  <c:v>229.1</c:v>
                </c:pt>
                <c:pt idx="1478">
                  <c:v>229.23</c:v>
                </c:pt>
                <c:pt idx="1479">
                  <c:v>229.35</c:v>
                </c:pt>
                <c:pt idx="1480">
                  <c:v>229.48</c:v>
                </c:pt>
                <c:pt idx="1481">
                  <c:v>229.6</c:v>
                </c:pt>
                <c:pt idx="1482">
                  <c:v>229.72</c:v>
                </c:pt>
                <c:pt idx="1483">
                  <c:v>229.84</c:v>
                </c:pt>
                <c:pt idx="1484">
                  <c:v>229.96</c:v>
                </c:pt>
                <c:pt idx="1485">
                  <c:v>230.08</c:v>
                </c:pt>
                <c:pt idx="1486">
                  <c:v>230.2</c:v>
                </c:pt>
                <c:pt idx="1487">
                  <c:v>230.31</c:v>
                </c:pt>
                <c:pt idx="1488">
                  <c:v>230.43</c:v>
                </c:pt>
                <c:pt idx="1489">
                  <c:v>230.54</c:v>
                </c:pt>
                <c:pt idx="1490">
                  <c:v>230.65</c:v>
                </c:pt>
                <c:pt idx="1491">
                  <c:v>230.77</c:v>
                </c:pt>
                <c:pt idx="1492">
                  <c:v>230.88</c:v>
                </c:pt>
                <c:pt idx="1493">
                  <c:v>230.98</c:v>
                </c:pt>
                <c:pt idx="1494">
                  <c:v>231.09</c:v>
                </c:pt>
                <c:pt idx="1495">
                  <c:v>231.2</c:v>
                </c:pt>
                <c:pt idx="1496">
                  <c:v>231.31</c:v>
                </c:pt>
                <c:pt idx="1497">
                  <c:v>231.41</c:v>
                </c:pt>
                <c:pt idx="1498">
                  <c:v>231.52</c:v>
                </c:pt>
                <c:pt idx="1499">
                  <c:v>231.62</c:v>
                </c:pt>
                <c:pt idx="1500">
                  <c:v>231.72</c:v>
                </c:pt>
                <c:pt idx="1501">
                  <c:v>231.82</c:v>
                </c:pt>
                <c:pt idx="1502">
                  <c:v>231.92</c:v>
                </c:pt>
                <c:pt idx="1503">
                  <c:v>232.02</c:v>
                </c:pt>
                <c:pt idx="1504">
                  <c:v>232.12</c:v>
                </c:pt>
                <c:pt idx="1505">
                  <c:v>232.22</c:v>
                </c:pt>
                <c:pt idx="1506">
                  <c:v>232.31</c:v>
                </c:pt>
                <c:pt idx="1507">
                  <c:v>232.41</c:v>
                </c:pt>
                <c:pt idx="1508">
                  <c:v>232.5</c:v>
                </c:pt>
                <c:pt idx="1509">
                  <c:v>232.59</c:v>
                </c:pt>
                <c:pt idx="1510">
                  <c:v>232.69</c:v>
                </c:pt>
                <c:pt idx="1511">
                  <c:v>232.78</c:v>
                </c:pt>
                <c:pt idx="1512">
                  <c:v>232.87</c:v>
                </c:pt>
                <c:pt idx="1513">
                  <c:v>232.96</c:v>
                </c:pt>
                <c:pt idx="1514">
                  <c:v>233.05</c:v>
                </c:pt>
                <c:pt idx="1515">
                  <c:v>233.13</c:v>
                </c:pt>
                <c:pt idx="1516">
                  <c:v>233.22</c:v>
                </c:pt>
                <c:pt idx="1517">
                  <c:v>233.31</c:v>
                </c:pt>
                <c:pt idx="1518">
                  <c:v>233.39</c:v>
                </c:pt>
                <c:pt idx="1519">
                  <c:v>233.48</c:v>
                </c:pt>
                <c:pt idx="1520">
                  <c:v>233.56</c:v>
                </c:pt>
                <c:pt idx="1521">
                  <c:v>233.65</c:v>
                </c:pt>
                <c:pt idx="1522">
                  <c:v>233.73</c:v>
                </c:pt>
                <c:pt idx="1523">
                  <c:v>233.81</c:v>
                </c:pt>
                <c:pt idx="1524">
                  <c:v>233.89</c:v>
                </c:pt>
                <c:pt idx="1525">
                  <c:v>233.97</c:v>
                </c:pt>
                <c:pt idx="1526">
                  <c:v>234.05</c:v>
                </c:pt>
                <c:pt idx="1527">
                  <c:v>234.13</c:v>
                </c:pt>
                <c:pt idx="1528">
                  <c:v>234.2</c:v>
                </c:pt>
                <c:pt idx="1529">
                  <c:v>234.28</c:v>
                </c:pt>
                <c:pt idx="1530">
                  <c:v>234.36</c:v>
                </c:pt>
                <c:pt idx="1531">
                  <c:v>234.43</c:v>
                </c:pt>
                <c:pt idx="1532">
                  <c:v>234.51</c:v>
                </c:pt>
                <c:pt idx="1533">
                  <c:v>234.58</c:v>
                </c:pt>
                <c:pt idx="1534">
                  <c:v>234.65</c:v>
                </c:pt>
                <c:pt idx="1535">
                  <c:v>234.73</c:v>
                </c:pt>
                <c:pt idx="1536">
                  <c:v>234.8</c:v>
                </c:pt>
                <c:pt idx="1537">
                  <c:v>234.87</c:v>
                </c:pt>
                <c:pt idx="1538">
                  <c:v>234.94</c:v>
                </c:pt>
                <c:pt idx="1539">
                  <c:v>235.01</c:v>
                </c:pt>
                <c:pt idx="1540">
                  <c:v>235.08</c:v>
                </c:pt>
                <c:pt idx="1541">
                  <c:v>235.15</c:v>
                </c:pt>
                <c:pt idx="1542">
                  <c:v>235.22</c:v>
                </c:pt>
                <c:pt idx="1543">
                  <c:v>235.29</c:v>
                </c:pt>
                <c:pt idx="1544">
                  <c:v>235.35</c:v>
                </c:pt>
                <c:pt idx="1545">
                  <c:v>235.42</c:v>
                </c:pt>
                <c:pt idx="1546">
                  <c:v>235.48</c:v>
                </c:pt>
                <c:pt idx="1547">
                  <c:v>235.55</c:v>
                </c:pt>
                <c:pt idx="1548">
                  <c:v>235.61</c:v>
                </c:pt>
                <c:pt idx="1549">
                  <c:v>235.68</c:v>
                </c:pt>
                <c:pt idx="1550">
                  <c:v>235.74</c:v>
                </c:pt>
                <c:pt idx="1551">
                  <c:v>235.8</c:v>
                </c:pt>
                <c:pt idx="1552">
                  <c:v>235.86</c:v>
                </c:pt>
                <c:pt idx="1553">
                  <c:v>235.93</c:v>
                </c:pt>
                <c:pt idx="1554">
                  <c:v>235.99</c:v>
                </c:pt>
                <c:pt idx="1555">
                  <c:v>236.05</c:v>
                </c:pt>
                <c:pt idx="1556">
                  <c:v>236.11</c:v>
                </c:pt>
                <c:pt idx="1557">
                  <c:v>236.17</c:v>
                </c:pt>
                <c:pt idx="1558">
                  <c:v>236.23</c:v>
                </c:pt>
                <c:pt idx="1559">
                  <c:v>236.28</c:v>
                </c:pt>
                <c:pt idx="1560">
                  <c:v>236.34</c:v>
                </c:pt>
                <c:pt idx="1561">
                  <c:v>236.4</c:v>
                </c:pt>
                <c:pt idx="1562">
                  <c:v>236.46</c:v>
                </c:pt>
                <c:pt idx="1563">
                  <c:v>236.51</c:v>
                </c:pt>
                <c:pt idx="1564">
                  <c:v>236.57</c:v>
                </c:pt>
                <c:pt idx="1565">
                  <c:v>236.62</c:v>
                </c:pt>
                <c:pt idx="1566">
                  <c:v>236.68</c:v>
                </c:pt>
                <c:pt idx="1567">
                  <c:v>236.73</c:v>
                </c:pt>
                <c:pt idx="1568">
                  <c:v>236.79</c:v>
                </c:pt>
                <c:pt idx="1569">
                  <c:v>236.84</c:v>
                </c:pt>
                <c:pt idx="1570">
                  <c:v>236.89</c:v>
                </c:pt>
                <c:pt idx="1571">
                  <c:v>236.95</c:v>
                </c:pt>
                <c:pt idx="1572">
                  <c:v>237</c:v>
                </c:pt>
                <c:pt idx="1573">
                  <c:v>237.05</c:v>
                </c:pt>
                <c:pt idx="1574">
                  <c:v>237.1</c:v>
                </c:pt>
                <c:pt idx="1575">
                  <c:v>237.15</c:v>
                </c:pt>
                <c:pt idx="1576">
                  <c:v>237.2</c:v>
                </c:pt>
                <c:pt idx="1577">
                  <c:v>237.25</c:v>
                </c:pt>
                <c:pt idx="1578">
                  <c:v>237.3</c:v>
                </c:pt>
                <c:pt idx="1579">
                  <c:v>237.35</c:v>
                </c:pt>
                <c:pt idx="1580">
                  <c:v>237.4</c:v>
                </c:pt>
                <c:pt idx="1581">
                  <c:v>237.45</c:v>
                </c:pt>
                <c:pt idx="1582">
                  <c:v>237.49</c:v>
                </c:pt>
                <c:pt idx="1583">
                  <c:v>237.54</c:v>
                </c:pt>
                <c:pt idx="1584">
                  <c:v>237.59</c:v>
                </c:pt>
                <c:pt idx="1585">
                  <c:v>237.64</c:v>
                </c:pt>
                <c:pt idx="1586">
                  <c:v>237.68</c:v>
                </c:pt>
                <c:pt idx="1587">
                  <c:v>237.73</c:v>
                </c:pt>
                <c:pt idx="1588">
                  <c:v>237.77</c:v>
                </c:pt>
                <c:pt idx="1589">
                  <c:v>237.82</c:v>
                </c:pt>
                <c:pt idx="1590">
                  <c:v>237.86</c:v>
                </c:pt>
                <c:pt idx="1591">
                  <c:v>237.91</c:v>
                </c:pt>
                <c:pt idx="1592">
                  <c:v>237.95</c:v>
                </c:pt>
                <c:pt idx="1593">
                  <c:v>238</c:v>
                </c:pt>
                <c:pt idx="1594">
                  <c:v>238.04</c:v>
                </c:pt>
                <c:pt idx="1595">
                  <c:v>238.08</c:v>
                </c:pt>
                <c:pt idx="1596">
                  <c:v>238.13</c:v>
                </c:pt>
                <c:pt idx="1597">
                  <c:v>238.17</c:v>
                </c:pt>
                <c:pt idx="1598">
                  <c:v>238.21</c:v>
                </c:pt>
                <c:pt idx="1599">
                  <c:v>238.25</c:v>
                </c:pt>
                <c:pt idx="1600">
                  <c:v>238.29</c:v>
                </c:pt>
                <c:pt idx="1601">
                  <c:v>238.33</c:v>
                </c:pt>
                <c:pt idx="1602">
                  <c:v>238.37</c:v>
                </c:pt>
                <c:pt idx="1603">
                  <c:v>238.41</c:v>
                </c:pt>
                <c:pt idx="1604">
                  <c:v>238.46</c:v>
                </c:pt>
                <c:pt idx="1605">
                  <c:v>238.49</c:v>
                </c:pt>
                <c:pt idx="1606">
                  <c:v>238.53</c:v>
                </c:pt>
                <c:pt idx="1607">
                  <c:v>238.57</c:v>
                </c:pt>
                <c:pt idx="1608">
                  <c:v>238.61</c:v>
                </c:pt>
                <c:pt idx="1609">
                  <c:v>238.65</c:v>
                </c:pt>
                <c:pt idx="1610">
                  <c:v>238.69</c:v>
                </c:pt>
                <c:pt idx="1611">
                  <c:v>238.73</c:v>
                </c:pt>
                <c:pt idx="1612">
                  <c:v>238.76</c:v>
                </c:pt>
                <c:pt idx="1613">
                  <c:v>238.8</c:v>
                </c:pt>
                <c:pt idx="1614">
                  <c:v>238.84</c:v>
                </c:pt>
                <c:pt idx="1615">
                  <c:v>238.88</c:v>
                </c:pt>
                <c:pt idx="1616">
                  <c:v>238.91</c:v>
                </c:pt>
                <c:pt idx="1617">
                  <c:v>238.95</c:v>
                </c:pt>
                <c:pt idx="1618">
                  <c:v>238.99</c:v>
                </c:pt>
                <c:pt idx="1619">
                  <c:v>239.02</c:v>
                </c:pt>
                <c:pt idx="1620">
                  <c:v>239.06</c:v>
                </c:pt>
                <c:pt idx="1621">
                  <c:v>239.09</c:v>
                </c:pt>
                <c:pt idx="1622">
                  <c:v>239.13</c:v>
                </c:pt>
                <c:pt idx="1623">
                  <c:v>239.16</c:v>
                </c:pt>
                <c:pt idx="1624">
                  <c:v>239.2</c:v>
                </c:pt>
                <c:pt idx="1625">
                  <c:v>239.23</c:v>
                </c:pt>
                <c:pt idx="1626">
                  <c:v>239.27</c:v>
                </c:pt>
                <c:pt idx="1627">
                  <c:v>239.3</c:v>
                </c:pt>
                <c:pt idx="1628">
                  <c:v>239.33</c:v>
                </c:pt>
                <c:pt idx="1629">
                  <c:v>239.37</c:v>
                </c:pt>
                <c:pt idx="1630">
                  <c:v>239.4</c:v>
                </c:pt>
                <c:pt idx="1631">
                  <c:v>239.43</c:v>
                </c:pt>
                <c:pt idx="1632">
                  <c:v>239.46</c:v>
                </c:pt>
                <c:pt idx="1633">
                  <c:v>239.5</c:v>
                </c:pt>
                <c:pt idx="1634">
                  <c:v>239.53</c:v>
                </c:pt>
                <c:pt idx="1635">
                  <c:v>239.56</c:v>
                </c:pt>
                <c:pt idx="1636">
                  <c:v>239.59</c:v>
                </c:pt>
                <c:pt idx="1637">
                  <c:v>239.62</c:v>
                </c:pt>
                <c:pt idx="1638">
                  <c:v>239.66</c:v>
                </c:pt>
                <c:pt idx="1639">
                  <c:v>239.69</c:v>
                </c:pt>
                <c:pt idx="1640">
                  <c:v>239.72</c:v>
                </c:pt>
                <c:pt idx="1641">
                  <c:v>239.75</c:v>
                </c:pt>
                <c:pt idx="1642">
                  <c:v>239.78</c:v>
                </c:pt>
                <c:pt idx="1643">
                  <c:v>239.81</c:v>
                </c:pt>
                <c:pt idx="1644">
                  <c:v>239.84</c:v>
                </c:pt>
                <c:pt idx="1645">
                  <c:v>239.87</c:v>
                </c:pt>
                <c:pt idx="1646">
                  <c:v>239.9</c:v>
                </c:pt>
                <c:pt idx="1647">
                  <c:v>239.93</c:v>
                </c:pt>
                <c:pt idx="1648">
                  <c:v>239.96</c:v>
                </c:pt>
                <c:pt idx="1649">
                  <c:v>239.99</c:v>
                </c:pt>
                <c:pt idx="1650">
                  <c:v>240.02</c:v>
                </c:pt>
                <c:pt idx="1651">
                  <c:v>240.04</c:v>
                </c:pt>
                <c:pt idx="1652">
                  <c:v>240.07</c:v>
                </c:pt>
                <c:pt idx="1653">
                  <c:v>240.1</c:v>
                </c:pt>
                <c:pt idx="1654">
                  <c:v>240.13</c:v>
                </c:pt>
                <c:pt idx="1655">
                  <c:v>240.16</c:v>
                </c:pt>
                <c:pt idx="1656">
                  <c:v>240.19</c:v>
                </c:pt>
                <c:pt idx="1657">
                  <c:v>240.21</c:v>
                </c:pt>
                <c:pt idx="1658">
                  <c:v>240.24</c:v>
                </c:pt>
                <c:pt idx="1659">
                  <c:v>240.27</c:v>
                </c:pt>
                <c:pt idx="1660">
                  <c:v>240.29</c:v>
                </c:pt>
                <c:pt idx="1661">
                  <c:v>240.32</c:v>
                </c:pt>
                <c:pt idx="1662">
                  <c:v>240.35</c:v>
                </c:pt>
                <c:pt idx="1663">
                  <c:v>240.38</c:v>
                </c:pt>
                <c:pt idx="1664">
                  <c:v>240.4</c:v>
                </c:pt>
                <c:pt idx="1665">
                  <c:v>240.43</c:v>
                </c:pt>
                <c:pt idx="1666">
                  <c:v>240.45</c:v>
                </c:pt>
                <c:pt idx="1667">
                  <c:v>240.48</c:v>
                </c:pt>
                <c:pt idx="1668">
                  <c:v>240.51</c:v>
                </c:pt>
                <c:pt idx="1669">
                  <c:v>240.51</c:v>
                </c:pt>
                <c:pt idx="1670">
                  <c:v>240.53</c:v>
                </c:pt>
                <c:pt idx="1671">
                  <c:v>240.55</c:v>
                </c:pt>
                <c:pt idx="1672">
                  <c:v>240.57</c:v>
                </c:pt>
                <c:pt idx="1673">
                  <c:v>240.58</c:v>
                </c:pt>
                <c:pt idx="1674">
                  <c:v>240.59</c:v>
                </c:pt>
                <c:pt idx="1675">
                  <c:v>240.58</c:v>
                </c:pt>
                <c:pt idx="1676">
                  <c:v>240.55</c:v>
                </c:pt>
                <c:pt idx="1677">
                  <c:v>240.52</c:v>
                </c:pt>
                <c:pt idx="1678">
                  <c:v>240.47</c:v>
                </c:pt>
                <c:pt idx="1679">
                  <c:v>240.4</c:v>
                </c:pt>
                <c:pt idx="1680">
                  <c:v>240.33</c:v>
                </c:pt>
                <c:pt idx="1681">
                  <c:v>240.23</c:v>
                </c:pt>
                <c:pt idx="1682">
                  <c:v>240.13</c:v>
                </c:pt>
                <c:pt idx="1683">
                  <c:v>240.01</c:v>
                </c:pt>
                <c:pt idx="1684">
                  <c:v>239.89</c:v>
                </c:pt>
                <c:pt idx="1685">
                  <c:v>239.75</c:v>
                </c:pt>
                <c:pt idx="1686">
                  <c:v>239.6</c:v>
                </c:pt>
                <c:pt idx="1687">
                  <c:v>239.44</c:v>
                </c:pt>
                <c:pt idx="1688">
                  <c:v>239.28</c:v>
                </c:pt>
                <c:pt idx="1689">
                  <c:v>239.1</c:v>
                </c:pt>
                <c:pt idx="1690">
                  <c:v>238.92</c:v>
                </c:pt>
                <c:pt idx="1691">
                  <c:v>238.73</c:v>
                </c:pt>
                <c:pt idx="1692">
                  <c:v>238.54</c:v>
                </c:pt>
                <c:pt idx="1693">
                  <c:v>238.34</c:v>
                </c:pt>
                <c:pt idx="1694">
                  <c:v>238.13</c:v>
                </c:pt>
                <c:pt idx="1695">
                  <c:v>237.92</c:v>
                </c:pt>
                <c:pt idx="1696">
                  <c:v>237.71</c:v>
                </c:pt>
                <c:pt idx="1697">
                  <c:v>237.49</c:v>
                </c:pt>
                <c:pt idx="1698">
                  <c:v>237.26</c:v>
                </c:pt>
                <c:pt idx="1699">
                  <c:v>237.04</c:v>
                </c:pt>
                <c:pt idx="1700">
                  <c:v>236.81</c:v>
                </c:pt>
                <c:pt idx="1701">
                  <c:v>236.57</c:v>
                </c:pt>
                <c:pt idx="1702">
                  <c:v>236.34</c:v>
                </c:pt>
                <c:pt idx="1703">
                  <c:v>236.1</c:v>
                </c:pt>
                <c:pt idx="1704">
                  <c:v>235.86</c:v>
                </c:pt>
                <c:pt idx="1705">
                  <c:v>235.62</c:v>
                </c:pt>
                <c:pt idx="1706">
                  <c:v>235.37</c:v>
                </c:pt>
                <c:pt idx="1707">
                  <c:v>235.13</c:v>
                </c:pt>
                <c:pt idx="1708">
                  <c:v>234.88</c:v>
                </c:pt>
                <c:pt idx="1709">
                  <c:v>234.63</c:v>
                </c:pt>
                <c:pt idx="1710">
                  <c:v>234.38</c:v>
                </c:pt>
                <c:pt idx="1711">
                  <c:v>234.13</c:v>
                </c:pt>
                <c:pt idx="1712">
                  <c:v>233.88</c:v>
                </c:pt>
                <c:pt idx="1713">
                  <c:v>233.63</c:v>
                </c:pt>
                <c:pt idx="1714">
                  <c:v>233.38</c:v>
                </c:pt>
                <c:pt idx="1715">
                  <c:v>233.13</c:v>
                </c:pt>
                <c:pt idx="1716">
                  <c:v>232.88</c:v>
                </c:pt>
                <c:pt idx="1717">
                  <c:v>232.63</c:v>
                </c:pt>
                <c:pt idx="1718">
                  <c:v>232.38</c:v>
                </c:pt>
                <c:pt idx="1719">
                  <c:v>232.12</c:v>
                </c:pt>
                <c:pt idx="1720">
                  <c:v>231.87</c:v>
                </c:pt>
                <c:pt idx="1721">
                  <c:v>231.62</c:v>
                </c:pt>
                <c:pt idx="1722">
                  <c:v>231.37</c:v>
                </c:pt>
                <c:pt idx="1723">
                  <c:v>231.12</c:v>
                </c:pt>
                <c:pt idx="1724">
                  <c:v>230.87</c:v>
                </c:pt>
                <c:pt idx="1725">
                  <c:v>230.62</c:v>
                </c:pt>
                <c:pt idx="1726">
                  <c:v>230.38</c:v>
                </c:pt>
                <c:pt idx="1727">
                  <c:v>230.13</c:v>
                </c:pt>
                <c:pt idx="1728">
                  <c:v>229.88</c:v>
                </c:pt>
                <c:pt idx="1729">
                  <c:v>229.64</c:v>
                </c:pt>
                <c:pt idx="1730">
                  <c:v>229.39</c:v>
                </c:pt>
                <c:pt idx="1731">
                  <c:v>229.15</c:v>
                </c:pt>
                <c:pt idx="1732">
                  <c:v>228.91</c:v>
                </c:pt>
                <c:pt idx="1733">
                  <c:v>228.66</c:v>
                </c:pt>
                <c:pt idx="1734">
                  <c:v>228.42</c:v>
                </c:pt>
                <c:pt idx="1735">
                  <c:v>228.18</c:v>
                </c:pt>
                <c:pt idx="1736">
                  <c:v>227.94</c:v>
                </c:pt>
                <c:pt idx="1737">
                  <c:v>227.7</c:v>
                </c:pt>
                <c:pt idx="1738">
                  <c:v>227.47</c:v>
                </c:pt>
                <c:pt idx="1739">
                  <c:v>227.23</c:v>
                </c:pt>
                <c:pt idx="1740">
                  <c:v>227</c:v>
                </c:pt>
                <c:pt idx="1741">
                  <c:v>226.76</c:v>
                </c:pt>
                <c:pt idx="1742">
                  <c:v>226.53</c:v>
                </c:pt>
                <c:pt idx="1743">
                  <c:v>226.3</c:v>
                </c:pt>
                <c:pt idx="1744">
                  <c:v>226.07</c:v>
                </c:pt>
                <c:pt idx="1745">
                  <c:v>225.84</c:v>
                </c:pt>
                <c:pt idx="1746">
                  <c:v>225.61</c:v>
                </c:pt>
                <c:pt idx="1747">
                  <c:v>225.39</c:v>
                </c:pt>
                <c:pt idx="1748">
                  <c:v>225.16</c:v>
                </c:pt>
                <c:pt idx="1749">
                  <c:v>224.94</c:v>
                </c:pt>
                <c:pt idx="1750">
                  <c:v>224.71</c:v>
                </c:pt>
                <c:pt idx="1751">
                  <c:v>224.49</c:v>
                </c:pt>
                <c:pt idx="1752">
                  <c:v>224.27</c:v>
                </c:pt>
                <c:pt idx="1753">
                  <c:v>224.05</c:v>
                </c:pt>
                <c:pt idx="1754">
                  <c:v>223.83</c:v>
                </c:pt>
                <c:pt idx="1755">
                  <c:v>223.62</c:v>
                </c:pt>
                <c:pt idx="1756">
                  <c:v>223.4</c:v>
                </c:pt>
                <c:pt idx="1757">
                  <c:v>223.18</c:v>
                </c:pt>
                <c:pt idx="1758">
                  <c:v>222.97</c:v>
                </c:pt>
                <c:pt idx="1759">
                  <c:v>222.76</c:v>
                </c:pt>
                <c:pt idx="1760">
                  <c:v>222.55</c:v>
                </c:pt>
                <c:pt idx="1761">
                  <c:v>222.34</c:v>
                </c:pt>
                <c:pt idx="1762">
                  <c:v>222.13</c:v>
                </c:pt>
                <c:pt idx="1763">
                  <c:v>221.92</c:v>
                </c:pt>
                <c:pt idx="1764">
                  <c:v>221.72</c:v>
                </c:pt>
                <c:pt idx="1765">
                  <c:v>221.51</c:v>
                </c:pt>
                <c:pt idx="1766">
                  <c:v>221.31</c:v>
                </c:pt>
                <c:pt idx="1767">
                  <c:v>221.1</c:v>
                </c:pt>
                <c:pt idx="1768">
                  <c:v>220.9</c:v>
                </c:pt>
                <c:pt idx="1769">
                  <c:v>220.7</c:v>
                </c:pt>
                <c:pt idx="1770">
                  <c:v>220.5</c:v>
                </c:pt>
                <c:pt idx="1771">
                  <c:v>220.31</c:v>
                </c:pt>
                <c:pt idx="1772">
                  <c:v>220.11</c:v>
                </c:pt>
                <c:pt idx="1773">
                  <c:v>219.92</c:v>
                </c:pt>
                <c:pt idx="1774">
                  <c:v>219.73</c:v>
                </c:pt>
                <c:pt idx="1775">
                  <c:v>219.54</c:v>
                </c:pt>
                <c:pt idx="1776">
                  <c:v>219.35</c:v>
                </c:pt>
                <c:pt idx="1777">
                  <c:v>219.16</c:v>
                </c:pt>
                <c:pt idx="1778">
                  <c:v>218.98</c:v>
                </c:pt>
                <c:pt idx="1779">
                  <c:v>218.79</c:v>
                </c:pt>
                <c:pt idx="1780">
                  <c:v>218.61</c:v>
                </c:pt>
                <c:pt idx="1781">
                  <c:v>218.42</c:v>
                </c:pt>
                <c:pt idx="1782">
                  <c:v>218.24</c:v>
                </c:pt>
                <c:pt idx="1783">
                  <c:v>218.06</c:v>
                </c:pt>
                <c:pt idx="1784">
                  <c:v>217.88</c:v>
                </c:pt>
                <c:pt idx="1785">
                  <c:v>217.7</c:v>
                </c:pt>
                <c:pt idx="1786">
                  <c:v>217.52</c:v>
                </c:pt>
                <c:pt idx="1787">
                  <c:v>217.35</c:v>
                </c:pt>
                <c:pt idx="1788">
                  <c:v>217.17</c:v>
                </c:pt>
                <c:pt idx="1789">
                  <c:v>217</c:v>
                </c:pt>
                <c:pt idx="1790">
                  <c:v>216.82</c:v>
                </c:pt>
                <c:pt idx="1791">
                  <c:v>216.65</c:v>
                </c:pt>
                <c:pt idx="1792">
                  <c:v>216.48</c:v>
                </c:pt>
                <c:pt idx="1793">
                  <c:v>216.31</c:v>
                </c:pt>
                <c:pt idx="1794">
                  <c:v>216.14</c:v>
                </c:pt>
                <c:pt idx="1795">
                  <c:v>215.97</c:v>
                </c:pt>
                <c:pt idx="1796">
                  <c:v>215.8</c:v>
                </c:pt>
                <c:pt idx="1797">
                  <c:v>215.63</c:v>
                </c:pt>
                <c:pt idx="1798">
                  <c:v>215.47</c:v>
                </c:pt>
                <c:pt idx="1799">
                  <c:v>215.3</c:v>
                </c:pt>
                <c:pt idx="1800">
                  <c:v>215.14</c:v>
                </c:pt>
                <c:pt idx="1801">
                  <c:v>214.97</c:v>
                </c:pt>
                <c:pt idx="1802">
                  <c:v>214.81</c:v>
                </c:pt>
                <c:pt idx="1803">
                  <c:v>214.65</c:v>
                </c:pt>
                <c:pt idx="1804">
                  <c:v>214.49</c:v>
                </c:pt>
                <c:pt idx="1805">
                  <c:v>214.33</c:v>
                </c:pt>
                <c:pt idx="1806">
                  <c:v>214.17</c:v>
                </c:pt>
                <c:pt idx="1807">
                  <c:v>214.01</c:v>
                </c:pt>
                <c:pt idx="1808">
                  <c:v>213.85</c:v>
                </c:pt>
                <c:pt idx="1809">
                  <c:v>213.7</c:v>
                </c:pt>
                <c:pt idx="1810">
                  <c:v>213.54</c:v>
                </c:pt>
                <c:pt idx="1811">
                  <c:v>213.39</c:v>
                </c:pt>
                <c:pt idx="1812">
                  <c:v>213.23</c:v>
                </c:pt>
                <c:pt idx="1813">
                  <c:v>213.08</c:v>
                </c:pt>
                <c:pt idx="1814">
                  <c:v>212.93</c:v>
                </c:pt>
                <c:pt idx="1815">
                  <c:v>212.78</c:v>
                </c:pt>
                <c:pt idx="1816">
                  <c:v>212.63</c:v>
                </c:pt>
                <c:pt idx="1817">
                  <c:v>212.48</c:v>
                </c:pt>
                <c:pt idx="1818">
                  <c:v>212.33</c:v>
                </c:pt>
                <c:pt idx="1819">
                  <c:v>212.18</c:v>
                </c:pt>
                <c:pt idx="1820">
                  <c:v>212.03</c:v>
                </c:pt>
                <c:pt idx="1821">
                  <c:v>211.89</c:v>
                </c:pt>
                <c:pt idx="1822">
                  <c:v>211.74</c:v>
                </c:pt>
                <c:pt idx="1823">
                  <c:v>211.6</c:v>
                </c:pt>
                <c:pt idx="1824">
                  <c:v>211.45</c:v>
                </c:pt>
                <c:pt idx="1825">
                  <c:v>211.31</c:v>
                </c:pt>
                <c:pt idx="1826">
                  <c:v>211.17</c:v>
                </c:pt>
                <c:pt idx="1827">
                  <c:v>211.03</c:v>
                </c:pt>
                <c:pt idx="1828">
                  <c:v>210.88</c:v>
                </c:pt>
                <c:pt idx="1829">
                  <c:v>210.74</c:v>
                </c:pt>
                <c:pt idx="1830">
                  <c:v>210.6</c:v>
                </c:pt>
                <c:pt idx="1831">
                  <c:v>210.47</c:v>
                </c:pt>
                <c:pt idx="1832">
                  <c:v>210.33</c:v>
                </c:pt>
                <c:pt idx="1833">
                  <c:v>210.19</c:v>
                </c:pt>
                <c:pt idx="1834">
                  <c:v>210.05</c:v>
                </c:pt>
                <c:pt idx="1835">
                  <c:v>209.92</c:v>
                </c:pt>
                <c:pt idx="1836">
                  <c:v>209.78</c:v>
                </c:pt>
                <c:pt idx="1837">
                  <c:v>209.65</c:v>
                </c:pt>
                <c:pt idx="1838">
                  <c:v>209.51</c:v>
                </c:pt>
                <c:pt idx="1839">
                  <c:v>209.38</c:v>
                </c:pt>
                <c:pt idx="1840">
                  <c:v>209.25</c:v>
                </c:pt>
                <c:pt idx="1841">
                  <c:v>209.11</c:v>
                </c:pt>
                <c:pt idx="1842">
                  <c:v>208.98</c:v>
                </c:pt>
                <c:pt idx="1843">
                  <c:v>208.85</c:v>
                </c:pt>
                <c:pt idx="1844">
                  <c:v>208.72</c:v>
                </c:pt>
                <c:pt idx="1845">
                  <c:v>208.59</c:v>
                </c:pt>
                <c:pt idx="1846">
                  <c:v>208.46</c:v>
                </c:pt>
                <c:pt idx="1847">
                  <c:v>208.33</c:v>
                </c:pt>
                <c:pt idx="1848">
                  <c:v>208.21</c:v>
                </c:pt>
                <c:pt idx="1849">
                  <c:v>208.08</c:v>
                </c:pt>
                <c:pt idx="1850">
                  <c:v>207.95</c:v>
                </c:pt>
                <c:pt idx="1851">
                  <c:v>207.83</c:v>
                </c:pt>
                <c:pt idx="1852">
                  <c:v>207.7</c:v>
                </c:pt>
                <c:pt idx="1853">
                  <c:v>207.58</c:v>
                </c:pt>
                <c:pt idx="1854">
                  <c:v>207.45</c:v>
                </c:pt>
                <c:pt idx="1855">
                  <c:v>207.33</c:v>
                </c:pt>
                <c:pt idx="1856">
                  <c:v>207.21</c:v>
                </c:pt>
                <c:pt idx="1857">
                  <c:v>207.08</c:v>
                </c:pt>
                <c:pt idx="1858">
                  <c:v>206.96</c:v>
                </c:pt>
                <c:pt idx="1859">
                  <c:v>206.84</c:v>
                </c:pt>
                <c:pt idx="1860">
                  <c:v>206.72</c:v>
                </c:pt>
                <c:pt idx="1861">
                  <c:v>206.6</c:v>
                </c:pt>
                <c:pt idx="1862">
                  <c:v>206.48</c:v>
                </c:pt>
                <c:pt idx="1863">
                  <c:v>206.36</c:v>
                </c:pt>
                <c:pt idx="1864">
                  <c:v>206.24</c:v>
                </c:pt>
                <c:pt idx="1865">
                  <c:v>206.13</c:v>
                </c:pt>
                <c:pt idx="1866">
                  <c:v>206.01</c:v>
                </c:pt>
                <c:pt idx="1867">
                  <c:v>205.89</c:v>
                </c:pt>
                <c:pt idx="1868">
                  <c:v>205.78</c:v>
                </c:pt>
                <c:pt idx="1869">
                  <c:v>205.66</c:v>
                </c:pt>
                <c:pt idx="1870">
                  <c:v>205.55</c:v>
                </c:pt>
                <c:pt idx="1871">
                  <c:v>205.43</c:v>
                </c:pt>
                <c:pt idx="1872">
                  <c:v>205.32</c:v>
                </c:pt>
                <c:pt idx="1873">
                  <c:v>205.2</c:v>
                </c:pt>
                <c:pt idx="1874">
                  <c:v>205.09</c:v>
                </c:pt>
                <c:pt idx="1875">
                  <c:v>204.98</c:v>
                </c:pt>
                <c:pt idx="1876">
                  <c:v>204.86</c:v>
                </c:pt>
                <c:pt idx="1877">
                  <c:v>204.75</c:v>
                </c:pt>
                <c:pt idx="1878">
                  <c:v>204.64</c:v>
                </c:pt>
                <c:pt idx="1879">
                  <c:v>204.53</c:v>
                </c:pt>
                <c:pt idx="1880">
                  <c:v>204.42</c:v>
                </c:pt>
                <c:pt idx="1881">
                  <c:v>204.31</c:v>
                </c:pt>
                <c:pt idx="1882">
                  <c:v>204.2</c:v>
                </c:pt>
                <c:pt idx="1883">
                  <c:v>204.09</c:v>
                </c:pt>
                <c:pt idx="1884">
                  <c:v>203.98</c:v>
                </c:pt>
                <c:pt idx="1885">
                  <c:v>203.88</c:v>
                </c:pt>
                <c:pt idx="1886">
                  <c:v>203.88</c:v>
                </c:pt>
                <c:pt idx="1887">
                  <c:v>203.77</c:v>
                </c:pt>
                <c:pt idx="1888">
                  <c:v>203.67</c:v>
                </c:pt>
                <c:pt idx="1889">
                  <c:v>203.56</c:v>
                </c:pt>
                <c:pt idx="1890">
                  <c:v>203.47</c:v>
                </c:pt>
                <c:pt idx="1891">
                  <c:v>203.39</c:v>
                </c:pt>
                <c:pt idx="1892">
                  <c:v>203.31</c:v>
                </c:pt>
                <c:pt idx="1893">
                  <c:v>203.25</c:v>
                </c:pt>
                <c:pt idx="1894">
                  <c:v>203.21</c:v>
                </c:pt>
                <c:pt idx="1895">
                  <c:v>203.17</c:v>
                </c:pt>
                <c:pt idx="1896">
                  <c:v>203.16</c:v>
                </c:pt>
                <c:pt idx="1897">
                  <c:v>203.16</c:v>
                </c:pt>
                <c:pt idx="1898">
                  <c:v>203.17</c:v>
                </c:pt>
                <c:pt idx="1899">
                  <c:v>203.19</c:v>
                </c:pt>
                <c:pt idx="1900">
                  <c:v>203.23</c:v>
                </c:pt>
                <c:pt idx="1901">
                  <c:v>203.29</c:v>
                </c:pt>
                <c:pt idx="1902">
                  <c:v>203.35</c:v>
                </c:pt>
                <c:pt idx="1903">
                  <c:v>203.43</c:v>
                </c:pt>
                <c:pt idx="1904">
                  <c:v>203.52</c:v>
                </c:pt>
                <c:pt idx="1905">
                  <c:v>203.61</c:v>
                </c:pt>
                <c:pt idx="1906">
                  <c:v>203.72</c:v>
                </c:pt>
                <c:pt idx="1907">
                  <c:v>203.84</c:v>
                </c:pt>
                <c:pt idx="1908">
                  <c:v>203.97</c:v>
                </c:pt>
                <c:pt idx="1909">
                  <c:v>204.1</c:v>
                </c:pt>
                <c:pt idx="1910">
                  <c:v>204.24</c:v>
                </c:pt>
                <c:pt idx="1911">
                  <c:v>204.39</c:v>
                </c:pt>
                <c:pt idx="1912">
                  <c:v>204.55</c:v>
                </c:pt>
                <c:pt idx="1913">
                  <c:v>204.72</c:v>
                </c:pt>
                <c:pt idx="1914">
                  <c:v>204.89</c:v>
                </c:pt>
                <c:pt idx="1915">
                  <c:v>205.06</c:v>
                </c:pt>
                <c:pt idx="1916">
                  <c:v>205.24</c:v>
                </c:pt>
                <c:pt idx="1917">
                  <c:v>205.43</c:v>
                </c:pt>
                <c:pt idx="1918">
                  <c:v>205.62</c:v>
                </c:pt>
                <c:pt idx="1919">
                  <c:v>205.82</c:v>
                </c:pt>
                <c:pt idx="1920">
                  <c:v>206.02</c:v>
                </c:pt>
                <c:pt idx="1921">
                  <c:v>206.23</c:v>
                </c:pt>
                <c:pt idx="1922">
                  <c:v>206.43</c:v>
                </c:pt>
                <c:pt idx="1923">
                  <c:v>206.65</c:v>
                </c:pt>
                <c:pt idx="1924">
                  <c:v>206.86</c:v>
                </c:pt>
                <c:pt idx="1925">
                  <c:v>207.08</c:v>
                </c:pt>
                <c:pt idx="1926">
                  <c:v>207.3</c:v>
                </c:pt>
                <c:pt idx="1927">
                  <c:v>207.52</c:v>
                </c:pt>
                <c:pt idx="1928">
                  <c:v>207.75</c:v>
                </c:pt>
                <c:pt idx="1929">
                  <c:v>207.97</c:v>
                </c:pt>
                <c:pt idx="1930">
                  <c:v>208.2</c:v>
                </c:pt>
                <c:pt idx="1931">
                  <c:v>208.43</c:v>
                </c:pt>
                <c:pt idx="1932">
                  <c:v>208.67</c:v>
                </c:pt>
                <c:pt idx="1933">
                  <c:v>208.9</c:v>
                </c:pt>
                <c:pt idx="1934">
                  <c:v>209.14</c:v>
                </c:pt>
                <c:pt idx="1935">
                  <c:v>209.37</c:v>
                </c:pt>
                <c:pt idx="1936">
                  <c:v>209.61</c:v>
                </c:pt>
                <c:pt idx="1937">
                  <c:v>209.86</c:v>
                </c:pt>
                <c:pt idx="1938">
                  <c:v>210.1</c:v>
                </c:pt>
                <c:pt idx="1939">
                  <c:v>210.35</c:v>
                </c:pt>
                <c:pt idx="1940">
                  <c:v>210.6</c:v>
                </c:pt>
                <c:pt idx="1941">
                  <c:v>210.84</c:v>
                </c:pt>
                <c:pt idx="1942">
                  <c:v>211.09</c:v>
                </c:pt>
                <c:pt idx="1943">
                  <c:v>211.34</c:v>
                </c:pt>
                <c:pt idx="1944">
                  <c:v>211.59</c:v>
                </c:pt>
                <c:pt idx="1945">
                  <c:v>211.83</c:v>
                </c:pt>
                <c:pt idx="1946">
                  <c:v>212.08</c:v>
                </c:pt>
                <c:pt idx="1947">
                  <c:v>212.33</c:v>
                </c:pt>
                <c:pt idx="1948">
                  <c:v>212.57</c:v>
                </c:pt>
                <c:pt idx="1949">
                  <c:v>212.82</c:v>
                </c:pt>
                <c:pt idx="1950">
                  <c:v>213.06</c:v>
                </c:pt>
                <c:pt idx="1951">
                  <c:v>213.31</c:v>
                </c:pt>
                <c:pt idx="1952">
                  <c:v>213.55</c:v>
                </c:pt>
                <c:pt idx="1953">
                  <c:v>213.8</c:v>
                </c:pt>
                <c:pt idx="1954">
                  <c:v>214.04</c:v>
                </c:pt>
                <c:pt idx="1955">
                  <c:v>214.28</c:v>
                </c:pt>
                <c:pt idx="1956">
                  <c:v>214.52</c:v>
                </c:pt>
                <c:pt idx="1957">
                  <c:v>214.76</c:v>
                </c:pt>
                <c:pt idx="1958">
                  <c:v>215</c:v>
                </c:pt>
                <c:pt idx="1959">
                  <c:v>215.24</c:v>
                </c:pt>
                <c:pt idx="1960">
                  <c:v>215.47</c:v>
                </c:pt>
                <c:pt idx="1961">
                  <c:v>215.71</c:v>
                </c:pt>
                <c:pt idx="1962">
                  <c:v>215.94</c:v>
                </c:pt>
                <c:pt idx="1963">
                  <c:v>216.18</c:v>
                </c:pt>
                <c:pt idx="1964">
                  <c:v>216.41</c:v>
                </c:pt>
                <c:pt idx="1965">
                  <c:v>216.64</c:v>
                </c:pt>
                <c:pt idx="1966">
                  <c:v>216.87</c:v>
                </c:pt>
                <c:pt idx="1967">
                  <c:v>217.1</c:v>
                </c:pt>
                <c:pt idx="1968">
                  <c:v>217.32</c:v>
                </c:pt>
                <c:pt idx="1969">
                  <c:v>217.55</c:v>
                </c:pt>
                <c:pt idx="1970">
                  <c:v>217.77</c:v>
                </c:pt>
                <c:pt idx="1971">
                  <c:v>217.99</c:v>
                </c:pt>
                <c:pt idx="1972">
                  <c:v>218.21</c:v>
                </c:pt>
                <c:pt idx="1973">
                  <c:v>218.43</c:v>
                </c:pt>
                <c:pt idx="1974">
                  <c:v>218.65</c:v>
                </c:pt>
                <c:pt idx="1975">
                  <c:v>218.87</c:v>
                </c:pt>
                <c:pt idx="1976">
                  <c:v>219.08</c:v>
                </c:pt>
                <c:pt idx="1977">
                  <c:v>219.3</c:v>
                </c:pt>
                <c:pt idx="1978">
                  <c:v>219.51</c:v>
                </c:pt>
                <c:pt idx="1979">
                  <c:v>219.72</c:v>
                </c:pt>
                <c:pt idx="1980">
                  <c:v>219.93</c:v>
                </c:pt>
                <c:pt idx="1981">
                  <c:v>220.14</c:v>
                </c:pt>
                <c:pt idx="1982">
                  <c:v>220.34</c:v>
                </c:pt>
                <c:pt idx="1983">
                  <c:v>220.55</c:v>
                </c:pt>
                <c:pt idx="1984">
                  <c:v>220.75</c:v>
                </c:pt>
                <c:pt idx="1985">
                  <c:v>220.95</c:v>
                </c:pt>
                <c:pt idx="1986">
                  <c:v>221.15</c:v>
                </c:pt>
                <c:pt idx="1987">
                  <c:v>221.35</c:v>
                </c:pt>
                <c:pt idx="1988">
                  <c:v>221.54</c:v>
                </c:pt>
                <c:pt idx="1989">
                  <c:v>221.74</c:v>
                </c:pt>
                <c:pt idx="1990">
                  <c:v>221.93</c:v>
                </c:pt>
                <c:pt idx="1991">
                  <c:v>222.12</c:v>
                </c:pt>
                <c:pt idx="1992">
                  <c:v>222.31</c:v>
                </c:pt>
                <c:pt idx="1993">
                  <c:v>222.5</c:v>
                </c:pt>
                <c:pt idx="1994">
                  <c:v>222.69</c:v>
                </c:pt>
                <c:pt idx="1995">
                  <c:v>222.87</c:v>
                </c:pt>
                <c:pt idx="1996">
                  <c:v>223.05</c:v>
                </c:pt>
                <c:pt idx="1997">
                  <c:v>223.24</c:v>
                </c:pt>
                <c:pt idx="1998">
                  <c:v>223.42</c:v>
                </c:pt>
                <c:pt idx="1999">
                  <c:v>223.59</c:v>
                </c:pt>
                <c:pt idx="2000">
                  <c:v>223.77</c:v>
                </c:pt>
                <c:pt idx="2001">
                  <c:v>223.95</c:v>
                </c:pt>
                <c:pt idx="2002">
                  <c:v>224.12</c:v>
                </c:pt>
                <c:pt idx="2003">
                  <c:v>224.29</c:v>
                </c:pt>
                <c:pt idx="2004">
                  <c:v>224.46</c:v>
                </c:pt>
                <c:pt idx="2005">
                  <c:v>224.63</c:v>
                </c:pt>
                <c:pt idx="2006">
                  <c:v>224.8</c:v>
                </c:pt>
                <c:pt idx="2007">
                  <c:v>224.97</c:v>
                </c:pt>
                <c:pt idx="2008">
                  <c:v>225.13</c:v>
                </c:pt>
                <c:pt idx="2009">
                  <c:v>225.29</c:v>
                </c:pt>
                <c:pt idx="2010">
                  <c:v>225.46</c:v>
                </c:pt>
                <c:pt idx="2011">
                  <c:v>225.62</c:v>
                </c:pt>
                <c:pt idx="2012">
                  <c:v>225.77</c:v>
                </c:pt>
                <c:pt idx="2013">
                  <c:v>225.93</c:v>
                </c:pt>
                <c:pt idx="2014">
                  <c:v>226.09</c:v>
                </c:pt>
                <c:pt idx="2015">
                  <c:v>226.24</c:v>
                </c:pt>
                <c:pt idx="2016">
                  <c:v>226.39</c:v>
                </c:pt>
                <c:pt idx="2017">
                  <c:v>226.55</c:v>
                </c:pt>
                <c:pt idx="2018">
                  <c:v>226.69</c:v>
                </c:pt>
                <c:pt idx="2019">
                  <c:v>226.84</c:v>
                </c:pt>
                <c:pt idx="2020">
                  <c:v>226.99</c:v>
                </c:pt>
                <c:pt idx="2021">
                  <c:v>227.14</c:v>
                </c:pt>
                <c:pt idx="2022">
                  <c:v>227.28</c:v>
                </c:pt>
                <c:pt idx="2023">
                  <c:v>227.42</c:v>
                </c:pt>
                <c:pt idx="2024">
                  <c:v>227.56</c:v>
                </c:pt>
                <c:pt idx="2025">
                  <c:v>227.7</c:v>
                </c:pt>
                <c:pt idx="2026">
                  <c:v>227.84</c:v>
                </c:pt>
                <c:pt idx="2027">
                  <c:v>227.98</c:v>
                </c:pt>
                <c:pt idx="2028">
                  <c:v>228.12</c:v>
                </c:pt>
                <c:pt idx="2029">
                  <c:v>228.25</c:v>
                </c:pt>
                <c:pt idx="2030">
                  <c:v>228.38</c:v>
                </c:pt>
                <c:pt idx="2031">
                  <c:v>228.52</c:v>
                </c:pt>
                <c:pt idx="2032">
                  <c:v>228.65</c:v>
                </c:pt>
                <c:pt idx="2033">
                  <c:v>228.78</c:v>
                </c:pt>
                <c:pt idx="2034">
                  <c:v>228.9</c:v>
                </c:pt>
                <c:pt idx="2035">
                  <c:v>229.03</c:v>
                </c:pt>
                <c:pt idx="2036">
                  <c:v>229.16</c:v>
                </c:pt>
                <c:pt idx="2037">
                  <c:v>229.28</c:v>
                </c:pt>
                <c:pt idx="2038">
                  <c:v>229.4</c:v>
                </c:pt>
                <c:pt idx="2039">
                  <c:v>229.53</c:v>
                </c:pt>
                <c:pt idx="2040">
                  <c:v>229.65</c:v>
                </c:pt>
                <c:pt idx="2041">
                  <c:v>229.77</c:v>
                </c:pt>
                <c:pt idx="2042">
                  <c:v>229.88</c:v>
                </c:pt>
                <c:pt idx="2043">
                  <c:v>230</c:v>
                </c:pt>
                <c:pt idx="2044">
                  <c:v>230.12</c:v>
                </c:pt>
                <c:pt idx="2045">
                  <c:v>230.23</c:v>
                </c:pt>
                <c:pt idx="2046">
                  <c:v>230.35</c:v>
                </c:pt>
                <c:pt idx="2047">
                  <c:v>230.46</c:v>
                </c:pt>
                <c:pt idx="2048">
                  <c:v>230.57</c:v>
                </c:pt>
                <c:pt idx="2049">
                  <c:v>230.68</c:v>
                </c:pt>
                <c:pt idx="2050">
                  <c:v>230.79</c:v>
                </c:pt>
                <c:pt idx="2051">
                  <c:v>230.9</c:v>
                </c:pt>
                <c:pt idx="2052">
                  <c:v>231.01</c:v>
                </c:pt>
                <c:pt idx="2053">
                  <c:v>231.11</c:v>
                </c:pt>
                <c:pt idx="2054">
                  <c:v>231.22</c:v>
                </c:pt>
                <c:pt idx="2055">
                  <c:v>231.32</c:v>
                </c:pt>
                <c:pt idx="2056">
                  <c:v>231.42</c:v>
                </c:pt>
                <c:pt idx="2057">
                  <c:v>231.53</c:v>
                </c:pt>
                <c:pt idx="2058">
                  <c:v>231.63</c:v>
                </c:pt>
                <c:pt idx="2059">
                  <c:v>231.73</c:v>
                </c:pt>
                <c:pt idx="2060">
                  <c:v>231.83</c:v>
                </c:pt>
                <c:pt idx="2061">
                  <c:v>231.92</c:v>
                </c:pt>
                <c:pt idx="2062">
                  <c:v>232.02</c:v>
                </c:pt>
                <c:pt idx="2063">
                  <c:v>232.12</c:v>
                </c:pt>
                <c:pt idx="2064">
                  <c:v>232.21</c:v>
                </c:pt>
                <c:pt idx="2065">
                  <c:v>232.31</c:v>
                </c:pt>
                <c:pt idx="2066">
                  <c:v>232.4</c:v>
                </c:pt>
                <c:pt idx="2067">
                  <c:v>232.49</c:v>
                </c:pt>
                <c:pt idx="2068">
                  <c:v>232.58</c:v>
                </c:pt>
                <c:pt idx="2069">
                  <c:v>232.67</c:v>
                </c:pt>
                <c:pt idx="2070">
                  <c:v>232.76</c:v>
                </c:pt>
                <c:pt idx="2071">
                  <c:v>232.85</c:v>
                </c:pt>
                <c:pt idx="2072">
                  <c:v>232.94</c:v>
                </c:pt>
                <c:pt idx="2073">
                  <c:v>233.03</c:v>
                </c:pt>
                <c:pt idx="2074">
                  <c:v>233.11</c:v>
                </c:pt>
                <c:pt idx="2075">
                  <c:v>233.2</c:v>
                </c:pt>
                <c:pt idx="2076">
                  <c:v>233.29</c:v>
                </c:pt>
                <c:pt idx="2077">
                  <c:v>233.37</c:v>
                </c:pt>
                <c:pt idx="2078">
                  <c:v>233.45</c:v>
                </c:pt>
                <c:pt idx="2079">
                  <c:v>233.53</c:v>
                </c:pt>
                <c:pt idx="2080">
                  <c:v>233.62</c:v>
                </c:pt>
                <c:pt idx="2081">
                  <c:v>233.7</c:v>
                </c:pt>
                <c:pt idx="2082">
                  <c:v>233.78</c:v>
                </c:pt>
                <c:pt idx="2083">
                  <c:v>233.86</c:v>
                </c:pt>
                <c:pt idx="2084">
                  <c:v>233.94</c:v>
                </c:pt>
                <c:pt idx="2085">
                  <c:v>234.01</c:v>
                </c:pt>
                <c:pt idx="2086">
                  <c:v>234.09</c:v>
                </c:pt>
                <c:pt idx="2087">
                  <c:v>234.17</c:v>
                </c:pt>
                <c:pt idx="2088">
                  <c:v>234.24</c:v>
                </c:pt>
                <c:pt idx="2089">
                  <c:v>234.32</c:v>
                </c:pt>
                <c:pt idx="2090">
                  <c:v>234.39</c:v>
                </c:pt>
                <c:pt idx="2091">
                  <c:v>234.47</c:v>
                </c:pt>
                <c:pt idx="2092">
                  <c:v>234.54</c:v>
                </c:pt>
                <c:pt idx="2093">
                  <c:v>234.61</c:v>
                </c:pt>
                <c:pt idx="2094">
                  <c:v>234.68</c:v>
                </c:pt>
                <c:pt idx="2095">
                  <c:v>234.75</c:v>
                </c:pt>
                <c:pt idx="2096">
                  <c:v>234.82</c:v>
                </c:pt>
                <c:pt idx="2097">
                  <c:v>234.89</c:v>
                </c:pt>
                <c:pt idx="2098">
                  <c:v>234.96</c:v>
                </c:pt>
                <c:pt idx="2099">
                  <c:v>235.03</c:v>
                </c:pt>
                <c:pt idx="2100">
                  <c:v>235.1</c:v>
                </c:pt>
                <c:pt idx="2101">
                  <c:v>235.16</c:v>
                </c:pt>
                <c:pt idx="2102">
                  <c:v>235.23</c:v>
                </c:pt>
                <c:pt idx="2103">
                  <c:v>235.3</c:v>
                </c:pt>
                <c:pt idx="2104">
                  <c:v>235.36</c:v>
                </c:pt>
                <c:pt idx="2105">
                  <c:v>235.43</c:v>
                </c:pt>
                <c:pt idx="2106">
                  <c:v>235.49</c:v>
                </c:pt>
                <c:pt idx="2107">
                  <c:v>235.55</c:v>
                </c:pt>
                <c:pt idx="2108">
                  <c:v>235.62</c:v>
                </c:pt>
                <c:pt idx="2109">
                  <c:v>235.68</c:v>
                </c:pt>
                <c:pt idx="2110">
                  <c:v>235.74</c:v>
                </c:pt>
                <c:pt idx="2111">
                  <c:v>235.8</c:v>
                </c:pt>
                <c:pt idx="2112">
                  <c:v>235.86</c:v>
                </c:pt>
                <c:pt idx="2113">
                  <c:v>235.92</c:v>
                </c:pt>
                <c:pt idx="2114">
                  <c:v>235.98</c:v>
                </c:pt>
                <c:pt idx="2115">
                  <c:v>236.04</c:v>
                </c:pt>
                <c:pt idx="2116">
                  <c:v>236.1</c:v>
                </c:pt>
                <c:pt idx="2117">
                  <c:v>236.16</c:v>
                </c:pt>
                <c:pt idx="2118">
                  <c:v>236.22</c:v>
                </c:pt>
                <c:pt idx="2119">
                  <c:v>236.27</c:v>
                </c:pt>
                <c:pt idx="2120">
                  <c:v>236.33</c:v>
                </c:pt>
                <c:pt idx="2121">
                  <c:v>236.39</c:v>
                </c:pt>
                <c:pt idx="2122">
                  <c:v>236.44</c:v>
                </c:pt>
                <c:pt idx="2123">
                  <c:v>236.5</c:v>
                </c:pt>
                <c:pt idx="2124">
                  <c:v>236.55</c:v>
                </c:pt>
                <c:pt idx="2125">
                  <c:v>236.6</c:v>
                </c:pt>
                <c:pt idx="2126">
                  <c:v>236.66</c:v>
                </c:pt>
                <c:pt idx="2127">
                  <c:v>236.71</c:v>
                </c:pt>
                <c:pt idx="2128">
                  <c:v>236.76</c:v>
                </c:pt>
                <c:pt idx="2129">
                  <c:v>236.82</c:v>
                </c:pt>
                <c:pt idx="2130">
                  <c:v>236.87</c:v>
                </c:pt>
                <c:pt idx="2131">
                  <c:v>236.92</c:v>
                </c:pt>
                <c:pt idx="2132">
                  <c:v>236.97</c:v>
                </c:pt>
                <c:pt idx="2133">
                  <c:v>237.02</c:v>
                </c:pt>
                <c:pt idx="2134">
                  <c:v>237.07</c:v>
                </c:pt>
                <c:pt idx="2135">
                  <c:v>237.12</c:v>
                </c:pt>
                <c:pt idx="2136">
                  <c:v>237.17</c:v>
                </c:pt>
                <c:pt idx="2137">
                  <c:v>237.22</c:v>
                </c:pt>
                <c:pt idx="2138">
                  <c:v>237.27</c:v>
                </c:pt>
                <c:pt idx="2139">
                  <c:v>237.32</c:v>
                </c:pt>
                <c:pt idx="2140">
                  <c:v>237.37</c:v>
                </c:pt>
                <c:pt idx="2141">
                  <c:v>237.41</c:v>
                </c:pt>
                <c:pt idx="2142">
                  <c:v>237.46</c:v>
                </c:pt>
                <c:pt idx="2143">
                  <c:v>237.51</c:v>
                </c:pt>
                <c:pt idx="2144">
                  <c:v>237.55</c:v>
                </c:pt>
                <c:pt idx="2145">
                  <c:v>237.6</c:v>
                </c:pt>
                <c:pt idx="2146">
                  <c:v>237.64</c:v>
                </c:pt>
                <c:pt idx="2147">
                  <c:v>237.69</c:v>
                </c:pt>
                <c:pt idx="2148">
                  <c:v>237.73</c:v>
                </c:pt>
                <c:pt idx="2149">
                  <c:v>237.78</c:v>
                </c:pt>
                <c:pt idx="2150">
                  <c:v>237.82</c:v>
                </c:pt>
                <c:pt idx="2151">
                  <c:v>237.87</c:v>
                </c:pt>
                <c:pt idx="2152">
                  <c:v>237.91</c:v>
                </c:pt>
                <c:pt idx="2153">
                  <c:v>237.95</c:v>
                </c:pt>
                <c:pt idx="2154">
                  <c:v>238</c:v>
                </c:pt>
                <c:pt idx="2155">
                  <c:v>238.04</c:v>
                </c:pt>
                <c:pt idx="2156">
                  <c:v>238.08</c:v>
                </c:pt>
                <c:pt idx="2157">
                  <c:v>238.12</c:v>
                </c:pt>
                <c:pt idx="2158">
                  <c:v>238.16</c:v>
                </c:pt>
                <c:pt idx="2159">
                  <c:v>238.21</c:v>
                </c:pt>
                <c:pt idx="2160">
                  <c:v>238.25</c:v>
                </c:pt>
                <c:pt idx="2161">
                  <c:v>238.29</c:v>
                </c:pt>
                <c:pt idx="2162">
                  <c:v>238.33</c:v>
                </c:pt>
                <c:pt idx="2163">
                  <c:v>238.37</c:v>
                </c:pt>
                <c:pt idx="2164">
                  <c:v>238.41</c:v>
                </c:pt>
                <c:pt idx="2165">
                  <c:v>238.45</c:v>
                </c:pt>
                <c:pt idx="2166">
                  <c:v>238.48</c:v>
                </c:pt>
                <c:pt idx="2167">
                  <c:v>238.52</c:v>
                </c:pt>
                <c:pt idx="2168">
                  <c:v>238.56</c:v>
                </c:pt>
                <c:pt idx="2169">
                  <c:v>238.6</c:v>
                </c:pt>
                <c:pt idx="2170">
                  <c:v>238.64</c:v>
                </c:pt>
                <c:pt idx="2171">
                  <c:v>238.68</c:v>
                </c:pt>
                <c:pt idx="2172">
                  <c:v>238.71</c:v>
                </c:pt>
                <c:pt idx="2173">
                  <c:v>238.75</c:v>
                </c:pt>
                <c:pt idx="2174">
                  <c:v>238.79</c:v>
                </c:pt>
                <c:pt idx="2175">
                  <c:v>238.82</c:v>
                </c:pt>
                <c:pt idx="2176">
                  <c:v>238.86</c:v>
                </c:pt>
                <c:pt idx="2177">
                  <c:v>238.89</c:v>
                </c:pt>
                <c:pt idx="2178">
                  <c:v>238.93</c:v>
                </c:pt>
                <c:pt idx="2179">
                  <c:v>238.97</c:v>
                </c:pt>
                <c:pt idx="2180">
                  <c:v>239</c:v>
                </c:pt>
                <c:pt idx="2181">
                  <c:v>239.04</c:v>
                </c:pt>
                <c:pt idx="2182">
                  <c:v>239.07</c:v>
                </c:pt>
                <c:pt idx="2183">
                  <c:v>239.11</c:v>
                </c:pt>
                <c:pt idx="2184">
                  <c:v>239.14</c:v>
                </c:pt>
                <c:pt idx="2185">
                  <c:v>239.17</c:v>
                </c:pt>
                <c:pt idx="2186">
                  <c:v>239.21</c:v>
                </c:pt>
                <c:pt idx="2187">
                  <c:v>239.24</c:v>
                </c:pt>
                <c:pt idx="2188">
                  <c:v>239.27</c:v>
                </c:pt>
                <c:pt idx="2189">
                  <c:v>239.31</c:v>
                </c:pt>
                <c:pt idx="2190">
                  <c:v>239.34</c:v>
                </c:pt>
                <c:pt idx="2191">
                  <c:v>239.37</c:v>
                </c:pt>
                <c:pt idx="2192">
                  <c:v>239.4</c:v>
                </c:pt>
                <c:pt idx="2193">
                  <c:v>239.44</c:v>
                </c:pt>
                <c:pt idx="2194">
                  <c:v>239.47</c:v>
                </c:pt>
                <c:pt idx="2195">
                  <c:v>239.5</c:v>
                </c:pt>
                <c:pt idx="2196">
                  <c:v>239.53</c:v>
                </c:pt>
                <c:pt idx="2197">
                  <c:v>239.56</c:v>
                </c:pt>
                <c:pt idx="2198">
                  <c:v>239.59</c:v>
                </c:pt>
                <c:pt idx="2199">
                  <c:v>239.63</c:v>
                </c:pt>
                <c:pt idx="2200">
                  <c:v>239.66</c:v>
                </c:pt>
                <c:pt idx="2201">
                  <c:v>239.69</c:v>
                </c:pt>
                <c:pt idx="2202">
                  <c:v>239.72</c:v>
                </c:pt>
                <c:pt idx="2203">
                  <c:v>239.75</c:v>
                </c:pt>
                <c:pt idx="2204">
                  <c:v>239.78</c:v>
                </c:pt>
                <c:pt idx="2205">
                  <c:v>239.81</c:v>
                </c:pt>
                <c:pt idx="2206">
                  <c:v>239.84</c:v>
                </c:pt>
                <c:pt idx="2207">
                  <c:v>239.87</c:v>
                </c:pt>
                <c:pt idx="2208">
                  <c:v>239.89</c:v>
                </c:pt>
                <c:pt idx="2209">
                  <c:v>239.92</c:v>
                </c:pt>
                <c:pt idx="2210">
                  <c:v>239.95</c:v>
                </c:pt>
                <c:pt idx="2211">
                  <c:v>239.98</c:v>
                </c:pt>
                <c:pt idx="2212">
                  <c:v>240.01</c:v>
                </c:pt>
                <c:pt idx="2213">
                  <c:v>240.04</c:v>
                </c:pt>
                <c:pt idx="2214">
                  <c:v>240.06</c:v>
                </c:pt>
                <c:pt idx="2215">
                  <c:v>240.09</c:v>
                </c:pt>
                <c:pt idx="2216">
                  <c:v>240.12</c:v>
                </c:pt>
                <c:pt idx="2217">
                  <c:v>240.15</c:v>
                </c:pt>
                <c:pt idx="2218">
                  <c:v>240.17</c:v>
                </c:pt>
                <c:pt idx="2219">
                  <c:v>240.2</c:v>
                </c:pt>
                <c:pt idx="2220">
                  <c:v>240.23</c:v>
                </c:pt>
                <c:pt idx="2221">
                  <c:v>240.26</c:v>
                </c:pt>
                <c:pt idx="2222">
                  <c:v>240.28</c:v>
                </c:pt>
                <c:pt idx="2223">
                  <c:v>240.31</c:v>
                </c:pt>
                <c:pt idx="2224">
                  <c:v>240.33</c:v>
                </c:pt>
              </c:numCache>
            </c:numRef>
          </c:yVal>
          <c:smooth val="1"/>
        </c:ser>
        <c:dLbls>
          <c:showLegendKey val="0"/>
          <c:showVal val="0"/>
          <c:showCatName val="0"/>
          <c:showSerName val="0"/>
          <c:showPercent val="0"/>
          <c:showBubbleSize val="0"/>
        </c:dLbls>
        <c:axId val="522521408"/>
        <c:axId val="522521984"/>
      </c:scatterChart>
      <c:valAx>
        <c:axId val="522521408"/>
        <c:scaling>
          <c:orientation val="minMax"/>
        </c:scaling>
        <c:delete val="0"/>
        <c:axPos val="b"/>
        <c:title>
          <c:tx>
            <c:rich>
              <a:bodyPr/>
              <a:lstStyle/>
              <a:p>
                <a:pPr>
                  <a:defRPr>
                    <a:latin typeface="Arial" panose="020B0604020202020204" pitchFamily="34" charset="0"/>
                    <a:cs typeface="Arial" panose="020B0604020202020204" pitchFamily="34" charset="0"/>
                  </a:defRPr>
                </a:pPr>
                <a:r>
                  <a:rPr lang="es-EC">
                    <a:latin typeface="Arial" panose="020B0604020202020204" pitchFamily="34" charset="0"/>
                    <a:cs typeface="Arial" panose="020B0604020202020204" pitchFamily="34" charset="0"/>
                  </a:rPr>
                  <a:t>Tiempo</a:t>
                </a:r>
                <a:r>
                  <a:rPr lang="es-EC" baseline="0">
                    <a:latin typeface="Arial" panose="020B0604020202020204" pitchFamily="34" charset="0"/>
                    <a:cs typeface="Arial" panose="020B0604020202020204" pitchFamily="34" charset="0"/>
                  </a:rPr>
                  <a:t> [s]</a:t>
                </a:r>
                <a:endParaRPr lang="es-EC">
                  <a:latin typeface="Arial" panose="020B0604020202020204" pitchFamily="34" charset="0"/>
                  <a:cs typeface="Arial" panose="020B0604020202020204" pitchFamily="34" charset="0"/>
                </a:endParaRPr>
              </a:p>
            </c:rich>
          </c:tx>
          <c:layout/>
          <c:overlay val="0"/>
        </c:title>
        <c:numFmt formatCode="General" sourceLinked="1"/>
        <c:majorTickMark val="out"/>
        <c:minorTickMark val="none"/>
        <c:tickLblPos val="nextTo"/>
        <c:crossAx val="522521984"/>
        <c:crosses val="autoZero"/>
        <c:crossBetween val="midCat"/>
        <c:majorUnit val="2500"/>
        <c:minorUnit val="1000"/>
      </c:valAx>
      <c:valAx>
        <c:axId val="522521984"/>
        <c:scaling>
          <c:orientation val="minMax"/>
          <c:max val="300"/>
          <c:min val="200"/>
        </c:scaling>
        <c:delete val="0"/>
        <c:axPos val="l"/>
        <c:majorGridlines/>
        <c:title>
          <c:tx>
            <c:rich>
              <a:bodyPr rot="-5400000" vert="horz"/>
              <a:lstStyle/>
              <a:p>
                <a:pPr>
                  <a:defRPr>
                    <a:latin typeface="Arial" panose="020B0604020202020204" pitchFamily="34" charset="0"/>
                    <a:cs typeface="Arial" panose="020B0604020202020204" pitchFamily="34" charset="0"/>
                  </a:defRPr>
                </a:pPr>
                <a:r>
                  <a:rPr lang="es-EC">
                    <a:latin typeface="Arial" panose="020B0604020202020204" pitchFamily="34" charset="0"/>
                    <a:cs typeface="Arial" panose="020B0604020202020204" pitchFamily="34" charset="0"/>
                  </a:rPr>
                  <a:t>Temperatura</a:t>
                </a:r>
                <a:r>
                  <a:rPr lang="es-EC" baseline="0">
                    <a:latin typeface="Arial" panose="020B0604020202020204" pitchFamily="34" charset="0"/>
                    <a:cs typeface="Arial" panose="020B0604020202020204" pitchFamily="34" charset="0"/>
                  </a:rPr>
                  <a:t> [</a:t>
                </a:r>
                <a:r>
                  <a:rPr lang="es-EC" baseline="0">
                    <a:latin typeface="Arial"/>
                    <a:cs typeface="Arial"/>
                  </a:rPr>
                  <a:t>°K</a:t>
                </a:r>
                <a:r>
                  <a:rPr lang="es-EC" baseline="0">
                    <a:latin typeface="Arial" panose="020B0604020202020204" pitchFamily="34" charset="0"/>
                    <a:cs typeface="Arial" panose="020B0604020202020204" pitchFamily="34" charset="0"/>
                  </a:rPr>
                  <a:t>]</a:t>
                </a:r>
                <a:endParaRPr lang="es-EC">
                  <a:latin typeface="Arial" panose="020B0604020202020204" pitchFamily="34" charset="0"/>
                  <a:cs typeface="Arial" panose="020B0604020202020204" pitchFamily="34" charset="0"/>
                </a:endParaRPr>
              </a:p>
            </c:rich>
          </c:tx>
          <c:layout/>
          <c:overlay val="0"/>
        </c:title>
        <c:numFmt formatCode="General" sourceLinked="1"/>
        <c:majorTickMark val="out"/>
        <c:minorTickMark val="none"/>
        <c:tickLblPos val="nextTo"/>
        <c:crossAx val="522521408"/>
        <c:crosses val="autoZero"/>
        <c:crossBetween val="midCat"/>
        <c:majorUnit val="10"/>
        <c:minorUnit val="10"/>
      </c:valAx>
      <c:spPr>
        <a:ln>
          <a:solidFill>
            <a:schemeClr val="tx1">
              <a:alpha val="50000"/>
            </a:schemeClr>
          </a:solidFill>
        </a:ln>
      </c:spPr>
    </c:plotArea>
    <c:legend>
      <c:legendPos val="r"/>
      <c:layout>
        <c:manualLayout>
          <c:xMode val="edge"/>
          <c:yMode val="edge"/>
          <c:x val="0.85287368610491932"/>
          <c:y val="0.4029117949079431"/>
          <c:w val="0.13800642536790844"/>
          <c:h val="0.19417611150172132"/>
        </c:manualLayout>
      </c:layout>
      <c:overlay val="0"/>
      <c:spPr>
        <a:ln>
          <a:solidFill>
            <a:schemeClr val="tx1">
              <a:alpha val="50000"/>
            </a:schemeClr>
          </a:solidFill>
        </a:ln>
      </c:spPr>
      <c:txPr>
        <a:bodyPr/>
        <a:lstStyle/>
        <a:p>
          <a:pPr>
            <a:defRPr>
              <a:latin typeface="Arial" panose="020B0604020202020204" pitchFamily="34" charset="0"/>
              <a:cs typeface="Arial" panose="020B0604020202020204" pitchFamily="34" charset="0"/>
            </a:defRPr>
          </a:pPr>
          <a:endParaRPr lang="es-EC"/>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8050426767520201E-2"/>
          <c:y val="4.2908288637833317E-2"/>
          <c:w val="0.72527612788558915"/>
          <c:h val="0.83128821940735664"/>
        </c:manualLayout>
      </c:layout>
      <c:scatterChart>
        <c:scatterStyle val="smoothMarker"/>
        <c:varyColors val="0"/>
        <c:ser>
          <c:idx val="0"/>
          <c:order val="0"/>
          <c:tx>
            <c:v>EPS2</c:v>
          </c:tx>
          <c:spPr>
            <a:ln w="25400">
              <a:solidFill>
                <a:schemeClr val="accent3"/>
              </a:solidFill>
            </a:ln>
          </c:spPr>
          <c:marker>
            <c:symbol val="none"/>
          </c:marker>
          <c:xVal>
            <c:numRef>
              <c:f>grafica_tem_tiempo!$B$2:$B$2226</c:f>
              <c:numCache>
                <c:formatCode>General</c:formatCode>
                <c:ptCount val="2225"/>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pt idx="972">
                  <c:v>9720</c:v>
                </c:pt>
                <c:pt idx="973">
                  <c:v>9730</c:v>
                </c:pt>
                <c:pt idx="974">
                  <c:v>9740</c:v>
                </c:pt>
                <c:pt idx="975">
                  <c:v>9750</c:v>
                </c:pt>
                <c:pt idx="976">
                  <c:v>9760</c:v>
                </c:pt>
                <c:pt idx="977">
                  <c:v>9770</c:v>
                </c:pt>
                <c:pt idx="978">
                  <c:v>9780</c:v>
                </c:pt>
                <c:pt idx="979">
                  <c:v>9790</c:v>
                </c:pt>
                <c:pt idx="980">
                  <c:v>9800</c:v>
                </c:pt>
                <c:pt idx="981">
                  <c:v>9810</c:v>
                </c:pt>
                <c:pt idx="982">
                  <c:v>9820</c:v>
                </c:pt>
                <c:pt idx="983">
                  <c:v>9830</c:v>
                </c:pt>
                <c:pt idx="984">
                  <c:v>9840</c:v>
                </c:pt>
                <c:pt idx="985">
                  <c:v>9850</c:v>
                </c:pt>
                <c:pt idx="986">
                  <c:v>9860</c:v>
                </c:pt>
                <c:pt idx="987">
                  <c:v>9870</c:v>
                </c:pt>
                <c:pt idx="988">
                  <c:v>9880</c:v>
                </c:pt>
                <c:pt idx="989">
                  <c:v>9890</c:v>
                </c:pt>
                <c:pt idx="990">
                  <c:v>9900</c:v>
                </c:pt>
                <c:pt idx="991">
                  <c:v>9910</c:v>
                </c:pt>
                <c:pt idx="992">
                  <c:v>9920</c:v>
                </c:pt>
                <c:pt idx="993">
                  <c:v>9930</c:v>
                </c:pt>
                <c:pt idx="994">
                  <c:v>9940</c:v>
                </c:pt>
                <c:pt idx="995">
                  <c:v>9950</c:v>
                </c:pt>
                <c:pt idx="996">
                  <c:v>9960</c:v>
                </c:pt>
                <c:pt idx="997">
                  <c:v>9970</c:v>
                </c:pt>
                <c:pt idx="998">
                  <c:v>9980</c:v>
                </c:pt>
                <c:pt idx="999">
                  <c:v>9990</c:v>
                </c:pt>
                <c:pt idx="1000">
                  <c:v>10000</c:v>
                </c:pt>
                <c:pt idx="1001">
                  <c:v>10010</c:v>
                </c:pt>
                <c:pt idx="1002">
                  <c:v>10020</c:v>
                </c:pt>
                <c:pt idx="1003">
                  <c:v>10030</c:v>
                </c:pt>
                <c:pt idx="1004">
                  <c:v>10040</c:v>
                </c:pt>
                <c:pt idx="1005">
                  <c:v>10050</c:v>
                </c:pt>
                <c:pt idx="1006">
                  <c:v>10060</c:v>
                </c:pt>
                <c:pt idx="1007">
                  <c:v>10070</c:v>
                </c:pt>
                <c:pt idx="1008">
                  <c:v>10080</c:v>
                </c:pt>
                <c:pt idx="1009">
                  <c:v>10090</c:v>
                </c:pt>
                <c:pt idx="1010">
                  <c:v>10100</c:v>
                </c:pt>
                <c:pt idx="1011">
                  <c:v>10110</c:v>
                </c:pt>
                <c:pt idx="1012">
                  <c:v>10120</c:v>
                </c:pt>
                <c:pt idx="1013">
                  <c:v>10130</c:v>
                </c:pt>
                <c:pt idx="1014">
                  <c:v>10140</c:v>
                </c:pt>
                <c:pt idx="1015">
                  <c:v>10150</c:v>
                </c:pt>
                <c:pt idx="1016">
                  <c:v>10160</c:v>
                </c:pt>
                <c:pt idx="1017">
                  <c:v>10170</c:v>
                </c:pt>
                <c:pt idx="1018">
                  <c:v>10180</c:v>
                </c:pt>
                <c:pt idx="1019">
                  <c:v>10190</c:v>
                </c:pt>
                <c:pt idx="1020">
                  <c:v>10200</c:v>
                </c:pt>
                <c:pt idx="1021">
                  <c:v>10210</c:v>
                </c:pt>
                <c:pt idx="1022">
                  <c:v>10220</c:v>
                </c:pt>
                <c:pt idx="1023">
                  <c:v>10230</c:v>
                </c:pt>
                <c:pt idx="1024">
                  <c:v>10240</c:v>
                </c:pt>
                <c:pt idx="1025">
                  <c:v>10250</c:v>
                </c:pt>
                <c:pt idx="1026">
                  <c:v>10260</c:v>
                </c:pt>
                <c:pt idx="1027">
                  <c:v>10270</c:v>
                </c:pt>
                <c:pt idx="1028">
                  <c:v>10280</c:v>
                </c:pt>
                <c:pt idx="1029">
                  <c:v>10290</c:v>
                </c:pt>
                <c:pt idx="1030">
                  <c:v>10300</c:v>
                </c:pt>
                <c:pt idx="1031">
                  <c:v>10310</c:v>
                </c:pt>
                <c:pt idx="1032">
                  <c:v>10320</c:v>
                </c:pt>
                <c:pt idx="1033">
                  <c:v>10330</c:v>
                </c:pt>
                <c:pt idx="1034">
                  <c:v>10340</c:v>
                </c:pt>
                <c:pt idx="1035">
                  <c:v>10350</c:v>
                </c:pt>
                <c:pt idx="1036">
                  <c:v>10360</c:v>
                </c:pt>
                <c:pt idx="1037">
                  <c:v>10370</c:v>
                </c:pt>
                <c:pt idx="1038">
                  <c:v>10380</c:v>
                </c:pt>
                <c:pt idx="1039">
                  <c:v>10390</c:v>
                </c:pt>
                <c:pt idx="1040">
                  <c:v>10400</c:v>
                </c:pt>
                <c:pt idx="1041">
                  <c:v>10410</c:v>
                </c:pt>
                <c:pt idx="1042">
                  <c:v>10420</c:v>
                </c:pt>
                <c:pt idx="1043">
                  <c:v>10430</c:v>
                </c:pt>
                <c:pt idx="1044">
                  <c:v>10440</c:v>
                </c:pt>
                <c:pt idx="1045">
                  <c:v>10450</c:v>
                </c:pt>
                <c:pt idx="1046">
                  <c:v>10460</c:v>
                </c:pt>
                <c:pt idx="1047">
                  <c:v>10470</c:v>
                </c:pt>
                <c:pt idx="1048">
                  <c:v>10480</c:v>
                </c:pt>
                <c:pt idx="1049">
                  <c:v>10490</c:v>
                </c:pt>
                <c:pt idx="1050">
                  <c:v>10500</c:v>
                </c:pt>
                <c:pt idx="1051">
                  <c:v>10510</c:v>
                </c:pt>
                <c:pt idx="1052">
                  <c:v>10520</c:v>
                </c:pt>
                <c:pt idx="1053">
                  <c:v>10530</c:v>
                </c:pt>
                <c:pt idx="1054">
                  <c:v>10540</c:v>
                </c:pt>
                <c:pt idx="1055">
                  <c:v>10550</c:v>
                </c:pt>
                <c:pt idx="1056">
                  <c:v>10560</c:v>
                </c:pt>
                <c:pt idx="1057">
                  <c:v>10570</c:v>
                </c:pt>
                <c:pt idx="1058">
                  <c:v>10580</c:v>
                </c:pt>
                <c:pt idx="1059">
                  <c:v>10590</c:v>
                </c:pt>
                <c:pt idx="1060">
                  <c:v>10600</c:v>
                </c:pt>
                <c:pt idx="1061">
                  <c:v>10610</c:v>
                </c:pt>
                <c:pt idx="1062">
                  <c:v>10620</c:v>
                </c:pt>
                <c:pt idx="1063">
                  <c:v>10630</c:v>
                </c:pt>
                <c:pt idx="1064">
                  <c:v>10640</c:v>
                </c:pt>
                <c:pt idx="1065">
                  <c:v>10650</c:v>
                </c:pt>
                <c:pt idx="1066">
                  <c:v>10660</c:v>
                </c:pt>
                <c:pt idx="1067">
                  <c:v>10670</c:v>
                </c:pt>
                <c:pt idx="1068">
                  <c:v>10680</c:v>
                </c:pt>
                <c:pt idx="1069">
                  <c:v>10690</c:v>
                </c:pt>
                <c:pt idx="1070">
                  <c:v>10700</c:v>
                </c:pt>
                <c:pt idx="1071">
                  <c:v>10710</c:v>
                </c:pt>
                <c:pt idx="1072">
                  <c:v>10720</c:v>
                </c:pt>
                <c:pt idx="1073">
                  <c:v>10730</c:v>
                </c:pt>
                <c:pt idx="1074">
                  <c:v>10740</c:v>
                </c:pt>
                <c:pt idx="1075">
                  <c:v>10750</c:v>
                </c:pt>
                <c:pt idx="1076">
                  <c:v>10760</c:v>
                </c:pt>
                <c:pt idx="1077">
                  <c:v>10770</c:v>
                </c:pt>
                <c:pt idx="1078">
                  <c:v>10780</c:v>
                </c:pt>
                <c:pt idx="1079">
                  <c:v>10790</c:v>
                </c:pt>
                <c:pt idx="1080">
                  <c:v>10800</c:v>
                </c:pt>
                <c:pt idx="1081">
                  <c:v>10810</c:v>
                </c:pt>
                <c:pt idx="1082">
                  <c:v>10820</c:v>
                </c:pt>
                <c:pt idx="1083">
                  <c:v>10830</c:v>
                </c:pt>
                <c:pt idx="1084">
                  <c:v>10840</c:v>
                </c:pt>
                <c:pt idx="1085">
                  <c:v>10850</c:v>
                </c:pt>
                <c:pt idx="1086">
                  <c:v>10860</c:v>
                </c:pt>
                <c:pt idx="1087">
                  <c:v>10870</c:v>
                </c:pt>
                <c:pt idx="1088">
                  <c:v>10880</c:v>
                </c:pt>
                <c:pt idx="1089">
                  <c:v>10890</c:v>
                </c:pt>
                <c:pt idx="1090">
                  <c:v>10900</c:v>
                </c:pt>
                <c:pt idx="1091">
                  <c:v>10910</c:v>
                </c:pt>
                <c:pt idx="1092">
                  <c:v>10920</c:v>
                </c:pt>
                <c:pt idx="1093">
                  <c:v>10930</c:v>
                </c:pt>
                <c:pt idx="1094">
                  <c:v>10940</c:v>
                </c:pt>
                <c:pt idx="1095">
                  <c:v>10950</c:v>
                </c:pt>
                <c:pt idx="1096">
                  <c:v>10960</c:v>
                </c:pt>
                <c:pt idx="1097">
                  <c:v>10970</c:v>
                </c:pt>
                <c:pt idx="1098">
                  <c:v>10980</c:v>
                </c:pt>
                <c:pt idx="1099">
                  <c:v>10990</c:v>
                </c:pt>
                <c:pt idx="1100">
                  <c:v>11000</c:v>
                </c:pt>
                <c:pt idx="1101">
                  <c:v>11010</c:v>
                </c:pt>
                <c:pt idx="1102">
                  <c:v>11020</c:v>
                </c:pt>
                <c:pt idx="1103">
                  <c:v>11030</c:v>
                </c:pt>
                <c:pt idx="1104">
                  <c:v>11040</c:v>
                </c:pt>
                <c:pt idx="1105">
                  <c:v>11050</c:v>
                </c:pt>
                <c:pt idx="1106">
                  <c:v>11060</c:v>
                </c:pt>
                <c:pt idx="1107">
                  <c:v>11070</c:v>
                </c:pt>
                <c:pt idx="1108">
                  <c:v>11080</c:v>
                </c:pt>
                <c:pt idx="1109">
                  <c:v>11090</c:v>
                </c:pt>
                <c:pt idx="1110">
                  <c:v>11100</c:v>
                </c:pt>
                <c:pt idx="1111">
                  <c:v>11110</c:v>
                </c:pt>
                <c:pt idx="1112">
                  <c:v>11120</c:v>
                </c:pt>
                <c:pt idx="1113">
                  <c:v>11130</c:v>
                </c:pt>
                <c:pt idx="1114">
                  <c:v>11140</c:v>
                </c:pt>
                <c:pt idx="1115">
                  <c:v>11150</c:v>
                </c:pt>
                <c:pt idx="1116">
                  <c:v>11160</c:v>
                </c:pt>
                <c:pt idx="1117">
                  <c:v>11170</c:v>
                </c:pt>
                <c:pt idx="1118">
                  <c:v>11180</c:v>
                </c:pt>
                <c:pt idx="1119">
                  <c:v>11190</c:v>
                </c:pt>
                <c:pt idx="1120">
                  <c:v>11200</c:v>
                </c:pt>
                <c:pt idx="1121">
                  <c:v>11210</c:v>
                </c:pt>
                <c:pt idx="1122">
                  <c:v>11220</c:v>
                </c:pt>
                <c:pt idx="1123">
                  <c:v>11230</c:v>
                </c:pt>
                <c:pt idx="1124">
                  <c:v>11240</c:v>
                </c:pt>
                <c:pt idx="1125">
                  <c:v>11250</c:v>
                </c:pt>
                <c:pt idx="1126">
                  <c:v>11260</c:v>
                </c:pt>
                <c:pt idx="1127">
                  <c:v>11270</c:v>
                </c:pt>
                <c:pt idx="1128">
                  <c:v>11280</c:v>
                </c:pt>
                <c:pt idx="1129">
                  <c:v>11290</c:v>
                </c:pt>
                <c:pt idx="1130">
                  <c:v>11300</c:v>
                </c:pt>
                <c:pt idx="1131">
                  <c:v>11310</c:v>
                </c:pt>
                <c:pt idx="1132">
                  <c:v>11320</c:v>
                </c:pt>
                <c:pt idx="1133">
                  <c:v>11330</c:v>
                </c:pt>
                <c:pt idx="1134">
                  <c:v>11340</c:v>
                </c:pt>
                <c:pt idx="1135">
                  <c:v>11350</c:v>
                </c:pt>
                <c:pt idx="1136">
                  <c:v>11360</c:v>
                </c:pt>
                <c:pt idx="1137">
                  <c:v>11370</c:v>
                </c:pt>
                <c:pt idx="1138">
                  <c:v>11380</c:v>
                </c:pt>
                <c:pt idx="1139">
                  <c:v>11390</c:v>
                </c:pt>
                <c:pt idx="1140">
                  <c:v>11400</c:v>
                </c:pt>
                <c:pt idx="1141">
                  <c:v>11410</c:v>
                </c:pt>
                <c:pt idx="1142">
                  <c:v>11420</c:v>
                </c:pt>
                <c:pt idx="1143">
                  <c:v>11430</c:v>
                </c:pt>
                <c:pt idx="1144">
                  <c:v>11440</c:v>
                </c:pt>
                <c:pt idx="1145">
                  <c:v>11450</c:v>
                </c:pt>
                <c:pt idx="1146">
                  <c:v>11460</c:v>
                </c:pt>
                <c:pt idx="1147">
                  <c:v>11470</c:v>
                </c:pt>
                <c:pt idx="1148">
                  <c:v>11480</c:v>
                </c:pt>
                <c:pt idx="1149">
                  <c:v>11490</c:v>
                </c:pt>
                <c:pt idx="1150">
                  <c:v>11500</c:v>
                </c:pt>
                <c:pt idx="1151">
                  <c:v>11510</c:v>
                </c:pt>
                <c:pt idx="1152">
                  <c:v>11520</c:v>
                </c:pt>
                <c:pt idx="1153">
                  <c:v>11530</c:v>
                </c:pt>
                <c:pt idx="1154">
                  <c:v>11540</c:v>
                </c:pt>
                <c:pt idx="1155">
                  <c:v>11550</c:v>
                </c:pt>
                <c:pt idx="1156">
                  <c:v>11560</c:v>
                </c:pt>
                <c:pt idx="1157">
                  <c:v>11570</c:v>
                </c:pt>
                <c:pt idx="1158">
                  <c:v>11580</c:v>
                </c:pt>
                <c:pt idx="1159">
                  <c:v>11590</c:v>
                </c:pt>
                <c:pt idx="1160">
                  <c:v>11600</c:v>
                </c:pt>
                <c:pt idx="1161">
                  <c:v>11610</c:v>
                </c:pt>
                <c:pt idx="1162">
                  <c:v>11620</c:v>
                </c:pt>
                <c:pt idx="1163">
                  <c:v>11630</c:v>
                </c:pt>
                <c:pt idx="1164">
                  <c:v>11640</c:v>
                </c:pt>
                <c:pt idx="1165">
                  <c:v>11650</c:v>
                </c:pt>
                <c:pt idx="1166">
                  <c:v>11660</c:v>
                </c:pt>
                <c:pt idx="1167">
                  <c:v>11670</c:v>
                </c:pt>
                <c:pt idx="1168">
                  <c:v>11680</c:v>
                </c:pt>
                <c:pt idx="1169">
                  <c:v>11690</c:v>
                </c:pt>
                <c:pt idx="1170">
                  <c:v>11700</c:v>
                </c:pt>
                <c:pt idx="1171">
                  <c:v>11710</c:v>
                </c:pt>
                <c:pt idx="1172">
                  <c:v>11720</c:v>
                </c:pt>
                <c:pt idx="1173">
                  <c:v>11730</c:v>
                </c:pt>
                <c:pt idx="1174">
                  <c:v>11740</c:v>
                </c:pt>
                <c:pt idx="1175">
                  <c:v>11750</c:v>
                </c:pt>
                <c:pt idx="1176">
                  <c:v>11760</c:v>
                </c:pt>
                <c:pt idx="1177">
                  <c:v>11770</c:v>
                </c:pt>
                <c:pt idx="1178">
                  <c:v>11780</c:v>
                </c:pt>
                <c:pt idx="1179">
                  <c:v>11790</c:v>
                </c:pt>
                <c:pt idx="1180">
                  <c:v>11800</c:v>
                </c:pt>
                <c:pt idx="1181">
                  <c:v>11810</c:v>
                </c:pt>
                <c:pt idx="1182">
                  <c:v>11820</c:v>
                </c:pt>
                <c:pt idx="1183">
                  <c:v>11830</c:v>
                </c:pt>
                <c:pt idx="1184">
                  <c:v>11840</c:v>
                </c:pt>
                <c:pt idx="1185">
                  <c:v>11850</c:v>
                </c:pt>
                <c:pt idx="1186">
                  <c:v>11860</c:v>
                </c:pt>
                <c:pt idx="1187">
                  <c:v>11870</c:v>
                </c:pt>
                <c:pt idx="1188">
                  <c:v>11880</c:v>
                </c:pt>
                <c:pt idx="1189">
                  <c:v>11890</c:v>
                </c:pt>
                <c:pt idx="1190">
                  <c:v>11900</c:v>
                </c:pt>
                <c:pt idx="1191">
                  <c:v>11910</c:v>
                </c:pt>
                <c:pt idx="1192">
                  <c:v>11920</c:v>
                </c:pt>
                <c:pt idx="1193">
                  <c:v>11930</c:v>
                </c:pt>
                <c:pt idx="1194">
                  <c:v>11940</c:v>
                </c:pt>
                <c:pt idx="1195">
                  <c:v>11950</c:v>
                </c:pt>
                <c:pt idx="1196">
                  <c:v>11960</c:v>
                </c:pt>
                <c:pt idx="1197">
                  <c:v>11970</c:v>
                </c:pt>
                <c:pt idx="1198">
                  <c:v>11980</c:v>
                </c:pt>
                <c:pt idx="1199">
                  <c:v>11990</c:v>
                </c:pt>
                <c:pt idx="1200">
                  <c:v>12000</c:v>
                </c:pt>
                <c:pt idx="1201">
                  <c:v>12010</c:v>
                </c:pt>
                <c:pt idx="1202">
                  <c:v>12020</c:v>
                </c:pt>
                <c:pt idx="1203">
                  <c:v>12030</c:v>
                </c:pt>
                <c:pt idx="1204">
                  <c:v>12040</c:v>
                </c:pt>
                <c:pt idx="1205">
                  <c:v>12050</c:v>
                </c:pt>
                <c:pt idx="1206">
                  <c:v>12060</c:v>
                </c:pt>
                <c:pt idx="1207">
                  <c:v>12070</c:v>
                </c:pt>
                <c:pt idx="1208">
                  <c:v>12080</c:v>
                </c:pt>
                <c:pt idx="1209">
                  <c:v>12090</c:v>
                </c:pt>
                <c:pt idx="1210">
                  <c:v>12100</c:v>
                </c:pt>
                <c:pt idx="1211">
                  <c:v>12110</c:v>
                </c:pt>
                <c:pt idx="1212">
                  <c:v>12120</c:v>
                </c:pt>
                <c:pt idx="1213">
                  <c:v>12130</c:v>
                </c:pt>
                <c:pt idx="1214">
                  <c:v>12140</c:v>
                </c:pt>
                <c:pt idx="1215">
                  <c:v>12150</c:v>
                </c:pt>
                <c:pt idx="1216">
                  <c:v>12160</c:v>
                </c:pt>
                <c:pt idx="1217">
                  <c:v>12170</c:v>
                </c:pt>
                <c:pt idx="1218">
                  <c:v>12180</c:v>
                </c:pt>
                <c:pt idx="1219">
                  <c:v>12190</c:v>
                </c:pt>
                <c:pt idx="1220">
                  <c:v>12200</c:v>
                </c:pt>
                <c:pt idx="1221">
                  <c:v>12210</c:v>
                </c:pt>
                <c:pt idx="1222">
                  <c:v>12220</c:v>
                </c:pt>
                <c:pt idx="1223">
                  <c:v>12230</c:v>
                </c:pt>
                <c:pt idx="1224">
                  <c:v>12240</c:v>
                </c:pt>
                <c:pt idx="1225">
                  <c:v>12250</c:v>
                </c:pt>
                <c:pt idx="1226">
                  <c:v>12260</c:v>
                </c:pt>
                <c:pt idx="1227">
                  <c:v>12270</c:v>
                </c:pt>
                <c:pt idx="1228">
                  <c:v>12280</c:v>
                </c:pt>
                <c:pt idx="1229">
                  <c:v>12290</c:v>
                </c:pt>
                <c:pt idx="1230">
                  <c:v>12300</c:v>
                </c:pt>
                <c:pt idx="1231">
                  <c:v>12310</c:v>
                </c:pt>
                <c:pt idx="1232">
                  <c:v>12320</c:v>
                </c:pt>
                <c:pt idx="1233">
                  <c:v>12330</c:v>
                </c:pt>
                <c:pt idx="1234">
                  <c:v>12340</c:v>
                </c:pt>
                <c:pt idx="1235">
                  <c:v>12350</c:v>
                </c:pt>
                <c:pt idx="1236">
                  <c:v>12360</c:v>
                </c:pt>
                <c:pt idx="1237">
                  <c:v>12370</c:v>
                </c:pt>
                <c:pt idx="1238">
                  <c:v>12380</c:v>
                </c:pt>
                <c:pt idx="1239">
                  <c:v>12390</c:v>
                </c:pt>
                <c:pt idx="1240">
                  <c:v>12400</c:v>
                </c:pt>
                <c:pt idx="1241">
                  <c:v>12410</c:v>
                </c:pt>
                <c:pt idx="1242">
                  <c:v>12420</c:v>
                </c:pt>
                <c:pt idx="1243">
                  <c:v>12430</c:v>
                </c:pt>
                <c:pt idx="1244">
                  <c:v>12440</c:v>
                </c:pt>
                <c:pt idx="1245">
                  <c:v>12450</c:v>
                </c:pt>
                <c:pt idx="1246">
                  <c:v>12460</c:v>
                </c:pt>
                <c:pt idx="1247">
                  <c:v>12470</c:v>
                </c:pt>
                <c:pt idx="1248">
                  <c:v>12480</c:v>
                </c:pt>
                <c:pt idx="1249">
                  <c:v>12490</c:v>
                </c:pt>
                <c:pt idx="1250">
                  <c:v>12500</c:v>
                </c:pt>
                <c:pt idx="1251">
                  <c:v>12510</c:v>
                </c:pt>
                <c:pt idx="1252">
                  <c:v>12520</c:v>
                </c:pt>
                <c:pt idx="1253">
                  <c:v>12530</c:v>
                </c:pt>
                <c:pt idx="1254">
                  <c:v>12540</c:v>
                </c:pt>
                <c:pt idx="1255">
                  <c:v>12550</c:v>
                </c:pt>
                <c:pt idx="1256">
                  <c:v>12560</c:v>
                </c:pt>
                <c:pt idx="1257">
                  <c:v>12570</c:v>
                </c:pt>
                <c:pt idx="1258">
                  <c:v>12580</c:v>
                </c:pt>
                <c:pt idx="1259">
                  <c:v>12590</c:v>
                </c:pt>
                <c:pt idx="1260">
                  <c:v>12600</c:v>
                </c:pt>
                <c:pt idx="1261">
                  <c:v>12610</c:v>
                </c:pt>
                <c:pt idx="1262">
                  <c:v>12620</c:v>
                </c:pt>
                <c:pt idx="1263">
                  <c:v>12630</c:v>
                </c:pt>
                <c:pt idx="1264">
                  <c:v>12640</c:v>
                </c:pt>
                <c:pt idx="1265">
                  <c:v>12650</c:v>
                </c:pt>
                <c:pt idx="1266">
                  <c:v>12660</c:v>
                </c:pt>
                <c:pt idx="1267">
                  <c:v>12670</c:v>
                </c:pt>
                <c:pt idx="1268">
                  <c:v>12680</c:v>
                </c:pt>
                <c:pt idx="1269">
                  <c:v>12690</c:v>
                </c:pt>
                <c:pt idx="1270">
                  <c:v>12700</c:v>
                </c:pt>
                <c:pt idx="1271">
                  <c:v>12710</c:v>
                </c:pt>
                <c:pt idx="1272">
                  <c:v>12720</c:v>
                </c:pt>
                <c:pt idx="1273">
                  <c:v>12730</c:v>
                </c:pt>
                <c:pt idx="1274">
                  <c:v>12740</c:v>
                </c:pt>
                <c:pt idx="1275">
                  <c:v>12750</c:v>
                </c:pt>
                <c:pt idx="1276">
                  <c:v>12760</c:v>
                </c:pt>
                <c:pt idx="1277">
                  <c:v>12770</c:v>
                </c:pt>
                <c:pt idx="1278">
                  <c:v>12780</c:v>
                </c:pt>
                <c:pt idx="1279">
                  <c:v>12790</c:v>
                </c:pt>
                <c:pt idx="1280">
                  <c:v>12800</c:v>
                </c:pt>
                <c:pt idx="1281">
                  <c:v>12810</c:v>
                </c:pt>
                <c:pt idx="1282">
                  <c:v>12820</c:v>
                </c:pt>
                <c:pt idx="1283">
                  <c:v>12830</c:v>
                </c:pt>
                <c:pt idx="1284">
                  <c:v>12840</c:v>
                </c:pt>
                <c:pt idx="1285">
                  <c:v>12850</c:v>
                </c:pt>
                <c:pt idx="1286">
                  <c:v>12860</c:v>
                </c:pt>
                <c:pt idx="1287">
                  <c:v>12870</c:v>
                </c:pt>
                <c:pt idx="1288">
                  <c:v>12880</c:v>
                </c:pt>
                <c:pt idx="1289">
                  <c:v>12890</c:v>
                </c:pt>
                <c:pt idx="1290">
                  <c:v>12900</c:v>
                </c:pt>
                <c:pt idx="1291">
                  <c:v>12910</c:v>
                </c:pt>
                <c:pt idx="1292">
                  <c:v>12920</c:v>
                </c:pt>
                <c:pt idx="1293">
                  <c:v>12930</c:v>
                </c:pt>
                <c:pt idx="1294">
                  <c:v>12940</c:v>
                </c:pt>
                <c:pt idx="1295">
                  <c:v>12950</c:v>
                </c:pt>
                <c:pt idx="1296">
                  <c:v>12960</c:v>
                </c:pt>
                <c:pt idx="1297">
                  <c:v>12970</c:v>
                </c:pt>
                <c:pt idx="1298">
                  <c:v>12980</c:v>
                </c:pt>
                <c:pt idx="1299">
                  <c:v>12990</c:v>
                </c:pt>
                <c:pt idx="1300">
                  <c:v>13000</c:v>
                </c:pt>
                <c:pt idx="1301">
                  <c:v>13010</c:v>
                </c:pt>
                <c:pt idx="1302">
                  <c:v>13020</c:v>
                </c:pt>
                <c:pt idx="1303">
                  <c:v>13030</c:v>
                </c:pt>
                <c:pt idx="1304">
                  <c:v>13040</c:v>
                </c:pt>
                <c:pt idx="1305">
                  <c:v>13050</c:v>
                </c:pt>
                <c:pt idx="1306">
                  <c:v>13060</c:v>
                </c:pt>
                <c:pt idx="1307">
                  <c:v>13070</c:v>
                </c:pt>
                <c:pt idx="1308">
                  <c:v>13080</c:v>
                </c:pt>
                <c:pt idx="1309">
                  <c:v>13090</c:v>
                </c:pt>
                <c:pt idx="1310">
                  <c:v>13100</c:v>
                </c:pt>
                <c:pt idx="1311">
                  <c:v>13110</c:v>
                </c:pt>
                <c:pt idx="1312">
                  <c:v>13120</c:v>
                </c:pt>
                <c:pt idx="1313">
                  <c:v>13130</c:v>
                </c:pt>
                <c:pt idx="1314">
                  <c:v>13140</c:v>
                </c:pt>
                <c:pt idx="1315">
                  <c:v>13150</c:v>
                </c:pt>
                <c:pt idx="1316">
                  <c:v>13160</c:v>
                </c:pt>
                <c:pt idx="1317">
                  <c:v>13170</c:v>
                </c:pt>
                <c:pt idx="1318">
                  <c:v>13180</c:v>
                </c:pt>
                <c:pt idx="1319">
                  <c:v>13190</c:v>
                </c:pt>
                <c:pt idx="1320">
                  <c:v>13200</c:v>
                </c:pt>
                <c:pt idx="1321">
                  <c:v>13210</c:v>
                </c:pt>
                <c:pt idx="1322">
                  <c:v>13220</c:v>
                </c:pt>
                <c:pt idx="1323">
                  <c:v>13230</c:v>
                </c:pt>
                <c:pt idx="1324">
                  <c:v>13240</c:v>
                </c:pt>
                <c:pt idx="1325">
                  <c:v>13250</c:v>
                </c:pt>
                <c:pt idx="1326">
                  <c:v>13260</c:v>
                </c:pt>
                <c:pt idx="1327">
                  <c:v>13270</c:v>
                </c:pt>
                <c:pt idx="1328">
                  <c:v>13280</c:v>
                </c:pt>
                <c:pt idx="1329">
                  <c:v>13290</c:v>
                </c:pt>
                <c:pt idx="1330">
                  <c:v>13300</c:v>
                </c:pt>
                <c:pt idx="1331">
                  <c:v>13310</c:v>
                </c:pt>
                <c:pt idx="1332">
                  <c:v>13320</c:v>
                </c:pt>
                <c:pt idx="1333">
                  <c:v>13330</c:v>
                </c:pt>
                <c:pt idx="1334">
                  <c:v>13340</c:v>
                </c:pt>
                <c:pt idx="1335">
                  <c:v>13350</c:v>
                </c:pt>
                <c:pt idx="1336">
                  <c:v>13360</c:v>
                </c:pt>
                <c:pt idx="1337">
                  <c:v>13370</c:v>
                </c:pt>
                <c:pt idx="1338">
                  <c:v>13380</c:v>
                </c:pt>
                <c:pt idx="1339">
                  <c:v>13390</c:v>
                </c:pt>
                <c:pt idx="1340">
                  <c:v>13400</c:v>
                </c:pt>
                <c:pt idx="1341">
                  <c:v>13410</c:v>
                </c:pt>
                <c:pt idx="1342">
                  <c:v>13420</c:v>
                </c:pt>
                <c:pt idx="1343">
                  <c:v>13430</c:v>
                </c:pt>
                <c:pt idx="1344">
                  <c:v>13440</c:v>
                </c:pt>
                <c:pt idx="1345">
                  <c:v>13450</c:v>
                </c:pt>
                <c:pt idx="1346">
                  <c:v>13460</c:v>
                </c:pt>
                <c:pt idx="1347">
                  <c:v>13470</c:v>
                </c:pt>
                <c:pt idx="1348">
                  <c:v>13480</c:v>
                </c:pt>
                <c:pt idx="1349">
                  <c:v>13490</c:v>
                </c:pt>
                <c:pt idx="1350">
                  <c:v>13500</c:v>
                </c:pt>
                <c:pt idx="1351">
                  <c:v>13510</c:v>
                </c:pt>
                <c:pt idx="1352">
                  <c:v>13520</c:v>
                </c:pt>
                <c:pt idx="1353">
                  <c:v>13530</c:v>
                </c:pt>
                <c:pt idx="1354">
                  <c:v>13540</c:v>
                </c:pt>
                <c:pt idx="1355">
                  <c:v>13550</c:v>
                </c:pt>
                <c:pt idx="1356">
                  <c:v>13560</c:v>
                </c:pt>
                <c:pt idx="1357">
                  <c:v>13570</c:v>
                </c:pt>
                <c:pt idx="1358">
                  <c:v>13580</c:v>
                </c:pt>
                <c:pt idx="1359">
                  <c:v>13590</c:v>
                </c:pt>
                <c:pt idx="1360">
                  <c:v>13600</c:v>
                </c:pt>
                <c:pt idx="1361">
                  <c:v>13610</c:v>
                </c:pt>
                <c:pt idx="1362">
                  <c:v>13620</c:v>
                </c:pt>
                <c:pt idx="1363">
                  <c:v>13630</c:v>
                </c:pt>
                <c:pt idx="1364">
                  <c:v>13640</c:v>
                </c:pt>
                <c:pt idx="1365">
                  <c:v>13650</c:v>
                </c:pt>
                <c:pt idx="1366">
                  <c:v>13660</c:v>
                </c:pt>
                <c:pt idx="1367">
                  <c:v>13670</c:v>
                </c:pt>
                <c:pt idx="1368">
                  <c:v>13680</c:v>
                </c:pt>
                <c:pt idx="1369">
                  <c:v>13690</c:v>
                </c:pt>
                <c:pt idx="1370">
                  <c:v>13700</c:v>
                </c:pt>
                <c:pt idx="1371">
                  <c:v>13710</c:v>
                </c:pt>
                <c:pt idx="1372">
                  <c:v>13720</c:v>
                </c:pt>
                <c:pt idx="1373">
                  <c:v>13730</c:v>
                </c:pt>
                <c:pt idx="1374">
                  <c:v>13740</c:v>
                </c:pt>
                <c:pt idx="1375">
                  <c:v>13750</c:v>
                </c:pt>
                <c:pt idx="1376">
                  <c:v>13760</c:v>
                </c:pt>
                <c:pt idx="1377">
                  <c:v>13770</c:v>
                </c:pt>
                <c:pt idx="1378">
                  <c:v>13780</c:v>
                </c:pt>
                <c:pt idx="1379">
                  <c:v>13790</c:v>
                </c:pt>
                <c:pt idx="1380">
                  <c:v>13800</c:v>
                </c:pt>
                <c:pt idx="1381">
                  <c:v>13810</c:v>
                </c:pt>
                <c:pt idx="1382">
                  <c:v>13820</c:v>
                </c:pt>
                <c:pt idx="1383">
                  <c:v>13830</c:v>
                </c:pt>
                <c:pt idx="1384">
                  <c:v>13840</c:v>
                </c:pt>
                <c:pt idx="1385">
                  <c:v>13850</c:v>
                </c:pt>
                <c:pt idx="1386">
                  <c:v>13860</c:v>
                </c:pt>
                <c:pt idx="1387">
                  <c:v>13870</c:v>
                </c:pt>
                <c:pt idx="1388">
                  <c:v>13880</c:v>
                </c:pt>
                <c:pt idx="1389">
                  <c:v>13890</c:v>
                </c:pt>
                <c:pt idx="1390">
                  <c:v>13900</c:v>
                </c:pt>
                <c:pt idx="1391">
                  <c:v>13910</c:v>
                </c:pt>
                <c:pt idx="1392">
                  <c:v>13920</c:v>
                </c:pt>
                <c:pt idx="1393">
                  <c:v>13930</c:v>
                </c:pt>
                <c:pt idx="1394">
                  <c:v>13940</c:v>
                </c:pt>
                <c:pt idx="1395">
                  <c:v>13950</c:v>
                </c:pt>
                <c:pt idx="1396">
                  <c:v>13960</c:v>
                </c:pt>
                <c:pt idx="1397">
                  <c:v>13970</c:v>
                </c:pt>
                <c:pt idx="1398">
                  <c:v>13980</c:v>
                </c:pt>
                <c:pt idx="1399">
                  <c:v>13990</c:v>
                </c:pt>
                <c:pt idx="1400">
                  <c:v>14000</c:v>
                </c:pt>
                <c:pt idx="1401">
                  <c:v>14010</c:v>
                </c:pt>
                <c:pt idx="1402">
                  <c:v>14020</c:v>
                </c:pt>
                <c:pt idx="1403">
                  <c:v>14030</c:v>
                </c:pt>
                <c:pt idx="1404">
                  <c:v>14040</c:v>
                </c:pt>
                <c:pt idx="1405">
                  <c:v>14050</c:v>
                </c:pt>
                <c:pt idx="1406">
                  <c:v>14060</c:v>
                </c:pt>
                <c:pt idx="1407">
                  <c:v>14070</c:v>
                </c:pt>
                <c:pt idx="1408">
                  <c:v>14080</c:v>
                </c:pt>
                <c:pt idx="1409">
                  <c:v>14090</c:v>
                </c:pt>
                <c:pt idx="1410">
                  <c:v>14100</c:v>
                </c:pt>
                <c:pt idx="1411">
                  <c:v>14110</c:v>
                </c:pt>
                <c:pt idx="1412">
                  <c:v>14120</c:v>
                </c:pt>
                <c:pt idx="1413">
                  <c:v>14130</c:v>
                </c:pt>
                <c:pt idx="1414">
                  <c:v>14140</c:v>
                </c:pt>
                <c:pt idx="1415">
                  <c:v>14150</c:v>
                </c:pt>
                <c:pt idx="1416">
                  <c:v>14160</c:v>
                </c:pt>
                <c:pt idx="1417">
                  <c:v>14170</c:v>
                </c:pt>
                <c:pt idx="1418">
                  <c:v>14180</c:v>
                </c:pt>
                <c:pt idx="1419">
                  <c:v>14190</c:v>
                </c:pt>
                <c:pt idx="1420">
                  <c:v>14200</c:v>
                </c:pt>
                <c:pt idx="1421">
                  <c:v>14210</c:v>
                </c:pt>
                <c:pt idx="1422">
                  <c:v>14220</c:v>
                </c:pt>
                <c:pt idx="1423">
                  <c:v>14230</c:v>
                </c:pt>
                <c:pt idx="1424">
                  <c:v>14240</c:v>
                </c:pt>
                <c:pt idx="1425">
                  <c:v>14250</c:v>
                </c:pt>
                <c:pt idx="1426">
                  <c:v>14260</c:v>
                </c:pt>
                <c:pt idx="1427">
                  <c:v>14270</c:v>
                </c:pt>
                <c:pt idx="1428">
                  <c:v>14280</c:v>
                </c:pt>
                <c:pt idx="1429">
                  <c:v>14290</c:v>
                </c:pt>
                <c:pt idx="1430">
                  <c:v>14300</c:v>
                </c:pt>
                <c:pt idx="1431">
                  <c:v>14310</c:v>
                </c:pt>
                <c:pt idx="1432">
                  <c:v>14320</c:v>
                </c:pt>
                <c:pt idx="1433">
                  <c:v>14330</c:v>
                </c:pt>
                <c:pt idx="1434">
                  <c:v>14340</c:v>
                </c:pt>
                <c:pt idx="1435">
                  <c:v>14350</c:v>
                </c:pt>
                <c:pt idx="1436">
                  <c:v>14360</c:v>
                </c:pt>
                <c:pt idx="1437">
                  <c:v>14370</c:v>
                </c:pt>
                <c:pt idx="1438">
                  <c:v>14380</c:v>
                </c:pt>
                <c:pt idx="1439">
                  <c:v>14390</c:v>
                </c:pt>
                <c:pt idx="1440">
                  <c:v>14400</c:v>
                </c:pt>
                <c:pt idx="1441">
                  <c:v>14410</c:v>
                </c:pt>
                <c:pt idx="1442">
                  <c:v>14420</c:v>
                </c:pt>
                <c:pt idx="1443">
                  <c:v>14430</c:v>
                </c:pt>
                <c:pt idx="1444">
                  <c:v>14440</c:v>
                </c:pt>
                <c:pt idx="1445">
                  <c:v>14450</c:v>
                </c:pt>
                <c:pt idx="1446">
                  <c:v>14460</c:v>
                </c:pt>
                <c:pt idx="1447">
                  <c:v>14470</c:v>
                </c:pt>
                <c:pt idx="1448">
                  <c:v>14480</c:v>
                </c:pt>
                <c:pt idx="1449">
                  <c:v>14490</c:v>
                </c:pt>
                <c:pt idx="1450">
                  <c:v>14500</c:v>
                </c:pt>
                <c:pt idx="1451">
                  <c:v>14510</c:v>
                </c:pt>
                <c:pt idx="1452">
                  <c:v>14520</c:v>
                </c:pt>
                <c:pt idx="1453">
                  <c:v>14530</c:v>
                </c:pt>
                <c:pt idx="1454">
                  <c:v>14540</c:v>
                </c:pt>
                <c:pt idx="1455">
                  <c:v>14550</c:v>
                </c:pt>
                <c:pt idx="1456">
                  <c:v>14560</c:v>
                </c:pt>
                <c:pt idx="1457">
                  <c:v>14570</c:v>
                </c:pt>
                <c:pt idx="1458">
                  <c:v>14580</c:v>
                </c:pt>
                <c:pt idx="1459">
                  <c:v>14590</c:v>
                </c:pt>
                <c:pt idx="1460">
                  <c:v>14600</c:v>
                </c:pt>
                <c:pt idx="1461">
                  <c:v>14610</c:v>
                </c:pt>
                <c:pt idx="1462">
                  <c:v>14620</c:v>
                </c:pt>
                <c:pt idx="1463">
                  <c:v>14630</c:v>
                </c:pt>
                <c:pt idx="1464">
                  <c:v>14640</c:v>
                </c:pt>
                <c:pt idx="1465">
                  <c:v>14650</c:v>
                </c:pt>
                <c:pt idx="1466">
                  <c:v>14660</c:v>
                </c:pt>
                <c:pt idx="1467">
                  <c:v>14670</c:v>
                </c:pt>
                <c:pt idx="1468">
                  <c:v>14680</c:v>
                </c:pt>
                <c:pt idx="1469">
                  <c:v>14690</c:v>
                </c:pt>
                <c:pt idx="1470">
                  <c:v>14700</c:v>
                </c:pt>
                <c:pt idx="1471">
                  <c:v>14710</c:v>
                </c:pt>
                <c:pt idx="1472">
                  <c:v>14720</c:v>
                </c:pt>
                <c:pt idx="1473">
                  <c:v>14730</c:v>
                </c:pt>
                <c:pt idx="1474">
                  <c:v>14740</c:v>
                </c:pt>
                <c:pt idx="1475">
                  <c:v>14750</c:v>
                </c:pt>
                <c:pt idx="1476">
                  <c:v>14760</c:v>
                </c:pt>
                <c:pt idx="1477">
                  <c:v>14770</c:v>
                </c:pt>
                <c:pt idx="1478">
                  <c:v>14780</c:v>
                </c:pt>
                <c:pt idx="1479">
                  <c:v>14790</c:v>
                </c:pt>
                <c:pt idx="1480">
                  <c:v>14800</c:v>
                </c:pt>
                <c:pt idx="1481">
                  <c:v>14810</c:v>
                </c:pt>
                <c:pt idx="1482">
                  <c:v>14820</c:v>
                </c:pt>
                <c:pt idx="1483">
                  <c:v>14830</c:v>
                </c:pt>
                <c:pt idx="1484">
                  <c:v>14840</c:v>
                </c:pt>
                <c:pt idx="1485">
                  <c:v>14850</c:v>
                </c:pt>
                <c:pt idx="1486">
                  <c:v>14860</c:v>
                </c:pt>
                <c:pt idx="1487">
                  <c:v>14870</c:v>
                </c:pt>
                <c:pt idx="1488">
                  <c:v>14880</c:v>
                </c:pt>
                <c:pt idx="1489">
                  <c:v>14890</c:v>
                </c:pt>
                <c:pt idx="1490">
                  <c:v>14900</c:v>
                </c:pt>
                <c:pt idx="1491">
                  <c:v>14910</c:v>
                </c:pt>
                <c:pt idx="1492">
                  <c:v>14920</c:v>
                </c:pt>
                <c:pt idx="1493">
                  <c:v>14930</c:v>
                </c:pt>
                <c:pt idx="1494">
                  <c:v>14940</c:v>
                </c:pt>
                <c:pt idx="1495">
                  <c:v>14950</c:v>
                </c:pt>
                <c:pt idx="1496">
                  <c:v>14960</c:v>
                </c:pt>
                <c:pt idx="1497">
                  <c:v>14970</c:v>
                </c:pt>
                <c:pt idx="1498">
                  <c:v>14980</c:v>
                </c:pt>
                <c:pt idx="1499">
                  <c:v>14990</c:v>
                </c:pt>
                <c:pt idx="1500">
                  <c:v>15000</c:v>
                </c:pt>
                <c:pt idx="1501">
                  <c:v>15010</c:v>
                </c:pt>
                <c:pt idx="1502">
                  <c:v>15020</c:v>
                </c:pt>
                <c:pt idx="1503">
                  <c:v>15030</c:v>
                </c:pt>
                <c:pt idx="1504">
                  <c:v>15040</c:v>
                </c:pt>
                <c:pt idx="1505">
                  <c:v>15050</c:v>
                </c:pt>
                <c:pt idx="1506">
                  <c:v>15060</c:v>
                </c:pt>
                <c:pt idx="1507">
                  <c:v>15070</c:v>
                </c:pt>
                <c:pt idx="1508">
                  <c:v>15080</c:v>
                </c:pt>
                <c:pt idx="1509">
                  <c:v>15090</c:v>
                </c:pt>
                <c:pt idx="1510">
                  <c:v>15100</c:v>
                </c:pt>
                <c:pt idx="1511">
                  <c:v>15110</c:v>
                </c:pt>
                <c:pt idx="1512">
                  <c:v>15120</c:v>
                </c:pt>
                <c:pt idx="1513">
                  <c:v>15130</c:v>
                </c:pt>
                <c:pt idx="1514">
                  <c:v>15140</c:v>
                </c:pt>
                <c:pt idx="1515">
                  <c:v>15150</c:v>
                </c:pt>
                <c:pt idx="1516">
                  <c:v>15160</c:v>
                </c:pt>
                <c:pt idx="1517">
                  <c:v>15170</c:v>
                </c:pt>
                <c:pt idx="1518">
                  <c:v>15180</c:v>
                </c:pt>
                <c:pt idx="1519">
                  <c:v>15190</c:v>
                </c:pt>
                <c:pt idx="1520">
                  <c:v>15200</c:v>
                </c:pt>
                <c:pt idx="1521">
                  <c:v>15210</c:v>
                </c:pt>
                <c:pt idx="1522">
                  <c:v>15220</c:v>
                </c:pt>
                <c:pt idx="1523">
                  <c:v>15230</c:v>
                </c:pt>
                <c:pt idx="1524">
                  <c:v>15240</c:v>
                </c:pt>
                <c:pt idx="1525">
                  <c:v>15250</c:v>
                </c:pt>
                <c:pt idx="1526">
                  <c:v>15260</c:v>
                </c:pt>
                <c:pt idx="1527">
                  <c:v>15270</c:v>
                </c:pt>
                <c:pt idx="1528">
                  <c:v>15280</c:v>
                </c:pt>
                <c:pt idx="1529">
                  <c:v>15290</c:v>
                </c:pt>
                <c:pt idx="1530">
                  <c:v>15300</c:v>
                </c:pt>
                <c:pt idx="1531">
                  <c:v>15310</c:v>
                </c:pt>
                <c:pt idx="1532">
                  <c:v>15320</c:v>
                </c:pt>
                <c:pt idx="1533">
                  <c:v>15330</c:v>
                </c:pt>
                <c:pt idx="1534">
                  <c:v>15340</c:v>
                </c:pt>
                <c:pt idx="1535">
                  <c:v>15350</c:v>
                </c:pt>
                <c:pt idx="1536">
                  <c:v>15360</c:v>
                </c:pt>
                <c:pt idx="1537">
                  <c:v>15370</c:v>
                </c:pt>
                <c:pt idx="1538">
                  <c:v>15380</c:v>
                </c:pt>
                <c:pt idx="1539">
                  <c:v>15390</c:v>
                </c:pt>
                <c:pt idx="1540">
                  <c:v>15400</c:v>
                </c:pt>
                <c:pt idx="1541">
                  <c:v>15410</c:v>
                </c:pt>
                <c:pt idx="1542">
                  <c:v>15420</c:v>
                </c:pt>
                <c:pt idx="1543">
                  <c:v>15430</c:v>
                </c:pt>
                <c:pt idx="1544">
                  <c:v>15440</c:v>
                </c:pt>
                <c:pt idx="1545">
                  <c:v>15450</c:v>
                </c:pt>
                <c:pt idx="1546">
                  <c:v>15460</c:v>
                </c:pt>
                <c:pt idx="1547">
                  <c:v>15470</c:v>
                </c:pt>
                <c:pt idx="1548">
                  <c:v>15480</c:v>
                </c:pt>
                <c:pt idx="1549">
                  <c:v>15490</c:v>
                </c:pt>
                <c:pt idx="1550">
                  <c:v>15500</c:v>
                </c:pt>
                <c:pt idx="1551">
                  <c:v>15510</c:v>
                </c:pt>
                <c:pt idx="1552">
                  <c:v>15520</c:v>
                </c:pt>
                <c:pt idx="1553">
                  <c:v>15530</c:v>
                </c:pt>
                <c:pt idx="1554">
                  <c:v>15540</c:v>
                </c:pt>
                <c:pt idx="1555">
                  <c:v>15550</c:v>
                </c:pt>
                <c:pt idx="1556">
                  <c:v>15560</c:v>
                </c:pt>
                <c:pt idx="1557">
                  <c:v>15570</c:v>
                </c:pt>
                <c:pt idx="1558">
                  <c:v>15580</c:v>
                </c:pt>
                <c:pt idx="1559">
                  <c:v>15590</c:v>
                </c:pt>
                <c:pt idx="1560">
                  <c:v>15600</c:v>
                </c:pt>
                <c:pt idx="1561">
                  <c:v>15610</c:v>
                </c:pt>
                <c:pt idx="1562">
                  <c:v>15620</c:v>
                </c:pt>
                <c:pt idx="1563">
                  <c:v>15630</c:v>
                </c:pt>
                <c:pt idx="1564">
                  <c:v>15640</c:v>
                </c:pt>
                <c:pt idx="1565">
                  <c:v>15650</c:v>
                </c:pt>
                <c:pt idx="1566">
                  <c:v>15660</c:v>
                </c:pt>
                <c:pt idx="1567">
                  <c:v>15670</c:v>
                </c:pt>
                <c:pt idx="1568">
                  <c:v>15680</c:v>
                </c:pt>
                <c:pt idx="1569">
                  <c:v>15690</c:v>
                </c:pt>
                <c:pt idx="1570">
                  <c:v>15700</c:v>
                </c:pt>
                <c:pt idx="1571">
                  <c:v>15710</c:v>
                </c:pt>
                <c:pt idx="1572">
                  <c:v>15720</c:v>
                </c:pt>
                <c:pt idx="1573">
                  <c:v>15730</c:v>
                </c:pt>
                <c:pt idx="1574">
                  <c:v>15740</c:v>
                </c:pt>
                <c:pt idx="1575">
                  <c:v>15750</c:v>
                </c:pt>
                <c:pt idx="1576">
                  <c:v>15760</c:v>
                </c:pt>
                <c:pt idx="1577">
                  <c:v>15770</c:v>
                </c:pt>
                <c:pt idx="1578">
                  <c:v>15780</c:v>
                </c:pt>
                <c:pt idx="1579">
                  <c:v>15790</c:v>
                </c:pt>
                <c:pt idx="1580">
                  <c:v>15800</c:v>
                </c:pt>
                <c:pt idx="1581">
                  <c:v>15810</c:v>
                </c:pt>
                <c:pt idx="1582">
                  <c:v>15820</c:v>
                </c:pt>
                <c:pt idx="1583">
                  <c:v>15830</c:v>
                </c:pt>
                <c:pt idx="1584">
                  <c:v>15840</c:v>
                </c:pt>
                <c:pt idx="1585">
                  <c:v>15850</c:v>
                </c:pt>
                <c:pt idx="1586">
                  <c:v>15860</c:v>
                </c:pt>
                <c:pt idx="1587">
                  <c:v>15870</c:v>
                </c:pt>
                <c:pt idx="1588">
                  <c:v>15880</c:v>
                </c:pt>
                <c:pt idx="1589">
                  <c:v>15890</c:v>
                </c:pt>
                <c:pt idx="1590">
                  <c:v>15900</c:v>
                </c:pt>
                <c:pt idx="1591">
                  <c:v>15910</c:v>
                </c:pt>
                <c:pt idx="1592">
                  <c:v>15920</c:v>
                </c:pt>
                <c:pt idx="1593">
                  <c:v>15930</c:v>
                </c:pt>
                <c:pt idx="1594">
                  <c:v>15940</c:v>
                </c:pt>
                <c:pt idx="1595">
                  <c:v>15950</c:v>
                </c:pt>
                <c:pt idx="1596">
                  <c:v>15960</c:v>
                </c:pt>
                <c:pt idx="1597">
                  <c:v>15970</c:v>
                </c:pt>
                <c:pt idx="1598">
                  <c:v>15980</c:v>
                </c:pt>
                <c:pt idx="1599">
                  <c:v>15990</c:v>
                </c:pt>
                <c:pt idx="1600">
                  <c:v>16000</c:v>
                </c:pt>
                <c:pt idx="1601">
                  <c:v>16010</c:v>
                </c:pt>
                <c:pt idx="1602">
                  <c:v>16020</c:v>
                </c:pt>
                <c:pt idx="1603">
                  <c:v>16030</c:v>
                </c:pt>
                <c:pt idx="1604">
                  <c:v>16040</c:v>
                </c:pt>
                <c:pt idx="1605">
                  <c:v>16050</c:v>
                </c:pt>
                <c:pt idx="1606">
                  <c:v>16060</c:v>
                </c:pt>
                <c:pt idx="1607">
                  <c:v>16070</c:v>
                </c:pt>
                <c:pt idx="1608">
                  <c:v>16080</c:v>
                </c:pt>
                <c:pt idx="1609">
                  <c:v>16090</c:v>
                </c:pt>
                <c:pt idx="1610">
                  <c:v>16100</c:v>
                </c:pt>
                <c:pt idx="1611">
                  <c:v>16110</c:v>
                </c:pt>
                <c:pt idx="1612">
                  <c:v>16120</c:v>
                </c:pt>
                <c:pt idx="1613">
                  <c:v>16130</c:v>
                </c:pt>
                <c:pt idx="1614">
                  <c:v>16140</c:v>
                </c:pt>
                <c:pt idx="1615">
                  <c:v>16150</c:v>
                </c:pt>
                <c:pt idx="1616">
                  <c:v>16160</c:v>
                </c:pt>
                <c:pt idx="1617">
                  <c:v>16170</c:v>
                </c:pt>
                <c:pt idx="1618">
                  <c:v>16180</c:v>
                </c:pt>
                <c:pt idx="1619">
                  <c:v>16190</c:v>
                </c:pt>
                <c:pt idx="1620">
                  <c:v>16200</c:v>
                </c:pt>
                <c:pt idx="1621">
                  <c:v>16210</c:v>
                </c:pt>
                <c:pt idx="1622">
                  <c:v>16220</c:v>
                </c:pt>
                <c:pt idx="1623">
                  <c:v>16230</c:v>
                </c:pt>
                <c:pt idx="1624">
                  <c:v>16240</c:v>
                </c:pt>
                <c:pt idx="1625">
                  <c:v>16250</c:v>
                </c:pt>
                <c:pt idx="1626">
                  <c:v>16260</c:v>
                </c:pt>
                <c:pt idx="1627">
                  <c:v>16270</c:v>
                </c:pt>
                <c:pt idx="1628">
                  <c:v>16280</c:v>
                </c:pt>
                <c:pt idx="1629">
                  <c:v>16290</c:v>
                </c:pt>
                <c:pt idx="1630">
                  <c:v>16300</c:v>
                </c:pt>
                <c:pt idx="1631">
                  <c:v>16310</c:v>
                </c:pt>
                <c:pt idx="1632">
                  <c:v>16320</c:v>
                </c:pt>
                <c:pt idx="1633">
                  <c:v>16330</c:v>
                </c:pt>
                <c:pt idx="1634">
                  <c:v>16340</c:v>
                </c:pt>
                <c:pt idx="1635">
                  <c:v>16350</c:v>
                </c:pt>
                <c:pt idx="1636">
                  <c:v>16360</c:v>
                </c:pt>
                <c:pt idx="1637">
                  <c:v>16370</c:v>
                </c:pt>
                <c:pt idx="1638">
                  <c:v>16380</c:v>
                </c:pt>
                <c:pt idx="1639">
                  <c:v>16390</c:v>
                </c:pt>
                <c:pt idx="1640">
                  <c:v>16400</c:v>
                </c:pt>
                <c:pt idx="1641">
                  <c:v>16410</c:v>
                </c:pt>
                <c:pt idx="1642">
                  <c:v>16420</c:v>
                </c:pt>
                <c:pt idx="1643">
                  <c:v>16430</c:v>
                </c:pt>
                <c:pt idx="1644">
                  <c:v>16440</c:v>
                </c:pt>
                <c:pt idx="1645">
                  <c:v>16450</c:v>
                </c:pt>
                <c:pt idx="1646">
                  <c:v>16460</c:v>
                </c:pt>
                <c:pt idx="1647">
                  <c:v>16470</c:v>
                </c:pt>
                <c:pt idx="1648">
                  <c:v>16480</c:v>
                </c:pt>
                <c:pt idx="1649">
                  <c:v>16490</c:v>
                </c:pt>
                <c:pt idx="1650">
                  <c:v>16500</c:v>
                </c:pt>
                <c:pt idx="1651">
                  <c:v>16510</c:v>
                </c:pt>
                <c:pt idx="1652">
                  <c:v>16520</c:v>
                </c:pt>
                <c:pt idx="1653">
                  <c:v>16530</c:v>
                </c:pt>
                <c:pt idx="1654">
                  <c:v>16540</c:v>
                </c:pt>
                <c:pt idx="1655">
                  <c:v>16550</c:v>
                </c:pt>
                <c:pt idx="1656">
                  <c:v>16560</c:v>
                </c:pt>
                <c:pt idx="1657">
                  <c:v>16570</c:v>
                </c:pt>
                <c:pt idx="1658">
                  <c:v>16580</c:v>
                </c:pt>
                <c:pt idx="1659">
                  <c:v>16590</c:v>
                </c:pt>
                <c:pt idx="1660">
                  <c:v>16600</c:v>
                </c:pt>
                <c:pt idx="1661">
                  <c:v>16610</c:v>
                </c:pt>
                <c:pt idx="1662">
                  <c:v>16620</c:v>
                </c:pt>
                <c:pt idx="1663">
                  <c:v>16630</c:v>
                </c:pt>
                <c:pt idx="1664">
                  <c:v>16640</c:v>
                </c:pt>
                <c:pt idx="1665">
                  <c:v>16650</c:v>
                </c:pt>
                <c:pt idx="1666">
                  <c:v>16660</c:v>
                </c:pt>
                <c:pt idx="1667">
                  <c:v>16670</c:v>
                </c:pt>
                <c:pt idx="1668">
                  <c:v>16680</c:v>
                </c:pt>
                <c:pt idx="1669">
                  <c:v>16690</c:v>
                </c:pt>
                <c:pt idx="1670">
                  <c:v>16700</c:v>
                </c:pt>
                <c:pt idx="1671">
                  <c:v>16710</c:v>
                </c:pt>
                <c:pt idx="1672">
                  <c:v>16720</c:v>
                </c:pt>
                <c:pt idx="1673">
                  <c:v>16730</c:v>
                </c:pt>
                <c:pt idx="1674">
                  <c:v>16740</c:v>
                </c:pt>
                <c:pt idx="1675">
                  <c:v>16750</c:v>
                </c:pt>
                <c:pt idx="1676">
                  <c:v>16760</c:v>
                </c:pt>
                <c:pt idx="1677">
                  <c:v>16770</c:v>
                </c:pt>
                <c:pt idx="1678">
                  <c:v>16780</c:v>
                </c:pt>
                <c:pt idx="1679">
                  <c:v>16790</c:v>
                </c:pt>
                <c:pt idx="1680">
                  <c:v>16800</c:v>
                </c:pt>
                <c:pt idx="1681">
                  <c:v>16810</c:v>
                </c:pt>
                <c:pt idx="1682">
                  <c:v>16820</c:v>
                </c:pt>
                <c:pt idx="1683">
                  <c:v>16830</c:v>
                </c:pt>
                <c:pt idx="1684">
                  <c:v>16840</c:v>
                </c:pt>
                <c:pt idx="1685">
                  <c:v>16850</c:v>
                </c:pt>
                <c:pt idx="1686">
                  <c:v>16860</c:v>
                </c:pt>
                <c:pt idx="1687">
                  <c:v>16870</c:v>
                </c:pt>
                <c:pt idx="1688">
                  <c:v>16880</c:v>
                </c:pt>
                <c:pt idx="1689">
                  <c:v>16890</c:v>
                </c:pt>
                <c:pt idx="1690">
                  <c:v>16900</c:v>
                </c:pt>
                <c:pt idx="1691">
                  <c:v>16910</c:v>
                </c:pt>
                <c:pt idx="1692">
                  <c:v>16920</c:v>
                </c:pt>
                <c:pt idx="1693">
                  <c:v>16930</c:v>
                </c:pt>
                <c:pt idx="1694">
                  <c:v>16940</c:v>
                </c:pt>
                <c:pt idx="1695">
                  <c:v>16950</c:v>
                </c:pt>
                <c:pt idx="1696">
                  <c:v>16960</c:v>
                </c:pt>
                <c:pt idx="1697">
                  <c:v>16970</c:v>
                </c:pt>
                <c:pt idx="1698">
                  <c:v>16980</c:v>
                </c:pt>
                <c:pt idx="1699">
                  <c:v>16990</c:v>
                </c:pt>
                <c:pt idx="1700">
                  <c:v>17000</c:v>
                </c:pt>
                <c:pt idx="1701">
                  <c:v>17010</c:v>
                </c:pt>
                <c:pt idx="1702">
                  <c:v>17020</c:v>
                </c:pt>
                <c:pt idx="1703">
                  <c:v>17030</c:v>
                </c:pt>
                <c:pt idx="1704">
                  <c:v>17040</c:v>
                </c:pt>
                <c:pt idx="1705">
                  <c:v>17050</c:v>
                </c:pt>
                <c:pt idx="1706">
                  <c:v>17060</c:v>
                </c:pt>
                <c:pt idx="1707">
                  <c:v>17070</c:v>
                </c:pt>
                <c:pt idx="1708">
                  <c:v>17080</c:v>
                </c:pt>
                <c:pt idx="1709">
                  <c:v>17090</c:v>
                </c:pt>
                <c:pt idx="1710">
                  <c:v>17100</c:v>
                </c:pt>
                <c:pt idx="1711">
                  <c:v>17110</c:v>
                </c:pt>
                <c:pt idx="1712">
                  <c:v>17120</c:v>
                </c:pt>
                <c:pt idx="1713">
                  <c:v>17130</c:v>
                </c:pt>
                <c:pt idx="1714">
                  <c:v>17140</c:v>
                </c:pt>
                <c:pt idx="1715">
                  <c:v>17150</c:v>
                </c:pt>
                <c:pt idx="1716">
                  <c:v>17160</c:v>
                </c:pt>
                <c:pt idx="1717">
                  <c:v>17170</c:v>
                </c:pt>
                <c:pt idx="1718">
                  <c:v>17180</c:v>
                </c:pt>
                <c:pt idx="1719">
                  <c:v>17190</c:v>
                </c:pt>
                <c:pt idx="1720">
                  <c:v>17200</c:v>
                </c:pt>
                <c:pt idx="1721">
                  <c:v>17210</c:v>
                </c:pt>
                <c:pt idx="1722">
                  <c:v>17220</c:v>
                </c:pt>
                <c:pt idx="1723">
                  <c:v>17230</c:v>
                </c:pt>
                <c:pt idx="1724">
                  <c:v>17240</c:v>
                </c:pt>
                <c:pt idx="1725">
                  <c:v>17250</c:v>
                </c:pt>
                <c:pt idx="1726">
                  <c:v>17260</c:v>
                </c:pt>
                <c:pt idx="1727">
                  <c:v>17270</c:v>
                </c:pt>
                <c:pt idx="1728">
                  <c:v>17280</c:v>
                </c:pt>
                <c:pt idx="1729">
                  <c:v>17290</c:v>
                </c:pt>
                <c:pt idx="1730">
                  <c:v>17300</c:v>
                </c:pt>
                <c:pt idx="1731">
                  <c:v>17310</c:v>
                </c:pt>
                <c:pt idx="1732">
                  <c:v>17320</c:v>
                </c:pt>
                <c:pt idx="1733">
                  <c:v>17330</c:v>
                </c:pt>
                <c:pt idx="1734">
                  <c:v>17340</c:v>
                </c:pt>
                <c:pt idx="1735">
                  <c:v>17350</c:v>
                </c:pt>
                <c:pt idx="1736">
                  <c:v>17360</c:v>
                </c:pt>
                <c:pt idx="1737">
                  <c:v>17370</c:v>
                </c:pt>
                <c:pt idx="1738">
                  <c:v>17380</c:v>
                </c:pt>
                <c:pt idx="1739">
                  <c:v>17390</c:v>
                </c:pt>
                <c:pt idx="1740">
                  <c:v>17400</c:v>
                </c:pt>
                <c:pt idx="1741">
                  <c:v>17410</c:v>
                </c:pt>
                <c:pt idx="1742">
                  <c:v>17420</c:v>
                </c:pt>
                <c:pt idx="1743">
                  <c:v>17430</c:v>
                </c:pt>
                <c:pt idx="1744">
                  <c:v>17440</c:v>
                </c:pt>
                <c:pt idx="1745">
                  <c:v>17450</c:v>
                </c:pt>
                <c:pt idx="1746">
                  <c:v>17460</c:v>
                </c:pt>
                <c:pt idx="1747">
                  <c:v>17470</c:v>
                </c:pt>
                <c:pt idx="1748">
                  <c:v>17480</c:v>
                </c:pt>
                <c:pt idx="1749">
                  <c:v>17490</c:v>
                </c:pt>
                <c:pt idx="1750">
                  <c:v>17500</c:v>
                </c:pt>
                <c:pt idx="1751">
                  <c:v>17510</c:v>
                </c:pt>
                <c:pt idx="1752">
                  <c:v>17520</c:v>
                </c:pt>
                <c:pt idx="1753">
                  <c:v>17530</c:v>
                </c:pt>
                <c:pt idx="1754">
                  <c:v>17540</c:v>
                </c:pt>
                <c:pt idx="1755">
                  <c:v>17550</c:v>
                </c:pt>
                <c:pt idx="1756">
                  <c:v>17560</c:v>
                </c:pt>
                <c:pt idx="1757">
                  <c:v>17570</c:v>
                </c:pt>
                <c:pt idx="1758">
                  <c:v>17580</c:v>
                </c:pt>
                <c:pt idx="1759">
                  <c:v>17590</c:v>
                </c:pt>
                <c:pt idx="1760">
                  <c:v>17600</c:v>
                </c:pt>
                <c:pt idx="1761">
                  <c:v>17610</c:v>
                </c:pt>
                <c:pt idx="1762">
                  <c:v>17620</c:v>
                </c:pt>
                <c:pt idx="1763">
                  <c:v>17630</c:v>
                </c:pt>
                <c:pt idx="1764">
                  <c:v>17640</c:v>
                </c:pt>
                <c:pt idx="1765">
                  <c:v>17650</c:v>
                </c:pt>
                <c:pt idx="1766">
                  <c:v>17660</c:v>
                </c:pt>
                <c:pt idx="1767">
                  <c:v>17670</c:v>
                </c:pt>
                <c:pt idx="1768">
                  <c:v>17680</c:v>
                </c:pt>
                <c:pt idx="1769">
                  <c:v>17690</c:v>
                </c:pt>
                <c:pt idx="1770">
                  <c:v>17700</c:v>
                </c:pt>
                <c:pt idx="1771">
                  <c:v>17710</c:v>
                </c:pt>
                <c:pt idx="1772">
                  <c:v>17720</c:v>
                </c:pt>
                <c:pt idx="1773">
                  <c:v>17730</c:v>
                </c:pt>
                <c:pt idx="1774">
                  <c:v>17740</c:v>
                </c:pt>
                <c:pt idx="1775">
                  <c:v>17750</c:v>
                </c:pt>
                <c:pt idx="1776">
                  <c:v>17760</c:v>
                </c:pt>
                <c:pt idx="1777">
                  <c:v>17770</c:v>
                </c:pt>
                <c:pt idx="1778">
                  <c:v>17780</c:v>
                </c:pt>
                <c:pt idx="1779">
                  <c:v>17790</c:v>
                </c:pt>
                <c:pt idx="1780">
                  <c:v>17800</c:v>
                </c:pt>
                <c:pt idx="1781">
                  <c:v>17810</c:v>
                </c:pt>
                <c:pt idx="1782">
                  <c:v>17820</c:v>
                </c:pt>
                <c:pt idx="1783">
                  <c:v>17830</c:v>
                </c:pt>
                <c:pt idx="1784">
                  <c:v>17840</c:v>
                </c:pt>
                <c:pt idx="1785">
                  <c:v>17850</c:v>
                </c:pt>
                <c:pt idx="1786">
                  <c:v>17860</c:v>
                </c:pt>
                <c:pt idx="1787">
                  <c:v>17870</c:v>
                </c:pt>
                <c:pt idx="1788">
                  <c:v>17880</c:v>
                </c:pt>
                <c:pt idx="1789">
                  <c:v>17890</c:v>
                </c:pt>
                <c:pt idx="1790">
                  <c:v>17900</c:v>
                </c:pt>
                <c:pt idx="1791">
                  <c:v>17910</c:v>
                </c:pt>
                <c:pt idx="1792">
                  <c:v>17920</c:v>
                </c:pt>
                <c:pt idx="1793">
                  <c:v>17930</c:v>
                </c:pt>
                <c:pt idx="1794">
                  <c:v>17940</c:v>
                </c:pt>
                <c:pt idx="1795">
                  <c:v>17950</c:v>
                </c:pt>
                <c:pt idx="1796">
                  <c:v>17960</c:v>
                </c:pt>
                <c:pt idx="1797">
                  <c:v>17970</c:v>
                </c:pt>
                <c:pt idx="1798">
                  <c:v>17980</c:v>
                </c:pt>
                <c:pt idx="1799">
                  <c:v>17990</c:v>
                </c:pt>
                <c:pt idx="1800">
                  <c:v>18000</c:v>
                </c:pt>
                <c:pt idx="1801">
                  <c:v>18010</c:v>
                </c:pt>
                <c:pt idx="1802">
                  <c:v>18020</c:v>
                </c:pt>
                <c:pt idx="1803">
                  <c:v>18030</c:v>
                </c:pt>
                <c:pt idx="1804">
                  <c:v>18040</c:v>
                </c:pt>
                <c:pt idx="1805">
                  <c:v>18050</c:v>
                </c:pt>
                <c:pt idx="1806">
                  <c:v>18060</c:v>
                </c:pt>
                <c:pt idx="1807">
                  <c:v>18070</c:v>
                </c:pt>
                <c:pt idx="1808">
                  <c:v>18080</c:v>
                </c:pt>
                <c:pt idx="1809">
                  <c:v>18090</c:v>
                </c:pt>
                <c:pt idx="1810">
                  <c:v>18100</c:v>
                </c:pt>
                <c:pt idx="1811">
                  <c:v>18110</c:v>
                </c:pt>
                <c:pt idx="1812">
                  <c:v>18120</c:v>
                </c:pt>
                <c:pt idx="1813">
                  <c:v>18130</c:v>
                </c:pt>
                <c:pt idx="1814">
                  <c:v>18140</c:v>
                </c:pt>
                <c:pt idx="1815">
                  <c:v>18150</c:v>
                </c:pt>
                <c:pt idx="1816">
                  <c:v>18160</c:v>
                </c:pt>
                <c:pt idx="1817">
                  <c:v>18170</c:v>
                </c:pt>
                <c:pt idx="1818">
                  <c:v>18180</c:v>
                </c:pt>
                <c:pt idx="1819">
                  <c:v>18190</c:v>
                </c:pt>
                <c:pt idx="1820">
                  <c:v>18200</c:v>
                </c:pt>
                <c:pt idx="1821">
                  <c:v>18210</c:v>
                </c:pt>
                <c:pt idx="1822">
                  <c:v>18220</c:v>
                </c:pt>
                <c:pt idx="1823">
                  <c:v>18230</c:v>
                </c:pt>
                <c:pt idx="1824">
                  <c:v>18240</c:v>
                </c:pt>
                <c:pt idx="1825">
                  <c:v>18250</c:v>
                </c:pt>
                <c:pt idx="1826">
                  <c:v>18260</c:v>
                </c:pt>
                <c:pt idx="1827">
                  <c:v>18270</c:v>
                </c:pt>
                <c:pt idx="1828">
                  <c:v>18280</c:v>
                </c:pt>
                <c:pt idx="1829">
                  <c:v>18290</c:v>
                </c:pt>
                <c:pt idx="1830">
                  <c:v>18300</c:v>
                </c:pt>
                <c:pt idx="1831">
                  <c:v>18310</c:v>
                </c:pt>
                <c:pt idx="1832">
                  <c:v>18320</c:v>
                </c:pt>
                <c:pt idx="1833">
                  <c:v>18330</c:v>
                </c:pt>
                <c:pt idx="1834">
                  <c:v>18340</c:v>
                </c:pt>
                <c:pt idx="1835">
                  <c:v>18350</c:v>
                </c:pt>
                <c:pt idx="1836">
                  <c:v>18360</c:v>
                </c:pt>
                <c:pt idx="1837">
                  <c:v>18370</c:v>
                </c:pt>
                <c:pt idx="1838">
                  <c:v>18380</c:v>
                </c:pt>
                <c:pt idx="1839">
                  <c:v>18390</c:v>
                </c:pt>
                <c:pt idx="1840">
                  <c:v>18400</c:v>
                </c:pt>
                <c:pt idx="1841">
                  <c:v>18410</c:v>
                </c:pt>
                <c:pt idx="1842">
                  <c:v>18420</c:v>
                </c:pt>
                <c:pt idx="1843">
                  <c:v>18430</c:v>
                </c:pt>
                <c:pt idx="1844">
                  <c:v>18440</c:v>
                </c:pt>
                <c:pt idx="1845">
                  <c:v>18450</c:v>
                </c:pt>
                <c:pt idx="1846">
                  <c:v>18460</c:v>
                </c:pt>
                <c:pt idx="1847">
                  <c:v>18470</c:v>
                </c:pt>
                <c:pt idx="1848">
                  <c:v>18480</c:v>
                </c:pt>
                <c:pt idx="1849">
                  <c:v>18490</c:v>
                </c:pt>
                <c:pt idx="1850">
                  <c:v>18500</c:v>
                </c:pt>
                <c:pt idx="1851">
                  <c:v>18510</c:v>
                </c:pt>
                <c:pt idx="1852">
                  <c:v>18520</c:v>
                </c:pt>
                <c:pt idx="1853">
                  <c:v>18530</c:v>
                </c:pt>
                <c:pt idx="1854">
                  <c:v>18540</c:v>
                </c:pt>
                <c:pt idx="1855">
                  <c:v>18550</c:v>
                </c:pt>
                <c:pt idx="1856">
                  <c:v>18560</c:v>
                </c:pt>
                <c:pt idx="1857">
                  <c:v>18570</c:v>
                </c:pt>
                <c:pt idx="1858">
                  <c:v>18580</c:v>
                </c:pt>
                <c:pt idx="1859">
                  <c:v>18590</c:v>
                </c:pt>
                <c:pt idx="1860">
                  <c:v>18600</c:v>
                </c:pt>
                <c:pt idx="1861">
                  <c:v>18610</c:v>
                </c:pt>
                <c:pt idx="1862">
                  <c:v>18620</c:v>
                </c:pt>
                <c:pt idx="1863">
                  <c:v>18630</c:v>
                </c:pt>
                <c:pt idx="1864">
                  <c:v>18640</c:v>
                </c:pt>
                <c:pt idx="1865">
                  <c:v>18650</c:v>
                </c:pt>
                <c:pt idx="1866">
                  <c:v>18660</c:v>
                </c:pt>
                <c:pt idx="1867">
                  <c:v>18670</c:v>
                </c:pt>
                <c:pt idx="1868">
                  <c:v>18680</c:v>
                </c:pt>
                <c:pt idx="1869">
                  <c:v>18690</c:v>
                </c:pt>
                <c:pt idx="1870">
                  <c:v>18700</c:v>
                </c:pt>
                <c:pt idx="1871">
                  <c:v>18710</c:v>
                </c:pt>
                <c:pt idx="1872">
                  <c:v>18720</c:v>
                </c:pt>
                <c:pt idx="1873">
                  <c:v>18730</c:v>
                </c:pt>
                <c:pt idx="1874">
                  <c:v>18740</c:v>
                </c:pt>
                <c:pt idx="1875">
                  <c:v>18750</c:v>
                </c:pt>
                <c:pt idx="1876">
                  <c:v>18760</c:v>
                </c:pt>
                <c:pt idx="1877">
                  <c:v>18770</c:v>
                </c:pt>
                <c:pt idx="1878">
                  <c:v>18780</c:v>
                </c:pt>
                <c:pt idx="1879">
                  <c:v>18790</c:v>
                </c:pt>
                <c:pt idx="1880">
                  <c:v>18800</c:v>
                </c:pt>
                <c:pt idx="1881">
                  <c:v>18810</c:v>
                </c:pt>
                <c:pt idx="1882">
                  <c:v>18820</c:v>
                </c:pt>
                <c:pt idx="1883">
                  <c:v>18830</c:v>
                </c:pt>
                <c:pt idx="1884">
                  <c:v>18840</c:v>
                </c:pt>
                <c:pt idx="1885">
                  <c:v>18850</c:v>
                </c:pt>
                <c:pt idx="1886">
                  <c:v>18860</c:v>
                </c:pt>
                <c:pt idx="1887">
                  <c:v>18870</c:v>
                </c:pt>
                <c:pt idx="1888">
                  <c:v>18880</c:v>
                </c:pt>
                <c:pt idx="1889">
                  <c:v>18890</c:v>
                </c:pt>
                <c:pt idx="1890">
                  <c:v>18900</c:v>
                </c:pt>
                <c:pt idx="1891">
                  <c:v>18910</c:v>
                </c:pt>
                <c:pt idx="1892">
                  <c:v>18920</c:v>
                </c:pt>
                <c:pt idx="1893">
                  <c:v>18930</c:v>
                </c:pt>
                <c:pt idx="1894">
                  <c:v>18940</c:v>
                </c:pt>
                <c:pt idx="1895">
                  <c:v>18950</c:v>
                </c:pt>
                <c:pt idx="1896">
                  <c:v>18960</c:v>
                </c:pt>
                <c:pt idx="1897">
                  <c:v>18970</c:v>
                </c:pt>
                <c:pt idx="1898">
                  <c:v>18980</c:v>
                </c:pt>
                <c:pt idx="1899">
                  <c:v>18990</c:v>
                </c:pt>
                <c:pt idx="1900">
                  <c:v>19000</c:v>
                </c:pt>
                <c:pt idx="1901">
                  <c:v>19010</c:v>
                </c:pt>
                <c:pt idx="1902">
                  <c:v>19020</c:v>
                </c:pt>
                <c:pt idx="1903">
                  <c:v>19030</c:v>
                </c:pt>
                <c:pt idx="1904">
                  <c:v>19040</c:v>
                </c:pt>
                <c:pt idx="1905">
                  <c:v>19050</c:v>
                </c:pt>
                <c:pt idx="1906">
                  <c:v>19060</c:v>
                </c:pt>
                <c:pt idx="1907">
                  <c:v>19070</c:v>
                </c:pt>
                <c:pt idx="1908">
                  <c:v>19080</c:v>
                </c:pt>
                <c:pt idx="1909">
                  <c:v>19090</c:v>
                </c:pt>
                <c:pt idx="1910">
                  <c:v>19100</c:v>
                </c:pt>
                <c:pt idx="1911">
                  <c:v>19110</c:v>
                </c:pt>
                <c:pt idx="1912">
                  <c:v>19120</c:v>
                </c:pt>
                <c:pt idx="1913">
                  <c:v>19130</c:v>
                </c:pt>
                <c:pt idx="1914">
                  <c:v>19140</c:v>
                </c:pt>
                <c:pt idx="1915">
                  <c:v>19150</c:v>
                </c:pt>
                <c:pt idx="1916">
                  <c:v>19160</c:v>
                </c:pt>
                <c:pt idx="1917">
                  <c:v>19170</c:v>
                </c:pt>
                <c:pt idx="1918">
                  <c:v>19180</c:v>
                </c:pt>
                <c:pt idx="1919">
                  <c:v>19190</c:v>
                </c:pt>
                <c:pt idx="1920">
                  <c:v>19200</c:v>
                </c:pt>
                <c:pt idx="1921">
                  <c:v>19210</c:v>
                </c:pt>
                <c:pt idx="1922">
                  <c:v>19220</c:v>
                </c:pt>
                <c:pt idx="1923">
                  <c:v>19230</c:v>
                </c:pt>
                <c:pt idx="1924">
                  <c:v>19240</c:v>
                </c:pt>
                <c:pt idx="1925">
                  <c:v>19250</c:v>
                </c:pt>
                <c:pt idx="1926">
                  <c:v>19260</c:v>
                </c:pt>
                <c:pt idx="1927">
                  <c:v>19270</c:v>
                </c:pt>
                <c:pt idx="1928">
                  <c:v>19280</c:v>
                </c:pt>
                <c:pt idx="1929">
                  <c:v>19290</c:v>
                </c:pt>
                <c:pt idx="1930">
                  <c:v>19300</c:v>
                </c:pt>
                <c:pt idx="1931">
                  <c:v>19310</c:v>
                </c:pt>
                <c:pt idx="1932">
                  <c:v>19320</c:v>
                </c:pt>
                <c:pt idx="1933">
                  <c:v>19330</c:v>
                </c:pt>
                <c:pt idx="1934">
                  <c:v>19340</c:v>
                </c:pt>
                <c:pt idx="1935">
                  <c:v>19350</c:v>
                </c:pt>
                <c:pt idx="1936">
                  <c:v>19360</c:v>
                </c:pt>
                <c:pt idx="1937">
                  <c:v>19370</c:v>
                </c:pt>
                <c:pt idx="1938">
                  <c:v>19380</c:v>
                </c:pt>
                <c:pt idx="1939">
                  <c:v>19390</c:v>
                </c:pt>
                <c:pt idx="1940">
                  <c:v>19400</c:v>
                </c:pt>
                <c:pt idx="1941">
                  <c:v>19410</c:v>
                </c:pt>
                <c:pt idx="1942">
                  <c:v>19420</c:v>
                </c:pt>
                <c:pt idx="1943">
                  <c:v>19430</c:v>
                </c:pt>
                <c:pt idx="1944">
                  <c:v>19440</c:v>
                </c:pt>
                <c:pt idx="1945">
                  <c:v>19450</c:v>
                </c:pt>
                <c:pt idx="1946">
                  <c:v>19460</c:v>
                </c:pt>
                <c:pt idx="1947">
                  <c:v>19470</c:v>
                </c:pt>
                <c:pt idx="1948">
                  <c:v>19480</c:v>
                </c:pt>
                <c:pt idx="1949">
                  <c:v>19490</c:v>
                </c:pt>
                <c:pt idx="1950">
                  <c:v>19500</c:v>
                </c:pt>
                <c:pt idx="1951">
                  <c:v>19510</c:v>
                </c:pt>
                <c:pt idx="1952">
                  <c:v>19520</c:v>
                </c:pt>
                <c:pt idx="1953">
                  <c:v>19530</c:v>
                </c:pt>
                <c:pt idx="1954">
                  <c:v>19540</c:v>
                </c:pt>
                <c:pt idx="1955">
                  <c:v>19550</c:v>
                </c:pt>
                <c:pt idx="1956">
                  <c:v>19560</c:v>
                </c:pt>
                <c:pt idx="1957">
                  <c:v>19570</c:v>
                </c:pt>
                <c:pt idx="1958">
                  <c:v>19580</c:v>
                </c:pt>
                <c:pt idx="1959">
                  <c:v>19590</c:v>
                </c:pt>
                <c:pt idx="1960">
                  <c:v>19600</c:v>
                </c:pt>
                <c:pt idx="1961">
                  <c:v>19610</c:v>
                </c:pt>
                <c:pt idx="1962">
                  <c:v>19620</c:v>
                </c:pt>
                <c:pt idx="1963">
                  <c:v>19630</c:v>
                </c:pt>
                <c:pt idx="1964">
                  <c:v>19640</c:v>
                </c:pt>
                <c:pt idx="1965">
                  <c:v>19650</c:v>
                </c:pt>
                <c:pt idx="1966">
                  <c:v>19660</c:v>
                </c:pt>
                <c:pt idx="1967">
                  <c:v>19670</c:v>
                </c:pt>
                <c:pt idx="1968">
                  <c:v>19680</c:v>
                </c:pt>
                <c:pt idx="1969">
                  <c:v>19690</c:v>
                </c:pt>
                <c:pt idx="1970">
                  <c:v>19700</c:v>
                </c:pt>
                <c:pt idx="1971">
                  <c:v>19710</c:v>
                </c:pt>
                <c:pt idx="1972">
                  <c:v>19720</c:v>
                </c:pt>
                <c:pt idx="1973">
                  <c:v>19730</c:v>
                </c:pt>
                <c:pt idx="1974">
                  <c:v>19740</c:v>
                </c:pt>
                <c:pt idx="1975">
                  <c:v>19750</c:v>
                </c:pt>
                <c:pt idx="1976">
                  <c:v>19760</c:v>
                </c:pt>
                <c:pt idx="1977">
                  <c:v>19770</c:v>
                </c:pt>
                <c:pt idx="1978">
                  <c:v>19780</c:v>
                </c:pt>
                <c:pt idx="1979">
                  <c:v>19790</c:v>
                </c:pt>
                <c:pt idx="1980">
                  <c:v>19800</c:v>
                </c:pt>
                <c:pt idx="1981">
                  <c:v>19810</c:v>
                </c:pt>
                <c:pt idx="1982">
                  <c:v>19820</c:v>
                </c:pt>
                <c:pt idx="1983">
                  <c:v>19830</c:v>
                </c:pt>
                <c:pt idx="1984">
                  <c:v>19840</c:v>
                </c:pt>
                <c:pt idx="1985">
                  <c:v>19850</c:v>
                </c:pt>
                <c:pt idx="1986">
                  <c:v>19860</c:v>
                </c:pt>
                <c:pt idx="1987">
                  <c:v>19870</c:v>
                </c:pt>
                <c:pt idx="1988">
                  <c:v>19880</c:v>
                </c:pt>
                <c:pt idx="1989">
                  <c:v>19890</c:v>
                </c:pt>
                <c:pt idx="1990">
                  <c:v>19900</c:v>
                </c:pt>
                <c:pt idx="1991">
                  <c:v>19910</c:v>
                </c:pt>
                <c:pt idx="1992">
                  <c:v>19920</c:v>
                </c:pt>
                <c:pt idx="1993">
                  <c:v>19930</c:v>
                </c:pt>
                <c:pt idx="1994">
                  <c:v>19940</c:v>
                </c:pt>
                <c:pt idx="1995">
                  <c:v>19950</c:v>
                </c:pt>
                <c:pt idx="1996">
                  <c:v>19960</c:v>
                </c:pt>
                <c:pt idx="1997">
                  <c:v>19970</c:v>
                </c:pt>
                <c:pt idx="1998">
                  <c:v>19980</c:v>
                </c:pt>
                <c:pt idx="1999">
                  <c:v>19990</c:v>
                </c:pt>
                <c:pt idx="2000">
                  <c:v>20000</c:v>
                </c:pt>
                <c:pt idx="2001">
                  <c:v>20010</c:v>
                </c:pt>
                <c:pt idx="2002">
                  <c:v>20020</c:v>
                </c:pt>
                <c:pt idx="2003">
                  <c:v>20030</c:v>
                </c:pt>
                <c:pt idx="2004">
                  <c:v>20040</c:v>
                </c:pt>
                <c:pt idx="2005">
                  <c:v>20050</c:v>
                </c:pt>
                <c:pt idx="2006">
                  <c:v>20060</c:v>
                </c:pt>
                <c:pt idx="2007">
                  <c:v>20070</c:v>
                </c:pt>
                <c:pt idx="2008">
                  <c:v>20080</c:v>
                </c:pt>
                <c:pt idx="2009">
                  <c:v>20090</c:v>
                </c:pt>
                <c:pt idx="2010">
                  <c:v>20100</c:v>
                </c:pt>
                <c:pt idx="2011">
                  <c:v>20110</c:v>
                </c:pt>
                <c:pt idx="2012">
                  <c:v>20120</c:v>
                </c:pt>
                <c:pt idx="2013">
                  <c:v>20130</c:v>
                </c:pt>
                <c:pt idx="2014">
                  <c:v>20140</c:v>
                </c:pt>
                <c:pt idx="2015">
                  <c:v>20150</c:v>
                </c:pt>
                <c:pt idx="2016">
                  <c:v>20160</c:v>
                </c:pt>
                <c:pt idx="2017">
                  <c:v>20170</c:v>
                </c:pt>
                <c:pt idx="2018">
                  <c:v>20180</c:v>
                </c:pt>
                <c:pt idx="2019">
                  <c:v>20190</c:v>
                </c:pt>
                <c:pt idx="2020">
                  <c:v>20200</c:v>
                </c:pt>
                <c:pt idx="2021">
                  <c:v>20210</c:v>
                </c:pt>
                <c:pt idx="2022">
                  <c:v>20220</c:v>
                </c:pt>
                <c:pt idx="2023">
                  <c:v>20230</c:v>
                </c:pt>
                <c:pt idx="2024">
                  <c:v>20240</c:v>
                </c:pt>
                <c:pt idx="2025">
                  <c:v>20250</c:v>
                </c:pt>
                <c:pt idx="2026">
                  <c:v>20260</c:v>
                </c:pt>
                <c:pt idx="2027">
                  <c:v>20270</c:v>
                </c:pt>
                <c:pt idx="2028">
                  <c:v>20280</c:v>
                </c:pt>
                <c:pt idx="2029">
                  <c:v>20290</c:v>
                </c:pt>
                <c:pt idx="2030">
                  <c:v>20300</c:v>
                </c:pt>
                <c:pt idx="2031">
                  <c:v>20310</c:v>
                </c:pt>
                <c:pt idx="2032">
                  <c:v>20320</c:v>
                </c:pt>
                <c:pt idx="2033">
                  <c:v>20330</c:v>
                </c:pt>
                <c:pt idx="2034">
                  <c:v>20340</c:v>
                </c:pt>
                <c:pt idx="2035">
                  <c:v>20350</c:v>
                </c:pt>
                <c:pt idx="2036">
                  <c:v>20360</c:v>
                </c:pt>
                <c:pt idx="2037">
                  <c:v>20370</c:v>
                </c:pt>
                <c:pt idx="2038">
                  <c:v>20380</c:v>
                </c:pt>
                <c:pt idx="2039">
                  <c:v>20390</c:v>
                </c:pt>
                <c:pt idx="2040">
                  <c:v>20400</c:v>
                </c:pt>
                <c:pt idx="2041">
                  <c:v>20410</c:v>
                </c:pt>
                <c:pt idx="2042">
                  <c:v>20420</c:v>
                </c:pt>
                <c:pt idx="2043">
                  <c:v>20430</c:v>
                </c:pt>
                <c:pt idx="2044">
                  <c:v>20440</c:v>
                </c:pt>
                <c:pt idx="2045">
                  <c:v>20450</c:v>
                </c:pt>
                <c:pt idx="2046">
                  <c:v>20460</c:v>
                </c:pt>
                <c:pt idx="2047">
                  <c:v>20470</c:v>
                </c:pt>
                <c:pt idx="2048">
                  <c:v>20480</c:v>
                </c:pt>
                <c:pt idx="2049">
                  <c:v>20490</c:v>
                </c:pt>
                <c:pt idx="2050">
                  <c:v>20500</c:v>
                </c:pt>
                <c:pt idx="2051">
                  <c:v>20510</c:v>
                </c:pt>
                <c:pt idx="2052">
                  <c:v>20520</c:v>
                </c:pt>
                <c:pt idx="2053">
                  <c:v>20530</c:v>
                </c:pt>
                <c:pt idx="2054">
                  <c:v>20540</c:v>
                </c:pt>
                <c:pt idx="2055">
                  <c:v>20550</c:v>
                </c:pt>
                <c:pt idx="2056">
                  <c:v>20560</c:v>
                </c:pt>
                <c:pt idx="2057">
                  <c:v>20570</c:v>
                </c:pt>
                <c:pt idx="2058">
                  <c:v>20580</c:v>
                </c:pt>
                <c:pt idx="2059">
                  <c:v>20590</c:v>
                </c:pt>
                <c:pt idx="2060">
                  <c:v>20600</c:v>
                </c:pt>
                <c:pt idx="2061">
                  <c:v>20610</c:v>
                </c:pt>
                <c:pt idx="2062">
                  <c:v>20620</c:v>
                </c:pt>
                <c:pt idx="2063">
                  <c:v>20630</c:v>
                </c:pt>
                <c:pt idx="2064">
                  <c:v>20640</c:v>
                </c:pt>
                <c:pt idx="2065">
                  <c:v>20650</c:v>
                </c:pt>
                <c:pt idx="2066">
                  <c:v>20660</c:v>
                </c:pt>
                <c:pt idx="2067">
                  <c:v>20670</c:v>
                </c:pt>
                <c:pt idx="2068">
                  <c:v>20680</c:v>
                </c:pt>
                <c:pt idx="2069">
                  <c:v>20690</c:v>
                </c:pt>
                <c:pt idx="2070">
                  <c:v>20700</c:v>
                </c:pt>
                <c:pt idx="2071">
                  <c:v>20710</c:v>
                </c:pt>
                <c:pt idx="2072">
                  <c:v>20720</c:v>
                </c:pt>
                <c:pt idx="2073">
                  <c:v>20730</c:v>
                </c:pt>
                <c:pt idx="2074">
                  <c:v>20740</c:v>
                </c:pt>
                <c:pt idx="2075">
                  <c:v>20750</c:v>
                </c:pt>
                <c:pt idx="2076">
                  <c:v>20760</c:v>
                </c:pt>
                <c:pt idx="2077">
                  <c:v>20770</c:v>
                </c:pt>
                <c:pt idx="2078">
                  <c:v>20780</c:v>
                </c:pt>
                <c:pt idx="2079">
                  <c:v>20790</c:v>
                </c:pt>
                <c:pt idx="2080">
                  <c:v>20800</c:v>
                </c:pt>
                <c:pt idx="2081">
                  <c:v>20810</c:v>
                </c:pt>
                <c:pt idx="2082">
                  <c:v>20820</c:v>
                </c:pt>
                <c:pt idx="2083">
                  <c:v>20830</c:v>
                </c:pt>
                <c:pt idx="2084">
                  <c:v>20840</c:v>
                </c:pt>
                <c:pt idx="2085">
                  <c:v>20850</c:v>
                </c:pt>
                <c:pt idx="2086">
                  <c:v>20860</c:v>
                </c:pt>
                <c:pt idx="2087">
                  <c:v>20870</c:v>
                </c:pt>
                <c:pt idx="2088">
                  <c:v>20880</c:v>
                </c:pt>
                <c:pt idx="2089">
                  <c:v>20890</c:v>
                </c:pt>
                <c:pt idx="2090">
                  <c:v>20900</c:v>
                </c:pt>
                <c:pt idx="2091">
                  <c:v>20910</c:v>
                </c:pt>
                <c:pt idx="2092">
                  <c:v>20920</c:v>
                </c:pt>
                <c:pt idx="2093">
                  <c:v>20930</c:v>
                </c:pt>
                <c:pt idx="2094">
                  <c:v>20940</c:v>
                </c:pt>
                <c:pt idx="2095">
                  <c:v>20950</c:v>
                </c:pt>
                <c:pt idx="2096">
                  <c:v>20960</c:v>
                </c:pt>
                <c:pt idx="2097">
                  <c:v>20970</c:v>
                </c:pt>
                <c:pt idx="2098">
                  <c:v>20980</c:v>
                </c:pt>
                <c:pt idx="2099">
                  <c:v>20990</c:v>
                </c:pt>
                <c:pt idx="2100">
                  <c:v>21000</c:v>
                </c:pt>
                <c:pt idx="2101">
                  <c:v>21010</c:v>
                </c:pt>
                <c:pt idx="2102">
                  <c:v>21020</c:v>
                </c:pt>
                <c:pt idx="2103">
                  <c:v>21030</c:v>
                </c:pt>
                <c:pt idx="2104">
                  <c:v>21040</c:v>
                </c:pt>
                <c:pt idx="2105">
                  <c:v>21050</c:v>
                </c:pt>
                <c:pt idx="2106">
                  <c:v>21060</c:v>
                </c:pt>
                <c:pt idx="2107">
                  <c:v>21070</c:v>
                </c:pt>
                <c:pt idx="2108">
                  <c:v>21080</c:v>
                </c:pt>
                <c:pt idx="2109">
                  <c:v>21090</c:v>
                </c:pt>
                <c:pt idx="2110">
                  <c:v>21100</c:v>
                </c:pt>
                <c:pt idx="2111">
                  <c:v>21110</c:v>
                </c:pt>
                <c:pt idx="2112">
                  <c:v>21120</c:v>
                </c:pt>
                <c:pt idx="2113">
                  <c:v>21130</c:v>
                </c:pt>
                <c:pt idx="2114">
                  <c:v>21140</c:v>
                </c:pt>
                <c:pt idx="2115">
                  <c:v>21150</c:v>
                </c:pt>
                <c:pt idx="2116">
                  <c:v>21160</c:v>
                </c:pt>
                <c:pt idx="2117">
                  <c:v>21170</c:v>
                </c:pt>
                <c:pt idx="2118">
                  <c:v>21180</c:v>
                </c:pt>
                <c:pt idx="2119">
                  <c:v>21190</c:v>
                </c:pt>
                <c:pt idx="2120">
                  <c:v>21200</c:v>
                </c:pt>
                <c:pt idx="2121">
                  <c:v>21210</c:v>
                </c:pt>
                <c:pt idx="2122">
                  <c:v>21220</c:v>
                </c:pt>
                <c:pt idx="2123">
                  <c:v>21230</c:v>
                </c:pt>
                <c:pt idx="2124">
                  <c:v>21240</c:v>
                </c:pt>
                <c:pt idx="2125">
                  <c:v>21250</c:v>
                </c:pt>
                <c:pt idx="2126">
                  <c:v>21260</c:v>
                </c:pt>
                <c:pt idx="2127">
                  <c:v>21270</c:v>
                </c:pt>
                <c:pt idx="2128">
                  <c:v>21280</c:v>
                </c:pt>
                <c:pt idx="2129">
                  <c:v>21290</c:v>
                </c:pt>
                <c:pt idx="2130">
                  <c:v>21300</c:v>
                </c:pt>
                <c:pt idx="2131">
                  <c:v>21310</c:v>
                </c:pt>
                <c:pt idx="2132">
                  <c:v>21320</c:v>
                </c:pt>
                <c:pt idx="2133">
                  <c:v>21330</c:v>
                </c:pt>
                <c:pt idx="2134">
                  <c:v>21340</c:v>
                </c:pt>
                <c:pt idx="2135">
                  <c:v>21350</c:v>
                </c:pt>
                <c:pt idx="2136">
                  <c:v>21360</c:v>
                </c:pt>
                <c:pt idx="2137">
                  <c:v>21370</c:v>
                </c:pt>
                <c:pt idx="2138">
                  <c:v>21380</c:v>
                </c:pt>
                <c:pt idx="2139">
                  <c:v>21390</c:v>
                </c:pt>
                <c:pt idx="2140">
                  <c:v>21400</c:v>
                </c:pt>
                <c:pt idx="2141">
                  <c:v>21410</c:v>
                </c:pt>
                <c:pt idx="2142">
                  <c:v>21420</c:v>
                </c:pt>
                <c:pt idx="2143">
                  <c:v>21430</c:v>
                </c:pt>
                <c:pt idx="2144">
                  <c:v>21440</c:v>
                </c:pt>
                <c:pt idx="2145">
                  <c:v>21450</c:v>
                </c:pt>
                <c:pt idx="2146">
                  <c:v>21460</c:v>
                </c:pt>
                <c:pt idx="2147">
                  <c:v>21470</c:v>
                </c:pt>
                <c:pt idx="2148">
                  <c:v>21480</c:v>
                </c:pt>
                <c:pt idx="2149">
                  <c:v>21490</c:v>
                </c:pt>
                <c:pt idx="2150">
                  <c:v>21500</c:v>
                </c:pt>
                <c:pt idx="2151">
                  <c:v>21510</c:v>
                </c:pt>
                <c:pt idx="2152">
                  <c:v>21520</c:v>
                </c:pt>
                <c:pt idx="2153">
                  <c:v>21530</c:v>
                </c:pt>
                <c:pt idx="2154">
                  <c:v>21540</c:v>
                </c:pt>
                <c:pt idx="2155">
                  <c:v>21550</c:v>
                </c:pt>
                <c:pt idx="2156">
                  <c:v>21560</c:v>
                </c:pt>
                <c:pt idx="2157">
                  <c:v>21570</c:v>
                </c:pt>
                <c:pt idx="2158">
                  <c:v>21580</c:v>
                </c:pt>
                <c:pt idx="2159">
                  <c:v>21590</c:v>
                </c:pt>
                <c:pt idx="2160">
                  <c:v>21600</c:v>
                </c:pt>
                <c:pt idx="2161">
                  <c:v>21610</c:v>
                </c:pt>
                <c:pt idx="2162">
                  <c:v>21620</c:v>
                </c:pt>
                <c:pt idx="2163">
                  <c:v>21630</c:v>
                </c:pt>
                <c:pt idx="2164">
                  <c:v>21640</c:v>
                </c:pt>
                <c:pt idx="2165">
                  <c:v>21650</c:v>
                </c:pt>
                <c:pt idx="2166">
                  <c:v>21660</c:v>
                </c:pt>
                <c:pt idx="2167">
                  <c:v>21670</c:v>
                </c:pt>
                <c:pt idx="2168">
                  <c:v>21680</c:v>
                </c:pt>
                <c:pt idx="2169">
                  <c:v>21690</c:v>
                </c:pt>
                <c:pt idx="2170">
                  <c:v>21700</c:v>
                </c:pt>
                <c:pt idx="2171">
                  <c:v>21710</c:v>
                </c:pt>
                <c:pt idx="2172">
                  <c:v>21720</c:v>
                </c:pt>
                <c:pt idx="2173">
                  <c:v>21730</c:v>
                </c:pt>
                <c:pt idx="2174">
                  <c:v>21740</c:v>
                </c:pt>
                <c:pt idx="2175">
                  <c:v>21750</c:v>
                </c:pt>
                <c:pt idx="2176">
                  <c:v>21760</c:v>
                </c:pt>
                <c:pt idx="2177">
                  <c:v>21770</c:v>
                </c:pt>
                <c:pt idx="2178">
                  <c:v>21780</c:v>
                </c:pt>
                <c:pt idx="2179">
                  <c:v>21790</c:v>
                </c:pt>
                <c:pt idx="2180">
                  <c:v>21800</c:v>
                </c:pt>
                <c:pt idx="2181">
                  <c:v>21810</c:v>
                </c:pt>
                <c:pt idx="2182">
                  <c:v>21820</c:v>
                </c:pt>
                <c:pt idx="2183">
                  <c:v>21830</c:v>
                </c:pt>
                <c:pt idx="2184">
                  <c:v>21840</c:v>
                </c:pt>
                <c:pt idx="2185">
                  <c:v>21850</c:v>
                </c:pt>
                <c:pt idx="2186">
                  <c:v>21860</c:v>
                </c:pt>
                <c:pt idx="2187">
                  <c:v>21870</c:v>
                </c:pt>
                <c:pt idx="2188">
                  <c:v>21880</c:v>
                </c:pt>
                <c:pt idx="2189">
                  <c:v>21890</c:v>
                </c:pt>
                <c:pt idx="2190">
                  <c:v>21900</c:v>
                </c:pt>
                <c:pt idx="2191">
                  <c:v>21910</c:v>
                </c:pt>
                <c:pt idx="2192">
                  <c:v>21920</c:v>
                </c:pt>
                <c:pt idx="2193">
                  <c:v>21930</c:v>
                </c:pt>
                <c:pt idx="2194">
                  <c:v>21940</c:v>
                </c:pt>
                <c:pt idx="2195">
                  <c:v>21950</c:v>
                </c:pt>
                <c:pt idx="2196">
                  <c:v>21960</c:v>
                </c:pt>
                <c:pt idx="2197">
                  <c:v>21970</c:v>
                </c:pt>
                <c:pt idx="2198">
                  <c:v>21980</c:v>
                </c:pt>
                <c:pt idx="2199">
                  <c:v>21990</c:v>
                </c:pt>
                <c:pt idx="2200">
                  <c:v>22000</c:v>
                </c:pt>
                <c:pt idx="2201">
                  <c:v>22010</c:v>
                </c:pt>
                <c:pt idx="2202">
                  <c:v>22020</c:v>
                </c:pt>
                <c:pt idx="2203">
                  <c:v>22030</c:v>
                </c:pt>
                <c:pt idx="2204">
                  <c:v>22040</c:v>
                </c:pt>
                <c:pt idx="2205">
                  <c:v>22050</c:v>
                </c:pt>
                <c:pt idx="2206">
                  <c:v>22060</c:v>
                </c:pt>
                <c:pt idx="2207">
                  <c:v>22070</c:v>
                </c:pt>
                <c:pt idx="2208">
                  <c:v>22080</c:v>
                </c:pt>
                <c:pt idx="2209">
                  <c:v>22090</c:v>
                </c:pt>
                <c:pt idx="2210">
                  <c:v>22100</c:v>
                </c:pt>
                <c:pt idx="2211">
                  <c:v>22110</c:v>
                </c:pt>
                <c:pt idx="2212">
                  <c:v>22120</c:v>
                </c:pt>
                <c:pt idx="2213">
                  <c:v>22130</c:v>
                </c:pt>
                <c:pt idx="2214">
                  <c:v>22140</c:v>
                </c:pt>
                <c:pt idx="2215">
                  <c:v>22150</c:v>
                </c:pt>
                <c:pt idx="2216">
                  <c:v>22160</c:v>
                </c:pt>
                <c:pt idx="2217">
                  <c:v>22170</c:v>
                </c:pt>
                <c:pt idx="2218">
                  <c:v>22180</c:v>
                </c:pt>
                <c:pt idx="2219">
                  <c:v>22190</c:v>
                </c:pt>
                <c:pt idx="2220">
                  <c:v>22200</c:v>
                </c:pt>
                <c:pt idx="2221">
                  <c:v>22210</c:v>
                </c:pt>
                <c:pt idx="2222">
                  <c:v>22220</c:v>
                </c:pt>
                <c:pt idx="2223">
                  <c:v>22230</c:v>
                </c:pt>
                <c:pt idx="2224">
                  <c:v>22240</c:v>
                </c:pt>
              </c:numCache>
            </c:numRef>
          </c:xVal>
          <c:yVal>
            <c:numRef>
              <c:f>grafica_tem_tiempo!$F$2:$F$2226</c:f>
              <c:numCache>
                <c:formatCode>General</c:formatCode>
                <c:ptCount val="2225"/>
                <c:pt idx="0">
                  <c:v>295.14999999999998</c:v>
                </c:pt>
                <c:pt idx="1">
                  <c:v>294.93</c:v>
                </c:pt>
                <c:pt idx="2">
                  <c:v>294.69</c:v>
                </c:pt>
                <c:pt idx="3">
                  <c:v>294.45</c:v>
                </c:pt>
                <c:pt idx="4">
                  <c:v>294.20999999999998</c:v>
                </c:pt>
                <c:pt idx="5">
                  <c:v>293.97000000000003</c:v>
                </c:pt>
                <c:pt idx="6">
                  <c:v>293.73</c:v>
                </c:pt>
                <c:pt idx="7">
                  <c:v>293.49</c:v>
                </c:pt>
                <c:pt idx="8">
                  <c:v>293.25</c:v>
                </c:pt>
                <c:pt idx="9">
                  <c:v>293.01</c:v>
                </c:pt>
                <c:pt idx="10">
                  <c:v>292.76</c:v>
                </c:pt>
                <c:pt idx="11">
                  <c:v>292.52</c:v>
                </c:pt>
                <c:pt idx="12">
                  <c:v>292.27</c:v>
                </c:pt>
                <c:pt idx="13">
                  <c:v>292.02</c:v>
                </c:pt>
                <c:pt idx="14">
                  <c:v>291.77</c:v>
                </c:pt>
                <c:pt idx="15">
                  <c:v>291.52</c:v>
                </c:pt>
                <c:pt idx="16">
                  <c:v>291.27</c:v>
                </c:pt>
                <c:pt idx="17">
                  <c:v>291.02</c:v>
                </c:pt>
                <c:pt idx="18">
                  <c:v>290.77</c:v>
                </c:pt>
                <c:pt idx="19">
                  <c:v>290.51</c:v>
                </c:pt>
                <c:pt idx="20">
                  <c:v>290.26</c:v>
                </c:pt>
                <c:pt idx="21">
                  <c:v>290</c:v>
                </c:pt>
                <c:pt idx="22">
                  <c:v>289.74</c:v>
                </c:pt>
                <c:pt idx="23">
                  <c:v>289.48</c:v>
                </c:pt>
                <c:pt idx="24">
                  <c:v>289.22000000000003</c:v>
                </c:pt>
                <c:pt idx="25">
                  <c:v>288.95999999999998</c:v>
                </c:pt>
                <c:pt idx="26">
                  <c:v>288.7</c:v>
                </c:pt>
                <c:pt idx="27">
                  <c:v>288.44</c:v>
                </c:pt>
                <c:pt idx="28">
                  <c:v>288.17</c:v>
                </c:pt>
                <c:pt idx="29">
                  <c:v>287.91000000000003</c:v>
                </c:pt>
                <c:pt idx="30">
                  <c:v>287.64</c:v>
                </c:pt>
                <c:pt idx="31">
                  <c:v>287.38</c:v>
                </c:pt>
                <c:pt idx="32">
                  <c:v>287.11</c:v>
                </c:pt>
                <c:pt idx="33">
                  <c:v>286.83999999999997</c:v>
                </c:pt>
                <c:pt idx="34">
                  <c:v>286.57</c:v>
                </c:pt>
                <c:pt idx="35">
                  <c:v>286.3</c:v>
                </c:pt>
                <c:pt idx="36">
                  <c:v>286.02999999999997</c:v>
                </c:pt>
                <c:pt idx="37">
                  <c:v>285.76</c:v>
                </c:pt>
                <c:pt idx="38">
                  <c:v>285.48</c:v>
                </c:pt>
                <c:pt idx="39">
                  <c:v>285.20999999999998</c:v>
                </c:pt>
                <c:pt idx="40">
                  <c:v>284.94</c:v>
                </c:pt>
                <c:pt idx="41">
                  <c:v>284.66000000000003</c:v>
                </c:pt>
                <c:pt idx="42">
                  <c:v>284.39</c:v>
                </c:pt>
                <c:pt idx="43">
                  <c:v>284.11</c:v>
                </c:pt>
                <c:pt idx="44">
                  <c:v>283.83</c:v>
                </c:pt>
                <c:pt idx="45">
                  <c:v>283.56</c:v>
                </c:pt>
                <c:pt idx="46">
                  <c:v>283.27999999999997</c:v>
                </c:pt>
                <c:pt idx="47">
                  <c:v>283</c:v>
                </c:pt>
                <c:pt idx="48">
                  <c:v>282.72000000000003</c:v>
                </c:pt>
                <c:pt idx="49">
                  <c:v>282.44</c:v>
                </c:pt>
                <c:pt idx="50">
                  <c:v>282.17</c:v>
                </c:pt>
                <c:pt idx="51">
                  <c:v>281.89</c:v>
                </c:pt>
                <c:pt idx="52">
                  <c:v>281.60000000000002</c:v>
                </c:pt>
                <c:pt idx="53">
                  <c:v>281.32</c:v>
                </c:pt>
                <c:pt idx="54">
                  <c:v>281.04000000000002</c:v>
                </c:pt>
                <c:pt idx="55">
                  <c:v>280.76</c:v>
                </c:pt>
                <c:pt idx="56">
                  <c:v>280.48</c:v>
                </c:pt>
                <c:pt idx="57">
                  <c:v>280.2</c:v>
                </c:pt>
                <c:pt idx="58">
                  <c:v>279.92</c:v>
                </c:pt>
                <c:pt idx="59">
                  <c:v>279.63</c:v>
                </c:pt>
                <c:pt idx="60">
                  <c:v>279.35000000000002</c:v>
                </c:pt>
                <c:pt idx="61">
                  <c:v>279.07</c:v>
                </c:pt>
                <c:pt idx="62">
                  <c:v>278.79000000000002</c:v>
                </c:pt>
                <c:pt idx="63">
                  <c:v>278.5</c:v>
                </c:pt>
                <c:pt idx="64">
                  <c:v>278.22000000000003</c:v>
                </c:pt>
                <c:pt idx="65">
                  <c:v>277.94</c:v>
                </c:pt>
                <c:pt idx="66">
                  <c:v>277.64999999999998</c:v>
                </c:pt>
                <c:pt idx="67">
                  <c:v>277.37</c:v>
                </c:pt>
                <c:pt idx="68">
                  <c:v>277.08999999999997</c:v>
                </c:pt>
                <c:pt idx="69">
                  <c:v>276.8</c:v>
                </c:pt>
                <c:pt idx="70">
                  <c:v>276.52</c:v>
                </c:pt>
                <c:pt idx="71">
                  <c:v>276.24</c:v>
                </c:pt>
                <c:pt idx="72">
                  <c:v>275.95</c:v>
                </c:pt>
                <c:pt idx="73">
                  <c:v>275.67</c:v>
                </c:pt>
                <c:pt idx="74">
                  <c:v>275.39</c:v>
                </c:pt>
                <c:pt idx="75">
                  <c:v>275.10000000000002</c:v>
                </c:pt>
                <c:pt idx="76">
                  <c:v>274.82</c:v>
                </c:pt>
                <c:pt idx="77">
                  <c:v>274.54000000000002</c:v>
                </c:pt>
                <c:pt idx="78">
                  <c:v>274.25</c:v>
                </c:pt>
                <c:pt idx="79">
                  <c:v>273.97000000000003</c:v>
                </c:pt>
                <c:pt idx="80">
                  <c:v>273.69</c:v>
                </c:pt>
                <c:pt idx="81">
                  <c:v>273.41000000000003</c:v>
                </c:pt>
                <c:pt idx="82">
                  <c:v>273.12</c:v>
                </c:pt>
                <c:pt idx="83">
                  <c:v>272.83999999999997</c:v>
                </c:pt>
                <c:pt idx="84">
                  <c:v>272.56</c:v>
                </c:pt>
                <c:pt idx="85">
                  <c:v>272.27999999999997</c:v>
                </c:pt>
                <c:pt idx="86">
                  <c:v>272</c:v>
                </c:pt>
                <c:pt idx="87">
                  <c:v>271.72000000000003</c:v>
                </c:pt>
                <c:pt idx="88">
                  <c:v>271.44</c:v>
                </c:pt>
                <c:pt idx="89">
                  <c:v>271.16000000000003</c:v>
                </c:pt>
                <c:pt idx="90">
                  <c:v>270.88</c:v>
                </c:pt>
                <c:pt idx="91">
                  <c:v>270.60000000000002</c:v>
                </c:pt>
                <c:pt idx="92">
                  <c:v>270.32</c:v>
                </c:pt>
                <c:pt idx="93">
                  <c:v>270.04000000000002</c:v>
                </c:pt>
                <c:pt idx="94">
                  <c:v>269.76</c:v>
                </c:pt>
                <c:pt idx="95">
                  <c:v>269.48</c:v>
                </c:pt>
                <c:pt idx="96">
                  <c:v>269.2</c:v>
                </c:pt>
                <c:pt idx="97">
                  <c:v>268.93</c:v>
                </c:pt>
                <c:pt idx="98">
                  <c:v>268.64999999999998</c:v>
                </c:pt>
                <c:pt idx="99">
                  <c:v>268.37</c:v>
                </c:pt>
                <c:pt idx="100">
                  <c:v>268.10000000000002</c:v>
                </c:pt>
                <c:pt idx="101">
                  <c:v>267.82</c:v>
                </c:pt>
                <c:pt idx="102">
                  <c:v>267.55</c:v>
                </c:pt>
                <c:pt idx="103">
                  <c:v>267.27</c:v>
                </c:pt>
                <c:pt idx="104">
                  <c:v>267</c:v>
                </c:pt>
                <c:pt idx="105">
                  <c:v>266.72000000000003</c:v>
                </c:pt>
                <c:pt idx="106">
                  <c:v>266.45</c:v>
                </c:pt>
                <c:pt idx="107">
                  <c:v>266.17</c:v>
                </c:pt>
                <c:pt idx="108">
                  <c:v>265.89999999999998</c:v>
                </c:pt>
                <c:pt idx="109">
                  <c:v>265.63</c:v>
                </c:pt>
                <c:pt idx="110">
                  <c:v>265.36</c:v>
                </c:pt>
                <c:pt idx="111">
                  <c:v>265.08999999999997</c:v>
                </c:pt>
                <c:pt idx="112">
                  <c:v>264.81</c:v>
                </c:pt>
                <c:pt idx="113">
                  <c:v>264.55</c:v>
                </c:pt>
                <c:pt idx="114">
                  <c:v>264.27999999999997</c:v>
                </c:pt>
                <c:pt idx="115">
                  <c:v>264.01</c:v>
                </c:pt>
                <c:pt idx="116">
                  <c:v>263.74</c:v>
                </c:pt>
                <c:pt idx="117">
                  <c:v>263.47000000000003</c:v>
                </c:pt>
                <c:pt idx="118">
                  <c:v>263.2</c:v>
                </c:pt>
                <c:pt idx="119">
                  <c:v>262.93</c:v>
                </c:pt>
                <c:pt idx="120">
                  <c:v>262.67</c:v>
                </c:pt>
                <c:pt idx="121">
                  <c:v>262.39999999999998</c:v>
                </c:pt>
                <c:pt idx="122">
                  <c:v>262.14</c:v>
                </c:pt>
                <c:pt idx="123">
                  <c:v>261.87</c:v>
                </c:pt>
                <c:pt idx="124">
                  <c:v>261.61</c:v>
                </c:pt>
                <c:pt idx="125">
                  <c:v>261.33999999999997</c:v>
                </c:pt>
                <c:pt idx="126">
                  <c:v>261.08</c:v>
                </c:pt>
                <c:pt idx="127">
                  <c:v>260.82</c:v>
                </c:pt>
                <c:pt idx="128">
                  <c:v>260.55</c:v>
                </c:pt>
                <c:pt idx="129">
                  <c:v>260.29000000000002</c:v>
                </c:pt>
                <c:pt idx="130">
                  <c:v>260.02999999999997</c:v>
                </c:pt>
                <c:pt idx="131">
                  <c:v>259.77</c:v>
                </c:pt>
                <c:pt idx="132">
                  <c:v>259.51</c:v>
                </c:pt>
                <c:pt idx="133">
                  <c:v>259.25</c:v>
                </c:pt>
                <c:pt idx="134">
                  <c:v>259</c:v>
                </c:pt>
                <c:pt idx="135">
                  <c:v>258.74</c:v>
                </c:pt>
                <c:pt idx="136">
                  <c:v>258.48</c:v>
                </c:pt>
                <c:pt idx="137">
                  <c:v>258.22000000000003</c:v>
                </c:pt>
                <c:pt idx="138">
                  <c:v>257.97000000000003</c:v>
                </c:pt>
                <c:pt idx="139">
                  <c:v>257.70999999999998</c:v>
                </c:pt>
                <c:pt idx="140">
                  <c:v>257.45999999999998</c:v>
                </c:pt>
                <c:pt idx="141">
                  <c:v>257.2</c:v>
                </c:pt>
                <c:pt idx="142">
                  <c:v>256.95</c:v>
                </c:pt>
                <c:pt idx="143">
                  <c:v>256.7</c:v>
                </c:pt>
                <c:pt idx="144">
                  <c:v>256.44</c:v>
                </c:pt>
                <c:pt idx="145">
                  <c:v>256.19</c:v>
                </c:pt>
                <c:pt idx="146">
                  <c:v>255.94</c:v>
                </c:pt>
                <c:pt idx="147">
                  <c:v>255.69</c:v>
                </c:pt>
                <c:pt idx="148">
                  <c:v>255.44</c:v>
                </c:pt>
                <c:pt idx="149">
                  <c:v>255.19</c:v>
                </c:pt>
                <c:pt idx="150">
                  <c:v>254.94</c:v>
                </c:pt>
                <c:pt idx="151">
                  <c:v>254.7</c:v>
                </c:pt>
                <c:pt idx="152">
                  <c:v>254.45</c:v>
                </c:pt>
                <c:pt idx="153">
                  <c:v>254.2</c:v>
                </c:pt>
                <c:pt idx="154">
                  <c:v>253.96</c:v>
                </c:pt>
                <c:pt idx="155">
                  <c:v>253.71</c:v>
                </c:pt>
                <c:pt idx="156">
                  <c:v>253.47</c:v>
                </c:pt>
                <c:pt idx="157">
                  <c:v>253.22</c:v>
                </c:pt>
                <c:pt idx="158">
                  <c:v>252.98</c:v>
                </c:pt>
                <c:pt idx="159">
                  <c:v>252.74</c:v>
                </c:pt>
                <c:pt idx="160">
                  <c:v>252.49</c:v>
                </c:pt>
                <c:pt idx="161">
                  <c:v>252.25</c:v>
                </c:pt>
                <c:pt idx="162">
                  <c:v>252.01</c:v>
                </c:pt>
                <c:pt idx="163">
                  <c:v>251.77</c:v>
                </c:pt>
                <c:pt idx="164">
                  <c:v>251.53</c:v>
                </c:pt>
                <c:pt idx="165">
                  <c:v>251.3</c:v>
                </c:pt>
                <c:pt idx="166">
                  <c:v>251.06</c:v>
                </c:pt>
                <c:pt idx="167">
                  <c:v>250.82</c:v>
                </c:pt>
                <c:pt idx="168">
                  <c:v>250.58</c:v>
                </c:pt>
                <c:pt idx="169">
                  <c:v>250.35</c:v>
                </c:pt>
                <c:pt idx="170">
                  <c:v>250.11</c:v>
                </c:pt>
                <c:pt idx="171">
                  <c:v>249.88</c:v>
                </c:pt>
                <c:pt idx="172">
                  <c:v>249.64</c:v>
                </c:pt>
                <c:pt idx="173">
                  <c:v>249.41</c:v>
                </c:pt>
                <c:pt idx="174">
                  <c:v>249.18</c:v>
                </c:pt>
                <c:pt idx="175">
                  <c:v>248.94</c:v>
                </c:pt>
                <c:pt idx="176">
                  <c:v>248.71</c:v>
                </c:pt>
                <c:pt idx="177">
                  <c:v>248.48</c:v>
                </c:pt>
                <c:pt idx="178">
                  <c:v>248.25</c:v>
                </c:pt>
                <c:pt idx="179">
                  <c:v>248.02</c:v>
                </c:pt>
                <c:pt idx="180">
                  <c:v>247.79</c:v>
                </c:pt>
                <c:pt idx="181">
                  <c:v>247.56</c:v>
                </c:pt>
                <c:pt idx="182">
                  <c:v>247.34</c:v>
                </c:pt>
                <c:pt idx="183">
                  <c:v>247.11</c:v>
                </c:pt>
                <c:pt idx="184">
                  <c:v>246.88</c:v>
                </c:pt>
                <c:pt idx="185">
                  <c:v>246.66</c:v>
                </c:pt>
                <c:pt idx="186">
                  <c:v>246.43</c:v>
                </c:pt>
                <c:pt idx="187">
                  <c:v>246.21</c:v>
                </c:pt>
                <c:pt idx="188">
                  <c:v>245.98</c:v>
                </c:pt>
                <c:pt idx="189">
                  <c:v>245.76</c:v>
                </c:pt>
                <c:pt idx="190">
                  <c:v>245.54</c:v>
                </c:pt>
                <c:pt idx="191">
                  <c:v>245.32</c:v>
                </c:pt>
                <c:pt idx="192">
                  <c:v>245.09</c:v>
                </c:pt>
                <c:pt idx="193">
                  <c:v>244.87</c:v>
                </c:pt>
                <c:pt idx="194">
                  <c:v>244.65</c:v>
                </c:pt>
                <c:pt idx="195">
                  <c:v>244.43</c:v>
                </c:pt>
                <c:pt idx="196">
                  <c:v>244.21</c:v>
                </c:pt>
                <c:pt idx="197">
                  <c:v>244</c:v>
                </c:pt>
                <c:pt idx="198">
                  <c:v>243.78</c:v>
                </c:pt>
                <c:pt idx="199">
                  <c:v>243.56</c:v>
                </c:pt>
                <c:pt idx="200">
                  <c:v>243.35</c:v>
                </c:pt>
                <c:pt idx="201">
                  <c:v>243.13</c:v>
                </c:pt>
                <c:pt idx="202">
                  <c:v>242.91</c:v>
                </c:pt>
                <c:pt idx="203">
                  <c:v>242.7</c:v>
                </c:pt>
                <c:pt idx="204">
                  <c:v>242.49</c:v>
                </c:pt>
                <c:pt idx="205">
                  <c:v>242.27</c:v>
                </c:pt>
                <c:pt idx="206">
                  <c:v>242.06</c:v>
                </c:pt>
                <c:pt idx="207">
                  <c:v>241.85</c:v>
                </c:pt>
                <c:pt idx="208">
                  <c:v>241.63</c:v>
                </c:pt>
                <c:pt idx="209">
                  <c:v>241.42</c:v>
                </c:pt>
                <c:pt idx="210">
                  <c:v>241.21</c:v>
                </c:pt>
                <c:pt idx="211">
                  <c:v>241</c:v>
                </c:pt>
                <c:pt idx="212">
                  <c:v>240.79</c:v>
                </c:pt>
                <c:pt idx="213">
                  <c:v>240.58</c:v>
                </c:pt>
                <c:pt idx="214">
                  <c:v>240.38</c:v>
                </c:pt>
                <c:pt idx="215">
                  <c:v>240.17</c:v>
                </c:pt>
                <c:pt idx="216">
                  <c:v>239.96</c:v>
                </c:pt>
                <c:pt idx="217">
                  <c:v>239.75</c:v>
                </c:pt>
                <c:pt idx="218">
                  <c:v>239.96</c:v>
                </c:pt>
                <c:pt idx="219">
                  <c:v>239.76</c:v>
                </c:pt>
                <c:pt idx="220">
                  <c:v>239.55</c:v>
                </c:pt>
                <c:pt idx="221">
                  <c:v>239.34</c:v>
                </c:pt>
                <c:pt idx="222">
                  <c:v>239.14</c:v>
                </c:pt>
                <c:pt idx="223">
                  <c:v>238.94</c:v>
                </c:pt>
                <c:pt idx="224">
                  <c:v>238.73</c:v>
                </c:pt>
                <c:pt idx="225">
                  <c:v>238.53</c:v>
                </c:pt>
                <c:pt idx="226">
                  <c:v>238.33</c:v>
                </c:pt>
                <c:pt idx="227">
                  <c:v>238.13</c:v>
                </c:pt>
                <c:pt idx="228">
                  <c:v>237.93</c:v>
                </c:pt>
                <c:pt idx="229">
                  <c:v>237.72</c:v>
                </c:pt>
                <c:pt idx="230">
                  <c:v>237.52</c:v>
                </c:pt>
                <c:pt idx="231">
                  <c:v>237.33</c:v>
                </c:pt>
                <c:pt idx="232">
                  <c:v>237.13</c:v>
                </c:pt>
                <c:pt idx="233">
                  <c:v>236.93</c:v>
                </c:pt>
                <c:pt idx="234">
                  <c:v>236.73</c:v>
                </c:pt>
                <c:pt idx="235">
                  <c:v>236.53</c:v>
                </c:pt>
                <c:pt idx="236">
                  <c:v>236.34</c:v>
                </c:pt>
                <c:pt idx="237">
                  <c:v>236.14</c:v>
                </c:pt>
                <c:pt idx="238">
                  <c:v>235.95</c:v>
                </c:pt>
                <c:pt idx="239">
                  <c:v>235.75</c:v>
                </c:pt>
                <c:pt idx="240">
                  <c:v>235.56</c:v>
                </c:pt>
                <c:pt idx="241">
                  <c:v>235.36</c:v>
                </c:pt>
                <c:pt idx="242">
                  <c:v>235.17</c:v>
                </c:pt>
                <c:pt idx="243">
                  <c:v>234.98</c:v>
                </c:pt>
                <c:pt idx="244">
                  <c:v>234.79</c:v>
                </c:pt>
                <c:pt idx="245">
                  <c:v>234.6</c:v>
                </c:pt>
                <c:pt idx="246">
                  <c:v>234.41</c:v>
                </c:pt>
                <c:pt idx="247">
                  <c:v>234.22</c:v>
                </c:pt>
                <c:pt idx="248">
                  <c:v>234.03</c:v>
                </c:pt>
                <c:pt idx="249">
                  <c:v>233.84</c:v>
                </c:pt>
                <c:pt idx="250">
                  <c:v>233.65</c:v>
                </c:pt>
                <c:pt idx="251">
                  <c:v>233.46</c:v>
                </c:pt>
                <c:pt idx="252">
                  <c:v>233.28</c:v>
                </c:pt>
                <c:pt idx="253">
                  <c:v>233.09</c:v>
                </c:pt>
                <c:pt idx="254">
                  <c:v>232.91</c:v>
                </c:pt>
                <c:pt idx="255">
                  <c:v>232.72</c:v>
                </c:pt>
                <c:pt idx="256">
                  <c:v>232.54</c:v>
                </c:pt>
                <c:pt idx="257">
                  <c:v>232.35</c:v>
                </c:pt>
                <c:pt idx="258">
                  <c:v>232.17</c:v>
                </c:pt>
                <c:pt idx="259">
                  <c:v>231.99</c:v>
                </c:pt>
                <c:pt idx="260">
                  <c:v>231.81</c:v>
                </c:pt>
                <c:pt idx="261">
                  <c:v>231.63</c:v>
                </c:pt>
                <c:pt idx="262">
                  <c:v>231.45</c:v>
                </c:pt>
                <c:pt idx="263">
                  <c:v>231.27</c:v>
                </c:pt>
                <c:pt idx="264">
                  <c:v>231.09</c:v>
                </c:pt>
                <c:pt idx="265">
                  <c:v>230.91</c:v>
                </c:pt>
                <c:pt idx="266">
                  <c:v>231.15</c:v>
                </c:pt>
                <c:pt idx="267">
                  <c:v>231.49</c:v>
                </c:pt>
                <c:pt idx="268">
                  <c:v>231.83</c:v>
                </c:pt>
                <c:pt idx="269">
                  <c:v>232.17</c:v>
                </c:pt>
                <c:pt idx="270">
                  <c:v>232.51</c:v>
                </c:pt>
                <c:pt idx="271">
                  <c:v>232.84</c:v>
                </c:pt>
                <c:pt idx="272">
                  <c:v>233.17</c:v>
                </c:pt>
                <c:pt idx="273">
                  <c:v>233.51</c:v>
                </c:pt>
                <c:pt idx="274">
                  <c:v>233.83</c:v>
                </c:pt>
                <c:pt idx="275">
                  <c:v>234.16</c:v>
                </c:pt>
                <c:pt idx="276">
                  <c:v>234.48</c:v>
                </c:pt>
                <c:pt idx="277">
                  <c:v>234.81</c:v>
                </c:pt>
                <c:pt idx="278">
                  <c:v>235.12</c:v>
                </c:pt>
                <c:pt idx="279">
                  <c:v>235.44</c:v>
                </c:pt>
                <c:pt idx="280">
                  <c:v>235.76</c:v>
                </c:pt>
                <c:pt idx="281">
                  <c:v>236.07</c:v>
                </c:pt>
                <c:pt idx="282">
                  <c:v>236.38</c:v>
                </c:pt>
                <c:pt idx="283">
                  <c:v>236.68</c:v>
                </c:pt>
                <c:pt idx="284">
                  <c:v>236.99</c:v>
                </c:pt>
                <c:pt idx="285">
                  <c:v>237.29</c:v>
                </c:pt>
                <c:pt idx="286">
                  <c:v>237.59</c:v>
                </c:pt>
                <c:pt idx="287">
                  <c:v>237.88</c:v>
                </c:pt>
                <c:pt idx="288">
                  <c:v>238.17</c:v>
                </c:pt>
                <c:pt idx="289">
                  <c:v>238.47</c:v>
                </c:pt>
                <c:pt idx="290">
                  <c:v>238.75</c:v>
                </c:pt>
                <c:pt idx="291">
                  <c:v>239.04</c:v>
                </c:pt>
                <c:pt idx="292">
                  <c:v>239.32</c:v>
                </c:pt>
                <c:pt idx="293">
                  <c:v>239.6</c:v>
                </c:pt>
                <c:pt idx="294">
                  <c:v>239.88</c:v>
                </c:pt>
                <c:pt idx="295">
                  <c:v>240.15</c:v>
                </c:pt>
                <c:pt idx="296">
                  <c:v>240.42</c:v>
                </c:pt>
                <c:pt idx="297">
                  <c:v>240.69</c:v>
                </c:pt>
                <c:pt idx="298">
                  <c:v>240.95</c:v>
                </c:pt>
                <c:pt idx="299">
                  <c:v>241.22</c:v>
                </c:pt>
                <c:pt idx="300">
                  <c:v>241.48</c:v>
                </c:pt>
                <c:pt idx="301">
                  <c:v>241.73</c:v>
                </c:pt>
                <c:pt idx="302">
                  <c:v>241.99</c:v>
                </c:pt>
                <c:pt idx="303">
                  <c:v>242.24</c:v>
                </c:pt>
                <c:pt idx="304">
                  <c:v>242.49</c:v>
                </c:pt>
                <c:pt idx="305">
                  <c:v>242.73</c:v>
                </c:pt>
                <c:pt idx="306">
                  <c:v>242.98</c:v>
                </c:pt>
                <c:pt idx="307">
                  <c:v>243.22</c:v>
                </c:pt>
                <c:pt idx="308">
                  <c:v>243.45</c:v>
                </c:pt>
                <c:pt idx="309">
                  <c:v>243.69</c:v>
                </c:pt>
                <c:pt idx="310">
                  <c:v>243.92</c:v>
                </c:pt>
                <c:pt idx="311">
                  <c:v>244.15</c:v>
                </c:pt>
                <c:pt idx="312">
                  <c:v>244.38</c:v>
                </c:pt>
                <c:pt idx="313">
                  <c:v>244.6</c:v>
                </c:pt>
                <c:pt idx="314">
                  <c:v>244.82</c:v>
                </c:pt>
                <c:pt idx="315">
                  <c:v>245.04</c:v>
                </c:pt>
                <c:pt idx="316">
                  <c:v>245.26</c:v>
                </c:pt>
                <c:pt idx="317">
                  <c:v>245.47</c:v>
                </c:pt>
                <c:pt idx="318">
                  <c:v>245.69</c:v>
                </c:pt>
                <c:pt idx="319">
                  <c:v>245.89</c:v>
                </c:pt>
                <c:pt idx="320">
                  <c:v>246.1</c:v>
                </c:pt>
                <c:pt idx="321">
                  <c:v>246.31</c:v>
                </c:pt>
                <c:pt idx="322">
                  <c:v>246.51</c:v>
                </c:pt>
                <c:pt idx="323">
                  <c:v>246.71</c:v>
                </c:pt>
                <c:pt idx="324">
                  <c:v>246.9</c:v>
                </c:pt>
                <c:pt idx="325">
                  <c:v>247.1</c:v>
                </c:pt>
                <c:pt idx="326">
                  <c:v>247.29</c:v>
                </c:pt>
                <c:pt idx="327">
                  <c:v>247.48</c:v>
                </c:pt>
                <c:pt idx="328">
                  <c:v>247.67</c:v>
                </c:pt>
                <c:pt idx="329">
                  <c:v>247.85</c:v>
                </c:pt>
                <c:pt idx="330">
                  <c:v>248.03</c:v>
                </c:pt>
                <c:pt idx="331">
                  <c:v>248.21</c:v>
                </c:pt>
                <c:pt idx="332">
                  <c:v>248.39</c:v>
                </c:pt>
                <c:pt idx="333">
                  <c:v>248.57</c:v>
                </c:pt>
                <c:pt idx="334">
                  <c:v>248.74</c:v>
                </c:pt>
                <c:pt idx="335">
                  <c:v>248.91</c:v>
                </c:pt>
                <c:pt idx="336">
                  <c:v>249.08</c:v>
                </c:pt>
                <c:pt idx="337">
                  <c:v>249.25</c:v>
                </c:pt>
                <c:pt idx="338">
                  <c:v>249.42</c:v>
                </c:pt>
                <c:pt idx="339">
                  <c:v>249.58</c:v>
                </c:pt>
                <c:pt idx="340">
                  <c:v>249.74</c:v>
                </c:pt>
                <c:pt idx="341">
                  <c:v>249.9</c:v>
                </c:pt>
                <c:pt idx="342">
                  <c:v>250.05</c:v>
                </c:pt>
                <c:pt idx="343">
                  <c:v>250.21</c:v>
                </c:pt>
                <c:pt idx="344">
                  <c:v>250.36</c:v>
                </c:pt>
                <c:pt idx="345">
                  <c:v>250.51</c:v>
                </c:pt>
                <c:pt idx="346">
                  <c:v>250.66</c:v>
                </c:pt>
                <c:pt idx="347">
                  <c:v>250.81</c:v>
                </c:pt>
                <c:pt idx="348">
                  <c:v>250.95</c:v>
                </c:pt>
                <c:pt idx="349">
                  <c:v>251.1</c:v>
                </c:pt>
                <c:pt idx="350">
                  <c:v>251.24</c:v>
                </c:pt>
                <c:pt idx="351">
                  <c:v>251.38</c:v>
                </c:pt>
                <c:pt idx="352">
                  <c:v>251.52</c:v>
                </c:pt>
                <c:pt idx="353">
                  <c:v>251.65</c:v>
                </c:pt>
                <c:pt idx="354">
                  <c:v>251.79</c:v>
                </c:pt>
                <c:pt idx="355">
                  <c:v>251.92</c:v>
                </c:pt>
                <c:pt idx="356">
                  <c:v>252.05</c:v>
                </c:pt>
                <c:pt idx="357">
                  <c:v>252.18</c:v>
                </c:pt>
                <c:pt idx="358">
                  <c:v>252.3</c:v>
                </c:pt>
                <c:pt idx="359">
                  <c:v>252.43</c:v>
                </c:pt>
                <c:pt idx="360">
                  <c:v>252.55</c:v>
                </c:pt>
                <c:pt idx="361">
                  <c:v>252.68</c:v>
                </c:pt>
                <c:pt idx="362">
                  <c:v>252.8</c:v>
                </c:pt>
                <c:pt idx="363">
                  <c:v>252.92</c:v>
                </c:pt>
                <c:pt idx="364">
                  <c:v>253.03</c:v>
                </c:pt>
                <c:pt idx="365">
                  <c:v>253.15</c:v>
                </c:pt>
                <c:pt idx="366">
                  <c:v>253.27</c:v>
                </c:pt>
                <c:pt idx="367">
                  <c:v>253.38</c:v>
                </c:pt>
                <c:pt idx="368">
                  <c:v>253.49</c:v>
                </c:pt>
                <c:pt idx="369">
                  <c:v>253.6</c:v>
                </c:pt>
                <c:pt idx="370">
                  <c:v>253.71</c:v>
                </c:pt>
                <c:pt idx="371">
                  <c:v>253.82</c:v>
                </c:pt>
                <c:pt idx="372">
                  <c:v>253.92</c:v>
                </c:pt>
                <c:pt idx="373">
                  <c:v>254.03</c:v>
                </c:pt>
                <c:pt idx="374">
                  <c:v>254.13</c:v>
                </c:pt>
                <c:pt idx="375">
                  <c:v>254.23</c:v>
                </c:pt>
                <c:pt idx="376">
                  <c:v>254.33</c:v>
                </c:pt>
                <c:pt idx="377">
                  <c:v>254.43</c:v>
                </c:pt>
                <c:pt idx="378">
                  <c:v>254.53</c:v>
                </c:pt>
                <c:pt idx="379">
                  <c:v>254.63</c:v>
                </c:pt>
                <c:pt idx="380">
                  <c:v>254.72</c:v>
                </c:pt>
                <c:pt idx="381">
                  <c:v>254.82</c:v>
                </c:pt>
                <c:pt idx="382">
                  <c:v>254.91</c:v>
                </c:pt>
                <c:pt idx="383">
                  <c:v>255</c:v>
                </c:pt>
                <c:pt idx="384">
                  <c:v>255.09</c:v>
                </c:pt>
                <c:pt idx="385">
                  <c:v>255.18</c:v>
                </c:pt>
                <c:pt idx="386">
                  <c:v>255.27</c:v>
                </c:pt>
                <c:pt idx="387">
                  <c:v>255.36</c:v>
                </c:pt>
                <c:pt idx="388">
                  <c:v>255.44</c:v>
                </c:pt>
                <c:pt idx="389">
                  <c:v>255.53</c:v>
                </c:pt>
                <c:pt idx="390">
                  <c:v>255.61</c:v>
                </c:pt>
                <c:pt idx="391">
                  <c:v>255.69</c:v>
                </c:pt>
                <c:pt idx="392">
                  <c:v>255.77</c:v>
                </c:pt>
                <c:pt idx="393">
                  <c:v>255.85</c:v>
                </c:pt>
                <c:pt idx="394">
                  <c:v>255.93</c:v>
                </c:pt>
                <c:pt idx="395">
                  <c:v>256.01</c:v>
                </c:pt>
                <c:pt idx="396">
                  <c:v>256.08999999999997</c:v>
                </c:pt>
                <c:pt idx="397">
                  <c:v>256.17</c:v>
                </c:pt>
                <c:pt idx="398">
                  <c:v>256.24</c:v>
                </c:pt>
                <c:pt idx="399">
                  <c:v>256.32</c:v>
                </c:pt>
                <c:pt idx="400">
                  <c:v>256.39</c:v>
                </c:pt>
                <c:pt idx="401">
                  <c:v>256.45999999999998</c:v>
                </c:pt>
                <c:pt idx="402">
                  <c:v>256.54000000000002</c:v>
                </c:pt>
                <c:pt idx="403">
                  <c:v>256.61</c:v>
                </c:pt>
                <c:pt idx="404">
                  <c:v>256.68</c:v>
                </c:pt>
                <c:pt idx="405">
                  <c:v>256.75</c:v>
                </c:pt>
                <c:pt idx="406">
                  <c:v>256.81</c:v>
                </c:pt>
                <c:pt idx="407">
                  <c:v>256.88</c:v>
                </c:pt>
                <c:pt idx="408">
                  <c:v>256.95</c:v>
                </c:pt>
                <c:pt idx="409">
                  <c:v>257.01</c:v>
                </c:pt>
                <c:pt idx="410">
                  <c:v>257.08</c:v>
                </c:pt>
                <c:pt idx="411">
                  <c:v>257.14</c:v>
                </c:pt>
                <c:pt idx="412">
                  <c:v>257.20999999999998</c:v>
                </c:pt>
                <c:pt idx="413">
                  <c:v>257.27</c:v>
                </c:pt>
                <c:pt idx="414">
                  <c:v>257.33</c:v>
                </c:pt>
                <c:pt idx="415">
                  <c:v>257.39</c:v>
                </c:pt>
                <c:pt idx="416">
                  <c:v>257.45</c:v>
                </c:pt>
                <c:pt idx="417">
                  <c:v>257.51</c:v>
                </c:pt>
                <c:pt idx="418">
                  <c:v>257.57</c:v>
                </c:pt>
                <c:pt idx="419">
                  <c:v>257.63</c:v>
                </c:pt>
                <c:pt idx="420">
                  <c:v>257.68</c:v>
                </c:pt>
                <c:pt idx="421">
                  <c:v>257.74</c:v>
                </c:pt>
                <c:pt idx="422">
                  <c:v>257.8</c:v>
                </c:pt>
                <c:pt idx="423">
                  <c:v>257.85000000000002</c:v>
                </c:pt>
                <c:pt idx="424">
                  <c:v>257.89999999999998</c:v>
                </c:pt>
                <c:pt idx="425">
                  <c:v>257.95999999999998</c:v>
                </c:pt>
                <c:pt idx="426">
                  <c:v>258.01</c:v>
                </c:pt>
                <c:pt idx="427">
                  <c:v>258.06</c:v>
                </c:pt>
                <c:pt idx="428">
                  <c:v>258.12</c:v>
                </c:pt>
                <c:pt idx="429">
                  <c:v>258.17</c:v>
                </c:pt>
                <c:pt idx="430">
                  <c:v>258.22000000000003</c:v>
                </c:pt>
                <c:pt idx="431">
                  <c:v>258.27</c:v>
                </c:pt>
                <c:pt idx="432">
                  <c:v>258.32</c:v>
                </c:pt>
                <c:pt idx="433">
                  <c:v>258.36</c:v>
                </c:pt>
                <c:pt idx="434">
                  <c:v>258.41000000000003</c:v>
                </c:pt>
                <c:pt idx="435">
                  <c:v>258.45999999999998</c:v>
                </c:pt>
                <c:pt idx="436">
                  <c:v>258.51</c:v>
                </c:pt>
                <c:pt idx="437">
                  <c:v>258.55</c:v>
                </c:pt>
                <c:pt idx="438">
                  <c:v>258.60000000000002</c:v>
                </c:pt>
                <c:pt idx="439">
                  <c:v>258.64</c:v>
                </c:pt>
                <c:pt idx="440">
                  <c:v>258.69</c:v>
                </c:pt>
                <c:pt idx="441">
                  <c:v>258.73</c:v>
                </c:pt>
                <c:pt idx="442">
                  <c:v>258.77999999999997</c:v>
                </c:pt>
                <c:pt idx="443">
                  <c:v>258.82</c:v>
                </c:pt>
                <c:pt idx="444">
                  <c:v>258.86</c:v>
                </c:pt>
                <c:pt idx="445">
                  <c:v>258.89999999999998</c:v>
                </c:pt>
                <c:pt idx="446">
                  <c:v>258.95</c:v>
                </c:pt>
                <c:pt idx="447">
                  <c:v>258.99</c:v>
                </c:pt>
                <c:pt idx="448">
                  <c:v>259.02999999999997</c:v>
                </c:pt>
                <c:pt idx="449">
                  <c:v>259.07</c:v>
                </c:pt>
                <c:pt idx="450">
                  <c:v>259.11</c:v>
                </c:pt>
                <c:pt idx="451">
                  <c:v>259.14999999999998</c:v>
                </c:pt>
                <c:pt idx="452">
                  <c:v>259.18</c:v>
                </c:pt>
                <c:pt idx="453">
                  <c:v>259.22000000000003</c:v>
                </c:pt>
                <c:pt idx="454">
                  <c:v>259.26</c:v>
                </c:pt>
                <c:pt idx="455">
                  <c:v>259.3</c:v>
                </c:pt>
                <c:pt idx="456">
                  <c:v>259.33</c:v>
                </c:pt>
                <c:pt idx="457">
                  <c:v>259.37</c:v>
                </c:pt>
                <c:pt idx="458">
                  <c:v>259.41000000000003</c:v>
                </c:pt>
                <c:pt idx="459">
                  <c:v>259.44</c:v>
                </c:pt>
                <c:pt idx="460">
                  <c:v>259.48</c:v>
                </c:pt>
                <c:pt idx="461">
                  <c:v>259.51</c:v>
                </c:pt>
                <c:pt idx="462">
                  <c:v>259.55</c:v>
                </c:pt>
                <c:pt idx="463">
                  <c:v>259.58</c:v>
                </c:pt>
                <c:pt idx="464">
                  <c:v>259.62</c:v>
                </c:pt>
                <c:pt idx="465">
                  <c:v>259.64999999999998</c:v>
                </c:pt>
                <c:pt idx="466">
                  <c:v>259.68</c:v>
                </c:pt>
                <c:pt idx="467">
                  <c:v>259.70999999999998</c:v>
                </c:pt>
                <c:pt idx="468">
                  <c:v>259.75</c:v>
                </c:pt>
                <c:pt idx="469">
                  <c:v>259.77999999999997</c:v>
                </c:pt>
                <c:pt idx="470">
                  <c:v>259.81</c:v>
                </c:pt>
                <c:pt idx="471">
                  <c:v>259.83999999999997</c:v>
                </c:pt>
                <c:pt idx="472">
                  <c:v>259.87</c:v>
                </c:pt>
                <c:pt idx="473">
                  <c:v>259.89999999999998</c:v>
                </c:pt>
                <c:pt idx="474">
                  <c:v>259.93</c:v>
                </c:pt>
                <c:pt idx="475">
                  <c:v>259.95999999999998</c:v>
                </c:pt>
                <c:pt idx="476">
                  <c:v>259.99</c:v>
                </c:pt>
                <c:pt idx="477">
                  <c:v>260.02</c:v>
                </c:pt>
                <c:pt idx="478">
                  <c:v>260.05</c:v>
                </c:pt>
                <c:pt idx="479">
                  <c:v>260.08</c:v>
                </c:pt>
                <c:pt idx="480">
                  <c:v>260.10000000000002</c:v>
                </c:pt>
                <c:pt idx="481">
                  <c:v>260.13</c:v>
                </c:pt>
                <c:pt idx="482">
                  <c:v>260.16000000000003</c:v>
                </c:pt>
                <c:pt idx="483">
                  <c:v>260.19</c:v>
                </c:pt>
                <c:pt idx="484">
                  <c:v>260.20999999999998</c:v>
                </c:pt>
                <c:pt idx="485">
                  <c:v>260.24</c:v>
                </c:pt>
                <c:pt idx="486">
                  <c:v>260.26</c:v>
                </c:pt>
                <c:pt idx="487">
                  <c:v>260.29000000000002</c:v>
                </c:pt>
                <c:pt idx="488">
                  <c:v>260.32</c:v>
                </c:pt>
                <c:pt idx="489">
                  <c:v>260.33999999999997</c:v>
                </c:pt>
                <c:pt idx="490">
                  <c:v>260.37</c:v>
                </c:pt>
                <c:pt idx="491">
                  <c:v>260.39</c:v>
                </c:pt>
                <c:pt idx="492">
                  <c:v>260.42</c:v>
                </c:pt>
                <c:pt idx="493">
                  <c:v>260.44</c:v>
                </c:pt>
                <c:pt idx="494">
                  <c:v>260.45999999999998</c:v>
                </c:pt>
                <c:pt idx="495">
                  <c:v>260.49</c:v>
                </c:pt>
                <c:pt idx="496">
                  <c:v>260.51</c:v>
                </c:pt>
                <c:pt idx="497">
                  <c:v>260.52999999999997</c:v>
                </c:pt>
                <c:pt idx="498">
                  <c:v>260.56</c:v>
                </c:pt>
                <c:pt idx="499">
                  <c:v>260.58</c:v>
                </c:pt>
                <c:pt idx="500">
                  <c:v>260.60000000000002</c:v>
                </c:pt>
                <c:pt idx="501">
                  <c:v>260.62</c:v>
                </c:pt>
                <c:pt idx="502">
                  <c:v>260.64999999999998</c:v>
                </c:pt>
                <c:pt idx="503">
                  <c:v>260.67</c:v>
                </c:pt>
                <c:pt idx="504">
                  <c:v>260.69</c:v>
                </c:pt>
                <c:pt idx="505">
                  <c:v>260.70999999999998</c:v>
                </c:pt>
                <c:pt idx="506">
                  <c:v>260.73</c:v>
                </c:pt>
                <c:pt idx="507">
                  <c:v>260.75</c:v>
                </c:pt>
                <c:pt idx="508">
                  <c:v>260.77</c:v>
                </c:pt>
                <c:pt idx="509">
                  <c:v>260.79000000000002</c:v>
                </c:pt>
                <c:pt idx="510">
                  <c:v>260.81</c:v>
                </c:pt>
                <c:pt idx="511">
                  <c:v>260.83</c:v>
                </c:pt>
                <c:pt idx="512">
                  <c:v>260.85000000000002</c:v>
                </c:pt>
                <c:pt idx="513">
                  <c:v>260.87</c:v>
                </c:pt>
                <c:pt idx="514">
                  <c:v>260.89</c:v>
                </c:pt>
                <c:pt idx="515">
                  <c:v>260.91000000000003</c:v>
                </c:pt>
                <c:pt idx="516">
                  <c:v>260.93</c:v>
                </c:pt>
                <c:pt idx="517">
                  <c:v>260.95</c:v>
                </c:pt>
                <c:pt idx="518">
                  <c:v>260.97000000000003</c:v>
                </c:pt>
                <c:pt idx="519">
                  <c:v>260.99</c:v>
                </c:pt>
                <c:pt idx="520">
                  <c:v>261</c:v>
                </c:pt>
                <c:pt idx="521">
                  <c:v>261.02</c:v>
                </c:pt>
                <c:pt idx="522">
                  <c:v>261.04000000000002</c:v>
                </c:pt>
                <c:pt idx="523">
                  <c:v>261.06</c:v>
                </c:pt>
                <c:pt idx="524">
                  <c:v>261.08</c:v>
                </c:pt>
                <c:pt idx="525">
                  <c:v>261.08999999999997</c:v>
                </c:pt>
                <c:pt idx="526">
                  <c:v>261.11</c:v>
                </c:pt>
                <c:pt idx="527">
                  <c:v>261.13</c:v>
                </c:pt>
                <c:pt idx="528">
                  <c:v>261.14</c:v>
                </c:pt>
                <c:pt idx="529">
                  <c:v>261.16000000000003</c:v>
                </c:pt>
                <c:pt idx="530">
                  <c:v>261.18</c:v>
                </c:pt>
                <c:pt idx="531">
                  <c:v>261.19</c:v>
                </c:pt>
                <c:pt idx="532">
                  <c:v>261.20999999999998</c:v>
                </c:pt>
                <c:pt idx="533">
                  <c:v>261.22000000000003</c:v>
                </c:pt>
                <c:pt idx="534">
                  <c:v>261.24</c:v>
                </c:pt>
                <c:pt idx="535">
                  <c:v>261.26</c:v>
                </c:pt>
                <c:pt idx="536">
                  <c:v>261.27</c:v>
                </c:pt>
                <c:pt idx="537">
                  <c:v>261.29000000000002</c:v>
                </c:pt>
                <c:pt idx="538">
                  <c:v>261.3</c:v>
                </c:pt>
                <c:pt idx="539">
                  <c:v>261.32</c:v>
                </c:pt>
                <c:pt idx="540">
                  <c:v>261.33</c:v>
                </c:pt>
                <c:pt idx="541">
                  <c:v>261.35000000000002</c:v>
                </c:pt>
                <c:pt idx="542">
                  <c:v>261.36</c:v>
                </c:pt>
                <c:pt idx="543">
                  <c:v>261.38</c:v>
                </c:pt>
                <c:pt idx="544">
                  <c:v>261.39</c:v>
                </c:pt>
                <c:pt idx="545">
                  <c:v>261.39999999999998</c:v>
                </c:pt>
                <c:pt idx="546">
                  <c:v>261.42</c:v>
                </c:pt>
                <c:pt idx="547">
                  <c:v>261.43</c:v>
                </c:pt>
                <c:pt idx="548">
                  <c:v>261.45</c:v>
                </c:pt>
                <c:pt idx="549">
                  <c:v>261.45999999999998</c:v>
                </c:pt>
                <c:pt idx="550">
                  <c:v>261.47000000000003</c:v>
                </c:pt>
                <c:pt idx="551">
                  <c:v>261.49</c:v>
                </c:pt>
                <c:pt idx="552">
                  <c:v>261.5</c:v>
                </c:pt>
                <c:pt idx="553">
                  <c:v>261.51</c:v>
                </c:pt>
                <c:pt idx="554">
                  <c:v>261.52</c:v>
                </c:pt>
                <c:pt idx="555">
                  <c:v>261.54000000000002</c:v>
                </c:pt>
                <c:pt idx="556">
                  <c:v>261.55</c:v>
                </c:pt>
                <c:pt idx="557">
                  <c:v>261.55</c:v>
                </c:pt>
                <c:pt idx="558">
                  <c:v>261.55</c:v>
                </c:pt>
                <c:pt idx="559">
                  <c:v>261.52999999999997</c:v>
                </c:pt>
                <c:pt idx="560">
                  <c:v>261.45999999999998</c:v>
                </c:pt>
                <c:pt idx="561">
                  <c:v>261.36</c:v>
                </c:pt>
                <c:pt idx="562">
                  <c:v>261.20999999999998</c:v>
                </c:pt>
                <c:pt idx="563">
                  <c:v>261.02999999999997</c:v>
                </c:pt>
                <c:pt idx="564">
                  <c:v>260.81</c:v>
                </c:pt>
                <c:pt idx="565">
                  <c:v>260.57</c:v>
                </c:pt>
                <c:pt idx="566">
                  <c:v>260.3</c:v>
                </c:pt>
                <c:pt idx="567">
                  <c:v>260</c:v>
                </c:pt>
                <c:pt idx="568">
                  <c:v>259.7</c:v>
                </c:pt>
                <c:pt idx="569">
                  <c:v>259.37</c:v>
                </c:pt>
                <c:pt idx="570">
                  <c:v>259.02999999999997</c:v>
                </c:pt>
                <c:pt idx="571">
                  <c:v>258.68</c:v>
                </c:pt>
                <c:pt idx="572">
                  <c:v>258.32</c:v>
                </c:pt>
                <c:pt idx="573">
                  <c:v>257.95</c:v>
                </c:pt>
                <c:pt idx="574">
                  <c:v>257.58</c:v>
                </c:pt>
                <c:pt idx="575">
                  <c:v>257.2</c:v>
                </c:pt>
                <c:pt idx="576">
                  <c:v>256.81</c:v>
                </c:pt>
                <c:pt idx="577">
                  <c:v>256.42</c:v>
                </c:pt>
                <c:pt idx="578">
                  <c:v>256.02</c:v>
                </c:pt>
                <c:pt idx="579">
                  <c:v>255.62</c:v>
                </c:pt>
                <c:pt idx="580">
                  <c:v>255.22</c:v>
                </c:pt>
                <c:pt idx="581">
                  <c:v>254.81</c:v>
                </c:pt>
                <c:pt idx="582">
                  <c:v>254.41</c:v>
                </c:pt>
                <c:pt idx="583">
                  <c:v>254</c:v>
                </c:pt>
                <c:pt idx="584">
                  <c:v>253.59</c:v>
                </c:pt>
                <c:pt idx="585">
                  <c:v>253.18</c:v>
                </c:pt>
                <c:pt idx="586">
                  <c:v>252.77</c:v>
                </c:pt>
                <c:pt idx="587">
                  <c:v>252.36</c:v>
                </c:pt>
                <c:pt idx="588">
                  <c:v>251.95</c:v>
                </c:pt>
                <c:pt idx="589">
                  <c:v>251.54</c:v>
                </c:pt>
                <c:pt idx="590">
                  <c:v>251.13</c:v>
                </c:pt>
                <c:pt idx="591">
                  <c:v>250.72</c:v>
                </c:pt>
                <c:pt idx="592">
                  <c:v>250.32</c:v>
                </c:pt>
                <c:pt idx="593">
                  <c:v>249.91</c:v>
                </c:pt>
                <c:pt idx="594">
                  <c:v>249.51</c:v>
                </c:pt>
                <c:pt idx="595">
                  <c:v>249.1</c:v>
                </c:pt>
                <c:pt idx="596">
                  <c:v>248.7</c:v>
                </c:pt>
                <c:pt idx="597">
                  <c:v>248.3</c:v>
                </c:pt>
                <c:pt idx="598">
                  <c:v>247.9</c:v>
                </c:pt>
                <c:pt idx="599">
                  <c:v>247.51</c:v>
                </c:pt>
                <c:pt idx="600">
                  <c:v>247.11</c:v>
                </c:pt>
                <c:pt idx="601">
                  <c:v>246.72</c:v>
                </c:pt>
                <c:pt idx="602">
                  <c:v>246.33</c:v>
                </c:pt>
                <c:pt idx="603">
                  <c:v>245.94</c:v>
                </c:pt>
                <c:pt idx="604">
                  <c:v>245.56</c:v>
                </c:pt>
                <c:pt idx="605">
                  <c:v>245.17</c:v>
                </c:pt>
                <c:pt idx="606">
                  <c:v>244.79</c:v>
                </c:pt>
                <c:pt idx="607">
                  <c:v>244.41</c:v>
                </c:pt>
                <c:pt idx="608">
                  <c:v>244.03</c:v>
                </c:pt>
                <c:pt idx="609">
                  <c:v>243.66</c:v>
                </c:pt>
                <c:pt idx="610">
                  <c:v>243.29</c:v>
                </c:pt>
                <c:pt idx="611">
                  <c:v>242.92</c:v>
                </c:pt>
                <c:pt idx="612">
                  <c:v>242.55</c:v>
                </c:pt>
                <c:pt idx="613">
                  <c:v>242.18</c:v>
                </c:pt>
                <c:pt idx="614">
                  <c:v>241.82</c:v>
                </c:pt>
                <c:pt idx="615">
                  <c:v>241.46</c:v>
                </c:pt>
                <c:pt idx="616">
                  <c:v>241.1</c:v>
                </c:pt>
                <c:pt idx="617">
                  <c:v>240.75</c:v>
                </c:pt>
                <c:pt idx="618">
                  <c:v>240.39</c:v>
                </c:pt>
                <c:pt idx="619">
                  <c:v>240.04</c:v>
                </c:pt>
                <c:pt idx="620">
                  <c:v>239.69</c:v>
                </c:pt>
                <c:pt idx="621">
                  <c:v>239.35</c:v>
                </c:pt>
                <c:pt idx="622">
                  <c:v>239</c:v>
                </c:pt>
                <c:pt idx="623">
                  <c:v>238.66</c:v>
                </c:pt>
                <c:pt idx="624">
                  <c:v>238.32</c:v>
                </c:pt>
                <c:pt idx="625">
                  <c:v>237.99</c:v>
                </c:pt>
                <c:pt idx="626">
                  <c:v>237.65</c:v>
                </c:pt>
                <c:pt idx="627">
                  <c:v>237.32</c:v>
                </c:pt>
                <c:pt idx="628">
                  <c:v>236.99</c:v>
                </c:pt>
                <c:pt idx="629">
                  <c:v>236.66</c:v>
                </c:pt>
                <c:pt idx="630">
                  <c:v>236.33</c:v>
                </c:pt>
                <c:pt idx="631">
                  <c:v>236.01</c:v>
                </c:pt>
                <c:pt idx="632">
                  <c:v>235.69</c:v>
                </c:pt>
                <c:pt idx="633">
                  <c:v>235.37</c:v>
                </c:pt>
                <c:pt idx="634">
                  <c:v>235.05</c:v>
                </c:pt>
                <c:pt idx="635">
                  <c:v>234.74</c:v>
                </c:pt>
                <c:pt idx="636">
                  <c:v>234.43</c:v>
                </c:pt>
                <c:pt idx="637">
                  <c:v>234.12</c:v>
                </c:pt>
                <c:pt idx="638">
                  <c:v>233.81</c:v>
                </c:pt>
                <c:pt idx="639">
                  <c:v>233.5</c:v>
                </c:pt>
                <c:pt idx="640">
                  <c:v>233.2</c:v>
                </c:pt>
                <c:pt idx="641">
                  <c:v>232.9</c:v>
                </c:pt>
                <c:pt idx="642">
                  <c:v>232.6</c:v>
                </c:pt>
                <c:pt idx="643">
                  <c:v>232.3</c:v>
                </c:pt>
                <c:pt idx="644">
                  <c:v>232</c:v>
                </c:pt>
                <c:pt idx="645">
                  <c:v>231.71</c:v>
                </c:pt>
                <c:pt idx="646">
                  <c:v>231.42</c:v>
                </c:pt>
                <c:pt idx="647">
                  <c:v>231.13</c:v>
                </c:pt>
                <c:pt idx="648">
                  <c:v>230.84</c:v>
                </c:pt>
                <c:pt idx="649">
                  <c:v>230.56</c:v>
                </c:pt>
                <c:pt idx="650">
                  <c:v>230.27</c:v>
                </c:pt>
                <c:pt idx="651">
                  <c:v>229.99</c:v>
                </c:pt>
                <c:pt idx="652">
                  <c:v>229.71</c:v>
                </c:pt>
                <c:pt idx="653">
                  <c:v>229.43</c:v>
                </c:pt>
                <c:pt idx="654">
                  <c:v>229.15</c:v>
                </c:pt>
                <c:pt idx="655">
                  <c:v>228.88</c:v>
                </c:pt>
                <c:pt idx="656">
                  <c:v>228.61</c:v>
                </c:pt>
                <c:pt idx="657">
                  <c:v>228.34</c:v>
                </c:pt>
                <c:pt idx="658">
                  <c:v>228.07</c:v>
                </c:pt>
                <c:pt idx="659">
                  <c:v>227.8</c:v>
                </c:pt>
                <c:pt idx="660">
                  <c:v>227.53</c:v>
                </c:pt>
                <c:pt idx="661">
                  <c:v>227.27</c:v>
                </c:pt>
                <c:pt idx="662">
                  <c:v>227.01</c:v>
                </c:pt>
                <c:pt idx="663">
                  <c:v>226.75</c:v>
                </c:pt>
                <c:pt idx="664">
                  <c:v>226.49</c:v>
                </c:pt>
                <c:pt idx="665">
                  <c:v>226.23</c:v>
                </c:pt>
                <c:pt idx="666">
                  <c:v>225.97</c:v>
                </c:pt>
                <c:pt idx="667">
                  <c:v>225.72</c:v>
                </c:pt>
                <c:pt idx="668">
                  <c:v>225.47</c:v>
                </c:pt>
                <c:pt idx="669">
                  <c:v>225.21</c:v>
                </c:pt>
                <c:pt idx="670">
                  <c:v>224.96</c:v>
                </c:pt>
                <c:pt idx="671">
                  <c:v>224.72</c:v>
                </c:pt>
                <c:pt idx="672">
                  <c:v>224.47</c:v>
                </c:pt>
                <c:pt idx="673">
                  <c:v>224.23</c:v>
                </c:pt>
                <c:pt idx="674">
                  <c:v>223.98</c:v>
                </c:pt>
                <c:pt idx="675">
                  <c:v>223.74</c:v>
                </c:pt>
                <c:pt idx="676">
                  <c:v>223.5</c:v>
                </c:pt>
                <c:pt idx="677">
                  <c:v>223.26</c:v>
                </c:pt>
                <c:pt idx="678">
                  <c:v>223.02</c:v>
                </c:pt>
                <c:pt idx="679">
                  <c:v>222.79</c:v>
                </c:pt>
                <c:pt idx="680">
                  <c:v>222.55</c:v>
                </c:pt>
                <c:pt idx="681">
                  <c:v>222.32</c:v>
                </c:pt>
                <c:pt idx="682">
                  <c:v>222.09</c:v>
                </c:pt>
                <c:pt idx="683">
                  <c:v>221.86</c:v>
                </c:pt>
                <c:pt idx="684">
                  <c:v>221.63</c:v>
                </c:pt>
                <c:pt idx="685">
                  <c:v>221.4</c:v>
                </c:pt>
                <c:pt idx="686">
                  <c:v>221.18</c:v>
                </c:pt>
                <c:pt idx="687">
                  <c:v>220.95</c:v>
                </c:pt>
                <c:pt idx="688">
                  <c:v>220.73</c:v>
                </c:pt>
                <c:pt idx="689">
                  <c:v>220.5</c:v>
                </c:pt>
                <c:pt idx="690">
                  <c:v>220.28</c:v>
                </c:pt>
                <c:pt idx="691">
                  <c:v>220.06</c:v>
                </c:pt>
                <c:pt idx="692">
                  <c:v>219.84</c:v>
                </c:pt>
                <c:pt idx="693">
                  <c:v>219.63</c:v>
                </c:pt>
                <c:pt idx="694">
                  <c:v>219.41</c:v>
                </c:pt>
                <c:pt idx="695">
                  <c:v>219.2</c:v>
                </c:pt>
                <c:pt idx="696">
                  <c:v>218.98</c:v>
                </c:pt>
                <c:pt idx="697">
                  <c:v>218.77</c:v>
                </c:pt>
                <c:pt idx="698">
                  <c:v>218.56</c:v>
                </c:pt>
                <c:pt idx="699">
                  <c:v>218.35</c:v>
                </c:pt>
                <c:pt idx="700">
                  <c:v>218.14</c:v>
                </c:pt>
                <c:pt idx="701">
                  <c:v>217.93</c:v>
                </c:pt>
                <c:pt idx="702">
                  <c:v>217.73</c:v>
                </c:pt>
                <c:pt idx="703">
                  <c:v>217.52</c:v>
                </c:pt>
                <c:pt idx="704">
                  <c:v>217.32</c:v>
                </c:pt>
                <c:pt idx="705">
                  <c:v>217.11</c:v>
                </c:pt>
                <c:pt idx="706">
                  <c:v>216.91</c:v>
                </c:pt>
                <c:pt idx="707">
                  <c:v>216.71</c:v>
                </c:pt>
                <c:pt idx="708">
                  <c:v>216.51</c:v>
                </c:pt>
                <c:pt idx="709">
                  <c:v>216.31</c:v>
                </c:pt>
                <c:pt idx="710">
                  <c:v>216.11</c:v>
                </c:pt>
                <c:pt idx="711">
                  <c:v>215.92</c:v>
                </c:pt>
                <c:pt idx="712">
                  <c:v>215.72</c:v>
                </c:pt>
                <c:pt idx="713">
                  <c:v>215.52</c:v>
                </c:pt>
                <c:pt idx="714">
                  <c:v>215.33</c:v>
                </c:pt>
                <c:pt idx="715">
                  <c:v>215.14</c:v>
                </c:pt>
                <c:pt idx="716">
                  <c:v>214.95</c:v>
                </c:pt>
                <c:pt idx="717">
                  <c:v>214.76</c:v>
                </c:pt>
                <c:pt idx="718">
                  <c:v>214.57</c:v>
                </c:pt>
                <c:pt idx="719">
                  <c:v>214.38</c:v>
                </c:pt>
                <c:pt idx="720">
                  <c:v>214.19</c:v>
                </c:pt>
                <c:pt idx="721">
                  <c:v>214</c:v>
                </c:pt>
                <c:pt idx="722">
                  <c:v>213.82</c:v>
                </c:pt>
                <c:pt idx="723">
                  <c:v>213.63</c:v>
                </c:pt>
                <c:pt idx="724">
                  <c:v>213.45</c:v>
                </c:pt>
                <c:pt idx="725">
                  <c:v>213.26</c:v>
                </c:pt>
                <c:pt idx="726">
                  <c:v>213.08</c:v>
                </c:pt>
                <c:pt idx="727">
                  <c:v>212.9</c:v>
                </c:pt>
                <c:pt idx="728">
                  <c:v>212.72</c:v>
                </c:pt>
                <c:pt idx="729">
                  <c:v>212.54</c:v>
                </c:pt>
                <c:pt idx="730">
                  <c:v>212.36</c:v>
                </c:pt>
                <c:pt idx="731">
                  <c:v>212.19</c:v>
                </c:pt>
                <c:pt idx="732">
                  <c:v>212.01</c:v>
                </c:pt>
                <c:pt idx="733">
                  <c:v>211.83</c:v>
                </c:pt>
                <c:pt idx="734">
                  <c:v>211.66</c:v>
                </c:pt>
                <c:pt idx="735">
                  <c:v>211.48</c:v>
                </c:pt>
                <c:pt idx="736">
                  <c:v>211.31</c:v>
                </c:pt>
                <c:pt idx="737">
                  <c:v>211.14</c:v>
                </c:pt>
                <c:pt idx="738">
                  <c:v>210.97</c:v>
                </c:pt>
                <c:pt idx="739">
                  <c:v>210.79</c:v>
                </c:pt>
                <c:pt idx="740">
                  <c:v>210.62</c:v>
                </c:pt>
                <c:pt idx="741">
                  <c:v>210.46</c:v>
                </c:pt>
                <c:pt idx="742">
                  <c:v>210.29</c:v>
                </c:pt>
                <c:pt idx="743">
                  <c:v>210.12</c:v>
                </c:pt>
                <c:pt idx="744">
                  <c:v>209.95</c:v>
                </c:pt>
                <c:pt idx="745">
                  <c:v>209.79</c:v>
                </c:pt>
                <c:pt idx="746">
                  <c:v>209.62</c:v>
                </c:pt>
                <c:pt idx="747">
                  <c:v>209.46</c:v>
                </c:pt>
                <c:pt idx="748">
                  <c:v>209.29</c:v>
                </c:pt>
                <c:pt idx="749">
                  <c:v>209.13</c:v>
                </c:pt>
                <c:pt idx="750">
                  <c:v>208.97</c:v>
                </c:pt>
                <c:pt idx="751">
                  <c:v>208.81</c:v>
                </c:pt>
                <c:pt idx="752">
                  <c:v>208.64</c:v>
                </c:pt>
                <c:pt idx="753">
                  <c:v>208.48</c:v>
                </c:pt>
                <c:pt idx="754">
                  <c:v>208.32</c:v>
                </c:pt>
                <c:pt idx="755">
                  <c:v>208.17</c:v>
                </c:pt>
                <c:pt idx="756">
                  <c:v>208.01</c:v>
                </c:pt>
                <c:pt idx="757">
                  <c:v>207.85</c:v>
                </c:pt>
                <c:pt idx="758">
                  <c:v>207.69</c:v>
                </c:pt>
                <c:pt idx="759">
                  <c:v>207.54</c:v>
                </c:pt>
                <c:pt idx="760">
                  <c:v>207.38</c:v>
                </c:pt>
                <c:pt idx="761">
                  <c:v>207.23</c:v>
                </c:pt>
                <c:pt idx="762">
                  <c:v>207.07</c:v>
                </c:pt>
                <c:pt idx="763">
                  <c:v>206.92</c:v>
                </c:pt>
                <c:pt idx="764">
                  <c:v>206.77</c:v>
                </c:pt>
                <c:pt idx="765">
                  <c:v>206.62</c:v>
                </c:pt>
                <c:pt idx="766">
                  <c:v>206.47</c:v>
                </c:pt>
                <c:pt idx="767">
                  <c:v>206.32</c:v>
                </c:pt>
                <c:pt idx="768">
                  <c:v>206.17</c:v>
                </c:pt>
                <c:pt idx="769">
                  <c:v>206.02</c:v>
                </c:pt>
                <c:pt idx="770">
                  <c:v>205.87</c:v>
                </c:pt>
                <c:pt idx="771">
                  <c:v>205.72</c:v>
                </c:pt>
                <c:pt idx="772">
                  <c:v>205.57</c:v>
                </c:pt>
                <c:pt idx="773">
                  <c:v>205.43</c:v>
                </c:pt>
                <c:pt idx="774">
                  <c:v>205.43</c:v>
                </c:pt>
                <c:pt idx="775">
                  <c:v>205.29</c:v>
                </c:pt>
                <c:pt idx="776">
                  <c:v>205.18</c:v>
                </c:pt>
                <c:pt idx="777">
                  <c:v>205.12</c:v>
                </c:pt>
                <c:pt idx="778">
                  <c:v>205.09</c:v>
                </c:pt>
                <c:pt idx="779">
                  <c:v>205.12</c:v>
                </c:pt>
                <c:pt idx="780">
                  <c:v>205.18</c:v>
                </c:pt>
                <c:pt idx="781">
                  <c:v>205.28</c:v>
                </c:pt>
                <c:pt idx="782">
                  <c:v>205.41</c:v>
                </c:pt>
                <c:pt idx="783">
                  <c:v>205.57</c:v>
                </c:pt>
                <c:pt idx="784">
                  <c:v>205.76</c:v>
                </c:pt>
                <c:pt idx="785">
                  <c:v>205.97</c:v>
                </c:pt>
                <c:pt idx="786">
                  <c:v>206.19</c:v>
                </c:pt>
                <c:pt idx="787">
                  <c:v>206.44</c:v>
                </c:pt>
                <c:pt idx="788">
                  <c:v>206.7</c:v>
                </c:pt>
                <c:pt idx="789">
                  <c:v>206.98</c:v>
                </c:pt>
                <c:pt idx="790">
                  <c:v>207.27</c:v>
                </c:pt>
                <c:pt idx="791">
                  <c:v>207.57</c:v>
                </c:pt>
                <c:pt idx="792">
                  <c:v>207.88</c:v>
                </c:pt>
                <c:pt idx="793">
                  <c:v>208.21</c:v>
                </c:pt>
                <c:pt idx="794">
                  <c:v>208.54</c:v>
                </c:pt>
                <c:pt idx="795">
                  <c:v>208.88</c:v>
                </c:pt>
                <c:pt idx="796">
                  <c:v>209.22</c:v>
                </c:pt>
                <c:pt idx="797">
                  <c:v>209.57</c:v>
                </c:pt>
                <c:pt idx="798">
                  <c:v>209.93</c:v>
                </c:pt>
                <c:pt idx="799">
                  <c:v>210.3</c:v>
                </c:pt>
                <c:pt idx="800">
                  <c:v>210.66</c:v>
                </c:pt>
                <c:pt idx="801">
                  <c:v>211.04</c:v>
                </c:pt>
                <c:pt idx="802">
                  <c:v>211.41</c:v>
                </c:pt>
                <c:pt idx="803">
                  <c:v>211.79</c:v>
                </c:pt>
                <c:pt idx="804">
                  <c:v>212.17</c:v>
                </c:pt>
                <c:pt idx="805">
                  <c:v>212.56</c:v>
                </c:pt>
                <c:pt idx="806">
                  <c:v>212.94</c:v>
                </c:pt>
                <c:pt idx="807">
                  <c:v>213.33</c:v>
                </c:pt>
                <c:pt idx="808">
                  <c:v>213.72</c:v>
                </c:pt>
                <c:pt idx="809">
                  <c:v>214.11</c:v>
                </c:pt>
                <c:pt idx="810">
                  <c:v>214.51</c:v>
                </c:pt>
                <c:pt idx="811">
                  <c:v>214.9</c:v>
                </c:pt>
                <c:pt idx="812">
                  <c:v>215.29</c:v>
                </c:pt>
                <c:pt idx="813">
                  <c:v>215.69</c:v>
                </c:pt>
                <c:pt idx="814">
                  <c:v>216.08</c:v>
                </c:pt>
                <c:pt idx="815">
                  <c:v>216.48</c:v>
                </c:pt>
                <c:pt idx="816">
                  <c:v>216.87</c:v>
                </c:pt>
                <c:pt idx="817">
                  <c:v>217.26</c:v>
                </c:pt>
                <c:pt idx="818">
                  <c:v>217.65</c:v>
                </c:pt>
                <c:pt idx="819">
                  <c:v>218.05</c:v>
                </c:pt>
                <c:pt idx="820">
                  <c:v>218.44</c:v>
                </c:pt>
                <c:pt idx="821">
                  <c:v>218.83</c:v>
                </c:pt>
                <c:pt idx="822">
                  <c:v>219.21</c:v>
                </c:pt>
                <c:pt idx="823">
                  <c:v>219.6</c:v>
                </c:pt>
                <c:pt idx="824">
                  <c:v>219.99</c:v>
                </c:pt>
                <c:pt idx="825">
                  <c:v>220.37</c:v>
                </c:pt>
                <c:pt idx="826">
                  <c:v>220.75</c:v>
                </c:pt>
                <c:pt idx="827">
                  <c:v>221.13</c:v>
                </c:pt>
                <c:pt idx="828">
                  <c:v>221.51</c:v>
                </c:pt>
                <c:pt idx="829">
                  <c:v>221.89</c:v>
                </c:pt>
                <c:pt idx="830">
                  <c:v>222.26</c:v>
                </c:pt>
                <c:pt idx="831">
                  <c:v>222.63</c:v>
                </c:pt>
                <c:pt idx="832">
                  <c:v>223</c:v>
                </c:pt>
                <c:pt idx="833">
                  <c:v>223.37</c:v>
                </c:pt>
                <c:pt idx="834">
                  <c:v>223.74</c:v>
                </c:pt>
                <c:pt idx="835">
                  <c:v>224.1</c:v>
                </c:pt>
                <c:pt idx="836">
                  <c:v>224.46</c:v>
                </c:pt>
                <c:pt idx="837">
                  <c:v>224.82</c:v>
                </c:pt>
                <c:pt idx="838">
                  <c:v>225.18</c:v>
                </c:pt>
                <c:pt idx="839">
                  <c:v>225.53</c:v>
                </c:pt>
                <c:pt idx="840">
                  <c:v>225.88</c:v>
                </c:pt>
                <c:pt idx="841">
                  <c:v>226.23</c:v>
                </c:pt>
                <c:pt idx="842">
                  <c:v>226.58</c:v>
                </c:pt>
                <c:pt idx="843">
                  <c:v>226.92</c:v>
                </c:pt>
                <c:pt idx="844">
                  <c:v>227.26</c:v>
                </c:pt>
                <c:pt idx="845">
                  <c:v>227.6</c:v>
                </c:pt>
                <c:pt idx="846">
                  <c:v>227.93</c:v>
                </c:pt>
                <c:pt idx="847">
                  <c:v>228.26</c:v>
                </c:pt>
                <c:pt idx="848">
                  <c:v>228.59</c:v>
                </c:pt>
                <c:pt idx="849">
                  <c:v>228.92</c:v>
                </c:pt>
                <c:pt idx="850">
                  <c:v>229.24</c:v>
                </c:pt>
                <c:pt idx="851">
                  <c:v>229.56</c:v>
                </c:pt>
                <c:pt idx="852">
                  <c:v>229.88</c:v>
                </c:pt>
                <c:pt idx="853">
                  <c:v>230.2</c:v>
                </c:pt>
                <c:pt idx="854">
                  <c:v>230.51</c:v>
                </c:pt>
                <c:pt idx="855">
                  <c:v>230.82</c:v>
                </c:pt>
                <c:pt idx="856">
                  <c:v>231.13</c:v>
                </c:pt>
                <c:pt idx="857">
                  <c:v>231.43</c:v>
                </c:pt>
                <c:pt idx="858">
                  <c:v>231.73</c:v>
                </c:pt>
                <c:pt idx="859">
                  <c:v>232.03</c:v>
                </c:pt>
                <c:pt idx="860">
                  <c:v>232.33</c:v>
                </c:pt>
                <c:pt idx="861">
                  <c:v>232.62</c:v>
                </c:pt>
                <c:pt idx="862">
                  <c:v>232.91</c:v>
                </c:pt>
                <c:pt idx="863">
                  <c:v>233.19</c:v>
                </c:pt>
                <c:pt idx="864">
                  <c:v>233.48</c:v>
                </c:pt>
                <c:pt idx="865">
                  <c:v>233.76</c:v>
                </c:pt>
                <c:pt idx="866">
                  <c:v>234.04</c:v>
                </c:pt>
                <c:pt idx="867">
                  <c:v>234.31</c:v>
                </c:pt>
                <c:pt idx="868">
                  <c:v>234.59</c:v>
                </c:pt>
                <c:pt idx="869">
                  <c:v>234.86</c:v>
                </c:pt>
                <c:pt idx="870">
                  <c:v>235.12</c:v>
                </c:pt>
                <c:pt idx="871">
                  <c:v>235.39</c:v>
                </c:pt>
                <c:pt idx="872">
                  <c:v>235.65</c:v>
                </c:pt>
                <c:pt idx="873">
                  <c:v>235.91</c:v>
                </c:pt>
                <c:pt idx="874">
                  <c:v>236.17</c:v>
                </c:pt>
                <c:pt idx="875">
                  <c:v>236.42</c:v>
                </c:pt>
                <c:pt idx="876">
                  <c:v>236.67</c:v>
                </c:pt>
                <c:pt idx="877">
                  <c:v>236.92</c:v>
                </c:pt>
                <c:pt idx="878">
                  <c:v>237.17</c:v>
                </c:pt>
                <c:pt idx="879">
                  <c:v>237.41</c:v>
                </c:pt>
                <c:pt idx="880">
                  <c:v>237.65</c:v>
                </c:pt>
                <c:pt idx="881">
                  <c:v>237.89</c:v>
                </c:pt>
                <c:pt idx="882">
                  <c:v>238.13</c:v>
                </c:pt>
                <c:pt idx="883">
                  <c:v>238.36</c:v>
                </c:pt>
                <c:pt idx="884">
                  <c:v>238.59</c:v>
                </c:pt>
                <c:pt idx="885">
                  <c:v>238.82</c:v>
                </c:pt>
                <c:pt idx="886">
                  <c:v>239.04</c:v>
                </c:pt>
                <c:pt idx="887">
                  <c:v>239.27</c:v>
                </c:pt>
                <c:pt idx="888">
                  <c:v>239.49</c:v>
                </c:pt>
                <c:pt idx="889">
                  <c:v>239.71</c:v>
                </c:pt>
                <c:pt idx="890">
                  <c:v>239.92</c:v>
                </c:pt>
                <c:pt idx="891">
                  <c:v>240.14</c:v>
                </c:pt>
                <c:pt idx="892">
                  <c:v>240.35</c:v>
                </c:pt>
                <c:pt idx="893">
                  <c:v>240.56</c:v>
                </c:pt>
                <c:pt idx="894">
                  <c:v>240.76</c:v>
                </c:pt>
                <c:pt idx="895">
                  <c:v>240.97</c:v>
                </c:pt>
                <c:pt idx="896">
                  <c:v>241.17</c:v>
                </c:pt>
                <c:pt idx="897">
                  <c:v>241.37</c:v>
                </c:pt>
                <c:pt idx="898">
                  <c:v>241.57</c:v>
                </c:pt>
                <c:pt idx="899">
                  <c:v>241.76</c:v>
                </c:pt>
                <c:pt idx="900">
                  <c:v>241.95</c:v>
                </c:pt>
                <c:pt idx="901">
                  <c:v>242.15</c:v>
                </c:pt>
                <c:pt idx="902">
                  <c:v>242.33</c:v>
                </c:pt>
                <c:pt idx="903">
                  <c:v>242.52</c:v>
                </c:pt>
                <c:pt idx="904">
                  <c:v>242.71</c:v>
                </c:pt>
                <c:pt idx="905">
                  <c:v>242.89</c:v>
                </c:pt>
                <c:pt idx="906">
                  <c:v>243.07</c:v>
                </c:pt>
                <c:pt idx="907">
                  <c:v>243.25</c:v>
                </c:pt>
                <c:pt idx="908">
                  <c:v>243.42</c:v>
                </c:pt>
                <c:pt idx="909">
                  <c:v>243.6</c:v>
                </c:pt>
                <c:pt idx="910">
                  <c:v>243.77</c:v>
                </c:pt>
                <c:pt idx="911">
                  <c:v>243.94</c:v>
                </c:pt>
                <c:pt idx="912">
                  <c:v>244.11</c:v>
                </c:pt>
                <c:pt idx="913">
                  <c:v>244.28</c:v>
                </c:pt>
                <c:pt idx="914">
                  <c:v>244.44</c:v>
                </c:pt>
                <c:pt idx="915">
                  <c:v>244.6</c:v>
                </c:pt>
                <c:pt idx="916">
                  <c:v>244.76</c:v>
                </c:pt>
                <c:pt idx="917">
                  <c:v>244.92</c:v>
                </c:pt>
                <c:pt idx="918">
                  <c:v>245.08</c:v>
                </c:pt>
                <c:pt idx="919">
                  <c:v>245.24</c:v>
                </c:pt>
                <c:pt idx="920">
                  <c:v>245.39</c:v>
                </c:pt>
                <c:pt idx="921">
                  <c:v>245.54</c:v>
                </c:pt>
                <c:pt idx="922">
                  <c:v>245.69</c:v>
                </c:pt>
                <c:pt idx="923">
                  <c:v>245.84</c:v>
                </c:pt>
                <c:pt idx="924">
                  <c:v>245.99</c:v>
                </c:pt>
                <c:pt idx="925">
                  <c:v>246.13</c:v>
                </c:pt>
                <c:pt idx="926">
                  <c:v>246.28</c:v>
                </c:pt>
                <c:pt idx="927">
                  <c:v>246.42</c:v>
                </c:pt>
                <c:pt idx="928">
                  <c:v>246.56</c:v>
                </c:pt>
                <c:pt idx="929">
                  <c:v>246.7</c:v>
                </c:pt>
                <c:pt idx="930">
                  <c:v>246.83</c:v>
                </c:pt>
                <c:pt idx="931">
                  <c:v>246.97</c:v>
                </c:pt>
                <c:pt idx="932">
                  <c:v>247.1</c:v>
                </c:pt>
                <c:pt idx="933">
                  <c:v>247.24</c:v>
                </c:pt>
                <c:pt idx="934">
                  <c:v>247.37</c:v>
                </c:pt>
                <c:pt idx="935">
                  <c:v>247.5</c:v>
                </c:pt>
                <c:pt idx="936">
                  <c:v>247.62</c:v>
                </c:pt>
                <c:pt idx="937">
                  <c:v>247.75</c:v>
                </c:pt>
                <c:pt idx="938">
                  <c:v>247.88</c:v>
                </c:pt>
                <c:pt idx="939">
                  <c:v>248</c:v>
                </c:pt>
                <c:pt idx="940">
                  <c:v>248.12</c:v>
                </c:pt>
                <c:pt idx="941">
                  <c:v>248.24</c:v>
                </c:pt>
                <c:pt idx="942">
                  <c:v>248.36</c:v>
                </c:pt>
                <c:pt idx="943">
                  <c:v>248.48</c:v>
                </c:pt>
                <c:pt idx="944">
                  <c:v>248.6</c:v>
                </c:pt>
                <c:pt idx="945">
                  <c:v>248.71</c:v>
                </c:pt>
                <c:pt idx="946">
                  <c:v>248.83</c:v>
                </c:pt>
                <c:pt idx="947">
                  <c:v>248.94</c:v>
                </c:pt>
                <c:pt idx="948">
                  <c:v>249.05</c:v>
                </c:pt>
                <c:pt idx="949">
                  <c:v>249.17</c:v>
                </c:pt>
                <c:pt idx="950">
                  <c:v>249.27</c:v>
                </c:pt>
                <c:pt idx="951">
                  <c:v>249.38</c:v>
                </c:pt>
                <c:pt idx="952">
                  <c:v>249.49</c:v>
                </c:pt>
                <c:pt idx="953">
                  <c:v>249.6</c:v>
                </c:pt>
                <c:pt idx="954">
                  <c:v>249.7</c:v>
                </c:pt>
                <c:pt idx="955">
                  <c:v>249.8</c:v>
                </c:pt>
                <c:pt idx="956">
                  <c:v>249.91</c:v>
                </c:pt>
                <c:pt idx="957">
                  <c:v>250.01</c:v>
                </c:pt>
                <c:pt idx="958">
                  <c:v>250.11</c:v>
                </c:pt>
                <c:pt idx="959">
                  <c:v>250.21</c:v>
                </c:pt>
                <c:pt idx="960">
                  <c:v>250.31</c:v>
                </c:pt>
                <c:pt idx="961">
                  <c:v>250.4</c:v>
                </c:pt>
                <c:pt idx="962">
                  <c:v>250.5</c:v>
                </c:pt>
                <c:pt idx="963">
                  <c:v>250.59</c:v>
                </c:pt>
                <c:pt idx="964">
                  <c:v>250.69</c:v>
                </c:pt>
                <c:pt idx="965">
                  <c:v>250.78</c:v>
                </c:pt>
                <c:pt idx="966">
                  <c:v>250.87</c:v>
                </c:pt>
                <c:pt idx="967">
                  <c:v>250.96</c:v>
                </c:pt>
                <c:pt idx="968">
                  <c:v>251.05</c:v>
                </c:pt>
                <c:pt idx="969">
                  <c:v>251.14</c:v>
                </c:pt>
                <c:pt idx="970">
                  <c:v>251.23</c:v>
                </c:pt>
                <c:pt idx="971">
                  <c:v>251.32</c:v>
                </c:pt>
                <c:pt idx="972">
                  <c:v>251.41</c:v>
                </c:pt>
                <c:pt idx="973">
                  <c:v>251.49</c:v>
                </c:pt>
                <c:pt idx="974">
                  <c:v>251.58</c:v>
                </c:pt>
                <c:pt idx="975">
                  <c:v>251.66</c:v>
                </c:pt>
                <c:pt idx="976">
                  <c:v>251.74</c:v>
                </c:pt>
                <c:pt idx="977">
                  <c:v>251.82</c:v>
                </c:pt>
                <c:pt idx="978">
                  <c:v>251.91</c:v>
                </c:pt>
                <c:pt idx="979">
                  <c:v>251.99</c:v>
                </c:pt>
                <c:pt idx="980">
                  <c:v>252.06</c:v>
                </c:pt>
                <c:pt idx="981">
                  <c:v>252.14</c:v>
                </c:pt>
                <c:pt idx="982">
                  <c:v>252.22</c:v>
                </c:pt>
                <c:pt idx="983">
                  <c:v>252.3</c:v>
                </c:pt>
                <c:pt idx="984">
                  <c:v>252.37</c:v>
                </c:pt>
                <c:pt idx="985">
                  <c:v>252.45</c:v>
                </c:pt>
                <c:pt idx="986">
                  <c:v>252.52</c:v>
                </c:pt>
                <c:pt idx="987">
                  <c:v>252.6</c:v>
                </c:pt>
                <c:pt idx="988">
                  <c:v>252.67</c:v>
                </c:pt>
                <c:pt idx="989">
                  <c:v>252.74</c:v>
                </c:pt>
                <c:pt idx="990">
                  <c:v>252.82</c:v>
                </c:pt>
                <c:pt idx="991">
                  <c:v>252.89</c:v>
                </c:pt>
                <c:pt idx="992">
                  <c:v>252.96</c:v>
                </c:pt>
                <c:pt idx="993">
                  <c:v>253.03</c:v>
                </c:pt>
                <c:pt idx="994">
                  <c:v>253.1</c:v>
                </c:pt>
                <c:pt idx="995">
                  <c:v>253.16</c:v>
                </c:pt>
                <c:pt idx="996">
                  <c:v>253.23</c:v>
                </c:pt>
                <c:pt idx="997">
                  <c:v>253.3</c:v>
                </c:pt>
                <c:pt idx="998">
                  <c:v>253.36</c:v>
                </c:pt>
                <c:pt idx="999">
                  <c:v>253.43</c:v>
                </c:pt>
                <c:pt idx="1000">
                  <c:v>253.49</c:v>
                </c:pt>
                <c:pt idx="1001">
                  <c:v>253.56</c:v>
                </c:pt>
                <c:pt idx="1002">
                  <c:v>253.62</c:v>
                </c:pt>
                <c:pt idx="1003">
                  <c:v>253.69</c:v>
                </c:pt>
                <c:pt idx="1004">
                  <c:v>253.75</c:v>
                </c:pt>
                <c:pt idx="1005">
                  <c:v>253.81</c:v>
                </c:pt>
                <c:pt idx="1006">
                  <c:v>253.87</c:v>
                </c:pt>
                <c:pt idx="1007">
                  <c:v>253.93</c:v>
                </c:pt>
                <c:pt idx="1008">
                  <c:v>253.99</c:v>
                </c:pt>
                <c:pt idx="1009">
                  <c:v>254.05</c:v>
                </c:pt>
                <c:pt idx="1010">
                  <c:v>254.11</c:v>
                </c:pt>
                <c:pt idx="1011">
                  <c:v>254.17</c:v>
                </c:pt>
                <c:pt idx="1012">
                  <c:v>254.23</c:v>
                </c:pt>
                <c:pt idx="1013">
                  <c:v>254.28</c:v>
                </c:pt>
                <c:pt idx="1014">
                  <c:v>254.34</c:v>
                </c:pt>
                <c:pt idx="1015">
                  <c:v>254.4</c:v>
                </c:pt>
                <c:pt idx="1016">
                  <c:v>254.45</c:v>
                </c:pt>
                <c:pt idx="1017">
                  <c:v>254.51</c:v>
                </c:pt>
                <c:pt idx="1018">
                  <c:v>254.56</c:v>
                </c:pt>
                <c:pt idx="1019">
                  <c:v>254.62</c:v>
                </c:pt>
                <c:pt idx="1020">
                  <c:v>254.67</c:v>
                </c:pt>
                <c:pt idx="1021">
                  <c:v>254.72</c:v>
                </c:pt>
                <c:pt idx="1022">
                  <c:v>254.78</c:v>
                </c:pt>
                <c:pt idx="1023">
                  <c:v>254.83</c:v>
                </c:pt>
                <c:pt idx="1024">
                  <c:v>254.88</c:v>
                </c:pt>
                <c:pt idx="1025">
                  <c:v>254.93</c:v>
                </c:pt>
                <c:pt idx="1026">
                  <c:v>254.98</c:v>
                </c:pt>
                <c:pt idx="1027">
                  <c:v>255.03</c:v>
                </c:pt>
                <c:pt idx="1028">
                  <c:v>255.08</c:v>
                </c:pt>
                <c:pt idx="1029">
                  <c:v>255.13</c:v>
                </c:pt>
                <c:pt idx="1030">
                  <c:v>255.18</c:v>
                </c:pt>
                <c:pt idx="1031">
                  <c:v>255.23</c:v>
                </c:pt>
                <c:pt idx="1032">
                  <c:v>255.28</c:v>
                </c:pt>
                <c:pt idx="1033">
                  <c:v>255.32</c:v>
                </c:pt>
                <c:pt idx="1034">
                  <c:v>255.37</c:v>
                </c:pt>
                <c:pt idx="1035">
                  <c:v>255.42</c:v>
                </c:pt>
                <c:pt idx="1036">
                  <c:v>255.46</c:v>
                </c:pt>
                <c:pt idx="1037">
                  <c:v>255.51</c:v>
                </c:pt>
                <c:pt idx="1038">
                  <c:v>255.56</c:v>
                </c:pt>
                <c:pt idx="1039">
                  <c:v>255.6</c:v>
                </c:pt>
                <c:pt idx="1040">
                  <c:v>255.65</c:v>
                </c:pt>
                <c:pt idx="1041">
                  <c:v>255.69</c:v>
                </c:pt>
                <c:pt idx="1042">
                  <c:v>255.74</c:v>
                </c:pt>
                <c:pt idx="1043">
                  <c:v>255.78</c:v>
                </c:pt>
                <c:pt idx="1044">
                  <c:v>255.82</c:v>
                </c:pt>
                <c:pt idx="1045">
                  <c:v>255.87</c:v>
                </c:pt>
                <c:pt idx="1046">
                  <c:v>255.91</c:v>
                </c:pt>
                <c:pt idx="1047">
                  <c:v>255.95</c:v>
                </c:pt>
                <c:pt idx="1048">
                  <c:v>255.99</c:v>
                </c:pt>
                <c:pt idx="1049">
                  <c:v>256.02999999999997</c:v>
                </c:pt>
                <c:pt idx="1050">
                  <c:v>256.08</c:v>
                </c:pt>
                <c:pt idx="1051">
                  <c:v>256.12</c:v>
                </c:pt>
                <c:pt idx="1052">
                  <c:v>256.16000000000003</c:v>
                </c:pt>
                <c:pt idx="1053">
                  <c:v>256.2</c:v>
                </c:pt>
                <c:pt idx="1054">
                  <c:v>256.24</c:v>
                </c:pt>
                <c:pt idx="1055">
                  <c:v>256.27999999999997</c:v>
                </c:pt>
                <c:pt idx="1056">
                  <c:v>256.32</c:v>
                </c:pt>
                <c:pt idx="1057">
                  <c:v>256.36</c:v>
                </c:pt>
                <c:pt idx="1058">
                  <c:v>256.39</c:v>
                </c:pt>
                <c:pt idx="1059">
                  <c:v>256.43</c:v>
                </c:pt>
                <c:pt idx="1060">
                  <c:v>256.47000000000003</c:v>
                </c:pt>
                <c:pt idx="1061">
                  <c:v>256.51</c:v>
                </c:pt>
                <c:pt idx="1062">
                  <c:v>256.54000000000002</c:v>
                </c:pt>
                <c:pt idx="1063">
                  <c:v>256.58</c:v>
                </c:pt>
                <c:pt idx="1064">
                  <c:v>256.62</c:v>
                </c:pt>
                <c:pt idx="1065">
                  <c:v>256.66000000000003</c:v>
                </c:pt>
                <c:pt idx="1066">
                  <c:v>256.69</c:v>
                </c:pt>
                <c:pt idx="1067">
                  <c:v>256.73</c:v>
                </c:pt>
                <c:pt idx="1068">
                  <c:v>256.76</c:v>
                </c:pt>
                <c:pt idx="1069">
                  <c:v>256.8</c:v>
                </c:pt>
                <c:pt idx="1070">
                  <c:v>256.83</c:v>
                </c:pt>
                <c:pt idx="1071">
                  <c:v>256.87</c:v>
                </c:pt>
                <c:pt idx="1072">
                  <c:v>256.89999999999998</c:v>
                </c:pt>
                <c:pt idx="1073">
                  <c:v>256.94</c:v>
                </c:pt>
                <c:pt idx="1074">
                  <c:v>256.97000000000003</c:v>
                </c:pt>
                <c:pt idx="1075">
                  <c:v>257</c:v>
                </c:pt>
                <c:pt idx="1076">
                  <c:v>257.04000000000002</c:v>
                </c:pt>
                <c:pt idx="1077">
                  <c:v>257.07</c:v>
                </c:pt>
                <c:pt idx="1078">
                  <c:v>257.10000000000002</c:v>
                </c:pt>
                <c:pt idx="1079">
                  <c:v>257.14</c:v>
                </c:pt>
                <c:pt idx="1080">
                  <c:v>257.17</c:v>
                </c:pt>
                <c:pt idx="1081">
                  <c:v>257.2</c:v>
                </c:pt>
                <c:pt idx="1082">
                  <c:v>257.23</c:v>
                </c:pt>
                <c:pt idx="1083">
                  <c:v>257.26</c:v>
                </c:pt>
                <c:pt idx="1084">
                  <c:v>257.3</c:v>
                </c:pt>
                <c:pt idx="1085">
                  <c:v>257.33</c:v>
                </c:pt>
                <c:pt idx="1086">
                  <c:v>257.36</c:v>
                </c:pt>
                <c:pt idx="1087">
                  <c:v>257.39</c:v>
                </c:pt>
                <c:pt idx="1088">
                  <c:v>257.42</c:v>
                </c:pt>
                <c:pt idx="1089">
                  <c:v>257.45</c:v>
                </c:pt>
                <c:pt idx="1090">
                  <c:v>257.48</c:v>
                </c:pt>
                <c:pt idx="1091">
                  <c:v>257.51</c:v>
                </c:pt>
                <c:pt idx="1092">
                  <c:v>257.54000000000002</c:v>
                </c:pt>
                <c:pt idx="1093">
                  <c:v>257.57</c:v>
                </c:pt>
                <c:pt idx="1094">
                  <c:v>257.60000000000002</c:v>
                </c:pt>
                <c:pt idx="1095">
                  <c:v>257.63</c:v>
                </c:pt>
                <c:pt idx="1096">
                  <c:v>257.64999999999998</c:v>
                </c:pt>
                <c:pt idx="1097">
                  <c:v>257.68</c:v>
                </c:pt>
                <c:pt idx="1098">
                  <c:v>257.70999999999998</c:v>
                </c:pt>
                <c:pt idx="1099">
                  <c:v>257.74</c:v>
                </c:pt>
                <c:pt idx="1100">
                  <c:v>257.77</c:v>
                </c:pt>
                <c:pt idx="1101">
                  <c:v>257.8</c:v>
                </c:pt>
                <c:pt idx="1102">
                  <c:v>257.82</c:v>
                </c:pt>
                <c:pt idx="1103">
                  <c:v>257.85000000000002</c:v>
                </c:pt>
                <c:pt idx="1104">
                  <c:v>257.88</c:v>
                </c:pt>
                <c:pt idx="1105">
                  <c:v>257.89999999999998</c:v>
                </c:pt>
                <c:pt idx="1106">
                  <c:v>257.93</c:v>
                </c:pt>
                <c:pt idx="1107">
                  <c:v>257.95999999999998</c:v>
                </c:pt>
                <c:pt idx="1108">
                  <c:v>257.98</c:v>
                </c:pt>
                <c:pt idx="1109">
                  <c:v>258.01</c:v>
                </c:pt>
                <c:pt idx="1110">
                  <c:v>258.02999999999997</c:v>
                </c:pt>
                <c:pt idx="1111">
                  <c:v>258.06</c:v>
                </c:pt>
                <c:pt idx="1112">
                  <c:v>258.08</c:v>
                </c:pt>
                <c:pt idx="1113">
                  <c:v>258.08</c:v>
                </c:pt>
                <c:pt idx="1114">
                  <c:v>258.10000000000002</c:v>
                </c:pt>
                <c:pt idx="1115">
                  <c:v>258.08</c:v>
                </c:pt>
                <c:pt idx="1116">
                  <c:v>258.02999999999997</c:v>
                </c:pt>
                <c:pt idx="1117">
                  <c:v>257.94</c:v>
                </c:pt>
                <c:pt idx="1118">
                  <c:v>257.81</c:v>
                </c:pt>
                <c:pt idx="1119">
                  <c:v>257.63</c:v>
                </c:pt>
                <c:pt idx="1120">
                  <c:v>257.43</c:v>
                </c:pt>
                <c:pt idx="1121">
                  <c:v>257.2</c:v>
                </c:pt>
                <c:pt idx="1122">
                  <c:v>256.94</c:v>
                </c:pt>
                <c:pt idx="1123">
                  <c:v>256.66000000000003</c:v>
                </c:pt>
                <c:pt idx="1124">
                  <c:v>256.36</c:v>
                </c:pt>
                <c:pt idx="1125">
                  <c:v>256.05</c:v>
                </c:pt>
                <c:pt idx="1126">
                  <c:v>255.72</c:v>
                </c:pt>
                <c:pt idx="1127">
                  <c:v>255.38</c:v>
                </c:pt>
                <c:pt idx="1128">
                  <c:v>255.03</c:v>
                </c:pt>
                <c:pt idx="1129">
                  <c:v>254.67</c:v>
                </c:pt>
                <c:pt idx="1130">
                  <c:v>254.31</c:v>
                </c:pt>
                <c:pt idx="1131">
                  <c:v>253.94</c:v>
                </c:pt>
                <c:pt idx="1132">
                  <c:v>253.56</c:v>
                </c:pt>
                <c:pt idx="1133">
                  <c:v>253.18</c:v>
                </c:pt>
                <c:pt idx="1134">
                  <c:v>252.79</c:v>
                </c:pt>
                <c:pt idx="1135">
                  <c:v>252.4</c:v>
                </c:pt>
                <c:pt idx="1136">
                  <c:v>252.01</c:v>
                </c:pt>
                <c:pt idx="1137">
                  <c:v>251.61</c:v>
                </c:pt>
                <c:pt idx="1138">
                  <c:v>251.21</c:v>
                </c:pt>
                <c:pt idx="1139">
                  <c:v>250.82</c:v>
                </c:pt>
                <c:pt idx="1140">
                  <c:v>250.42</c:v>
                </c:pt>
                <c:pt idx="1141">
                  <c:v>250.01</c:v>
                </c:pt>
                <c:pt idx="1142">
                  <c:v>249.61</c:v>
                </c:pt>
                <c:pt idx="1143">
                  <c:v>249.21</c:v>
                </c:pt>
                <c:pt idx="1144">
                  <c:v>248.81</c:v>
                </c:pt>
                <c:pt idx="1145">
                  <c:v>248.41</c:v>
                </c:pt>
                <c:pt idx="1146">
                  <c:v>248.01</c:v>
                </c:pt>
                <c:pt idx="1147">
                  <c:v>247.61</c:v>
                </c:pt>
                <c:pt idx="1148">
                  <c:v>247.21</c:v>
                </c:pt>
                <c:pt idx="1149">
                  <c:v>246.81</c:v>
                </c:pt>
                <c:pt idx="1150">
                  <c:v>246.42</c:v>
                </c:pt>
                <c:pt idx="1151">
                  <c:v>246.02</c:v>
                </c:pt>
                <c:pt idx="1152">
                  <c:v>245.63</c:v>
                </c:pt>
                <c:pt idx="1153">
                  <c:v>245.24</c:v>
                </c:pt>
                <c:pt idx="1154">
                  <c:v>244.85</c:v>
                </c:pt>
                <c:pt idx="1155">
                  <c:v>244.46</c:v>
                </c:pt>
                <c:pt idx="1156">
                  <c:v>244.07</c:v>
                </c:pt>
                <c:pt idx="1157">
                  <c:v>243.69</c:v>
                </c:pt>
                <c:pt idx="1158">
                  <c:v>243.3</c:v>
                </c:pt>
                <c:pt idx="1159">
                  <c:v>242.92</c:v>
                </c:pt>
                <c:pt idx="1160">
                  <c:v>242.54</c:v>
                </c:pt>
                <c:pt idx="1161">
                  <c:v>242.17</c:v>
                </c:pt>
                <c:pt idx="1162">
                  <c:v>241.79</c:v>
                </c:pt>
                <c:pt idx="1163">
                  <c:v>241.42</c:v>
                </c:pt>
                <c:pt idx="1164">
                  <c:v>241.05</c:v>
                </c:pt>
                <c:pt idx="1165">
                  <c:v>240.68</c:v>
                </c:pt>
                <c:pt idx="1166">
                  <c:v>240.31</c:v>
                </c:pt>
                <c:pt idx="1167">
                  <c:v>239.95</c:v>
                </c:pt>
                <c:pt idx="1168">
                  <c:v>239.59</c:v>
                </c:pt>
                <c:pt idx="1169">
                  <c:v>239.23</c:v>
                </c:pt>
                <c:pt idx="1170">
                  <c:v>238.87</c:v>
                </c:pt>
                <c:pt idx="1171">
                  <c:v>238.52</c:v>
                </c:pt>
                <c:pt idx="1172">
                  <c:v>238.17</c:v>
                </c:pt>
                <c:pt idx="1173">
                  <c:v>237.82</c:v>
                </c:pt>
                <c:pt idx="1174">
                  <c:v>237.47</c:v>
                </c:pt>
                <c:pt idx="1175">
                  <c:v>237.13</c:v>
                </c:pt>
                <c:pt idx="1176">
                  <c:v>236.79</c:v>
                </c:pt>
                <c:pt idx="1177">
                  <c:v>236.45</c:v>
                </c:pt>
                <c:pt idx="1178">
                  <c:v>236.11</c:v>
                </c:pt>
                <c:pt idx="1179">
                  <c:v>235.77</c:v>
                </c:pt>
                <c:pt idx="1180">
                  <c:v>235.44</c:v>
                </c:pt>
                <c:pt idx="1181">
                  <c:v>235.11</c:v>
                </c:pt>
                <c:pt idx="1182">
                  <c:v>234.78</c:v>
                </c:pt>
                <c:pt idx="1183">
                  <c:v>234.45</c:v>
                </c:pt>
                <c:pt idx="1184">
                  <c:v>234.13</c:v>
                </c:pt>
                <c:pt idx="1185">
                  <c:v>233.81</c:v>
                </c:pt>
                <c:pt idx="1186">
                  <c:v>233.49</c:v>
                </c:pt>
                <c:pt idx="1187">
                  <c:v>233.17</c:v>
                </c:pt>
                <c:pt idx="1188">
                  <c:v>232.85</c:v>
                </c:pt>
                <c:pt idx="1189">
                  <c:v>232.54</c:v>
                </c:pt>
                <c:pt idx="1190">
                  <c:v>232.23</c:v>
                </c:pt>
                <c:pt idx="1191">
                  <c:v>231.92</c:v>
                </c:pt>
                <c:pt idx="1192">
                  <c:v>231.61</c:v>
                </c:pt>
                <c:pt idx="1193">
                  <c:v>231.31</c:v>
                </c:pt>
                <c:pt idx="1194">
                  <c:v>231.01</c:v>
                </c:pt>
                <c:pt idx="1195">
                  <c:v>230.71</c:v>
                </c:pt>
                <c:pt idx="1196">
                  <c:v>230.41</c:v>
                </c:pt>
                <c:pt idx="1197">
                  <c:v>230.11</c:v>
                </c:pt>
                <c:pt idx="1198">
                  <c:v>229.82</c:v>
                </c:pt>
                <c:pt idx="1199">
                  <c:v>229.52</c:v>
                </c:pt>
                <c:pt idx="1200">
                  <c:v>229.23</c:v>
                </c:pt>
                <c:pt idx="1201">
                  <c:v>228.95</c:v>
                </c:pt>
                <c:pt idx="1202">
                  <c:v>228.66</c:v>
                </c:pt>
                <c:pt idx="1203">
                  <c:v>228.37</c:v>
                </c:pt>
                <c:pt idx="1204">
                  <c:v>228.09</c:v>
                </c:pt>
                <c:pt idx="1205">
                  <c:v>227.81</c:v>
                </c:pt>
                <c:pt idx="1206">
                  <c:v>227.53</c:v>
                </c:pt>
                <c:pt idx="1207">
                  <c:v>227.26</c:v>
                </c:pt>
                <c:pt idx="1208">
                  <c:v>226.98</c:v>
                </c:pt>
                <c:pt idx="1209">
                  <c:v>226.71</c:v>
                </c:pt>
                <c:pt idx="1210">
                  <c:v>226.44</c:v>
                </c:pt>
                <c:pt idx="1211">
                  <c:v>226.17</c:v>
                </c:pt>
                <c:pt idx="1212">
                  <c:v>225.9</c:v>
                </c:pt>
                <c:pt idx="1213">
                  <c:v>225.63</c:v>
                </c:pt>
                <c:pt idx="1214">
                  <c:v>225.37</c:v>
                </c:pt>
                <c:pt idx="1215">
                  <c:v>225.11</c:v>
                </c:pt>
                <c:pt idx="1216">
                  <c:v>224.85</c:v>
                </c:pt>
                <c:pt idx="1217">
                  <c:v>224.59</c:v>
                </c:pt>
                <c:pt idx="1218">
                  <c:v>224.33</c:v>
                </c:pt>
                <c:pt idx="1219">
                  <c:v>224.07</c:v>
                </c:pt>
                <c:pt idx="1220">
                  <c:v>223.82</c:v>
                </c:pt>
                <c:pt idx="1221">
                  <c:v>223.57</c:v>
                </c:pt>
                <c:pt idx="1222">
                  <c:v>223.31</c:v>
                </c:pt>
                <c:pt idx="1223">
                  <c:v>223.07</c:v>
                </c:pt>
                <c:pt idx="1224">
                  <c:v>222.82</c:v>
                </c:pt>
                <c:pt idx="1225">
                  <c:v>222.57</c:v>
                </c:pt>
                <c:pt idx="1226">
                  <c:v>222.33</c:v>
                </c:pt>
                <c:pt idx="1227">
                  <c:v>222.08</c:v>
                </c:pt>
                <c:pt idx="1228">
                  <c:v>221.84</c:v>
                </c:pt>
                <c:pt idx="1229">
                  <c:v>221.6</c:v>
                </c:pt>
                <c:pt idx="1230">
                  <c:v>221.36</c:v>
                </c:pt>
                <c:pt idx="1231">
                  <c:v>221.13</c:v>
                </c:pt>
                <c:pt idx="1232">
                  <c:v>220.89</c:v>
                </c:pt>
                <c:pt idx="1233">
                  <c:v>220.66</c:v>
                </c:pt>
                <c:pt idx="1234">
                  <c:v>220.42</c:v>
                </c:pt>
                <c:pt idx="1235">
                  <c:v>220.19</c:v>
                </c:pt>
                <c:pt idx="1236">
                  <c:v>219.96</c:v>
                </c:pt>
                <c:pt idx="1237">
                  <c:v>219.73</c:v>
                </c:pt>
                <c:pt idx="1238">
                  <c:v>219.51</c:v>
                </c:pt>
                <c:pt idx="1239">
                  <c:v>219.28</c:v>
                </c:pt>
                <c:pt idx="1240">
                  <c:v>219.06</c:v>
                </c:pt>
                <c:pt idx="1241">
                  <c:v>218.83</c:v>
                </c:pt>
                <c:pt idx="1242">
                  <c:v>218.61</c:v>
                </c:pt>
                <c:pt idx="1243">
                  <c:v>218.39</c:v>
                </c:pt>
                <c:pt idx="1244">
                  <c:v>218.17</c:v>
                </c:pt>
                <c:pt idx="1245">
                  <c:v>217.95</c:v>
                </c:pt>
                <c:pt idx="1246">
                  <c:v>217.74</c:v>
                </c:pt>
                <c:pt idx="1247">
                  <c:v>217.52</c:v>
                </c:pt>
                <c:pt idx="1248">
                  <c:v>217.31</c:v>
                </c:pt>
                <c:pt idx="1249">
                  <c:v>217.09</c:v>
                </c:pt>
                <c:pt idx="1250">
                  <c:v>216.88</c:v>
                </c:pt>
                <c:pt idx="1251">
                  <c:v>216.67</c:v>
                </c:pt>
                <c:pt idx="1252">
                  <c:v>216.46</c:v>
                </c:pt>
                <c:pt idx="1253">
                  <c:v>216.25</c:v>
                </c:pt>
                <c:pt idx="1254">
                  <c:v>216.05</c:v>
                </c:pt>
                <c:pt idx="1255">
                  <c:v>215.84</c:v>
                </c:pt>
                <c:pt idx="1256">
                  <c:v>215.64</c:v>
                </c:pt>
                <c:pt idx="1257">
                  <c:v>215.43</c:v>
                </c:pt>
                <c:pt idx="1258">
                  <c:v>215.23</c:v>
                </c:pt>
                <c:pt idx="1259">
                  <c:v>215.03</c:v>
                </c:pt>
                <c:pt idx="1260">
                  <c:v>214.83</c:v>
                </c:pt>
                <c:pt idx="1261">
                  <c:v>214.63</c:v>
                </c:pt>
                <c:pt idx="1262">
                  <c:v>214.43</c:v>
                </c:pt>
                <c:pt idx="1263">
                  <c:v>214.24</c:v>
                </c:pt>
                <c:pt idx="1264">
                  <c:v>214.04</c:v>
                </c:pt>
                <c:pt idx="1265">
                  <c:v>213.85</c:v>
                </c:pt>
                <c:pt idx="1266">
                  <c:v>213.65</c:v>
                </c:pt>
                <c:pt idx="1267">
                  <c:v>213.46</c:v>
                </c:pt>
                <c:pt idx="1268">
                  <c:v>213.27</c:v>
                </c:pt>
                <c:pt idx="1269">
                  <c:v>213.08</c:v>
                </c:pt>
                <c:pt idx="1270">
                  <c:v>212.89</c:v>
                </c:pt>
                <c:pt idx="1271">
                  <c:v>212.7</c:v>
                </c:pt>
                <c:pt idx="1272">
                  <c:v>212.51</c:v>
                </c:pt>
                <c:pt idx="1273">
                  <c:v>212.33</c:v>
                </c:pt>
                <c:pt idx="1274">
                  <c:v>212.14</c:v>
                </c:pt>
                <c:pt idx="1275">
                  <c:v>211.96</c:v>
                </c:pt>
                <c:pt idx="1276">
                  <c:v>211.77</c:v>
                </c:pt>
                <c:pt idx="1277">
                  <c:v>211.59</c:v>
                </c:pt>
                <c:pt idx="1278">
                  <c:v>211.41</c:v>
                </c:pt>
                <c:pt idx="1279">
                  <c:v>211.23</c:v>
                </c:pt>
                <c:pt idx="1280">
                  <c:v>211.05</c:v>
                </c:pt>
                <c:pt idx="1281">
                  <c:v>210.87</c:v>
                </c:pt>
                <c:pt idx="1282">
                  <c:v>210.69</c:v>
                </c:pt>
                <c:pt idx="1283">
                  <c:v>210.51</c:v>
                </c:pt>
                <c:pt idx="1284">
                  <c:v>210.34</c:v>
                </c:pt>
                <c:pt idx="1285">
                  <c:v>210.16</c:v>
                </c:pt>
                <c:pt idx="1286">
                  <c:v>209.99</c:v>
                </c:pt>
                <c:pt idx="1287">
                  <c:v>209.81</c:v>
                </c:pt>
                <c:pt idx="1288">
                  <c:v>209.64</c:v>
                </c:pt>
                <c:pt idx="1289">
                  <c:v>209.47</c:v>
                </c:pt>
                <c:pt idx="1290">
                  <c:v>209.3</c:v>
                </c:pt>
                <c:pt idx="1291">
                  <c:v>209.13</c:v>
                </c:pt>
                <c:pt idx="1292">
                  <c:v>208.96</c:v>
                </c:pt>
                <c:pt idx="1293">
                  <c:v>208.79</c:v>
                </c:pt>
                <c:pt idx="1294">
                  <c:v>208.62</c:v>
                </c:pt>
                <c:pt idx="1295">
                  <c:v>208.46</c:v>
                </c:pt>
                <c:pt idx="1296">
                  <c:v>208.29</c:v>
                </c:pt>
                <c:pt idx="1297">
                  <c:v>208.12</c:v>
                </c:pt>
                <c:pt idx="1298">
                  <c:v>207.96</c:v>
                </c:pt>
                <c:pt idx="1299">
                  <c:v>207.8</c:v>
                </c:pt>
                <c:pt idx="1300">
                  <c:v>207.63</c:v>
                </c:pt>
                <c:pt idx="1301">
                  <c:v>207.47</c:v>
                </c:pt>
                <c:pt idx="1302">
                  <c:v>207.31</c:v>
                </c:pt>
                <c:pt idx="1303">
                  <c:v>207.15</c:v>
                </c:pt>
                <c:pt idx="1304">
                  <c:v>206.99</c:v>
                </c:pt>
                <c:pt idx="1305">
                  <c:v>206.83</c:v>
                </c:pt>
                <c:pt idx="1306">
                  <c:v>206.67</c:v>
                </c:pt>
                <c:pt idx="1307">
                  <c:v>206.51</c:v>
                </c:pt>
                <c:pt idx="1308">
                  <c:v>206.36</c:v>
                </c:pt>
                <c:pt idx="1309">
                  <c:v>206.2</c:v>
                </c:pt>
                <c:pt idx="1310">
                  <c:v>206.04</c:v>
                </c:pt>
                <c:pt idx="1311">
                  <c:v>205.89</c:v>
                </c:pt>
                <c:pt idx="1312">
                  <c:v>205.74</c:v>
                </c:pt>
                <c:pt idx="1313">
                  <c:v>205.58</c:v>
                </c:pt>
                <c:pt idx="1314">
                  <c:v>205.43</c:v>
                </c:pt>
                <c:pt idx="1315">
                  <c:v>205.28</c:v>
                </c:pt>
                <c:pt idx="1316">
                  <c:v>205.13</c:v>
                </c:pt>
                <c:pt idx="1317">
                  <c:v>204.98</c:v>
                </c:pt>
                <c:pt idx="1318">
                  <c:v>204.83</c:v>
                </c:pt>
                <c:pt idx="1319">
                  <c:v>204.68</c:v>
                </c:pt>
                <c:pt idx="1320">
                  <c:v>204.53</c:v>
                </c:pt>
                <c:pt idx="1321">
                  <c:v>204.38</c:v>
                </c:pt>
                <c:pt idx="1322">
                  <c:v>204.23</c:v>
                </c:pt>
                <c:pt idx="1323">
                  <c:v>204.09</c:v>
                </c:pt>
                <c:pt idx="1324">
                  <c:v>203.94</c:v>
                </c:pt>
                <c:pt idx="1325">
                  <c:v>203.79</c:v>
                </c:pt>
                <c:pt idx="1326">
                  <c:v>203.65</c:v>
                </c:pt>
                <c:pt idx="1327">
                  <c:v>203.5</c:v>
                </c:pt>
                <c:pt idx="1328">
                  <c:v>203.36</c:v>
                </c:pt>
                <c:pt idx="1329">
                  <c:v>203.22</c:v>
                </c:pt>
                <c:pt idx="1330">
                  <c:v>203.22</c:v>
                </c:pt>
                <c:pt idx="1331">
                  <c:v>203.09</c:v>
                </c:pt>
                <c:pt idx="1332">
                  <c:v>202.98</c:v>
                </c:pt>
                <c:pt idx="1333">
                  <c:v>202.92</c:v>
                </c:pt>
                <c:pt idx="1334">
                  <c:v>202.9</c:v>
                </c:pt>
                <c:pt idx="1335">
                  <c:v>202.93</c:v>
                </c:pt>
                <c:pt idx="1336">
                  <c:v>203</c:v>
                </c:pt>
                <c:pt idx="1337">
                  <c:v>203.1</c:v>
                </c:pt>
                <c:pt idx="1338">
                  <c:v>203.24</c:v>
                </c:pt>
                <c:pt idx="1339">
                  <c:v>203.4</c:v>
                </c:pt>
                <c:pt idx="1340">
                  <c:v>203.59</c:v>
                </c:pt>
                <c:pt idx="1341">
                  <c:v>203.81</c:v>
                </c:pt>
                <c:pt idx="1342">
                  <c:v>204.04</c:v>
                </c:pt>
                <c:pt idx="1343">
                  <c:v>204.29</c:v>
                </c:pt>
                <c:pt idx="1344">
                  <c:v>204.56</c:v>
                </c:pt>
                <c:pt idx="1345">
                  <c:v>204.84</c:v>
                </c:pt>
                <c:pt idx="1346">
                  <c:v>205.13</c:v>
                </c:pt>
                <c:pt idx="1347">
                  <c:v>205.44</c:v>
                </c:pt>
                <c:pt idx="1348">
                  <c:v>205.76</c:v>
                </c:pt>
                <c:pt idx="1349">
                  <c:v>206.08</c:v>
                </c:pt>
                <c:pt idx="1350">
                  <c:v>206.42</c:v>
                </c:pt>
                <c:pt idx="1351">
                  <c:v>206.76</c:v>
                </c:pt>
                <c:pt idx="1352">
                  <c:v>207.11</c:v>
                </c:pt>
                <c:pt idx="1353">
                  <c:v>207.47</c:v>
                </c:pt>
                <c:pt idx="1354">
                  <c:v>207.83</c:v>
                </c:pt>
                <c:pt idx="1355">
                  <c:v>208.2</c:v>
                </c:pt>
                <c:pt idx="1356">
                  <c:v>208.58</c:v>
                </c:pt>
                <c:pt idx="1357">
                  <c:v>208.95</c:v>
                </c:pt>
                <c:pt idx="1358">
                  <c:v>209.33</c:v>
                </c:pt>
                <c:pt idx="1359">
                  <c:v>209.72</c:v>
                </c:pt>
                <c:pt idx="1360">
                  <c:v>210.11</c:v>
                </c:pt>
                <c:pt idx="1361">
                  <c:v>210.5</c:v>
                </c:pt>
                <c:pt idx="1362">
                  <c:v>210.89</c:v>
                </c:pt>
                <c:pt idx="1363">
                  <c:v>211.28</c:v>
                </c:pt>
                <c:pt idx="1364">
                  <c:v>211.68</c:v>
                </c:pt>
                <c:pt idx="1365">
                  <c:v>212.08</c:v>
                </c:pt>
                <c:pt idx="1366">
                  <c:v>212.47</c:v>
                </c:pt>
                <c:pt idx="1367">
                  <c:v>212.87</c:v>
                </c:pt>
                <c:pt idx="1368">
                  <c:v>213.27</c:v>
                </c:pt>
                <c:pt idx="1369">
                  <c:v>213.67</c:v>
                </c:pt>
                <c:pt idx="1370">
                  <c:v>214.07</c:v>
                </c:pt>
                <c:pt idx="1371">
                  <c:v>214.47</c:v>
                </c:pt>
                <c:pt idx="1372">
                  <c:v>214.87</c:v>
                </c:pt>
                <c:pt idx="1373">
                  <c:v>215.27</c:v>
                </c:pt>
                <c:pt idx="1374">
                  <c:v>215.67</c:v>
                </c:pt>
                <c:pt idx="1375">
                  <c:v>216.07</c:v>
                </c:pt>
                <c:pt idx="1376">
                  <c:v>216.46</c:v>
                </c:pt>
                <c:pt idx="1377">
                  <c:v>216.86</c:v>
                </c:pt>
                <c:pt idx="1378">
                  <c:v>217.25</c:v>
                </c:pt>
                <c:pt idx="1379">
                  <c:v>217.65</c:v>
                </c:pt>
                <c:pt idx="1380">
                  <c:v>218.04</c:v>
                </c:pt>
                <c:pt idx="1381">
                  <c:v>218.43</c:v>
                </c:pt>
                <c:pt idx="1382">
                  <c:v>218.82</c:v>
                </c:pt>
                <c:pt idx="1383">
                  <c:v>219.21</c:v>
                </c:pt>
                <c:pt idx="1384">
                  <c:v>219.59</c:v>
                </c:pt>
                <c:pt idx="1385">
                  <c:v>219.97</c:v>
                </c:pt>
                <c:pt idx="1386">
                  <c:v>220.35</c:v>
                </c:pt>
                <c:pt idx="1387">
                  <c:v>220.73</c:v>
                </c:pt>
                <c:pt idx="1388">
                  <c:v>221.11</c:v>
                </c:pt>
                <c:pt idx="1389">
                  <c:v>221.49</c:v>
                </c:pt>
                <c:pt idx="1390">
                  <c:v>221.86</c:v>
                </c:pt>
                <c:pt idx="1391">
                  <c:v>222.23</c:v>
                </c:pt>
                <c:pt idx="1392">
                  <c:v>222.6</c:v>
                </c:pt>
                <c:pt idx="1393">
                  <c:v>222.96</c:v>
                </c:pt>
                <c:pt idx="1394">
                  <c:v>223.32</c:v>
                </c:pt>
                <c:pt idx="1395">
                  <c:v>223.68</c:v>
                </c:pt>
                <c:pt idx="1396">
                  <c:v>224.04</c:v>
                </c:pt>
                <c:pt idx="1397">
                  <c:v>224.4</c:v>
                </c:pt>
                <c:pt idx="1398">
                  <c:v>224.75</c:v>
                </c:pt>
                <c:pt idx="1399">
                  <c:v>225.1</c:v>
                </c:pt>
                <c:pt idx="1400">
                  <c:v>225.45</c:v>
                </c:pt>
                <c:pt idx="1401">
                  <c:v>225.79</c:v>
                </c:pt>
                <c:pt idx="1402">
                  <c:v>226.13</c:v>
                </c:pt>
                <c:pt idx="1403">
                  <c:v>226.47</c:v>
                </c:pt>
                <c:pt idx="1404">
                  <c:v>226.81</c:v>
                </c:pt>
                <c:pt idx="1405">
                  <c:v>227.14</c:v>
                </c:pt>
                <c:pt idx="1406">
                  <c:v>227.47</c:v>
                </c:pt>
                <c:pt idx="1407">
                  <c:v>227.8</c:v>
                </c:pt>
                <c:pt idx="1408">
                  <c:v>228.12</c:v>
                </c:pt>
                <c:pt idx="1409">
                  <c:v>228.45</c:v>
                </c:pt>
                <c:pt idx="1410">
                  <c:v>228.77</c:v>
                </c:pt>
                <c:pt idx="1411">
                  <c:v>229.08</c:v>
                </c:pt>
                <c:pt idx="1412">
                  <c:v>229.4</c:v>
                </c:pt>
                <c:pt idx="1413">
                  <c:v>229.71</c:v>
                </c:pt>
                <c:pt idx="1414">
                  <c:v>230.02</c:v>
                </c:pt>
                <c:pt idx="1415">
                  <c:v>230.32</c:v>
                </c:pt>
                <c:pt idx="1416">
                  <c:v>230.62</c:v>
                </c:pt>
                <c:pt idx="1417">
                  <c:v>230.92</c:v>
                </c:pt>
                <c:pt idx="1418">
                  <c:v>231.22</c:v>
                </c:pt>
                <c:pt idx="1419">
                  <c:v>231.51</c:v>
                </c:pt>
                <c:pt idx="1420">
                  <c:v>231.8</c:v>
                </c:pt>
                <c:pt idx="1421">
                  <c:v>232.09</c:v>
                </c:pt>
                <c:pt idx="1422">
                  <c:v>232.38</c:v>
                </c:pt>
                <c:pt idx="1423">
                  <c:v>232.66</c:v>
                </c:pt>
                <c:pt idx="1424">
                  <c:v>232.94</c:v>
                </c:pt>
                <c:pt idx="1425">
                  <c:v>233.22</c:v>
                </c:pt>
                <c:pt idx="1426">
                  <c:v>233.49</c:v>
                </c:pt>
                <c:pt idx="1427">
                  <c:v>233.76</c:v>
                </c:pt>
                <c:pt idx="1428">
                  <c:v>234.03</c:v>
                </c:pt>
                <c:pt idx="1429">
                  <c:v>234.3</c:v>
                </c:pt>
                <c:pt idx="1430">
                  <c:v>234.56</c:v>
                </c:pt>
                <c:pt idx="1431">
                  <c:v>234.82</c:v>
                </c:pt>
                <c:pt idx="1432">
                  <c:v>235.08</c:v>
                </c:pt>
                <c:pt idx="1433">
                  <c:v>235.34</c:v>
                </c:pt>
                <c:pt idx="1434">
                  <c:v>235.59</c:v>
                </c:pt>
                <c:pt idx="1435">
                  <c:v>235.84</c:v>
                </c:pt>
                <c:pt idx="1436">
                  <c:v>236.09</c:v>
                </c:pt>
                <c:pt idx="1437">
                  <c:v>236.33</c:v>
                </c:pt>
                <c:pt idx="1438">
                  <c:v>236.57</c:v>
                </c:pt>
                <c:pt idx="1439">
                  <c:v>236.81</c:v>
                </c:pt>
                <c:pt idx="1440">
                  <c:v>237.05</c:v>
                </c:pt>
                <c:pt idx="1441">
                  <c:v>237.28</c:v>
                </c:pt>
                <c:pt idx="1442">
                  <c:v>237.52</c:v>
                </c:pt>
                <c:pt idx="1443">
                  <c:v>237.75</c:v>
                </c:pt>
                <c:pt idx="1444">
                  <c:v>237.97</c:v>
                </c:pt>
                <c:pt idx="1445">
                  <c:v>238.2</c:v>
                </c:pt>
                <c:pt idx="1446">
                  <c:v>238.42</c:v>
                </c:pt>
                <c:pt idx="1447">
                  <c:v>238.64</c:v>
                </c:pt>
                <c:pt idx="1448">
                  <c:v>238.86</c:v>
                </c:pt>
                <c:pt idx="1449">
                  <c:v>239.07</c:v>
                </c:pt>
                <c:pt idx="1450">
                  <c:v>239.29</c:v>
                </c:pt>
                <c:pt idx="1451">
                  <c:v>239.5</c:v>
                </c:pt>
                <c:pt idx="1452">
                  <c:v>239.7</c:v>
                </c:pt>
                <c:pt idx="1453">
                  <c:v>239.91</c:v>
                </c:pt>
                <c:pt idx="1454">
                  <c:v>240.11</c:v>
                </c:pt>
                <c:pt idx="1455">
                  <c:v>240.32</c:v>
                </c:pt>
                <c:pt idx="1456">
                  <c:v>240.52</c:v>
                </c:pt>
                <c:pt idx="1457">
                  <c:v>240.71</c:v>
                </c:pt>
                <c:pt idx="1458">
                  <c:v>240.91</c:v>
                </c:pt>
                <c:pt idx="1459">
                  <c:v>241.1</c:v>
                </c:pt>
                <c:pt idx="1460">
                  <c:v>241.29</c:v>
                </c:pt>
                <c:pt idx="1461">
                  <c:v>241.48</c:v>
                </c:pt>
                <c:pt idx="1462">
                  <c:v>241.67</c:v>
                </c:pt>
                <c:pt idx="1463">
                  <c:v>241.85</c:v>
                </c:pt>
                <c:pt idx="1464">
                  <c:v>242.03</c:v>
                </c:pt>
                <c:pt idx="1465">
                  <c:v>242.21</c:v>
                </c:pt>
                <c:pt idx="1466">
                  <c:v>242.39</c:v>
                </c:pt>
                <c:pt idx="1467">
                  <c:v>242.57</c:v>
                </c:pt>
                <c:pt idx="1468">
                  <c:v>242.74</c:v>
                </c:pt>
                <c:pt idx="1469">
                  <c:v>242.91</c:v>
                </c:pt>
                <c:pt idx="1470">
                  <c:v>243.08</c:v>
                </c:pt>
                <c:pt idx="1471">
                  <c:v>243.25</c:v>
                </c:pt>
                <c:pt idx="1472">
                  <c:v>243.42</c:v>
                </c:pt>
                <c:pt idx="1473">
                  <c:v>243.58</c:v>
                </c:pt>
                <c:pt idx="1474">
                  <c:v>243.75</c:v>
                </c:pt>
                <c:pt idx="1475">
                  <c:v>243.91</c:v>
                </c:pt>
                <c:pt idx="1476">
                  <c:v>244.07</c:v>
                </c:pt>
                <c:pt idx="1477">
                  <c:v>244.22</c:v>
                </c:pt>
                <c:pt idx="1478">
                  <c:v>244.38</c:v>
                </c:pt>
                <c:pt idx="1479">
                  <c:v>244.53</c:v>
                </c:pt>
                <c:pt idx="1480">
                  <c:v>244.69</c:v>
                </c:pt>
                <c:pt idx="1481">
                  <c:v>244.84</c:v>
                </c:pt>
                <c:pt idx="1482">
                  <c:v>244.99</c:v>
                </c:pt>
                <c:pt idx="1483">
                  <c:v>245.13</c:v>
                </c:pt>
                <c:pt idx="1484">
                  <c:v>245.28</c:v>
                </c:pt>
                <c:pt idx="1485">
                  <c:v>245.42</c:v>
                </c:pt>
                <c:pt idx="1486">
                  <c:v>245.56</c:v>
                </c:pt>
                <c:pt idx="1487">
                  <c:v>245.71</c:v>
                </c:pt>
                <c:pt idx="1488">
                  <c:v>245.84</c:v>
                </c:pt>
                <c:pt idx="1489">
                  <c:v>245.98</c:v>
                </c:pt>
                <c:pt idx="1490">
                  <c:v>246.12</c:v>
                </c:pt>
                <c:pt idx="1491">
                  <c:v>246.25</c:v>
                </c:pt>
                <c:pt idx="1492">
                  <c:v>246.39</c:v>
                </c:pt>
                <c:pt idx="1493">
                  <c:v>246.52</c:v>
                </c:pt>
                <c:pt idx="1494">
                  <c:v>246.65</c:v>
                </c:pt>
                <c:pt idx="1495">
                  <c:v>246.78</c:v>
                </c:pt>
                <c:pt idx="1496">
                  <c:v>246.9</c:v>
                </c:pt>
                <c:pt idx="1497">
                  <c:v>247.03</c:v>
                </c:pt>
                <c:pt idx="1498">
                  <c:v>247.16</c:v>
                </c:pt>
                <c:pt idx="1499">
                  <c:v>247.28</c:v>
                </c:pt>
                <c:pt idx="1500">
                  <c:v>247.4</c:v>
                </c:pt>
                <c:pt idx="1501">
                  <c:v>247.52</c:v>
                </c:pt>
                <c:pt idx="1502">
                  <c:v>247.64</c:v>
                </c:pt>
                <c:pt idx="1503">
                  <c:v>247.76</c:v>
                </c:pt>
                <c:pt idx="1504">
                  <c:v>247.88</c:v>
                </c:pt>
                <c:pt idx="1505">
                  <c:v>247.99</c:v>
                </c:pt>
                <c:pt idx="1506">
                  <c:v>248.11</c:v>
                </c:pt>
                <c:pt idx="1507">
                  <c:v>248.22</c:v>
                </c:pt>
                <c:pt idx="1508">
                  <c:v>248.33</c:v>
                </c:pt>
                <c:pt idx="1509">
                  <c:v>248.44</c:v>
                </c:pt>
                <c:pt idx="1510">
                  <c:v>248.55</c:v>
                </c:pt>
                <c:pt idx="1511">
                  <c:v>248.66</c:v>
                </c:pt>
                <c:pt idx="1512">
                  <c:v>248.76</c:v>
                </c:pt>
                <c:pt idx="1513">
                  <c:v>248.87</c:v>
                </c:pt>
                <c:pt idx="1514">
                  <c:v>248.98</c:v>
                </c:pt>
                <c:pt idx="1515">
                  <c:v>249.08</c:v>
                </c:pt>
                <c:pt idx="1516">
                  <c:v>249.18</c:v>
                </c:pt>
                <c:pt idx="1517">
                  <c:v>249.28</c:v>
                </c:pt>
                <c:pt idx="1518">
                  <c:v>249.38</c:v>
                </c:pt>
                <c:pt idx="1519">
                  <c:v>249.48</c:v>
                </c:pt>
                <c:pt idx="1520">
                  <c:v>249.58</c:v>
                </c:pt>
                <c:pt idx="1521">
                  <c:v>249.68</c:v>
                </c:pt>
                <c:pt idx="1522">
                  <c:v>249.78</c:v>
                </c:pt>
                <c:pt idx="1523">
                  <c:v>249.87</c:v>
                </c:pt>
                <c:pt idx="1524">
                  <c:v>249.97</c:v>
                </c:pt>
                <c:pt idx="1525">
                  <c:v>250.06</c:v>
                </c:pt>
                <c:pt idx="1526">
                  <c:v>250.15</c:v>
                </c:pt>
                <c:pt idx="1527">
                  <c:v>250.24</c:v>
                </c:pt>
                <c:pt idx="1528">
                  <c:v>250.33</c:v>
                </c:pt>
                <c:pt idx="1529">
                  <c:v>250.42</c:v>
                </c:pt>
                <c:pt idx="1530">
                  <c:v>250.51</c:v>
                </c:pt>
                <c:pt idx="1531">
                  <c:v>250.6</c:v>
                </c:pt>
                <c:pt idx="1532">
                  <c:v>250.69</c:v>
                </c:pt>
                <c:pt idx="1533">
                  <c:v>250.77</c:v>
                </c:pt>
                <c:pt idx="1534">
                  <c:v>250.86</c:v>
                </c:pt>
                <c:pt idx="1535">
                  <c:v>250.94</c:v>
                </c:pt>
                <c:pt idx="1536">
                  <c:v>251.03</c:v>
                </c:pt>
                <c:pt idx="1537">
                  <c:v>251.11</c:v>
                </c:pt>
                <c:pt idx="1538">
                  <c:v>251.19</c:v>
                </c:pt>
                <c:pt idx="1539">
                  <c:v>251.27</c:v>
                </c:pt>
                <c:pt idx="1540">
                  <c:v>251.35</c:v>
                </c:pt>
                <c:pt idx="1541">
                  <c:v>251.43</c:v>
                </c:pt>
                <c:pt idx="1542">
                  <c:v>251.51</c:v>
                </c:pt>
                <c:pt idx="1543">
                  <c:v>251.59</c:v>
                </c:pt>
                <c:pt idx="1544">
                  <c:v>251.66</c:v>
                </c:pt>
                <c:pt idx="1545">
                  <c:v>251.74</c:v>
                </c:pt>
                <c:pt idx="1546">
                  <c:v>251.82</c:v>
                </c:pt>
                <c:pt idx="1547">
                  <c:v>251.89</c:v>
                </c:pt>
                <c:pt idx="1548">
                  <c:v>251.96</c:v>
                </c:pt>
                <c:pt idx="1549">
                  <c:v>252.04</c:v>
                </c:pt>
                <c:pt idx="1550">
                  <c:v>252.11</c:v>
                </c:pt>
                <c:pt idx="1551">
                  <c:v>252.18</c:v>
                </c:pt>
                <c:pt idx="1552">
                  <c:v>252.25</c:v>
                </c:pt>
                <c:pt idx="1553">
                  <c:v>252.32</c:v>
                </c:pt>
                <c:pt idx="1554">
                  <c:v>252.39</c:v>
                </c:pt>
                <c:pt idx="1555">
                  <c:v>252.46</c:v>
                </c:pt>
                <c:pt idx="1556">
                  <c:v>252.53</c:v>
                </c:pt>
                <c:pt idx="1557">
                  <c:v>252.6</c:v>
                </c:pt>
                <c:pt idx="1558">
                  <c:v>252.67</c:v>
                </c:pt>
                <c:pt idx="1559">
                  <c:v>252.73</c:v>
                </c:pt>
                <c:pt idx="1560">
                  <c:v>252.8</c:v>
                </c:pt>
                <c:pt idx="1561">
                  <c:v>252.86</c:v>
                </c:pt>
                <c:pt idx="1562">
                  <c:v>252.93</c:v>
                </c:pt>
                <c:pt idx="1563">
                  <c:v>252.99</c:v>
                </c:pt>
                <c:pt idx="1564">
                  <c:v>253.06</c:v>
                </c:pt>
                <c:pt idx="1565">
                  <c:v>253.12</c:v>
                </c:pt>
                <c:pt idx="1566">
                  <c:v>253.18</c:v>
                </c:pt>
                <c:pt idx="1567">
                  <c:v>253.24</c:v>
                </c:pt>
                <c:pt idx="1568">
                  <c:v>253.31</c:v>
                </c:pt>
                <c:pt idx="1569">
                  <c:v>253.37</c:v>
                </c:pt>
                <c:pt idx="1570">
                  <c:v>253.43</c:v>
                </c:pt>
                <c:pt idx="1571">
                  <c:v>253.49</c:v>
                </c:pt>
                <c:pt idx="1572">
                  <c:v>253.54</c:v>
                </c:pt>
                <c:pt idx="1573">
                  <c:v>253.6</c:v>
                </c:pt>
                <c:pt idx="1574">
                  <c:v>253.66</c:v>
                </c:pt>
                <c:pt idx="1575">
                  <c:v>253.72</c:v>
                </c:pt>
                <c:pt idx="1576">
                  <c:v>253.78</c:v>
                </c:pt>
                <c:pt idx="1577">
                  <c:v>253.83</c:v>
                </c:pt>
                <c:pt idx="1578">
                  <c:v>253.89</c:v>
                </c:pt>
                <c:pt idx="1579">
                  <c:v>253.94</c:v>
                </c:pt>
                <c:pt idx="1580">
                  <c:v>254</c:v>
                </c:pt>
                <c:pt idx="1581">
                  <c:v>254.05</c:v>
                </c:pt>
                <c:pt idx="1582">
                  <c:v>254.11</c:v>
                </c:pt>
                <c:pt idx="1583">
                  <c:v>254.16</c:v>
                </c:pt>
                <c:pt idx="1584">
                  <c:v>254.21</c:v>
                </c:pt>
                <c:pt idx="1585">
                  <c:v>254.26</c:v>
                </c:pt>
                <c:pt idx="1586">
                  <c:v>254.32</c:v>
                </c:pt>
                <c:pt idx="1587">
                  <c:v>254.37</c:v>
                </c:pt>
                <c:pt idx="1588">
                  <c:v>254.42</c:v>
                </c:pt>
                <c:pt idx="1589">
                  <c:v>254.47</c:v>
                </c:pt>
                <c:pt idx="1590">
                  <c:v>254.52</c:v>
                </c:pt>
                <c:pt idx="1591">
                  <c:v>254.57</c:v>
                </c:pt>
                <c:pt idx="1592">
                  <c:v>254.62</c:v>
                </c:pt>
                <c:pt idx="1593">
                  <c:v>254.67</c:v>
                </c:pt>
                <c:pt idx="1594">
                  <c:v>254.72</c:v>
                </c:pt>
                <c:pt idx="1595">
                  <c:v>254.77</c:v>
                </c:pt>
                <c:pt idx="1596">
                  <c:v>254.81</c:v>
                </c:pt>
                <c:pt idx="1597">
                  <c:v>254.86</c:v>
                </c:pt>
                <c:pt idx="1598">
                  <c:v>254.91</c:v>
                </c:pt>
                <c:pt idx="1599">
                  <c:v>254.96</c:v>
                </c:pt>
                <c:pt idx="1600">
                  <c:v>255</c:v>
                </c:pt>
                <c:pt idx="1601">
                  <c:v>255.05</c:v>
                </c:pt>
                <c:pt idx="1602">
                  <c:v>255.09</c:v>
                </c:pt>
                <c:pt idx="1603">
                  <c:v>255.14</c:v>
                </c:pt>
                <c:pt idx="1604">
                  <c:v>255.18</c:v>
                </c:pt>
                <c:pt idx="1605">
                  <c:v>255.23</c:v>
                </c:pt>
                <c:pt idx="1606">
                  <c:v>255.27</c:v>
                </c:pt>
                <c:pt idx="1607">
                  <c:v>255.32</c:v>
                </c:pt>
                <c:pt idx="1608">
                  <c:v>255.36</c:v>
                </c:pt>
                <c:pt idx="1609">
                  <c:v>255.4</c:v>
                </c:pt>
                <c:pt idx="1610">
                  <c:v>255.44</c:v>
                </c:pt>
                <c:pt idx="1611">
                  <c:v>255.49</c:v>
                </c:pt>
                <c:pt idx="1612">
                  <c:v>255.53</c:v>
                </c:pt>
                <c:pt idx="1613">
                  <c:v>255.57</c:v>
                </c:pt>
                <c:pt idx="1614">
                  <c:v>255.61</c:v>
                </c:pt>
                <c:pt idx="1615">
                  <c:v>255.65</c:v>
                </c:pt>
                <c:pt idx="1616">
                  <c:v>255.69</c:v>
                </c:pt>
                <c:pt idx="1617">
                  <c:v>255.73</c:v>
                </c:pt>
                <c:pt idx="1618">
                  <c:v>255.77</c:v>
                </c:pt>
                <c:pt idx="1619">
                  <c:v>255.81</c:v>
                </c:pt>
                <c:pt idx="1620">
                  <c:v>255.85</c:v>
                </c:pt>
                <c:pt idx="1621">
                  <c:v>255.89</c:v>
                </c:pt>
                <c:pt idx="1622">
                  <c:v>255.93</c:v>
                </c:pt>
                <c:pt idx="1623">
                  <c:v>255.97</c:v>
                </c:pt>
                <c:pt idx="1624">
                  <c:v>256.01</c:v>
                </c:pt>
                <c:pt idx="1625">
                  <c:v>256.04000000000002</c:v>
                </c:pt>
                <c:pt idx="1626">
                  <c:v>256.08</c:v>
                </c:pt>
                <c:pt idx="1627">
                  <c:v>256.12</c:v>
                </c:pt>
                <c:pt idx="1628">
                  <c:v>256.16000000000003</c:v>
                </c:pt>
                <c:pt idx="1629">
                  <c:v>256.19</c:v>
                </c:pt>
                <c:pt idx="1630">
                  <c:v>256.23</c:v>
                </c:pt>
                <c:pt idx="1631">
                  <c:v>256.26</c:v>
                </c:pt>
                <c:pt idx="1632">
                  <c:v>256.3</c:v>
                </c:pt>
                <c:pt idx="1633">
                  <c:v>256.33999999999997</c:v>
                </c:pt>
                <c:pt idx="1634">
                  <c:v>256.37</c:v>
                </c:pt>
                <c:pt idx="1635">
                  <c:v>256.41000000000003</c:v>
                </c:pt>
                <c:pt idx="1636">
                  <c:v>256.44</c:v>
                </c:pt>
                <c:pt idx="1637">
                  <c:v>256.48</c:v>
                </c:pt>
                <c:pt idx="1638">
                  <c:v>256.51</c:v>
                </c:pt>
                <c:pt idx="1639">
                  <c:v>256.54000000000002</c:v>
                </c:pt>
                <c:pt idx="1640">
                  <c:v>256.58</c:v>
                </c:pt>
                <c:pt idx="1641">
                  <c:v>256.61</c:v>
                </c:pt>
                <c:pt idx="1642">
                  <c:v>256.64999999999998</c:v>
                </c:pt>
                <c:pt idx="1643">
                  <c:v>256.68</c:v>
                </c:pt>
                <c:pt idx="1644">
                  <c:v>256.70999999999998</c:v>
                </c:pt>
                <c:pt idx="1645">
                  <c:v>256.74</c:v>
                </c:pt>
                <c:pt idx="1646">
                  <c:v>256.77999999999997</c:v>
                </c:pt>
                <c:pt idx="1647">
                  <c:v>256.81</c:v>
                </c:pt>
                <c:pt idx="1648">
                  <c:v>256.83999999999997</c:v>
                </c:pt>
                <c:pt idx="1649">
                  <c:v>256.87</c:v>
                </c:pt>
                <c:pt idx="1650">
                  <c:v>256.89999999999998</c:v>
                </c:pt>
                <c:pt idx="1651">
                  <c:v>256.93</c:v>
                </c:pt>
                <c:pt idx="1652">
                  <c:v>256.97000000000003</c:v>
                </c:pt>
                <c:pt idx="1653">
                  <c:v>257</c:v>
                </c:pt>
                <c:pt idx="1654">
                  <c:v>257.02999999999997</c:v>
                </c:pt>
                <c:pt idx="1655">
                  <c:v>257.06</c:v>
                </c:pt>
                <c:pt idx="1656">
                  <c:v>257.08999999999997</c:v>
                </c:pt>
                <c:pt idx="1657">
                  <c:v>257.12</c:v>
                </c:pt>
                <c:pt idx="1658">
                  <c:v>257.14999999999998</c:v>
                </c:pt>
                <c:pt idx="1659">
                  <c:v>257.18</c:v>
                </c:pt>
                <c:pt idx="1660">
                  <c:v>257.20999999999998</c:v>
                </c:pt>
                <c:pt idx="1661">
                  <c:v>257.24</c:v>
                </c:pt>
                <c:pt idx="1662">
                  <c:v>257.26</c:v>
                </c:pt>
                <c:pt idx="1663">
                  <c:v>257.29000000000002</c:v>
                </c:pt>
                <c:pt idx="1664">
                  <c:v>257.32</c:v>
                </c:pt>
                <c:pt idx="1665">
                  <c:v>257.35000000000002</c:v>
                </c:pt>
                <c:pt idx="1666">
                  <c:v>257.38</c:v>
                </c:pt>
                <c:pt idx="1667">
                  <c:v>257.41000000000003</c:v>
                </c:pt>
                <c:pt idx="1668">
                  <c:v>257.43</c:v>
                </c:pt>
                <c:pt idx="1669">
                  <c:v>257.43</c:v>
                </c:pt>
                <c:pt idx="1670">
                  <c:v>257.45</c:v>
                </c:pt>
                <c:pt idx="1671">
                  <c:v>257.44</c:v>
                </c:pt>
                <c:pt idx="1672">
                  <c:v>257.39</c:v>
                </c:pt>
                <c:pt idx="1673">
                  <c:v>257.3</c:v>
                </c:pt>
                <c:pt idx="1674">
                  <c:v>257.17</c:v>
                </c:pt>
                <c:pt idx="1675">
                  <c:v>257</c:v>
                </c:pt>
                <c:pt idx="1676">
                  <c:v>256.8</c:v>
                </c:pt>
                <c:pt idx="1677">
                  <c:v>256.56</c:v>
                </c:pt>
                <c:pt idx="1678">
                  <c:v>256.31</c:v>
                </c:pt>
                <c:pt idx="1679">
                  <c:v>256.02999999999997</c:v>
                </c:pt>
                <c:pt idx="1680">
                  <c:v>255.73</c:v>
                </c:pt>
                <c:pt idx="1681">
                  <c:v>255.42</c:v>
                </c:pt>
                <c:pt idx="1682">
                  <c:v>255.1</c:v>
                </c:pt>
                <c:pt idx="1683">
                  <c:v>254.76</c:v>
                </c:pt>
                <c:pt idx="1684">
                  <c:v>254.41</c:v>
                </c:pt>
                <c:pt idx="1685">
                  <c:v>254.06</c:v>
                </c:pt>
                <c:pt idx="1686">
                  <c:v>253.69</c:v>
                </c:pt>
                <c:pt idx="1687">
                  <c:v>253.32</c:v>
                </c:pt>
                <c:pt idx="1688">
                  <c:v>252.95</c:v>
                </c:pt>
                <c:pt idx="1689">
                  <c:v>252.56</c:v>
                </c:pt>
                <c:pt idx="1690">
                  <c:v>252.18</c:v>
                </c:pt>
                <c:pt idx="1691">
                  <c:v>251.79</c:v>
                </c:pt>
                <c:pt idx="1692">
                  <c:v>251.4</c:v>
                </c:pt>
                <c:pt idx="1693">
                  <c:v>251.01</c:v>
                </c:pt>
                <c:pt idx="1694">
                  <c:v>250.61</c:v>
                </c:pt>
                <c:pt idx="1695">
                  <c:v>250.21</c:v>
                </c:pt>
                <c:pt idx="1696">
                  <c:v>249.81</c:v>
                </c:pt>
                <c:pt idx="1697">
                  <c:v>249.42</c:v>
                </c:pt>
                <c:pt idx="1698">
                  <c:v>249.02</c:v>
                </c:pt>
                <c:pt idx="1699">
                  <c:v>248.62</c:v>
                </c:pt>
                <c:pt idx="1700">
                  <c:v>248.22</c:v>
                </c:pt>
                <c:pt idx="1701">
                  <c:v>247.82</c:v>
                </c:pt>
                <c:pt idx="1702">
                  <c:v>247.42</c:v>
                </c:pt>
                <c:pt idx="1703">
                  <c:v>247.02</c:v>
                </c:pt>
                <c:pt idx="1704">
                  <c:v>246.62</c:v>
                </c:pt>
                <c:pt idx="1705">
                  <c:v>246.23</c:v>
                </c:pt>
                <c:pt idx="1706">
                  <c:v>245.83</c:v>
                </c:pt>
                <c:pt idx="1707">
                  <c:v>245.44</c:v>
                </c:pt>
                <c:pt idx="1708">
                  <c:v>245.05</c:v>
                </c:pt>
                <c:pt idx="1709">
                  <c:v>244.65</c:v>
                </c:pt>
                <c:pt idx="1710">
                  <c:v>244.27</c:v>
                </c:pt>
                <c:pt idx="1711">
                  <c:v>243.88</c:v>
                </c:pt>
                <c:pt idx="1712">
                  <c:v>243.49</c:v>
                </c:pt>
                <c:pt idx="1713">
                  <c:v>243.11</c:v>
                </c:pt>
                <c:pt idx="1714">
                  <c:v>242.73</c:v>
                </c:pt>
                <c:pt idx="1715">
                  <c:v>242.35</c:v>
                </c:pt>
                <c:pt idx="1716">
                  <c:v>241.97</c:v>
                </c:pt>
                <c:pt idx="1717">
                  <c:v>241.59</c:v>
                </c:pt>
                <c:pt idx="1718">
                  <c:v>241.22</c:v>
                </c:pt>
                <c:pt idx="1719">
                  <c:v>240.85</c:v>
                </c:pt>
                <c:pt idx="1720">
                  <c:v>240.48</c:v>
                </c:pt>
                <c:pt idx="1721">
                  <c:v>240.11</c:v>
                </c:pt>
                <c:pt idx="1722">
                  <c:v>239.75</c:v>
                </c:pt>
                <c:pt idx="1723">
                  <c:v>239.39</c:v>
                </c:pt>
                <c:pt idx="1724">
                  <c:v>239.03</c:v>
                </c:pt>
                <c:pt idx="1725">
                  <c:v>238.67</c:v>
                </c:pt>
                <c:pt idx="1726">
                  <c:v>238.31</c:v>
                </c:pt>
                <c:pt idx="1727">
                  <c:v>237.96</c:v>
                </c:pt>
                <c:pt idx="1728">
                  <c:v>237.61</c:v>
                </c:pt>
                <c:pt idx="1729">
                  <c:v>237.26</c:v>
                </c:pt>
                <c:pt idx="1730">
                  <c:v>236.91</c:v>
                </c:pt>
                <c:pt idx="1731">
                  <c:v>236.57</c:v>
                </c:pt>
                <c:pt idx="1732">
                  <c:v>236.23</c:v>
                </c:pt>
                <c:pt idx="1733">
                  <c:v>235.89</c:v>
                </c:pt>
                <c:pt idx="1734">
                  <c:v>235.55</c:v>
                </c:pt>
                <c:pt idx="1735">
                  <c:v>235.22</c:v>
                </c:pt>
                <c:pt idx="1736">
                  <c:v>234.89</c:v>
                </c:pt>
                <c:pt idx="1737">
                  <c:v>234.56</c:v>
                </c:pt>
                <c:pt idx="1738">
                  <c:v>234.23</c:v>
                </c:pt>
                <c:pt idx="1739">
                  <c:v>233.9</c:v>
                </c:pt>
                <c:pt idx="1740">
                  <c:v>233.58</c:v>
                </c:pt>
                <c:pt idx="1741">
                  <c:v>233.26</c:v>
                </c:pt>
                <c:pt idx="1742">
                  <c:v>232.94</c:v>
                </c:pt>
                <c:pt idx="1743">
                  <c:v>232.62</c:v>
                </c:pt>
                <c:pt idx="1744">
                  <c:v>232.31</c:v>
                </c:pt>
                <c:pt idx="1745">
                  <c:v>232</c:v>
                </c:pt>
                <c:pt idx="1746">
                  <c:v>231.69</c:v>
                </c:pt>
                <c:pt idx="1747">
                  <c:v>231.38</c:v>
                </c:pt>
                <c:pt idx="1748">
                  <c:v>231.07</c:v>
                </c:pt>
                <c:pt idx="1749">
                  <c:v>230.77</c:v>
                </c:pt>
                <c:pt idx="1750">
                  <c:v>230.47</c:v>
                </c:pt>
                <c:pt idx="1751">
                  <c:v>230.17</c:v>
                </c:pt>
                <c:pt idx="1752">
                  <c:v>229.87</c:v>
                </c:pt>
                <c:pt idx="1753">
                  <c:v>229.58</c:v>
                </c:pt>
                <c:pt idx="1754">
                  <c:v>229.28</c:v>
                </c:pt>
                <c:pt idx="1755">
                  <c:v>228.99</c:v>
                </c:pt>
                <c:pt idx="1756">
                  <c:v>228.7</c:v>
                </c:pt>
                <c:pt idx="1757">
                  <c:v>228.41</c:v>
                </c:pt>
                <c:pt idx="1758">
                  <c:v>228.13</c:v>
                </c:pt>
                <c:pt idx="1759">
                  <c:v>227.84</c:v>
                </c:pt>
                <c:pt idx="1760">
                  <c:v>227.56</c:v>
                </c:pt>
                <c:pt idx="1761">
                  <c:v>227.28</c:v>
                </c:pt>
                <c:pt idx="1762">
                  <c:v>227</c:v>
                </c:pt>
                <c:pt idx="1763">
                  <c:v>226.73</c:v>
                </c:pt>
                <c:pt idx="1764">
                  <c:v>226.45</c:v>
                </c:pt>
                <c:pt idx="1765">
                  <c:v>226.18</c:v>
                </c:pt>
                <c:pt idx="1766">
                  <c:v>225.91</c:v>
                </c:pt>
                <c:pt idx="1767">
                  <c:v>225.64</c:v>
                </c:pt>
                <c:pt idx="1768">
                  <c:v>225.37</c:v>
                </c:pt>
                <c:pt idx="1769">
                  <c:v>225.11</c:v>
                </c:pt>
                <c:pt idx="1770">
                  <c:v>224.85</c:v>
                </c:pt>
                <c:pt idx="1771">
                  <c:v>224.58</c:v>
                </c:pt>
                <c:pt idx="1772">
                  <c:v>224.32</c:v>
                </c:pt>
                <c:pt idx="1773">
                  <c:v>224.07</c:v>
                </c:pt>
                <c:pt idx="1774">
                  <c:v>223.81</c:v>
                </c:pt>
                <c:pt idx="1775">
                  <c:v>223.55</c:v>
                </c:pt>
                <c:pt idx="1776">
                  <c:v>223.3</c:v>
                </c:pt>
                <c:pt idx="1777">
                  <c:v>223.05</c:v>
                </c:pt>
                <c:pt idx="1778">
                  <c:v>222.8</c:v>
                </c:pt>
                <c:pt idx="1779">
                  <c:v>222.55</c:v>
                </c:pt>
                <c:pt idx="1780">
                  <c:v>222.3</c:v>
                </c:pt>
                <c:pt idx="1781">
                  <c:v>222.06</c:v>
                </c:pt>
                <c:pt idx="1782">
                  <c:v>221.81</c:v>
                </c:pt>
                <c:pt idx="1783">
                  <c:v>221.57</c:v>
                </c:pt>
                <c:pt idx="1784">
                  <c:v>221.33</c:v>
                </c:pt>
                <c:pt idx="1785">
                  <c:v>221.09</c:v>
                </c:pt>
                <c:pt idx="1786">
                  <c:v>220.85</c:v>
                </c:pt>
                <c:pt idx="1787">
                  <c:v>220.62</c:v>
                </c:pt>
                <c:pt idx="1788">
                  <c:v>220.38</c:v>
                </c:pt>
                <c:pt idx="1789">
                  <c:v>220.15</c:v>
                </c:pt>
                <c:pt idx="1790">
                  <c:v>219.92</c:v>
                </c:pt>
                <c:pt idx="1791">
                  <c:v>219.69</c:v>
                </c:pt>
                <c:pt idx="1792">
                  <c:v>219.46</c:v>
                </c:pt>
                <c:pt idx="1793">
                  <c:v>219.23</c:v>
                </c:pt>
                <c:pt idx="1794">
                  <c:v>219</c:v>
                </c:pt>
                <c:pt idx="1795">
                  <c:v>218.78</c:v>
                </c:pt>
                <c:pt idx="1796">
                  <c:v>218.56</c:v>
                </c:pt>
                <c:pt idx="1797">
                  <c:v>218.33</c:v>
                </c:pt>
                <c:pt idx="1798">
                  <c:v>218.11</c:v>
                </c:pt>
                <c:pt idx="1799">
                  <c:v>217.89</c:v>
                </c:pt>
                <c:pt idx="1800">
                  <c:v>217.67</c:v>
                </c:pt>
                <c:pt idx="1801">
                  <c:v>217.46</c:v>
                </c:pt>
                <c:pt idx="1802">
                  <c:v>217.24</c:v>
                </c:pt>
                <c:pt idx="1803">
                  <c:v>217.03</c:v>
                </c:pt>
                <c:pt idx="1804">
                  <c:v>216.81</c:v>
                </c:pt>
                <c:pt idx="1805">
                  <c:v>216.6</c:v>
                </c:pt>
                <c:pt idx="1806">
                  <c:v>216.39</c:v>
                </c:pt>
                <c:pt idx="1807">
                  <c:v>216.18</c:v>
                </c:pt>
                <c:pt idx="1808">
                  <c:v>215.97</c:v>
                </c:pt>
                <c:pt idx="1809">
                  <c:v>215.76</c:v>
                </c:pt>
                <c:pt idx="1810">
                  <c:v>215.56</c:v>
                </c:pt>
                <c:pt idx="1811">
                  <c:v>215.35</c:v>
                </c:pt>
                <c:pt idx="1812">
                  <c:v>215.15</c:v>
                </c:pt>
                <c:pt idx="1813">
                  <c:v>214.95</c:v>
                </c:pt>
                <c:pt idx="1814">
                  <c:v>214.75</c:v>
                </c:pt>
                <c:pt idx="1815">
                  <c:v>214.55</c:v>
                </c:pt>
                <c:pt idx="1816">
                  <c:v>214.35</c:v>
                </c:pt>
                <c:pt idx="1817">
                  <c:v>214.15</c:v>
                </c:pt>
                <c:pt idx="1818">
                  <c:v>213.95</c:v>
                </c:pt>
                <c:pt idx="1819">
                  <c:v>213.76</c:v>
                </c:pt>
                <c:pt idx="1820">
                  <c:v>213.56</c:v>
                </c:pt>
                <c:pt idx="1821">
                  <c:v>213.37</c:v>
                </c:pt>
                <c:pt idx="1822">
                  <c:v>213.17</c:v>
                </c:pt>
                <c:pt idx="1823">
                  <c:v>212.98</c:v>
                </c:pt>
                <c:pt idx="1824">
                  <c:v>212.79</c:v>
                </c:pt>
                <c:pt idx="1825">
                  <c:v>212.6</c:v>
                </c:pt>
                <c:pt idx="1826">
                  <c:v>212.41</c:v>
                </c:pt>
                <c:pt idx="1827">
                  <c:v>212.23</c:v>
                </c:pt>
                <c:pt idx="1828">
                  <c:v>212.04</c:v>
                </c:pt>
                <c:pt idx="1829">
                  <c:v>211.85</c:v>
                </c:pt>
                <c:pt idx="1830">
                  <c:v>211.67</c:v>
                </c:pt>
                <c:pt idx="1831">
                  <c:v>211.48</c:v>
                </c:pt>
                <c:pt idx="1832">
                  <c:v>211.3</c:v>
                </c:pt>
                <c:pt idx="1833">
                  <c:v>211.12</c:v>
                </c:pt>
                <c:pt idx="1834">
                  <c:v>210.94</c:v>
                </c:pt>
                <c:pt idx="1835">
                  <c:v>210.76</c:v>
                </c:pt>
                <c:pt idx="1836">
                  <c:v>210.58</c:v>
                </c:pt>
                <c:pt idx="1837">
                  <c:v>210.4</c:v>
                </c:pt>
                <c:pt idx="1838">
                  <c:v>210.22</c:v>
                </c:pt>
                <c:pt idx="1839">
                  <c:v>210.05</c:v>
                </c:pt>
                <c:pt idx="1840">
                  <c:v>209.87</c:v>
                </c:pt>
                <c:pt idx="1841">
                  <c:v>209.7</c:v>
                </c:pt>
                <c:pt idx="1842">
                  <c:v>209.52</c:v>
                </c:pt>
                <c:pt idx="1843">
                  <c:v>209.35</c:v>
                </c:pt>
                <c:pt idx="1844">
                  <c:v>209.18</c:v>
                </c:pt>
                <c:pt idx="1845">
                  <c:v>209.01</c:v>
                </c:pt>
                <c:pt idx="1846">
                  <c:v>208.84</c:v>
                </c:pt>
                <c:pt idx="1847">
                  <c:v>208.67</c:v>
                </c:pt>
                <c:pt idx="1848">
                  <c:v>208.5</c:v>
                </c:pt>
                <c:pt idx="1849">
                  <c:v>208.33</c:v>
                </c:pt>
                <c:pt idx="1850">
                  <c:v>208.16</c:v>
                </c:pt>
                <c:pt idx="1851">
                  <c:v>208</c:v>
                </c:pt>
                <c:pt idx="1852">
                  <c:v>207.83</c:v>
                </c:pt>
                <c:pt idx="1853">
                  <c:v>207.67</c:v>
                </c:pt>
                <c:pt idx="1854">
                  <c:v>207.5</c:v>
                </c:pt>
                <c:pt idx="1855">
                  <c:v>207.34</c:v>
                </c:pt>
                <c:pt idx="1856">
                  <c:v>207.18</c:v>
                </c:pt>
                <c:pt idx="1857">
                  <c:v>207.02</c:v>
                </c:pt>
                <c:pt idx="1858">
                  <c:v>206.86</c:v>
                </c:pt>
                <c:pt idx="1859">
                  <c:v>206.7</c:v>
                </c:pt>
                <c:pt idx="1860">
                  <c:v>206.54</c:v>
                </c:pt>
                <c:pt idx="1861">
                  <c:v>206.38</c:v>
                </c:pt>
                <c:pt idx="1862">
                  <c:v>206.22</c:v>
                </c:pt>
                <c:pt idx="1863">
                  <c:v>206.07</c:v>
                </c:pt>
                <c:pt idx="1864">
                  <c:v>205.91</c:v>
                </c:pt>
                <c:pt idx="1865">
                  <c:v>205.75</c:v>
                </c:pt>
                <c:pt idx="1866">
                  <c:v>205.6</c:v>
                </c:pt>
                <c:pt idx="1867">
                  <c:v>205.44</c:v>
                </c:pt>
                <c:pt idx="1868">
                  <c:v>205.29</c:v>
                </c:pt>
                <c:pt idx="1869">
                  <c:v>205.14</c:v>
                </c:pt>
                <c:pt idx="1870">
                  <c:v>204.99</c:v>
                </c:pt>
                <c:pt idx="1871">
                  <c:v>204.83</c:v>
                </c:pt>
                <c:pt idx="1872">
                  <c:v>204.68</c:v>
                </c:pt>
                <c:pt idx="1873">
                  <c:v>204.53</c:v>
                </c:pt>
                <c:pt idx="1874">
                  <c:v>204.38</c:v>
                </c:pt>
                <c:pt idx="1875">
                  <c:v>204.24</c:v>
                </c:pt>
                <c:pt idx="1876">
                  <c:v>204.09</c:v>
                </c:pt>
                <c:pt idx="1877">
                  <c:v>203.94</c:v>
                </c:pt>
                <c:pt idx="1878">
                  <c:v>203.79</c:v>
                </c:pt>
                <c:pt idx="1879">
                  <c:v>203.65</c:v>
                </c:pt>
                <c:pt idx="1880">
                  <c:v>203.5</c:v>
                </c:pt>
                <c:pt idx="1881">
                  <c:v>203.36</c:v>
                </c:pt>
                <c:pt idx="1882">
                  <c:v>203.21</c:v>
                </c:pt>
                <c:pt idx="1883">
                  <c:v>203.07</c:v>
                </c:pt>
                <c:pt idx="1884">
                  <c:v>202.93</c:v>
                </c:pt>
                <c:pt idx="1885">
                  <c:v>202.78</c:v>
                </c:pt>
                <c:pt idx="1886">
                  <c:v>202.78</c:v>
                </c:pt>
                <c:pt idx="1887">
                  <c:v>202.65</c:v>
                </c:pt>
                <c:pt idx="1888">
                  <c:v>202.55</c:v>
                </c:pt>
                <c:pt idx="1889">
                  <c:v>202.49</c:v>
                </c:pt>
                <c:pt idx="1890">
                  <c:v>202.47</c:v>
                </c:pt>
                <c:pt idx="1891">
                  <c:v>202.5</c:v>
                </c:pt>
                <c:pt idx="1892">
                  <c:v>202.57</c:v>
                </c:pt>
                <c:pt idx="1893">
                  <c:v>202.67</c:v>
                </c:pt>
                <c:pt idx="1894">
                  <c:v>202.81</c:v>
                </c:pt>
                <c:pt idx="1895">
                  <c:v>202.97</c:v>
                </c:pt>
                <c:pt idx="1896">
                  <c:v>203.17</c:v>
                </c:pt>
                <c:pt idx="1897">
                  <c:v>203.38</c:v>
                </c:pt>
                <c:pt idx="1898">
                  <c:v>203.61</c:v>
                </c:pt>
                <c:pt idx="1899">
                  <c:v>203.86</c:v>
                </c:pt>
                <c:pt idx="1900">
                  <c:v>204.13</c:v>
                </c:pt>
                <c:pt idx="1901">
                  <c:v>204.42</c:v>
                </c:pt>
                <c:pt idx="1902">
                  <c:v>204.71</c:v>
                </c:pt>
                <c:pt idx="1903">
                  <c:v>205.02</c:v>
                </c:pt>
                <c:pt idx="1904">
                  <c:v>205.34</c:v>
                </c:pt>
                <c:pt idx="1905">
                  <c:v>205.66</c:v>
                </c:pt>
                <c:pt idx="1906">
                  <c:v>206</c:v>
                </c:pt>
                <c:pt idx="1907">
                  <c:v>206.34</c:v>
                </c:pt>
                <c:pt idx="1908">
                  <c:v>206.7</c:v>
                </c:pt>
                <c:pt idx="1909">
                  <c:v>207.05</c:v>
                </c:pt>
                <c:pt idx="1910">
                  <c:v>207.42</c:v>
                </c:pt>
                <c:pt idx="1911">
                  <c:v>207.79</c:v>
                </c:pt>
                <c:pt idx="1912">
                  <c:v>208.16</c:v>
                </c:pt>
                <c:pt idx="1913">
                  <c:v>208.54</c:v>
                </c:pt>
                <c:pt idx="1914">
                  <c:v>208.92</c:v>
                </c:pt>
                <c:pt idx="1915">
                  <c:v>209.31</c:v>
                </c:pt>
                <c:pt idx="1916">
                  <c:v>209.7</c:v>
                </c:pt>
                <c:pt idx="1917">
                  <c:v>210.09</c:v>
                </c:pt>
                <c:pt idx="1918">
                  <c:v>210.48</c:v>
                </c:pt>
                <c:pt idx="1919">
                  <c:v>210.88</c:v>
                </c:pt>
                <c:pt idx="1920">
                  <c:v>211.27</c:v>
                </c:pt>
                <c:pt idx="1921">
                  <c:v>211.67</c:v>
                </c:pt>
                <c:pt idx="1922">
                  <c:v>212.07</c:v>
                </c:pt>
                <c:pt idx="1923">
                  <c:v>212.47</c:v>
                </c:pt>
                <c:pt idx="1924">
                  <c:v>212.87</c:v>
                </c:pt>
                <c:pt idx="1925">
                  <c:v>213.27</c:v>
                </c:pt>
                <c:pt idx="1926">
                  <c:v>213.67</c:v>
                </c:pt>
                <c:pt idx="1927">
                  <c:v>214.07</c:v>
                </c:pt>
                <c:pt idx="1928">
                  <c:v>214.47</c:v>
                </c:pt>
                <c:pt idx="1929">
                  <c:v>214.87</c:v>
                </c:pt>
                <c:pt idx="1930">
                  <c:v>215.27</c:v>
                </c:pt>
                <c:pt idx="1931">
                  <c:v>215.67</c:v>
                </c:pt>
                <c:pt idx="1932">
                  <c:v>216.07</c:v>
                </c:pt>
                <c:pt idx="1933">
                  <c:v>216.47</c:v>
                </c:pt>
                <c:pt idx="1934">
                  <c:v>216.86</c:v>
                </c:pt>
                <c:pt idx="1935">
                  <c:v>217.26</c:v>
                </c:pt>
                <c:pt idx="1936">
                  <c:v>217.65</c:v>
                </c:pt>
                <c:pt idx="1937">
                  <c:v>218.04</c:v>
                </c:pt>
                <c:pt idx="1938">
                  <c:v>218.43</c:v>
                </c:pt>
                <c:pt idx="1939">
                  <c:v>218.82</c:v>
                </c:pt>
                <c:pt idx="1940">
                  <c:v>219.21</c:v>
                </c:pt>
                <c:pt idx="1941">
                  <c:v>219.59</c:v>
                </c:pt>
                <c:pt idx="1942">
                  <c:v>219.97</c:v>
                </c:pt>
                <c:pt idx="1943">
                  <c:v>220.35</c:v>
                </c:pt>
                <c:pt idx="1944">
                  <c:v>220.73</c:v>
                </c:pt>
                <c:pt idx="1945">
                  <c:v>221.11</c:v>
                </c:pt>
                <c:pt idx="1946">
                  <c:v>221.48</c:v>
                </c:pt>
                <c:pt idx="1947">
                  <c:v>221.85</c:v>
                </c:pt>
                <c:pt idx="1948">
                  <c:v>222.22</c:v>
                </c:pt>
                <c:pt idx="1949">
                  <c:v>222.59</c:v>
                </c:pt>
                <c:pt idx="1950">
                  <c:v>222.95</c:v>
                </c:pt>
                <c:pt idx="1951">
                  <c:v>223.31</c:v>
                </c:pt>
                <c:pt idx="1952">
                  <c:v>223.67</c:v>
                </c:pt>
                <c:pt idx="1953">
                  <c:v>224.03</c:v>
                </c:pt>
                <c:pt idx="1954">
                  <c:v>224.38</c:v>
                </c:pt>
                <c:pt idx="1955">
                  <c:v>224.73</c:v>
                </c:pt>
                <c:pt idx="1956">
                  <c:v>225.08</c:v>
                </c:pt>
                <c:pt idx="1957">
                  <c:v>225.43</c:v>
                </c:pt>
                <c:pt idx="1958">
                  <c:v>225.77</c:v>
                </c:pt>
                <c:pt idx="1959">
                  <c:v>226.11</c:v>
                </c:pt>
                <c:pt idx="1960">
                  <c:v>226.45</c:v>
                </c:pt>
                <c:pt idx="1961">
                  <c:v>226.78</c:v>
                </c:pt>
                <c:pt idx="1962">
                  <c:v>227.11</c:v>
                </c:pt>
                <c:pt idx="1963">
                  <c:v>227.44</c:v>
                </c:pt>
                <c:pt idx="1964">
                  <c:v>227.77</c:v>
                </c:pt>
                <c:pt idx="1965">
                  <c:v>228.09</c:v>
                </c:pt>
                <c:pt idx="1966">
                  <c:v>228.41</c:v>
                </c:pt>
                <c:pt idx="1967">
                  <c:v>228.73</c:v>
                </c:pt>
                <c:pt idx="1968">
                  <c:v>229.05</c:v>
                </c:pt>
                <c:pt idx="1969">
                  <c:v>229.36</c:v>
                </c:pt>
                <c:pt idx="1970">
                  <c:v>229.67</c:v>
                </c:pt>
                <c:pt idx="1971">
                  <c:v>229.97</c:v>
                </c:pt>
                <c:pt idx="1972">
                  <c:v>230.28</c:v>
                </c:pt>
                <c:pt idx="1973">
                  <c:v>230.58</c:v>
                </c:pt>
                <c:pt idx="1974">
                  <c:v>230.88</c:v>
                </c:pt>
                <c:pt idx="1975">
                  <c:v>231.17</c:v>
                </c:pt>
                <c:pt idx="1976">
                  <c:v>231.47</c:v>
                </c:pt>
                <c:pt idx="1977">
                  <c:v>231.76</c:v>
                </c:pt>
                <c:pt idx="1978">
                  <c:v>232.04</c:v>
                </c:pt>
                <c:pt idx="1979">
                  <c:v>232.33</c:v>
                </c:pt>
                <c:pt idx="1980">
                  <c:v>232.61</c:v>
                </c:pt>
                <c:pt idx="1981">
                  <c:v>232.89</c:v>
                </c:pt>
                <c:pt idx="1982">
                  <c:v>233.16</c:v>
                </c:pt>
                <c:pt idx="1983">
                  <c:v>233.43</c:v>
                </c:pt>
                <c:pt idx="1984">
                  <c:v>233.7</c:v>
                </c:pt>
                <c:pt idx="1985">
                  <c:v>233.97</c:v>
                </c:pt>
                <c:pt idx="1986">
                  <c:v>234.24</c:v>
                </c:pt>
                <c:pt idx="1987">
                  <c:v>234.5</c:v>
                </c:pt>
                <c:pt idx="1988">
                  <c:v>234.76</c:v>
                </c:pt>
                <c:pt idx="1989">
                  <c:v>235.01</c:v>
                </c:pt>
                <c:pt idx="1990">
                  <c:v>235.27</c:v>
                </c:pt>
                <c:pt idx="1991">
                  <c:v>235.52</c:v>
                </c:pt>
                <c:pt idx="1992">
                  <c:v>235.77</c:v>
                </c:pt>
                <c:pt idx="1993">
                  <c:v>236.01</c:v>
                </c:pt>
                <c:pt idx="1994">
                  <c:v>236.26</c:v>
                </c:pt>
                <c:pt idx="1995">
                  <c:v>236.5</c:v>
                </c:pt>
                <c:pt idx="1996">
                  <c:v>236.74</c:v>
                </c:pt>
                <c:pt idx="1997">
                  <c:v>236.97</c:v>
                </c:pt>
                <c:pt idx="1998">
                  <c:v>237.21</c:v>
                </c:pt>
                <c:pt idx="1999">
                  <c:v>237.44</c:v>
                </c:pt>
                <c:pt idx="2000">
                  <c:v>237.67</c:v>
                </c:pt>
                <c:pt idx="2001">
                  <c:v>237.89</c:v>
                </c:pt>
                <c:pt idx="2002">
                  <c:v>238.12</c:v>
                </c:pt>
                <c:pt idx="2003">
                  <c:v>238.34</c:v>
                </c:pt>
                <c:pt idx="2004">
                  <c:v>238.56</c:v>
                </c:pt>
                <c:pt idx="2005">
                  <c:v>238.77</c:v>
                </c:pt>
                <c:pt idx="2006">
                  <c:v>238.99</c:v>
                </c:pt>
                <c:pt idx="2007">
                  <c:v>239.2</c:v>
                </c:pt>
                <c:pt idx="2008">
                  <c:v>239.41</c:v>
                </c:pt>
                <c:pt idx="2009">
                  <c:v>239.61</c:v>
                </c:pt>
                <c:pt idx="2010">
                  <c:v>239.82</c:v>
                </c:pt>
                <c:pt idx="2011">
                  <c:v>240.02</c:v>
                </c:pt>
                <c:pt idx="2012">
                  <c:v>240.22</c:v>
                </c:pt>
                <c:pt idx="2013">
                  <c:v>240.42</c:v>
                </c:pt>
                <c:pt idx="2014">
                  <c:v>240.62</c:v>
                </c:pt>
                <c:pt idx="2015">
                  <c:v>240.81</c:v>
                </c:pt>
                <c:pt idx="2016">
                  <c:v>241</c:v>
                </c:pt>
                <c:pt idx="2017">
                  <c:v>241.19</c:v>
                </c:pt>
                <c:pt idx="2018">
                  <c:v>241.38</c:v>
                </c:pt>
                <c:pt idx="2019">
                  <c:v>241.57</c:v>
                </c:pt>
                <c:pt idx="2020">
                  <c:v>241.75</c:v>
                </c:pt>
                <c:pt idx="2021">
                  <c:v>241.93</c:v>
                </c:pt>
                <c:pt idx="2022">
                  <c:v>242.11</c:v>
                </c:pt>
                <c:pt idx="2023">
                  <c:v>242.29</c:v>
                </c:pt>
                <c:pt idx="2024">
                  <c:v>242.46</c:v>
                </c:pt>
                <c:pt idx="2025">
                  <c:v>242.64</c:v>
                </c:pt>
                <c:pt idx="2026">
                  <c:v>242.81</c:v>
                </c:pt>
                <c:pt idx="2027">
                  <c:v>242.98</c:v>
                </c:pt>
                <c:pt idx="2028">
                  <c:v>243.15</c:v>
                </c:pt>
                <c:pt idx="2029">
                  <c:v>243.31</c:v>
                </c:pt>
                <c:pt idx="2030">
                  <c:v>243.48</c:v>
                </c:pt>
                <c:pt idx="2031">
                  <c:v>243.64</c:v>
                </c:pt>
                <c:pt idx="2032">
                  <c:v>243.8</c:v>
                </c:pt>
                <c:pt idx="2033">
                  <c:v>243.96</c:v>
                </c:pt>
                <c:pt idx="2034">
                  <c:v>244.11</c:v>
                </c:pt>
                <c:pt idx="2035">
                  <c:v>244.27</c:v>
                </c:pt>
                <c:pt idx="2036">
                  <c:v>244.42</c:v>
                </c:pt>
                <c:pt idx="2037">
                  <c:v>244.57</c:v>
                </c:pt>
                <c:pt idx="2038">
                  <c:v>244.72</c:v>
                </c:pt>
                <c:pt idx="2039">
                  <c:v>244.87</c:v>
                </c:pt>
                <c:pt idx="2040">
                  <c:v>245.02</c:v>
                </c:pt>
                <c:pt idx="2041">
                  <c:v>245.16</c:v>
                </c:pt>
                <c:pt idx="2042">
                  <c:v>245.31</c:v>
                </c:pt>
                <c:pt idx="2043">
                  <c:v>245.45</c:v>
                </c:pt>
                <c:pt idx="2044">
                  <c:v>245.59</c:v>
                </c:pt>
                <c:pt idx="2045">
                  <c:v>245.73</c:v>
                </c:pt>
                <c:pt idx="2046">
                  <c:v>245.86</c:v>
                </c:pt>
                <c:pt idx="2047">
                  <c:v>246</c:v>
                </c:pt>
                <c:pt idx="2048">
                  <c:v>246.13</c:v>
                </c:pt>
                <c:pt idx="2049">
                  <c:v>246.27</c:v>
                </c:pt>
                <c:pt idx="2050">
                  <c:v>246.4</c:v>
                </c:pt>
                <c:pt idx="2051">
                  <c:v>246.53</c:v>
                </c:pt>
                <c:pt idx="2052">
                  <c:v>246.66</c:v>
                </c:pt>
                <c:pt idx="2053">
                  <c:v>246.78</c:v>
                </c:pt>
                <c:pt idx="2054">
                  <c:v>246.91</c:v>
                </c:pt>
                <c:pt idx="2055">
                  <c:v>247.03</c:v>
                </c:pt>
                <c:pt idx="2056">
                  <c:v>247.15</c:v>
                </c:pt>
                <c:pt idx="2057">
                  <c:v>247.28</c:v>
                </c:pt>
                <c:pt idx="2058">
                  <c:v>247.4</c:v>
                </c:pt>
                <c:pt idx="2059">
                  <c:v>247.52</c:v>
                </c:pt>
                <c:pt idx="2060">
                  <c:v>247.63</c:v>
                </c:pt>
                <c:pt idx="2061">
                  <c:v>247.75</c:v>
                </c:pt>
                <c:pt idx="2062">
                  <c:v>247.86</c:v>
                </c:pt>
                <c:pt idx="2063">
                  <c:v>247.98</c:v>
                </c:pt>
                <c:pt idx="2064">
                  <c:v>248.09</c:v>
                </c:pt>
                <c:pt idx="2065">
                  <c:v>248.2</c:v>
                </c:pt>
                <c:pt idx="2066">
                  <c:v>248.31</c:v>
                </c:pt>
                <c:pt idx="2067">
                  <c:v>248.42</c:v>
                </c:pt>
                <c:pt idx="2068">
                  <c:v>248.53</c:v>
                </c:pt>
                <c:pt idx="2069">
                  <c:v>248.64</c:v>
                </c:pt>
                <c:pt idx="2070">
                  <c:v>248.74</c:v>
                </c:pt>
                <c:pt idx="2071">
                  <c:v>248.85</c:v>
                </c:pt>
                <c:pt idx="2072">
                  <c:v>248.95</c:v>
                </c:pt>
                <c:pt idx="2073">
                  <c:v>249.05</c:v>
                </c:pt>
                <c:pt idx="2074">
                  <c:v>249.15</c:v>
                </c:pt>
                <c:pt idx="2075">
                  <c:v>249.25</c:v>
                </c:pt>
                <c:pt idx="2076">
                  <c:v>249.35</c:v>
                </c:pt>
                <c:pt idx="2077">
                  <c:v>249.45</c:v>
                </c:pt>
                <c:pt idx="2078">
                  <c:v>249.55</c:v>
                </c:pt>
                <c:pt idx="2079">
                  <c:v>249.65</c:v>
                </c:pt>
                <c:pt idx="2080">
                  <c:v>249.74</c:v>
                </c:pt>
                <c:pt idx="2081">
                  <c:v>249.84</c:v>
                </c:pt>
                <c:pt idx="2082">
                  <c:v>249.93</c:v>
                </c:pt>
                <c:pt idx="2083">
                  <c:v>250.02</c:v>
                </c:pt>
                <c:pt idx="2084">
                  <c:v>250.11</c:v>
                </c:pt>
                <c:pt idx="2085">
                  <c:v>250.2</c:v>
                </c:pt>
                <c:pt idx="2086">
                  <c:v>250.29</c:v>
                </c:pt>
                <c:pt idx="2087">
                  <c:v>250.38</c:v>
                </c:pt>
                <c:pt idx="2088">
                  <c:v>250.47</c:v>
                </c:pt>
                <c:pt idx="2089">
                  <c:v>250.56</c:v>
                </c:pt>
                <c:pt idx="2090">
                  <c:v>250.64</c:v>
                </c:pt>
                <c:pt idx="2091">
                  <c:v>250.73</c:v>
                </c:pt>
                <c:pt idx="2092">
                  <c:v>250.81</c:v>
                </c:pt>
                <c:pt idx="2093">
                  <c:v>250.89</c:v>
                </c:pt>
                <c:pt idx="2094">
                  <c:v>250.98</c:v>
                </c:pt>
                <c:pt idx="2095">
                  <c:v>251.06</c:v>
                </c:pt>
                <c:pt idx="2096">
                  <c:v>251.14</c:v>
                </c:pt>
                <c:pt idx="2097">
                  <c:v>251.22</c:v>
                </c:pt>
                <c:pt idx="2098">
                  <c:v>251.3</c:v>
                </c:pt>
                <c:pt idx="2099">
                  <c:v>251.38</c:v>
                </c:pt>
                <c:pt idx="2100">
                  <c:v>251.46</c:v>
                </c:pt>
                <c:pt idx="2101">
                  <c:v>251.53</c:v>
                </c:pt>
                <c:pt idx="2102">
                  <c:v>251.61</c:v>
                </c:pt>
                <c:pt idx="2103">
                  <c:v>251.68</c:v>
                </c:pt>
                <c:pt idx="2104">
                  <c:v>251.76</c:v>
                </c:pt>
                <c:pt idx="2105">
                  <c:v>251.83</c:v>
                </c:pt>
                <c:pt idx="2106">
                  <c:v>251.91</c:v>
                </c:pt>
                <c:pt idx="2107">
                  <c:v>251.98</c:v>
                </c:pt>
                <c:pt idx="2108">
                  <c:v>252.05</c:v>
                </c:pt>
                <c:pt idx="2109">
                  <c:v>252.12</c:v>
                </c:pt>
                <c:pt idx="2110">
                  <c:v>252.19</c:v>
                </c:pt>
                <c:pt idx="2111">
                  <c:v>252.26</c:v>
                </c:pt>
                <c:pt idx="2112">
                  <c:v>252.33</c:v>
                </c:pt>
                <c:pt idx="2113">
                  <c:v>252.4</c:v>
                </c:pt>
                <c:pt idx="2114">
                  <c:v>252.47</c:v>
                </c:pt>
                <c:pt idx="2115">
                  <c:v>252.53</c:v>
                </c:pt>
                <c:pt idx="2116">
                  <c:v>252.6</c:v>
                </c:pt>
                <c:pt idx="2117">
                  <c:v>252.67</c:v>
                </c:pt>
                <c:pt idx="2118">
                  <c:v>252.73</c:v>
                </c:pt>
                <c:pt idx="2119">
                  <c:v>252.8</c:v>
                </c:pt>
                <c:pt idx="2120">
                  <c:v>252.86</c:v>
                </c:pt>
                <c:pt idx="2121">
                  <c:v>252.92</c:v>
                </c:pt>
                <c:pt idx="2122">
                  <c:v>252.99</c:v>
                </c:pt>
                <c:pt idx="2123">
                  <c:v>253.05</c:v>
                </c:pt>
                <c:pt idx="2124">
                  <c:v>253.11</c:v>
                </c:pt>
                <c:pt idx="2125">
                  <c:v>253.17</c:v>
                </c:pt>
                <c:pt idx="2126">
                  <c:v>253.23</c:v>
                </c:pt>
                <c:pt idx="2127">
                  <c:v>253.29</c:v>
                </c:pt>
                <c:pt idx="2128">
                  <c:v>253.35</c:v>
                </c:pt>
                <c:pt idx="2129">
                  <c:v>253.41</c:v>
                </c:pt>
                <c:pt idx="2130">
                  <c:v>253.47</c:v>
                </c:pt>
                <c:pt idx="2131">
                  <c:v>253.53</c:v>
                </c:pt>
                <c:pt idx="2132">
                  <c:v>253.59</c:v>
                </c:pt>
                <c:pt idx="2133">
                  <c:v>253.64</c:v>
                </c:pt>
                <c:pt idx="2134">
                  <c:v>253.7</c:v>
                </c:pt>
                <c:pt idx="2135">
                  <c:v>253.76</c:v>
                </c:pt>
                <c:pt idx="2136">
                  <c:v>253.81</c:v>
                </c:pt>
                <c:pt idx="2137">
                  <c:v>253.87</c:v>
                </c:pt>
                <c:pt idx="2138">
                  <c:v>253.92</c:v>
                </c:pt>
                <c:pt idx="2139">
                  <c:v>253.98</c:v>
                </c:pt>
                <c:pt idx="2140">
                  <c:v>254.03</c:v>
                </c:pt>
                <c:pt idx="2141">
                  <c:v>254.08</c:v>
                </c:pt>
                <c:pt idx="2142">
                  <c:v>254.14</c:v>
                </c:pt>
                <c:pt idx="2143">
                  <c:v>254.19</c:v>
                </c:pt>
                <c:pt idx="2144">
                  <c:v>254.24</c:v>
                </c:pt>
                <c:pt idx="2145">
                  <c:v>254.29</c:v>
                </c:pt>
                <c:pt idx="2146">
                  <c:v>254.34</c:v>
                </c:pt>
                <c:pt idx="2147">
                  <c:v>254.39</c:v>
                </c:pt>
                <c:pt idx="2148">
                  <c:v>254.44</c:v>
                </c:pt>
                <c:pt idx="2149">
                  <c:v>254.49</c:v>
                </c:pt>
                <c:pt idx="2150">
                  <c:v>254.54</c:v>
                </c:pt>
                <c:pt idx="2151">
                  <c:v>254.59</c:v>
                </c:pt>
                <c:pt idx="2152">
                  <c:v>254.64</c:v>
                </c:pt>
                <c:pt idx="2153">
                  <c:v>254.69</c:v>
                </c:pt>
                <c:pt idx="2154">
                  <c:v>254.73</c:v>
                </c:pt>
                <c:pt idx="2155">
                  <c:v>254.78</c:v>
                </c:pt>
                <c:pt idx="2156">
                  <c:v>254.83</c:v>
                </c:pt>
                <c:pt idx="2157">
                  <c:v>254.88</c:v>
                </c:pt>
                <c:pt idx="2158">
                  <c:v>254.92</c:v>
                </c:pt>
                <c:pt idx="2159">
                  <c:v>254.97</c:v>
                </c:pt>
                <c:pt idx="2160">
                  <c:v>255.01</c:v>
                </c:pt>
                <c:pt idx="2161">
                  <c:v>255.06</c:v>
                </c:pt>
                <c:pt idx="2162">
                  <c:v>255.1</c:v>
                </c:pt>
                <c:pt idx="2163">
                  <c:v>255.15</c:v>
                </c:pt>
                <c:pt idx="2164">
                  <c:v>255.19</c:v>
                </c:pt>
                <c:pt idx="2165">
                  <c:v>255.23</c:v>
                </c:pt>
                <c:pt idx="2166">
                  <c:v>255.28</c:v>
                </c:pt>
                <c:pt idx="2167">
                  <c:v>255.32</c:v>
                </c:pt>
                <c:pt idx="2168">
                  <c:v>255.36</c:v>
                </c:pt>
                <c:pt idx="2169">
                  <c:v>255.4</c:v>
                </c:pt>
                <c:pt idx="2170">
                  <c:v>255.45</c:v>
                </c:pt>
                <c:pt idx="2171">
                  <c:v>255.49</c:v>
                </c:pt>
                <c:pt idx="2172">
                  <c:v>255.53</c:v>
                </c:pt>
                <c:pt idx="2173">
                  <c:v>255.57</c:v>
                </c:pt>
                <c:pt idx="2174">
                  <c:v>255.61</c:v>
                </c:pt>
                <c:pt idx="2175">
                  <c:v>255.65</c:v>
                </c:pt>
                <c:pt idx="2176">
                  <c:v>255.69</c:v>
                </c:pt>
                <c:pt idx="2177">
                  <c:v>255.73</c:v>
                </c:pt>
                <c:pt idx="2178">
                  <c:v>255.77</c:v>
                </c:pt>
                <c:pt idx="2179">
                  <c:v>255.81</c:v>
                </c:pt>
                <c:pt idx="2180">
                  <c:v>255.85</c:v>
                </c:pt>
                <c:pt idx="2181">
                  <c:v>255.88</c:v>
                </c:pt>
                <c:pt idx="2182">
                  <c:v>255.92</c:v>
                </c:pt>
                <c:pt idx="2183">
                  <c:v>255.96</c:v>
                </c:pt>
                <c:pt idx="2184">
                  <c:v>256</c:v>
                </c:pt>
                <c:pt idx="2185">
                  <c:v>256.04000000000002</c:v>
                </c:pt>
                <c:pt idx="2186">
                  <c:v>256.07</c:v>
                </c:pt>
                <c:pt idx="2187">
                  <c:v>256.11</c:v>
                </c:pt>
                <c:pt idx="2188">
                  <c:v>256.14999999999998</c:v>
                </c:pt>
                <c:pt idx="2189">
                  <c:v>256.18</c:v>
                </c:pt>
                <c:pt idx="2190">
                  <c:v>256.22000000000003</c:v>
                </c:pt>
                <c:pt idx="2191">
                  <c:v>256.25</c:v>
                </c:pt>
                <c:pt idx="2192">
                  <c:v>256.29000000000002</c:v>
                </c:pt>
                <c:pt idx="2193">
                  <c:v>256.32</c:v>
                </c:pt>
                <c:pt idx="2194">
                  <c:v>256.36</c:v>
                </c:pt>
                <c:pt idx="2195">
                  <c:v>256.39</c:v>
                </c:pt>
                <c:pt idx="2196">
                  <c:v>256.43</c:v>
                </c:pt>
                <c:pt idx="2197">
                  <c:v>256.45999999999998</c:v>
                </c:pt>
                <c:pt idx="2198">
                  <c:v>256.5</c:v>
                </c:pt>
                <c:pt idx="2199">
                  <c:v>256.52999999999997</c:v>
                </c:pt>
                <c:pt idx="2200">
                  <c:v>256.56</c:v>
                </c:pt>
                <c:pt idx="2201">
                  <c:v>256.60000000000002</c:v>
                </c:pt>
                <c:pt idx="2202">
                  <c:v>256.63</c:v>
                </c:pt>
                <c:pt idx="2203">
                  <c:v>256.66000000000003</c:v>
                </c:pt>
                <c:pt idx="2204">
                  <c:v>256.69</c:v>
                </c:pt>
                <c:pt idx="2205">
                  <c:v>256.73</c:v>
                </c:pt>
                <c:pt idx="2206">
                  <c:v>256.76</c:v>
                </c:pt>
                <c:pt idx="2207">
                  <c:v>256.79000000000002</c:v>
                </c:pt>
                <c:pt idx="2208">
                  <c:v>256.82</c:v>
                </c:pt>
                <c:pt idx="2209">
                  <c:v>256.85000000000002</c:v>
                </c:pt>
                <c:pt idx="2210">
                  <c:v>256.88</c:v>
                </c:pt>
                <c:pt idx="2211">
                  <c:v>256.91000000000003</c:v>
                </c:pt>
                <c:pt idx="2212">
                  <c:v>256.95</c:v>
                </c:pt>
                <c:pt idx="2213">
                  <c:v>256.98</c:v>
                </c:pt>
                <c:pt idx="2214">
                  <c:v>257.01</c:v>
                </c:pt>
                <c:pt idx="2215">
                  <c:v>257.04000000000002</c:v>
                </c:pt>
                <c:pt idx="2216">
                  <c:v>257.07</c:v>
                </c:pt>
                <c:pt idx="2217">
                  <c:v>257.08999999999997</c:v>
                </c:pt>
                <c:pt idx="2218">
                  <c:v>257.12</c:v>
                </c:pt>
                <c:pt idx="2219">
                  <c:v>257.14999999999998</c:v>
                </c:pt>
                <c:pt idx="2220">
                  <c:v>257.18</c:v>
                </c:pt>
                <c:pt idx="2221">
                  <c:v>257.20999999999998</c:v>
                </c:pt>
                <c:pt idx="2222">
                  <c:v>257.24</c:v>
                </c:pt>
                <c:pt idx="2223">
                  <c:v>257.27</c:v>
                </c:pt>
                <c:pt idx="2224">
                  <c:v>257.3</c:v>
                </c:pt>
              </c:numCache>
            </c:numRef>
          </c:yVal>
          <c:smooth val="1"/>
        </c:ser>
        <c:ser>
          <c:idx val="1"/>
          <c:order val="1"/>
          <c:tx>
            <c:v>BATERIAS</c:v>
          </c:tx>
          <c:spPr>
            <a:ln w="25400">
              <a:solidFill>
                <a:schemeClr val="accent4"/>
              </a:solidFill>
            </a:ln>
          </c:spPr>
          <c:marker>
            <c:symbol val="none"/>
          </c:marker>
          <c:xVal>
            <c:numRef>
              <c:f>grafica_tem_tiempo!$B$2:$B$2226</c:f>
              <c:numCache>
                <c:formatCode>General</c:formatCode>
                <c:ptCount val="2225"/>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pt idx="972">
                  <c:v>9720</c:v>
                </c:pt>
                <c:pt idx="973">
                  <c:v>9730</c:v>
                </c:pt>
                <c:pt idx="974">
                  <c:v>9740</c:v>
                </c:pt>
                <c:pt idx="975">
                  <c:v>9750</c:v>
                </c:pt>
                <c:pt idx="976">
                  <c:v>9760</c:v>
                </c:pt>
                <c:pt idx="977">
                  <c:v>9770</c:v>
                </c:pt>
                <c:pt idx="978">
                  <c:v>9780</c:v>
                </c:pt>
                <c:pt idx="979">
                  <c:v>9790</c:v>
                </c:pt>
                <c:pt idx="980">
                  <c:v>9800</c:v>
                </c:pt>
                <c:pt idx="981">
                  <c:v>9810</c:v>
                </c:pt>
                <c:pt idx="982">
                  <c:v>9820</c:v>
                </c:pt>
                <c:pt idx="983">
                  <c:v>9830</c:v>
                </c:pt>
                <c:pt idx="984">
                  <c:v>9840</c:v>
                </c:pt>
                <c:pt idx="985">
                  <c:v>9850</c:v>
                </c:pt>
                <c:pt idx="986">
                  <c:v>9860</c:v>
                </c:pt>
                <c:pt idx="987">
                  <c:v>9870</c:v>
                </c:pt>
                <c:pt idx="988">
                  <c:v>9880</c:v>
                </c:pt>
                <c:pt idx="989">
                  <c:v>9890</c:v>
                </c:pt>
                <c:pt idx="990">
                  <c:v>9900</c:v>
                </c:pt>
                <c:pt idx="991">
                  <c:v>9910</c:v>
                </c:pt>
                <c:pt idx="992">
                  <c:v>9920</c:v>
                </c:pt>
                <c:pt idx="993">
                  <c:v>9930</c:v>
                </c:pt>
                <c:pt idx="994">
                  <c:v>9940</c:v>
                </c:pt>
                <c:pt idx="995">
                  <c:v>9950</c:v>
                </c:pt>
                <c:pt idx="996">
                  <c:v>9960</c:v>
                </c:pt>
                <c:pt idx="997">
                  <c:v>9970</c:v>
                </c:pt>
                <c:pt idx="998">
                  <c:v>9980</c:v>
                </c:pt>
                <c:pt idx="999">
                  <c:v>9990</c:v>
                </c:pt>
                <c:pt idx="1000">
                  <c:v>10000</c:v>
                </c:pt>
                <c:pt idx="1001">
                  <c:v>10010</c:v>
                </c:pt>
                <c:pt idx="1002">
                  <c:v>10020</c:v>
                </c:pt>
                <c:pt idx="1003">
                  <c:v>10030</c:v>
                </c:pt>
                <c:pt idx="1004">
                  <c:v>10040</c:v>
                </c:pt>
                <c:pt idx="1005">
                  <c:v>10050</c:v>
                </c:pt>
                <c:pt idx="1006">
                  <c:v>10060</c:v>
                </c:pt>
                <c:pt idx="1007">
                  <c:v>10070</c:v>
                </c:pt>
                <c:pt idx="1008">
                  <c:v>10080</c:v>
                </c:pt>
                <c:pt idx="1009">
                  <c:v>10090</c:v>
                </c:pt>
                <c:pt idx="1010">
                  <c:v>10100</c:v>
                </c:pt>
                <c:pt idx="1011">
                  <c:v>10110</c:v>
                </c:pt>
                <c:pt idx="1012">
                  <c:v>10120</c:v>
                </c:pt>
                <c:pt idx="1013">
                  <c:v>10130</c:v>
                </c:pt>
                <c:pt idx="1014">
                  <c:v>10140</c:v>
                </c:pt>
                <c:pt idx="1015">
                  <c:v>10150</c:v>
                </c:pt>
                <c:pt idx="1016">
                  <c:v>10160</c:v>
                </c:pt>
                <c:pt idx="1017">
                  <c:v>10170</c:v>
                </c:pt>
                <c:pt idx="1018">
                  <c:v>10180</c:v>
                </c:pt>
                <c:pt idx="1019">
                  <c:v>10190</c:v>
                </c:pt>
                <c:pt idx="1020">
                  <c:v>10200</c:v>
                </c:pt>
                <c:pt idx="1021">
                  <c:v>10210</c:v>
                </c:pt>
                <c:pt idx="1022">
                  <c:v>10220</c:v>
                </c:pt>
                <c:pt idx="1023">
                  <c:v>10230</c:v>
                </c:pt>
                <c:pt idx="1024">
                  <c:v>10240</c:v>
                </c:pt>
                <c:pt idx="1025">
                  <c:v>10250</c:v>
                </c:pt>
                <c:pt idx="1026">
                  <c:v>10260</c:v>
                </c:pt>
                <c:pt idx="1027">
                  <c:v>10270</c:v>
                </c:pt>
                <c:pt idx="1028">
                  <c:v>10280</c:v>
                </c:pt>
                <c:pt idx="1029">
                  <c:v>10290</c:v>
                </c:pt>
                <c:pt idx="1030">
                  <c:v>10300</c:v>
                </c:pt>
                <c:pt idx="1031">
                  <c:v>10310</c:v>
                </c:pt>
                <c:pt idx="1032">
                  <c:v>10320</c:v>
                </c:pt>
                <c:pt idx="1033">
                  <c:v>10330</c:v>
                </c:pt>
                <c:pt idx="1034">
                  <c:v>10340</c:v>
                </c:pt>
                <c:pt idx="1035">
                  <c:v>10350</c:v>
                </c:pt>
                <c:pt idx="1036">
                  <c:v>10360</c:v>
                </c:pt>
                <c:pt idx="1037">
                  <c:v>10370</c:v>
                </c:pt>
                <c:pt idx="1038">
                  <c:v>10380</c:v>
                </c:pt>
                <c:pt idx="1039">
                  <c:v>10390</c:v>
                </c:pt>
                <c:pt idx="1040">
                  <c:v>10400</c:v>
                </c:pt>
                <c:pt idx="1041">
                  <c:v>10410</c:v>
                </c:pt>
                <c:pt idx="1042">
                  <c:v>10420</c:v>
                </c:pt>
                <c:pt idx="1043">
                  <c:v>10430</c:v>
                </c:pt>
                <c:pt idx="1044">
                  <c:v>10440</c:v>
                </c:pt>
                <c:pt idx="1045">
                  <c:v>10450</c:v>
                </c:pt>
                <c:pt idx="1046">
                  <c:v>10460</c:v>
                </c:pt>
                <c:pt idx="1047">
                  <c:v>10470</c:v>
                </c:pt>
                <c:pt idx="1048">
                  <c:v>10480</c:v>
                </c:pt>
                <c:pt idx="1049">
                  <c:v>10490</c:v>
                </c:pt>
                <c:pt idx="1050">
                  <c:v>10500</c:v>
                </c:pt>
                <c:pt idx="1051">
                  <c:v>10510</c:v>
                </c:pt>
                <c:pt idx="1052">
                  <c:v>10520</c:v>
                </c:pt>
                <c:pt idx="1053">
                  <c:v>10530</c:v>
                </c:pt>
                <c:pt idx="1054">
                  <c:v>10540</c:v>
                </c:pt>
                <c:pt idx="1055">
                  <c:v>10550</c:v>
                </c:pt>
                <c:pt idx="1056">
                  <c:v>10560</c:v>
                </c:pt>
                <c:pt idx="1057">
                  <c:v>10570</c:v>
                </c:pt>
                <c:pt idx="1058">
                  <c:v>10580</c:v>
                </c:pt>
                <c:pt idx="1059">
                  <c:v>10590</c:v>
                </c:pt>
                <c:pt idx="1060">
                  <c:v>10600</c:v>
                </c:pt>
                <c:pt idx="1061">
                  <c:v>10610</c:v>
                </c:pt>
                <c:pt idx="1062">
                  <c:v>10620</c:v>
                </c:pt>
                <c:pt idx="1063">
                  <c:v>10630</c:v>
                </c:pt>
                <c:pt idx="1064">
                  <c:v>10640</c:v>
                </c:pt>
                <c:pt idx="1065">
                  <c:v>10650</c:v>
                </c:pt>
                <c:pt idx="1066">
                  <c:v>10660</c:v>
                </c:pt>
                <c:pt idx="1067">
                  <c:v>10670</c:v>
                </c:pt>
                <c:pt idx="1068">
                  <c:v>10680</c:v>
                </c:pt>
                <c:pt idx="1069">
                  <c:v>10690</c:v>
                </c:pt>
                <c:pt idx="1070">
                  <c:v>10700</c:v>
                </c:pt>
                <c:pt idx="1071">
                  <c:v>10710</c:v>
                </c:pt>
                <c:pt idx="1072">
                  <c:v>10720</c:v>
                </c:pt>
                <c:pt idx="1073">
                  <c:v>10730</c:v>
                </c:pt>
                <c:pt idx="1074">
                  <c:v>10740</c:v>
                </c:pt>
                <c:pt idx="1075">
                  <c:v>10750</c:v>
                </c:pt>
                <c:pt idx="1076">
                  <c:v>10760</c:v>
                </c:pt>
                <c:pt idx="1077">
                  <c:v>10770</c:v>
                </c:pt>
                <c:pt idx="1078">
                  <c:v>10780</c:v>
                </c:pt>
                <c:pt idx="1079">
                  <c:v>10790</c:v>
                </c:pt>
                <c:pt idx="1080">
                  <c:v>10800</c:v>
                </c:pt>
                <c:pt idx="1081">
                  <c:v>10810</c:v>
                </c:pt>
                <c:pt idx="1082">
                  <c:v>10820</c:v>
                </c:pt>
                <c:pt idx="1083">
                  <c:v>10830</c:v>
                </c:pt>
                <c:pt idx="1084">
                  <c:v>10840</c:v>
                </c:pt>
                <c:pt idx="1085">
                  <c:v>10850</c:v>
                </c:pt>
                <c:pt idx="1086">
                  <c:v>10860</c:v>
                </c:pt>
                <c:pt idx="1087">
                  <c:v>10870</c:v>
                </c:pt>
                <c:pt idx="1088">
                  <c:v>10880</c:v>
                </c:pt>
                <c:pt idx="1089">
                  <c:v>10890</c:v>
                </c:pt>
                <c:pt idx="1090">
                  <c:v>10900</c:v>
                </c:pt>
                <c:pt idx="1091">
                  <c:v>10910</c:v>
                </c:pt>
                <c:pt idx="1092">
                  <c:v>10920</c:v>
                </c:pt>
                <c:pt idx="1093">
                  <c:v>10930</c:v>
                </c:pt>
                <c:pt idx="1094">
                  <c:v>10940</c:v>
                </c:pt>
                <c:pt idx="1095">
                  <c:v>10950</c:v>
                </c:pt>
                <c:pt idx="1096">
                  <c:v>10960</c:v>
                </c:pt>
                <c:pt idx="1097">
                  <c:v>10970</c:v>
                </c:pt>
                <c:pt idx="1098">
                  <c:v>10980</c:v>
                </c:pt>
                <c:pt idx="1099">
                  <c:v>10990</c:v>
                </c:pt>
                <c:pt idx="1100">
                  <c:v>11000</c:v>
                </c:pt>
                <c:pt idx="1101">
                  <c:v>11010</c:v>
                </c:pt>
                <c:pt idx="1102">
                  <c:v>11020</c:v>
                </c:pt>
                <c:pt idx="1103">
                  <c:v>11030</c:v>
                </c:pt>
                <c:pt idx="1104">
                  <c:v>11040</c:v>
                </c:pt>
                <c:pt idx="1105">
                  <c:v>11050</c:v>
                </c:pt>
                <c:pt idx="1106">
                  <c:v>11060</c:v>
                </c:pt>
                <c:pt idx="1107">
                  <c:v>11070</c:v>
                </c:pt>
                <c:pt idx="1108">
                  <c:v>11080</c:v>
                </c:pt>
                <c:pt idx="1109">
                  <c:v>11090</c:v>
                </c:pt>
                <c:pt idx="1110">
                  <c:v>11100</c:v>
                </c:pt>
                <c:pt idx="1111">
                  <c:v>11110</c:v>
                </c:pt>
                <c:pt idx="1112">
                  <c:v>11120</c:v>
                </c:pt>
                <c:pt idx="1113">
                  <c:v>11130</c:v>
                </c:pt>
                <c:pt idx="1114">
                  <c:v>11140</c:v>
                </c:pt>
                <c:pt idx="1115">
                  <c:v>11150</c:v>
                </c:pt>
                <c:pt idx="1116">
                  <c:v>11160</c:v>
                </c:pt>
                <c:pt idx="1117">
                  <c:v>11170</c:v>
                </c:pt>
                <c:pt idx="1118">
                  <c:v>11180</c:v>
                </c:pt>
                <c:pt idx="1119">
                  <c:v>11190</c:v>
                </c:pt>
                <c:pt idx="1120">
                  <c:v>11200</c:v>
                </c:pt>
                <c:pt idx="1121">
                  <c:v>11210</c:v>
                </c:pt>
                <c:pt idx="1122">
                  <c:v>11220</c:v>
                </c:pt>
                <c:pt idx="1123">
                  <c:v>11230</c:v>
                </c:pt>
                <c:pt idx="1124">
                  <c:v>11240</c:v>
                </c:pt>
                <c:pt idx="1125">
                  <c:v>11250</c:v>
                </c:pt>
                <c:pt idx="1126">
                  <c:v>11260</c:v>
                </c:pt>
                <c:pt idx="1127">
                  <c:v>11270</c:v>
                </c:pt>
                <c:pt idx="1128">
                  <c:v>11280</c:v>
                </c:pt>
                <c:pt idx="1129">
                  <c:v>11290</c:v>
                </c:pt>
                <c:pt idx="1130">
                  <c:v>11300</c:v>
                </c:pt>
                <c:pt idx="1131">
                  <c:v>11310</c:v>
                </c:pt>
                <c:pt idx="1132">
                  <c:v>11320</c:v>
                </c:pt>
                <c:pt idx="1133">
                  <c:v>11330</c:v>
                </c:pt>
                <c:pt idx="1134">
                  <c:v>11340</c:v>
                </c:pt>
                <c:pt idx="1135">
                  <c:v>11350</c:v>
                </c:pt>
                <c:pt idx="1136">
                  <c:v>11360</c:v>
                </c:pt>
                <c:pt idx="1137">
                  <c:v>11370</c:v>
                </c:pt>
                <c:pt idx="1138">
                  <c:v>11380</c:v>
                </c:pt>
                <c:pt idx="1139">
                  <c:v>11390</c:v>
                </c:pt>
                <c:pt idx="1140">
                  <c:v>11400</c:v>
                </c:pt>
                <c:pt idx="1141">
                  <c:v>11410</c:v>
                </c:pt>
                <c:pt idx="1142">
                  <c:v>11420</c:v>
                </c:pt>
                <c:pt idx="1143">
                  <c:v>11430</c:v>
                </c:pt>
                <c:pt idx="1144">
                  <c:v>11440</c:v>
                </c:pt>
                <c:pt idx="1145">
                  <c:v>11450</c:v>
                </c:pt>
                <c:pt idx="1146">
                  <c:v>11460</c:v>
                </c:pt>
                <c:pt idx="1147">
                  <c:v>11470</c:v>
                </c:pt>
                <c:pt idx="1148">
                  <c:v>11480</c:v>
                </c:pt>
                <c:pt idx="1149">
                  <c:v>11490</c:v>
                </c:pt>
                <c:pt idx="1150">
                  <c:v>11500</c:v>
                </c:pt>
                <c:pt idx="1151">
                  <c:v>11510</c:v>
                </c:pt>
                <c:pt idx="1152">
                  <c:v>11520</c:v>
                </c:pt>
                <c:pt idx="1153">
                  <c:v>11530</c:v>
                </c:pt>
                <c:pt idx="1154">
                  <c:v>11540</c:v>
                </c:pt>
                <c:pt idx="1155">
                  <c:v>11550</c:v>
                </c:pt>
                <c:pt idx="1156">
                  <c:v>11560</c:v>
                </c:pt>
                <c:pt idx="1157">
                  <c:v>11570</c:v>
                </c:pt>
                <c:pt idx="1158">
                  <c:v>11580</c:v>
                </c:pt>
                <c:pt idx="1159">
                  <c:v>11590</c:v>
                </c:pt>
                <c:pt idx="1160">
                  <c:v>11600</c:v>
                </c:pt>
                <c:pt idx="1161">
                  <c:v>11610</c:v>
                </c:pt>
                <c:pt idx="1162">
                  <c:v>11620</c:v>
                </c:pt>
                <c:pt idx="1163">
                  <c:v>11630</c:v>
                </c:pt>
                <c:pt idx="1164">
                  <c:v>11640</c:v>
                </c:pt>
                <c:pt idx="1165">
                  <c:v>11650</c:v>
                </c:pt>
                <c:pt idx="1166">
                  <c:v>11660</c:v>
                </c:pt>
                <c:pt idx="1167">
                  <c:v>11670</c:v>
                </c:pt>
                <c:pt idx="1168">
                  <c:v>11680</c:v>
                </c:pt>
                <c:pt idx="1169">
                  <c:v>11690</c:v>
                </c:pt>
                <c:pt idx="1170">
                  <c:v>11700</c:v>
                </c:pt>
                <c:pt idx="1171">
                  <c:v>11710</c:v>
                </c:pt>
                <c:pt idx="1172">
                  <c:v>11720</c:v>
                </c:pt>
                <c:pt idx="1173">
                  <c:v>11730</c:v>
                </c:pt>
                <c:pt idx="1174">
                  <c:v>11740</c:v>
                </c:pt>
                <c:pt idx="1175">
                  <c:v>11750</c:v>
                </c:pt>
                <c:pt idx="1176">
                  <c:v>11760</c:v>
                </c:pt>
                <c:pt idx="1177">
                  <c:v>11770</c:v>
                </c:pt>
                <c:pt idx="1178">
                  <c:v>11780</c:v>
                </c:pt>
                <c:pt idx="1179">
                  <c:v>11790</c:v>
                </c:pt>
                <c:pt idx="1180">
                  <c:v>11800</c:v>
                </c:pt>
                <c:pt idx="1181">
                  <c:v>11810</c:v>
                </c:pt>
                <c:pt idx="1182">
                  <c:v>11820</c:v>
                </c:pt>
                <c:pt idx="1183">
                  <c:v>11830</c:v>
                </c:pt>
                <c:pt idx="1184">
                  <c:v>11840</c:v>
                </c:pt>
                <c:pt idx="1185">
                  <c:v>11850</c:v>
                </c:pt>
                <c:pt idx="1186">
                  <c:v>11860</c:v>
                </c:pt>
                <c:pt idx="1187">
                  <c:v>11870</c:v>
                </c:pt>
                <c:pt idx="1188">
                  <c:v>11880</c:v>
                </c:pt>
                <c:pt idx="1189">
                  <c:v>11890</c:v>
                </c:pt>
                <c:pt idx="1190">
                  <c:v>11900</c:v>
                </c:pt>
                <c:pt idx="1191">
                  <c:v>11910</c:v>
                </c:pt>
                <c:pt idx="1192">
                  <c:v>11920</c:v>
                </c:pt>
                <c:pt idx="1193">
                  <c:v>11930</c:v>
                </c:pt>
                <c:pt idx="1194">
                  <c:v>11940</c:v>
                </c:pt>
                <c:pt idx="1195">
                  <c:v>11950</c:v>
                </c:pt>
                <c:pt idx="1196">
                  <c:v>11960</c:v>
                </c:pt>
                <c:pt idx="1197">
                  <c:v>11970</c:v>
                </c:pt>
                <c:pt idx="1198">
                  <c:v>11980</c:v>
                </c:pt>
                <c:pt idx="1199">
                  <c:v>11990</c:v>
                </c:pt>
                <c:pt idx="1200">
                  <c:v>12000</c:v>
                </c:pt>
                <c:pt idx="1201">
                  <c:v>12010</c:v>
                </c:pt>
                <c:pt idx="1202">
                  <c:v>12020</c:v>
                </c:pt>
                <c:pt idx="1203">
                  <c:v>12030</c:v>
                </c:pt>
                <c:pt idx="1204">
                  <c:v>12040</c:v>
                </c:pt>
                <c:pt idx="1205">
                  <c:v>12050</c:v>
                </c:pt>
                <c:pt idx="1206">
                  <c:v>12060</c:v>
                </c:pt>
                <c:pt idx="1207">
                  <c:v>12070</c:v>
                </c:pt>
                <c:pt idx="1208">
                  <c:v>12080</c:v>
                </c:pt>
                <c:pt idx="1209">
                  <c:v>12090</c:v>
                </c:pt>
                <c:pt idx="1210">
                  <c:v>12100</c:v>
                </c:pt>
                <c:pt idx="1211">
                  <c:v>12110</c:v>
                </c:pt>
                <c:pt idx="1212">
                  <c:v>12120</c:v>
                </c:pt>
                <c:pt idx="1213">
                  <c:v>12130</c:v>
                </c:pt>
                <c:pt idx="1214">
                  <c:v>12140</c:v>
                </c:pt>
                <c:pt idx="1215">
                  <c:v>12150</c:v>
                </c:pt>
                <c:pt idx="1216">
                  <c:v>12160</c:v>
                </c:pt>
                <c:pt idx="1217">
                  <c:v>12170</c:v>
                </c:pt>
                <c:pt idx="1218">
                  <c:v>12180</c:v>
                </c:pt>
                <c:pt idx="1219">
                  <c:v>12190</c:v>
                </c:pt>
                <c:pt idx="1220">
                  <c:v>12200</c:v>
                </c:pt>
                <c:pt idx="1221">
                  <c:v>12210</c:v>
                </c:pt>
                <c:pt idx="1222">
                  <c:v>12220</c:v>
                </c:pt>
                <c:pt idx="1223">
                  <c:v>12230</c:v>
                </c:pt>
                <c:pt idx="1224">
                  <c:v>12240</c:v>
                </c:pt>
                <c:pt idx="1225">
                  <c:v>12250</c:v>
                </c:pt>
                <c:pt idx="1226">
                  <c:v>12260</c:v>
                </c:pt>
                <c:pt idx="1227">
                  <c:v>12270</c:v>
                </c:pt>
                <c:pt idx="1228">
                  <c:v>12280</c:v>
                </c:pt>
                <c:pt idx="1229">
                  <c:v>12290</c:v>
                </c:pt>
                <c:pt idx="1230">
                  <c:v>12300</c:v>
                </c:pt>
                <c:pt idx="1231">
                  <c:v>12310</c:v>
                </c:pt>
                <c:pt idx="1232">
                  <c:v>12320</c:v>
                </c:pt>
                <c:pt idx="1233">
                  <c:v>12330</c:v>
                </c:pt>
                <c:pt idx="1234">
                  <c:v>12340</c:v>
                </c:pt>
                <c:pt idx="1235">
                  <c:v>12350</c:v>
                </c:pt>
                <c:pt idx="1236">
                  <c:v>12360</c:v>
                </c:pt>
                <c:pt idx="1237">
                  <c:v>12370</c:v>
                </c:pt>
                <c:pt idx="1238">
                  <c:v>12380</c:v>
                </c:pt>
                <c:pt idx="1239">
                  <c:v>12390</c:v>
                </c:pt>
                <c:pt idx="1240">
                  <c:v>12400</c:v>
                </c:pt>
                <c:pt idx="1241">
                  <c:v>12410</c:v>
                </c:pt>
                <c:pt idx="1242">
                  <c:v>12420</c:v>
                </c:pt>
                <c:pt idx="1243">
                  <c:v>12430</c:v>
                </c:pt>
                <c:pt idx="1244">
                  <c:v>12440</c:v>
                </c:pt>
                <c:pt idx="1245">
                  <c:v>12450</c:v>
                </c:pt>
                <c:pt idx="1246">
                  <c:v>12460</c:v>
                </c:pt>
                <c:pt idx="1247">
                  <c:v>12470</c:v>
                </c:pt>
                <c:pt idx="1248">
                  <c:v>12480</c:v>
                </c:pt>
                <c:pt idx="1249">
                  <c:v>12490</c:v>
                </c:pt>
                <c:pt idx="1250">
                  <c:v>12500</c:v>
                </c:pt>
                <c:pt idx="1251">
                  <c:v>12510</c:v>
                </c:pt>
                <c:pt idx="1252">
                  <c:v>12520</c:v>
                </c:pt>
                <c:pt idx="1253">
                  <c:v>12530</c:v>
                </c:pt>
                <c:pt idx="1254">
                  <c:v>12540</c:v>
                </c:pt>
                <c:pt idx="1255">
                  <c:v>12550</c:v>
                </c:pt>
                <c:pt idx="1256">
                  <c:v>12560</c:v>
                </c:pt>
                <c:pt idx="1257">
                  <c:v>12570</c:v>
                </c:pt>
                <c:pt idx="1258">
                  <c:v>12580</c:v>
                </c:pt>
                <c:pt idx="1259">
                  <c:v>12590</c:v>
                </c:pt>
                <c:pt idx="1260">
                  <c:v>12600</c:v>
                </c:pt>
                <c:pt idx="1261">
                  <c:v>12610</c:v>
                </c:pt>
                <c:pt idx="1262">
                  <c:v>12620</c:v>
                </c:pt>
                <c:pt idx="1263">
                  <c:v>12630</c:v>
                </c:pt>
                <c:pt idx="1264">
                  <c:v>12640</c:v>
                </c:pt>
                <c:pt idx="1265">
                  <c:v>12650</c:v>
                </c:pt>
                <c:pt idx="1266">
                  <c:v>12660</c:v>
                </c:pt>
                <c:pt idx="1267">
                  <c:v>12670</c:v>
                </c:pt>
                <c:pt idx="1268">
                  <c:v>12680</c:v>
                </c:pt>
                <c:pt idx="1269">
                  <c:v>12690</c:v>
                </c:pt>
                <c:pt idx="1270">
                  <c:v>12700</c:v>
                </c:pt>
                <c:pt idx="1271">
                  <c:v>12710</c:v>
                </c:pt>
                <c:pt idx="1272">
                  <c:v>12720</c:v>
                </c:pt>
                <c:pt idx="1273">
                  <c:v>12730</c:v>
                </c:pt>
                <c:pt idx="1274">
                  <c:v>12740</c:v>
                </c:pt>
                <c:pt idx="1275">
                  <c:v>12750</c:v>
                </c:pt>
                <c:pt idx="1276">
                  <c:v>12760</c:v>
                </c:pt>
                <c:pt idx="1277">
                  <c:v>12770</c:v>
                </c:pt>
                <c:pt idx="1278">
                  <c:v>12780</c:v>
                </c:pt>
                <c:pt idx="1279">
                  <c:v>12790</c:v>
                </c:pt>
                <c:pt idx="1280">
                  <c:v>12800</c:v>
                </c:pt>
                <c:pt idx="1281">
                  <c:v>12810</c:v>
                </c:pt>
                <c:pt idx="1282">
                  <c:v>12820</c:v>
                </c:pt>
                <c:pt idx="1283">
                  <c:v>12830</c:v>
                </c:pt>
                <c:pt idx="1284">
                  <c:v>12840</c:v>
                </c:pt>
                <c:pt idx="1285">
                  <c:v>12850</c:v>
                </c:pt>
                <c:pt idx="1286">
                  <c:v>12860</c:v>
                </c:pt>
                <c:pt idx="1287">
                  <c:v>12870</c:v>
                </c:pt>
                <c:pt idx="1288">
                  <c:v>12880</c:v>
                </c:pt>
                <c:pt idx="1289">
                  <c:v>12890</c:v>
                </c:pt>
                <c:pt idx="1290">
                  <c:v>12900</c:v>
                </c:pt>
                <c:pt idx="1291">
                  <c:v>12910</c:v>
                </c:pt>
                <c:pt idx="1292">
                  <c:v>12920</c:v>
                </c:pt>
                <c:pt idx="1293">
                  <c:v>12930</c:v>
                </c:pt>
                <c:pt idx="1294">
                  <c:v>12940</c:v>
                </c:pt>
                <c:pt idx="1295">
                  <c:v>12950</c:v>
                </c:pt>
                <c:pt idx="1296">
                  <c:v>12960</c:v>
                </c:pt>
                <c:pt idx="1297">
                  <c:v>12970</c:v>
                </c:pt>
                <c:pt idx="1298">
                  <c:v>12980</c:v>
                </c:pt>
                <c:pt idx="1299">
                  <c:v>12990</c:v>
                </c:pt>
                <c:pt idx="1300">
                  <c:v>13000</c:v>
                </c:pt>
                <c:pt idx="1301">
                  <c:v>13010</c:v>
                </c:pt>
                <c:pt idx="1302">
                  <c:v>13020</c:v>
                </c:pt>
                <c:pt idx="1303">
                  <c:v>13030</c:v>
                </c:pt>
                <c:pt idx="1304">
                  <c:v>13040</c:v>
                </c:pt>
                <c:pt idx="1305">
                  <c:v>13050</c:v>
                </c:pt>
                <c:pt idx="1306">
                  <c:v>13060</c:v>
                </c:pt>
                <c:pt idx="1307">
                  <c:v>13070</c:v>
                </c:pt>
                <c:pt idx="1308">
                  <c:v>13080</c:v>
                </c:pt>
                <c:pt idx="1309">
                  <c:v>13090</c:v>
                </c:pt>
                <c:pt idx="1310">
                  <c:v>13100</c:v>
                </c:pt>
                <c:pt idx="1311">
                  <c:v>13110</c:v>
                </c:pt>
                <c:pt idx="1312">
                  <c:v>13120</c:v>
                </c:pt>
                <c:pt idx="1313">
                  <c:v>13130</c:v>
                </c:pt>
                <c:pt idx="1314">
                  <c:v>13140</c:v>
                </c:pt>
                <c:pt idx="1315">
                  <c:v>13150</c:v>
                </c:pt>
                <c:pt idx="1316">
                  <c:v>13160</c:v>
                </c:pt>
                <c:pt idx="1317">
                  <c:v>13170</c:v>
                </c:pt>
                <c:pt idx="1318">
                  <c:v>13180</c:v>
                </c:pt>
                <c:pt idx="1319">
                  <c:v>13190</c:v>
                </c:pt>
                <c:pt idx="1320">
                  <c:v>13200</c:v>
                </c:pt>
                <c:pt idx="1321">
                  <c:v>13210</c:v>
                </c:pt>
                <c:pt idx="1322">
                  <c:v>13220</c:v>
                </c:pt>
                <c:pt idx="1323">
                  <c:v>13230</c:v>
                </c:pt>
                <c:pt idx="1324">
                  <c:v>13240</c:v>
                </c:pt>
                <c:pt idx="1325">
                  <c:v>13250</c:v>
                </c:pt>
                <c:pt idx="1326">
                  <c:v>13260</c:v>
                </c:pt>
                <c:pt idx="1327">
                  <c:v>13270</c:v>
                </c:pt>
                <c:pt idx="1328">
                  <c:v>13280</c:v>
                </c:pt>
                <c:pt idx="1329">
                  <c:v>13290</c:v>
                </c:pt>
                <c:pt idx="1330">
                  <c:v>13300</c:v>
                </c:pt>
                <c:pt idx="1331">
                  <c:v>13310</c:v>
                </c:pt>
                <c:pt idx="1332">
                  <c:v>13320</c:v>
                </c:pt>
                <c:pt idx="1333">
                  <c:v>13330</c:v>
                </c:pt>
                <c:pt idx="1334">
                  <c:v>13340</c:v>
                </c:pt>
                <c:pt idx="1335">
                  <c:v>13350</c:v>
                </c:pt>
                <c:pt idx="1336">
                  <c:v>13360</c:v>
                </c:pt>
                <c:pt idx="1337">
                  <c:v>13370</c:v>
                </c:pt>
                <c:pt idx="1338">
                  <c:v>13380</c:v>
                </c:pt>
                <c:pt idx="1339">
                  <c:v>13390</c:v>
                </c:pt>
                <c:pt idx="1340">
                  <c:v>13400</c:v>
                </c:pt>
                <c:pt idx="1341">
                  <c:v>13410</c:v>
                </c:pt>
                <c:pt idx="1342">
                  <c:v>13420</c:v>
                </c:pt>
                <c:pt idx="1343">
                  <c:v>13430</c:v>
                </c:pt>
                <c:pt idx="1344">
                  <c:v>13440</c:v>
                </c:pt>
                <c:pt idx="1345">
                  <c:v>13450</c:v>
                </c:pt>
                <c:pt idx="1346">
                  <c:v>13460</c:v>
                </c:pt>
                <c:pt idx="1347">
                  <c:v>13470</c:v>
                </c:pt>
                <c:pt idx="1348">
                  <c:v>13480</c:v>
                </c:pt>
                <c:pt idx="1349">
                  <c:v>13490</c:v>
                </c:pt>
                <c:pt idx="1350">
                  <c:v>13500</c:v>
                </c:pt>
                <c:pt idx="1351">
                  <c:v>13510</c:v>
                </c:pt>
                <c:pt idx="1352">
                  <c:v>13520</c:v>
                </c:pt>
                <c:pt idx="1353">
                  <c:v>13530</c:v>
                </c:pt>
                <c:pt idx="1354">
                  <c:v>13540</c:v>
                </c:pt>
                <c:pt idx="1355">
                  <c:v>13550</c:v>
                </c:pt>
                <c:pt idx="1356">
                  <c:v>13560</c:v>
                </c:pt>
                <c:pt idx="1357">
                  <c:v>13570</c:v>
                </c:pt>
                <c:pt idx="1358">
                  <c:v>13580</c:v>
                </c:pt>
                <c:pt idx="1359">
                  <c:v>13590</c:v>
                </c:pt>
                <c:pt idx="1360">
                  <c:v>13600</c:v>
                </c:pt>
                <c:pt idx="1361">
                  <c:v>13610</c:v>
                </c:pt>
                <c:pt idx="1362">
                  <c:v>13620</c:v>
                </c:pt>
                <c:pt idx="1363">
                  <c:v>13630</c:v>
                </c:pt>
                <c:pt idx="1364">
                  <c:v>13640</c:v>
                </c:pt>
                <c:pt idx="1365">
                  <c:v>13650</c:v>
                </c:pt>
                <c:pt idx="1366">
                  <c:v>13660</c:v>
                </c:pt>
                <c:pt idx="1367">
                  <c:v>13670</c:v>
                </c:pt>
                <c:pt idx="1368">
                  <c:v>13680</c:v>
                </c:pt>
                <c:pt idx="1369">
                  <c:v>13690</c:v>
                </c:pt>
                <c:pt idx="1370">
                  <c:v>13700</c:v>
                </c:pt>
                <c:pt idx="1371">
                  <c:v>13710</c:v>
                </c:pt>
                <c:pt idx="1372">
                  <c:v>13720</c:v>
                </c:pt>
                <c:pt idx="1373">
                  <c:v>13730</c:v>
                </c:pt>
                <c:pt idx="1374">
                  <c:v>13740</c:v>
                </c:pt>
                <c:pt idx="1375">
                  <c:v>13750</c:v>
                </c:pt>
                <c:pt idx="1376">
                  <c:v>13760</c:v>
                </c:pt>
                <c:pt idx="1377">
                  <c:v>13770</c:v>
                </c:pt>
                <c:pt idx="1378">
                  <c:v>13780</c:v>
                </c:pt>
                <c:pt idx="1379">
                  <c:v>13790</c:v>
                </c:pt>
                <c:pt idx="1380">
                  <c:v>13800</c:v>
                </c:pt>
                <c:pt idx="1381">
                  <c:v>13810</c:v>
                </c:pt>
                <c:pt idx="1382">
                  <c:v>13820</c:v>
                </c:pt>
                <c:pt idx="1383">
                  <c:v>13830</c:v>
                </c:pt>
                <c:pt idx="1384">
                  <c:v>13840</c:v>
                </c:pt>
                <c:pt idx="1385">
                  <c:v>13850</c:v>
                </c:pt>
                <c:pt idx="1386">
                  <c:v>13860</c:v>
                </c:pt>
                <c:pt idx="1387">
                  <c:v>13870</c:v>
                </c:pt>
                <c:pt idx="1388">
                  <c:v>13880</c:v>
                </c:pt>
                <c:pt idx="1389">
                  <c:v>13890</c:v>
                </c:pt>
                <c:pt idx="1390">
                  <c:v>13900</c:v>
                </c:pt>
                <c:pt idx="1391">
                  <c:v>13910</c:v>
                </c:pt>
                <c:pt idx="1392">
                  <c:v>13920</c:v>
                </c:pt>
                <c:pt idx="1393">
                  <c:v>13930</c:v>
                </c:pt>
                <c:pt idx="1394">
                  <c:v>13940</c:v>
                </c:pt>
                <c:pt idx="1395">
                  <c:v>13950</c:v>
                </c:pt>
                <c:pt idx="1396">
                  <c:v>13960</c:v>
                </c:pt>
                <c:pt idx="1397">
                  <c:v>13970</c:v>
                </c:pt>
                <c:pt idx="1398">
                  <c:v>13980</c:v>
                </c:pt>
                <c:pt idx="1399">
                  <c:v>13990</c:v>
                </c:pt>
                <c:pt idx="1400">
                  <c:v>14000</c:v>
                </c:pt>
                <c:pt idx="1401">
                  <c:v>14010</c:v>
                </c:pt>
                <c:pt idx="1402">
                  <c:v>14020</c:v>
                </c:pt>
                <c:pt idx="1403">
                  <c:v>14030</c:v>
                </c:pt>
                <c:pt idx="1404">
                  <c:v>14040</c:v>
                </c:pt>
                <c:pt idx="1405">
                  <c:v>14050</c:v>
                </c:pt>
                <c:pt idx="1406">
                  <c:v>14060</c:v>
                </c:pt>
                <c:pt idx="1407">
                  <c:v>14070</c:v>
                </c:pt>
                <c:pt idx="1408">
                  <c:v>14080</c:v>
                </c:pt>
                <c:pt idx="1409">
                  <c:v>14090</c:v>
                </c:pt>
                <c:pt idx="1410">
                  <c:v>14100</c:v>
                </c:pt>
                <c:pt idx="1411">
                  <c:v>14110</c:v>
                </c:pt>
                <c:pt idx="1412">
                  <c:v>14120</c:v>
                </c:pt>
                <c:pt idx="1413">
                  <c:v>14130</c:v>
                </c:pt>
                <c:pt idx="1414">
                  <c:v>14140</c:v>
                </c:pt>
                <c:pt idx="1415">
                  <c:v>14150</c:v>
                </c:pt>
                <c:pt idx="1416">
                  <c:v>14160</c:v>
                </c:pt>
                <c:pt idx="1417">
                  <c:v>14170</c:v>
                </c:pt>
                <c:pt idx="1418">
                  <c:v>14180</c:v>
                </c:pt>
                <c:pt idx="1419">
                  <c:v>14190</c:v>
                </c:pt>
                <c:pt idx="1420">
                  <c:v>14200</c:v>
                </c:pt>
                <c:pt idx="1421">
                  <c:v>14210</c:v>
                </c:pt>
                <c:pt idx="1422">
                  <c:v>14220</c:v>
                </c:pt>
                <c:pt idx="1423">
                  <c:v>14230</c:v>
                </c:pt>
                <c:pt idx="1424">
                  <c:v>14240</c:v>
                </c:pt>
                <c:pt idx="1425">
                  <c:v>14250</c:v>
                </c:pt>
                <c:pt idx="1426">
                  <c:v>14260</c:v>
                </c:pt>
                <c:pt idx="1427">
                  <c:v>14270</c:v>
                </c:pt>
                <c:pt idx="1428">
                  <c:v>14280</c:v>
                </c:pt>
                <c:pt idx="1429">
                  <c:v>14290</c:v>
                </c:pt>
                <c:pt idx="1430">
                  <c:v>14300</c:v>
                </c:pt>
                <c:pt idx="1431">
                  <c:v>14310</c:v>
                </c:pt>
                <c:pt idx="1432">
                  <c:v>14320</c:v>
                </c:pt>
                <c:pt idx="1433">
                  <c:v>14330</c:v>
                </c:pt>
                <c:pt idx="1434">
                  <c:v>14340</c:v>
                </c:pt>
                <c:pt idx="1435">
                  <c:v>14350</c:v>
                </c:pt>
                <c:pt idx="1436">
                  <c:v>14360</c:v>
                </c:pt>
                <c:pt idx="1437">
                  <c:v>14370</c:v>
                </c:pt>
                <c:pt idx="1438">
                  <c:v>14380</c:v>
                </c:pt>
                <c:pt idx="1439">
                  <c:v>14390</c:v>
                </c:pt>
                <c:pt idx="1440">
                  <c:v>14400</c:v>
                </c:pt>
                <c:pt idx="1441">
                  <c:v>14410</c:v>
                </c:pt>
                <c:pt idx="1442">
                  <c:v>14420</c:v>
                </c:pt>
                <c:pt idx="1443">
                  <c:v>14430</c:v>
                </c:pt>
                <c:pt idx="1444">
                  <c:v>14440</c:v>
                </c:pt>
                <c:pt idx="1445">
                  <c:v>14450</c:v>
                </c:pt>
                <c:pt idx="1446">
                  <c:v>14460</c:v>
                </c:pt>
                <c:pt idx="1447">
                  <c:v>14470</c:v>
                </c:pt>
                <c:pt idx="1448">
                  <c:v>14480</c:v>
                </c:pt>
                <c:pt idx="1449">
                  <c:v>14490</c:v>
                </c:pt>
                <c:pt idx="1450">
                  <c:v>14500</c:v>
                </c:pt>
                <c:pt idx="1451">
                  <c:v>14510</c:v>
                </c:pt>
                <c:pt idx="1452">
                  <c:v>14520</c:v>
                </c:pt>
                <c:pt idx="1453">
                  <c:v>14530</c:v>
                </c:pt>
                <c:pt idx="1454">
                  <c:v>14540</c:v>
                </c:pt>
                <c:pt idx="1455">
                  <c:v>14550</c:v>
                </c:pt>
                <c:pt idx="1456">
                  <c:v>14560</c:v>
                </c:pt>
                <c:pt idx="1457">
                  <c:v>14570</c:v>
                </c:pt>
                <c:pt idx="1458">
                  <c:v>14580</c:v>
                </c:pt>
                <c:pt idx="1459">
                  <c:v>14590</c:v>
                </c:pt>
                <c:pt idx="1460">
                  <c:v>14600</c:v>
                </c:pt>
                <c:pt idx="1461">
                  <c:v>14610</c:v>
                </c:pt>
                <c:pt idx="1462">
                  <c:v>14620</c:v>
                </c:pt>
                <c:pt idx="1463">
                  <c:v>14630</c:v>
                </c:pt>
                <c:pt idx="1464">
                  <c:v>14640</c:v>
                </c:pt>
                <c:pt idx="1465">
                  <c:v>14650</c:v>
                </c:pt>
                <c:pt idx="1466">
                  <c:v>14660</c:v>
                </c:pt>
                <c:pt idx="1467">
                  <c:v>14670</c:v>
                </c:pt>
                <c:pt idx="1468">
                  <c:v>14680</c:v>
                </c:pt>
                <c:pt idx="1469">
                  <c:v>14690</c:v>
                </c:pt>
                <c:pt idx="1470">
                  <c:v>14700</c:v>
                </c:pt>
                <c:pt idx="1471">
                  <c:v>14710</c:v>
                </c:pt>
                <c:pt idx="1472">
                  <c:v>14720</c:v>
                </c:pt>
                <c:pt idx="1473">
                  <c:v>14730</c:v>
                </c:pt>
                <c:pt idx="1474">
                  <c:v>14740</c:v>
                </c:pt>
                <c:pt idx="1475">
                  <c:v>14750</c:v>
                </c:pt>
                <c:pt idx="1476">
                  <c:v>14760</c:v>
                </c:pt>
                <c:pt idx="1477">
                  <c:v>14770</c:v>
                </c:pt>
                <c:pt idx="1478">
                  <c:v>14780</c:v>
                </c:pt>
                <c:pt idx="1479">
                  <c:v>14790</c:v>
                </c:pt>
                <c:pt idx="1480">
                  <c:v>14800</c:v>
                </c:pt>
                <c:pt idx="1481">
                  <c:v>14810</c:v>
                </c:pt>
                <c:pt idx="1482">
                  <c:v>14820</c:v>
                </c:pt>
                <c:pt idx="1483">
                  <c:v>14830</c:v>
                </c:pt>
                <c:pt idx="1484">
                  <c:v>14840</c:v>
                </c:pt>
                <c:pt idx="1485">
                  <c:v>14850</c:v>
                </c:pt>
                <c:pt idx="1486">
                  <c:v>14860</c:v>
                </c:pt>
                <c:pt idx="1487">
                  <c:v>14870</c:v>
                </c:pt>
                <c:pt idx="1488">
                  <c:v>14880</c:v>
                </c:pt>
                <c:pt idx="1489">
                  <c:v>14890</c:v>
                </c:pt>
                <c:pt idx="1490">
                  <c:v>14900</c:v>
                </c:pt>
                <c:pt idx="1491">
                  <c:v>14910</c:v>
                </c:pt>
                <c:pt idx="1492">
                  <c:v>14920</c:v>
                </c:pt>
                <c:pt idx="1493">
                  <c:v>14930</c:v>
                </c:pt>
                <c:pt idx="1494">
                  <c:v>14940</c:v>
                </c:pt>
                <c:pt idx="1495">
                  <c:v>14950</c:v>
                </c:pt>
                <c:pt idx="1496">
                  <c:v>14960</c:v>
                </c:pt>
                <c:pt idx="1497">
                  <c:v>14970</c:v>
                </c:pt>
                <c:pt idx="1498">
                  <c:v>14980</c:v>
                </c:pt>
                <c:pt idx="1499">
                  <c:v>14990</c:v>
                </c:pt>
                <c:pt idx="1500">
                  <c:v>15000</c:v>
                </c:pt>
                <c:pt idx="1501">
                  <c:v>15010</c:v>
                </c:pt>
                <c:pt idx="1502">
                  <c:v>15020</c:v>
                </c:pt>
                <c:pt idx="1503">
                  <c:v>15030</c:v>
                </c:pt>
                <c:pt idx="1504">
                  <c:v>15040</c:v>
                </c:pt>
                <c:pt idx="1505">
                  <c:v>15050</c:v>
                </c:pt>
                <c:pt idx="1506">
                  <c:v>15060</c:v>
                </c:pt>
                <c:pt idx="1507">
                  <c:v>15070</c:v>
                </c:pt>
                <c:pt idx="1508">
                  <c:v>15080</c:v>
                </c:pt>
                <c:pt idx="1509">
                  <c:v>15090</c:v>
                </c:pt>
                <c:pt idx="1510">
                  <c:v>15100</c:v>
                </c:pt>
                <c:pt idx="1511">
                  <c:v>15110</c:v>
                </c:pt>
                <c:pt idx="1512">
                  <c:v>15120</c:v>
                </c:pt>
                <c:pt idx="1513">
                  <c:v>15130</c:v>
                </c:pt>
                <c:pt idx="1514">
                  <c:v>15140</c:v>
                </c:pt>
                <c:pt idx="1515">
                  <c:v>15150</c:v>
                </c:pt>
                <c:pt idx="1516">
                  <c:v>15160</c:v>
                </c:pt>
                <c:pt idx="1517">
                  <c:v>15170</c:v>
                </c:pt>
                <c:pt idx="1518">
                  <c:v>15180</c:v>
                </c:pt>
                <c:pt idx="1519">
                  <c:v>15190</c:v>
                </c:pt>
                <c:pt idx="1520">
                  <c:v>15200</c:v>
                </c:pt>
                <c:pt idx="1521">
                  <c:v>15210</c:v>
                </c:pt>
                <c:pt idx="1522">
                  <c:v>15220</c:v>
                </c:pt>
                <c:pt idx="1523">
                  <c:v>15230</c:v>
                </c:pt>
                <c:pt idx="1524">
                  <c:v>15240</c:v>
                </c:pt>
                <c:pt idx="1525">
                  <c:v>15250</c:v>
                </c:pt>
                <c:pt idx="1526">
                  <c:v>15260</c:v>
                </c:pt>
                <c:pt idx="1527">
                  <c:v>15270</c:v>
                </c:pt>
                <c:pt idx="1528">
                  <c:v>15280</c:v>
                </c:pt>
                <c:pt idx="1529">
                  <c:v>15290</c:v>
                </c:pt>
                <c:pt idx="1530">
                  <c:v>15300</c:v>
                </c:pt>
                <c:pt idx="1531">
                  <c:v>15310</c:v>
                </c:pt>
                <c:pt idx="1532">
                  <c:v>15320</c:v>
                </c:pt>
                <c:pt idx="1533">
                  <c:v>15330</c:v>
                </c:pt>
                <c:pt idx="1534">
                  <c:v>15340</c:v>
                </c:pt>
                <c:pt idx="1535">
                  <c:v>15350</c:v>
                </c:pt>
                <c:pt idx="1536">
                  <c:v>15360</c:v>
                </c:pt>
                <c:pt idx="1537">
                  <c:v>15370</c:v>
                </c:pt>
                <c:pt idx="1538">
                  <c:v>15380</c:v>
                </c:pt>
                <c:pt idx="1539">
                  <c:v>15390</c:v>
                </c:pt>
                <c:pt idx="1540">
                  <c:v>15400</c:v>
                </c:pt>
                <c:pt idx="1541">
                  <c:v>15410</c:v>
                </c:pt>
                <c:pt idx="1542">
                  <c:v>15420</c:v>
                </c:pt>
                <c:pt idx="1543">
                  <c:v>15430</c:v>
                </c:pt>
                <c:pt idx="1544">
                  <c:v>15440</c:v>
                </c:pt>
                <c:pt idx="1545">
                  <c:v>15450</c:v>
                </c:pt>
                <c:pt idx="1546">
                  <c:v>15460</c:v>
                </c:pt>
                <c:pt idx="1547">
                  <c:v>15470</c:v>
                </c:pt>
                <c:pt idx="1548">
                  <c:v>15480</c:v>
                </c:pt>
                <c:pt idx="1549">
                  <c:v>15490</c:v>
                </c:pt>
                <c:pt idx="1550">
                  <c:v>15500</c:v>
                </c:pt>
                <c:pt idx="1551">
                  <c:v>15510</c:v>
                </c:pt>
                <c:pt idx="1552">
                  <c:v>15520</c:v>
                </c:pt>
                <c:pt idx="1553">
                  <c:v>15530</c:v>
                </c:pt>
                <c:pt idx="1554">
                  <c:v>15540</c:v>
                </c:pt>
                <c:pt idx="1555">
                  <c:v>15550</c:v>
                </c:pt>
                <c:pt idx="1556">
                  <c:v>15560</c:v>
                </c:pt>
                <c:pt idx="1557">
                  <c:v>15570</c:v>
                </c:pt>
                <c:pt idx="1558">
                  <c:v>15580</c:v>
                </c:pt>
                <c:pt idx="1559">
                  <c:v>15590</c:v>
                </c:pt>
                <c:pt idx="1560">
                  <c:v>15600</c:v>
                </c:pt>
                <c:pt idx="1561">
                  <c:v>15610</c:v>
                </c:pt>
                <c:pt idx="1562">
                  <c:v>15620</c:v>
                </c:pt>
                <c:pt idx="1563">
                  <c:v>15630</c:v>
                </c:pt>
                <c:pt idx="1564">
                  <c:v>15640</c:v>
                </c:pt>
                <c:pt idx="1565">
                  <c:v>15650</c:v>
                </c:pt>
                <c:pt idx="1566">
                  <c:v>15660</c:v>
                </c:pt>
                <c:pt idx="1567">
                  <c:v>15670</c:v>
                </c:pt>
                <c:pt idx="1568">
                  <c:v>15680</c:v>
                </c:pt>
                <c:pt idx="1569">
                  <c:v>15690</c:v>
                </c:pt>
                <c:pt idx="1570">
                  <c:v>15700</c:v>
                </c:pt>
                <c:pt idx="1571">
                  <c:v>15710</c:v>
                </c:pt>
                <c:pt idx="1572">
                  <c:v>15720</c:v>
                </c:pt>
                <c:pt idx="1573">
                  <c:v>15730</c:v>
                </c:pt>
                <c:pt idx="1574">
                  <c:v>15740</c:v>
                </c:pt>
                <c:pt idx="1575">
                  <c:v>15750</c:v>
                </c:pt>
                <c:pt idx="1576">
                  <c:v>15760</c:v>
                </c:pt>
                <c:pt idx="1577">
                  <c:v>15770</c:v>
                </c:pt>
                <c:pt idx="1578">
                  <c:v>15780</c:v>
                </c:pt>
                <c:pt idx="1579">
                  <c:v>15790</c:v>
                </c:pt>
                <c:pt idx="1580">
                  <c:v>15800</c:v>
                </c:pt>
                <c:pt idx="1581">
                  <c:v>15810</c:v>
                </c:pt>
                <c:pt idx="1582">
                  <c:v>15820</c:v>
                </c:pt>
                <c:pt idx="1583">
                  <c:v>15830</c:v>
                </c:pt>
                <c:pt idx="1584">
                  <c:v>15840</c:v>
                </c:pt>
                <c:pt idx="1585">
                  <c:v>15850</c:v>
                </c:pt>
                <c:pt idx="1586">
                  <c:v>15860</c:v>
                </c:pt>
                <c:pt idx="1587">
                  <c:v>15870</c:v>
                </c:pt>
                <c:pt idx="1588">
                  <c:v>15880</c:v>
                </c:pt>
                <c:pt idx="1589">
                  <c:v>15890</c:v>
                </c:pt>
                <c:pt idx="1590">
                  <c:v>15900</c:v>
                </c:pt>
                <c:pt idx="1591">
                  <c:v>15910</c:v>
                </c:pt>
                <c:pt idx="1592">
                  <c:v>15920</c:v>
                </c:pt>
                <c:pt idx="1593">
                  <c:v>15930</c:v>
                </c:pt>
                <c:pt idx="1594">
                  <c:v>15940</c:v>
                </c:pt>
                <c:pt idx="1595">
                  <c:v>15950</c:v>
                </c:pt>
                <c:pt idx="1596">
                  <c:v>15960</c:v>
                </c:pt>
                <c:pt idx="1597">
                  <c:v>15970</c:v>
                </c:pt>
                <c:pt idx="1598">
                  <c:v>15980</c:v>
                </c:pt>
                <c:pt idx="1599">
                  <c:v>15990</c:v>
                </c:pt>
                <c:pt idx="1600">
                  <c:v>16000</c:v>
                </c:pt>
                <c:pt idx="1601">
                  <c:v>16010</c:v>
                </c:pt>
                <c:pt idx="1602">
                  <c:v>16020</c:v>
                </c:pt>
                <c:pt idx="1603">
                  <c:v>16030</c:v>
                </c:pt>
                <c:pt idx="1604">
                  <c:v>16040</c:v>
                </c:pt>
                <c:pt idx="1605">
                  <c:v>16050</c:v>
                </c:pt>
                <c:pt idx="1606">
                  <c:v>16060</c:v>
                </c:pt>
                <c:pt idx="1607">
                  <c:v>16070</c:v>
                </c:pt>
                <c:pt idx="1608">
                  <c:v>16080</c:v>
                </c:pt>
                <c:pt idx="1609">
                  <c:v>16090</c:v>
                </c:pt>
                <c:pt idx="1610">
                  <c:v>16100</c:v>
                </c:pt>
                <c:pt idx="1611">
                  <c:v>16110</c:v>
                </c:pt>
                <c:pt idx="1612">
                  <c:v>16120</c:v>
                </c:pt>
                <c:pt idx="1613">
                  <c:v>16130</c:v>
                </c:pt>
                <c:pt idx="1614">
                  <c:v>16140</c:v>
                </c:pt>
                <c:pt idx="1615">
                  <c:v>16150</c:v>
                </c:pt>
                <c:pt idx="1616">
                  <c:v>16160</c:v>
                </c:pt>
                <c:pt idx="1617">
                  <c:v>16170</c:v>
                </c:pt>
                <c:pt idx="1618">
                  <c:v>16180</c:v>
                </c:pt>
                <c:pt idx="1619">
                  <c:v>16190</c:v>
                </c:pt>
                <c:pt idx="1620">
                  <c:v>16200</c:v>
                </c:pt>
                <c:pt idx="1621">
                  <c:v>16210</c:v>
                </c:pt>
                <c:pt idx="1622">
                  <c:v>16220</c:v>
                </c:pt>
                <c:pt idx="1623">
                  <c:v>16230</c:v>
                </c:pt>
                <c:pt idx="1624">
                  <c:v>16240</c:v>
                </c:pt>
                <c:pt idx="1625">
                  <c:v>16250</c:v>
                </c:pt>
                <c:pt idx="1626">
                  <c:v>16260</c:v>
                </c:pt>
                <c:pt idx="1627">
                  <c:v>16270</c:v>
                </c:pt>
                <c:pt idx="1628">
                  <c:v>16280</c:v>
                </c:pt>
                <c:pt idx="1629">
                  <c:v>16290</c:v>
                </c:pt>
                <c:pt idx="1630">
                  <c:v>16300</c:v>
                </c:pt>
                <c:pt idx="1631">
                  <c:v>16310</c:v>
                </c:pt>
                <c:pt idx="1632">
                  <c:v>16320</c:v>
                </c:pt>
                <c:pt idx="1633">
                  <c:v>16330</c:v>
                </c:pt>
                <c:pt idx="1634">
                  <c:v>16340</c:v>
                </c:pt>
                <c:pt idx="1635">
                  <c:v>16350</c:v>
                </c:pt>
                <c:pt idx="1636">
                  <c:v>16360</c:v>
                </c:pt>
                <c:pt idx="1637">
                  <c:v>16370</c:v>
                </c:pt>
                <c:pt idx="1638">
                  <c:v>16380</c:v>
                </c:pt>
                <c:pt idx="1639">
                  <c:v>16390</c:v>
                </c:pt>
                <c:pt idx="1640">
                  <c:v>16400</c:v>
                </c:pt>
                <c:pt idx="1641">
                  <c:v>16410</c:v>
                </c:pt>
                <c:pt idx="1642">
                  <c:v>16420</c:v>
                </c:pt>
                <c:pt idx="1643">
                  <c:v>16430</c:v>
                </c:pt>
                <c:pt idx="1644">
                  <c:v>16440</c:v>
                </c:pt>
                <c:pt idx="1645">
                  <c:v>16450</c:v>
                </c:pt>
                <c:pt idx="1646">
                  <c:v>16460</c:v>
                </c:pt>
                <c:pt idx="1647">
                  <c:v>16470</c:v>
                </c:pt>
                <c:pt idx="1648">
                  <c:v>16480</c:v>
                </c:pt>
                <c:pt idx="1649">
                  <c:v>16490</c:v>
                </c:pt>
                <c:pt idx="1650">
                  <c:v>16500</c:v>
                </c:pt>
                <c:pt idx="1651">
                  <c:v>16510</c:v>
                </c:pt>
                <c:pt idx="1652">
                  <c:v>16520</c:v>
                </c:pt>
                <c:pt idx="1653">
                  <c:v>16530</c:v>
                </c:pt>
                <c:pt idx="1654">
                  <c:v>16540</c:v>
                </c:pt>
                <c:pt idx="1655">
                  <c:v>16550</c:v>
                </c:pt>
                <c:pt idx="1656">
                  <c:v>16560</c:v>
                </c:pt>
                <c:pt idx="1657">
                  <c:v>16570</c:v>
                </c:pt>
                <c:pt idx="1658">
                  <c:v>16580</c:v>
                </c:pt>
                <c:pt idx="1659">
                  <c:v>16590</c:v>
                </c:pt>
                <c:pt idx="1660">
                  <c:v>16600</c:v>
                </c:pt>
                <c:pt idx="1661">
                  <c:v>16610</c:v>
                </c:pt>
                <c:pt idx="1662">
                  <c:v>16620</c:v>
                </c:pt>
                <c:pt idx="1663">
                  <c:v>16630</c:v>
                </c:pt>
                <c:pt idx="1664">
                  <c:v>16640</c:v>
                </c:pt>
                <c:pt idx="1665">
                  <c:v>16650</c:v>
                </c:pt>
                <c:pt idx="1666">
                  <c:v>16660</c:v>
                </c:pt>
                <c:pt idx="1667">
                  <c:v>16670</c:v>
                </c:pt>
                <c:pt idx="1668">
                  <c:v>16680</c:v>
                </c:pt>
                <c:pt idx="1669">
                  <c:v>16690</c:v>
                </c:pt>
                <c:pt idx="1670">
                  <c:v>16700</c:v>
                </c:pt>
                <c:pt idx="1671">
                  <c:v>16710</c:v>
                </c:pt>
                <c:pt idx="1672">
                  <c:v>16720</c:v>
                </c:pt>
                <c:pt idx="1673">
                  <c:v>16730</c:v>
                </c:pt>
                <c:pt idx="1674">
                  <c:v>16740</c:v>
                </c:pt>
                <c:pt idx="1675">
                  <c:v>16750</c:v>
                </c:pt>
                <c:pt idx="1676">
                  <c:v>16760</c:v>
                </c:pt>
                <c:pt idx="1677">
                  <c:v>16770</c:v>
                </c:pt>
                <c:pt idx="1678">
                  <c:v>16780</c:v>
                </c:pt>
                <c:pt idx="1679">
                  <c:v>16790</c:v>
                </c:pt>
                <c:pt idx="1680">
                  <c:v>16800</c:v>
                </c:pt>
                <c:pt idx="1681">
                  <c:v>16810</c:v>
                </c:pt>
                <c:pt idx="1682">
                  <c:v>16820</c:v>
                </c:pt>
                <c:pt idx="1683">
                  <c:v>16830</c:v>
                </c:pt>
                <c:pt idx="1684">
                  <c:v>16840</c:v>
                </c:pt>
                <c:pt idx="1685">
                  <c:v>16850</c:v>
                </c:pt>
                <c:pt idx="1686">
                  <c:v>16860</c:v>
                </c:pt>
                <c:pt idx="1687">
                  <c:v>16870</c:v>
                </c:pt>
                <c:pt idx="1688">
                  <c:v>16880</c:v>
                </c:pt>
                <c:pt idx="1689">
                  <c:v>16890</c:v>
                </c:pt>
                <c:pt idx="1690">
                  <c:v>16900</c:v>
                </c:pt>
                <c:pt idx="1691">
                  <c:v>16910</c:v>
                </c:pt>
                <c:pt idx="1692">
                  <c:v>16920</c:v>
                </c:pt>
                <c:pt idx="1693">
                  <c:v>16930</c:v>
                </c:pt>
                <c:pt idx="1694">
                  <c:v>16940</c:v>
                </c:pt>
                <c:pt idx="1695">
                  <c:v>16950</c:v>
                </c:pt>
                <c:pt idx="1696">
                  <c:v>16960</c:v>
                </c:pt>
                <c:pt idx="1697">
                  <c:v>16970</c:v>
                </c:pt>
                <c:pt idx="1698">
                  <c:v>16980</c:v>
                </c:pt>
                <c:pt idx="1699">
                  <c:v>16990</c:v>
                </c:pt>
                <c:pt idx="1700">
                  <c:v>17000</c:v>
                </c:pt>
                <c:pt idx="1701">
                  <c:v>17010</c:v>
                </c:pt>
                <c:pt idx="1702">
                  <c:v>17020</c:v>
                </c:pt>
                <c:pt idx="1703">
                  <c:v>17030</c:v>
                </c:pt>
                <c:pt idx="1704">
                  <c:v>17040</c:v>
                </c:pt>
                <c:pt idx="1705">
                  <c:v>17050</c:v>
                </c:pt>
                <c:pt idx="1706">
                  <c:v>17060</c:v>
                </c:pt>
                <c:pt idx="1707">
                  <c:v>17070</c:v>
                </c:pt>
                <c:pt idx="1708">
                  <c:v>17080</c:v>
                </c:pt>
                <c:pt idx="1709">
                  <c:v>17090</c:v>
                </c:pt>
                <c:pt idx="1710">
                  <c:v>17100</c:v>
                </c:pt>
                <c:pt idx="1711">
                  <c:v>17110</c:v>
                </c:pt>
                <c:pt idx="1712">
                  <c:v>17120</c:v>
                </c:pt>
                <c:pt idx="1713">
                  <c:v>17130</c:v>
                </c:pt>
                <c:pt idx="1714">
                  <c:v>17140</c:v>
                </c:pt>
                <c:pt idx="1715">
                  <c:v>17150</c:v>
                </c:pt>
                <c:pt idx="1716">
                  <c:v>17160</c:v>
                </c:pt>
                <c:pt idx="1717">
                  <c:v>17170</c:v>
                </c:pt>
                <c:pt idx="1718">
                  <c:v>17180</c:v>
                </c:pt>
                <c:pt idx="1719">
                  <c:v>17190</c:v>
                </c:pt>
                <c:pt idx="1720">
                  <c:v>17200</c:v>
                </c:pt>
                <c:pt idx="1721">
                  <c:v>17210</c:v>
                </c:pt>
                <c:pt idx="1722">
                  <c:v>17220</c:v>
                </c:pt>
                <c:pt idx="1723">
                  <c:v>17230</c:v>
                </c:pt>
                <c:pt idx="1724">
                  <c:v>17240</c:v>
                </c:pt>
                <c:pt idx="1725">
                  <c:v>17250</c:v>
                </c:pt>
                <c:pt idx="1726">
                  <c:v>17260</c:v>
                </c:pt>
                <c:pt idx="1727">
                  <c:v>17270</c:v>
                </c:pt>
                <c:pt idx="1728">
                  <c:v>17280</c:v>
                </c:pt>
                <c:pt idx="1729">
                  <c:v>17290</c:v>
                </c:pt>
                <c:pt idx="1730">
                  <c:v>17300</c:v>
                </c:pt>
                <c:pt idx="1731">
                  <c:v>17310</c:v>
                </c:pt>
                <c:pt idx="1732">
                  <c:v>17320</c:v>
                </c:pt>
                <c:pt idx="1733">
                  <c:v>17330</c:v>
                </c:pt>
                <c:pt idx="1734">
                  <c:v>17340</c:v>
                </c:pt>
                <c:pt idx="1735">
                  <c:v>17350</c:v>
                </c:pt>
                <c:pt idx="1736">
                  <c:v>17360</c:v>
                </c:pt>
                <c:pt idx="1737">
                  <c:v>17370</c:v>
                </c:pt>
                <c:pt idx="1738">
                  <c:v>17380</c:v>
                </c:pt>
                <c:pt idx="1739">
                  <c:v>17390</c:v>
                </c:pt>
                <c:pt idx="1740">
                  <c:v>17400</c:v>
                </c:pt>
                <c:pt idx="1741">
                  <c:v>17410</c:v>
                </c:pt>
                <c:pt idx="1742">
                  <c:v>17420</c:v>
                </c:pt>
                <c:pt idx="1743">
                  <c:v>17430</c:v>
                </c:pt>
                <c:pt idx="1744">
                  <c:v>17440</c:v>
                </c:pt>
                <c:pt idx="1745">
                  <c:v>17450</c:v>
                </c:pt>
                <c:pt idx="1746">
                  <c:v>17460</c:v>
                </c:pt>
                <c:pt idx="1747">
                  <c:v>17470</c:v>
                </c:pt>
                <c:pt idx="1748">
                  <c:v>17480</c:v>
                </c:pt>
                <c:pt idx="1749">
                  <c:v>17490</c:v>
                </c:pt>
                <c:pt idx="1750">
                  <c:v>17500</c:v>
                </c:pt>
                <c:pt idx="1751">
                  <c:v>17510</c:v>
                </c:pt>
                <c:pt idx="1752">
                  <c:v>17520</c:v>
                </c:pt>
                <c:pt idx="1753">
                  <c:v>17530</c:v>
                </c:pt>
                <c:pt idx="1754">
                  <c:v>17540</c:v>
                </c:pt>
                <c:pt idx="1755">
                  <c:v>17550</c:v>
                </c:pt>
                <c:pt idx="1756">
                  <c:v>17560</c:v>
                </c:pt>
                <c:pt idx="1757">
                  <c:v>17570</c:v>
                </c:pt>
                <c:pt idx="1758">
                  <c:v>17580</c:v>
                </c:pt>
                <c:pt idx="1759">
                  <c:v>17590</c:v>
                </c:pt>
                <c:pt idx="1760">
                  <c:v>17600</c:v>
                </c:pt>
                <c:pt idx="1761">
                  <c:v>17610</c:v>
                </c:pt>
                <c:pt idx="1762">
                  <c:v>17620</c:v>
                </c:pt>
                <c:pt idx="1763">
                  <c:v>17630</c:v>
                </c:pt>
                <c:pt idx="1764">
                  <c:v>17640</c:v>
                </c:pt>
                <c:pt idx="1765">
                  <c:v>17650</c:v>
                </c:pt>
                <c:pt idx="1766">
                  <c:v>17660</c:v>
                </c:pt>
                <c:pt idx="1767">
                  <c:v>17670</c:v>
                </c:pt>
                <c:pt idx="1768">
                  <c:v>17680</c:v>
                </c:pt>
                <c:pt idx="1769">
                  <c:v>17690</c:v>
                </c:pt>
                <c:pt idx="1770">
                  <c:v>17700</c:v>
                </c:pt>
                <c:pt idx="1771">
                  <c:v>17710</c:v>
                </c:pt>
                <c:pt idx="1772">
                  <c:v>17720</c:v>
                </c:pt>
                <c:pt idx="1773">
                  <c:v>17730</c:v>
                </c:pt>
                <c:pt idx="1774">
                  <c:v>17740</c:v>
                </c:pt>
                <c:pt idx="1775">
                  <c:v>17750</c:v>
                </c:pt>
                <c:pt idx="1776">
                  <c:v>17760</c:v>
                </c:pt>
                <c:pt idx="1777">
                  <c:v>17770</c:v>
                </c:pt>
                <c:pt idx="1778">
                  <c:v>17780</c:v>
                </c:pt>
                <c:pt idx="1779">
                  <c:v>17790</c:v>
                </c:pt>
                <c:pt idx="1780">
                  <c:v>17800</c:v>
                </c:pt>
                <c:pt idx="1781">
                  <c:v>17810</c:v>
                </c:pt>
                <c:pt idx="1782">
                  <c:v>17820</c:v>
                </c:pt>
                <c:pt idx="1783">
                  <c:v>17830</c:v>
                </c:pt>
                <c:pt idx="1784">
                  <c:v>17840</c:v>
                </c:pt>
                <c:pt idx="1785">
                  <c:v>17850</c:v>
                </c:pt>
                <c:pt idx="1786">
                  <c:v>17860</c:v>
                </c:pt>
                <c:pt idx="1787">
                  <c:v>17870</c:v>
                </c:pt>
                <c:pt idx="1788">
                  <c:v>17880</c:v>
                </c:pt>
                <c:pt idx="1789">
                  <c:v>17890</c:v>
                </c:pt>
                <c:pt idx="1790">
                  <c:v>17900</c:v>
                </c:pt>
                <c:pt idx="1791">
                  <c:v>17910</c:v>
                </c:pt>
                <c:pt idx="1792">
                  <c:v>17920</c:v>
                </c:pt>
                <c:pt idx="1793">
                  <c:v>17930</c:v>
                </c:pt>
                <c:pt idx="1794">
                  <c:v>17940</c:v>
                </c:pt>
                <c:pt idx="1795">
                  <c:v>17950</c:v>
                </c:pt>
                <c:pt idx="1796">
                  <c:v>17960</c:v>
                </c:pt>
                <c:pt idx="1797">
                  <c:v>17970</c:v>
                </c:pt>
                <c:pt idx="1798">
                  <c:v>17980</c:v>
                </c:pt>
                <c:pt idx="1799">
                  <c:v>17990</c:v>
                </c:pt>
                <c:pt idx="1800">
                  <c:v>18000</c:v>
                </c:pt>
                <c:pt idx="1801">
                  <c:v>18010</c:v>
                </c:pt>
                <c:pt idx="1802">
                  <c:v>18020</c:v>
                </c:pt>
                <c:pt idx="1803">
                  <c:v>18030</c:v>
                </c:pt>
                <c:pt idx="1804">
                  <c:v>18040</c:v>
                </c:pt>
                <c:pt idx="1805">
                  <c:v>18050</c:v>
                </c:pt>
                <c:pt idx="1806">
                  <c:v>18060</c:v>
                </c:pt>
                <c:pt idx="1807">
                  <c:v>18070</c:v>
                </c:pt>
                <c:pt idx="1808">
                  <c:v>18080</c:v>
                </c:pt>
                <c:pt idx="1809">
                  <c:v>18090</c:v>
                </c:pt>
                <c:pt idx="1810">
                  <c:v>18100</c:v>
                </c:pt>
                <c:pt idx="1811">
                  <c:v>18110</c:v>
                </c:pt>
                <c:pt idx="1812">
                  <c:v>18120</c:v>
                </c:pt>
                <c:pt idx="1813">
                  <c:v>18130</c:v>
                </c:pt>
                <c:pt idx="1814">
                  <c:v>18140</c:v>
                </c:pt>
                <c:pt idx="1815">
                  <c:v>18150</c:v>
                </c:pt>
                <c:pt idx="1816">
                  <c:v>18160</c:v>
                </c:pt>
                <c:pt idx="1817">
                  <c:v>18170</c:v>
                </c:pt>
                <c:pt idx="1818">
                  <c:v>18180</c:v>
                </c:pt>
                <c:pt idx="1819">
                  <c:v>18190</c:v>
                </c:pt>
                <c:pt idx="1820">
                  <c:v>18200</c:v>
                </c:pt>
                <c:pt idx="1821">
                  <c:v>18210</c:v>
                </c:pt>
                <c:pt idx="1822">
                  <c:v>18220</c:v>
                </c:pt>
                <c:pt idx="1823">
                  <c:v>18230</c:v>
                </c:pt>
                <c:pt idx="1824">
                  <c:v>18240</c:v>
                </c:pt>
                <c:pt idx="1825">
                  <c:v>18250</c:v>
                </c:pt>
                <c:pt idx="1826">
                  <c:v>18260</c:v>
                </c:pt>
                <c:pt idx="1827">
                  <c:v>18270</c:v>
                </c:pt>
                <c:pt idx="1828">
                  <c:v>18280</c:v>
                </c:pt>
                <c:pt idx="1829">
                  <c:v>18290</c:v>
                </c:pt>
                <c:pt idx="1830">
                  <c:v>18300</c:v>
                </c:pt>
                <c:pt idx="1831">
                  <c:v>18310</c:v>
                </c:pt>
                <c:pt idx="1832">
                  <c:v>18320</c:v>
                </c:pt>
                <c:pt idx="1833">
                  <c:v>18330</c:v>
                </c:pt>
                <c:pt idx="1834">
                  <c:v>18340</c:v>
                </c:pt>
                <c:pt idx="1835">
                  <c:v>18350</c:v>
                </c:pt>
                <c:pt idx="1836">
                  <c:v>18360</c:v>
                </c:pt>
                <c:pt idx="1837">
                  <c:v>18370</c:v>
                </c:pt>
                <c:pt idx="1838">
                  <c:v>18380</c:v>
                </c:pt>
                <c:pt idx="1839">
                  <c:v>18390</c:v>
                </c:pt>
                <c:pt idx="1840">
                  <c:v>18400</c:v>
                </c:pt>
                <c:pt idx="1841">
                  <c:v>18410</c:v>
                </c:pt>
                <c:pt idx="1842">
                  <c:v>18420</c:v>
                </c:pt>
                <c:pt idx="1843">
                  <c:v>18430</c:v>
                </c:pt>
                <c:pt idx="1844">
                  <c:v>18440</c:v>
                </c:pt>
                <c:pt idx="1845">
                  <c:v>18450</c:v>
                </c:pt>
                <c:pt idx="1846">
                  <c:v>18460</c:v>
                </c:pt>
                <c:pt idx="1847">
                  <c:v>18470</c:v>
                </c:pt>
                <c:pt idx="1848">
                  <c:v>18480</c:v>
                </c:pt>
                <c:pt idx="1849">
                  <c:v>18490</c:v>
                </c:pt>
                <c:pt idx="1850">
                  <c:v>18500</c:v>
                </c:pt>
                <c:pt idx="1851">
                  <c:v>18510</c:v>
                </c:pt>
                <c:pt idx="1852">
                  <c:v>18520</c:v>
                </c:pt>
                <c:pt idx="1853">
                  <c:v>18530</c:v>
                </c:pt>
                <c:pt idx="1854">
                  <c:v>18540</c:v>
                </c:pt>
                <c:pt idx="1855">
                  <c:v>18550</c:v>
                </c:pt>
                <c:pt idx="1856">
                  <c:v>18560</c:v>
                </c:pt>
                <c:pt idx="1857">
                  <c:v>18570</c:v>
                </c:pt>
                <c:pt idx="1858">
                  <c:v>18580</c:v>
                </c:pt>
                <c:pt idx="1859">
                  <c:v>18590</c:v>
                </c:pt>
                <c:pt idx="1860">
                  <c:v>18600</c:v>
                </c:pt>
                <c:pt idx="1861">
                  <c:v>18610</c:v>
                </c:pt>
                <c:pt idx="1862">
                  <c:v>18620</c:v>
                </c:pt>
                <c:pt idx="1863">
                  <c:v>18630</c:v>
                </c:pt>
                <c:pt idx="1864">
                  <c:v>18640</c:v>
                </c:pt>
                <c:pt idx="1865">
                  <c:v>18650</c:v>
                </c:pt>
                <c:pt idx="1866">
                  <c:v>18660</c:v>
                </c:pt>
                <c:pt idx="1867">
                  <c:v>18670</c:v>
                </c:pt>
                <c:pt idx="1868">
                  <c:v>18680</c:v>
                </c:pt>
                <c:pt idx="1869">
                  <c:v>18690</c:v>
                </c:pt>
                <c:pt idx="1870">
                  <c:v>18700</c:v>
                </c:pt>
                <c:pt idx="1871">
                  <c:v>18710</c:v>
                </c:pt>
                <c:pt idx="1872">
                  <c:v>18720</c:v>
                </c:pt>
                <c:pt idx="1873">
                  <c:v>18730</c:v>
                </c:pt>
                <c:pt idx="1874">
                  <c:v>18740</c:v>
                </c:pt>
                <c:pt idx="1875">
                  <c:v>18750</c:v>
                </c:pt>
                <c:pt idx="1876">
                  <c:v>18760</c:v>
                </c:pt>
                <c:pt idx="1877">
                  <c:v>18770</c:v>
                </c:pt>
                <c:pt idx="1878">
                  <c:v>18780</c:v>
                </c:pt>
                <c:pt idx="1879">
                  <c:v>18790</c:v>
                </c:pt>
                <c:pt idx="1880">
                  <c:v>18800</c:v>
                </c:pt>
                <c:pt idx="1881">
                  <c:v>18810</c:v>
                </c:pt>
                <c:pt idx="1882">
                  <c:v>18820</c:v>
                </c:pt>
                <c:pt idx="1883">
                  <c:v>18830</c:v>
                </c:pt>
                <c:pt idx="1884">
                  <c:v>18840</c:v>
                </c:pt>
                <c:pt idx="1885">
                  <c:v>18850</c:v>
                </c:pt>
                <c:pt idx="1886">
                  <c:v>18860</c:v>
                </c:pt>
                <c:pt idx="1887">
                  <c:v>18870</c:v>
                </c:pt>
                <c:pt idx="1888">
                  <c:v>18880</c:v>
                </c:pt>
                <c:pt idx="1889">
                  <c:v>18890</c:v>
                </c:pt>
                <c:pt idx="1890">
                  <c:v>18900</c:v>
                </c:pt>
                <c:pt idx="1891">
                  <c:v>18910</c:v>
                </c:pt>
                <c:pt idx="1892">
                  <c:v>18920</c:v>
                </c:pt>
                <c:pt idx="1893">
                  <c:v>18930</c:v>
                </c:pt>
                <c:pt idx="1894">
                  <c:v>18940</c:v>
                </c:pt>
                <c:pt idx="1895">
                  <c:v>18950</c:v>
                </c:pt>
                <c:pt idx="1896">
                  <c:v>18960</c:v>
                </c:pt>
                <c:pt idx="1897">
                  <c:v>18970</c:v>
                </c:pt>
                <c:pt idx="1898">
                  <c:v>18980</c:v>
                </c:pt>
                <c:pt idx="1899">
                  <c:v>18990</c:v>
                </c:pt>
                <c:pt idx="1900">
                  <c:v>19000</c:v>
                </c:pt>
                <c:pt idx="1901">
                  <c:v>19010</c:v>
                </c:pt>
                <c:pt idx="1902">
                  <c:v>19020</c:v>
                </c:pt>
                <c:pt idx="1903">
                  <c:v>19030</c:v>
                </c:pt>
                <c:pt idx="1904">
                  <c:v>19040</c:v>
                </c:pt>
                <c:pt idx="1905">
                  <c:v>19050</c:v>
                </c:pt>
                <c:pt idx="1906">
                  <c:v>19060</c:v>
                </c:pt>
                <c:pt idx="1907">
                  <c:v>19070</c:v>
                </c:pt>
                <c:pt idx="1908">
                  <c:v>19080</c:v>
                </c:pt>
                <c:pt idx="1909">
                  <c:v>19090</c:v>
                </c:pt>
                <c:pt idx="1910">
                  <c:v>19100</c:v>
                </c:pt>
                <c:pt idx="1911">
                  <c:v>19110</c:v>
                </c:pt>
                <c:pt idx="1912">
                  <c:v>19120</c:v>
                </c:pt>
                <c:pt idx="1913">
                  <c:v>19130</c:v>
                </c:pt>
                <c:pt idx="1914">
                  <c:v>19140</c:v>
                </c:pt>
                <c:pt idx="1915">
                  <c:v>19150</c:v>
                </c:pt>
                <c:pt idx="1916">
                  <c:v>19160</c:v>
                </c:pt>
                <c:pt idx="1917">
                  <c:v>19170</c:v>
                </c:pt>
                <c:pt idx="1918">
                  <c:v>19180</c:v>
                </c:pt>
                <c:pt idx="1919">
                  <c:v>19190</c:v>
                </c:pt>
                <c:pt idx="1920">
                  <c:v>19200</c:v>
                </c:pt>
                <c:pt idx="1921">
                  <c:v>19210</c:v>
                </c:pt>
                <c:pt idx="1922">
                  <c:v>19220</c:v>
                </c:pt>
                <c:pt idx="1923">
                  <c:v>19230</c:v>
                </c:pt>
                <c:pt idx="1924">
                  <c:v>19240</c:v>
                </c:pt>
                <c:pt idx="1925">
                  <c:v>19250</c:v>
                </c:pt>
                <c:pt idx="1926">
                  <c:v>19260</c:v>
                </c:pt>
                <c:pt idx="1927">
                  <c:v>19270</c:v>
                </c:pt>
                <c:pt idx="1928">
                  <c:v>19280</c:v>
                </c:pt>
                <c:pt idx="1929">
                  <c:v>19290</c:v>
                </c:pt>
                <c:pt idx="1930">
                  <c:v>19300</c:v>
                </c:pt>
                <c:pt idx="1931">
                  <c:v>19310</c:v>
                </c:pt>
                <c:pt idx="1932">
                  <c:v>19320</c:v>
                </c:pt>
                <c:pt idx="1933">
                  <c:v>19330</c:v>
                </c:pt>
                <c:pt idx="1934">
                  <c:v>19340</c:v>
                </c:pt>
                <c:pt idx="1935">
                  <c:v>19350</c:v>
                </c:pt>
                <c:pt idx="1936">
                  <c:v>19360</c:v>
                </c:pt>
                <c:pt idx="1937">
                  <c:v>19370</c:v>
                </c:pt>
                <c:pt idx="1938">
                  <c:v>19380</c:v>
                </c:pt>
                <c:pt idx="1939">
                  <c:v>19390</c:v>
                </c:pt>
                <c:pt idx="1940">
                  <c:v>19400</c:v>
                </c:pt>
                <c:pt idx="1941">
                  <c:v>19410</c:v>
                </c:pt>
                <c:pt idx="1942">
                  <c:v>19420</c:v>
                </c:pt>
                <c:pt idx="1943">
                  <c:v>19430</c:v>
                </c:pt>
                <c:pt idx="1944">
                  <c:v>19440</c:v>
                </c:pt>
                <c:pt idx="1945">
                  <c:v>19450</c:v>
                </c:pt>
                <c:pt idx="1946">
                  <c:v>19460</c:v>
                </c:pt>
                <c:pt idx="1947">
                  <c:v>19470</c:v>
                </c:pt>
                <c:pt idx="1948">
                  <c:v>19480</c:v>
                </c:pt>
                <c:pt idx="1949">
                  <c:v>19490</c:v>
                </c:pt>
                <c:pt idx="1950">
                  <c:v>19500</c:v>
                </c:pt>
                <c:pt idx="1951">
                  <c:v>19510</c:v>
                </c:pt>
                <c:pt idx="1952">
                  <c:v>19520</c:v>
                </c:pt>
                <c:pt idx="1953">
                  <c:v>19530</c:v>
                </c:pt>
                <c:pt idx="1954">
                  <c:v>19540</c:v>
                </c:pt>
                <c:pt idx="1955">
                  <c:v>19550</c:v>
                </c:pt>
                <c:pt idx="1956">
                  <c:v>19560</c:v>
                </c:pt>
                <c:pt idx="1957">
                  <c:v>19570</c:v>
                </c:pt>
                <c:pt idx="1958">
                  <c:v>19580</c:v>
                </c:pt>
                <c:pt idx="1959">
                  <c:v>19590</c:v>
                </c:pt>
                <c:pt idx="1960">
                  <c:v>19600</c:v>
                </c:pt>
                <c:pt idx="1961">
                  <c:v>19610</c:v>
                </c:pt>
                <c:pt idx="1962">
                  <c:v>19620</c:v>
                </c:pt>
                <c:pt idx="1963">
                  <c:v>19630</c:v>
                </c:pt>
                <c:pt idx="1964">
                  <c:v>19640</c:v>
                </c:pt>
                <c:pt idx="1965">
                  <c:v>19650</c:v>
                </c:pt>
                <c:pt idx="1966">
                  <c:v>19660</c:v>
                </c:pt>
                <c:pt idx="1967">
                  <c:v>19670</c:v>
                </c:pt>
                <c:pt idx="1968">
                  <c:v>19680</c:v>
                </c:pt>
                <c:pt idx="1969">
                  <c:v>19690</c:v>
                </c:pt>
                <c:pt idx="1970">
                  <c:v>19700</c:v>
                </c:pt>
                <c:pt idx="1971">
                  <c:v>19710</c:v>
                </c:pt>
                <c:pt idx="1972">
                  <c:v>19720</c:v>
                </c:pt>
                <c:pt idx="1973">
                  <c:v>19730</c:v>
                </c:pt>
                <c:pt idx="1974">
                  <c:v>19740</c:v>
                </c:pt>
                <c:pt idx="1975">
                  <c:v>19750</c:v>
                </c:pt>
                <c:pt idx="1976">
                  <c:v>19760</c:v>
                </c:pt>
                <c:pt idx="1977">
                  <c:v>19770</c:v>
                </c:pt>
                <c:pt idx="1978">
                  <c:v>19780</c:v>
                </c:pt>
                <c:pt idx="1979">
                  <c:v>19790</c:v>
                </c:pt>
                <c:pt idx="1980">
                  <c:v>19800</c:v>
                </c:pt>
                <c:pt idx="1981">
                  <c:v>19810</c:v>
                </c:pt>
                <c:pt idx="1982">
                  <c:v>19820</c:v>
                </c:pt>
                <c:pt idx="1983">
                  <c:v>19830</c:v>
                </c:pt>
                <c:pt idx="1984">
                  <c:v>19840</c:v>
                </c:pt>
                <c:pt idx="1985">
                  <c:v>19850</c:v>
                </c:pt>
                <c:pt idx="1986">
                  <c:v>19860</c:v>
                </c:pt>
                <c:pt idx="1987">
                  <c:v>19870</c:v>
                </c:pt>
                <c:pt idx="1988">
                  <c:v>19880</c:v>
                </c:pt>
                <c:pt idx="1989">
                  <c:v>19890</c:v>
                </c:pt>
                <c:pt idx="1990">
                  <c:v>19900</c:v>
                </c:pt>
                <c:pt idx="1991">
                  <c:v>19910</c:v>
                </c:pt>
                <c:pt idx="1992">
                  <c:v>19920</c:v>
                </c:pt>
                <c:pt idx="1993">
                  <c:v>19930</c:v>
                </c:pt>
                <c:pt idx="1994">
                  <c:v>19940</c:v>
                </c:pt>
                <c:pt idx="1995">
                  <c:v>19950</c:v>
                </c:pt>
                <c:pt idx="1996">
                  <c:v>19960</c:v>
                </c:pt>
                <c:pt idx="1997">
                  <c:v>19970</c:v>
                </c:pt>
                <c:pt idx="1998">
                  <c:v>19980</c:v>
                </c:pt>
                <c:pt idx="1999">
                  <c:v>19990</c:v>
                </c:pt>
                <c:pt idx="2000">
                  <c:v>20000</c:v>
                </c:pt>
                <c:pt idx="2001">
                  <c:v>20010</c:v>
                </c:pt>
                <c:pt idx="2002">
                  <c:v>20020</c:v>
                </c:pt>
                <c:pt idx="2003">
                  <c:v>20030</c:v>
                </c:pt>
                <c:pt idx="2004">
                  <c:v>20040</c:v>
                </c:pt>
                <c:pt idx="2005">
                  <c:v>20050</c:v>
                </c:pt>
                <c:pt idx="2006">
                  <c:v>20060</c:v>
                </c:pt>
                <c:pt idx="2007">
                  <c:v>20070</c:v>
                </c:pt>
                <c:pt idx="2008">
                  <c:v>20080</c:v>
                </c:pt>
                <c:pt idx="2009">
                  <c:v>20090</c:v>
                </c:pt>
                <c:pt idx="2010">
                  <c:v>20100</c:v>
                </c:pt>
                <c:pt idx="2011">
                  <c:v>20110</c:v>
                </c:pt>
                <c:pt idx="2012">
                  <c:v>20120</c:v>
                </c:pt>
                <c:pt idx="2013">
                  <c:v>20130</c:v>
                </c:pt>
                <c:pt idx="2014">
                  <c:v>20140</c:v>
                </c:pt>
                <c:pt idx="2015">
                  <c:v>20150</c:v>
                </c:pt>
                <c:pt idx="2016">
                  <c:v>20160</c:v>
                </c:pt>
                <c:pt idx="2017">
                  <c:v>20170</c:v>
                </c:pt>
                <c:pt idx="2018">
                  <c:v>20180</c:v>
                </c:pt>
                <c:pt idx="2019">
                  <c:v>20190</c:v>
                </c:pt>
                <c:pt idx="2020">
                  <c:v>20200</c:v>
                </c:pt>
                <c:pt idx="2021">
                  <c:v>20210</c:v>
                </c:pt>
                <c:pt idx="2022">
                  <c:v>20220</c:v>
                </c:pt>
                <c:pt idx="2023">
                  <c:v>20230</c:v>
                </c:pt>
                <c:pt idx="2024">
                  <c:v>20240</c:v>
                </c:pt>
                <c:pt idx="2025">
                  <c:v>20250</c:v>
                </c:pt>
                <c:pt idx="2026">
                  <c:v>20260</c:v>
                </c:pt>
                <c:pt idx="2027">
                  <c:v>20270</c:v>
                </c:pt>
                <c:pt idx="2028">
                  <c:v>20280</c:v>
                </c:pt>
                <c:pt idx="2029">
                  <c:v>20290</c:v>
                </c:pt>
                <c:pt idx="2030">
                  <c:v>20300</c:v>
                </c:pt>
                <c:pt idx="2031">
                  <c:v>20310</c:v>
                </c:pt>
                <c:pt idx="2032">
                  <c:v>20320</c:v>
                </c:pt>
                <c:pt idx="2033">
                  <c:v>20330</c:v>
                </c:pt>
                <c:pt idx="2034">
                  <c:v>20340</c:v>
                </c:pt>
                <c:pt idx="2035">
                  <c:v>20350</c:v>
                </c:pt>
                <c:pt idx="2036">
                  <c:v>20360</c:v>
                </c:pt>
                <c:pt idx="2037">
                  <c:v>20370</c:v>
                </c:pt>
                <c:pt idx="2038">
                  <c:v>20380</c:v>
                </c:pt>
                <c:pt idx="2039">
                  <c:v>20390</c:v>
                </c:pt>
                <c:pt idx="2040">
                  <c:v>20400</c:v>
                </c:pt>
                <c:pt idx="2041">
                  <c:v>20410</c:v>
                </c:pt>
                <c:pt idx="2042">
                  <c:v>20420</c:v>
                </c:pt>
                <c:pt idx="2043">
                  <c:v>20430</c:v>
                </c:pt>
                <c:pt idx="2044">
                  <c:v>20440</c:v>
                </c:pt>
                <c:pt idx="2045">
                  <c:v>20450</c:v>
                </c:pt>
                <c:pt idx="2046">
                  <c:v>20460</c:v>
                </c:pt>
                <c:pt idx="2047">
                  <c:v>20470</c:v>
                </c:pt>
                <c:pt idx="2048">
                  <c:v>20480</c:v>
                </c:pt>
                <c:pt idx="2049">
                  <c:v>20490</c:v>
                </c:pt>
                <c:pt idx="2050">
                  <c:v>20500</c:v>
                </c:pt>
                <c:pt idx="2051">
                  <c:v>20510</c:v>
                </c:pt>
                <c:pt idx="2052">
                  <c:v>20520</c:v>
                </c:pt>
                <c:pt idx="2053">
                  <c:v>20530</c:v>
                </c:pt>
                <c:pt idx="2054">
                  <c:v>20540</c:v>
                </c:pt>
                <c:pt idx="2055">
                  <c:v>20550</c:v>
                </c:pt>
                <c:pt idx="2056">
                  <c:v>20560</c:v>
                </c:pt>
                <c:pt idx="2057">
                  <c:v>20570</c:v>
                </c:pt>
                <c:pt idx="2058">
                  <c:v>20580</c:v>
                </c:pt>
                <c:pt idx="2059">
                  <c:v>20590</c:v>
                </c:pt>
                <c:pt idx="2060">
                  <c:v>20600</c:v>
                </c:pt>
                <c:pt idx="2061">
                  <c:v>20610</c:v>
                </c:pt>
                <c:pt idx="2062">
                  <c:v>20620</c:v>
                </c:pt>
                <c:pt idx="2063">
                  <c:v>20630</c:v>
                </c:pt>
                <c:pt idx="2064">
                  <c:v>20640</c:v>
                </c:pt>
                <c:pt idx="2065">
                  <c:v>20650</c:v>
                </c:pt>
                <c:pt idx="2066">
                  <c:v>20660</c:v>
                </c:pt>
                <c:pt idx="2067">
                  <c:v>20670</c:v>
                </c:pt>
                <c:pt idx="2068">
                  <c:v>20680</c:v>
                </c:pt>
                <c:pt idx="2069">
                  <c:v>20690</c:v>
                </c:pt>
                <c:pt idx="2070">
                  <c:v>20700</c:v>
                </c:pt>
                <c:pt idx="2071">
                  <c:v>20710</c:v>
                </c:pt>
                <c:pt idx="2072">
                  <c:v>20720</c:v>
                </c:pt>
                <c:pt idx="2073">
                  <c:v>20730</c:v>
                </c:pt>
                <c:pt idx="2074">
                  <c:v>20740</c:v>
                </c:pt>
                <c:pt idx="2075">
                  <c:v>20750</c:v>
                </c:pt>
                <c:pt idx="2076">
                  <c:v>20760</c:v>
                </c:pt>
                <c:pt idx="2077">
                  <c:v>20770</c:v>
                </c:pt>
                <c:pt idx="2078">
                  <c:v>20780</c:v>
                </c:pt>
                <c:pt idx="2079">
                  <c:v>20790</c:v>
                </c:pt>
                <c:pt idx="2080">
                  <c:v>20800</c:v>
                </c:pt>
                <c:pt idx="2081">
                  <c:v>20810</c:v>
                </c:pt>
                <c:pt idx="2082">
                  <c:v>20820</c:v>
                </c:pt>
                <c:pt idx="2083">
                  <c:v>20830</c:v>
                </c:pt>
                <c:pt idx="2084">
                  <c:v>20840</c:v>
                </c:pt>
                <c:pt idx="2085">
                  <c:v>20850</c:v>
                </c:pt>
                <c:pt idx="2086">
                  <c:v>20860</c:v>
                </c:pt>
                <c:pt idx="2087">
                  <c:v>20870</c:v>
                </c:pt>
                <c:pt idx="2088">
                  <c:v>20880</c:v>
                </c:pt>
                <c:pt idx="2089">
                  <c:v>20890</c:v>
                </c:pt>
                <c:pt idx="2090">
                  <c:v>20900</c:v>
                </c:pt>
                <c:pt idx="2091">
                  <c:v>20910</c:v>
                </c:pt>
                <c:pt idx="2092">
                  <c:v>20920</c:v>
                </c:pt>
                <c:pt idx="2093">
                  <c:v>20930</c:v>
                </c:pt>
                <c:pt idx="2094">
                  <c:v>20940</c:v>
                </c:pt>
                <c:pt idx="2095">
                  <c:v>20950</c:v>
                </c:pt>
                <c:pt idx="2096">
                  <c:v>20960</c:v>
                </c:pt>
                <c:pt idx="2097">
                  <c:v>20970</c:v>
                </c:pt>
                <c:pt idx="2098">
                  <c:v>20980</c:v>
                </c:pt>
                <c:pt idx="2099">
                  <c:v>20990</c:v>
                </c:pt>
                <c:pt idx="2100">
                  <c:v>21000</c:v>
                </c:pt>
                <c:pt idx="2101">
                  <c:v>21010</c:v>
                </c:pt>
                <c:pt idx="2102">
                  <c:v>21020</c:v>
                </c:pt>
                <c:pt idx="2103">
                  <c:v>21030</c:v>
                </c:pt>
                <c:pt idx="2104">
                  <c:v>21040</c:v>
                </c:pt>
                <c:pt idx="2105">
                  <c:v>21050</c:v>
                </c:pt>
                <c:pt idx="2106">
                  <c:v>21060</c:v>
                </c:pt>
                <c:pt idx="2107">
                  <c:v>21070</c:v>
                </c:pt>
                <c:pt idx="2108">
                  <c:v>21080</c:v>
                </c:pt>
                <c:pt idx="2109">
                  <c:v>21090</c:v>
                </c:pt>
                <c:pt idx="2110">
                  <c:v>21100</c:v>
                </c:pt>
                <c:pt idx="2111">
                  <c:v>21110</c:v>
                </c:pt>
                <c:pt idx="2112">
                  <c:v>21120</c:v>
                </c:pt>
                <c:pt idx="2113">
                  <c:v>21130</c:v>
                </c:pt>
                <c:pt idx="2114">
                  <c:v>21140</c:v>
                </c:pt>
                <c:pt idx="2115">
                  <c:v>21150</c:v>
                </c:pt>
                <c:pt idx="2116">
                  <c:v>21160</c:v>
                </c:pt>
                <c:pt idx="2117">
                  <c:v>21170</c:v>
                </c:pt>
                <c:pt idx="2118">
                  <c:v>21180</c:v>
                </c:pt>
                <c:pt idx="2119">
                  <c:v>21190</c:v>
                </c:pt>
                <c:pt idx="2120">
                  <c:v>21200</c:v>
                </c:pt>
                <c:pt idx="2121">
                  <c:v>21210</c:v>
                </c:pt>
                <c:pt idx="2122">
                  <c:v>21220</c:v>
                </c:pt>
                <c:pt idx="2123">
                  <c:v>21230</c:v>
                </c:pt>
                <c:pt idx="2124">
                  <c:v>21240</c:v>
                </c:pt>
                <c:pt idx="2125">
                  <c:v>21250</c:v>
                </c:pt>
                <c:pt idx="2126">
                  <c:v>21260</c:v>
                </c:pt>
                <c:pt idx="2127">
                  <c:v>21270</c:v>
                </c:pt>
                <c:pt idx="2128">
                  <c:v>21280</c:v>
                </c:pt>
                <c:pt idx="2129">
                  <c:v>21290</c:v>
                </c:pt>
                <c:pt idx="2130">
                  <c:v>21300</c:v>
                </c:pt>
                <c:pt idx="2131">
                  <c:v>21310</c:v>
                </c:pt>
                <c:pt idx="2132">
                  <c:v>21320</c:v>
                </c:pt>
                <c:pt idx="2133">
                  <c:v>21330</c:v>
                </c:pt>
                <c:pt idx="2134">
                  <c:v>21340</c:v>
                </c:pt>
                <c:pt idx="2135">
                  <c:v>21350</c:v>
                </c:pt>
                <c:pt idx="2136">
                  <c:v>21360</c:v>
                </c:pt>
                <c:pt idx="2137">
                  <c:v>21370</c:v>
                </c:pt>
                <c:pt idx="2138">
                  <c:v>21380</c:v>
                </c:pt>
                <c:pt idx="2139">
                  <c:v>21390</c:v>
                </c:pt>
                <c:pt idx="2140">
                  <c:v>21400</c:v>
                </c:pt>
                <c:pt idx="2141">
                  <c:v>21410</c:v>
                </c:pt>
                <c:pt idx="2142">
                  <c:v>21420</c:v>
                </c:pt>
                <c:pt idx="2143">
                  <c:v>21430</c:v>
                </c:pt>
                <c:pt idx="2144">
                  <c:v>21440</c:v>
                </c:pt>
                <c:pt idx="2145">
                  <c:v>21450</c:v>
                </c:pt>
                <c:pt idx="2146">
                  <c:v>21460</c:v>
                </c:pt>
                <c:pt idx="2147">
                  <c:v>21470</c:v>
                </c:pt>
                <c:pt idx="2148">
                  <c:v>21480</c:v>
                </c:pt>
                <c:pt idx="2149">
                  <c:v>21490</c:v>
                </c:pt>
                <c:pt idx="2150">
                  <c:v>21500</c:v>
                </c:pt>
                <c:pt idx="2151">
                  <c:v>21510</c:v>
                </c:pt>
                <c:pt idx="2152">
                  <c:v>21520</c:v>
                </c:pt>
                <c:pt idx="2153">
                  <c:v>21530</c:v>
                </c:pt>
                <c:pt idx="2154">
                  <c:v>21540</c:v>
                </c:pt>
                <c:pt idx="2155">
                  <c:v>21550</c:v>
                </c:pt>
                <c:pt idx="2156">
                  <c:v>21560</c:v>
                </c:pt>
                <c:pt idx="2157">
                  <c:v>21570</c:v>
                </c:pt>
                <c:pt idx="2158">
                  <c:v>21580</c:v>
                </c:pt>
                <c:pt idx="2159">
                  <c:v>21590</c:v>
                </c:pt>
                <c:pt idx="2160">
                  <c:v>21600</c:v>
                </c:pt>
                <c:pt idx="2161">
                  <c:v>21610</c:v>
                </c:pt>
                <c:pt idx="2162">
                  <c:v>21620</c:v>
                </c:pt>
                <c:pt idx="2163">
                  <c:v>21630</c:v>
                </c:pt>
                <c:pt idx="2164">
                  <c:v>21640</c:v>
                </c:pt>
                <c:pt idx="2165">
                  <c:v>21650</c:v>
                </c:pt>
                <c:pt idx="2166">
                  <c:v>21660</c:v>
                </c:pt>
                <c:pt idx="2167">
                  <c:v>21670</c:v>
                </c:pt>
                <c:pt idx="2168">
                  <c:v>21680</c:v>
                </c:pt>
                <c:pt idx="2169">
                  <c:v>21690</c:v>
                </c:pt>
                <c:pt idx="2170">
                  <c:v>21700</c:v>
                </c:pt>
                <c:pt idx="2171">
                  <c:v>21710</c:v>
                </c:pt>
                <c:pt idx="2172">
                  <c:v>21720</c:v>
                </c:pt>
                <c:pt idx="2173">
                  <c:v>21730</c:v>
                </c:pt>
                <c:pt idx="2174">
                  <c:v>21740</c:v>
                </c:pt>
                <c:pt idx="2175">
                  <c:v>21750</c:v>
                </c:pt>
                <c:pt idx="2176">
                  <c:v>21760</c:v>
                </c:pt>
                <c:pt idx="2177">
                  <c:v>21770</c:v>
                </c:pt>
                <c:pt idx="2178">
                  <c:v>21780</c:v>
                </c:pt>
                <c:pt idx="2179">
                  <c:v>21790</c:v>
                </c:pt>
                <c:pt idx="2180">
                  <c:v>21800</c:v>
                </c:pt>
                <c:pt idx="2181">
                  <c:v>21810</c:v>
                </c:pt>
                <c:pt idx="2182">
                  <c:v>21820</c:v>
                </c:pt>
                <c:pt idx="2183">
                  <c:v>21830</c:v>
                </c:pt>
                <c:pt idx="2184">
                  <c:v>21840</c:v>
                </c:pt>
                <c:pt idx="2185">
                  <c:v>21850</c:v>
                </c:pt>
                <c:pt idx="2186">
                  <c:v>21860</c:v>
                </c:pt>
                <c:pt idx="2187">
                  <c:v>21870</c:v>
                </c:pt>
                <c:pt idx="2188">
                  <c:v>21880</c:v>
                </c:pt>
                <c:pt idx="2189">
                  <c:v>21890</c:v>
                </c:pt>
                <c:pt idx="2190">
                  <c:v>21900</c:v>
                </c:pt>
                <c:pt idx="2191">
                  <c:v>21910</c:v>
                </c:pt>
                <c:pt idx="2192">
                  <c:v>21920</c:v>
                </c:pt>
                <c:pt idx="2193">
                  <c:v>21930</c:v>
                </c:pt>
                <c:pt idx="2194">
                  <c:v>21940</c:v>
                </c:pt>
                <c:pt idx="2195">
                  <c:v>21950</c:v>
                </c:pt>
                <c:pt idx="2196">
                  <c:v>21960</c:v>
                </c:pt>
                <c:pt idx="2197">
                  <c:v>21970</c:v>
                </c:pt>
                <c:pt idx="2198">
                  <c:v>21980</c:v>
                </c:pt>
                <c:pt idx="2199">
                  <c:v>21990</c:v>
                </c:pt>
                <c:pt idx="2200">
                  <c:v>22000</c:v>
                </c:pt>
                <c:pt idx="2201">
                  <c:v>22010</c:v>
                </c:pt>
                <c:pt idx="2202">
                  <c:v>22020</c:v>
                </c:pt>
                <c:pt idx="2203">
                  <c:v>22030</c:v>
                </c:pt>
                <c:pt idx="2204">
                  <c:v>22040</c:v>
                </c:pt>
                <c:pt idx="2205">
                  <c:v>22050</c:v>
                </c:pt>
                <c:pt idx="2206">
                  <c:v>22060</c:v>
                </c:pt>
                <c:pt idx="2207">
                  <c:v>22070</c:v>
                </c:pt>
                <c:pt idx="2208">
                  <c:v>22080</c:v>
                </c:pt>
                <c:pt idx="2209">
                  <c:v>22090</c:v>
                </c:pt>
                <c:pt idx="2210">
                  <c:v>22100</c:v>
                </c:pt>
                <c:pt idx="2211">
                  <c:v>22110</c:v>
                </c:pt>
                <c:pt idx="2212">
                  <c:v>22120</c:v>
                </c:pt>
                <c:pt idx="2213">
                  <c:v>22130</c:v>
                </c:pt>
                <c:pt idx="2214">
                  <c:v>22140</c:v>
                </c:pt>
                <c:pt idx="2215">
                  <c:v>22150</c:v>
                </c:pt>
                <c:pt idx="2216">
                  <c:v>22160</c:v>
                </c:pt>
                <c:pt idx="2217">
                  <c:v>22170</c:v>
                </c:pt>
                <c:pt idx="2218">
                  <c:v>22180</c:v>
                </c:pt>
                <c:pt idx="2219">
                  <c:v>22190</c:v>
                </c:pt>
                <c:pt idx="2220">
                  <c:v>22200</c:v>
                </c:pt>
                <c:pt idx="2221">
                  <c:v>22210</c:v>
                </c:pt>
                <c:pt idx="2222">
                  <c:v>22220</c:v>
                </c:pt>
                <c:pt idx="2223">
                  <c:v>22230</c:v>
                </c:pt>
                <c:pt idx="2224">
                  <c:v>22240</c:v>
                </c:pt>
              </c:numCache>
            </c:numRef>
          </c:xVal>
          <c:yVal>
            <c:numRef>
              <c:f>grafica_tem_tiempo!$G$2:$G$2226</c:f>
              <c:numCache>
                <c:formatCode>General</c:formatCode>
                <c:ptCount val="2225"/>
                <c:pt idx="0">
                  <c:v>295.14999999999998</c:v>
                </c:pt>
                <c:pt idx="1">
                  <c:v>295.02999999999997</c:v>
                </c:pt>
                <c:pt idx="2">
                  <c:v>294.91000000000003</c:v>
                </c:pt>
                <c:pt idx="3">
                  <c:v>294.77999999999997</c:v>
                </c:pt>
                <c:pt idx="4">
                  <c:v>294.64999999999998</c:v>
                </c:pt>
                <c:pt idx="5">
                  <c:v>294.52</c:v>
                </c:pt>
                <c:pt idx="6">
                  <c:v>294.39</c:v>
                </c:pt>
                <c:pt idx="7">
                  <c:v>294.25</c:v>
                </c:pt>
                <c:pt idx="8">
                  <c:v>294.11</c:v>
                </c:pt>
                <c:pt idx="9">
                  <c:v>293.97000000000003</c:v>
                </c:pt>
                <c:pt idx="10">
                  <c:v>293.82</c:v>
                </c:pt>
                <c:pt idx="11">
                  <c:v>293.67</c:v>
                </c:pt>
                <c:pt idx="12">
                  <c:v>293.52</c:v>
                </c:pt>
                <c:pt idx="13">
                  <c:v>293.36</c:v>
                </c:pt>
                <c:pt idx="14">
                  <c:v>293.2</c:v>
                </c:pt>
                <c:pt idx="15">
                  <c:v>293.04000000000002</c:v>
                </c:pt>
                <c:pt idx="16">
                  <c:v>292.87</c:v>
                </c:pt>
                <c:pt idx="17">
                  <c:v>292.7</c:v>
                </c:pt>
                <c:pt idx="18">
                  <c:v>292.52999999999997</c:v>
                </c:pt>
                <c:pt idx="19">
                  <c:v>292.35000000000002</c:v>
                </c:pt>
                <c:pt idx="20">
                  <c:v>292.18</c:v>
                </c:pt>
                <c:pt idx="21">
                  <c:v>291.99</c:v>
                </c:pt>
                <c:pt idx="22">
                  <c:v>291.81</c:v>
                </c:pt>
                <c:pt idx="23">
                  <c:v>291.62</c:v>
                </c:pt>
                <c:pt idx="24">
                  <c:v>291.43</c:v>
                </c:pt>
                <c:pt idx="25">
                  <c:v>291.24</c:v>
                </c:pt>
                <c:pt idx="26">
                  <c:v>291.04000000000002</c:v>
                </c:pt>
                <c:pt idx="27">
                  <c:v>290.83999999999997</c:v>
                </c:pt>
                <c:pt idx="28">
                  <c:v>290.64</c:v>
                </c:pt>
                <c:pt idx="29">
                  <c:v>290.44</c:v>
                </c:pt>
                <c:pt idx="30">
                  <c:v>290.23</c:v>
                </c:pt>
                <c:pt idx="31">
                  <c:v>290.02</c:v>
                </c:pt>
                <c:pt idx="32">
                  <c:v>289.81</c:v>
                </c:pt>
                <c:pt idx="33">
                  <c:v>289.58999999999997</c:v>
                </c:pt>
                <c:pt idx="34">
                  <c:v>289.38</c:v>
                </c:pt>
                <c:pt idx="35">
                  <c:v>289.16000000000003</c:v>
                </c:pt>
                <c:pt idx="36">
                  <c:v>288.94</c:v>
                </c:pt>
                <c:pt idx="37">
                  <c:v>288.70999999999998</c:v>
                </c:pt>
                <c:pt idx="38">
                  <c:v>288.49</c:v>
                </c:pt>
                <c:pt idx="39">
                  <c:v>288.26</c:v>
                </c:pt>
                <c:pt idx="40">
                  <c:v>288.02999999999997</c:v>
                </c:pt>
                <c:pt idx="41">
                  <c:v>287.8</c:v>
                </c:pt>
                <c:pt idx="42">
                  <c:v>287.57</c:v>
                </c:pt>
                <c:pt idx="43">
                  <c:v>287.33</c:v>
                </c:pt>
                <c:pt idx="44">
                  <c:v>287.10000000000002</c:v>
                </c:pt>
                <c:pt idx="45">
                  <c:v>286.86</c:v>
                </c:pt>
                <c:pt idx="46">
                  <c:v>286.62</c:v>
                </c:pt>
                <c:pt idx="47">
                  <c:v>286.37</c:v>
                </c:pt>
                <c:pt idx="48">
                  <c:v>286.13</c:v>
                </c:pt>
                <c:pt idx="49">
                  <c:v>285.89</c:v>
                </c:pt>
                <c:pt idx="50">
                  <c:v>285.64</c:v>
                </c:pt>
                <c:pt idx="51">
                  <c:v>285.39</c:v>
                </c:pt>
                <c:pt idx="52">
                  <c:v>285.14</c:v>
                </c:pt>
                <c:pt idx="53">
                  <c:v>284.89</c:v>
                </c:pt>
                <c:pt idx="54">
                  <c:v>284.64</c:v>
                </c:pt>
                <c:pt idx="55">
                  <c:v>284.39</c:v>
                </c:pt>
                <c:pt idx="56">
                  <c:v>284.13</c:v>
                </c:pt>
                <c:pt idx="57">
                  <c:v>283.88</c:v>
                </c:pt>
                <c:pt idx="58">
                  <c:v>283.62</c:v>
                </c:pt>
                <c:pt idx="59">
                  <c:v>283.36</c:v>
                </c:pt>
                <c:pt idx="60">
                  <c:v>283.10000000000002</c:v>
                </c:pt>
                <c:pt idx="61">
                  <c:v>282.85000000000002</c:v>
                </c:pt>
                <c:pt idx="62">
                  <c:v>282.58999999999997</c:v>
                </c:pt>
                <c:pt idx="63">
                  <c:v>282.32</c:v>
                </c:pt>
                <c:pt idx="64">
                  <c:v>282.06</c:v>
                </c:pt>
                <c:pt idx="65">
                  <c:v>281.8</c:v>
                </c:pt>
                <c:pt idx="66">
                  <c:v>281.54000000000002</c:v>
                </c:pt>
                <c:pt idx="67">
                  <c:v>281.27</c:v>
                </c:pt>
                <c:pt idx="68">
                  <c:v>281.01</c:v>
                </c:pt>
                <c:pt idx="69">
                  <c:v>280.74</c:v>
                </c:pt>
                <c:pt idx="70">
                  <c:v>280.48</c:v>
                </c:pt>
                <c:pt idx="71">
                  <c:v>280.20999999999998</c:v>
                </c:pt>
                <c:pt idx="72">
                  <c:v>279.94</c:v>
                </c:pt>
                <c:pt idx="73">
                  <c:v>279.67</c:v>
                </c:pt>
                <c:pt idx="74">
                  <c:v>279.41000000000003</c:v>
                </c:pt>
                <c:pt idx="75">
                  <c:v>279.14</c:v>
                </c:pt>
                <c:pt idx="76">
                  <c:v>278.87</c:v>
                </c:pt>
                <c:pt idx="77">
                  <c:v>278.60000000000002</c:v>
                </c:pt>
                <c:pt idx="78">
                  <c:v>278.33</c:v>
                </c:pt>
                <c:pt idx="79">
                  <c:v>278.06</c:v>
                </c:pt>
                <c:pt idx="80">
                  <c:v>277.79000000000002</c:v>
                </c:pt>
                <c:pt idx="81">
                  <c:v>277.52</c:v>
                </c:pt>
                <c:pt idx="82">
                  <c:v>277.25</c:v>
                </c:pt>
                <c:pt idx="83">
                  <c:v>276.98</c:v>
                </c:pt>
                <c:pt idx="84">
                  <c:v>276.70999999999998</c:v>
                </c:pt>
                <c:pt idx="85">
                  <c:v>276.44</c:v>
                </c:pt>
                <c:pt idx="86">
                  <c:v>276.17</c:v>
                </c:pt>
                <c:pt idx="87">
                  <c:v>275.89</c:v>
                </c:pt>
                <c:pt idx="88">
                  <c:v>275.62</c:v>
                </c:pt>
                <c:pt idx="89">
                  <c:v>275.35000000000002</c:v>
                </c:pt>
                <c:pt idx="90">
                  <c:v>275.08</c:v>
                </c:pt>
                <c:pt idx="91">
                  <c:v>274.81</c:v>
                </c:pt>
                <c:pt idx="92">
                  <c:v>274.54000000000002</c:v>
                </c:pt>
                <c:pt idx="93">
                  <c:v>274.27</c:v>
                </c:pt>
                <c:pt idx="94">
                  <c:v>273.99</c:v>
                </c:pt>
                <c:pt idx="95">
                  <c:v>273.72000000000003</c:v>
                </c:pt>
                <c:pt idx="96">
                  <c:v>273.45</c:v>
                </c:pt>
                <c:pt idx="97">
                  <c:v>273.18</c:v>
                </c:pt>
                <c:pt idx="98">
                  <c:v>272.91000000000003</c:v>
                </c:pt>
                <c:pt idx="99">
                  <c:v>272.64</c:v>
                </c:pt>
                <c:pt idx="100">
                  <c:v>272.37</c:v>
                </c:pt>
                <c:pt idx="101">
                  <c:v>272.10000000000002</c:v>
                </c:pt>
                <c:pt idx="102">
                  <c:v>271.83</c:v>
                </c:pt>
                <c:pt idx="103">
                  <c:v>271.56</c:v>
                </c:pt>
                <c:pt idx="104">
                  <c:v>271.29000000000002</c:v>
                </c:pt>
                <c:pt idx="105">
                  <c:v>271.02</c:v>
                </c:pt>
                <c:pt idx="106">
                  <c:v>270.75</c:v>
                </c:pt>
                <c:pt idx="107">
                  <c:v>270.48</c:v>
                </c:pt>
                <c:pt idx="108">
                  <c:v>270.20999999999998</c:v>
                </c:pt>
                <c:pt idx="109">
                  <c:v>269.94</c:v>
                </c:pt>
                <c:pt idx="110">
                  <c:v>269.68</c:v>
                </c:pt>
                <c:pt idx="111">
                  <c:v>269.41000000000003</c:v>
                </c:pt>
                <c:pt idx="112">
                  <c:v>269.14</c:v>
                </c:pt>
                <c:pt idx="113">
                  <c:v>268.87</c:v>
                </c:pt>
                <c:pt idx="114">
                  <c:v>268.61</c:v>
                </c:pt>
                <c:pt idx="115">
                  <c:v>268.33999999999997</c:v>
                </c:pt>
                <c:pt idx="116">
                  <c:v>268.08</c:v>
                </c:pt>
                <c:pt idx="117">
                  <c:v>267.81</c:v>
                </c:pt>
                <c:pt idx="118">
                  <c:v>267.54000000000002</c:v>
                </c:pt>
                <c:pt idx="119">
                  <c:v>267.27999999999997</c:v>
                </c:pt>
                <c:pt idx="120">
                  <c:v>267.02</c:v>
                </c:pt>
                <c:pt idx="121">
                  <c:v>266.75</c:v>
                </c:pt>
                <c:pt idx="122">
                  <c:v>266.49</c:v>
                </c:pt>
                <c:pt idx="123">
                  <c:v>266.23</c:v>
                </c:pt>
                <c:pt idx="124">
                  <c:v>265.95999999999998</c:v>
                </c:pt>
                <c:pt idx="125">
                  <c:v>265.7</c:v>
                </c:pt>
                <c:pt idx="126">
                  <c:v>265.44</c:v>
                </c:pt>
                <c:pt idx="127">
                  <c:v>265.18</c:v>
                </c:pt>
                <c:pt idx="128">
                  <c:v>264.92</c:v>
                </c:pt>
                <c:pt idx="129">
                  <c:v>264.66000000000003</c:v>
                </c:pt>
                <c:pt idx="130">
                  <c:v>264.39999999999998</c:v>
                </c:pt>
                <c:pt idx="131">
                  <c:v>264.14</c:v>
                </c:pt>
                <c:pt idx="132">
                  <c:v>263.88</c:v>
                </c:pt>
                <c:pt idx="133">
                  <c:v>263.62</c:v>
                </c:pt>
                <c:pt idx="134">
                  <c:v>263.36</c:v>
                </c:pt>
                <c:pt idx="135">
                  <c:v>263.11</c:v>
                </c:pt>
                <c:pt idx="136">
                  <c:v>262.85000000000002</c:v>
                </c:pt>
                <c:pt idx="137">
                  <c:v>262.58999999999997</c:v>
                </c:pt>
                <c:pt idx="138">
                  <c:v>262.33999999999997</c:v>
                </c:pt>
                <c:pt idx="139">
                  <c:v>262.08</c:v>
                </c:pt>
                <c:pt idx="140">
                  <c:v>261.83</c:v>
                </c:pt>
                <c:pt idx="141">
                  <c:v>261.57</c:v>
                </c:pt>
                <c:pt idx="142">
                  <c:v>261.32</c:v>
                </c:pt>
                <c:pt idx="143">
                  <c:v>261.07</c:v>
                </c:pt>
                <c:pt idx="144">
                  <c:v>260.81</c:v>
                </c:pt>
                <c:pt idx="145">
                  <c:v>260.56</c:v>
                </c:pt>
                <c:pt idx="146">
                  <c:v>260.31</c:v>
                </c:pt>
                <c:pt idx="147">
                  <c:v>260.06</c:v>
                </c:pt>
                <c:pt idx="148">
                  <c:v>259.81</c:v>
                </c:pt>
                <c:pt idx="149">
                  <c:v>259.56</c:v>
                </c:pt>
                <c:pt idx="150">
                  <c:v>259.31</c:v>
                </c:pt>
                <c:pt idx="151">
                  <c:v>259.06</c:v>
                </c:pt>
                <c:pt idx="152">
                  <c:v>258.82</c:v>
                </c:pt>
                <c:pt idx="153">
                  <c:v>258.57</c:v>
                </c:pt>
                <c:pt idx="154">
                  <c:v>258.32</c:v>
                </c:pt>
                <c:pt idx="155">
                  <c:v>258.08</c:v>
                </c:pt>
                <c:pt idx="156">
                  <c:v>257.83</c:v>
                </c:pt>
                <c:pt idx="157">
                  <c:v>257.58999999999997</c:v>
                </c:pt>
                <c:pt idx="158">
                  <c:v>257.33999999999997</c:v>
                </c:pt>
                <c:pt idx="159">
                  <c:v>257.10000000000002</c:v>
                </c:pt>
                <c:pt idx="160">
                  <c:v>256.86</c:v>
                </c:pt>
                <c:pt idx="161">
                  <c:v>256.61</c:v>
                </c:pt>
                <c:pt idx="162">
                  <c:v>256.37</c:v>
                </c:pt>
                <c:pt idx="163">
                  <c:v>256.13</c:v>
                </c:pt>
                <c:pt idx="164">
                  <c:v>255.89</c:v>
                </c:pt>
                <c:pt idx="165">
                  <c:v>255.65</c:v>
                </c:pt>
                <c:pt idx="166">
                  <c:v>255.41</c:v>
                </c:pt>
                <c:pt idx="167">
                  <c:v>255.17</c:v>
                </c:pt>
                <c:pt idx="168">
                  <c:v>254.93</c:v>
                </c:pt>
                <c:pt idx="169">
                  <c:v>254.7</c:v>
                </c:pt>
                <c:pt idx="170">
                  <c:v>254.46</c:v>
                </c:pt>
                <c:pt idx="171">
                  <c:v>254.22</c:v>
                </c:pt>
                <c:pt idx="172">
                  <c:v>253.99</c:v>
                </c:pt>
                <c:pt idx="173">
                  <c:v>253.75</c:v>
                </c:pt>
                <c:pt idx="174">
                  <c:v>253.52</c:v>
                </c:pt>
                <c:pt idx="175">
                  <c:v>253.29</c:v>
                </c:pt>
                <c:pt idx="176">
                  <c:v>253.05</c:v>
                </c:pt>
                <c:pt idx="177">
                  <c:v>252.82</c:v>
                </c:pt>
                <c:pt idx="178">
                  <c:v>252.59</c:v>
                </c:pt>
                <c:pt idx="179">
                  <c:v>252.36</c:v>
                </c:pt>
                <c:pt idx="180">
                  <c:v>252.13</c:v>
                </c:pt>
                <c:pt idx="181">
                  <c:v>251.9</c:v>
                </c:pt>
                <c:pt idx="182">
                  <c:v>251.67</c:v>
                </c:pt>
                <c:pt idx="183">
                  <c:v>251.44</c:v>
                </c:pt>
                <c:pt idx="184">
                  <c:v>251.21</c:v>
                </c:pt>
                <c:pt idx="185">
                  <c:v>250.98</c:v>
                </c:pt>
                <c:pt idx="186">
                  <c:v>250.76</c:v>
                </c:pt>
                <c:pt idx="187">
                  <c:v>250.53</c:v>
                </c:pt>
                <c:pt idx="188">
                  <c:v>250.3</c:v>
                </c:pt>
                <c:pt idx="189">
                  <c:v>250.08</c:v>
                </c:pt>
                <c:pt idx="190">
                  <c:v>249.86</c:v>
                </c:pt>
                <c:pt idx="191">
                  <c:v>249.63</c:v>
                </c:pt>
                <c:pt idx="192">
                  <c:v>249.41</c:v>
                </c:pt>
                <c:pt idx="193">
                  <c:v>249.19</c:v>
                </c:pt>
                <c:pt idx="194">
                  <c:v>248.96</c:v>
                </c:pt>
                <c:pt idx="195">
                  <c:v>248.74</c:v>
                </c:pt>
                <c:pt idx="196">
                  <c:v>248.52</c:v>
                </c:pt>
                <c:pt idx="197">
                  <c:v>248.3</c:v>
                </c:pt>
                <c:pt idx="198">
                  <c:v>248.08</c:v>
                </c:pt>
                <c:pt idx="199">
                  <c:v>247.86</c:v>
                </c:pt>
                <c:pt idx="200">
                  <c:v>247.64</c:v>
                </c:pt>
                <c:pt idx="201">
                  <c:v>247.43</c:v>
                </c:pt>
                <c:pt idx="202">
                  <c:v>247.21</c:v>
                </c:pt>
                <c:pt idx="203">
                  <c:v>246.99</c:v>
                </c:pt>
                <c:pt idx="204">
                  <c:v>246.78</c:v>
                </c:pt>
                <c:pt idx="205">
                  <c:v>246.56</c:v>
                </c:pt>
                <c:pt idx="206">
                  <c:v>246.35</c:v>
                </c:pt>
                <c:pt idx="207">
                  <c:v>246.13</c:v>
                </c:pt>
                <c:pt idx="208">
                  <c:v>245.92</c:v>
                </c:pt>
                <c:pt idx="209">
                  <c:v>245.71</c:v>
                </c:pt>
                <c:pt idx="210">
                  <c:v>245.49</c:v>
                </c:pt>
                <c:pt idx="211">
                  <c:v>245.28</c:v>
                </c:pt>
                <c:pt idx="212">
                  <c:v>245.07</c:v>
                </c:pt>
                <c:pt idx="213">
                  <c:v>244.86</c:v>
                </c:pt>
                <c:pt idx="214">
                  <c:v>244.65</c:v>
                </c:pt>
                <c:pt idx="215">
                  <c:v>244.44</c:v>
                </c:pt>
                <c:pt idx="216">
                  <c:v>244.23</c:v>
                </c:pt>
                <c:pt idx="217">
                  <c:v>244.02</c:v>
                </c:pt>
                <c:pt idx="218">
                  <c:v>244.23</c:v>
                </c:pt>
                <c:pt idx="219">
                  <c:v>244.02</c:v>
                </c:pt>
                <c:pt idx="220">
                  <c:v>243.82</c:v>
                </c:pt>
                <c:pt idx="221">
                  <c:v>243.61</c:v>
                </c:pt>
                <c:pt idx="222">
                  <c:v>243.4</c:v>
                </c:pt>
                <c:pt idx="223">
                  <c:v>243.2</c:v>
                </c:pt>
                <c:pt idx="224">
                  <c:v>242.99</c:v>
                </c:pt>
                <c:pt idx="225">
                  <c:v>242.79</c:v>
                </c:pt>
                <c:pt idx="226">
                  <c:v>242.58</c:v>
                </c:pt>
                <c:pt idx="227">
                  <c:v>242.38</c:v>
                </c:pt>
                <c:pt idx="228">
                  <c:v>242.18</c:v>
                </c:pt>
                <c:pt idx="229">
                  <c:v>241.98</c:v>
                </c:pt>
                <c:pt idx="230">
                  <c:v>241.78</c:v>
                </c:pt>
                <c:pt idx="231">
                  <c:v>241.58</c:v>
                </c:pt>
                <c:pt idx="232">
                  <c:v>241.39</c:v>
                </c:pt>
                <c:pt idx="233">
                  <c:v>241.19</c:v>
                </c:pt>
                <c:pt idx="234">
                  <c:v>241</c:v>
                </c:pt>
                <c:pt idx="235">
                  <c:v>240.8</c:v>
                </c:pt>
                <c:pt idx="236">
                  <c:v>240.61</c:v>
                </c:pt>
                <c:pt idx="237">
                  <c:v>240.42</c:v>
                </c:pt>
                <c:pt idx="238">
                  <c:v>240.23</c:v>
                </c:pt>
                <c:pt idx="239">
                  <c:v>240.04</c:v>
                </c:pt>
                <c:pt idx="240">
                  <c:v>239.85</c:v>
                </c:pt>
                <c:pt idx="241">
                  <c:v>239.66</c:v>
                </c:pt>
                <c:pt idx="242">
                  <c:v>239.48</c:v>
                </c:pt>
                <c:pt idx="243">
                  <c:v>239.3</c:v>
                </c:pt>
                <c:pt idx="244">
                  <c:v>239.11</c:v>
                </c:pt>
                <c:pt idx="245">
                  <c:v>238.93</c:v>
                </c:pt>
                <c:pt idx="246">
                  <c:v>238.75</c:v>
                </c:pt>
                <c:pt idx="247">
                  <c:v>238.57</c:v>
                </c:pt>
                <c:pt idx="248">
                  <c:v>238.4</c:v>
                </c:pt>
                <c:pt idx="249">
                  <c:v>238.22</c:v>
                </c:pt>
                <c:pt idx="250">
                  <c:v>238.04</c:v>
                </c:pt>
                <c:pt idx="251">
                  <c:v>237.87</c:v>
                </c:pt>
                <c:pt idx="252">
                  <c:v>237.7</c:v>
                </c:pt>
                <c:pt idx="253">
                  <c:v>237.53</c:v>
                </c:pt>
                <c:pt idx="254">
                  <c:v>237.36</c:v>
                </c:pt>
                <c:pt idx="255">
                  <c:v>237.19</c:v>
                </c:pt>
                <c:pt idx="256">
                  <c:v>237.03</c:v>
                </c:pt>
                <c:pt idx="257">
                  <c:v>236.86</c:v>
                </c:pt>
                <c:pt idx="258">
                  <c:v>236.7</c:v>
                </c:pt>
                <c:pt idx="259">
                  <c:v>236.54</c:v>
                </c:pt>
                <c:pt idx="260">
                  <c:v>236.38</c:v>
                </c:pt>
                <c:pt idx="261">
                  <c:v>236.22</c:v>
                </c:pt>
                <c:pt idx="262">
                  <c:v>236.07</c:v>
                </c:pt>
                <c:pt idx="263">
                  <c:v>235.91</c:v>
                </c:pt>
                <c:pt idx="264">
                  <c:v>235.76</c:v>
                </c:pt>
                <c:pt idx="265">
                  <c:v>235.6</c:v>
                </c:pt>
                <c:pt idx="266">
                  <c:v>235.45</c:v>
                </c:pt>
                <c:pt idx="267">
                  <c:v>235.31</c:v>
                </c:pt>
                <c:pt idx="268">
                  <c:v>235.16</c:v>
                </c:pt>
                <c:pt idx="269">
                  <c:v>235.01</c:v>
                </c:pt>
                <c:pt idx="270">
                  <c:v>234.87</c:v>
                </c:pt>
                <c:pt idx="271">
                  <c:v>234.73</c:v>
                </c:pt>
                <c:pt idx="272">
                  <c:v>234.58</c:v>
                </c:pt>
                <c:pt idx="273">
                  <c:v>234.44</c:v>
                </c:pt>
                <c:pt idx="274">
                  <c:v>234.31</c:v>
                </c:pt>
                <c:pt idx="275">
                  <c:v>234.17</c:v>
                </c:pt>
                <c:pt idx="276">
                  <c:v>234.04</c:v>
                </c:pt>
                <c:pt idx="277">
                  <c:v>233.9</c:v>
                </c:pt>
                <c:pt idx="278">
                  <c:v>233.77</c:v>
                </c:pt>
                <c:pt idx="279">
                  <c:v>233.64</c:v>
                </c:pt>
                <c:pt idx="280">
                  <c:v>233.51</c:v>
                </c:pt>
                <c:pt idx="281">
                  <c:v>233.39</c:v>
                </c:pt>
                <c:pt idx="282">
                  <c:v>233.26</c:v>
                </c:pt>
                <c:pt idx="283">
                  <c:v>233.14</c:v>
                </c:pt>
                <c:pt idx="284">
                  <c:v>233.02</c:v>
                </c:pt>
                <c:pt idx="285">
                  <c:v>232.9</c:v>
                </c:pt>
                <c:pt idx="286">
                  <c:v>232.78</c:v>
                </c:pt>
                <c:pt idx="287">
                  <c:v>232.66</c:v>
                </c:pt>
                <c:pt idx="288">
                  <c:v>232.55</c:v>
                </c:pt>
                <c:pt idx="289">
                  <c:v>232.43</c:v>
                </c:pt>
                <c:pt idx="290">
                  <c:v>232.32</c:v>
                </c:pt>
                <c:pt idx="291">
                  <c:v>232.21</c:v>
                </c:pt>
                <c:pt idx="292">
                  <c:v>232.1</c:v>
                </c:pt>
                <c:pt idx="293">
                  <c:v>232</c:v>
                </c:pt>
                <c:pt idx="294">
                  <c:v>231.89</c:v>
                </c:pt>
                <c:pt idx="295">
                  <c:v>231.79</c:v>
                </c:pt>
                <c:pt idx="296">
                  <c:v>231.68</c:v>
                </c:pt>
                <c:pt idx="297">
                  <c:v>231.58</c:v>
                </c:pt>
                <c:pt idx="298">
                  <c:v>231.48</c:v>
                </c:pt>
                <c:pt idx="299">
                  <c:v>231.39</c:v>
                </c:pt>
                <c:pt idx="300">
                  <c:v>231.29</c:v>
                </c:pt>
                <c:pt idx="301">
                  <c:v>231.19</c:v>
                </c:pt>
                <c:pt idx="302">
                  <c:v>231.1</c:v>
                </c:pt>
                <c:pt idx="303">
                  <c:v>231.01</c:v>
                </c:pt>
                <c:pt idx="304">
                  <c:v>230.92</c:v>
                </c:pt>
                <c:pt idx="305">
                  <c:v>230.83</c:v>
                </c:pt>
                <c:pt idx="306">
                  <c:v>230.75</c:v>
                </c:pt>
                <c:pt idx="307">
                  <c:v>230.66</c:v>
                </c:pt>
                <c:pt idx="308">
                  <c:v>230.58</c:v>
                </c:pt>
                <c:pt idx="309">
                  <c:v>230.5</c:v>
                </c:pt>
                <c:pt idx="310">
                  <c:v>230.42</c:v>
                </c:pt>
                <c:pt idx="311">
                  <c:v>230.34</c:v>
                </c:pt>
                <c:pt idx="312">
                  <c:v>230.26</c:v>
                </c:pt>
                <c:pt idx="313">
                  <c:v>230.18</c:v>
                </c:pt>
                <c:pt idx="314">
                  <c:v>230.11</c:v>
                </c:pt>
                <c:pt idx="315">
                  <c:v>230.04</c:v>
                </c:pt>
                <c:pt idx="316">
                  <c:v>229.96</c:v>
                </c:pt>
                <c:pt idx="317">
                  <c:v>229.91</c:v>
                </c:pt>
                <c:pt idx="318">
                  <c:v>230.07</c:v>
                </c:pt>
                <c:pt idx="319">
                  <c:v>230.24</c:v>
                </c:pt>
                <c:pt idx="320">
                  <c:v>230.41</c:v>
                </c:pt>
                <c:pt idx="321">
                  <c:v>230.57</c:v>
                </c:pt>
                <c:pt idx="322">
                  <c:v>230.74</c:v>
                </c:pt>
                <c:pt idx="323">
                  <c:v>230.9</c:v>
                </c:pt>
                <c:pt idx="324">
                  <c:v>231.07</c:v>
                </c:pt>
                <c:pt idx="325">
                  <c:v>231.24</c:v>
                </c:pt>
                <c:pt idx="326">
                  <c:v>231.4</c:v>
                </c:pt>
                <c:pt idx="327">
                  <c:v>231.57</c:v>
                </c:pt>
                <c:pt idx="328">
                  <c:v>231.73</c:v>
                </c:pt>
                <c:pt idx="329">
                  <c:v>231.9</c:v>
                </c:pt>
                <c:pt idx="330">
                  <c:v>232.06</c:v>
                </c:pt>
                <c:pt idx="331">
                  <c:v>232.23</c:v>
                </c:pt>
                <c:pt idx="332">
                  <c:v>232.39</c:v>
                </c:pt>
                <c:pt idx="333">
                  <c:v>232.56</c:v>
                </c:pt>
                <c:pt idx="334">
                  <c:v>232.72</c:v>
                </c:pt>
                <c:pt idx="335">
                  <c:v>232.89</c:v>
                </c:pt>
                <c:pt idx="336">
                  <c:v>233.05</c:v>
                </c:pt>
                <c:pt idx="337">
                  <c:v>233.21</c:v>
                </c:pt>
                <c:pt idx="338">
                  <c:v>233.38</c:v>
                </c:pt>
                <c:pt idx="339">
                  <c:v>233.54</c:v>
                </c:pt>
                <c:pt idx="340">
                  <c:v>233.7</c:v>
                </c:pt>
                <c:pt idx="341">
                  <c:v>233.86</c:v>
                </c:pt>
                <c:pt idx="342">
                  <c:v>234.02</c:v>
                </c:pt>
                <c:pt idx="343">
                  <c:v>234.18</c:v>
                </c:pt>
                <c:pt idx="344">
                  <c:v>234.34</c:v>
                </c:pt>
                <c:pt idx="345">
                  <c:v>234.5</c:v>
                </c:pt>
                <c:pt idx="346">
                  <c:v>234.66</c:v>
                </c:pt>
                <c:pt idx="347">
                  <c:v>234.82</c:v>
                </c:pt>
                <c:pt idx="348">
                  <c:v>234.97</c:v>
                </c:pt>
                <c:pt idx="349">
                  <c:v>235.13</c:v>
                </c:pt>
                <c:pt idx="350">
                  <c:v>235.28</c:v>
                </c:pt>
                <c:pt idx="351">
                  <c:v>235.44</c:v>
                </c:pt>
                <c:pt idx="352">
                  <c:v>235.59</c:v>
                </c:pt>
                <c:pt idx="353">
                  <c:v>235.75</c:v>
                </c:pt>
                <c:pt idx="354">
                  <c:v>235.9</c:v>
                </c:pt>
                <c:pt idx="355">
                  <c:v>236.05</c:v>
                </c:pt>
                <c:pt idx="356">
                  <c:v>236.21</c:v>
                </c:pt>
                <c:pt idx="357">
                  <c:v>236.36</c:v>
                </c:pt>
                <c:pt idx="358">
                  <c:v>236.51</c:v>
                </c:pt>
                <c:pt idx="359">
                  <c:v>236.66</c:v>
                </c:pt>
                <c:pt idx="360">
                  <c:v>236.81</c:v>
                </c:pt>
                <c:pt idx="361">
                  <c:v>236.96</c:v>
                </c:pt>
                <c:pt idx="362">
                  <c:v>237.11</c:v>
                </c:pt>
                <c:pt idx="363">
                  <c:v>237.25</c:v>
                </c:pt>
                <c:pt idx="364">
                  <c:v>237.4</c:v>
                </c:pt>
                <c:pt idx="365">
                  <c:v>237.55</c:v>
                </c:pt>
                <c:pt idx="366">
                  <c:v>237.69</c:v>
                </c:pt>
                <c:pt idx="367">
                  <c:v>237.83</c:v>
                </c:pt>
                <c:pt idx="368">
                  <c:v>237.98</c:v>
                </c:pt>
                <c:pt idx="369">
                  <c:v>238.12</c:v>
                </c:pt>
                <c:pt idx="370">
                  <c:v>238.26</c:v>
                </c:pt>
                <c:pt idx="371">
                  <c:v>238.4</c:v>
                </c:pt>
                <c:pt idx="372">
                  <c:v>238.54</c:v>
                </c:pt>
                <c:pt idx="373">
                  <c:v>238.68</c:v>
                </c:pt>
                <c:pt idx="374">
                  <c:v>238.82</c:v>
                </c:pt>
                <c:pt idx="375">
                  <c:v>238.96</c:v>
                </c:pt>
                <c:pt idx="376">
                  <c:v>239.09</c:v>
                </c:pt>
                <c:pt idx="377">
                  <c:v>239.23</c:v>
                </c:pt>
                <c:pt idx="378">
                  <c:v>239.36</c:v>
                </c:pt>
                <c:pt idx="379">
                  <c:v>239.5</c:v>
                </c:pt>
                <c:pt idx="380">
                  <c:v>239.63</c:v>
                </c:pt>
                <c:pt idx="381">
                  <c:v>239.76</c:v>
                </c:pt>
                <c:pt idx="382">
                  <c:v>239.89</c:v>
                </c:pt>
                <c:pt idx="383">
                  <c:v>240.03</c:v>
                </c:pt>
                <c:pt idx="384">
                  <c:v>240.16</c:v>
                </c:pt>
                <c:pt idx="385">
                  <c:v>240.29</c:v>
                </c:pt>
                <c:pt idx="386">
                  <c:v>240.41</c:v>
                </c:pt>
                <c:pt idx="387">
                  <c:v>240.54</c:v>
                </c:pt>
                <c:pt idx="388">
                  <c:v>240.67</c:v>
                </c:pt>
                <c:pt idx="389">
                  <c:v>240.79</c:v>
                </c:pt>
                <c:pt idx="390">
                  <c:v>240.92</c:v>
                </c:pt>
                <c:pt idx="391">
                  <c:v>241.04</c:v>
                </c:pt>
                <c:pt idx="392">
                  <c:v>241.17</c:v>
                </c:pt>
                <c:pt idx="393">
                  <c:v>241.29</c:v>
                </c:pt>
                <c:pt idx="394">
                  <c:v>241.41</c:v>
                </c:pt>
                <c:pt idx="395">
                  <c:v>241.53</c:v>
                </c:pt>
                <c:pt idx="396">
                  <c:v>241.65</c:v>
                </c:pt>
                <c:pt idx="397">
                  <c:v>241.77</c:v>
                </c:pt>
                <c:pt idx="398">
                  <c:v>241.89</c:v>
                </c:pt>
                <c:pt idx="399">
                  <c:v>242.01</c:v>
                </c:pt>
                <c:pt idx="400">
                  <c:v>242.13</c:v>
                </c:pt>
                <c:pt idx="401">
                  <c:v>242.24</c:v>
                </c:pt>
                <c:pt idx="402">
                  <c:v>242.36</c:v>
                </c:pt>
                <c:pt idx="403">
                  <c:v>242.47</c:v>
                </c:pt>
                <c:pt idx="404">
                  <c:v>242.59</c:v>
                </c:pt>
                <c:pt idx="405">
                  <c:v>242.7</c:v>
                </c:pt>
                <c:pt idx="406">
                  <c:v>242.81</c:v>
                </c:pt>
                <c:pt idx="407">
                  <c:v>242.93</c:v>
                </c:pt>
                <c:pt idx="408">
                  <c:v>243.04</c:v>
                </c:pt>
                <c:pt idx="409">
                  <c:v>243.15</c:v>
                </c:pt>
                <c:pt idx="410">
                  <c:v>243.26</c:v>
                </c:pt>
                <c:pt idx="411">
                  <c:v>243.36</c:v>
                </c:pt>
                <c:pt idx="412">
                  <c:v>243.47</c:v>
                </c:pt>
                <c:pt idx="413">
                  <c:v>243.58</c:v>
                </c:pt>
                <c:pt idx="414">
                  <c:v>243.68</c:v>
                </c:pt>
                <c:pt idx="415">
                  <c:v>243.79</c:v>
                </c:pt>
                <c:pt idx="416">
                  <c:v>243.89</c:v>
                </c:pt>
                <c:pt idx="417">
                  <c:v>244</c:v>
                </c:pt>
                <c:pt idx="418">
                  <c:v>244.1</c:v>
                </c:pt>
                <c:pt idx="419">
                  <c:v>244.2</c:v>
                </c:pt>
                <c:pt idx="420">
                  <c:v>244.3</c:v>
                </c:pt>
                <c:pt idx="421">
                  <c:v>244.4</c:v>
                </c:pt>
                <c:pt idx="422">
                  <c:v>244.5</c:v>
                </c:pt>
                <c:pt idx="423">
                  <c:v>244.6</c:v>
                </c:pt>
                <c:pt idx="424">
                  <c:v>244.7</c:v>
                </c:pt>
                <c:pt idx="425">
                  <c:v>244.79</c:v>
                </c:pt>
                <c:pt idx="426">
                  <c:v>244.89</c:v>
                </c:pt>
                <c:pt idx="427">
                  <c:v>244.99</c:v>
                </c:pt>
                <c:pt idx="428">
                  <c:v>245.08</c:v>
                </c:pt>
                <c:pt idx="429">
                  <c:v>245.17</c:v>
                </c:pt>
                <c:pt idx="430">
                  <c:v>245.27</c:v>
                </c:pt>
                <c:pt idx="431">
                  <c:v>245.36</c:v>
                </c:pt>
                <c:pt idx="432">
                  <c:v>245.45</c:v>
                </c:pt>
                <c:pt idx="433">
                  <c:v>245.54</c:v>
                </c:pt>
                <c:pt idx="434">
                  <c:v>245.63</c:v>
                </c:pt>
                <c:pt idx="435">
                  <c:v>245.72</c:v>
                </c:pt>
                <c:pt idx="436">
                  <c:v>245.81</c:v>
                </c:pt>
                <c:pt idx="437">
                  <c:v>245.9</c:v>
                </c:pt>
                <c:pt idx="438">
                  <c:v>245.99</c:v>
                </c:pt>
                <c:pt idx="439">
                  <c:v>246.07</c:v>
                </c:pt>
                <c:pt idx="440">
                  <c:v>246.16</c:v>
                </c:pt>
                <c:pt idx="441">
                  <c:v>246.24</c:v>
                </c:pt>
                <c:pt idx="442">
                  <c:v>246.33</c:v>
                </c:pt>
                <c:pt idx="443">
                  <c:v>246.41</c:v>
                </c:pt>
                <c:pt idx="444">
                  <c:v>246.5</c:v>
                </c:pt>
                <c:pt idx="445">
                  <c:v>246.58</c:v>
                </c:pt>
                <c:pt idx="446">
                  <c:v>246.66</c:v>
                </c:pt>
                <c:pt idx="447">
                  <c:v>246.74</c:v>
                </c:pt>
                <c:pt idx="448">
                  <c:v>246.82</c:v>
                </c:pt>
                <c:pt idx="449">
                  <c:v>246.9</c:v>
                </c:pt>
                <c:pt idx="450">
                  <c:v>246.98</c:v>
                </c:pt>
                <c:pt idx="451">
                  <c:v>247.06</c:v>
                </c:pt>
                <c:pt idx="452">
                  <c:v>247.14</c:v>
                </c:pt>
                <c:pt idx="453">
                  <c:v>247.22</c:v>
                </c:pt>
                <c:pt idx="454">
                  <c:v>247.29</c:v>
                </c:pt>
                <c:pt idx="455">
                  <c:v>247.37</c:v>
                </c:pt>
                <c:pt idx="456">
                  <c:v>247.45</c:v>
                </c:pt>
                <c:pt idx="457">
                  <c:v>247.52</c:v>
                </c:pt>
                <c:pt idx="458">
                  <c:v>247.6</c:v>
                </c:pt>
                <c:pt idx="459">
                  <c:v>247.67</c:v>
                </c:pt>
                <c:pt idx="460">
                  <c:v>247.74</c:v>
                </c:pt>
                <c:pt idx="461">
                  <c:v>247.82</c:v>
                </c:pt>
                <c:pt idx="462">
                  <c:v>247.89</c:v>
                </c:pt>
                <c:pt idx="463">
                  <c:v>247.96</c:v>
                </c:pt>
                <c:pt idx="464">
                  <c:v>248.03</c:v>
                </c:pt>
                <c:pt idx="465">
                  <c:v>248.1</c:v>
                </c:pt>
                <c:pt idx="466">
                  <c:v>248.17</c:v>
                </c:pt>
                <c:pt idx="467">
                  <c:v>248.24</c:v>
                </c:pt>
                <c:pt idx="468">
                  <c:v>248.31</c:v>
                </c:pt>
                <c:pt idx="469">
                  <c:v>248.38</c:v>
                </c:pt>
                <c:pt idx="470">
                  <c:v>248.44</c:v>
                </c:pt>
                <c:pt idx="471">
                  <c:v>248.51</c:v>
                </c:pt>
                <c:pt idx="472">
                  <c:v>248.58</c:v>
                </c:pt>
                <c:pt idx="473">
                  <c:v>248.64</c:v>
                </c:pt>
                <c:pt idx="474">
                  <c:v>248.71</c:v>
                </c:pt>
                <c:pt idx="475">
                  <c:v>248.77</c:v>
                </c:pt>
                <c:pt idx="476">
                  <c:v>248.84</c:v>
                </c:pt>
                <c:pt idx="477">
                  <c:v>248.9</c:v>
                </c:pt>
                <c:pt idx="478">
                  <c:v>248.96</c:v>
                </c:pt>
                <c:pt idx="479">
                  <c:v>249.02</c:v>
                </c:pt>
                <c:pt idx="480">
                  <c:v>249.09</c:v>
                </c:pt>
                <c:pt idx="481">
                  <c:v>249.15</c:v>
                </c:pt>
                <c:pt idx="482">
                  <c:v>249.21</c:v>
                </c:pt>
                <c:pt idx="483">
                  <c:v>249.27</c:v>
                </c:pt>
                <c:pt idx="484">
                  <c:v>249.33</c:v>
                </c:pt>
                <c:pt idx="485">
                  <c:v>249.39</c:v>
                </c:pt>
                <c:pt idx="486">
                  <c:v>249.45</c:v>
                </c:pt>
                <c:pt idx="487">
                  <c:v>249.51</c:v>
                </c:pt>
                <c:pt idx="488">
                  <c:v>249.56</c:v>
                </c:pt>
                <c:pt idx="489">
                  <c:v>249.62</c:v>
                </c:pt>
                <c:pt idx="490">
                  <c:v>249.68</c:v>
                </c:pt>
                <c:pt idx="491">
                  <c:v>249.74</c:v>
                </c:pt>
                <c:pt idx="492">
                  <c:v>249.79</c:v>
                </c:pt>
                <c:pt idx="493">
                  <c:v>249.85</c:v>
                </c:pt>
                <c:pt idx="494">
                  <c:v>249.9</c:v>
                </c:pt>
                <c:pt idx="495">
                  <c:v>249.96</c:v>
                </c:pt>
                <c:pt idx="496">
                  <c:v>250.01</c:v>
                </c:pt>
                <c:pt idx="497">
                  <c:v>250.07</c:v>
                </c:pt>
                <c:pt idx="498">
                  <c:v>250.12</c:v>
                </c:pt>
                <c:pt idx="499">
                  <c:v>250.17</c:v>
                </c:pt>
                <c:pt idx="500">
                  <c:v>250.23</c:v>
                </c:pt>
                <c:pt idx="501">
                  <c:v>250.28</c:v>
                </c:pt>
                <c:pt idx="502">
                  <c:v>250.33</c:v>
                </c:pt>
                <c:pt idx="503">
                  <c:v>250.38</c:v>
                </c:pt>
                <c:pt idx="504">
                  <c:v>250.43</c:v>
                </c:pt>
                <c:pt idx="505">
                  <c:v>250.48</c:v>
                </c:pt>
                <c:pt idx="506">
                  <c:v>250.53</c:v>
                </c:pt>
                <c:pt idx="507">
                  <c:v>250.58</c:v>
                </c:pt>
                <c:pt idx="508">
                  <c:v>250.63</c:v>
                </c:pt>
                <c:pt idx="509">
                  <c:v>250.68</c:v>
                </c:pt>
                <c:pt idx="510">
                  <c:v>250.72</c:v>
                </c:pt>
                <c:pt idx="511">
                  <c:v>250.77</c:v>
                </c:pt>
                <c:pt idx="512">
                  <c:v>250.82</c:v>
                </c:pt>
                <c:pt idx="513">
                  <c:v>250.87</c:v>
                </c:pt>
                <c:pt idx="514">
                  <c:v>250.91</c:v>
                </c:pt>
                <c:pt idx="515">
                  <c:v>250.96</c:v>
                </c:pt>
                <c:pt idx="516">
                  <c:v>251</c:v>
                </c:pt>
                <c:pt idx="517">
                  <c:v>251.05</c:v>
                </c:pt>
                <c:pt idx="518">
                  <c:v>251.09</c:v>
                </c:pt>
                <c:pt idx="519">
                  <c:v>251.14</c:v>
                </c:pt>
                <c:pt idx="520">
                  <c:v>251.18</c:v>
                </c:pt>
                <c:pt idx="521">
                  <c:v>251.23</c:v>
                </c:pt>
                <c:pt idx="522">
                  <c:v>251.27</c:v>
                </c:pt>
                <c:pt idx="523">
                  <c:v>251.31</c:v>
                </c:pt>
                <c:pt idx="524">
                  <c:v>251.36</c:v>
                </c:pt>
                <c:pt idx="525">
                  <c:v>251.4</c:v>
                </c:pt>
                <c:pt idx="526">
                  <c:v>251.44</c:v>
                </c:pt>
                <c:pt idx="527">
                  <c:v>251.48</c:v>
                </c:pt>
                <c:pt idx="528">
                  <c:v>251.52</c:v>
                </c:pt>
                <c:pt idx="529">
                  <c:v>251.56</c:v>
                </c:pt>
                <c:pt idx="530">
                  <c:v>251.6</c:v>
                </c:pt>
                <c:pt idx="531">
                  <c:v>251.64</c:v>
                </c:pt>
                <c:pt idx="532">
                  <c:v>251.68</c:v>
                </c:pt>
                <c:pt idx="533">
                  <c:v>251.72</c:v>
                </c:pt>
                <c:pt idx="534">
                  <c:v>251.76</c:v>
                </c:pt>
                <c:pt idx="535">
                  <c:v>251.8</c:v>
                </c:pt>
                <c:pt idx="536">
                  <c:v>251.84</c:v>
                </c:pt>
                <c:pt idx="537">
                  <c:v>251.88</c:v>
                </c:pt>
                <c:pt idx="538">
                  <c:v>251.92</c:v>
                </c:pt>
                <c:pt idx="539">
                  <c:v>251.95</c:v>
                </c:pt>
                <c:pt idx="540">
                  <c:v>251.99</c:v>
                </c:pt>
                <c:pt idx="541">
                  <c:v>252.03</c:v>
                </c:pt>
                <c:pt idx="542">
                  <c:v>252.07</c:v>
                </c:pt>
                <c:pt idx="543">
                  <c:v>252.1</c:v>
                </c:pt>
                <c:pt idx="544">
                  <c:v>252.14</c:v>
                </c:pt>
                <c:pt idx="545">
                  <c:v>252.17</c:v>
                </c:pt>
                <c:pt idx="546">
                  <c:v>252.21</c:v>
                </c:pt>
                <c:pt idx="547">
                  <c:v>252.24</c:v>
                </c:pt>
                <c:pt idx="548">
                  <c:v>252.28</c:v>
                </c:pt>
                <c:pt idx="549">
                  <c:v>252.31</c:v>
                </c:pt>
                <c:pt idx="550">
                  <c:v>252.35</c:v>
                </c:pt>
                <c:pt idx="551">
                  <c:v>252.38</c:v>
                </c:pt>
                <c:pt idx="552">
                  <c:v>252.42</c:v>
                </c:pt>
                <c:pt idx="553">
                  <c:v>252.45</c:v>
                </c:pt>
                <c:pt idx="554">
                  <c:v>252.48</c:v>
                </c:pt>
                <c:pt idx="555">
                  <c:v>252.51</c:v>
                </c:pt>
                <c:pt idx="556">
                  <c:v>252.55</c:v>
                </c:pt>
                <c:pt idx="557">
                  <c:v>252.55</c:v>
                </c:pt>
                <c:pt idx="558">
                  <c:v>252.58</c:v>
                </c:pt>
                <c:pt idx="559">
                  <c:v>252.6</c:v>
                </c:pt>
                <c:pt idx="560">
                  <c:v>252.63</c:v>
                </c:pt>
                <c:pt idx="561">
                  <c:v>252.64</c:v>
                </c:pt>
                <c:pt idx="562">
                  <c:v>252.65</c:v>
                </c:pt>
                <c:pt idx="563">
                  <c:v>252.65</c:v>
                </c:pt>
                <c:pt idx="564">
                  <c:v>252.64</c:v>
                </c:pt>
                <c:pt idx="565">
                  <c:v>252.63</c:v>
                </c:pt>
                <c:pt idx="566">
                  <c:v>252.6</c:v>
                </c:pt>
                <c:pt idx="567">
                  <c:v>252.57</c:v>
                </c:pt>
                <c:pt idx="568">
                  <c:v>252.52</c:v>
                </c:pt>
                <c:pt idx="569">
                  <c:v>252.47</c:v>
                </c:pt>
                <c:pt idx="570">
                  <c:v>252.41</c:v>
                </c:pt>
                <c:pt idx="571">
                  <c:v>252.34</c:v>
                </c:pt>
                <c:pt idx="572">
                  <c:v>252.26</c:v>
                </c:pt>
                <c:pt idx="573">
                  <c:v>252.18</c:v>
                </c:pt>
                <c:pt idx="574">
                  <c:v>252.08</c:v>
                </c:pt>
                <c:pt idx="575">
                  <c:v>251.98</c:v>
                </c:pt>
                <c:pt idx="576">
                  <c:v>251.87</c:v>
                </c:pt>
                <c:pt idx="577">
                  <c:v>251.75</c:v>
                </c:pt>
                <c:pt idx="578">
                  <c:v>251.63</c:v>
                </c:pt>
                <c:pt idx="579">
                  <c:v>251.5</c:v>
                </c:pt>
                <c:pt idx="580">
                  <c:v>251.36</c:v>
                </c:pt>
                <c:pt idx="581">
                  <c:v>251.22</c:v>
                </c:pt>
                <c:pt idx="582">
                  <c:v>251.07</c:v>
                </c:pt>
                <c:pt idx="583">
                  <c:v>250.92</c:v>
                </c:pt>
                <c:pt idx="584">
                  <c:v>250.76</c:v>
                </c:pt>
                <c:pt idx="585">
                  <c:v>250.59</c:v>
                </c:pt>
                <c:pt idx="586">
                  <c:v>250.42</c:v>
                </c:pt>
                <c:pt idx="587">
                  <c:v>250.25</c:v>
                </c:pt>
                <c:pt idx="588">
                  <c:v>250.07</c:v>
                </c:pt>
                <c:pt idx="589">
                  <c:v>249.88</c:v>
                </c:pt>
                <c:pt idx="590">
                  <c:v>249.7</c:v>
                </c:pt>
                <c:pt idx="591">
                  <c:v>249.51</c:v>
                </c:pt>
                <c:pt idx="592">
                  <c:v>249.31</c:v>
                </c:pt>
                <c:pt idx="593">
                  <c:v>249.11</c:v>
                </c:pt>
                <c:pt idx="594">
                  <c:v>248.91</c:v>
                </c:pt>
                <c:pt idx="595">
                  <c:v>248.7</c:v>
                </c:pt>
                <c:pt idx="596">
                  <c:v>248.49</c:v>
                </c:pt>
                <c:pt idx="597">
                  <c:v>248.28</c:v>
                </c:pt>
                <c:pt idx="598">
                  <c:v>248.07</c:v>
                </c:pt>
                <c:pt idx="599">
                  <c:v>247.85</c:v>
                </c:pt>
                <c:pt idx="600">
                  <c:v>247.63</c:v>
                </c:pt>
                <c:pt idx="601">
                  <c:v>247.41</c:v>
                </c:pt>
                <c:pt idx="602">
                  <c:v>247.19</c:v>
                </c:pt>
                <c:pt idx="603">
                  <c:v>246.96</c:v>
                </c:pt>
                <c:pt idx="604">
                  <c:v>246.73</c:v>
                </c:pt>
                <c:pt idx="605">
                  <c:v>246.5</c:v>
                </c:pt>
                <c:pt idx="606">
                  <c:v>246.27</c:v>
                </c:pt>
                <c:pt idx="607">
                  <c:v>246.04</c:v>
                </c:pt>
                <c:pt idx="608">
                  <c:v>245.8</c:v>
                </c:pt>
                <c:pt idx="609">
                  <c:v>245.57</c:v>
                </c:pt>
                <c:pt idx="610">
                  <c:v>245.33</c:v>
                </c:pt>
                <c:pt idx="611">
                  <c:v>245.09</c:v>
                </c:pt>
                <c:pt idx="612">
                  <c:v>244.85</c:v>
                </c:pt>
                <c:pt idx="613">
                  <c:v>244.61</c:v>
                </c:pt>
                <c:pt idx="614">
                  <c:v>244.37</c:v>
                </c:pt>
                <c:pt idx="615">
                  <c:v>244.13</c:v>
                </c:pt>
                <c:pt idx="616">
                  <c:v>243.89</c:v>
                </c:pt>
                <c:pt idx="617">
                  <c:v>243.64</c:v>
                </c:pt>
                <c:pt idx="618">
                  <c:v>243.4</c:v>
                </c:pt>
                <c:pt idx="619">
                  <c:v>243.15</c:v>
                </c:pt>
                <c:pt idx="620">
                  <c:v>242.91</c:v>
                </c:pt>
                <c:pt idx="621">
                  <c:v>242.66</c:v>
                </c:pt>
                <c:pt idx="622">
                  <c:v>242.41</c:v>
                </c:pt>
                <c:pt idx="623">
                  <c:v>242.17</c:v>
                </c:pt>
                <c:pt idx="624">
                  <c:v>241.92</c:v>
                </c:pt>
                <c:pt idx="625">
                  <c:v>241.67</c:v>
                </c:pt>
                <c:pt idx="626">
                  <c:v>241.42</c:v>
                </c:pt>
                <c:pt idx="627">
                  <c:v>241.17</c:v>
                </c:pt>
                <c:pt idx="628">
                  <c:v>240.93</c:v>
                </c:pt>
                <c:pt idx="629">
                  <c:v>240.68</c:v>
                </c:pt>
                <c:pt idx="630">
                  <c:v>240.43</c:v>
                </c:pt>
                <c:pt idx="631">
                  <c:v>240.18</c:v>
                </c:pt>
                <c:pt idx="632">
                  <c:v>239.93</c:v>
                </c:pt>
                <c:pt idx="633">
                  <c:v>239.68</c:v>
                </c:pt>
                <c:pt idx="634">
                  <c:v>239.44</c:v>
                </c:pt>
                <c:pt idx="635">
                  <c:v>239.19</c:v>
                </c:pt>
                <c:pt idx="636">
                  <c:v>238.94</c:v>
                </c:pt>
                <c:pt idx="637">
                  <c:v>238.69</c:v>
                </c:pt>
                <c:pt idx="638">
                  <c:v>238.44</c:v>
                </c:pt>
                <c:pt idx="639">
                  <c:v>238.2</c:v>
                </c:pt>
                <c:pt idx="640">
                  <c:v>237.95</c:v>
                </c:pt>
                <c:pt idx="641">
                  <c:v>237.7</c:v>
                </c:pt>
                <c:pt idx="642">
                  <c:v>237.46</c:v>
                </c:pt>
                <c:pt idx="643">
                  <c:v>237.21</c:v>
                </c:pt>
                <c:pt idx="644">
                  <c:v>236.97</c:v>
                </c:pt>
                <c:pt idx="645">
                  <c:v>236.72</c:v>
                </c:pt>
                <c:pt idx="646">
                  <c:v>236.48</c:v>
                </c:pt>
                <c:pt idx="647">
                  <c:v>236.23</c:v>
                </c:pt>
                <c:pt idx="648">
                  <c:v>235.99</c:v>
                </c:pt>
                <c:pt idx="649">
                  <c:v>235.74</c:v>
                </c:pt>
                <c:pt idx="650">
                  <c:v>235.5</c:v>
                </c:pt>
                <c:pt idx="651">
                  <c:v>235.26</c:v>
                </c:pt>
                <c:pt idx="652">
                  <c:v>235.02</c:v>
                </c:pt>
                <c:pt idx="653">
                  <c:v>234.77</c:v>
                </c:pt>
                <c:pt idx="654">
                  <c:v>234.53</c:v>
                </c:pt>
                <c:pt idx="655">
                  <c:v>234.29</c:v>
                </c:pt>
                <c:pt idx="656">
                  <c:v>234.05</c:v>
                </c:pt>
                <c:pt idx="657">
                  <c:v>233.81</c:v>
                </c:pt>
                <c:pt idx="658">
                  <c:v>233.58</c:v>
                </c:pt>
                <c:pt idx="659">
                  <c:v>233.34</c:v>
                </c:pt>
                <c:pt idx="660">
                  <c:v>233.1</c:v>
                </c:pt>
                <c:pt idx="661">
                  <c:v>232.86</c:v>
                </c:pt>
                <c:pt idx="662">
                  <c:v>232.63</c:v>
                </c:pt>
                <c:pt idx="663">
                  <c:v>232.39</c:v>
                </c:pt>
                <c:pt idx="664">
                  <c:v>232.16</c:v>
                </c:pt>
                <c:pt idx="665">
                  <c:v>231.92</c:v>
                </c:pt>
                <c:pt idx="666">
                  <c:v>231.69</c:v>
                </c:pt>
                <c:pt idx="667">
                  <c:v>231.45</c:v>
                </c:pt>
                <c:pt idx="668">
                  <c:v>231.22</c:v>
                </c:pt>
                <c:pt idx="669">
                  <c:v>231</c:v>
                </c:pt>
                <c:pt idx="670">
                  <c:v>230.77</c:v>
                </c:pt>
                <c:pt idx="671">
                  <c:v>230.54</c:v>
                </c:pt>
                <c:pt idx="672">
                  <c:v>230.31</c:v>
                </c:pt>
                <c:pt idx="673">
                  <c:v>230.09</c:v>
                </c:pt>
                <c:pt idx="674">
                  <c:v>229.86</c:v>
                </c:pt>
                <c:pt idx="675">
                  <c:v>229.64</c:v>
                </c:pt>
                <c:pt idx="676">
                  <c:v>229.41</c:v>
                </c:pt>
                <c:pt idx="677">
                  <c:v>229.19</c:v>
                </c:pt>
                <c:pt idx="678">
                  <c:v>228.97</c:v>
                </c:pt>
                <c:pt idx="679">
                  <c:v>228.74</c:v>
                </c:pt>
                <c:pt idx="680">
                  <c:v>228.52</c:v>
                </c:pt>
                <c:pt idx="681">
                  <c:v>228.3</c:v>
                </c:pt>
                <c:pt idx="682">
                  <c:v>228.08</c:v>
                </c:pt>
                <c:pt idx="683">
                  <c:v>227.86</c:v>
                </c:pt>
                <c:pt idx="684">
                  <c:v>227.7</c:v>
                </c:pt>
                <c:pt idx="685">
                  <c:v>227.58</c:v>
                </c:pt>
                <c:pt idx="686">
                  <c:v>227.47</c:v>
                </c:pt>
                <c:pt idx="687">
                  <c:v>227.35</c:v>
                </c:pt>
                <c:pt idx="688">
                  <c:v>227.23</c:v>
                </c:pt>
                <c:pt idx="689">
                  <c:v>227.11</c:v>
                </c:pt>
                <c:pt idx="690">
                  <c:v>227</c:v>
                </c:pt>
                <c:pt idx="691">
                  <c:v>226.88</c:v>
                </c:pt>
                <c:pt idx="692">
                  <c:v>226.76</c:v>
                </c:pt>
                <c:pt idx="693">
                  <c:v>226.64</c:v>
                </c:pt>
                <c:pt idx="694">
                  <c:v>226.52</c:v>
                </c:pt>
                <c:pt idx="695">
                  <c:v>226.4</c:v>
                </c:pt>
                <c:pt idx="696">
                  <c:v>226.28</c:v>
                </c:pt>
                <c:pt idx="697">
                  <c:v>226.17</c:v>
                </c:pt>
                <c:pt idx="698">
                  <c:v>226.05</c:v>
                </c:pt>
                <c:pt idx="699">
                  <c:v>225.93</c:v>
                </c:pt>
                <c:pt idx="700">
                  <c:v>225.81</c:v>
                </c:pt>
                <c:pt idx="701">
                  <c:v>225.69</c:v>
                </c:pt>
                <c:pt idx="702">
                  <c:v>225.57</c:v>
                </c:pt>
                <c:pt idx="703">
                  <c:v>225.45</c:v>
                </c:pt>
                <c:pt idx="704">
                  <c:v>225.33</c:v>
                </c:pt>
                <c:pt idx="705">
                  <c:v>225.21</c:v>
                </c:pt>
                <c:pt idx="706">
                  <c:v>225.08</c:v>
                </c:pt>
                <c:pt idx="707">
                  <c:v>224.96</c:v>
                </c:pt>
                <c:pt idx="708">
                  <c:v>224.84</c:v>
                </c:pt>
                <c:pt idx="709">
                  <c:v>224.72</c:v>
                </c:pt>
                <c:pt idx="710">
                  <c:v>224.6</c:v>
                </c:pt>
                <c:pt idx="711">
                  <c:v>224.48</c:v>
                </c:pt>
                <c:pt idx="712">
                  <c:v>224.36</c:v>
                </c:pt>
                <c:pt idx="713">
                  <c:v>224.24</c:v>
                </c:pt>
                <c:pt idx="714">
                  <c:v>224.12</c:v>
                </c:pt>
                <c:pt idx="715">
                  <c:v>223.99</c:v>
                </c:pt>
                <c:pt idx="716">
                  <c:v>223.87</c:v>
                </c:pt>
                <c:pt idx="717">
                  <c:v>223.75</c:v>
                </c:pt>
                <c:pt idx="718">
                  <c:v>223.63</c:v>
                </c:pt>
                <c:pt idx="719">
                  <c:v>223.51</c:v>
                </c:pt>
                <c:pt idx="720">
                  <c:v>223.38</c:v>
                </c:pt>
                <c:pt idx="721">
                  <c:v>223.26</c:v>
                </c:pt>
                <c:pt idx="722">
                  <c:v>223.14</c:v>
                </c:pt>
                <c:pt idx="723">
                  <c:v>223.02</c:v>
                </c:pt>
                <c:pt idx="724">
                  <c:v>222.9</c:v>
                </c:pt>
                <c:pt idx="725">
                  <c:v>222.77</c:v>
                </c:pt>
                <c:pt idx="726">
                  <c:v>222.65</c:v>
                </c:pt>
                <c:pt idx="727">
                  <c:v>222.53</c:v>
                </c:pt>
                <c:pt idx="728">
                  <c:v>222.41</c:v>
                </c:pt>
                <c:pt idx="729">
                  <c:v>222.29</c:v>
                </c:pt>
                <c:pt idx="730">
                  <c:v>222.16</c:v>
                </c:pt>
                <c:pt idx="731">
                  <c:v>222.04</c:v>
                </c:pt>
                <c:pt idx="732">
                  <c:v>221.92</c:v>
                </c:pt>
                <c:pt idx="733">
                  <c:v>221.8</c:v>
                </c:pt>
                <c:pt idx="734">
                  <c:v>221.68</c:v>
                </c:pt>
                <c:pt idx="735">
                  <c:v>221.55</c:v>
                </c:pt>
                <c:pt idx="736">
                  <c:v>221.43</c:v>
                </c:pt>
                <c:pt idx="737">
                  <c:v>221.31</c:v>
                </c:pt>
                <c:pt idx="738">
                  <c:v>221.19</c:v>
                </c:pt>
                <c:pt idx="739">
                  <c:v>221.06</c:v>
                </c:pt>
                <c:pt idx="740">
                  <c:v>220.94</c:v>
                </c:pt>
                <c:pt idx="741">
                  <c:v>220.82</c:v>
                </c:pt>
                <c:pt idx="742">
                  <c:v>220.7</c:v>
                </c:pt>
                <c:pt idx="743">
                  <c:v>220.58</c:v>
                </c:pt>
                <c:pt idx="744">
                  <c:v>220.45</c:v>
                </c:pt>
                <c:pt idx="745">
                  <c:v>220.33</c:v>
                </c:pt>
                <c:pt idx="746">
                  <c:v>220.21</c:v>
                </c:pt>
                <c:pt idx="747">
                  <c:v>220.09</c:v>
                </c:pt>
                <c:pt idx="748">
                  <c:v>219.97</c:v>
                </c:pt>
                <c:pt idx="749">
                  <c:v>219.85</c:v>
                </c:pt>
                <c:pt idx="750">
                  <c:v>219.72</c:v>
                </c:pt>
                <c:pt idx="751">
                  <c:v>219.6</c:v>
                </c:pt>
                <c:pt idx="752">
                  <c:v>219.48</c:v>
                </c:pt>
                <c:pt idx="753">
                  <c:v>219.36</c:v>
                </c:pt>
                <c:pt idx="754">
                  <c:v>219.24</c:v>
                </c:pt>
                <c:pt idx="755">
                  <c:v>219.12</c:v>
                </c:pt>
                <c:pt idx="756">
                  <c:v>219</c:v>
                </c:pt>
                <c:pt idx="757">
                  <c:v>218.87</c:v>
                </c:pt>
                <c:pt idx="758">
                  <c:v>218.75</c:v>
                </c:pt>
                <c:pt idx="759">
                  <c:v>218.63</c:v>
                </c:pt>
                <c:pt idx="760">
                  <c:v>218.51</c:v>
                </c:pt>
                <c:pt idx="761">
                  <c:v>218.39</c:v>
                </c:pt>
                <c:pt idx="762">
                  <c:v>218.27</c:v>
                </c:pt>
                <c:pt idx="763">
                  <c:v>218.15</c:v>
                </c:pt>
                <c:pt idx="764">
                  <c:v>218.03</c:v>
                </c:pt>
                <c:pt idx="765">
                  <c:v>217.91</c:v>
                </c:pt>
                <c:pt idx="766">
                  <c:v>217.79</c:v>
                </c:pt>
                <c:pt idx="767">
                  <c:v>217.67</c:v>
                </c:pt>
                <c:pt idx="768">
                  <c:v>217.55</c:v>
                </c:pt>
                <c:pt idx="769">
                  <c:v>217.43</c:v>
                </c:pt>
                <c:pt idx="770">
                  <c:v>217.31</c:v>
                </c:pt>
                <c:pt idx="771">
                  <c:v>217.19</c:v>
                </c:pt>
                <c:pt idx="772">
                  <c:v>217.07</c:v>
                </c:pt>
                <c:pt idx="773">
                  <c:v>216.95</c:v>
                </c:pt>
                <c:pt idx="774">
                  <c:v>216.95</c:v>
                </c:pt>
                <c:pt idx="775">
                  <c:v>216.83</c:v>
                </c:pt>
                <c:pt idx="776">
                  <c:v>216.71</c:v>
                </c:pt>
                <c:pt idx="777">
                  <c:v>216.59</c:v>
                </c:pt>
                <c:pt idx="778">
                  <c:v>216.47</c:v>
                </c:pt>
                <c:pt idx="779">
                  <c:v>216.35</c:v>
                </c:pt>
                <c:pt idx="780">
                  <c:v>216.23</c:v>
                </c:pt>
                <c:pt idx="781">
                  <c:v>216.12</c:v>
                </c:pt>
                <c:pt idx="782">
                  <c:v>216</c:v>
                </c:pt>
                <c:pt idx="783">
                  <c:v>215.88</c:v>
                </c:pt>
                <c:pt idx="784">
                  <c:v>215.76</c:v>
                </c:pt>
                <c:pt idx="785">
                  <c:v>215.65</c:v>
                </c:pt>
                <c:pt idx="786">
                  <c:v>215.53</c:v>
                </c:pt>
                <c:pt idx="787">
                  <c:v>215.42</c:v>
                </c:pt>
                <c:pt idx="788">
                  <c:v>215.3</c:v>
                </c:pt>
                <c:pt idx="789">
                  <c:v>215.19</c:v>
                </c:pt>
                <c:pt idx="790">
                  <c:v>215.07</c:v>
                </c:pt>
                <c:pt idx="791">
                  <c:v>214.96</c:v>
                </c:pt>
                <c:pt idx="792">
                  <c:v>214.85</c:v>
                </c:pt>
                <c:pt idx="793">
                  <c:v>214.73</c:v>
                </c:pt>
                <c:pt idx="794">
                  <c:v>214.62</c:v>
                </c:pt>
                <c:pt idx="795">
                  <c:v>214.51</c:v>
                </c:pt>
                <c:pt idx="796">
                  <c:v>214.4</c:v>
                </c:pt>
                <c:pt idx="797">
                  <c:v>214.29</c:v>
                </c:pt>
                <c:pt idx="798">
                  <c:v>214.18</c:v>
                </c:pt>
                <c:pt idx="799">
                  <c:v>214.07</c:v>
                </c:pt>
                <c:pt idx="800">
                  <c:v>213.97</c:v>
                </c:pt>
                <c:pt idx="801">
                  <c:v>213.86</c:v>
                </c:pt>
                <c:pt idx="802">
                  <c:v>213.76</c:v>
                </c:pt>
                <c:pt idx="803">
                  <c:v>213.65</c:v>
                </c:pt>
                <c:pt idx="804">
                  <c:v>213.55</c:v>
                </c:pt>
                <c:pt idx="805">
                  <c:v>213.44</c:v>
                </c:pt>
                <c:pt idx="806">
                  <c:v>213.34</c:v>
                </c:pt>
                <c:pt idx="807">
                  <c:v>213.24</c:v>
                </c:pt>
                <c:pt idx="808">
                  <c:v>213.14</c:v>
                </c:pt>
                <c:pt idx="809">
                  <c:v>213.04</c:v>
                </c:pt>
                <c:pt idx="810">
                  <c:v>212.94</c:v>
                </c:pt>
                <c:pt idx="811">
                  <c:v>212.84</c:v>
                </c:pt>
                <c:pt idx="812">
                  <c:v>212.75</c:v>
                </c:pt>
                <c:pt idx="813">
                  <c:v>212.65</c:v>
                </c:pt>
                <c:pt idx="814">
                  <c:v>212.56</c:v>
                </c:pt>
                <c:pt idx="815">
                  <c:v>212.46</c:v>
                </c:pt>
                <c:pt idx="816">
                  <c:v>212.37</c:v>
                </c:pt>
                <c:pt idx="817">
                  <c:v>212.28</c:v>
                </c:pt>
                <c:pt idx="818">
                  <c:v>212.19</c:v>
                </c:pt>
                <c:pt idx="819">
                  <c:v>212.1</c:v>
                </c:pt>
                <c:pt idx="820">
                  <c:v>212.01</c:v>
                </c:pt>
                <c:pt idx="821">
                  <c:v>211.92</c:v>
                </c:pt>
                <c:pt idx="822">
                  <c:v>211.83</c:v>
                </c:pt>
                <c:pt idx="823">
                  <c:v>211.75</c:v>
                </c:pt>
                <c:pt idx="824">
                  <c:v>211.66</c:v>
                </c:pt>
                <c:pt idx="825">
                  <c:v>211.58</c:v>
                </c:pt>
                <c:pt idx="826">
                  <c:v>211.5</c:v>
                </c:pt>
                <c:pt idx="827">
                  <c:v>211.42</c:v>
                </c:pt>
                <c:pt idx="828">
                  <c:v>211.34</c:v>
                </c:pt>
                <c:pt idx="829">
                  <c:v>211.26</c:v>
                </c:pt>
                <c:pt idx="830">
                  <c:v>211.18</c:v>
                </c:pt>
                <c:pt idx="831">
                  <c:v>211.11</c:v>
                </c:pt>
                <c:pt idx="832">
                  <c:v>211.06</c:v>
                </c:pt>
                <c:pt idx="833">
                  <c:v>211.2</c:v>
                </c:pt>
                <c:pt idx="834">
                  <c:v>211.35</c:v>
                </c:pt>
                <c:pt idx="835">
                  <c:v>211.5</c:v>
                </c:pt>
                <c:pt idx="836">
                  <c:v>211.65</c:v>
                </c:pt>
                <c:pt idx="837">
                  <c:v>211.81</c:v>
                </c:pt>
                <c:pt idx="838">
                  <c:v>211.97</c:v>
                </c:pt>
                <c:pt idx="839">
                  <c:v>212.13</c:v>
                </c:pt>
                <c:pt idx="840">
                  <c:v>212.29</c:v>
                </c:pt>
                <c:pt idx="841">
                  <c:v>212.45</c:v>
                </c:pt>
                <c:pt idx="842">
                  <c:v>212.62</c:v>
                </c:pt>
                <c:pt idx="843">
                  <c:v>212.79</c:v>
                </c:pt>
                <c:pt idx="844">
                  <c:v>212.96</c:v>
                </c:pt>
                <c:pt idx="845">
                  <c:v>213.13</c:v>
                </c:pt>
                <c:pt idx="846">
                  <c:v>213.3</c:v>
                </c:pt>
                <c:pt idx="847">
                  <c:v>213.48</c:v>
                </c:pt>
                <c:pt idx="848">
                  <c:v>213.66</c:v>
                </c:pt>
                <c:pt idx="849">
                  <c:v>213.84</c:v>
                </c:pt>
                <c:pt idx="850">
                  <c:v>214.02</c:v>
                </c:pt>
                <c:pt idx="851">
                  <c:v>214.2</c:v>
                </c:pt>
                <c:pt idx="852">
                  <c:v>214.38</c:v>
                </c:pt>
                <c:pt idx="853">
                  <c:v>214.56</c:v>
                </c:pt>
                <c:pt idx="854">
                  <c:v>214.75</c:v>
                </c:pt>
                <c:pt idx="855">
                  <c:v>214.94</c:v>
                </c:pt>
                <c:pt idx="856">
                  <c:v>215.13</c:v>
                </c:pt>
                <c:pt idx="857">
                  <c:v>215.31</c:v>
                </c:pt>
                <c:pt idx="858">
                  <c:v>215.5</c:v>
                </c:pt>
                <c:pt idx="859">
                  <c:v>215.7</c:v>
                </c:pt>
                <c:pt idx="860">
                  <c:v>215.89</c:v>
                </c:pt>
                <c:pt idx="861">
                  <c:v>216.08</c:v>
                </c:pt>
                <c:pt idx="862">
                  <c:v>216.27</c:v>
                </c:pt>
                <c:pt idx="863">
                  <c:v>216.47</c:v>
                </c:pt>
                <c:pt idx="864">
                  <c:v>216.66</c:v>
                </c:pt>
                <c:pt idx="865">
                  <c:v>216.86</c:v>
                </c:pt>
                <c:pt idx="866">
                  <c:v>217.06</c:v>
                </c:pt>
                <c:pt idx="867">
                  <c:v>217.25</c:v>
                </c:pt>
                <c:pt idx="868">
                  <c:v>217.45</c:v>
                </c:pt>
                <c:pt idx="869">
                  <c:v>217.65</c:v>
                </c:pt>
                <c:pt idx="870">
                  <c:v>217.85</c:v>
                </c:pt>
                <c:pt idx="871">
                  <c:v>218.05</c:v>
                </c:pt>
                <c:pt idx="872">
                  <c:v>218.25</c:v>
                </c:pt>
                <c:pt idx="873">
                  <c:v>218.45</c:v>
                </c:pt>
                <c:pt idx="874">
                  <c:v>218.65</c:v>
                </c:pt>
                <c:pt idx="875">
                  <c:v>218.85</c:v>
                </c:pt>
                <c:pt idx="876">
                  <c:v>219.05</c:v>
                </c:pt>
                <c:pt idx="877">
                  <c:v>219.25</c:v>
                </c:pt>
                <c:pt idx="878">
                  <c:v>219.45</c:v>
                </c:pt>
                <c:pt idx="879">
                  <c:v>219.65</c:v>
                </c:pt>
                <c:pt idx="880">
                  <c:v>219.85</c:v>
                </c:pt>
                <c:pt idx="881">
                  <c:v>220.06</c:v>
                </c:pt>
                <c:pt idx="882">
                  <c:v>220.26</c:v>
                </c:pt>
                <c:pt idx="883">
                  <c:v>220.46</c:v>
                </c:pt>
                <c:pt idx="884">
                  <c:v>220.66</c:v>
                </c:pt>
                <c:pt idx="885">
                  <c:v>220.86</c:v>
                </c:pt>
                <c:pt idx="886">
                  <c:v>221.06</c:v>
                </c:pt>
                <c:pt idx="887">
                  <c:v>221.26</c:v>
                </c:pt>
                <c:pt idx="888">
                  <c:v>221.46</c:v>
                </c:pt>
                <c:pt idx="889">
                  <c:v>221.66</c:v>
                </c:pt>
                <c:pt idx="890">
                  <c:v>221.86</c:v>
                </c:pt>
                <c:pt idx="891">
                  <c:v>222.06</c:v>
                </c:pt>
                <c:pt idx="892">
                  <c:v>222.26</c:v>
                </c:pt>
                <c:pt idx="893">
                  <c:v>222.46</c:v>
                </c:pt>
                <c:pt idx="894">
                  <c:v>222.66</c:v>
                </c:pt>
                <c:pt idx="895">
                  <c:v>222.86</c:v>
                </c:pt>
                <c:pt idx="896">
                  <c:v>223.06</c:v>
                </c:pt>
                <c:pt idx="897">
                  <c:v>223.26</c:v>
                </c:pt>
                <c:pt idx="898">
                  <c:v>223.45</c:v>
                </c:pt>
                <c:pt idx="899">
                  <c:v>223.65</c:v>
                </c:pt>
                <c:pt idx="900">
                  <c:v>223.85</c:v>
                </c:pt>
                <c:pt idx="901">
                  <c:v>224.04</c:v>
                </c:pt>
                <c:pt idx="902">
                  <c:v>224.24</c:v>
                </c:pt>
                <c:pt idx="903">
                  <c:v>224.44</c:v>
                </c:pt>
                <c:pt idx="904">
                  <c:v>224.63</c:v>
                </c:pt>
                <c:pt idx="905">
                  <c:v>224.82</c:v>
                </c:pt>
                <c:pt idx="906">
                  <c:v>225.02</c:v>
                </c:pt>
                <c:pt idx="907">
                  <c:v>225.21</c:v>
                </c:pt>
                <c:pt idx="908">
                  <c:v>225.4</c:v>
                </c:pt>
                <c:pt idx="909">
                  <c:v>225.6</c:v>
                </c:pt>
                <c:pt idx="910">
                  <c:v>225.79</c:v>
                </c:pt>
                <c:pt idx="911">
                  <c:v>225.98</c:v>
                </c:pt>
                <c:pt idx="912">
                  <c:v>226.17</c:v>
                </c:pt>
                <c:pt idx="913">
                  <c:v>226.36</c:v>
                </c:pt>
                <c:pt idx="914">
                  <c:v>226.54</c:v>
                </c:pt>
                <c:pt idx="915">
                  <c:v>226.73</c:v>
                </c:pt>
                <c:pt idx="916">
                  <c:v>226.91</c:v>
                </c:pt>
                <c:pt idx="917">
                  <c:v>227.1</c:v>
                </c:pt>
                <c:pt idx="918">
                  <c:v>227.29</c:v>
                </c:pt>
                <c:pt idx="919">
                  <c:v>227.47</c:v>
                </c:pt>
                <c:pt idx="920">
                  <c:v>227.66</c:v>
                </c:pt>
                <c:pt idx="921">
                  <c:v>227.84</c:v>
                </c:pt>
                <c:pt idx="922">
                  <c:v>228.02</c:v>
                </c:pt>
                <c:pt idx="923">
                  <c:v>228.2</c:v>
                </c:pt>
                <c:pt idx="924">
                  <c:v>228.38</c:v>
                </c:pt>
                <c:pt idx="925">
                  <c:v>228.56</c:v>
                </c:pt>
                <c:pt idx="926">
                  <c:v>228.74</c:v>
                </c:pt>
                <c:pt idx="927">
                  <c:v>228.92</c:v>
                </c:pt>
                <c:pt idx="928">
                  <c:v>229.1</c:v>
                </c:pt>
                <c:pt idx="929">
                  <c:v>229.27</c:v>
                </c:pt>
                <c:pt idx="930">
                  <c:v>229.45</c:v>
                </c:pt>
                <c:pt idx="931">
                  <c:v>229.62</c:v>
                </c:pt>
                <c:pt idx="932">
                  <c:v>229.8</c:v>
                </c:pt>
                <c:pt idx="933">
                  <c:v>229.97</c:v>
                </c:pt>
                <c:pt idx="934">
                  <c:v>230.14</c:v>
                </c:pt>
                <c:pt idx="935">
                  <c:v>230.31</c:v>
                </c:pt>
                <c:pt idx="936">
                  <c:v>230.49</c:v>
                </c:pt>
                <c:pt idx="937">
                  <c:v>230.66</c:v>
                </c:pt>
                <c:pt idx="938">
                  <c:v>230.82</c:v>
                </c:pt>
                <c:pt idx="939">
                  <c:v>230.99</c:v>
                </c:pt>
                <c:pt idx="940">
                  <c:v>231.16</c:v>
                </c:pt>
                <c:pt idx="941">
                  <c:v>231.32</c:v>
                </c:pt>
                <c:pt idx="942">
                  <c:v>231.49</c:v>
                </c:pt>
                <c:pt idx="943">
                  <c:v>231.65</c:v>
                </c:pt>
                <c:pt idx="944">
                  <c:v>231.82</c:v>
                </c:pt>
                <c:pt idx="945">
                  <c:v>231.98</c:v>
                </c:pt>
                <c:pt idx="946">
                  <c:v>232.14</c:v>
                </c:pt>
                <c:pt idx="947">
                  <c:v>232.3</c:v>
                </c:pt>
                <c:pt idx="948">
                  <c:v>232.46</c:v>
                </c:pt>
                <c:pt idx="949">
                  <c:v>232.62</c:v>
                </c:pt>
                <c:pt idx="950">
                  <c:v>232.77</c:v>
                </c:pt>
                <c:pt idx="951">
                  <c:v>232.93</c:v>
                </c:pt>
                <c:pt idx="952">
                  <c:v>233.09</c:v>
                </c:pt>
                <c:pt idx="953">
                  <c:v>233.24</c:v>
                </c:pt>
                <c:pt idx="954">
                  <c:v>233.4</c:v>
                </c:pt>
                <c:pt idx="955">
                  <c:v>233.55</c:v>
                </c:pt>
                <c:pt idx="956">
                  <c:v>233.7</c:v>
                </c:pt>
                <c:pt idx="957">
                  <c:v>233.84</c:v>
                </c:pt>
                <c:pt idx="958">
                  <c:v>234</c:v>
                </c:pt>
                <c:pt idx="959">
                  <c:v>234.15</c:v>
                </c:pt>
                <c:pt idx="960">
                  <c:v>234.3</c:v>
                </c:pt>
                <c:pt idx="961">
                  <c:v>234.45</c:v>
                </c:pt>
                <c:pt idx="962">
                  <c:v>234.6</c:v>
                </c:pt>
                <c:pt idx="963">
                  <c:v>234.75</c:v>
                </c:pt>
                <c:pt idx="964">
                  <c:v>234.89</c:v>
                </c:pt>
                <c:pt idx="965">
                  <c:v>235.04</c:v>
                </c:pt>
                <c:pt idx="966">
                  <c:v>235.18</c:v>
                </c:pt>
                <c:pt idx="967">
                  <c:v>235.32</c:v>
                </c:pt>
                <c:pt idx="968">
                  <c:v>235.46</c:v>
                </c:pt>
                <c:pt idx="969">
                  <c:v>235.61</c:v>
                </c:pt>
                <c:pt idx="970">
                  <c:v>235.75</c:v>
                </c:pt>
                <c:pt idx="971">
                  <c:v>235.88</c:v>
                </c:pt>
                <c:pt idx="972">
                  <c:v>236.02</c:v>
                </c:pt>
                <c:pt idx="973">
                  <c:v>236.16</c:v>
                </c:pt>
                <c:pt idx="974">
                  <c:v>236.29</c:v>
                </c:pt>
                <c:pt idx="975">
                  <c:v>236.43</c:v>
                </c:pt>
                <c:pt idx="976">
                  <c:v>236.56</c:v>
                </c:pt>
                <c:pt idx="977">
                  <c:v>236.7</c:v>
                </c:pt>
                <c:pt idx="978">
                  <c:v>236.83</c:v>
                </c:pt>
                <c:pt idx="979">
                  <c:v>236.96</c:v>
                </c:pt>
                <c:pt idx="980">
                  <c:v>237.09</c:v>
                </c:pt>
                <c:pt idx="981">
                  <c:v>237.22</c:v>
                </c:pt>
                <c:pt idx="982">
                  <c:v>237.35</c:v>
                </c:pt>
                <c:pt idx="983">
                  <c:v>237.48</c:v>
                </c:pt>
                <c:pt idx="984">
                  <c:v>237.61</c:v>
                </c:pt>
                <c:pt idx="985">
                  <c:v>237.74</c:v>
                </c:pt>
                <c:pt idx="986">
                  <c:v>237.86</c:v>
                </c:pt>
                <c:pt idx="987">
                  <c:v>237.99</c:v>
                </c:pt>
                <c:pt idx="988">
                  <c:v>238.11</c:v>
                </c:pt>
                <c:pt idx="989">
                  <c:v>238.23</c:v>
                </c:pt>
                <c:pt idx="990">
                  <c:v>238.36</c:v>
                </c:pt>
                <c:pt idx="991">
                  <c:v>238.48</c:v>
                </c:pt>
                <c:pt idx="992">
                  <c:v>238.6</c:v>
                </c:pt>
                <c:pt idx="993">
                  <c:v>238.72</c:v>
                </c:pt>
                <c:pt idx="994">
                  <c:v>238.84</c:v>
                </c:pt>
                <c:pt idx="995">
                  <c:v>238.95</c:v>
                </c:pt>
                <c:pt idx="996">
                  <c:v>239.07</c:v>
                </c:pt>
                <c:pt idx="997">
                  <c:v>239.19</c:v>
                </c:pt>
                <c:pt idx="998">
                  <c:v>239.3</c:v>
                </c:pt>
                <c:pt idx="999">
                  <c:v>239.42</c:v>
                </c:pt>
                <c:pt idx="1000">
                  <c:v>239.53</c:v>
                </c:pt>
                <c:pt idx="1001">
                  <c:v>239.65</c:v>
                </c:pt>
                <c:pt idx="1002">
                  <c:v>239.76</c:v>
                </c:pt>
                <c:pt idx="1003">
                  <c:v>239.87</c:v>
                </c:pt>
                <c:pt idx="1004">
                  <c:v>239.98</c:v>
                </c:pt>
                <c:pt idx="1005">
                  <c:v>240.09</c:v>
                </c:pt>
                <c:pt idx="1006">
                  <c:v>240.2</c:v>
                </c:pt>
                <c:pt idx="1007">
                  <c:v>240.31</c:v>
                </c:pt>
                <c:pt idx="1008">
                  <c:v>240.42</c:v>
                </c:pt>
                <c:pt idx="1009">
                  <c:v>240.53</c:v>
                </c:pt>
                <c:pt idx="1010">
                  <c:v>240.63</c:v>
                </c:pt>
                <c:pt idx="1011">
                  <c:v>240.74</c:v>
                </c:pt>
                <c:pt idx="1012">
                  <c:v>240.85</c:v>
                </c:pt>
                <c:pt idx="1013">
                  <c:v>240.95</c:v>
                </c:pt>
                <c:pt idx="1014">
                  <c:v>241.05</c:v>
                </c:pt>
                <c:pt idx="1015">
                  <c:v>241.16</c:v>
                </c:pt>
                <c:pt idx="1016">
                  <c:v>241.26</c:v>
                </c:pt>
                <c:pt idx="1017">
                  <c:v>241.36</c:v>
                </c:pt>
                <c:pt idx="1018">
                  <c:v>241.46</c:v>
                </c:pt>
                <c:pt idx="1019">
                  <c:v>241.56</c:v>
                </c:pt>
                <c:pt idx="1020">
                  <c:v>241.66</c:v>
                </c:pt>
                <c:pt idx="1021">
                  <c:v>241.76</c:v>
                </c:pt>
                <c:pt idx="1022">
                  <c:v>241.86</c:v>
                </c:pt>
                <c:pt idx="1023">
                  <c:v>241.96</c:v>
                </c:pt>
                <c:pt idx="1024">
                  <c:v>242.05</c:v>
                </c:pt>
                <c:pt idx="1025">
                  <c:v>242.15</c:v>
                </c:pt>
                <c:pt idx="1026">
                  <c:v>242.24</c:v>
                </c:pt>
                <c:pt idx="1027">
                  <c:v>242.34</c:v>
                </c:pt>
                <c:pt idx="1028">
                  <c:v>242.43</c:v>
                </c:pt>
                <c:pt idx="1029">
                  <c:v>242.53</c:v>
                </c:pt>
                <c:pt idx="1030">
                  <c:v>242.62</c:v>
                </c:pt>
                <c:pt idx="1031">
                  <c:v>242.71</c:v>
                </c:pt>
                <c:pt idx="1032">
                  <c:v>242.8</c:v>
                </c:pt>
                <c:pt idx="1033">
                  <c:v>242.89</c:v>
                </c:pt>
                <c:pt idx="1034">
                  <c:v>242.98</c:v>
                </c:pt>
                <c:pt idx="1035">
                  <c:v>243.07</c:v>
                </c:pt>
                <c:pt idx="1036">
                  <c:v>243.16</c:v>
                </c:pt>
                <c:pt idx="1037">
                  <c:v>243.25</c:v>
                </c:pt>
                <c:pt idx="1038">
                  <c:v>243.33</c:v>
                </c:pt>
                <c:pt idx="1039">
                  <c:v>243.42</c:v>
                </c:pt>
                <c:pt idx="1040">
                  <c:v>243.51</c:v>
                </c:pt>
                <c:pt idx="1041">
                  <c:v>243.59</c:v>
                </c:pt>
                <c:pt idx="1042">
                  <c:v>243.68</c:v>
                </c:pt>
                <c:pt idx="1043">
                  <c:v>243.76</c:v>
                </c:pt>
                <c:pt idx="1044">
                  <c:v>243.84</c:v>
                </c:pt>
                <c:pt idx="1045">
                  <c:v>243.93</c:v>
                </c:pt>
                <c:pt idx="1046">
                  <c:v>244.01</c:v>
                </c:pt>
                <c:pt idx="1047">
                  <c:v>244.09</c:v>
                </c:pt>
                <c:pt idx="1048">
                  <c:v>244.17</c:v>
                </c:pt>
                <c:pt idx="1049">
                  <c:v>244.25</c:v>
                </c:pt>
                <c:pt idx="1050">
                  <c:v>244.33</c:v>
                </c:pt>
                <c:pt idx="1051">
                  <c:v>244.41</c:v>
                </c:pt>
                <c:pt idx="1052">
                  <c:v>244.49</c:v>
                </c:pt>
                <c:pt idx="1053">
                  <c:v>244.57</c:v>
                </c:pt>
                <c:pt idx="1054">
                  <c:v>244.65</c:v>
                </c:pt>
                <c:pt idx="1055">
                  <c:v>244.72</c:v>
                </c:pt>
                <c:pt idx="1056">
                  <c:v>244.8</c:v>
                </c:pt>
                <c:pt idx="1057">
                  <c:v>244.88</c:v>
                </c:pt>
                <c:pt idx="1058">
                  <c:v>244.95</c:v>
                </c:pt>
                <c:pt idx="1059">
                  <c:v>245.03</c:v>
                </c:pt>
                <c:pt idx="1060">
                  <c:v>245.1</c:v>
                </c:pt>
                <c:pt idx="1061">
                  <c:v>245.18</c:v>
                </c:pt>
                <c:pt idx="1062">
                  <c:v>245.25</c:v>
                </c:pt>
                <c:pt idx="1063">
                  <c:v>245.32</c:v>
                </c:pt>
                <c:pt idx="1064">
                  <c:v>245.39</c:v>
                </c:pt>
                <c:pt idx="1065">
                  <c:v>245.47</c:v>
                </c:pt>
                <c:pt idx="1066">
                  <c:v>245.54</c:v>
                </c:pt>
                <c:pt idx="1067">
                  <c:v>245.61</c:v>
                </c:pt>
                <c:pt idx="1068">
                  <c:v>245.68</c:v>
                </c:pt>
                <c:pt idx="1069">
                  <c:v>245.75</c:v>
                </c:pt>
                <c:pt idx="1070">
                  <c:v>245.82</c:v>
                </c:pt>
                <c:pt idx="1071">
                  <c:v>245.89</c:v>
                </c:pt>
                <c:pt idx="1072">
                  <c:v>245.95</c:v>
                </c:pt>
                <c:pt idx="1073">
                  <c:v>246.02</c:v>
                </c:pt>
                <c:pt idx="1074">
                  <c:v>246.09</c:v>
                </c:pt>
                <c:pt idx="1075">
                  <c:v>246.16</c:v>
                </c:pt>
                <c:pt idx="1076">
                  <c:v>246.22</c:v>
                </c:pt>
                <c:pt idx="1077">
                  <c:v>246.29</c:v>
                </c:pt>
                <c:pt idx="1078">
                  <c:v>246.35</c:v>
                </c:pt>
                <c:pt idx="1079">
                  <c:v>246.42</c:v>
                </c:pt>
                <c:pt idx="1080">
                  <c:v>246.48</c:v>
                </c:pt>
                <c:pt idx="1081">
                  <c:v>246.55</c:v>
                </c:pt>
                <c:pt idx="1082">
                  <c:v>246.61</c:v>
                </c:pt>
                <c:pt idx="1083">
                  <c:v>246.67</c:v>
                </c:pt>
                <c:pt idx="1084">
                  <c:v>246.73</c:v>
                </c:pt>
                <c:pt idx="1085">
                  <c:v>246.79</c:v>
                </c:pt>
                <c:pt idx="1086">
                  <c:v>246.86</c:v>
                </c:pt>
                <c:pt idx="1087">
                  <c:v>246.92</c:v>
                </c:pt>
                <c:pt idx="1088">
                  <c:v>246.98</c:v>
                </c:pt>
                <c:pt idx="1089">
                  <c:v>247.04</c:v>
                </c:pt>
                <c:pt idx="1090">
                  <c:v>247.1</c:v>
                </c:pt>
                <c:pt idx="1091">
                  <c:v>247.16</c:v>
                </c:pt>
                <c:pt idx="1092">
                  <c:v>247.22</c:v>
                </c:pt>
                <c:pt idx="1093">
                  <c:v>247.28</c:v>
                </c:pt>
                <c:pt idx="1094">
                  <c:v>247.33</c:v>
                </c:pt>
                <c:pt idx="1095">
                  <c:v>247.39</c:v>
                </c:pt>
                <c:pt idx="1096">
                  <c:v>247.45</c:v>
                </c:pt>
                <c:pt idx="1097">
                  <c:v>247.5</c:v>
                </c:pt>
                <c:pt idx="1098">
                  <c:v>247.56</c:v>
                </c:pt>
                <c:pt idx="1099">
                  <c:v>247.62</c:v>
                </c:pt>
                <c:pt idx="1100">
                  <c:v>247.67</c:v>
                </c:pt>
                <c:pt idx="1101">
                  <c:v>247.73</c:v>
                </c:pt>
                <c:pt idx="1102">
                  <c:v>247.78</c:v>
                </c:pt>
                <c:pt idx="1103">
                  <c:v>247.84</c:v>
                </c:pt>
                <c:pt idx="1104">
                  <c:v>247.89</c:v>
                </c:pt>
                <c:pt idx="1105">
                  <c:v>247.94</c:v>
                </c:pt>
                <c:pt idx="1106">
                  <c:v>248</c:v>
                </c:pt>
                <c:pt idx="1107">
                  <c:v>248.05</c:v>
                </c:pt>
                <c:pt idx="1108">
                  <c:v>248.1</c:v>
                </c:pt>
                <c:pt idx="1109">
                  <c:v>248.16</c:v>
                </c:pt>
                <c:pt idx="1110">
                  <c:v>248.21</c:v>
                </c:pt>
                <c:pt idx="1111">
                  <c:v>248.26</c:v>
                </c:pt>
                <c:pt idx="1112">
                  <c:v>248.31</c:v>
                </c:pt>
                <c:pt idx="1113">
                  <c:v>248.31</c:v>
                </c:pt>
                <c:pt idx="1114">
                  <c:v>248.36</c:v>
                </c:pt>
                <c:pt idx="1115">
                  <c:v>248.4</c:v>
                </c:pt>
                <c:pt idx="1116">
                  <c:v>248.45</c:v>
                </c:pt>
                <c:pt idx="1117">
                  <c:v>248.48</c:v>
                </c:pt>
                <c:pt idx="1118">
                  <c:v>248.51</c:v>
                </c:pt>
                <c:pt idx="1119">
                  <c:v>248.53</c:v>
                </c:pt>
                <c:pt idx="1120">
                  <c:v>248.54</c:v>
                </c:pt>
                <c:pt idx="1121">
                  <c:v>248.54</c:v>
                </c:pt>
                <c:pt idx="1122">
                  <c:v>248.53</c:v>
                </c:pt>
                <c:pt idx="1123">
                  <c:v>248.52</c:v>
                </c:pt>
                <c:pt idx="1124">
                  <c:v>248.49</c:v>
                </c:pt>
                <c:pt idx="1125">
                  <c:v>248.46</c:v>
                </c:pt>
                <c:pt idx="1126">
                  <c:v>248.41</c:v>
                </c:pt>
                <c:pt idx="1127">
                  <c:v>248.36</c:v>
                </c:pt>
                <c:pt idx="1128">
                  <c:v>248.3</c:v>
                </c:pt>
                <c:pt idx="1129">
                  <c:v>248.23</c:v>
                </c:pt>
                <c:pt idx="1130">
                  <c:v>248.15</c:v>
                </c:pt>
                <c:pt idx="1131">
                  <c:v>248.07</c:v>
                </c:pt>
                <c:pt idx="1132">
                  <c:v>247.97</c:v>
                </c:pt>
                <c:pt idx="1133">
                  <c:v>247.87</c:v>
                </c:pt>
                <c:pt idx="1134">
                  <c:v>247.77</c:v>
                </c:pt>
                <c:pt idx="1135">
                  <c:v>247.65</c:v>
                </c:pt>
                <c:pt idx="1136">
                  <c:v>247.53</c:v>
                </c:pt>
                <c:pt idx="1137">
                  <c:v>247.41</c:v>
                </c:pt>
                <c:pt idx="1138">
                  <c:v>247.28</c:v>
                </c:pt>
                <c:pt idx="1139">
                  <c:v>247.14</c:v>
                </c:pt>
                <c:pt idx="1140">
                  <c:v>246.99</c:v>
                </c:pt>
                <c:pt idx="1141">
                  <c:v>246.84</c:v>
                </c:pt>
                <c:pt idx="1142">
                  <c:v>246.69</c:v>
                </c:pt>
                <c:pt idx="1143">
                  <c:v>246.53</c:v>
                </c:pt>
                <c:pt idx="1144">
                  <c:v>246.37</c:v>
                </c:pt>
                <c:pt idx="1145">
                  <c:v>246.2</c:v>
                </c:pt>
                <c:pt idx="1146">
                  <c:v>246.03</c:v>
                </c:pt>
                <c:pt idx="1147">
                  <c:v>245.85</c:v>
                </c:pt>
                <c:pt idx="1148">
                  <c:v>245.67</c:v>
                </c:pt>
                <c:pt idx="1149">
                  <c:v>245.48</c:v>
                </c:pt>
                <c:pt idx="1150">
                  <c:v>245.29</c:v>
                </c:pt>
                <c:pt idx="1151">
                  <c:v>245.1</c:v>
                </c:pt>
                <c:pt idx="1152">
                  <c:v>244.91</c:v>
                </c:pt>
                <c:pt idx="1153">
                  <c:v>244.71</c:v>
                </c:pt>
                <c:pt idx="1154">
                  <c:v>244.51</c:v>
                </c:pt>
                <c:pt idx="1155">
                  <c:v>244.31</c:v>
                </c:pt>
                <c:pt idx="1156">
                  <c:v>244.1</c:v>
                </c:pt>
                <c:pt idx="1157">
                  <c:v>243.89</c:v>
                </c:pt>
                <c:pt idx="1158">
                  <c:v>243.68</c:v>
                </c:pt>
                <c:pt idx="1159">
                  <c:v>243.47</c:v>
                </c:pt>
                <c:pt idx="1160">
                  <c:v>243.26</c:v>
                </c:pt>
                <c:pt idx="1161">
                  <c:v>243.04</c:v>
                </c:pt>
                <c:pt idx="1162">
                  <c:v>242.82</c:v>
                </c:pt>
                <c:pt idx="1163">
                  <c:v>242.6</c:v>
                </c:pt>
                <c:pt idx="1164">
                  <c:v>242.38</c:v>
                </c:pt>
                <c:pt idx="1165">
                  <c:v>242.16</c:v>
                </c:pt>
                <c:pt idx="1166">
                  <c:v>241.93</c:v>
                </c:pt>
                <c:pt idx="1167">
                  <c:v>241.7</c:v>
                </c:pt>
                <c:pt idx="1168">
                  <c:v>241.46</c:v>
                </c:pt>
                <c:pt idx="1169">
                  <c:v>241.23</c:v>
                </c:pt>
                <c:pt idx="1170">
                  <c:v>241</c:v>
                </c:pt>
                <c:pt idx="1171">
                  <c:v>240.77</c:v>
                </c:pt>
                <c:pt idx="1172">
                  <c:v>240.54</c:v>
                </c:pt>
                <c:pt idx="1173">
                  <c:v>240.31</c:v>
                </c:pt>
                <c:pt idx="1174">
                  <c:v>240.08</c:v>
                </c:pt>
                <c:pt idx="1175">
                  <c:v>239.85</c:v>
                </c:pt>
                <c:pt idx="1176">
                  <c:v>239.61</c:v>
                </c:pt>
                <c:pt idx="1177">
                  <c:v>239.38</c:v>
                </c:pt>
                <c:pt idx="1178">
                  <c:v>239.15</c:v>
                </c:pt>
                <c:pt idx="1179">
                  <c:v>238.91</c:v>
                </c:pt>
                <c:pt idx="1180">
                  <c:v>238.67</c:v>
                </c:pt>
                <c:pt idx="1181">
                  <c:v>238.44</c:v>
                </c:pt>
                <c:pt idx="1182">
                  <c:v>238.2</c:v>
                </c:pt>
                <c:pt idx="1183">
                  <c:v>237.96</c:v>
                </c:pt>
                <c:pt idx="1184">
                  <c:v>237.73</c:v>
                </c:pt>
                <c:pt idx="1185">
                  <c:v>237.49</c:v>
                </c:pt>
                <c:pt idx="1186">
                  <c:v>237.25</c:v>
                </c:pt>
                <c:pt idx="1187">
                  <c:v>237.01</c:v>
                </c:pt>
                <c:pt idx="1188">
                  <c:v>236.77</c:v>
                </c:pt>
                <c:pt idx="1189">
                  <c:v>236.53</c:v>
                </c:pt>
                <c:pt idx="1190">
                  <c:v>236.3</c:v>
                </c:pt>
                <c:pt idx="1191">
                  <c:v>236.06</c:v>
                </c:pt>
                <c:pt idx="1192">
                  <c:v>235.82</c:v>
                </c:pt>
                <c:pt idx="1193">
                  <c:v>235.58</c:v>
                </c:pt>
                <c:pt idx="1194">
                  <c:v>235.34</c:v>
                </c:pt>
                <c:pt idx="1195">
                  <c:v>235.11</c:v>
                </c:pt>
                <c:pt idx="1196">
                  <c:v>234.87</c:v>
                </c:pt>
                <c:pt idx="1197">
                  <c:v>234.63</c:v>
                </c:pt>
                <c:pt idx="1198">
                  <c:v>234.39</c:v>
                </c:pt>
                <c:pt idx="1199">
                  <c:v>234.16</c:v>
                </c:pt>
                <c:pt idx="1200">
                  <c:v>233.92</c:v>
                </c:pt>
                <c:pt idx="1201">
                  <c:v>233.68</c:v>
                </c:pt>
                <c:pt idx="1202">
                  <c:v>233.45</c:v>
                </c:pt>
                <c:pt idx="1203">
                  <c:v>233.21</c:v>
                </c:pt>
                <c:pt idx="1204">
                  <c:v>232.98</c:v>
                </c:pt>
                <c:pt idx="1205">
                  <c:v>232.74</c:v>
                </c:pt>
                <c:pt idx="1206">
                  <c:v>232.51</c:v>
                </c:pt>
                <c:pt idx="1207">
                  <c:v>232.27</c:v>
                </c:pt>
                <c:pt idx="1208">
                  <c:v>232.04</c:v>
                </c:pt>
                <c:pt idx="1209">
                  <c:v>231.81</c:v>
                </c:pt>
                <c:pt idx="1210">
                  <c:v>231.57</c:v>
                </c:pt>
                <c:pt idx="1211">
                  <c:v>231.34</c:v>
                </c:pt>
                <c:pt idx="1212">
                  <c:v>231.11</c:v>
                </c:pt>
                <c:pt idx="1213">
                  <c:v>230.88</c:v>
                </c:pt>
                <c:pt idx="1214">
                  <c:v>230.65</c:v>
                </c:pt>
                <c:pt idx="1215">
                  <c:v>230.42</c:v>
                </c:pt>
                <c:pt idx="1216">
                  <c:v>230.19</c:v>
                </c:pt>
                <c:pt idx="1217">
                  <c:v>229.96</c:v>
                </c:pt>
                <c:pt idx="1218">
                  <c:v>229.73</c:v>
                </c:pt>
                <c:pt idx="1219">
                  <c:v>229.5</c:v>
                </c:pt>
                <c:pt idx="1220">
                  <c:v>229.27</c:v>
                </c:pt>
                <c:pt idx="1221">
                  <c:v>229.05</c:v>
                </c:pt>
                <c:pt idx="1222">
                  <c:v>228.82</c:v>
                </c:pt>
                <c:pt idx="1223">
                  <c:v>228.6</c:v>
                </c:pt>
                <c:pt idx="1224">
                  <c:v>228.37</c:v>
                </c:pt>
                <c:pt idx="1225">
                  <c:v>228.15</c:v>
                </c:pt>
                <c:pt idx="1226">
                  <c:v>227.93</c:v>
                </c:pt>
                <c:pt idx="1227">
                  <c:v>227.7</c:v>
                </c:pt>
                <c:pt idx="1228">
                  <c:v>227.49</c:v>
                </c:pt>
                <c:pt idx="1229">
                  <c:v>227.27</c:v>
                </c:pt>
                <c:pt idx="1230">
                  <c:v>227.05</c:v>
                </c:pt>
                <c:pt idx="1231">
                  <c:v>226.83</c:v>
                </c:pt>
                <c:pt idx="1232">
                  <c:v>226.61</c:v>
                </c:pt>
                <c:pt idx="1233">
                  <c:v>226.4</c:v>
                </c:pt>
                <c:pt idx="1234">
                  <c:v>226.18</c:v>
                </c:pt>
                <c:pt idx="1235">
                  <c:v>225.96</c:v>
                </c:pt>
                <c:pt idx="1236">
                  <c:v>225.75</c:v>
                </c:pt>
                <c:pt idx="1237">
                  <c:v>225.54</c:v>
                </c:pt>
                <c:pt idx="1238">
                  <c:v>225.32</c:v>
                </c:pt>
                <c:pt idx="1239">
                  <c:v>225.11</c:v>
                </c:pt>
                <c:pt idx="1240">
                  <c:v>224.9</c:v>
                </c:pt>
                <c:pt idx="1241">
                  <c:v>224.69</c:v>
                </c:pt>
                <c:pt idx="1242">
                  <c:v>224.48</c:v>
                </c:pt>
                <c:pt idx="1243">
                  <c:v>224.27</c:v>
                </c:pt>
                <c:pt idx="1244">
                  <c:v>224.06</c:v>
                </c:pt>
                <c:pt idx="1245">
                  <c:v>223.85</c:v>
                </c:pt>
                <c:pt idx="1246">
                  <c:v>223.64</c:v>
                </c:pt>
                <c:pt idx="1247">
                  <c:v>223.43</c:v>
                </c:pt>
                <c:pt idx="1248">
                  <c:v>223.22</c:v>
                </c:pt>
                <c:pt idx="1249">
                  <c:v>223.02</c:v>
                </c:pt>
                <c:pt idx="1250">
                  <c:v>222.81</c:v>
                </c:pt>
                <c:pt idx="1251">
                  <c:v>222.61</c:v>
                </c:pt>
                <c:pt idx="1252">
                  <c:v>222.4</c:v>
                </c:pt>
                <c:pt idx="1253">
                  <c:v>222.2</c:v>
                </c:pt>
                <c:pt idx="1254">
                  <c:v>222</c:v>
                </c:pt>
                <c:pt idx="1255">
                  <c:v>221.79</c:v>
                </c:pt>
                <c:pt idx="1256">
                  <c:v>221.59</c:v>
                </c:pt>
                <c:pt idx="1257">
                  <c:v>221.39</c:v>
                </c:pt>
                <c:pt idx="1258">
                  <c:v>221.19</c:v>
                </c:pt>
                <c:pt idx="1259">
                  <c:v>220.99</c:v>
                </c:pt>
                <c:pt idx="1260">
                  <c:v>220.79</c:v>
                </c:pt>
                <c:pt idx="1261">
                  <c:v>220.6</c:v>
                </c:pt>
                <c:pt idx="1262">
                  <c:v>220.4</c:v>
                </c:pt>
                <c:pt idx="1263">
                  <c:v>220.2</c:v>
                </c:pt>
                <c:pt idx="1264">
                  <c:v>220</c:v>
                </c:pt>
                <c:pt idx="1265">
                  <c:v>219.81</c:v>
                </c:pt>
                <c:pt idx="1266">
                  <c:v>219.61</c:v>
                </c:pt>
                <c:pt idx="1267">
                  <c:v>219.42</c:v>
                </c:pt>
                <c:pt idx="1268">
                  <c:v>219.23</c:v>
                </c:pt>
                <c:pt idx="1269">
                  <c:v>219.03</c:v>
                </c:pt>
                <c:pt idx="1270">
                  <c:v>218.84</c:v>
                </c:pt>
                <c:pt idx="1271">
                  <c:v>218.65</c:v>
                </c:pt>
                <c:pt idx="1272">
                  <c:v>218.46</c:v>
                </c:pt>
                <c:pt idx="1273">
                  <c:v>218.27</c:v>
                </c:pt>
                <c:pt idx="1274">
                  <c:v>218.13</c:v>
                </c:pt>
                <c:pt idx="1275">
                  <c:v>218.03</c:v>
                </c:pt>
                <c:pt idx="1276">
                  <c:v>217.92</c:v>
                </c:pt>
                <c:pt idx="1277">
                  <c:v>217.82</c:v>
                </c:pt>
                <c:pt idx="1278">
                  <c:v>217.71</c:v>
                </c:pt>
                <c:pt idx="1279">
                  <c:v>217.61</c:v>
                </c:pt>
                <c:pt idx="1280">
                  <c:v>217.51</c:v>
                </c:pt>
                <c:pt idx="1281">
                  <c:v>217.4</c:v>
                </c:pt>
                <c:pt idx="1282">
                  <c:v>217.3</c:v>
                </c:pt>
                <c:pt idx="1283">
                  <c:v>217.19</c:v>
                </c:pt>
                <c:pt idx="1284">
                  <c:v>217.09</c:v>
                </c:pt>
                <c:pt idx="1285">
                  <c:v>216.98</c:v>
                </c:pt>
                <c:pt idx="1286">
                  <c:v>216.87</c:v>
                </c:pt>
                <c:pt idx="1287">
                  <c:v>216.77</c:v>
                </c:pt>
                <c:pt idx="1288">
                  <c:v>216.66</c:v>
                </c:pt>
                <c:pt idx="1289">
                  <c:v>216.56</c:v>
                </c:pt>
                <c:pt idx="1290">
                  <c:v>216.45</c:v>
                </c:pt>
                <c:pt idx="1291">
                  <c:v>216.35</c:v>
                </c:pt>
                <c:pt idx="1292">
                  <c:v>216.24</c:v>
                </c:pt>
                <c:pt idx="1293">
                  <c:v>216.13</c:v>
                </c:pt>
                <c:pt idx="1294">
                  <c:v>216.03</c:v>
                </c:pt>
                <c:pt idx="1295">
                  <c:v>215.92</c:v>
                </c:pt>
                <c:pt idx="1296">
                  <c:v>215.82</c:v>
                </c:pt>
                <c:pt idx="1297">
                  <c:v>215.71</c:v>
                </c:pt>
                <c:pt idx="1298">
                  <c:v>215.6</c:v>
                </c:pt>
                <c:pt idx="1299">
                  <c:v>215.5</c:v>
                </c:pt>
                <c:pt idx="1300">
                  <c:v>215.39</c:v>
                </c:pt>
                <c:pt idx="1301">
                  <c:v>215.28</c:v>
                </c:pt>
                <c:pt idx="1302">
                  <c:v>215.18</c:v>
                </c:pt>
                <c:pt idx="1303">
                  <c:v>215.07</c:v>
                </c:pt>
                <c:pt idx="1304">
                  <c:v>214.96</c:v>
                </c:pt>
                <c:pt idx="1305">
                  <c:v>214.86</c:v>
                </c:pt>
                <c:pt idx="1306">
                  <c:v>214.75</c:v>
                </c:pt>
                <c:pt idx="1307">
                  <c:v>214.64</c:v>
                </c:pt>
                <c:pt idx="1308">
                  <c:v>214.54</c:v>
                </c:pt>
                <c:pt idx="1309">
                  <c:v>214.43</c:v>
                </c:pt>
                <c:pt idx="1310">
                  <c:v>214.32</c:v>
                </c:pt>
                <c:pt idx="1311">
                  <c:v>214.22</c:v>
                </c:pt>
                <c:pt idx="1312">
                  <c:v>214.11</c:v>
                </c:pt>
                <c:pt idx="1313">
                  <c:v>214</c:v>
                </c:pt>
                <c:pt idx="1314">
                  <c:v>213.9</c:v>
                </c:pt>
                <c:pt idx="1315">
                  <c:v>213.79</c:v>
                </c:pt>
                <c:pt idx="1316">
                  <c:v>213.68</c:v>
                </c:pt>
                <c:pt idx="1317">
                  <c:v>213.58</c:v>
                </c:pt>
                <c:pt idx="1318">
                  <c:v>213.47</c:v>
                </c:pt>
                <c:pt idx="1319">
                  <c:v>213.36</c:v>
                </c:pt>
                <c:pt idx="1320">
                  <c:v>213.26</c:v>
                </c:pt>
                <c:pt idx="1321">
                  <c:v>213.15</c:v>
                </c:pt>
                <c:pt idx="1322">
                  <c:v>213.04</c:v>
                </c:pt>
                <c:pt idx="1323">
                  <c:v>212.94</c:v>
                </c:pt>
                <c:pt idx="1324">
                  <c:v>212.83</c:v>
                </c:pt>
                <c:pt idx="1325">
                  <c:v>212.72</c:v>
                </c:pt>
                <c:pt idx="1326">
                  <c:v>212.62</c:v>
                </c:pt>
                <c:pt idx="1327">
                  <c:v>212.51</c:v>
                </c:pt>
                <c:pt idx="1328">
                  <c:v>212.41</c:v>
                </c:pt>
                <c:pt idx="1329">
                  <c:v>212.3</c:v>
                </c:pt>
                <c:pt idx="1330">
                  <c:v>212.3</c:v>
                </c:pt>
                <c:pt idx="1331">
                  <c:v>212.19</c:v>
                </c:pt>
                <c:pt idx="1332">
                  <c:v>212.09</c:v>
                </c:pt>
                <c:pt idx="1333">
                  <c:v>211.98</c:v>
                </c:pt>
                <c:pt idx="1334">
                  <c:v>211.87</c:v>
                </c:pt>
                <c:pt idx="1335">
                  <c:v>211.77</c:v>
                </c:pt>
                <c:pt idx="1336">
                  <c:v>211.66</c:v>
                </c:pt>
                <c:pt idx="1337">
                  <c:v>211.56</c:v>
                </c:pt>
                <c:pt idx="1338">
                  <c:v>211.45</c:v>
                </c:pt>
                <c:pt idx="1339">
                  <c:v>211.35</c:v>
                </c:pt>
                <c:pt idx="1340">
                  <c:v>211.24</c:v>
                </c:pt>
                <c:pt idx="1341">
                  <c:v>211.14</c:v>
                </c:pt>
                <c:pt idx="1342">
                  <c:v>211.03</c:v>
                </c:pt>
                <c:pt idx="1343">
                  <c:v>210.93</c:v>
                </c:pt>
                <c:pt idx="1344">
                  <c:v>210.83</c:v>
                </c:pt>
                <c:pt idx="1345">
                  <c:v>210.73</c:v>
                </c:pt>
                <c:pt idx="1346">
                  <c:v>210.62</c:v>
                </c:pt>
                <c:pt idx="1347">
                  <c:v>210.52</c:v>
                </c:pt>
                <c:pt idx="1348">
                  <c:v>210.42</c:v>
                </c:pt>
                <c:pt idx="1349">
                  <c:v>210.32</c:v>
                </c:pt>
                <c:pt idx="1350">
                  <c:v>210.22</c:v>
                </c:pt>
                <c:pt idx="1351">
                  <c:v>210.12</c:v>
                </c:pt>
                <c:pt idx="1352">
                  <c:v>210.02</c:v>
                </c:pt>
                <c:pt idx="1353">
                  <c:v>209.92</c:v>
                </c:pt>
                <c:pt idx="1354">
                  <c:v>209.83</c:v>
                </c:pt>
                <c:pt idx="1355">
                  <c:v>209.73</c:v>
                </c:pt>
                <c:pt idx="1356">
                  <c:v>209.63</c:v>
                </c:pt>
                <c:pt idx="1357">
                  <c:v>209.54</c:v>
                </c:pt>
                <c:pt idx="1358">
                  <c:v>209.44</c:v>
                </c:pt>
                <c:pt idx="1359">
                  <c:v>209.35</c:v>
                </c:pt>
                <c:pt idx="1360">
                  <c:v>209.26</c:v>
                </c:pt>
                <c:pt idx="1361">
                  <c:v>209.16</c:v>
                </c:pt>
                <c:pt idx="1362">
                  <c:v>209.07</c:v>
                </c:pt>
                <c:pt idx="1363">
                  <c:v>208.98</c:v>
                </c:pt>
                <c:pt idx="1364">
                  <c:v>208.89</c:v>
                </c:pt>
                <c:pt idx="1365">
                  <c:v>208.8</c:v>
                </c:pt>
                <c:pt idx="1366">
                  <c:v>208.71</c:v>
                </c:pt>
                <c:pt idx="1367">
                  <c:v>208.63</c:v>
                </c:pt>
                <c:pt idx="1368">
                  <c:v>208.54</c:v>
                </c:pt>
                <c:pt idx="1369">
                  <c:v>208.45</c:v>
                </c:pt>
                <c:pt idx="1370">
                  <c:v>208.37</c:v>
                </c:pt>
                <c:pt idx="1371">
                  <c:v>208.29</c:v>
                </c:pt>
                <c:pt idx="1372">
                  <c:v>208.2</c:v>
                </c:pt>
                <c:pt idx="1373">
                  <c:v>208.12</c:v>
                </c:pt>
                <c:pt idx="1374">
                  <c:v>208.04</c:v>
                </c:pt>
                <c:pt idx="1375">
                  <c:v>207.96</c:v>
                </c:pt>
                <c:pt idx="1376">
                  <c:v>207.88</c:v>
                </c:pt>
                <c:pt idx="1377">
                  <c:v>207.8</c:v>
                </c:pt>
                <c:pt idx="1378">
                  <c:v>207.73</c:v>
                </c:pt>
                <c:pt idx="1379">
                  <c:v>207.79</c:v>
                </c:pt>
                <c:pt idx="1380">
                  <c:v>207.9</c:v>
                </c:pt>
                <c:pt idx="1381">
                  <c:v>208.02</c:v>
                </c:pt>
                <c:pt idx="1382">
                  <c:v>208.14</c:v>
                </c:pt>
                <c:pt idx="1383">
                  <c:v>208.27</c:v>
                </c:pt>
                <c:pt idx="1384">
                  <c:v>208.4</c:v>
                </c:pt>
                <c:pt idx="1385">
                  <c:v>208.54</c:v>
                </c:pt>
                <c:pt idx="1386">
                  <c:v>208.68</c:v>
                </c:pt>
                <c:pt idx="1387">
                  <c:v>208.82</c:v>
                </c:pt>
                <c:pt idx="1388">
                  <c:v>208.97</c:v>
                </c:pt>
                <c:pt idx="1389">
                  <c:v>209.12</c:v>
                </c:pt>
                <c:pt idx="1390">
                  <c:v>209.27</c:v>
                </c:pt>
                <c:pt idx="1391">
                  <c:v>209.42</c:v>
                </c:pt>
                <c:pt idx="1392">
                  <c:v>209.58</c:v>
                </c:pt>
                <c:pt idx="1393">
                  <c:v>209.74</c:v>
                </c:pt>
                <c:pt idx="1394">
                  <c:v>209.9</c:v>
                </c:pt>
                <c:pt idx="1395">
                  <c:v>210.06</c:v>
                </c:pt>
                <c:pt idx="1396">
                  <c:v>210.23</c:v>
                </c:pt>
                <c:pt idx="1397">
                  <c:v>210.4</c:v>
                </c:pt>
                <c:pt idx="1398">
                  <c:v>210.57</c:v>
                </c:pt>
                <c:pt idx="1399">
                  <c:v>210.74</c:v>
                </c:pt>
                <c:pt idx="1400">
                  <c:v>210.91</c:v>
                </c:pt>
                <c:pt idx="1401">
                  <c:v>211.09</c:v>
                </c:pt>
                <c:pt idx="1402">
                  <c:v>211.27</c:v>
                </c:pt>
                <c:pt idx="1403">
                  <c:v>211.45</c:v>
                </c:pt>
                <c:pt idx="1404">
                  <c:v>211.63</c:v>
                </c:pt>
                <c:pt idx="1405">
                  <c:v>211.81</c:v>
                </c:pt>
                <c:pt idx="1406">
                  <c:v>212</c:v>
                </c:pt>
                <c:pt idx="1407">
                  <c:v>212.18</c:v>
                </c:pt>
                <c:pt idx="1408">
                  <c:v>212.37</c:v>
                </c:pt>
                <c:pt idx="1409">
                  <c:v>212.56</c:v>
                </c:pt>
                <c:pt idx="1410">
                  <c:v>212.75</c:v>
                </c:pt>
                <c:pt idx="1411">
                  <c:v>212.94</c:v>
                </c:pt>
                <c:pt idx="1412">
                  <c:v>213.13</c:v>
                </c:pt>
                <c:pt idx="1413">
                  <c:v>213.33</c:v>
                </c:pt>
                <c:pt idx="1414">
                  <c:v>213.52</c:v>
                </c:pt>
                <c:pt idx="1415">
                  <c:v>213.72</c:v>
                </c:pt>
                <c:pt idx="1416">
                  <c:v>213.91</c:v>
                </c:pt>
                <c:pt idx="1417">
                  <c:v>214.11</c:v>
                </c:pt>
                <c:pt idx="1418">
                  <c:v>214.31</c:v>
                </c:pt>
                <c:pt idx="1419">
                  <c:v>214.51</c:v>
                </c:pt>
                <c:pt idx="1420">
                  <c:v>214.71</c:v>
                </c:pt>
                <c:pt idx="1421">
                  <c:v>214.9</c:v>
                </c:pt>
                <c:pt idx="1422">
                  <c:v>215.11</c:v>
                </c:pt>
                <c:pt idx="1423">
                  <c:v>215.31</c:v>
                </c:pt>
                <c:pt idx="1424">
                  <c:v>215.52</c:v>
                </c:pt>
                <c:pt idx="1425">
                  <c:v>215.72</c:v>
                </c:pt>
                <c:pt idx="1426">
                  <c:v>215.92</c:v>
                </c:pt>
                <c:pt idx="1427">
                  <c:v>216.13</c:v>
                </c:pt>
                <c:pt idx="1428">
                  <c:v>216.33</c:v>
                </c:pt>
                <c:pt idx="1429">
                  <c:v>216.54</c:v>
                </c:pt>
                <c:pt idx="1430">
                  <c:v>216.74</c:v>
                </c:pt>
                <c:pt idx="1431">
                  <c:v>216.95</c:v>
                </c:pt>
                <c:pt idx="1432">
                  <c:v>217.15</c:v>
                </c:pt>
                <c:pt idx="1433">
                  <c:v>217.36</c:v>
                </c:pt>
                <c:pt idx="1434">
                  <c:v>217.56</c:v>
                </c:pt>
                <c:pt idx="1435">
                  <c:v>217.77</c:v>
                </c:pt>
                <c:pt idx="1436">
                  <c:v>217.98</c:v>
                </c:pt>
                <c:pt idx="1437">
                  <c:v>218.18</c:v>
                </c:pt>
                <c:pt idx="1438">
                  <c:v>218.39</c:v>
                </c:pt>
                <c:pt idx="1439">
                  <c:v>218.6</c:v>
                </c:pt>
                <c:pt idx="1440">
                  <c:v>218.8</c:v>
                </c:pt>
                <c:pt idx="1441">
                  <c:v>219.01</c:v>
                </c:pt>
                <c:pt idx="1442">
                  <c:v>219.21</c:v>
                </c:pt>
                <c:pt idx="1443">
                  <c:v>219.42</c:v>
                </c:pt>
                <c:pt idx="1444">
                  <c:v>219.63</c:v>
                </c:pt>
                <c:pt idx="1445">
                  <c:v>219.83</c:v>
                </c:pt>
                <c:pt idx="1446">
                  <c:v>220.04</c:v>
                </c:pt>
                <c:pt idx="1447">
                  <c:v>220.24</c:v>
                </c:pt>
                <c:pt idx="1448">
                  <c:v>220.45</c:v>
                </c:pt>
                <c:pt idx="1449">
                  <c:v>220.65</c:v>
                </c:pt>
                <c:pt idx="1450">
                  <c:v>220.86</c:v>
                </c:pt>
                <c:pt idx="1451">
                  <c:v>221.06</c:v>
                </c:pt>
                <c:pt idx="1452">
                  <c:v>221.26</c:v>
                </c:pt>
                <c:pt idx="1453">
                  <c:v>221.47</c:v>
                </c:pt>
                <c:pt idx="1454">
                  <c:v>221.67</c:v>
                </c:pt>
                <c:pt idx="1455">
                  <c:v>221.87</c:v>
                </c:pt>
                <c:pt idx="1456">
                  <c:v>222.08</c:v>
                </c:pt>
                <c:pt idx="1457">
                  <c:v>222.28</c:v>
                </c:pt>
                <c:pt idx="1458">
                  <c:v>222.48</c:v>
                </c:pt>
                <c:pt idx="1459">
                  <c:v>222.68</c:v>
                </c:pt>
                <c:pt idx="1460">
                  <c:v>222.88</c:v>
                </c:pt>
                <c:pt idx="1461">
                  <c:v>223.08</c:v>
                </c:pt>
                <c:pt idx="1462">
                  <c:v>223.28</c:v>
                </c:pt>
                <c:pt idx="1463">
                  <c:v>223.47</c:v>
                </c:pt>
                <c:pt idx="1464">
                  <c:v>223.67</c:v>
                </c:pt>
                <c:pt idx="1465">
                  <c:v>223.87</c:v>
                </c:pt>
                <c:pt idx="1466">
                  <c:v>224.07</c:v>
                </c:pt>
                <c:pt idx="1467">
                  <c:v>224.26</c:v>
                </c:pt>
                <c:pt idx="1468">
                  <c:v>224.46</c:v>
                </c:pt>
                <c:pt idx="1469">
                  <c:v>224.65</c:v>
                </c:pt>
                <c:pt idx="1470">
                  <c:v>224.85</c:v>
                </c:pt>
                <c:pt idx="1471">
                  <c:v>225.04</c:v>
                </c:pt>
                <c:pt idx="1472">
                  <c:v>225.23</c:v>
                </c:pt>
                <c:pt idx="1473">
                  <c:v>225.43</c:v>
                </c:pt>
                <c:pt idx="1474">
                  <c:v>225.62</c:v>
                </c:pt>
                <c:pt idx="1475">
                  <c:v>225.81</c:v>
                </c:pt>
                <c:pt idx="1476">
                  <c:v>226</c:v>
                </c:pt>
                <c:pt idx="1477">
                  <c:v>226.19</c:v>
                </c:pt>
                <c:pt idx="1478">
                  <c:v>226.37</c:v>
                </c:pt>
                <c:pt idx="1479">
                  <c:v>226.56</c:v>
                </c:pt>
                <c:pt idx="1480">
                  <c:v>226.75</c:v>
                </c:pt>
                <c:pt idx="1481">
                  <c:v>226.93</c:v>
                </c:pt>
                <c:pt idx="1482">
                  <c:v>227.12</c:v>
                </c:pt>
                <c:pt idx="1483">
                  <c:v>227.3</c:v>
                </c:pt>
                <c:pt idx="1484">
                  <c:v>227.48</c:v>
                </c:pt>
                <c:pt idx="1485">
                  <c:v>227.66</c:v>
                </c:pt>
                <c:pt idx="1486">
                  <c:v>227.85</c:v>
                </c:pt>
                <c:pt idx="1487">
                  <c:v>228.03</c:v>
                </c:pt>
                <c:pt idx="1488">
                  <c:v>228.21</c:v>
                </c:pt>
                <c:pt idx="1489">
                  <c:v>228.39</c:v>
                </c:pt>
                <c:pt idx="1490">
                  <c:v>228.56</c:v>
                </c:pt>
                <c:pt idx="1491">
                  <c:v>228.74</c:v>
                </c:pt>
                <c:pt idx="1492">
                  <c:v>228.92</c:v>
                </c:pt>
                <c:pt idx="1493">
                  <c:v>229.09</c:v>
                </c:pt>
                <c:pt idx="1494">
                  <c:v>229.27</c:v>
                </c:pt>
                <c:pt idx="1495">
                  <c:v>229.44</c:v>
                </c:pt>
                <c:pt idx="1496">
                  <c:v>229.61</c:v>
                </c:pt>
                <c:pt idx="1497">
                  <c:v>229.78</c:v>
                </c:pt>
                <c:pt idx="1498">
                  <c:v>229.96</c:v>
                </c:pt>
                <c:pt idx="1499">
                  <c:v>230.12</c:v>
                </c:pt>
                <c:pt idx="1500">
                  <c:v>230.29</c:v>
                </c:pt>
                <c:pt idx="1501">
                  <c:v>230.46</c:v>
                </c:pt>
                <c:pt idx="1502">
                  <c:v>230.63</c:v>
                </c:pt>
                <c:pt idx="1503">
                  <c:v>230.79</c:v>
                </c:pt>
                <c:pt idx="1504">
                  <c:v>230.96</c:v>
                </c:pt>
                <c:pt idx="1505">
                  <c:v>231.12</c:v>
                </c:pt>
                <c:pt idx="1506">
                  <c:v>231.29</c:v>
                </c:pt>
                <c:pt idx="1507">
                  <c:v>231.45</c:v>
                </c:pt>
                <c:pt idx="1508">
                  <c:v>231.61</c:v>
                </c:pt>
                <c:pt idx="1509">
                  <c:v>231.77</c:v>
                </c:pt>
                <c:pt idx="1510">
                  <c:v>231.93</c:v>
                </c:pt>
                <c:pt idx="1511">
                  <c:v>232.09</c:v>
                </c:pt>
                <c:pt idx="1512">
                  <c:v>232.25</c:v>
                </c:pt>
                <c:pt idx="1513">
                  <c:v>232.41</c:v>
                </c:pt>
                <c:pt idx="1514">
                  <c:v>232.56</c:v>
                </c:pt>
                <c:pt idx="1515">
                  <c:v>232.72</c:v>
                </c:pt>
                <c:pt idx="1516">
                  <c:v>232.87</c:v>
                </c:pt>
                <c:pt idx="1517">
                  <c:v>233.03</c:v>
                </c:pt>
                <c:pt idx="1518">
                  <c:v>233.17</c:v>
                </c:pt>
                <c:pt idx="1519">
                  <c:v>233.33</c:v>
                </c:pt>
                <c:pt idx="1520">
                  <c:v>233.48</c:v>
                </c:pt>
                <c:pt idx="1521">
                  <c:v>233.63</c:v>
                </c:pt>
                <c:pt idx="1522">
                  <c:v>233.78</c:v>
                </c:pt>
                <c:pt idx="1523">
                  <c:v>233.93</c:v>
                </c:pt>
                <c:pt idx="1524">
                  <c:v>234.08</c:v>
                </c:pt>
                <c:pt idx="1525">
                  <c:v>234.22</c:v>
                </c:pt>
                <c:pt idx="1526">
                  <c:v>234.37</c:v>
                </c:pt>
                <c:pt idx="1527">
                  <c:v>234.51</c:v>
                </c:pt>
                <c:pt idx="1528">
                  <c:v>234.66</c:v>
                </c:pt>
                <c:pt idx="1529">
                  <c:v>234.8</c:v>
                </c:pt>
                <c:pt idx="1530">
                  <c:v>234.94</c:v>
                </c:pt>
                <c:pt idx="1531">
                  <c:v>235.08</c:v>
                </c:pt>
                <c:pt idx="1532">
                  <c:v>235.22</c:v>
                </c:pt>
                <c:pt idx="1533">
                  <c:v>235.36</c:v>
                </c:pt>
                <c:pt idx="1534">
                  <c:v>235.5</c:v>
                </c:pt>
                <c:pt idx="1535">
                  <c:v>235.64</c:v>
                </c:pt>
                <c:pt idx="1536">
                  <c:v>235.76</c:v>
                </c:pt>
                <c:pt idx="1537">
                  <c:v>235.91</c:v>
                </c:pt>
                <c:pt idx="1538">
                  <c:v>236.05</c:v>
                </c:pt>
                <c:pt idx="1539">
                  <c:v>236.18</c:v>
                </c:pt>
                <c:pt idx="1540">
                  <c:v>236.32</c:v>
                </c:pt>
                <c:pt idx="1541">
                  <c:v>236.45</c:v>
                </c:pt>
                <c:pt idx="1542">
                  <c:v>236.58</c:v>
                </c:pt>
                <c:pt idx="1543">
                  <c:v>236.71</c:v>
                </c:pt>
                <c:pt idx="1544">
                  <c:v>236.84</c:v>
                </c:pt>
                <c:pt idx="1545">
                  <c:v>236.97</c:v>
                </c:pt>
                <c:pt idx="1546">
                  <c:v>237.1</c:v>
                </c:pt>
                <c:pt idx="1547">
                  <c:v>237.22</c:v>
                </c:pt>
                <c:pt idx="1548">
                  <c:v>237.35</c:v>
                </c:pt>
                <c:pt idx="1549">
                  <c:v>237.47</c:v>
                </c:pt>
                <c:pt idx="1550">
                  <c:v>237.6</c:v>
                </c:pt>
                <c:pt idx="1551">
                  <c:v>237.72</c:v>
                </c:pt>
                <c:pt idx="1552">
                  <c:v>237.84</c:v>
                </c:pt>
                <c:pt idx="1553">
                  <c:v>237.96</c:v>
                </c:pt>
                <c:pt idx="1554">
                  <c:v>238.09</c:v>
                </c:pt>
                <c:pt idx="1555">
                  <c:v>238.21</c:v>
                </c:pt>
                <c:pt idx="1556">
                  <c:v>238.32</c:v>
                </c:pt>
                <c:pt idx="1557">
                  <c:v>238.44</c:v>
                </c:pt>
                <c:pt idx="1558">
                  <c:v>238.56</c:v>
                </c:pt>
                <c:pt idx="1559">
                  <c:v>238.68</c:v>
                </c:pt>
                <c:pt idx="1560">
                  <c:v>238.79</c:v>
                </c:pt>
                <c:pt idx="1561">
                  <c:v>238.91</c:v>
                </c:pt>
                <c:pt idx="1562">
                  <c:v>239.02</c:v>
                </c:pt>
                <c:pt idx="1563">
                  <c:v>239.14</c:v>
                </c:pt>
                <c:pt idx="1564">
                  <c:v>239.25</c:v>
                </c:pt>
                <c:pt idx="1565">
                  <c:v>239.36</c:v>
                </c:pt>
                <c:pt idx="1566">
                  <c:v>239.47</c:v>
                </c:pt>
                <c:pt idx="1567">
                  <c:v>239.58</c:v>
                </c:pt>
                <c:pt idx="1568">
                  <c:v>239.69</c:v>
                </c:pt>
                <c:pt idx="1569">
                  <c:v>239.8</c:v>
                </c:pt>
                <c:pt idx="1570">
                  <c:v>239.91</c:v>
                </c:pt>
                <c:pt idx="1571">
                  <c:v>240.02</c:v>
                </c:pt>
                <c:pt idx="1572">
                  <c:v>240.12</c:v>
                </c:pt>
                <c:pt idx="1573">
                  <c:v>240.23</c:v>
                </c:pt>
                <c:pt idx="1574">
                  <c:v>240.33</c:v>
                </c:pt>
                <c:pt idx="1575">
                  <c:v>240.44</c:v>
                </c:pt>
                <c:pt idx="1576">
                  <c:v>240.54</c:v>
                </c:pt>
                <c:pt idx="1577">
                  <c:v>240.64</c:v>
                </c:pt>
                <c:pt idx="1578">
                  <c:v>240.75</c:v>
                </c:pt>
                <c:pt idx="1579">
                  <c:v>240.85</c:v>
                </c:pt>
                <c:pt idx="1580">
                  <c:v>240.95</c:v>
                </c:pt>
                <c:pt idx="1581">
                  <c:v>241.05</c:v>
                </c:pt>
                <c:pt idx="1582">
                  <c:v>241.15</c:v>
                </c:pt>
                <c:pt idx="1583">
                  <c:v>241.25</c:v>
                </c:pt>
                <c:pt idx="1584">
                  <c:v>241.34</c:v>
                </c:pt>
                <c:pt idx="1585">
                  <c:v>241.44</c:v>
                </c:pt>
                <c:pt idx="1586">
                  <c:v>241.54</c:v>
                </c:pt>
                <c:pt idx="1587">
                  <c:v>241.63</c:v>
                </c:pt>
                <c:pt idx="1588">
                  <c:v>241.73</c:v>
                </c:pt>
                <c:pt idx="1589">
                  <c:v>241.83</c:v>
                </c:pt>
                <c:pt idx="1590">
                  <c:v>241.92</c:v>
                </c:pt>
                <c:pt idx="1591">
                  <c:v>242.01</c:v>
                </c:pt>
                <c:pt idx="1592">
                  <c:v>242.11</c:v>
                </c:pt>
                <c:pt idx="1593">
                  <c:v>242.2</c:v>
                </c:pt>
                <c:pt idx="1594">
                  <c:v>242.29</c:v>
                </c:pt>
                <c:pt idx="1595">
                  <c:v>242.38</c:v>
                </c:pt>
                <c:pt idx="1596">
                  <c:v>242.47</c:v>
                </c:pt>
                <c:pt idx="1597">
                  <c:v>242.56</c:v>
                </c:pt>
                <c:pt idx="1598">
                  <c:v>242.65</c:v>
                </c:pt>
                <c:pt idx="1599">
                  <c:v>242.74</c:v>
                </c:pt>
                <c:pt idx="1600">
                  <c:v>242.83</c:v>
                </c:pt>
                <c:pt idx="1601">
                  <c:v>242.92</c:v>
                </c:pt>
                <c:pt idx="1602">
                  <c:v>243</c:v>
                </c:pt>
                <c:pt idx="1603">
                  <c:v>243.09</c:v>
                </c:pt>
                <c:pt idx="1604">
                  <c:v>243.17</c:v>
                </c:pt>
                <c:pt idx="1605">
                  <c:v>243.26</c:v>
                </c:pt>
                <c:pt idx="1606">
                  <c:v>243.34</c:v>
                </c:pt>
                <c:pt idx="1607">
                  <c:v>243.43</c:v>
                </c:pt>
                <c:pt idx="1608">
                  <c:v>243.51</c:v>
                </c:pt>
                <c:pt idx="1609">
                  <c:v>243.59</c:v>
                </c:pt>
                <c:pt idx="1610">
                  <c:v>243.67</c:v>
                </c:pt>
                <c:pt idx="1611">
                  <c:v>243.75</c:v>
                </c:pt>
                <c:pt idx="1612">
                  <c:v>243.83</c:v>
                </c:pt>
                <c:pt idx="1613">
                  <c:v>243.91</c:v>
                </c:pt>
                <c:pt idx="1614">
                  <c:v>243.99</c:v>
                </c:pt>
                <c:pt idx="1615">
                  <c:v>244.07</c:v>
                </c:pt>
                <c:pt idx="1616">
                  <c:v>244.15</c:v>
                </c:pt>
                <c:pt idx="1617">
                  <c:v>244.23</c:v>
                </c:pt>
                <c:pt idx="1618">
                  <c:v>244.3</c:v>
                </c:pt>
                <c:pt idx="1619">
                  <c:v>244.38</c:v>
                </c:pt>
                <c:pt idx="1620">
                  <c:v>244.46</c:v>
                </c:pt>
                <c:pt idx="1621">
                  <c:v>244.53</c:v>
                </c:pt>
                <c:pt idx="1622">
                  <c:v>244.61</c:v>
                </c:pt>
                <c:pt idx="1623">
                  <c:v>244.68</c:v>
                </c:pt>
                <c:pt idx="1624">
                  <c:v>244.75</c:v>
                </c:pt>
                <c:pt idx="1625">
                  <c:v>244.83</c:v>
                </c:pt>
                <c:pt idx="1626">
                  <c:v>244.9</c:v>
                </c:pt>
                <c:pt idx="1627">
                  <c:v>244.97</c:v>
                </c:pt>
                <c:pt idx="1628">
                  <c:v>245.04</c:v>
                </c:pt>
                <c:pt idx="1629">
                  <c:v>245.12</c:v>
                </c:pt>
                <c:pt idx="1630">
                  <c:v>245.19</c:v>
                </c:pt>
                <c:pt idx="1631">
                  <c:v>245.26</c:v>
                </c:pt>
                <c:pt idx="1632">
                  <c:v>245.33</c:v>
                </c:pt>
                <c:pt idx="1633">
                  <c:v>245.4</c:v>
                </c:pt>
                <c:pt idx="1634">
                  <c:v>245.46</c:v>
                </c:pt>
                <c:pt idx="1635">
                  <c:v>245.53</c:v>
                </c:pt>
                <c:pt idx="1636">
                  <c:v>245.6</c:v>
                </c:pt>
                <c:pt idx="1637">
                  <c:v>245.67</c:v>
                </c:pt>
                <c:pt idx="1638">
                  <c:v>245.73</c:v>
                </c:pt>
                <c:pt idx="1639">
                  <c:v>245.8</c:v>
                </c:pt>
                <c:pt idx="1640">
                  <c:v>245.87</c:v>
                </c:pt>
                <c:pt idx="1641">
                  <c:v>245.93</c:v>
                </c:pt>
                <c:pt idx="1642">
                  <c:v>246</c:v>
                </c:pt>
                <c:pt idx="1643">
                  <c:v>246.06</c:v>
                </c:pt>
                <c:pt idx="1644">
                  <c:v>246.13</c:v>
                </c:pt>
                <c:pt idx="1645">
                  <c:v>246.19</c:v>
                </c:pt>
                <c:pt idx="1646">
                  <c:v>246.25</c:v>
                </c:pt>
                <c:pt idx="1647">
                  <c:v>246.32</c:v>
                </c:pt>
                <c:pt idx="1648">
                  <c:v>246.38</c:v>
                </c:pt>
                <c:pt idx="1649">
                  <c:v>246.44</c:v>
                </c:pt>
                <c:pt idx="1650">
                  <c:v>246.5</c:v>
                </c:pt>
                <c:pt idx="1651">
                  <c:v>246.56</c:v>
                </c:pt>
                <c:pt idx="1652">
                  <c:v>246.62</c:v>
                </c:pt>
                <c:pt idx="1653">
                  <c:v>246.68</c:v>
                </c:pt>
                <c:pt idx="1654">
                  <c:v>246.74</c:v>
                </c:pt>
                <c:pt idx="1655">
                  <c:v>246.8</c:v>
                </c:pt>
                <c:pt idx="1656">
                  <c:v>246.86</c:v>
                </c:pt>
                <c:pt idx="1657">
                  <c:v>246.92</c:v>
                </c:pt>
                <c:pt idx="1658">
                  <c:v>246.98</c:v>
                </c:pt>
                <c:pt idx="1659">
                  <c:v>247.04</c:v>
                </c:pt>
                <c:pt idx="1660">
                  <c:v>247.09</c:v>
                </c:pt>
                <c:pt idx="1661">
                  <c:v>247.15</c:v>
                </c:pt>
                <c:pt idx="1662">
                  <c:v>247.2</c:v>
                </c:pt>
                <c:pt idx="1663">
                  <c:v>247.26</c:v>
                </c:pt>
                <c:pt idx="1664">
                  <c:v>247.31</c:v>
                </c:pt>
                <c:pt idx="1665">
                  <c:v>247.37</c:v>
                </c:pt>
                <c:pt idx="1666">
                  <c:v>247.43</c:v>
                </c:pt>
                <c:pt idx="1667">
                  <c:v>247.48</c:v>
                </c:pt>
                <c:pt idx="1668">
                  <c:v>247.53</c:v>
                </c:pt>
                <c:pt idx="1669">
                  <c:v>247.53</c:v>
                </c:pt>
                <c:pt idx="1670">
                  <c:v>247.59</c:v>
                </c:pt>
                <c:pt idx="1671">
                  <c:v>247.64</c:v>
                </c:pt>
                <c:pt idx="1672">
                  <c:v>247.68</c:v>
                </c:pt>
                <c:pt idx="1673">
                  <c:v>247.72</c:v>
                </c:pt>
                <c:pt idx="1674">
                  <c:v>247.75</c:v>
                </c:pt>
                <c:pt idx="1675">
                  <c:v>247.77</c:v>
                </c:pt>
                <c:pt idx="1676">
                  <c:v>247.79</c:v>
                </c:pt>
                <c:pt idx="1677">
                  <c:v>247.79</c:v>
                </c:pt>
                <c:pt idx="1678">
                  <c:v>247.79</c:v>
                </c:pt>
                <c:pt idx="1679">
                  <c:v>247.77</c:v>
                </c:pt>
                <c:pt idx="1680">
                  <c:v>247.75</c:v>
                </c:pt>
                <c:pt idx="1681">
                  <c:v>247.72</c:v>
                </c:pt>
                <c:pt idx="1682">
                  <c:v>247.68</c:v>
                </c:pt>
                <c:pt idx="1683">
                  <c:v>247.63</c:v>
                </c:pt>
                <c:pt idx="1684">
                  <c:v>247.57</c:v>
                </c:pt>
                <c:pt idx="1685">
                  <c:v>247.51</c:v>
                </c:pt>
                <c:pt idx="1686">
                  <c:v>247.43</c:v>
                </c:pt>
                <c:pt idx="1687">
                  <c:v>247.35</c:v>
                </c:pt>
                <c:pt idx="1688">
                  <c:v>247.26</c:v>
                </c:pt>
                <c:pt idx="1689">
                  <c:v>247.16</c:v>
                </c:pt>
                <c:pt idx="1690">
                  <c:v>247.06</c:v>
                </c:pt>
                <c:pt idx="1691">
                  <c:v>246.95</c:v>
                </c:pt>
                <c:pt idx="1692">
                  <c:v>246.83</c:v>
                </c:pt>
                <c:pt idx="1693">
                  <c:v>246.71</c:v>
                </c:pt>
                <c:pt idx="1694">
                  <c:v>246.58</c:v>
                </c:pt>
                <c:pt idx="1695">
                  <c:v>246.44</c:v>
                </c:pt>
                <c:pt idx="1696">
                  <c:v>246.3</c:v>
                </c:pt>
                <c:pt idx="1697">
                  <c:v>246.15</c:v>
                </c:pt>
                <c:pt idx="1698">
                  <c:v>246</c:v>
                </c:pt>
                <c:pt idx="1699">
                  <c:v>245.85</c:v>
                </c:pt>
                <c:pt idx="1700">
                  <c:v>245.68</c:v>
                </c:pt>
                <c:pt idx="1701">
                  <c:v>245.52</c:v>
                </c:pt>
                <c:pt idx="1702">
                  <c:v>245.35</c:v>
                </c:pt>
                <c:pt idx="1703">
                  <c:v>245.17</c:v>
                </c:pt>
                <c:pt idx="1704">
                  <c:v>245</c:v>
                </c:pt>
                <c:pt idx="1705">
                  <c:v>244.81</c:v>
                </c:pt>
                <c:pt idx="1706">
                  <c:v>244.63</c:v>
                </c:pt>
                <c:pt idx="1707">
                  <c:v>244.44</c:v>
                </c:pt>
                <c:pt idx="1708">
                  <c:v>244.25</c:v>
                </c:pt>
                <c:pt idx="1709">
                  <c:v>244.05</c:v>
                </c:pt>
                <c:pt idx="1710">
                  <c:v>243.86</c:v>
                </c:pt>
                <c:pt idx="1711">
                  <c:v>243.65</c:v>
                </c:pt>
                <c:pt idx="1712">
                  <c:v>243.45</c:v>
                </c:pt>
                <c:pt idx="1713">
                  <c:v>243.25</c:v>
                </c:pt>
                <c:pt idx="1714">
                  <c:v>243.04</c:v>
                </c:pt>
                <c:pt idx="1715">
                  <c:v>242.83</c:v>
                </c:pt>
                <c:pt idx="1716">
                  <c:v>242.61</c:v>
                </c:pt>
                <c:pt idx="1717">
                  <c:v>242.4</c:v>
                </c:pt>
                <c:pt idx="1718">
                  <c:v>242.18</c:v>
                </c:pt>
                <c:pt idx="1719">
                  <c:v>241.97</c:v>
                </c:pt>
                <c:pt idx="1720">
                  <c:v>241.75</c:v>
                </c:pt>
                <c:pt idx="1721">
                  <c:v>241.53</c:v>
                </c:pt>
                <c:pt idx="1722">
                  <c:v>241.3</c:v>
                </c:pt>
                <c:pt idx="1723">
                  <c:v>241.08</c:v>
                </c:pt>
                <c:pt idx="1724">
                  <c:v>240.85</c:v>
                </c:pt>
                <c:pt idx="1725">
                  <c:v>240.63</c:v>
                </c:pt>
                <c:pt idx="1726">
                  <c:v>240.4</c:v>
                </c:pt>
                <c:pt idx="1727">
                  <c:v>240.17</c:v>
                </c:pt>
                <c:pt idx="1728">
                  <c:v>239.94</c:v>
                </c:pt>
                <c:pt idx="1729">
                  <c:v>239.71</c:v>
                </c:pt>
                <c:pt idx="1730">
                  <c:v>239.48</c:v>
                </c:pt>
                <c:pt idx="1731">
                  <c:v>239.25</c:v>
                </c:pt>
                <c:pt idx="1732">
                  <c:v>239.01</c:v>
                </c:pt>
                <c:pt idx="1733">
                  <c:v>238.78</c:v>
                </c:pt>
                <c:pt idx="1734">
                  <c:v>238.54</c:v>
                </c:pt>
                <c:pt idx="1735">
                  <c:v>238.31</c:v>
                </c:pt>
                <c:pt idx="1736">
                  <c:v>238.07</c:v>
                </c:pt>
                <c:pt idx="1737">
                  <c:v>237.84</c:v>
                </c:pt>
                <c:pt idx="1738">
                  <c:v>237.6</c:v>
                </c:pt>
                <c:pt idx="1739">
                  <c:v>237.37</c:v>
                </c:pt>
                <c:pt idx="1740">
                  <c:v>237.13</c:v>
                </c:pt>
                <c:pt idx="1741">
                  <c:v>236.9</c:v>
                </c:pt>
                <c:pt idx="1742">
                  <c:v>236.66</c:v>
                </c:pt>
                <c:pt idx="1743">
                  <c:v>236.42</c:v>
                </c:pt>
                <c:pt idx="1744">
                  <c:v>236.19</c:v>
                </c:pt>
                <c:pt idx="1745">
                  <c:v>235.95</c:v>
                </c:pt>
                <c:pt idx="1746">
                  <c:v>235.71</c:v>
                </c:pt>
                <c:pt idx="1747">
                  <c:v>235.48</c:v>
                </c:pt>
                <c:pt idx="1748">
                  <c:v>235.24</c:v>
                </c:pt>
                <c:pt idx="1749">
                  <c:v>235</c:v>
                </c:pt>
                <c:pt idx="1750">
                  <c:v>234.77</c:v>
                </c:pt>
                <c:pt idx="1751">
                  <c:v>234.53</c:v>
                </c:pt>
                <c:pt idx="1752">
                  <c:v>234.29</c:v>
                </c:pt>
                <c:pt idx="1753">
                  <c:v>234.06</c:v>
                </c:pt>
                <c:pt idx="1754">
                  <c:v>233.82</c:v>
                </c:pt>
                <c:pt idx="1755">
                  <c:v>233.59</c:v>
                </c:pt>
                <c:pt idx="1756">
                  <c:v>233.35</c:v>
                </c:pt>
                <c:pt idx="1757">
                  <c:v>233.12</c:v>
                </c:pt>
                <c:pt idx="1758">
                  <c:v>232.88</c:v>
                </c:pt>
                <c:pt idx="1759">
                  <c:v>232.65</c:v>
                </c:pt>
                <c:pt idx="1760">
                  <c:v>232.41</c:v>
                </c:pt>
                <c:pt idx="1761">
                  <c:v>232.18</c:v>
                </c:pt>
                <c:pt idx="1762">
                  <c:v>231.95</c:v>
                </c:pt>
                <c:pt idx="1763">
                  <c:v>231.72</c:v>
                </c:pt>
                <c:pt idx="1764">
                  <c:v>231.48</c:v>
                </c:pt>
                <c:pt idx="1765">
                  <c:v>231.25</c:v>
                </c:pt>
                <c:pt idx="1766">
                  <c:v>231.02</c:v>
                </c:pt>
                <c:pt idx="1767">
                  <c:v>230.79</c:v>
                </c:pt>
                <c:pt idx="1768">
                  <c:v>230.56</c:v>
                </c:pt>
                <c:pt idx="1769">
                  <c:v>230.33</c:v>
                </c:pt>
                <c:pt idx="1770">
                  <c:v>230.1</c:v>
                </c:pt>
                <c:pt idx="1771">
                  <c:v>229.87</c:v>
                </c:pt>
                <c:pt idx="1772">
                  <c:v>229.64</c:v>
                </c:pt>
                <c:pt idx="1773">
                  <c:v>229.41</c:v>
                </c:pt>
                <c:pt idx="1774">
                  <c:v>229.19</c:v>
                </c:pt>
                <c:pt idx="1775">
                  <c:v>228.96</c:v>
                </c:pt>
                <c:pt idx="1776">
                  <c:v>228.73</c:v>
                </c:pt>
                <c:pt idx="1777">
                  <c:v>228.51</c:v>
                </c:pt>
                <c:pt idx="1778">
                  <c:v>228.28</c:v>
                </c:pt>
                <c:pt idx="1779">
                  <c:v>228.06</c:v>
                </c:pt>
                <c:pt idx="1780">
                  <c:v>227.84</c:v>
                </c:pt>
                <c:pt idx="1781">
                  <c:v>227.61</c:v>
                </c:pt>
                <c:pt idx="1782">
                  <c:v>227.39</c:v>
                </c:pt>
                <c:pt idx="1783">
                  <c:v>227.17</c:v>
                </c:pt>
                <c:pt idx="1784">
                  <c:v>226.95</c:v>
                </c:pt>
                <c:pt idx="1785">
                  <c:v>226.73</c:v>
                </c:pt>
                <c:pt idx="1786">
                  <c:v>226.51</c:v>
                </c:pt>
                <c:pt idx="1787">
                  <c:v>226.3</c:v>
                </c:pt>
                <c:pt idx="1788">
                  <c:v>226.08</c:v>
                </c:pt>
                <c:pt idx="1789">
                  <c:v>225.86</c:v>
                </c:pt>
                <c:pt idx="1790">
                  <c:v>225.65</c:v>
                </c:pt>
                <c:pt idx="1791">
                  <c:v>225.44</c:v>
                </c:pt>
                <c:pt idx="1792">
                  <c:v>225.22</c:v>
                </c:pt>
                <c:pt idx="1793">
                  <c:v>225.01</c:v>
                </c:pt>
                <c:pt idx="1794">
                  <c:v>224.8</c:v>
                </c:pt>
                <c:pt idx="1795">
                  <c:v>224.59</c:v>
                </c:pt>
                <c:pt idx="1796">
                  <c:v>224.38</c:v>
                </c:pt>
                <c:pt idx="1797">
                  <c:v>224.17</c:v>
                </c:pt>
                <c:pt idx="1798">
                  <c:v>223.96</c:v>
                </c:pt>
                <c:pt idx="1799">
                  <c:v>223.75</c:v>
                </c:pt>
                <c:pt idx="1800">
                  <c:v>223.54</c:v>
                </c:pt>
                <c:pt idx="1801">
                  <c:v>223.33</c:v>
                </c:pt>
                <c:pt idx="1802">
                  <c:v>223.12</c:v>
                </c:pt>
                <c:pt idx="1803">
                  <c:v>222.92</c:v>
                </c:pt>
                <c:pt idx="1804">
                  <c:v>222.71</c:v>
                </c:pt>
                <c:pt idx="1805">
                  <c:v>222.51</c:v>
                </c:pt>
                <c:pt idx="1806">
                  <c:v>222.3</c:v>
                </c:pt>
                <c:pt idx="1807">
                  <c:v>222.1</c:v>
                </c:pt>
                <c:pt idx="1808">
                  <c:v>221.89</c:v>
                </c:pt>
                <c:pt idx="1809">
                  <c:v>221.69</c:v>
                </c:pt>
                <c:pt idx="1810">
                  <c:v>221.49</c:v>
                </c:pt>
                <c:pt idx="1811">
                  <c:v>221.29</c:v>
                </c:pt>
                <c:pt idx="1812">
                  <c:v>221.09</c:v>
                </c:pt>
                <c:pt idx="1813">
                  <c:v>220.89</c:v>
                </c:pt>
                <c:pt idx="1814">
                  <c:v>220.69</c:v>
                </c:pt>
                <c:pt idx="1815">
                  <c:v>220.49</c:v>
                </c:pt>
                <c:pt idx="1816">
                  <c:v>220.29</c:v>
                </c:pt>
                <c:pt idx="1817">
                  <c:v>220.1</c:v>
                </c:pt>
                <c:pt idx="1818">
                  <c:v>219.9</c:v>
                </c:pt>
                <c:pt idx="1819">
                  <c:v>219.7</c:v>
                </c:pt>
                <c:pt idx="1820">
                  <c:v>219.51</c:v>
                </c:pt>
                <c:pt idx="1821">
                  <c:v>219.31</c:v>
                </c:pt>
                <c:pt idx="1822">
                  <c:v>219.12</c:v>
                </c:pt>
                <c:pt idx="1823">
                  <c:v>218.93</c:v>
                </c:pt>
                <c:pt idx="1824">
                  <c:v>218.73</c:v>
                </c:pt>
                <c:pt idx="1825">
                  <c:v>218.54</c:v>
                </c:pt>
                <c:pt idx="1826">
                  <c:v>218.35</c:v>
                </c:pt>
                <c:pt idx="1827">
                  <c:v>218.16</c:v>
                </c:pt>
                <c:pt idx="1828">
                  <c:v>217.97</c:v>
                </c:pt>
                <c:pt idx="1829">
                  <c:v>217.78</c:v>
                </c:pt>
                <c:pt idx="1830">
                  <c:v>217.59</c:v>
                </c:pt>
                <c:pt idx="1831">
                  <c:v>217.4</c:v>
                </c:pt>
                <c:pt idx="1832">
                  <c:v>217.21</c:v>
                </c:pt>
                <c:pt idx="1833">
                  <c:v>217.03</c:v>
                </c:pt>
                <c:pt idx="1834">
                  <c:v>216.84</c:v>
                </c:pt>
                <c:pt idx="1835">
                  <c:v>216.65</c:v>
                </c:pt>
                <c:pt idx="1836">
                  <c:v>216.47</c:v>
                </c:pt>
                <c:pt idx="1837">
                  <c:v>216.33</c:v>
                </c:pt>
                <c:pt idx="1838">
                  <c:v>216.23</c:v>
                </c:pt>
                <c:pt idx="1839">
                  <c:v>216.12</c:v>
                </c:pt>
                <c:pt idx="1840">
                  <c:v>216.02</c:v>
                </c:pt>
                <c:pt idx="1841">
                  <c:v>215.92</c:v>
                </c:pt>
                <c:pt idx="1842">
                  <c:v>215.82</c:v>
                </c:pt>
                <c:pt idx="1843">
                  <c:v>215.72</c:v>
                </c:pt>
                <c:pt idx="1844">
                  <c:v>215.61</c:v>
                </c:pt>
                <c:pt idx="1845">
                  <c:v>215.51</c:v>
                </c:pt>
                <c:pt idx="1846">
                  <c:v>215.41</c:v>
                </c:pt>
                <c:pt idx="1847">
                  <c:v>215.31</c:v>
                </c:pt>
                <c:pt idx="1848">
                  <c:v>215.2</c:v>
                </c:pt>
                <c:pt idx="1849">
                  <c:v>215.1</c:v>
                </c:pt>
                <c:pt idx="1850">
                  <c:v>215</c:v>
                </c:pt>
                <c:pt idx="1851">
                  <c:v>214.89</c:v>
                </c:pt>
                <c:pt idx="1852">
                  <c:v>214.79</c:v>
                </c:pt>
                <c:pt idx="1853">
                  <c:v>214.69</c:v>
                </c:pt>
                <c:pt idx="1854">
                  <c:v>214.58</c:v>
                </c:pt>
                <c:pt idx="1855">
                  <c:v>214.48</c:v>
                </c:pt>
                <c:pt idx="1856">
                  <c:v>214.38</c:v>
                </c:pt>
                <c:pt idx="1857">
                  <c:v>214.27</c:v>
                </c:pt>
                <c:pt idx="1858">
                  <c:v>214.17</c:v>
                </c:pt>
                <c:pt idx="1859">
                  <c:v>214.07</c:v>
                </c:pt>
                <c:pt idx="1860">
                  <c:v>213.96</c:v>
                </c:pt>
                <c:pt idx="1861">
                  <c:v>213.86</c:v>
                </c:pt>
                <c:pt idx="1862">
                  <c:v>213.75</c:v>
                </c:pt>
                <c:pt idx="1863">
                  <c:v>213.65</c:v>
                </c:pt>
                <c:pt idx="1864">
                  <c:v>213.55</c:v>
                </c:pt>
                <c:pt idx="1865">
                  <c:v>213.44</c:v>
                </c:pt>
                <c:pt idx="1866">
                  <c:v>213.34</c:v>
                </c:pt>
                <c:pt idx="1867">
                  <c:v>213.23</c:v>
                </c:pt>
                <c:pt idx="1868">
                  <c:v>213.13</c:v>
                </c:pt>
                <c:pt idx="1869">
                  <c:v>213.03</c:v>
                </c:pt>
                <c:pt idx="1870">
                  <c:v>212.92</c:v>
                </c:pt>
                <c:pt idx="1871">
                  <c:v>212.82</c:v>
                </c:pt>
                <c:pt idx="1872">
                  <c:v>212.71</c:v>
                </c:pt>
                <c:pt idx="1873">
                  <c:v>212.61</c:v>
                </c:pt>
                <c:pt idx="1874">
                  <c:v>212.51</c:v>
                </c:pt>
                <c:pt idx="1875">
                  <c:v>212.4</c:v>
                </c:pt>
                <c:pt idx="1876">
                  <c:v>212.3</c:v>
                </c:pt>
                <c:pt idx="1877">
                  <c:v>212.19</c:v>
                </c:pt>
                <c:pt idx="1878">
                  <c:v>212.09</c:v>
                </c:pt>
                <c:pt idx="1879">
                  <c:v>211.99</c:v>
                </c:pt>
                <c:pt idx="1880">
                  <c:v>211.88</c:v>
                </c:pt>
                <c:pt idx="1881">
                  <c:v>211.78</c:v>
                </c:pt>
                <c:pt idx="1882">
                  <c:v>211.67</c:v>
                </c:pt>
                <c:pt idx="1883">
                  <c:v>211.57</c:v>
                </c:pt>
                <c:pt idx="1884">
                  <c:v>211.47</c:v>
                </c:pt>
                <c:pt idx="1885">
                  <c:v>211.36</c:v>
                </c:pt>
                <c:pt idx="1886">
                  <c:v>211.36</c:v>
                </c:pt>
                <c:pt idx="1887">
                  <c:v>211.26</c:v>
                </c:pt>
                <c:pt idx="1888">
                  <c:v>211.16</c:v>
                </c:pt>
                <c:pt idx="1889">
                  <c:v>211.05</c:v>
                </c:pt>
                <c:pt idx="1890">
                  <c:v>210.95</c:v>
                </c:pt>
                <c:pt idx="1891">
                  <c:v>210.84</c:v>
                </c:pt>
                <c:pt idx="1892">
                  <c:v>210.74</c:v>
                </c:pt>
                <c:pt idx="1893">
                  <c:v>210.64</c:v>
                </c:pt>
                <c:pt idx="1894">
                  <c:v>210.54</c:v>
                </c:pt>
                <c:pt idx="1895">
                  <c:v>210.43</c:v>
                </c:pt>
                <c:pt idx="1896">
                  <c:v>210.33</c:v>
                </c:pt>
                <c:pt idx="1897">
                  <c:v>210.23</c:v>
                </c:pt>
                <c:pt idx="1898">
                  <c:v>210.13</c:v>
                </c:pt>
                <c:pt idx="1899">
                  <c:v>210.03</c:v>
                </c:pt>
                <c:pt idx="1900">
                  <c:v>209.93</c:v>
                </c:pt>
                <c:pt idx="1901">
                  <c:v>209.83</c:v>
                </c:pt>
                <c:pt idx="1902">
                  <c:v>209.73</c:v>
                </c:pt>
                <c:pt idx="1903">
                  <c:v>209.63</c:v>
                </c:pt>
                <c:pt idx="1904">
                  <c:v>209.53</c:v>
                </c:pt>
                <c:pt idx="1905">
                  <c:v>209.43</c:v>
                </c:pt>
                <c:pt idx="1906">
                  <c:v>209.33</c:v>
                </c:pt>
                <c:pt idx="1907">
                  <c:v>209.23</c:v>
                </c:pt>
                <c:pt idx="1908">
                  <c:v>209.14</c:v>
                </c:pt>
                <c:pt idx="1909">
                  <c:v>209.04</c:v>
                </c:pt>
                <c:pt idx="1910">
                  <c:v>208.95</c:v>
                </c:pt>
                <c:pt idx="1911">
                  <c:v>208.85</c:v>
                </c:pt>
                <c:pt idx="1912">
                  <c:v>208.76</c:v>
                </c:pt>
                <c:pt idx="1913">
                  <c:v>208.66</c:v>
                </c:pt>
                <c:pt idx="1914">
                  <c:v>208.57</c:v>
                </c:pt>
                <c:pt idx="1915">
                  <c:v>208.48</c:v>
                </c:pt>
                <c:pt idx="1916">
                  <c:v>208.39</c:v>
                </c:pt>
                <c:pt idx="1917">
                  <c:v>208.3</c:v>
                </c:pt>
                <c:pt idx="1918">
                  <c:v>208.21</c:v>
                </c:pt>
                <c:pt idx="1919">
                  <c:v>208.12</c:v>
                </c:pt>
                <c:pt idx="1920">
                  <c:v>208.03</c:v>
                </c:pt>
                <c:pt idx="1921">
                  <c:v>207.95</c:v>
                </c:pt>
                <c:pt idx="1922">
                  <c:v>207.86</c:v>
                </c:pt>
                <c:pt idx="1923">
                  <c:v>207.77</c:v>
                </c:pt>
                <c:pt idx="1924">
                  <c:v>207.69</c:v>
                </c:pt>
                <c:pt idx="1925">
                  <c:v>207.61</c:v>
                </c:pt>
                <c:pt idx="1926">
                  <c:v>207.52</c:v>
                </c:pt>
                <c:pt idx="1927">
                  <c:v>207.44</c:v>
                </c:pt>
                <c:pt idx="1928">
                  <c:v>207.36</c:v>
                </c:pt>
                <c:pt idx="1929">
                  <c:v>207.28</c:v>
                </c:pt>
                <c:pt idx="1930">
                  <c:v>207.2</c:v>
                </c:pt>
                <c:pt idx="1931">
                  <c:v>207.12</c:v>
                </c:pt>
                <c:pt idx="1932">
                  <c:v>207.05</c:v>
                </c:pt>
                <c:pt idx="1933">
                  <c:v>207.15</c:v>
                </c:pt>
                <c:pt idx="1934">
                  <c:v>207.26</c:v>
                </c:pt>
                <c:pt idx="1935">
                  <c:v>207.37</c:v>
                </c:pt>
                <c:pt idx="1936">
                  <c:v>207.49</c:v>
                </c:pt>
                <c:pt idx="1937">
                  <c:v>207.61</c:v>
                </c:pt>
                <c:pt idx="1938">
                  <c:v>207.73</c:v>
                </c:pt>
                <c:pt idx="1939">
                  <c:v>207.86</c:v>
                </c:pt>
                <c:pt idx="1940">
                  <c:v>207.99</c:v>
                </c:pt>
                <c:pt idx="1941">
                  <c:v>208.13</c:v>
                </c:pt>
                <c:pt idx="1942">
                  <c:v>208.27</c:v>
                </c:pt>
                <c:pt idx="1943">
                  <c:v>208.41</c:v>
                </c:pt>
                <c:pt idx="1944">
                  <c:v>208.56</c:v>
                </c:pt>
                <c:pt idx="1945">
                  <c:v>208.71</c:v>
                </c:pt>
                <c:pt idx="1946">
                  <c:v>208.86</c:v>
                </c:pt>
                <c:pt idx="1947">
                  <c:v>209.02</c:v>
                </c:pt>
                <c:pt idx="1948">
                  <c:v>209.17</c:v>
                </c:pt>
                <c:pt idx="1949">
                  <c:v>209.33</c:v>
                </c:pt>
                <c:pt idx="1950">
                  <c:v>209.5</c:v>
                </c:pt>
                <c:pt idx="1951">
                  <c:v>209.66</c:v>
                </c:pt>
                <c:pt idx="1952">
                  <c:v>209.83</c:v>
                </c:pt>
                <c:pt idx="1953">
                  <c:v>210</c:v>
                </c:pt>
                <c:pt idx="1954">
                  <c:v>210.17</c:v>
                </c:pt>
                <c:pt idx="1955">
                  <c:v>210.34</c:v>
                </c:pt>
                <c:pt idx="1956">
                  <c:v>210.52</c:v>
                </c:pt>
                <c:pt idx="1957">
                  <c:v>210.69</c:v>
                </c:pt>
                <c:pt idx="1958">
                  <c:v>210.87</c:v>
                </c:pt>
                <c:pt idx="1959">
                  <c:v>211.05</c:v>
                </c:pt>
                <c:pt idx="1960">
                  <c:v>211.23</c:v>
                </c:pt>
                <c:pt idx="1961">
                  <c:v>211.42</c:v>
                </c:pt>
                <c:pt idx="1962">
                  <c:v>211.6</c:v>
                </c:pt>
                <c:pt idx="1963">
                  <c:v>211.79</c:v>
                </c:pt>
                <c:pt idx="1964">
                  <c:v>211.98</c:v>
                </c:pt>
                <c:pt idx="1965">
                  <c:v>212.17</c:v>
                </c:pt>
                <c:pt idx="1966">
                  <c:v>212.36</c:v>
                </c:pt>
                <c:pt idx="1967">
                  <c:v>212.55</c:v>
                </c:pt>
                <c:pt idx="1968">
                  <c:v>212.74</c:v>
                </c:pt>
                <c:pt idx="1969">
                  <c:v>212.94</c:v>
                </c:pt>
                <c:pt idx="1970">
                  <c:v>213.13</c:v>
                </c:pt>
                <c:pt idx="1971">
                  <c:v>213.33</c:v>
                </c:pt>
                <c:pt idx="1972">
                  <c:v>213.53</c:v>
                </c:pt>
                <c:pt idx="1973">
                  <c:v>213.73</c:v>
                </c:pt>
                <c:pt idx="1974">
                  <c:v>213.92</c:v>
                </c:pt>
                <c:pt idx="1975">
                  <c:v>214.12</c:v>
                </c:pt>
                <c:pt idx="1976">
                  <c:v>214.33</c:v>
                </c:pt>
                <c:pt idx="1977">
                  <c:v>214.53</c:v>
                </c:pt>
                <c:pt idx="1978">
                  <c:v>214.73</c:v>
                </c:pt>
                <c:pt idx="1979">
                  <c:v>214.93</c:v>
                </c:pt>
                <c:pt idx="1980">
                  <c:v>215.14</c:v>
                </c:pt>
                <c:pt idx="1981">
                  <c:v>215.34</c:v>
                </c:pt>
                <c:pt idx="1982">
                  <c:v>215.54</c:v>
                </c:pt>
                <c:pt idx="1983">
                  <c:v>215.75</c:v>
                </c:pt>
                <c:pt idx="1984">
                  <c:v>215.95</c:v>
                </c:pt>
                <c:pt idx="1985">
                  <c:v>216.16</c:v>
                </c:pt>
                <c:pt idx="1986">
                  <c:v>216.37</c:v>
                </c:pt>
                <c:pt idx="1987">
                  <c:v>216.57</c:v>
                </c:pt>
                <c:pt idx="1988">
                  <c:v>216.78</c:v>
                </c:pt>
                <c:pt idx="1989">
                  <c:v>216.98</c:v>
                </c:pt>
                <c:pt idx="1990">
                  <c:v>217.19</c:v>
                </c:pt>
                <c:pt idx="1991">
                  <c:v>217.4</c:v>
                </c:pt>
                <c:pt idx="1992">
                  <c:v>217.61</c:v>
                </c:pt>
                <c:pt idx="1993">
                  <c:v>217.81</c:v>
                </c:pt>
                <c:pt idx="1994">
                  <c:v>218.02</c:v>
                </c:pt>
                <c:pt idx="1995">
                  <c:v>218.23</c:v>
                </c:pt>
                <c:pt idx="1996">
                  <c:v>218.43</c:v>
                </c:pt>
                <c:pt idx="1997">
                  <c:v>218.64</c:v>
                </c:pt>
                <c:pt idx="1998">
                  <c:v>218.85</c:v>
                </c:pt>
                <c:pt idx="1999">
                  <c:v>219.06</c:v>
                </c:pt>
                <c:pt idx="2000">
                  <c:v>219.26</c:v>
                </c:pt>
                <c:pt idx="2001">
                  <c:v>219.47</c:v>
                </c:pt>
                <c:pt idx="2002">
                  <c:v>219.68</c:v>
                </c:pt>
                <c:pt idx="2003">
                  <c:v>219.88</c:v>
                </c:pt>
                <c:pt idx="2004">
                  <c:v>220.09</c:v>
                </c:pt>
                <c:pt idx="2005">
                  <c:v>220.29</c:v>
                </c:pt>
                <c:pt idx="2006">
                  <c:v>220.5</c:v>
                </c:pt>
                <c:pt idx="2007">
                  <c:v>220.7</c:v>
                </c:pt>
                <c:pt idx="2008">
                  <c:v>220.89</c:v>
                </c:pt>
                <c:pt idx="2009">
                  <c:v>221.1</c:v>
                </c:pt>
                <c:pt idx="2010">
                  <c:v>221.31</c:v>
                </c:pt>
                <c:pt idx="2011">
                  <c:v>221.52</c:v>
                </c:pt>
                <c:pt idx="2012">
                  <c:v>221.7</c:v>
                </c:pt>
                <c:pt idx="2013">
                  <c:v>221.91</c:v>
                </c:pt>
                <c:pt idx="2014">
                  <c:v>222.12</c:v>
                </c:pt>
                <c:pt idx="2015">
                  <c:v>222.32</c:v>
                </c:pt>
                <c:pt idx="2016">
                  <c:v>222.53</c:v>
                </c:pt>
                <c:pt idx="2017">
                  <c:v>222.73</c:v>
                </c:pt>
                <c:pt idx="2018">
                  <c:v>222.93</c:v>
                </c:pt>
                <c:pt idx="2019">
                  <c:v>223.13</c:v>
                </c:pt>
                <c:pt idx="2020">
                  <c:v>223.33</c:v>
                </c:pt>
                <c:pt idx="2021">
                  <c:v>223.53</c:v>
                </c:pt>
                <c:pt idx="2022">
                  <c:v>223.73</c:v>
                </c:pt>
                <c:pt idx="2023">
                  <c:v>223.92</c:v>
                </c:pt>
                <c:pt idx="2024">
                  <c:v>224.12</c:v>
                </c:pt>
                <c:pt idx="2025">
                  <c:v>224.32</c:v>
                </c:pt>
                <c:pt idx="2026">
                  <c:v>224.51</c:v>
                </c:pt>
                <c:pt idx="2027">
                  <c:v>224.7</c:v>
                </c:pt>
                <c:pt idx="2028">
                  <c:v>224.9</c:v>
                </c:pt>
                <c:pt idx="2029">
                  <c:v>225.09</c:v>
                </c:pt>
                <c:pt idx="2030">
                  <c:v>225.29</c:v>
                </c:pt>
                <c:pt idx="2031">
                  <c:v>225.46</c:v>
                </c:pt>
                <c:pt idx="2032">
                  <c:v>225.66</c:v>
                </c:pt>
                <c:pt idx="2033">
                  <c:v>225.86</c:v>
                </c:pt>
                <c:pt idx="2034">
                  <c:v>226.05</c:v>
                </c:pt>
                <c:pt idx="2035">
                  <c:v>226.24</c:v>
                </c:pt>
                <c:pt idx="2036">
                  <c:v>226.42</c:v>
                </c:pt>
                <c:pt idx="2037">
                  <c:v>226.61</c:v>
                </c:pt>
                <c:pt idx="2038">
                  <c:v>226.8</c:v>
                </c:pt>
                <c:pt idx="2039">
                  <c:v>226.98</c:v>
                </c:pt>
                <c:pt idx="2040">
                  <c:v>227.16</c:v>
                </c:pt>
                <c:pt idx="2041">
                  <c:v>227.35</c:v>
                </c:pt>
                <c:pt idx="2042">
                  <c:v>227.53</c:v>
                </c:pt>
                <c:pt idx="2043">
                  <c:v>227.71</c:v>
                </c:pt>
                <c:pt idx="2044">
                  <c:v>227.89</c:v>
                </c:pt>
                <c:pt idx="2045">
                  <c:v>228.07</c:v>
                </c:pt>
                <c:pt idx="2046">
                  <c:v>228.25</c:v>
                </c:pt>
                <c:pt idx="2047">
                  <c:v>228.43</c:v>
                </c:pt>
                <c:pt idx="2048">
                  <c:v>228.61</c:v>
                </c:pt>
                <c:pt idx="2049">
                  <c:v>228.78</c:v>
                </c:pt>
                <c:pt idx="2050">
                  <c:v>228.96</c:v>
                </c:pt>
                <c:pt idx="2051">
                  <c:v>229.13</c:v>
                </c:pt>
                <c:pt idx="2052">
                  <c:v>229.3</c:v>
                </c:pt>
                <c:pt idx="2053">
                  <c:v>229.48</c:v>
                </c:pt>
                <c:pt idx="2054">
                  <c:v>229.65</c:v>
                </c:pt>
                <c:pt idx="2055">
                  <c:v>229.82</c:v>
                </c:pt>
                <c:pt idx="2056">
                  <c:v>229.99</c:v>
                </c:pt>
                <c:pt idx="2057">
                  <c:v>230.16</c:v>
                </c:pt>
                <c:pt idx="2058">
                  <c:v>230.32</c:v>
                </c:pt>
                <c:pt idx="2059">
                  <c:v>230.49</c:v>
                </c:pt>
                <c:pt idx="2060">
                  <c:v>230.66</c:v>
                </c:pt>
                <c:pt idx="2061">
                  <c:v>230.82</c:v>
                </c:pt>
                <c:pt idx="2062">
                  <c:v>230.99</c:v>
                </c:pt>
                <c:pt idx="2063">
                  <c:v>231.15</c:v>
                </c:pt>
                <c:pt idx="2064">
                  <c:v>231.31</c:v>
                </c:pt>
                <c:pt idx="2065">
                  <c:v>231.48</c:v>
                </c:pt>
                <c:pt idx="2066">
                  <c:v>231.64</c:v>
                </c:pt>
                <c:pt idx="2067">
                  <c:v>231.8</c:v>
                </c:pt>
                <c:pt idx="2068">
                  <c:v>231.96</c:v>
                </c:pt>
                <c:pt idx="2069">
                  <c:v>232.11</c:v>
                </c:pt>
                <c:pt idx="2070">
                  <c:v>232.27</c:v>
                </c:pt>
                <c:pt idx="2071">
                  <c:v>232.43</c:v>
                </c:pt>
                <c:pt idx="2072">
                  <c:v>232.58</c:v>
                </c:pt>
                <c:pt idx="2073">
                  <c:v>232.74</c:v>
                </c:pt>
                <c:pt idx="2074">
                  <c:v>232.89</c:v>
                </c:pt>
                <c:pt idx="2075">
                  <c:v>233.04</c:v>
                </c:pt>
                <c:pt idx="2076">
                  <c:v>233.2</c:v>
                </c:pt>
                <c:pt idx="2077">
                  <c:v>233.35</c:v>
                </c:pt>
                <c:pt idx="2078">
                  <c:v>233.5</c:v>
                </c:pt>
                <c:pt idx="2079">
                  <c:v>233.65</c:v>
                </c:pt>
                <c:pt idx="2080">
                  <c:v>233.8</c:v>
                </c:pt>
                <c:pt idx="2081">
                  <c:v>233.94</c:v>
                </c:pt>
                <c:pt idx="2082">
                  <c:v>234.09</c:v>
                </c:pt>
                <c:pt idx="2083">
                  <c:v>234.23</c:v>
                </c:pt>
                <c:pt idx="2084">
                  <c:v>234.38</c:v>
                </c:pt>
                <c:pt idx="2085">
                  <c:v>234.52</c:v>
                </c:pt>
                <c:pt idx="2086">
                  <c:v>234.67</c:v>
                </c:pt>
                <c:pt idx="2087">
                  <c:v>234.81</c:v>
                </c:pt>
                <c:pt idx="2088">
                  <c:v>234.95</c:v>
                </c:pt>
                <c:pt idx="2089">
                  <c:v>235.09</c:v>
                </c:pt>
                <c:pt idx="2090">
                  <c:v>235.23</c:v>
                </c:pt>
                <c:pt idx="2091">
                  <c:v>235.36</c:v>
                </c:pt>
                <c:pt idx="2092">
                  <c:v>235.5</c:v>
                </c:pt>
                <c:pt idx="2093">
                  <c:v>235.64</c:v>
                </c:pt>
                <c:pt idx="2094">
                  <c:v>235.77</c:v>
                </c:pt>
                <c:pt idx="2095">
                  <c:v>235.91</c:v>
                </c:pt>
                <c:pt idx="2096">
                  <c:v>236.05</c:v>
                </c:pt>
                <c:pt idx="2097">
                  <c:v>236.18</c:v>
                </c:pt>
                <c:pt idx="2098">
                  <c:v>236.31</c:v>
                </c:pt>
                <c:pt idx="2099">
                  <c:v>236.44</c:v>
                </c:pt>
                <c:pt idx="2100">
                  <c:v>236.57</c:v>
                </c:pt>
                <c:pt idx="2101">
                  <c:v>236.7</c:v>
                </c:pt>
                <c:pt idx="2102">
                  <c:v>236.83</c:v>
                </c:pt>
                <c:pt idx="2103">
                  <c:v>236.96</c:v>
                </c:pt>
                <c:pt idx="2104">
                  <c:v>237.08</c:v>
                </c:pt>
                <c:pt idx="2105">
                  <c:v>237.21</c:v>
                </c:pt>
                <c:pt idx="2106">
                  <c:v>237.34</c:v>
                </c:pt>
                <c:pt idx="2107">
                  <c:v>237.46</c:v>
                </c:pt>
                <c:pt idx="2108">
                  <c:v>237.58</c:v>
                </c:pt>
                <c:pt idx="2109">
                  <c:v>237.71</c:v>
                </c:pt>
                <c:pt idx="2110">
                  <c:v>237.83</c:v>
                </c:pt>
                <c:pt idx="2111">
                  <c:v>237.95</c:v>
                </c:pt>
                <c:pt idx="2112">
                  <c:v>238.07</c:v>
                </c:pt>
                <c:pt idx="2113">
                  <c:v>238.19</c:v>
                </c:pt>
                <c:pt idx="2114">
                  <c:v>238.31</c:v>
                </c:pt>
                <c:pt idx="2115">
                  <c:v>238.42</c:v>
                </c:pt>
                <c:pt idx="2116">
                  <c:v>238.54</c:v>
                </c:pt>
                <c:pt idx="2117">
                  <c:v>238.66</c:v>
                </c:pt>
                <c:pt idx="2118">
                  <c:v>238.77</c:v>
                </c:pt>
                <c:pt idx="2119">
                  <c:v>238.89</c:v>
                </c:pt>
                <c:pt idx="2120">
                  <c:v>239</c:v>
                </c:pt>
                <c:pt idx="2121">
                  <c:v>239.11</c:v>
                </c:pt>
                <c:pt idx="2122">
                  <c:v>239.23</c:v>
                </c:pt>
                <c:pt idx="2123">
                  <c:v>239.34</c:v>
                </c:pt>
                <c:pt idx="2124">
                  <c:v>239.45</c:v>
                </c:pt>
                <c:pt idx="2125">
                  <c:v>239.56</c:v>
                </c:pt>
                <c:pt idx="2126">
                  <c:v>239.67</c:v>
                </c:pt>
                <c:pt idx="2127">
                  <c:v>239.78</c:v>
                </c:pt>
                <c:pt idx="2128">
                  <c:v>239.88</c:v>
                </c:pt>
                <c:pt idx="2129">
                  <c:v>239.99</c:v>
                </c:pt>
                <c:pt idx="2130">
                  <c:v>240.1</c:v>
                </c:pt>
                <c:pt idx="2131">
                  <c:v>240.2</c:v>
                </c:pt>
                <c:pt idx="2132">
                  <c:v>240.31</c:v>
                </c:pt>
                <c:pt idx="2133">
                  <c:v>240.41</c:v>
                </c:pt>
                <c:pt idx="2134">
                  <c:v>240.51</c:v>
                </c:pt>
                <c:pt idx="2135">
                  <c:v>240.62</c:v>
                </c:pt>
                <c:pt idx="2136">
                  <c:v>240.72</c:v>
                </c:pt>
                <c:pt idx="2137">
                  <c:v>240.82</c:v>
                </c:pt>
                <c:pt idx="2138">
                  <c:v>240.92</c:v>
                </c:pt>
                <c:pt idx="2139">
                  <c:v>241.02</c:v>
                </c:pt>
                <c:pt idx="2140">
                  <c:v>241.12</c:v>
                </c:pt>
                <c:pt idx="2141">
                  <c:v>241.22</c:v>
                </c:pt>
                <c:pt idx="2142">
                  <c:v>241.32</c:v>
                </c:pt>
                <c:pt idx="2143">
                  <c:v>241.41</c:v>
                </c:pt>
                <c:pt idx="2144">
                  <c:v>241.51</c:v>
                </c:pt>
                <c:pt idx="2145">
                  <c:v>241.61</c:v>
                </c:pt>
                <c:pt idx="2146">
                  <c:v>241.7</c:v>
                </c:pt>
                <c:pt idx="2147">
                  <c:v>241.79</c:v>
                </c:pt>
                <c:pt idx="2148">
                  <c:v>241.89</c:v>
                </c:pt>
                <c:pt idx="2149">
                  <c:v>241.98</c:v>
                </c:pt>
                <c:pt idx="2150">
                  <c:v>242.07</c:v>
                </c:pt>
                <c:pt idx="2151">
                  <c:v>242.16</c:v>
                </c:pt>
                <c:pt idx="2152">
                  <c:v>242.26</c:v>
                </c:pt>
                <c:pt idx="2153">
                  <c:v>242.35</c:v>
                </c:pt>
                <c:pt idx="2154">
                  <c:v>242.44</c:v>
                </c:pt>
                <c:pt idx="2155">
                  <c:v>242.52</c:v>
                </c:pt>
                <c:pt idx="2156">
                  <c:v>242.61</c:v>
                </c:pt>
                <c:pt idx="2157">
                  <c:v>242.7</c:v>
                </c:pt>
                <c:pt idx="2158">
                  <c:v>242.79</c:v>
                </c:pt>
                <c:pt idx="2159">
                  <c:v>242.87</c:v>
                </c:pt>
                <c:pt idx="2160">
                  <c:v>242.96</c:v>
                </c:pt>
                <c:pt idx="2161">
                  <c:v>243.05</c:v>
                </c:pt>
                <c:pt idx="2162">
                  <c:v>243.13</c:v>
                </c:pt>
                <c:pt idx="2163">
                  <c:v>243.21</c:v>
                </c:pt>
                <c:pt idx="2164">
                  <c:v>243.3</c:v>
                </c:pt>
                <c:pt idx="2165">
                  <c:v>243.38</c:v>
                </c:pt>
                <c:pt idx="2166">
                  <c:v>243.46</c:v>
                </c:pt>
                <c:pt idx="2167">
                  <c:v>243.55</c:v>
                </c:pt>
                <c:pt idx="2168">
                  <c:v>243.63</c:v>
                </c:pt>
                <c:pt idx="2169">
                  <c:v>243.71</c:v>
                </c:pt>
                <c:pt idx="2170">
                  <c:v>243.79</c:v>
                </c:pt>
                <c:pt idx="2171">
                  <c:v>243.87</c:v>
                </c:pt>
                <c:pt idx="2172">
                  <c:v>243.94</c:v>
                </c:pt>
                <c:pt idx="2173">
                  <c:v>244.02</c:v>
                </c:pt>
                <c:pt idx="2174">
                  <c:v>244.1</c:v>
                </c:pt>
                <c:pt idx="2175">
                  <c:v>244.18</c:v>
                </c:pt>
                <c:pt idx="2176">
                  <c:v>244.26</c:v>
                </c:pt>
                <c:pt idx="2177">
                  <c:v>244.33</c:v>
                </c:pt>
                <c:pt idx="2178">
                  <c:v>244.41</c:v>
                </c:pt>
                <c:pt idx="2179">
                  <c:v>244.48</c:v>
                </c:pt>
                <c:pt idx="2180">
                  <c:v>244.56</c:v>
                </c:pt>
                <c:pt idx="2181">
                  <c:v>244.63</c:v>
                </c:pt>
                <c:pt idx="2182">
                  <c:v>244.71</c:v>
                </c:pt>
                <c:pt idx="2183">
                  <c:v>244.78</c:v>
                </c:pt>
                <c:pt idx="2184">
                  <c:v>244.85</c:v>
                </c:pt>
                <c:pt idx="2185">
                  <c:v>244.92</c:v>
                </c:pt>
                <c:pt idx="2186">
                  <c:v>245</c:v>
                </c:pt>
                <c:pt idx="2187">
                  <c:v>245.07</c:v>
                </c:pt>
                <c:pt idx="2188">
                  <c:v>245.14</c:v>
                </c:pt>
                <c:pt idx="2189">
                  <c:v>245.21</c:v>
                </c:pt>
                <c:pt idx="2190">
                  <c:v>245.28</c:v>
                </c:pt>
                <c:pt idx="2191">
                  <c:v>245.35</c:v>
                </c:pt>
                <c:pt idx="2192">
                  <c:v>245.42</c:v>
                </c:pt>
                <c:pt idx="2193">
                  <c:v>245.48</c:v>
                </c:pt>
                <c:pt idx="2194">
                  <c:v>245.55</c:v>
                </c:pt>
                <c:pt idx="2195">
                  <c:v>245.62</c:v>
                </c:pt>
                <c:pt idx="2196">
                  <c:v>245.69</c:v>
                </c:pt>
                <c:pt idx="2197">
                  <c:v>245.75</c:v>
                </c:pt>
                <c:pt idx="2198">
                  <c:v>245.82</c:v>
                </c:pt>
                <c:pt idx="2199">
                  <c:v>245.88</c:v>
                </c:pt>
                <c:pt idx="2200">
                  <c:v>245.95</c:v>
                </c:pt>
                <c:pt idx="2201">
                  <c:v>246.01</c:v>
                </c:pt>
                <c:pt idx="2202">
                  <c:v>246.08</c:v>
                </c:pt>
                <c:pt idx="2203">
                  <c:v>246.14</c:v>
                </c:pt>
                <c:pt idx="2204">
                  <c:v>246.2</c:v>
                </c:pt>
                <c:pt idx="2205">
                  <c:v>246.27</c:v>
                </c:pt>
                <c:pt idx="2206">
                  <c:v>246.33</c:v>
                </c:pt>
                <c:pt idx="2207">
                  <c:v>246.39</c:v>
                </c:pt>
                <c:pt idx="2208">
                  <c:v>246.45</c:v>
                </c:pt>
                <c:pt idx="2209">
                  <c:v>246.51</c:v>
                </c:pt>
                <c:pt idx="2210">
                  <c:v>246.57</c:v>
                </c:pt>
                <c:pt idx="2211">
                  <c:v>246.63</c:v>
                </c:pt>
                <c:pt idx="2212">
                  <c:v>246.69</c:v>
                </c:pt>
                <c:pt idx="2213">
                  <c:v>246.75</c:v>
                </c:pt>
                <c:pt idx="2214">
                  <c:v>246.81</c:v>
                </c:pt>
                <c:pt idx="2215">
                  <c:v>246.87</c:v>
                </c:pt>
                <c:pt idx="2216">
                  <c:v>246.92</c:v>
                </c:pt>
                <c:pt idx="2217">
                  <c:v>246.98</c:v>
                </c:pt>
                <c:pt idx="2218">
                  <c:v>247.04</c:v>
                </c:pt>
                <c:pt idx="2219">
                  <c:v>247.1</c:v>
                </c:pt>
                <c:pt idx="2220">
                  <c:v>247.15</c:v>
                </c:pt>
                <c:pt idx="2221">
                  <c:v>247.21</c:v>
                </c:pt>
                <c:pt idx="2222">
                  <c:v>247.26</c:v>
                </c:pt>
                <c:pt idx="2223">
                  <c:v>247.32</c:v>
                </c:pt>
                <c:pt idx="2224">
                  <c:v>247.37</c:v>
                </c:pt>
              </c:numCache>
            </c:numRef>
          </c:yVal>
          <c:smooth val="1"/>
        </c:ser>
        <c:ser>
          <c:idx val="2"/>
          <c:order val="2"/>
          <c:tx>
            <c:v>EPS1</c:v>
          </c:tx>
          <c:spPr>
            <a:ln w="25400">
              <a:solidFill>
                <a:schemeClr val="accent2"/>
              </a:solidFill>
            </a:ln>
          </c:spPr>
          <c:marker>
            <c:symbol val="none"/>
          </c:marker>
          <c:xVal>
            <c:numRef>
              <c:f>grafica_tem_tiempo!$B$2:$B$2226</c:f>
              <c:numCache>
                <c:formatCode>General</c:formatCode>
                <c:ptCount val="2225"/>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pt idx="972">
                  <c:v>9720</c:v>
                </c:pt>
                <c:pt idx="973">
                  <c:v>9730</c:v>
                </c:pt>
                <c:pt idx="974">
                  <c:v>9740</c:v>
                </c:pt>
                <c:pt idx="975">
                  <c:v>9750</c:v>
                </c:pt>
                <c:pt idx="976">
                  <c:v>9760</c:v>
                </c:pt>
                <c:pt idx="977">
                  <c:v>9770</c:v>
                </c:pt>
                <c:pt idx="978">
                  <c:v>9780</c:v>
                </c:pt>
                <c:pt idx="979">
                  <c:v>9790</c:v>
                </c:pt>
                <c:pt idx="980">
                  <c:v>9800</c:v>
                </c:pt>
                <c:pt idx="981">
                  <c:v>9810</c:v>
                </c:pt>
                <c:pt idx="982">
                  <c:v>9820</c:v>
                </c:pt>
                <c:pt idx="983">
                  <c:v>9830</c:v>
                </c:pt>
                <c:pt idx="984">
                  <c:v>9840</c:v>
                </c:pt>
                <c:pt idx="985">
                  <c:v>9850</c:v>
                </c:pt>
                <c:pt idx="986">
                  <c:v>9860</c:v>
                </c:pt>
                <c:pt idx="987">
                  <c:v>9870</c:v>
                </c:pt>
                <c:pt idx="988">
                  <c:v>9880</c:v>
                </c:pt>
                <c:pt idx="989">
                  <c:v>9890</c:v>
                </c:pt>
                <c:pt idx="990">
                  <c:v>9900</c:v>
                </c:pt>
                <c:pt idx="991">
                  <c:v>9910</c:v>
                </c:pt>
                <c:pt idx="992">
                  <c:v>9920</c:v>
                </c:pt>
                <c:pt idx="993">
                  <c:v>9930</c:v>
                </c:pt>
                <c:pt idx="994">
                  <c:v>9940</c:v>
                </c:pt>
                <c:pt idx="995">
                  <c:v>9950</c:v>
                </c:pt>
                <c:pt idx="996">
                  <c:v>9960</c:v>
                </c:pt>
                <c:pt idx="997">
                  <c:v>9970</c:v>
                </c:pt>
                <c:pt idx="998">
                  <c:v>9980</c:v>
                </c:pt>
                <c:pt idx="999">
                  <c:v>9990</c:v>
                </c:pt>
                <c:pt idx="1000">
                  <c:v>10000</c:v>
                </c:pt>
                <c:pt idx="1001">
                  <c:v>10010</c:v>
                </c:pt>
                <c:pt idx="1002">
                  <c:v>10020</c:v>
                </c:pt>
                <c:pt idx="1003">
                  <c:v>10030</c:v>
                </c:pt>
                <c:pt idx="1004">
                  <c:v>10040</c:v>
                </c:pt>
                <c:pt idx="1005">
                  <c:v>10050</c:v>
                </c:pt>
                <c:pt idx="1006">
                  <c:v>10060</c:v>
                </c:pt>
                <c:pt idx="1007">
                  <c:v>10070</c:v>
                </c:pt>
                <c:pt idx="1008">
                  <c:v>10080</c:v>
                </c:pt>
                <c:pt idx="1009">
                  <c:v>10090</c:v>
                </c:pt>
                <c:pt idx="1010">
                  <c:v>10100</c:v>
                </c:pt>
                <c:pt idx="1011">
                  <c:v>10110</c:v>
                </c:pt>
                <c:pt idx="1012">
                  <c:v>10120</c:v>
                </c:pt>
                <c:pt idx="1013">
                  <c:v>10130</c:v>
                </c:pt>
                <c:pt idx="1014">
                  <c:v>10140</c:v>
                </c:pt>
                <c:pt idx="1015">
                  <c:v>10150</c:v>
                </c:pt>
                <c:pt idx="1016">
                  <c:v>10160</c:v>
                </c:pt>
                <c:pt idx="1017">
                  <c:v>10170</c:v>
                </c:pt>
                <c:pt idx="1018">
                  <c:v>10180</c:v>
                </c:pt>
                <c:pt idx="1019">
                  <c:v>10190</c:v>
                </c:pt>
                <c:pt idx="1020">
                  <c:v>10200</c:v>
                </c:pt>
                <c:pt idx="1021">
                  <c:v>10210</c:v>
                </c:pt>
                <c:pt idx="1022">
                  <c:v>10220</c:v>
                </c:pt>
                <c:pt idx="1023">
                  <c:v>10230</c:v>
                </c:pt>
                <c:pt idx="1024">
                  <c:v>10240</c:v>
                </c:pt>
                <c:pt idx="1025">
                  <c:v>10250</c:v>
                </c:pt>
                <c:pt idx="1026">
                  <c:v>10260</c:v>
                </c:pt>
                <c:pt idx="1027">
                  <c:v>10270</c:v>
                </c:pt>
                <c:pt idx="1028">
                  <c:v>10280</c:v>
                </c:pt>
                <c:pt idx="1029">
                  <c:v>10290</c:v>
                </c:pt>
                <c:pt idx="1030">
                  <c:v>10300</c:v>
                </c:pt>
                <c:pt idx="1031">
                  <c:v>10310</c:v>
                </c:pt>
                <c:pt idx="1032">
                  <c:v>10320</c:v>
                </c:pt>
                <c:pt idx="1033">
                  <c:v>10330</c:v>
                </c:pt>
                <c:pt idx="1034">
                  <c:v>10340</c:v>
                </c:pt>
                <c:pt idx="1035">
                  <c:v>10350</c:v>
                </c:pt>
                <c:pt idx="1036">
                  <c:v>10360</c:v>
                </c:pt>
                <c:pt idx="1037">
                  <c:v>10370</c:v>
                </c:pt>
                <c:pt idx="1038">
                  <c:v>10380</c:v>
                </c:pt>
                <c:pt idx="1039">
                  <c:v>10390</c:v>
                </c:pt>
                <c:pt idx="1040">
                  <c:v>10400</c:v>
                </c:pt>
                <c:pt idx="1041">
                  <c:v>10410</c:v>
                </c:pt>
                <c:pt idx="1042">
                  <c:v>10420</c:v>
                </c:pt>
                <c:pt idx="1043">
                  <c:v>10430</c:v>
                </c:pt>
                <c:pt idx="1044">
                  <c:v>10440</c:v>
                </c:pt>
                <c:pt idx="1045">
                  <c:v>10450</c:v>
                </c:pt>
                <c:pt idx="1046">
                  <c:v>10460</c:v>
                </c:pt>
                <c:pt idx="1047">
                  <c:v>10470</c:v>
                </c:pt>
                <c:pt idx="1048">
                  <c:v>10480</c:v>
                </c:pt>
                <c:pt idx="1049">
                  <c:v>10490</c:v>
                </c:pt>
                <c:pt idx="1050">
                  <c:v>10500</c:v>
                </c:pt>
                <c:pt idx="1051">
                  <c:v>10510</c:v>
                </c:pt>
                <c:pt idx="1052">
                  <c:v>10520</c:v>
                </c:pt>
                <c:pt idx="1053">
                  <c:v>10530</c:v>
                </c:pt>
                <c:pt idx="1054">
                  <c:v>10540</c:v>
                </c:pt>
                <c:pt idx="1055">
                  <c:v>10550</c:v>
                </c:pt>
                <c:pt idx="1056">
                  <c:v>10560</c:v>
                </c:pt>
                <c:pt idx="1057">
                  <c:v>10570</c:v>
                </c:pt>
                <c:pt idx="1058">
                  <c:v>10580</c:v>
                </c:pt>
                <c:pt idx="1059">
                  <c:v>10590</c:v>
                </c:pt>
                <c:pt idx="1060">
                  <c:v>10600</c:v>
                </c:pt>
                <c:pt idx="1061">
                  <c:v>10610</c:v>
                </c:pt>
                <c:pt idx="1062">
                  <c:v>10620</c:v>
                </c:pt>
                <c:pt idx="1063">
                  <c:v>10630</c:v>
                </c:pt>
                <c:pt idx="1064">
                  <c:v>10640</c:v>
                </c:pt>
                <c:pt idx="1065">
                  <c:v>10650</c:v>
                </c:pt>
                <c:pt idx="1066">
                  <c:v>10660</c:v>
                </c:pt>
                <c:pt idx="1067">
                  <c:v>10670</c:v>
                </c:pt>
                <c:pt idx="1068">
                  <c:v>10680</c:v>
                </c:pt>
                <c:pt idx="1069">
                  <c:v>10690</c:v>
                </c:pt>
                <c:pt idx="1070">
                  <c:v>10700</c:v>
                </c:pt>
                <c:pt idx="1071">
                  <c:v>10710</c:v>
                </c:pt>
                <c:pt idx="1072">
                  <c:v>10720</c:v>
                </c:pt>
                <c:pt idx="1073">
                  <c:v>10730</c:v>
                </c:pt>
                <c:pt idx="1074">
                  <c:v>10740</c:v>
                </c:pt>
                <c:pt idx="1075">
                  <c:v>10750</c:v>
                </c:pt>
                <c:pt idx="1076">
                  <c:v>10760</c:v>
                </c:pt>
                <c:pt idx="1077">
                  <c:v>10770</c:v>
                </c:pt>
                <c:pt idx="1078">
                  <c:v>10780</c:v>
                </c:pt>
                <c:pt idx="1079">
                  <c:v>10790</c:v>
                </c:pt>
                <c:pt idx="1080">
                  <c:v>10800</c:v>
                </c:pt>
                <c:pt idx="1081">
                  <c:v>10810</c:v>
                </c:pt>
                <c:pt idx="1082">
                  <c:v>10820</c:v>
                </c:pt>
                <c:pt idx="1083">
                  <c:v>10830</c:v>
                </c:pt>
                <c:pt idx="1084">
                  <c:v>10840</c:v>
                </c:pt>
                <c:pt idx="1085">
                  <c:v>10850</c:v>
                </c:pt>
                <c:pt idx="1086">
                  <c:v>10860</c:v>
                </c:pt>
                <c:pt idx="1087">
                  <c:v>10870</c:v>
                </c:pt>
                <c:pt idx="1088">
                  <c:v>10880</c:v>
                </c:pt>
                <c:pt idx="1089">
                  <c:v>10890</c:v>
                </c:pt>
                <c:pt idx="1090">
                  <c:v>10900</c:v>
                </c:pt>
                <c:pt idx="1091">
                  <c:v>10910</c:v>
                </c:pt>
                <c:pt idx="1092">
                  <c:v>10920</c:v>
                </c:pt>
                <c:pt idx="1093">
                  <c:v>10930</c:v>
                </c:pt>
                <c:pt idx="1094">
                  <c:v>10940</c:v>
                </c:pt>
                <c:pt idx="1095">
                  <c:v>10950</c:v>
                </c:pt>
                <c:pt idx="1096">
                  <c:v>10960</c:v>
                </c:pt>
                <c:pt idx="1097">
                  <c:v>10970</c:v>
                </c:pt>
                <c:pt idx="1098">
                  <c:v>10980</c:v>
                </c:pt>
                <c:pt idx="1099">
                  <c:v>10990</c:v>
                </c:pt>
                <c:pt idx="1100">
                  <c:v>11000</c:v>
                </c:pt>
                <c:pt idx="1101">
                  <c:v>11010</c:v>
                </c:pt>
                <c:pt idx="1102">
                  <c:v>11020</c:v>
                </c:pt>
                <c:pt idx="1103">
                  <c:v>11030</c:v>
                </c:pt>
                <c:pt idx="1104">
                  <c:v>11040</c:v>
                </c:pt>
                <c:pt idx="1105">
                  <c:v>11050</c:v>
                </c:pt>
                <c:pt idx="1106">
                  <c:v>11060</c:v>
                </c:pt>
                <c:pt idx="1107">
                  <c:v>11070</c:v>
                </c:pt>
                <c:pt idx="1108">
                  <c:v>11080</c:v>
                </c:pt>
                <c:pt idx="1109">
                  <c:v>11090</c:v>
                </c:pt>
                <c:pt idx="1110">
                  <c:v>11100</c:v>
                </c:pt>
                <c:pt idx="1111">
                  <c:v>11110</c:v>
                </c:pt>
                <c:pt idx="1112">
                  <c:v>11120</c:v>
                </c:pt>
                <c:pt idx="1113">
                  <c:v>11130</c:v>
                </c:pt>
                <c:pt idx="1114">
                  <c:v>11140</c:v>
                </c:pt>
                <c:pt idx="1115">
                  <c:v>11150</c:v>
                </c:pt>
                <c:pt idx="1116">
                  <c:v>11160</c:v>
                </c:pt>
                <c:pt idx="1117">
                  <c:v>11170</c:v>
                </c:pt>
                <c:pt idx="1118">
                  <c:v>11180</c:v>
                </c:pt>
                <c:pt idx="1119">
                  <c:v>11190</c:v>
                </c:pt>
                <c:pt idx="1120">
                  <c:v>11200</c:v>
                </c:pt>
                <c:pt idx="1121">
                  <c:v>11210</c:v>
                </c:pt>
                <c:pt idx="1122">
                  <c:v>11220</c:v>
                </c:pt>
                <c:pt idx="1123">
                  <c:v>11230</c:v>
                </c:pt>
                <c:pt idx="1124">
                  <c:v>11240</c:v>
                </c:pt>
                <c:pt idx="1125">
                  <c:v>11250</c:v>
                </c:pt>
                <c:pt idx="1126">
                  <c:v>11260</c:v>
                </c:pt>
                <c:pt idx="1127">
                  <c:v>11270</c:v>
                </c:pt>
                <c:pt idx="1128">
                  <c:v>11280</c:v>
                </c:pt>
                <c:pt idx="1129">
                  <c:v>11290</c:v>
                </c:pt>
                <c:pt idx="1130">
                  <c:v>11300</c:v>
                </c:pt>
                <c:pt idx="1131">
                  <c:v>11310</c:v>
                </c:pt>
                <c:pt idx="1132">
                  <c:v>11320</c:v>
                </c:pt>
                <c:pt idx="1133">
                  <c:v>11330</c:v>
                </c:pt>
                <c:pt idx="1134">
                  <c:v>11340</c:v>
                </c:pt>
                <c:pt idx="1135">
                  <c:v>11350</c:v>
                </c:pt>
                <c:pt idx="1136">
                  <c:v>11360</c:v>
                </c:pt>
                <c:pt idx="1137">
                  <c:v>11370</c:v>
                </c:pt>
                <c:pt idx="1138">
                  <c:v>11380</c:v>
                </c:pt>
                <c:pt idx="1139">
                  <c:v>11390</c:v>
                </c:pt>
                <c:pt idx="1140">
                  <c:v>11400</c:v>
                </c:pt>
                <c:pt idx="1141">
                  <c:v>11410</c:v>
                </c:pt>
                <c:pt idx="1142">
                  <c:v>11420</c:v>
                </c:pt>
                <c:pt idx="1143">
                  <c:v>11430</c:v>
                </c:pt>
                <c:pt idx="1144">
                  <c:v>11440</c:v>
                </c:pt>
                <c:pt idx="1145">
                  <c:v>11450</c:v>
                </c:pt>
                <c:pt idx="1146">
                  <c:v>11460</c:v>
                </c:pt>
                <c:pt idx="1147">
                  <c:v>11470</c:v>
                </c:pt>
                <c:pt idx="1148">
                  <c:v>11480</c:v>
                </c:pt>
                <c:pt idx="1149">
                  <c:v>11490</c:v>
                </c:pt>
                <c:pt idx="1150">
                  <c:v>11500</c:v>
                </c:pt>
                <c:pt idx="1151">
                  <c:v>11510</c:v>
                </c:pt>
                <c:pt idx="1152">
                  <c:v>11520</c:v>
                </c:pt>
                <c:pt idx="1153">
                  <c:v>11530</c:v>
                </c:pt>
                <c:pt idx="1154">
                  <c:v>11540</c:v>
                </c:pt>
                <c:pt idx="1155">
                  <c:v>11550</c:v>
                </c:pt>
                <c:pt idx="1156">
                  <c:v>11560</c:v>
                </c:pt>
                <c:pt idx="1157">
                  <c:v>11570</c:v>
                </c:pt>
                <c:pt idx="1158">
                  <c:v>11580</c:v>
                </c:pt>
                <c:pt idx="1159">
                  <c:v>11590</c:v>
                </c:pt>
                <c:pt idx="1160">
                  <c:v>11600</c:v>
                </c:pt>
                <c:pt idx="1161">
                  <c:v>11610</c:v>
                </c:pt>
                <c:pt idx="1162">
                  <c:v>11620</c:v>
                </c:pt>
                <c:pt idx="1163">
                  <c:v>11630</c:v>
                </c:pt>
                <c:pt idx="1164">
                  <c:v>11640</c:v>
                </c:pt>
                <c:pt idx="1165">
                  <c:v>11650</c:v>
                </c:pt>
                <c:pt idx="1166">
                  <c:v>11660</c:v>
                </c:pt>
                <c:pt idx="1167">
                  <c:v>11670</c:v>
                </c:pt>
                <c:pt idx="1168">
                  <c:v>11680</c:v>
                </c:pt>
                <c:pt idx="1169">
                  <c:v>11690</c:v>
                </c:pt>
                <c:pt idx="1170">
                  <c:v>11700</c:v>
                </c:pt>
                <c:pt idx="1171">
                  <c:v>11710</c:v>
                </c:pt>
                <c:pt idx="1172">
                  <c:v>11720</c:v>
                </c:pt>
                <c:pt idx="1173">
                  <c:v>11730</c:v>
                </c:pt>
                <c:pt idx="1174">
                  <c:v>11740</c:v>
                </c:pt>
                <c:pt idx="1175">
                  <c:v>11750</c:v>
                </c:pt>
                <c:pt idx="1176">
                  <c:v>11760</c:v>
                </c:pt>
                <c:pt idx="1177">
                  <c:v>11770</c:v>
                </c:pt>
                <c:pt idx="1178">
                  <c:v>11780</c:v>
                </c:pt>
                <c:pt idx="1179">
                  <c:v>11790</c:v>
                </c:pt>
                <c:pt idx="1180">
                  <c:v>11800</c:v>
                </c:pt>
                <c:pt idx="1181">
                  <c:v>11810</c:v>
                </c:pt>
                <c:pt idx="1182">
                  <c:v>11820</c:v>
                </c:pt>
                <c:pt idx="1183">
                  <c:v>11830</c:v>
                </c:pt>
                <c:pt idx="1184">
                  <c:v>11840</c:v>
                </c:pt>
                <c:pt idx="1185">
                  <c:v>11850</c:v>
                </c:pt>
                <c:pt idx="1186">
                  <c:v>11860</c:v>
                </c:pt>
                <c:pt idx="1187">
                  <c:v>11870</c:v>
                </c:pt>
                <c:pt idx="1188">
                  <c:v>11880</c:v>
                </c:pt>
                <c:pt idx="1189">
                  <c:v>11890</c:v>
                </c:pt>
                <c:pt idx="1190">
                  <c:v>11900</c:v>
                </c:pt>
                <c:pt idx="1191">
                  <c:v>11910</c:v>
                </c:pt>
                <c:pt idx="1192">
                  <c:v>11920</c:v>
                </c:pt>
                <c:pt idx="1193">
                  <c:v>11930</c:v>
                </c:pt>
                <c:pt idx="1194">
                  <c:v>11940</c:v>
                </c:pt>
                <c:pt idx="1195">
                  <c:v>11950</c:v>
                </c:pt>
                <c:pt idx="1196">
                  <c:v>11960</c:v>
                </c:pt>
                <c:pt idx="1197">
                  <c:v>11970</c:v>
                </c:pt>
                <c:pt idx="1198">
                  <c:v>11980</c:v>
                </c:pt>
                <c:pt idx="1199">
                  <c:v>11990</c:v>
                </c:pt>
                <c:pt idx="1200">
                  <c:v>12000</c:v>
                </c:pt>
                <c:pt idx="1201">
                  <c:v>12010</c:v>
                </c:pt>
                <c:pt idx="1202">
                  <c:v>12020</c:v>
                </c:pt>
                <c:pt idx="1203">
                  <c:v>12030</c:v>
                </c:pt>
                <c:pt idx="1204">
                  <c:v>12040</c:v>
                </c:pt>
                <c:pt idx="1205">
                  <c:v>12050</c:v>
                </c:pt>
                <c:pt idx="1206">
                  <c:v>12060</c:v>
                </c:pt>
                <c:pt idx="1207">
                  <c:v>12070</c:v>
                </c:pt>
                <c:pt idx="1208">
                  <c:v>12080</c:v>
                </c:pt>
                <c:pt idx="1209">
                  <c:v>12090</c:v>
                </c:pt>
                <c:pt idx="1210">
                  <c:v>12100</c:v>
                </c:pt>
                <c:pt idx="1211">
                  <c:v>12110</c:v>
                </c:pt>
                <c:pt idx="1212">
                  <c:v>12120</c:v>
                </c:pt>
                <c:pt idx="1213">
                  <c:v>12130</c:v>
                </c:pt>
                <c:pt idx="1214">
                  <c:v>12140</c:v>
                </c:pt>
                <c:pt idx="1215">
                  <c:v>12150</c:v>
                </c:pt>
                <c:pt idx="1216">
                  <c:v>12160</c:v>
                </c:pt>
                <c:pt idx="1217">
                  <c:v>12170</c:v>
                </c:pt>
                <c:pt idx="1218">
                  <c:v>12180</c:v>
                </c:pt>
                <c:pt idx="1219">
                  <c:v>12190</c:v>
                </c:pt>
                <c:pt idx="1220">
                  <c:v>12200</c:v>
                </c:pt>
                <c:pt idx="1221">
                  <c:v>12210</c:v>
                </c:pt>
                <c:pt idx="1222">
                  <c:v>12220</c:v>
                </c:pt>
                <c:pt idx="1223">
                  <c:v>12230</c:v>
                </c:pt>
                <c:pt idx="1224">
                  <c:v>12240</c:v>
                </c:pt>
                <c:pt idx="1225">
                  <c:v>12250</c:v>
                </c:pt>
                <c:pt idx="1226">
                  <c:v>12260</c:v>
                </c:pt>
                <c:pt idx="1227">
                  <c:v>12270</c:v>
                </c:pt>
                <c:pt idx="1228">
                  <c:v>12280</c:v>
                </c:pt>
                <c:pt idx="1229">
                  <c:v>12290</c:v>
                </c:pt>
                <c:pt idx="1230">
                  <c:v>12300</c:v>
                </c:pt>
                <c:pt idx="1231">
                  <c:v>12310</c:v>
                </c:pt>
                <c:pt idx="1232">
                  <c:v>12320</c:v>
                </c:pt>
                <c:pt idx="1233">
                  <c:v>12330</c:v>
                </c:pt>
                <c:pt idx="1234">
                  <c:v>12340</c:v>
                </c:pt>
                <c:pt idx="1235">
                  <c:v>12350</c:v>
                </c:pt>
                <c:pt idx="1236">
                  <c:v>12360</c:v>
                </c:pt>
                <c:pt idx="1237">
                  <c:v>12370</c:v>
                </c:pt>
                <c:pt idx="1238">
                  <c:v>12380</c:v>
                </c:pt>
                <c:pt idx="1239">
                  <c:v>12390</c:v>
                </c:pt>
                <c:pt idx="1240">
                  <c:v>12400</c:v>
                </c:pt>
                <c:pt idx="1241">
                  <c:v>12410</c:v>
                </c:pt>
                <c:pt idx="1242">
                  <c:v>12420</c:v>
                </c:pt>
                <c:pt idx="1243">
                  <c:v>12430</c:v>
                </c:pt>
                <c:pt idx="1244">
                  <c:v>12440</c:v>
                </c:pt>
                <c:pt idx="1245">
                  <c:v>12450</c:v>
                </c:pt>
                <c:pt idx="1246">
                  <c:v>12460</c:v>
                </c:pt>
                <c:pt idx="1247">
                  <c:v>12470</c:v>
                </c:pt>
                <c:pt idx="1248">
                  <c:v>12480</c:v>
                </c:pt>
                <c:pt idx="1249">
                  <c:v>12490</c:v>
                </c:pt>
                <c:pt idx="1250">
                  <c:v>12500</c:v>
                </c:pt>
                <c:pt idx="1251">
                  <c:v>12510</c:v>
                </c:pt>
                <c:pt idx="1252">
                  <c:v>12520</c:v>
                </c:pt>
                <c:pt idx="1253">
                  <c:v>12530</c:v>
                </c:pt>
                <c:pt idx="1254">
                  <c:v>12540</c:v>
                </c:pt>
                <c:pt idx="1255">
                  <c:v>12550</c:v>
                </c:pt>
                <c:pt idx="1256">
                  <c:v>12560</c:v>
                </c:pt>
                <c:pt idx="1257">
                  <c:v>12570</c:v>
                </c:pt>
                <c:pt idx="1258">
                  <c:v>12580</c:v>
                </c:pt>
                <c:pt idx="1259">
                  <c:v>12590</c:v>
                </c:pt>
                <c:pt idx="1260">
                  <c:v>12600</c:v>
                </c:pt>
                <c:pt idx="1261">
                  <c:v>12610</c:v>
                </c:pt>
                <c:pt idx="1262">
                  <c:v>12620</c:v>
                </c:pt>
                <c:pt idx="1263">
                  <c:v>12630</c:v>
                </c:pt>
                <c:pt idx="1264">
                  <c:v>12640</c:v>
                </c:pt>
                <c:pt idx="1265">
                  <c:v>12650</c:v>
                </c:pt>
                <c:pt idx="1266">
                  <c:v>12660</c:v>
                </c:pt>
                <c:pt idx="1267">
                  <c:v>12670</c:v>
                </c:pt>
                <c:pt idx="1268">
                  <c:v>12680</c:v>
                </c:pt>
                <c:pt idx="1269">
                  <c:v>12690</c:v>
                </c:pt>
                <c:pt idx="1270">
                  <c:v>12700</c:v>
                </c:pt>
                <c:pt idx="1271">
                  <c:v>12710</c:v>
                </c:pt>
                <c:pt idx="1272">
                  <c:v>12720</c:v>
                </c:pt>
                <c:pt idx="1273">
                  <c:v>12730</c:v>
                </c:pt>
                <c:pt idx="1274">
                  <c:v>12740</c:v>
                </c:pt>
                <c:pt idx="1275">
                  <c:v>12750</c:v>
                </c:pt>
                <c:pt idx="1276">
                  <c:v>12760</c:v>
                </c:pt>
                <c:pt idx="1277">
                  <c:v>12770</c:v>
                </c:pt>
                <c:pt idx="1278">
                  <c:v>12780</c:v>
                </c:pt>
                <c:pt idx="1279">
                  <c:v>12790</c:v>
                </c:pt>
                <c:pt idx="1280">
                  <c:v>12800</c:v>
                </c:pt>
                <c:pt idx="1281">
                  <c:v>12810</c:v>
                </c:pt>
                <c:pt idx="1282">
                  <c:v>12820</c:v>
                </c:pt>
                <c:pt idx="1283">
                  <c:v>12830</c:v>
                </c:pt>
                <c:pt idx="1284">
                  <c:v>12840</c:v>
                </c:pt>
                <c:pt idx="1285">
                  <c:v>12850</c:v>
                </c:pt>
                <c:pt idx="1286">
                  <c:v>12860</c:v>
                </c:pt>
                <c:pt idx="1287">
                  <c:v>12870</c:v>
                </c:pt>
                <c:pt idx="1288">
                  <c:v>12880</c:v>
                </c:pt>
                <c:pt idx="1289">
                  <c:v>12890</c:v>
                </c:pt>
                <c:pt idx="1290">
                  <c:v>12900</c:v>
                </c:pt>
                <c:pt idx="1291">
                  <c:v>12910</c:v>
                </c:pt>
                <c:pt idx="1292">
                  <c:v>12920</c:v>
                </c:pt>
                <c:pt idx="1293">
                  <c:v>12930</c:v>
                </c:pt>
                <c:pt idx="1294">
                  <c:v>12940</c:v>
                </c:pt>
                <c:pt idx="1295">
                  <c:v>12950</c:v>
                </c:pt>
                <c:pt idx="1296">
                  <c:v>12960</c:v>
                </c:pt>
                <c:pt idx="1297">
                  <c:v>12970</c:v>
                </c:pt>
                <c:pt idx="1298">
                  <c:v>12980</c:v>
                </c:pt>
                <c:pt idx="1299">
                  <c:v>12990</c:v>
                </c:pt>
                <c:pt idx="1300">
                  <c:v>13000</c:v>
                </c:pt>
                <c:pt idx="1301">
                  <c:v>13010</c:v>
                </c:pt>
                <c:pt idx="1302">
                  <c:v>13020</c:v>
                </c:pt>
                <c:pt idx="1303">
                  <c:v>13030</c:v>
                </c:pt>
                <c:pt idx="1304">
                  <c:v>13040</c:v>
                </c:pt>
                <c:pt idx="1305">
                  <c:v>13050</c:v>
                </c:pt>
                <c:pt idx="1306">
                  <c:v>13060</c:v>
                </c:pt>
                <c:pt idx="1307">
                  <c:v>13070</c:v>
                </c:pt>
                <c:pt idx="1308">
                  <c:v>13080</c:v>
                </c:pt>
                <c:pt idx="1309">
                  <c:v>13090</c:v>
                </c:pt>
                <c:pt idx="1310">
                  <c:v>13100</c:v>
                </c:pt>
                <c:pt idx="1311">
                  <c:v>13110</c:v>
                </c:pt>
                <c:pt idx="1312">
                  <c:v>13120</c:v>
                </c:pt>
                <c:pt idx="1313">
                  <c:v>13130</c:v>
                </c:pt>
                <c:pt idx="1314">
                  <c:v>13140</c:v>
                </c:pt>
                <c:pt idx="1315">
                  <c:v>13150</c:v>
                </c:pt>
                <c:pt idx="1316">
                  <c:v>13160</c:v>
                </c:pt>
                <c:pt idx="1317">
                  <c:v>13170</c:v>
                </c:pt>
                <c:pt idx="1318">
                  <c:v>13180</c:v>
                </c:pt>
                <c:pt idx="1319">
                  <c:v>13190</c:v>
                </c:pt>
                <c:pt idx="1320">
                  <c:v>13200</c:v>
                </c:pt>
                <c:pt idx="1321">
                  <c:v>13210</c:v>
                </c:pt>
                <c:pt idx="1322">
                  <c:v>13220</c:v>
                </c:pt>
                <c:pt idx="1323">
                  <c:v>13230</c:v>
                </c:pt>
                <c:pt idx="1324">
                  <c:v>13240</c:v>
                </c:pt>
                <c:pt idx="1325">
                  <c:v>13250</c:v>
                </c:pt>
                <c:pt idx="1326">
                  <c:v>13260</c:v>
                </c:pt>
                <c:pt idx="1327">
                  <c:v>13270</c:v>
                </c:pt>
                <c:pt idx="1328">
                  <c:v>13280</c:v>
                </c:pt>
                <c:pt idx="1329">
                  <c:v>13290</c:v>
                </c:pt>
                <c:pt idx="1330">
                  <c:v>13300</c:v>
                </c:pt>
                <c:pt idx="1331">
                  <c:v>13310</c:v>
                </c:pt>
                <c:pt idx="1332">
                  <c:v>13320</c:v>
                </c:pt>
                <c:pt idx="1333">
                  <c:v>13330</c:v>
                </c:pt>
                <c:pt idx="1334">
                  <c:v>13340</c:v>
                </c:pt>
                <c:pt idx="1335">
                  <c:v>13350</c:v>
                </c:pt>
                <c:pt idx="1336">
                  <c:v>13360</c:v>
                </c:pt>
                <c:pt idx="1337">
                  <c:v>13370</c:v>
                </c:pt>
                <c:pt idx="1338">
                  <c:v>13380</c:v>
                </c:pt>
                <c:pt idx="1339">
                  <c:v>13390</c:v>
                </c:pt>
                <c:pt idx="1340">
                  <c:v>13400</c:v>
                </c:pt>
                <c:pt idx="1341">
                  <c:v>13410</c:v>
                </c:pt>
                <c:pt idx="1342">
                  <c:v>13420</c:v>
                </c:pt>
                <c:pt idx="1343">
                  <c:v>13430</c:v>
                </c:pt>
                <c:pt idx="1344">
                  <c:v>13440</c:v>
                </c:pt>
                <c:pt idx="1345">
                  <c:v>13450</c:v>
                </c:pt>
                <c:pt idx="1346">
                  <c:v>13460</c:v>
                </c:pt>
                <c:pt idx="1347">
                  <c:v>13470</c:v>
                </c:pt>
                <c:pt idx="1348">
                  <c:v>13480</c:v>
                </c:pt>
                <c:pt idx="1349">
                  <c:v>13490</c:v>
                </c:pt>
                <c:pt idx="1350">
                  <c:v>13500</c:v>
                </c:pt>
                <c:pt idx="1351">
                  <c:v>13510</c:v>
                </c:pt>
                <c:pt idx="1352">
                  <c:v>13520</c:v>
                </c:pt>
                <c:pt idx="1353">
                  <c:v>13530</c:v>
                </c:pt>
                <c:pt idx="1354">
                  <c:v>13540</c:v>
                </c:pt>
                <c:pt idx="1355">
                  <c:v>13550</c:v>
                </c:pt>
                <c:pt idx="1356">
                  <c:v>13560</c:v>
                </c:pt>
                <c:pt idx="1357">
                  <c:v>13570</c:v>
                </c:pt>
                <c:pt idx="1358">
                  <c:v>13580</c:v>
                </c:pt>
                <c:pt idx="1359">
                  <c:v>13590</c:v>
                </c:pt>
                <c:pt idx="1360">
                  <c:v>13600</c:v>
                </c:pt>
                <c:pt idx="1361">
                  <c:v>13610</c:v>
                </c:pt>
                <c:pt idx="1362">
                  <c:v>13620</c:v>
                </c:pt>
                <c:pt idx="1363">
                  <c:v>13630</c:v>
                </c:pt>
                <c:pt idx="1364">
                  <c:v>13640</c:v>
                </c:pt>
                <c:pt idx="1365">
                  <c:v>13650</c:v>
                </c:pt>
                <c:pt idx="1366">
                  <c:v>13660</c:v>
                </c:pt>
                <c:pt idx="1367">
                  <c:v>13670</c:v>
                </c:pt>
                <c:pt idx="1368">
                  <c:v>13680</c:v>
                </c:pt>
                <c:pt idx="1369">
                  <c:v>13690</c:v>
                </c:pt>
                <c:pt idx="1370">
                  <c:v>13700</c:v>
                </c:pt>
                <c:pt idx="1371">
                  <c:v>13710</c:v>
                </c:pt>
                <c:pt idx="1372">
                  <c:v>13720</c:v>
                </c:pt>
                <c:pt idx="1373">
                  <c:v>13730</c:v>
                </c:pt>
                <c:pt idx="1374">
                  <c:v>13740</c:v>
                </c:pt>
                <c:pt idx="1375">
                  <c:v>13750</c:v>
                </c:pt>
                <c:pt idx="1376">
                  <c:v>13760</c:v>
                </c:pt>
                <c:pt idx="1377">
                  <c:v>13770</c:v>
                </c:pt>
                <c:pt idx="1378">
                  <c:v>13780</c:v>
                </c:pt>
                <c:pt idx="1379">
                  <c:v>13790</c:v>
                </c:pt>
                <c:pt idx="1380">
                  <c:v>13800</c:v>
                </c:pt>
                <c:pt idx="1381">
                  <c:v>13810</c:v>
                </c:pt>
                <c:pt idx="1382">
                  <c:v>13820</c:v>
                </c:pt>
                <c:pt idx="1383">
                  <c:v>13830</c:v>
                </c:pt>
                <c:pt idx="1384">
                  <c:v>13840</c:v>
                </c:pt>
                <c:pt idx="1385">
                  <c:v>13850</c:v>
                </c:pt>
                <c:pt idx="1386">
                  <c:v>13860</c:v>
                </c:pt>
                <c:pt idx="1387">
                  <c:v>13870</c:v>
                </c:pt>
                <c:pt idx="1388">
                  <c:v>13880</c:v>
                </c:pt>
                <c:pt idx="1389">
                  <c:v>13890</c:v>
                </c:pt>
                <c:pt idx="1390">
                  <c:v>13900</c:v>
                </c:pt>
                <c:pt idx="1391">
                  <c:v>13910</c:v>
                </c:pt>
                <c:pt idx="1392">
                  <c:v>13920</c:v>
                </c:pt>
                <c:pt idx="1393">
                  <c:v>13930</c:v>
                </c:pt>
                <c:pt idx="1394">
                  <c:v>13940</c:v>
                </c:pt>
                <c:pt idx="1395">
                  <c:v>13950</c:v>
                </c:pt>
                <c:pt idx="1396">
                  <c:v>13960</c:v>
                </c:pt>
                <c:pt idx="1397">
                  <c:v>13970</c:v>
                </c:pt>
                <c:pt idx="1398">
                  <c:v>13980</c:v>
                </c:pt>
                <c:pt idx="1399">
                  <c:v>13990</c:v>
                </c:pt>
                <c:pt idx="1400">
                  <c:v>14000</c:v>
                </c:pt>
                <c:pt idx="1401">
                  <c:v>14010</c:v>
                </c:pt>
                <c:pt idx="1402">
                  <c:v>14020</c:v>
                </c:pt>
                <c:pt idx="1403">
                  <c:v>14030</c:v>
                </c:pt>
                <c:pt idx="1404">
                  <c:v>14040</c:v>
                </c:pt>
                <c:pt idx="1405">
                  <c:v>14050</c:v>
                </c:pt>
                <c:pt idx="1406">
                  <c:v>14060</c:v>
                </c:pt>
                <c:pt idx="1407">
                  <c:v>14070</c:v>
                </c:pt>
                <c:pt idx="1408">
                  <c:v>14080</c:v>
                </c:pt>
                <c:pt idx="1409">
                  <c:v>14090</c:v>
                </c:pt>
                <c:pt idx="1410">
                  <c:v>14100</c:v>
                </c:pt>
                <c:pt idx="1411">
                  <c:v>14110</c:v>
                </c:pt>
                <c:pt idx="1412">
                  <c:v>14120</c:v>
                </c:pt>
                <c:pt idx="1413">
                  <c:v>14130</c:v>
                </c:pt>
                <c:pt idx="1414">
                  <c:v>14140</c:v>
                </c:pt>
                <c:pt idx="1415">
                  <c:v>14150</c:v>
                </c:pt>
                <c:pt idx="1416">
                  <c:v>14160</c:v>
                </c:pt>
                <c:pt idx="1417">
                  <c:v>14170</c:v>
                </c:pt>
                <c:pt idx="1418">
                  <c:v>14180</c:v>
                </c:pt>
                <c:pt idx="1419">
                  <c:v>14190</c:v>
                </c:pt>
                <c:pt idx="1420">
                  <c:v>14200</c:v>
                </c:pt>
                <c:pt idx="1421">
                  <c:v>14210</c:v>
                </c:pt>
                <c:pt idx="1422">
                  <c:v>14220</c:v>
                </c:pt>
                <c:pt idx="1423">
                  <c:v>14230</c:v>
                </c:pt>
                <c:pt idx="1424">
                  <c:v>14240</c:v>
                </c:pt>
                <c:pt idx="1425">
                  <c:v>14250</c:v>
                </c:pt>
                <c:pt idx="1426">
                  <c:v>14260</c:v>
                </c:pt>
                <c:pt idx="1427">
                  <c:v>14270</c:v>
                </c:pt>
                <c:pt idx="1428">
                  <c:v>14280</c:v>
                </c:pt>
                <c:pt idx="1429">
                  <c:v>14290</c:v>
                </c:pt>
                <c:pt idx="1430">
                  <c:v>14300</c:v>
                </c:pt>
                <c:pt idx="1431">
                  <c:v>14310</c:v>
                </c:pt>
                <c:pt idx="1432">
                  <c:v>14320</c:v>
                </c:pt>
                <c:pt idx="1433">
                  <c:v>14330</c:v>
                </c:pt>
                <c:pt idx="1434">
                  <c:v>14340</c:v>
                </c:pt>
                <c:pt idx="1435">
                  <c:v>14350</c:v>
                </c:pt>
                <c:pt idx="1436">
                  <c:v>14360</c:v>
                </c:pt>
                <c:pt idx="1437">
                  <c:v>14370</c:v>
                </c:pt>
                <c:pt idx="1438">
                  <c:v>14380</c:v>
                </c:pt>
                <c:pt idx="1439">
                  <c:v>14390</c:v>
                </c:pt>
                <c:pt idx="1440">
                  <c:v>14400</c:v>
                </c:pt>
                <c:pt idx="1441">
                  <c:v>14410</c:v>
                </c:pt>
                <c:pt idx="1442">
                  <c:v>14420</c:v>
                </c:pt>
                <c:pt idx="1443">
                  <c:v>14430</c:v>
                </c:pt>
                <c:pt idx="1444">
                  <c:v>14440</c:v>
                </c:pt>
                <c:pt idx="1445">
                  <c:v>14450</c:v>
                </c:pt>
                <c:pt idx="1446">
                  <c:v>14460</c:v>
                </c:pt>
                <c:pt idx="1447">
                  <c:v>14470</c:v>
                </c:pt>
                <c:pt idx="1448">
                  <c:v>14480</c:v>
                </c:pt>
                <c:pt idx="1449">
                  <c:v>14490</c:v>
                </c:pt>
                <c:pt idx="1450">
                  <c:v>14500</c:v>
                </c:pt>
                <c:pt idx="1451">
                  <c:v>14510</c:v>
                </c:pt>
                <c:pt idx="1452">
                  <c:v>14520</c:v>
                </c:pt>
                <c:pt idx="1453">
                  <c:v>14530</c:v>
                </c:pt>
                <c:pt idx="1454">
                  <c:v>14540</c:v>
                </c:pt>
                <c:pt idx="1455">
                  <c:v>14550</c:v>
                </c:pt>
                <c:pt idx="1456">
                  <c:v>14560</c:v>
                </c:pt>
                <c:pt idx="1457">
                  <c:v>14570</c:v>
                </c:pt>
                <c:pt idx="1458">
                  <c:v>14580</c:v>
                </c:pt>
                <c:pt idx="1459">
                  <c:v>14590</c:v>
                </c:pt>
                <c:pt idx="1460">
                  <c:v>14600</c:v>
                </c:pt>
                <c:pt idx="1461">
                  <c:v>14610</c:v>
                </c:pt>
                <c:pt idx="1462">
                  <c:v>14620</c:v>
                </c:pt>
                <c:pt idx="1463">
                  <c:v>14630</c:v>
                </c:pt>
                <c:pt idx="1464">
                  <c:v>14640</c:v>
                </c:pt>
                <c:pt idx="1465">
                  <c:v>14650</c:v>
                </c:pt>
                <c:pt idx="1466">
                  <c:v>14660</c:v>
                </c:pt>
                <c:pt idx="1467">
                  <c:v>14670</c:v>
                </c:pt>
                <c:pt idx="1468">
                  <c:v>14680</c:v>
                </c:pt>
                <c:pt idx="1469">
                  <c:v>14690</c:v>
                </c:pt>
                <c:pt idx="1470">
                  <c:v>14700</c:v>
                </c:pt>
                <c:pt idx="1471">
                  <c:v>14710</c:v>
                </c:pt>
                <c:pt idx="1472">
                  <c:v>14720</c:v>
                </c:pt>
                <c:pt idx="1473">
                  <c:v>14730</c:v>
                </c:pt>
                <c:pt idx="1474">
                  <c:v>14740</c:v>
                </c:pt>
                <c:pt idx="1475">
                  <c:v>14750</c:v>
                </c:pt>
                <c:pt idx="1476">
                  <c:v>14760</c:v>
                </c:pt>
                <c:pt idx="1477">
                  <c:v>14770</c:v>
                </c:pt>
                <c:pt idx="1478">
                  <c:v>14780</c:v>
                </c:pt>
                <c:pt idx="1479">
                  <c:v>14790</c:v>
                </c:pt>
                <c:pt idx="1480">
                  <c:v>14800</c:v>
                </c:pt>
                <c:pt idx="1481">
                  <c:v>14810</c:v>
                </c:pt>
                <c:pt idx="1482">
                  <c:v>14820</c:v>
                </c:pt>
                <c:pt idx="1483">
                  <c:v>14830</c:v>
                </c:pt>
                <c:pt idx="1484">
                  <c:v>14840</c:v>
                </c:pt>
                <c:pt idx="1485">
                  <c:v>14850</c:v>
                </c:pt>
                <c:pt idx="1486">
                  <c:v>14860</c:v>
                </c:pt>
                <c:pt idx="1487">
                  <c:v>14870</c:v>
                </c:pt>
                <c:pt idx="1488">
                  <c:v>14880</c:v>
                </c:pt>
                <c:pt idx="1489">
                  <c:v>14890</c:v>
                </c:pt>
                <c:pt idx="1490">
                  <c:v>14900</c:v>
                </c:pt>
                <c:pt idx="1491">
                  <c:v>14910</c:v>
                </c:pt>
                <c:pt idx="1492">
                  <c:v>14920</c:v>
                </c:pt>
                <c:pt idx="1493">
                  <c:v>14930</c:v>
                </c:pt>
                <c:pt idx="1494">
                  <c:v>14940</c:v>
                </c:pt>
                <c:pt idx="1495">
                  <c:v>14950</c:v>
                </c:pt>
                <c:pt idx="1496">
                  <c:v>14960</c:v>
                </c:pt>
                <c:pt idx="1497">
                  <c:v>14970</c:v>
                </c:pt>
                <c:pt idx="1498">
                  <c:v>14980</c:v>
                </c:pt>
                <c:pt idx="1499">
                  <c:v>14990</c:v>
                </c:pt>
                <c:pt idx="1500">
                  <c:v>15000</c:v>
                </c:pt>
                <c:pt idx="1501">
                  <c:v>15010</c:v>
                </c:pt>
                <c:pt idx="1502">
                  <c:v>15020</c:v>
                </c:pt>
                <c:pt idx="1503">
                  <c:v>15030</c:v>
                </c:pt>
                <c:pt idx="1504">
                  <c:v>15040</c:v>
                </c:pt>
                <c:pt idx="1505">
                  <c:v>15050</c:v>
                </c:pt>
                <c:pt idx="1506">
                  <c:v>15060</c:v>
                </c:pt>
                <c:pt idx="1507">
                  <c:v>15070</c:v>
                </c:pt>
                <c:pt idx="1508">
                  <c:v>15080</c:v>
                </c:pt>
                <c:pt idx="1509">
                  <c:v>15090</c:v>
                </c:pt>
                <c:pt idx="1510">
                  <c:v>15100</c:v>
                </c:pt>
                <c:pt idx="1511">
                  <c:v>15110</c:v>
                </c:pt>
                <c:pt idx="1512">
                  <c:v>15120</c:v>
                </c:pt>
                <c:pt idx="1513">
                  <c:v>15130</c:v>
                </c:pt>
                <c:pt idx="1514">
                  <c:v>15140</c:v>
                </c:pt>
                <c:pt idx="1515">
                  <c:v>15150</c:v>
                </c:pt>
                <c:pt idx="1516">
                  <c:v>15160</c:v>
                </c:pt>
                <c:pt idx="1517">
                  <c:v>15170</c:v>
                </c:pt>
                <c:pt idx="1518">
                  <c:v>15180</c:v>
                </c:pt>
                <c:pt idx="1519">
                  <c:v>15190</c:v>
                </c:pt>
                <c:pt idx="1520">
                  <c:v>15200</c:v>
                </c:pt>
                <c:pt idx="1521">
                  <c:v>15210</c:v>
                </c:pt>
                <c:pt idx="1522">
                  <c:v>15220</c:v>
                </c:pt>
                <c:pt idx="1523">
                  <c:v>15230</c:v>
                </c:pt>
                <c:pt idx="1524">
                  <c:v>15240</c:v>
                </c:pt>
                <c:pt idx="1525">
                  <c:v>15250</c:v>
                </c:pt>
                <c:pt idx="1526">
                  <c:v>15260</c:v>
                </c:pt>
                <c:pt idx="1527">
                  <c:v>15270</c:v>
                </c:pt>
                <c:pt idx="1528">
                  <c:v>15280</c:v>
                </c:pt>
                <c:pt idx="1529">
                  <c:v>15290</c:v>
                </c:pt>
                <c:pt idx="1530">
                  <c:v>15300</c:v>
                </c:pt>
                <c:pt idx="1531">
                  <c:v>15310</c:v>
                </c:pt>
                <c:pt idx="1532">
                  <c:v>15320</c:v>
                </c:pt>
                <c:pt idx="1533">
                  <c:v>15330</c:v>
                </c:pt>
                <c:pt idx="1534">
                  <c:v>15340</c:v>
                </c:pt>
                <c:pt idx="1535">
                  <c:v>15350</c:v>
                </c:pt>
                <c:pt idx="1536">
                  <c:v>15360</c:v>
                </c:pt>
                <c:pt idx="1537">
                  <c:v>15370</c:v>
                </c:pt>
                <c:pt idx="1538">
                  <c:v>15380</c:v>
                </c:pt>
                <c:pt idx="1539">
                  <c:v>15390</c:v>
                </c:pt>
                <c:pt idx="1540">
                  <c:v>15400</c:v>
                </c:pt>
                <c:pt idx="1541">
                  <c:v>15410</c:v>
                </c:pt>
                <c:pt idx="1542">
                  <c:v>15420</c:v>
                </c:pt>
                <c:pt idx="1543">
                  <c:v>15430</c:v>
                </c:pt>
                <c:pt idx="1544">
                  <c:v>15440</c:v>
                </c:pt>
                <c:pt idx="1545">
                  <c:v>15450</c:v>
                </c:pt>
                <c:pt idx="1546">
                  <c:v>15460</c:v>
                </c:pt>
                <c:pt idx="1547">
                  <c:v>15470</c:v>
                </c:pt>
                <c:pt idx="1548">
                  <c:v>15480</c:v>
                </c:pt>
                <c:pt idx="1549">
                  <c:v>15490</c:v>
                </c:pt>
                <c:pt idx="1550">
                  <c:v>15500</c:v>
                </c:pt>
                <c:pt idx="1551">
                  <c:v>15510</c:v>
                </c:pt>
                <c:pt idx="1552">
                  <c:v>15520</c:v>
                </c:pt>
                <c:pt idx="1553">
                  <c:v>15530</c:v>
                </c:pt>
                <c:pt idx="1554">
                  <c:v>15540</c:v>
                </c:pt>
                <c:pt idx="1555">
                  <c:v>15550</c:v>
                </c:pt>
                <c:pt idx="1556">
                  <c:v>15560</c:v>
                </c:pt>
                <c:pt idx="1557">
                  <c:v>15570</c:v>
                </c:pt>
                <c:pt idx="1558">
                  <c:v>15580</c:v>
                </c:pt>
                <c:pt idx="1559">
                  <c:v>15590</c:v>
                </c:pt>
                <c:pt idx="1560">
                  <c:v>15600</c:v>
                </c:pt>
                <c:pt idx="1561">
                  <c:v>15610</c:v>
                </c:pt>
                <c:pt idx="1562">
                  <c:v>15620</c:v>
                </c:pt>
                <c:pt idx="1563">
                  <c:v>15630</c:v>
                </c:pt>
                <c:pt idx="1564">
                  <c:v>15640</c:v>
                </c:pt>
                <c:pt idx="1565">
                  <c:v>15650</c:v>
                </c:pt>
                <c:pt idx="1566">
                  <c:v>15660</c:v>
                </c:pt>
                <c:pt idx="1567">
                  <c:v>15670</c:v>
                </c:pt>
                <c:pt idx="1568">
                  <c:v>15680</c:v>
                </c:pt>
                <c:pt idx="1569">
                  <c:v>15690</c:v>
                </c:pt>
                <c:pt idx="1570">
                  <c:v>15700</c:v>
                </c:pt>
                <c:pt idx="1571">
                  <c:v>15710</c:v>
                </c:pt>
                <c:pt idx="1572">
                  <c:v>15720</c:v>
                </c:pt>
                <c:pt idx="1573">
                  <c:v>15730</c:v>
                </c:pt>
                <c:pt idx="1574">
                  <c:v>15740</c:v>
                </c:pt>
                <c:pt idx="1575">
                  <c:v>15750</c:v>
                </c:pt>
                <c:pt idx="1576">
                  <c:v>15760</c:v>
                </c:pt>
                <c:pt idx="1577">
                  <c:v>15770</c:v>
                </c:pt>
                <c:pt idx="1578">
                  <c:v>15780</c:v>
                </c:pt>
                <c:pt idx="1579">
                  <c:v>15790</c:v>
                </c:pt>
                <c:pt idx="1580">
                  <c:v>15800</c:v>
                </c:pt>
                <c:pt idx="1581">
                  <c:v>15810</c:v>
                </c:pt>
                <c:pt idx="1582">
                  <c:v>15820</c:v>
                </c:pt>
                <c:pt idx="1583">
                  <c:v>15830</c:v>
                </c:pt>
                <c:pt idx="1584">
                  <c:v>15840</c:v>
                </c:pt>
                <c:pt idx="1585">
                  <c:v>15850</c:v>
                </c:pt>
                <c:pt idx="1586">
                  <c:v>15860</c:v>
                </c:pt>
                <c:pt idx="1587">
                  <c:v>15870</c:v>
                </c:pt>
                <c:pt idx="1588">
                  <c:v>15880</c:v>
                </c:pt>
                <c:pt idx="1589">
                  <c:v>15890</c:v>
                </c:pt>
                <c:pt idx="1590">
                  <c:v>15900</c:v>
                </c:pt>
                <c:pt idx="1591">
                  <c:v>15910</c:v>
                </c:pt>
                <c:pt idx="1592">
                  <c:v>15920</c:v>
                </c:pt>
                <c:pt idx="1593">
                  <c:v>15930</c:v>
                </c:pt>
                <c:pt idx="1594">
                  <c:v>15940</c:v>
                </c:pt>
                <c:pt idx="1595">
                  <c:v>15950</c:v>
                </c:pt>
                <c:pt idx="1596">
                  <c:v>15960</c:v>
                </c:pt>
                <c:pt idx="1597">
                  <c:v>15970</c:v>
                </c:pt>
                <c:pt idx="1598">
                  <c:v>15980</c:v>
                </c:pt>
                <c:pt idx="1599">
                  <c:v>15990</c:v>
                </c:pt>
                <c:pt idx="1600">
                  <c:v>16000</c:v>
                </c:pt>
                <c:pt idx="1601">
                  <c:v>16010</c:v>
                </c:pt>
                <c:pt idx="1602">
                  <c:v>16020</c:v>
                </c:pt>
                <c:pt idx="1603">
                  <c:v>16030</c:v>
                </c:pt>
                <c:pt idx="1604">
                  <c:v>16040</c:v>
                </c:pt>
                <c:pt idx="1605">
                  <c:v>16050</c:v>
                </c:pt>
                <c:pt idx="1606">
                  <c:v>16060</c:v>
                </c:pt>
                <c:pt idx="1607">
                  <c:v>16070</c:v>
                </c:pt>
                <c:pt idx="1608">
                  <c:v>16080</c:v>
                </c:pt>
                <c:pt idx="1609">
                  <c:v>16090</c:v>
                </c:pt>
                <c:pt idx="1610">
                  <c:v>16100</c:v>
                </c:pt>
                <c:pt idx="1611">
                  <c:v>16110</c:v>
                </c:pt>
                <c:pt idx="1612">
                  <c:v>16120</c:v>
                </c:pt>
                <c:pt idx="1613">
                  <c:v>16130</c:v>
                </c:pt>
                <c:pt idx="1614">
                  <c:v>16140</c:v>
                </c:pt>
                <c:pt idx="1615">
                  <c:v>16150</c:v>
                </c:pt>
                <c:pt idx="1616">
                  <c:v>16160</c:v>
                </c:pt>
                <c:pt idx="1617">
                  <c:v>16170</c:v>
                </c:pt>
                <c:pt idx="1618">
                  <c:v>16180</c:v>
                </c:pt>
                <c:pt idx="1619">
                  <c:v>16190</c:v>
                </c:pt>
                <c:pt idx="1620">
                  <c:v>16200</c:v>
                </c:pt>
                <c:pt idx="1621">
                  <c:v>16210</c:v>
                </c:pt>
                <c:pt idx="1622">
                  <c:v>16220</c:v>
                </c:pt>
                <c:pt idx="1623">
                  <c:v>16230</c:v>
                </c:pt>
                <c:pt idx="1624">
                  <c:v>16240</c:v>
                </c:pt>
                <c:pt idx="1625">
                  <c:v>16250</c:v>
                </c:pt>
                <c:pt idx="1626">
                  <c:v>16260</c:v>
                </c:pt>
                <c:pt idx="1627">
                  <c:v>16270</c:v>
                </c:pt>
                <c:pt idx="1628">
                  <c:v>16280</c:v>
                </c:pt>
                <c:pt idx="1629">
                  <c:v>16290</c:v>
                </c:pt>
                <c:pt idx="1630">
                  <c:v>16300</c:v>
                </c:pt>
                <c:pt idx="1631">
                  <c:v>16310</c:v>
                </c:pt>
                <c:pt idx="1632">
                  <c:v>16320</c:v>
                </c:pt>
                <c:pt idx="1633">
                  <c:v>16330</c:v>
                </c:pt>
                <c:pt idx="1634">
                  <c:v>16340</c:v>
                </c:pt>
                <c:pt idx="1635">
                  <c:v>16350</c:v>
                </c:pt>
                <c:pt idx="1636">
                  <c:v>16360</c:v>
                </c:pt>
                <c:pt idx="1637">
                  <c:v>16370</c:v>
                </c:pt>
                <c:pt idx="1638">
                  <c:v>16380</c:v>
                </c:pt>
                <c:pt idx="1639">
                  <c:v>16390</c:v>
                </c:pt>
                <c:pt idx="1640">
                  <c:v>16400</c:v>
                </c:pt>
                <c:pt idx="1641">
                  <c:v>16410</c:v>
                </c:pt>
                <c:pt idx="1642">
                  <c:v>16420</c:v>
                </c:pt>
                <c:pt idx="1643">
                  <c:v>16430</c:v>
                </c:pt>
                <c:pt idx="1644">
                  <c:v>16440</c:v>
                </c:pt>
                <c:pt idx="1645">
                  <c:v>16450</c:v>
                </c:pt>
                <c:pt idx="1646">
                  <c:v>16460</c:v>
                </c:pt>
                <c:pt idx="1647">
                  <c:v>16470</c:v>
                </c:pt>
                <c:pt idx="1648">
                  <c:v>16480</c:v>
                </c:pt>
                <c:pt idx="1649">
                  <c:v>16490</c:v>
                </c:pt>
                <c:pt idx="1650">
                  <c:v>16500</c:v>
                </c:pt>
                <c:pt idx="1651">
                  <c:v>16510</c:v>
                </c:pt>
                <c:pt idx="1652">
                  <c:v>16520</c:v>
                </c:pt>
                <c:pt idx="1653">
                  <c:v>16530</c:v>
                </c:pt>
                <c:pt idx="1654">
                  <c:v>16540</c:v>
                </c:pt>
                <c:pt idx="1655">
                  <c:v>16550</c:v>
                </c:pt>
                <c:pt idx="1656">
                  <c:v>16560</c:v>
                </c:pt>
                <c:pt idx="1657">
                  <c:v>16570</c:v>
                </c:pt>
                <c:pt idx="1658">
                  <c:v>16580</c:v>
                </c:pt>
                <c:pt idx="1659">
                  <c:v>16590</c:v>
                </c:pt>
                <c:pt idx="1660">
                  <c:v>16600</c:v>
                </c:pt>
                <c:pt idx="1661">
                  <c:v>16610</c:v>
                </c:pt>
                <c:pt idx="1662">
                  <c:v>16620</c:v>
                </c:pt>
                <c:pt idx="1663">
                  <c:v>16630</c:v>
                </c:pt>
                <c:pt idx="1664">
                  <c:v>16640</c:v>
                </c:pt>
                <c:pt idx="1665">
                  <c:v>16650</c:v>
                </c:pt>
                <c:pt idx="1666">
                  <c:v>16660</c:v>
                </c:pt>
                <c:pt idx="1667">
                  <c:v>16670</c:v>
                </c:pt>
                <c:pt idx="1668">
                  <c:v>16680</c:v>
                </c:pt>
                <c:pt idx="1669">
                  <c:v>16690</c:v>
                </c:pt>
                <c:pt idx="1670">
                  <c:v>16700</c:v>
                </c:pt>
                <c:pt idx="1671">
                  <c:v>16710</c:v>
                </c:pt>
                <c:pt idx="1672">
                  <c:v>16720</c:v>
                </c:pt>
                <c:pt idx="1673">
                  <c:v>16730</c:v>
                </c:pt>
                <c:pt idx="1674">
                  <c:v>16740</c:v>
                </c:pt>
                <c:pt idx="1675">
                  <c:v>16750</c:v>
                </c:pt>
                <c:pt idx="1676">
                  <c:v>16760</c:v>
                </c:pt>
                <c:pt idx="1677">
                  <c:v>16770</c:v>
                </c:pt>
                <c:pt idx="1678">
                  <c:v>16780</c:v>
                </c:pt>
                <c:pt idx="1679">
                  <c:v>16790</c:v>
                </c:pt>
                <c:pt idx="1680">
                  <c:v>16800</c:v>
                </c:pt>
                <c:pt idx="1681">
                  <c:v>16810</c:v>
                </c:pt>
                <c:pt idx="1682">
                  <c:v>16820</c:v>
                </c:pt>
                <c:pt idx="1683">
                  <c:v>16830</c:v>
                </c:pt>
                <c:pt idx="1684">
                  <c:v>16840</c:v>
                </c:pt>
                <c:pt idx="1685">
                  <c:v>16850</c:v>
                </c:pt>
                <c:pt idx="1686">
                  <c:v>16860</c:v>
                </c:pt>
                <c:pt idx="1687">
                  <c:v>16870</c:v>
                </c:pt>
                <c:pt idx="1688">
                  <c:v>16880</c:v>
                </c:pt>
                <c:pt idx="1689">
                  <c:v>16890</c:v>
                </c:pt>
                <c:pt idx="1690">
                  <c:v>16900</c:v>
                </c:pt>
                <c:pt idx="1691">
                  <c:v>16910</c:v>
                </c:pt>
                <c:pt idx="1692">
                  <c:v>16920</c:v>
                </c:pt>
                <c:pt idx="1693">
                  <c:v>16930</c:v>
                </c:pt>
                <c:pt idx="1694">
                  <c:v>16940</c:v>
                </c:pt>
                <c:pt idx="1695">
                  <c:v>16950</c:v>
                </c:pt>
                <c:pt idx="1696">
                  <c:v>16960</c:v>
                </c:pt>
                <c:pt idx="1697">
                  <c:v>16970</c:v>
                </c:pt>
                <c:pt idx="1698">
                  <c:v>16980</c:v>
                </c:pt>
                <c:pt idx="1699">
                  <c:v>16990</c:v>
                </c:pt>
                <c:pt idx="1700">
                  <c:v>17000</c:v>
                </c:pt>
                <c:pt idx="1701">
                  <c:v>17010</c:v>
                </c:pt>
                <c:pt idx="1702">
                  <c:v>17020</c:v>
                </c:pt>
                <c:pt idx="1703">
                  <c:v>17030</c:v>
                </c:pt>
                <c:pt idx="1704">
                  <c:v>17040</c:v>
                </c:pt>
                <c:pt idx="1705">
                  <c:v>17050</c:v>
                </c:pt>
                <c:pt idx="1706">
                  <c:v>17060</c:v>
                </c:pt>
                <c:pt idx="1707">
                  <c:v>17070</c:v>
                </c:pt>
                <c:pt idx="1708">
                  <c:v>17080</c:v>
                </c:pt>
                <c:pt idx="1709">
                  <c:v>17090</c:v>
                </c:pt>
                <c:pt idx="1710">
                  <c:v>17100</c:v>
                </c:pt>
                <c:pt idx="1711">
                  <c:v>17110</c:v>
                </c:pt>
                <c:pt idx="1712">
                  <c:v>17120</c:v>
                </c:pt>
                <c:pt idx="1713">
                  <c:v>17130</c:v>
                </c:pt>
                <c:pt idx="1714">
                  <c:v>17140</c:v>
                </c:pt>
                <c:pt idx="1715">
                  <c:v>17150</c:v>
                </c:pt>
                <c:pt idx="1716">
                  <c:v>17160</c:v>
                </c:pt>
                <c:pt idx="1717">
                  <c:v>17170</c:v>
                </c:pt>
                <c:pt idx="1718">
                  <c:v>17180</c:v>
                </c:pt>
                <c:pt idx="1719">
                  <c:v>17190</c:v>
                </c:pt>
                <c:pt idx="1720">
                  <c:v>17200</c:v>
                </c:pt>
                <c:pt idx="1721">
                  <c:v>17210</c:v>
                </c:pt>
                <c:pt idx="1722">
                  <c:v>17220</c:v>
                </c:pt>
                <c:pt idx="1723">
                  <c:v>17230</c:v>
                </c:pt>
                <c:pt idx="1724">
                  <c:v>17240</c:v>
                </c:pt>
                <c:pt idx="1725">
                  <c:v>17250</c:v>
                </c:pt>
                <c:pt idx="1726">
                  <c:v>17260</c:v>
                </c:pt>
                <c:pt idx="1727">
                  <c:v>17270</c:v>
                </c:pt>
                <c:pt idx="1728">
                  <c:v>17280</c:v>
                </c:pt>
                <c:pt idx="1729">
                  <c:v>17290</c:v>
                </c:pt>
                <c:pt idx="1730">
                  <c:v>17300</c:v>
                </c:pt>
                <c:pt idx="1731">
                  <c:v>17310</c:v>
                </c:pt>
                <c:pt idx="1732">
                  <c:v>17320</c:v>
                </c:pt>
                <c:pt idx="1733">
                  <c:v>17330</c:v>
                </c:pt>
                <c:pt idx="1734">
                  <c:v>17340</c:v>
                </c:pt>
                <c:pt idx="1735">
                  <c:v>17350</c:v>
                </c:pt>
                <c:pt idx="1736">
                  <c:v>17360</c:v>
                </c:pt>
                <c:pt idx="1737">
                  <c:v>17370</c:v>
                </c:pt>
                <c:pt idx="1738">
                  <c:v>17380</c:v>
                </c:pt>
                <c:pt idx="1739">
                  <c:v>17390</c:v>
                </c:pt>
                <c:pt idx="1740">
                  <c:v>17400</c:v>
                </c:pt>
                <c:pt idx="1741">
                  <c:v>17410</c:v>
                </c:pt>
                <c:pt idx="1742">
                  <c:v>17420</c:v>
                </c:pt>
                <c:pt idx="1743">
                  <c:v>17430</c:v>
                </c:pt>
                <c:pt idx="1744">
                  <c:v>17440</c:v>
                </c:pt>
                <c:pt idx="1745">
                  <c:v>17450</c:v>
                </c:pt>
                <c:pt idx="1746">
                  <c:v>17460</c:v>
                </c:pt>
                <c:pt idx="1747">
                  <c:v>17470</c:v>
                </c:pt>
                <c:pt idx="1748">
                  <c:v>17480</c:v>
                </c:pt>
                <c:pt idx="1749">
                  <c:v>17490</c:v>
                </c:pt>
                <c:pt idx="1750">
                  <c:v>17500</c:v>
                </c:pt>
                <c:pt idx="1751">
                  <c:v>17510</c:v>
                </c:pt>
                <c:pt idx="1752">
                  <c:v>17520</c:v>
                </c:pt>
                <c:pt idx="1753">
                  <c:v>17530</c:v>
                </c:pt>
                <c:pt idx="1754">
                  <c:v>17540</c:v>
                </c:pt>
                <c:pt idx="1755">
                  <c:v>17550</c:v>
                </c:pt>
                <c:pt idx="1756">
                  <c:v>17560</c:v>
                </c:pt>
                <c:pt idx="1757">
                  <c:v>17570</c:v>
                </c:pt>
                <c:pt idx="1758">
                  <c:v>17580</c:v>
                </c:pt>
                <c:pt idx="1759">
                  <c:v>17590</c:v>
                </c:pt>
                <c:pt idx="1760">
                  <c:v>17600</c:v>
                </c:pt>
                <c:pt idx="1761">
                  <c:v>17610</c:v>
                </c:pt>
                <c:pt idx="1762">
                  <c:v>17620</c:v>
                </c:pt>
                <c:pt idx="1763">
                  <c:v>17630</c:v>
                </c:pt>
                <c:pt idx="1764">
                  <c:v>17640</c:v>
                </c:pt>
                <c:pt idx="1765">
                  <c:v>17650</c:v>
                </c:pt>
                <c:pt idx="1766">
                  <c:v>17660</c:v>
                </c:pt>
                <c:pt idx="1767">
                  <c:v>17670</c:v>
                </c:pt>
                <c:pt idx="1768">
                  <c:v>17680</c:v>
                </c:pt>
                <c:pt idx="1769">
                  <c:v>17690</c:v>
                </c:pt>
                <c:pt idx="1770">
                  <c:v>17700</c:v>
                </c:pt>
                <c:pt idx="1771">
                  <c:v>17710</c:v>
                </c:pt>
                <c:pt idx="1772">
                  <c:v>17720</c:v>
                </c:pt>
                <c:pt idx="1773">
                  <c:v>17730</c:v>
                </c:pt>
                <c:pt idx="1774">
                  <c:v>17740</c:v>
                </c:pt>
                <c:pt idx="1775">
                  <c:v>17750</c:v>
                </c:pt>
                <c:pt idx="1776">
                  <c:v>17760</c:v>
                </c:pt>
                <c:pt idx="1777">
                  <c:v>17770</c:v>
                </c:pt>
                <c:pt idx="1778">
                  <c:v>17780</c:v>
                </c:pt>
                <c:pt idx="1779">
                  <c:v>17790</c:v>
                </c:pt>
                <c:pt idx="1780">
                  <c:v>17800</c:v>
                </c:pt>
                <c:pt idx="1781">
                  <c:v>17810</c:v>
                </c:pt>
                <c:pt idx="1782">
                  <c:v>17820</c:v>
                </c:pt>
                <c:pt idx="1783">
                  <c:v>17830</c:v>
                </c:pt>
                <c:pt idx="1784">
                  <c:v>17840</c:v>
                </c:pt>
                <c:pt idx="1785">
                  <c:v>17850</c:v>
                </c:pt>
                <c:pt idx="1786">
                  <c:v>17860</c:v>
                </c:pt>
                <c:pt idx="1787">
                  <c:v>17870</c:v>
                </c:pt>
                <c:pt idx="1788">
                  <c:v>17880</c:v>
                </c:pt>
                <c:pt idx="1789">
                  <c:v>17890</c:v>
                </c:pt>
                <c:pt idx="1790">
                  <c:v>17900</c:v>
                </c:pt>
                <c:pt idx="1791">
                  <c:v>17910</c:v>
                </c:pt>
                <c:pt idx="1792">
                  <c:v>17920</c:v>
                </c:pt>
                <c:pt idx="1793">
                  <c:v>17930</c:v>
                </c:pt>
                <c:pt idx="1794">
                  <c:v>17940</c:v>
                </c:pt>
                <c:pt idx="1795">
                  <c:v>17950</c:v>
                </c:pt>
                <c:pt idx="1796">
                  <c:v>17960</c:v>
                </c:pt>
                <c:pt idx="1797">
                  <c:v>17970</c:v>
                </c:pt>
                <c:pt idx="1798">
                  <c:v>17980</c:v>
                </c:pt>
                <c:pt idx="1799">
                  <c:v>17990</c:v>
                </c:pt>
                <c:pt idx="1800">
                  <c:v>18000</c:v>
                </c:pt>
                <c:pt idx="1801">
                  <c:v>18010</c:v>
                </c:pt>
                <c:pt idx="1802">
                  <c:v>18020</c:v>
                </c:pt>
                <c:pt idx="1803">
                  <c:v>18030</c:v>
                </c:pt>
                <c:pt idx="1804">
                  <c:v>18040</c:v>
                </c:pt>
                <c:pt idx="1805">
                  <c:v>18050</c:v>
                </c:pt>
                <c:pt idx="1806">
                  <c:v>18060</c:v>
                </c:pt>
                <c:pt idx="1807">
                  <c:v>18070</c:v>
                </c:pt>
                <c:pt idx="1808">
                  <c:v>18080</c:v>
                </c:pt>
                <c:pt idx="1809">
                  <c:v>18090</c:v>
                </c:pt>
                <c:pt idx="1810">
                  <c:v>18100</c:v>
                </c:pt>
                <c:pt idx="1811">
                  <c:v>18110</c:v>
                </c:pt>
                <c:pt idx="1812">
                  <c:v>18120</c:v>
                </c:pt>
                <c:pt idx="1813">
                  <c:v>18130</c:v>
                </c:pt>
                <c:pt idx="1814">
                  <c:v>18140</c:v>
                </c:pt>
                <c:pt idx="1815">
                  <c:v>18150</c:v>
                </c:pt>
                <c:pt idx="1816">
                  <c:v>18160</c:v>
                </c:pt>
                <c:pt idx="1817">
                  <c:v>18170</c:v>
                </c:pt>
                <c:pt idx="1818">
                  <c:v>18180</c:v>
                </c:pt>
                <c:pt idx="1819">
                  <c:v>18190</c:v>
                </c:pt>
                <c:pt idx="1820">
                  <c:v>18200</c:v>
                </c:pt>
                <c:pt idx="1821">
                  <c:v>18210</c:v>
                </c:pt>
                <c:pt idx="1822">
                  <c:v>18220</c:v>
                </c:pt>
                <c:pt idx="1823">
                  <c:v>18230</c:v>
                </c:pt>
                <c:pt idx="1824">
                  <c:v>18240</c:v>
                </c:pt>
                <c:pt idx="1825">
                  <c:v>18250</c:v>
                </c:pt>
                <c:pt idx="1826">
                  <c:v>18260</c:v>
                </c:pt>
                <c:pt idx="1827">
                  <c:v>18270</c:v>
                </c:pt>
                <c:pt idx="1828">
                  <c:v>18280</c:v>
                </c:pt>
                <c:pt idx="1829">
                  <c:v>18290</c:v>
                </c:pt>
                <c:pt idx="1830">
                  <c:v>18300</c:v>
                </c:pt>
                <c:pt idx="1831">
                  <c:v>18310</c:v>
                </c:pt>
                <c:pt idx="1832">
                  <c:v>18320</c:v>
                </c:pt>
                <c:pt idx="1833">
                  <c:v>18330</c:v>
                </c:pt>
                <c:pt idx="1834">
                  <c:v>18340</c:v>
                </c:pt>
                <c:pt idx="1835">
                  <c:v>18350</c:v>
                </c:pt>
                <c:pt idx="1836">
                  <c:v>18360</c:v>
                </c:pt>
                <c:pt idx="1837">
                  <c:v>18370</c:v>
                </c:pt>
                <c:pt idx="1838">
                  <c:v>18380</c:v>
                </c:pt>
                <c:pt idx="1839">
                  <c:v>18390</c:v>
                </c:pt>
                <c:pt idx="1840">
                  <c:v>18400</c:v>
                </c:pt>
                <c:pt idx="1841">
                  <c:v>18410</c:v>
                </c:pt>
                <c:pt idx="1842">
                  <c:v>18420</c:v>
                </c:pt>
                <c:pt idx="1843">
                  <c:v>18430</c:v>
                </c:pt>
                <c:pt idx="1844">
                  <c:v>18440</c:v>
                </c:pt>
                <c:pt idx="1845">
                  <c:v>18450</c:v>
                </c:pt>
                <c:pt idx="1846">
                  <c:v>18460</c:v>
                </c:pt>
                <c:pt idx="1847">
                  <c:v>18470</c:v>
                </c:pt>
                <c:pt idx="1848">
                  <c:v>18480</c:v>
                </c:pt>
                <c:pt idx="1849">
                  <c:v>18490</c:v>
                </c:pt>
                <c:pt idx="1850">
                  <c:v>18500</c:v>
                </c:pt>
                <c:pt idx="1851">
                  <c:v>18510</c:v>
                </c:pt>
                <c:pt idx="1852">
                  <c:v>18520</c:v>
                </c:pt>
                <c:pt idx="1853">
                  <c:v>18530</c:v>
                </c:pt>
                <c:pt idx="1854">
                  <c:v>18540</c:v>
                </c:pt>
                <c:pt idx="1855">
                  <c:v>18550</c:v>
                </c:pt>
                <c:pt idx="1856">
                  <c:v>18560</c:v>
                </c:pt>
                <c:pt idx="1857">
                  <c:v>18570</c:v>
                </c:pt>
                <c:pt idx="1858">
                  <c:v>18580</c:v>
                </c:pt>
                <c:pt idx="1859">
                  <c:v>18590</c:v>
                </c:pt>
                <c:pt idx="1860">
                  <c:v>18600</c:v>
                </c:pt>
                <c:pt idx="1861">
                  <c:v>18610</c:v>
                </c:pt>
                <c:pt idx="1862">
                  <c:v>18620</c:v>
                </c:pt>
                <c:pt idx="1863">
                  <c:v>18630</c:v>
                </c:pt>
                <c:pt idx="1864">
                  <c:v>18640</c:v>
                </c:pt>
                <c:pt idx="1865">
                  <c:v>18650</c:v>
                </c:pt>
                <c:pt idx="1866">
                  <c:v>18660</c:v>
                </c:pt>
                <c:pt idx="1867">
                  <c:v>18670</c:v>
                </c:pt>
                <c:pt idx="1868">
                  <c:v>18680</c:v>
                </c:pt>
                <c:pt idx="1869">
                  <c:v>18690</c:v>
                </c:pt>
                <c:pt idx="1870">
                  <c:v>18700</c:v>
                </c:pt>
                <c:pt idx="1871">
                  <c:v>18710</c:v>
                </c:pt>
                <c:pt idx="1872">
                  <c:v>18720</c:v>
                </c:pt>
                <c:pt idx="1873">
                  <c:v>18730</c:v>
                </c:pt>
                <c:pt idx="1874">
                  <c:v>18740</c:v>
                </c:pt>
                <c:pt idx="1875">
                  <c:v>18750</c:v>
                </c:pt>
                <c:pt idx="1876">
                  <c:v>18760</c:v>
                </c:pt>
                <c:pt idx="1877">
                  <c:v>18770</c:v>
                </c:pt>
                <c:pt idx="1878">
                  <c:v>18780</c:v>
                </c:pt>
                <c:pt idx="1879">
                  <c:v>18790</c:v>
                </c:pt>
                <c:pt idx="1880">
                  <c:v>18800</c:v>
                </c:pt>
                <c:pt idx="1881">
                  <c:v>18810</c:v>
                </c:pt>
                <c:pt idx="1882">
                  <c:v>18820</c:v>
                </c:pt>
                <c:pt idx="1883">
                  <c:v>18830</c:v>
                </c:pt>
                <c:pt idx="1884">
                  <c:v>18840</c:v>
                </c:pt>
                <c:pt idx="1885">
                  <c:v>18850</c:v>
                </c:pt>
                <c:pt idx="1886">
                  <c:v>18860</c:v>
                </c:pt>
                <c:pt idx="1887">
                  <c:v>18870</c:v>
                </c:pt>
                <c:pt idx="1888">
                  <c:v>18880</c:v>
                </c:pt>
                <c:pt idx="1889">
                  <c:v>18890</c:v>
                </c:pt>
                <c:pt idx="1890">
                  <c:v>18900</c:v>
                </c:pt>
                <c:pt idx="1891">
                  <c:v>18910</c:v>
                </c:pt>
                <c:pt idx="1892">
                  <c:v>18920</c:v>
                </c:pt>
                <c:pt idx="1893">
                  <c:v>18930</c:v>
                </c:pt>
                <c:pt idx="1894">
                  <c:v>18940</c:v>
                </c:pt>
                <c:pt idx="1895">
                  <c:v>18950</c:v>
                </c:pt>
                <c:pt idx="1896">
                  <c:v>18960</c:v>
                </c:pt>
                <c:pt idx="1897">
                  <c:v>18970</c:v>
                </c:pt>
                <c:pt idx="1898">
                  <c:v>18980</c:v>
                </c:pt>
                <c:pt idx="1899">
                  <c:v>18990</c:v>
                </c:pt>
                <c:pt idx="1900">
                  <c:v>19000</c:v>
                </c:pt>
                <c:pt idx="1901">
                  <c:v>19010</c:v>
                </c:pt>
                <c:pt idx="1902">
                  <c:v>19020</c:v>
                </c:pt>
                <c:pt idx="1903">
                  <c:v>19030</c:v>
                </c:pt>
                <c:pt idx="1904">
                  <c:v>19040</c:v>
                </c:pt>
                <c:pt idx="1905">
                  <c:v>19050</c:v>
                </c:pt>
                <c:pt idx="1906">
                  <c:v>19060</c:v>
                </c:pt>
                <c:pt idx="1907">
                  <c:v>19070</c:v>
                </c:pt>
                <c:pt idx="1908">
                  <c:v>19080</c:v>
                </c:pt>
                <c:pt idx="1909">
                  <c:v>19090</c:v>
                </c:pt>
                <c:pt idx="1910">
                  <c:v>19100</c:v>
                </c:pt>
                <c:pt idx="1911">
                  <c:v>19110</c:v>
                </c:pt>
                <c:pt idx="1912">
                  <c:v>19120</c:v>
                </c:pt>
                <c:pt idx="1913">
                  <c:v>19130</c:v>
                </c:pt>
                <c:pt idx="1914">
                  <c:v>19140</c:v>
                </c:pt>
                <c:pt idx="1915">
                  <c:v>19150</c:v>
                </c:pt>
                <c:pt idx="1916">
                  <c:v>19160</c:v>
                </c:pt>
                <c:pt idx="1917">
                  <c:v>19170</c:v>
                </c:pt>
                <c:pt idx="1918">
                  <c:v>19180</c:v>
                </c:pt>
                <c:pt idx="1919">
                  <c:v>19190</c:v>
                </c:pt>
                <c:pt idx="1920">
                  <c:v>19200</c:v>
                </c:pt>
                <c:pt idx="1921">
                  <c:v>19210</c:v>
                </c:pt>
                <c:pt idx="1922">
                  <c:v>19220</c:v>
                </c:pt>
                <c:pt idx="1923">
                  <c:v>19230</c:v>
                </c:pt>
                <c:pt idx="1924">
                  <c:v>19240</c:v>
                </c:pt>
                <c:pt idx="1925">
                  <c:v>19250</c:v>
                </c:pt>
                <c:pt idx="1926">
                  <c:v>19260</c:v>
                </c:pt>
                <c:pt idx="1927">
                  <c:v>19270</c:v>
                </c:pt>
                <c:pt idx="1928">
                  <c:v>19280</c:v>
                </c:pt>
                <c:pt idx="1929">
                  <c:v>19290</c:v>
                </c:pt>
                <c:pt idx="1930">
                  <c:v>19300</c:v>
                </c:pt>
                <c:pt idx="1931">
                  <c:v>19310</c:v>
                </c:pt>
                <c:pt idx="1932">
                  <c:v>19320</c:v>
                </c:pt>
                <c:pt idx="1933">
                  <c:v>19330</c:v>
                </c:pt>
                <c:pt idx="1934">
                  <c:v>19340</c:v>
                </c:pt>
                <c:pt idx="1935">
                  <c:v>19350</c:v>
                </c:pt>
                <c:pt idx="1936">
                  <c:v>19360</c:v>
                </c:pt>
                <c:pt idx="1937">
                  <c:v>19370</c:v>
                </c:pt>
                <c:pt idx="1938">
                  <c:v>19380</c:v>
                </c:pt>
                <c:pt idx="1939">
                  <c:v>19390</c:v>
                </c:pt>
                <c:pt idx="1940">
                  <c:v>19400</c:v>
                </c:pt>
                <c:pt idx="1941">
                  <c:v>19410</c:v>
                </c:pt>
                <c:pt idx="1942">
                  <c:v>19420</c:v>
                </c:pt>
                <c:pt idx="1943">
                  <c:v>19430</c:v>
                </c:pt>
                <c:pt idx="1944">
                  <c:v>19440</c:v>
                </c:pt>
                <c:pt idx="1945">
                  <c:v>19450</c:v>
                </c:pt>
                <c:pt idx="1946">
                  <c:v>19460</c:v>
                </c:pt>
                <c:pt idx="1947">
                  <c:v>19470</c:v>
                </c:pt>
                <c:pt idx="1948">
                  <c:v>19480</c:v>
                </c:pt>
                <c:pt idx="1949">
                  <c:v>19490</c:v>
                </c:pt>
                <c:pt idx="1950">
                  <c:v>19500</c:v>
                </c:pt>
                <c:pt idx="1951">
                  <c:v>19510</c:v>
                </c:pt>
                <c:pt idx="1952">
                  <c:v>19520</c:v>
                </c:pt>
                <c:pt idx="1953">
                  <c:v>19530</c:v>
                </c:pt>
                <c:pt idx="1954">
                  <c:v>19540</c:v>
                </c:pt>
                <c:pt idx="1955">
                  <c:v>19550</c:v>
                </c:pt>
                <c:pt idx="1956">
                  <c:v>19560</c:v>
                </c:pt>
                <c:pt idx="1957">
                  <c:v>19570</c:v>
                </c:pt>
                <c:pt idx="1958">
                  <c:v>19580</c:v>
                </c:pt>
                <c:pt idx="1959">
                  <c:v>19590</c:v>
                </c:pt>
                <c:pt idx="1960">
                  <c:v>19600</c:v>
                </c:pt>
                <c:pt idx="1961">
                  <c:v>19610</c:v>
                </c:pt>
                <c:pt idx="1962">
                  <c:v>19620</c:v>
                </c:pt>
                <c:pt idx="1963">
                  <c:v>19630</c:v>
                </c:pt>
                <c:pt idx="1964">
                  <c:v>19640</c:v>
                </c:pt>
                <c:pt idx="1965">
                  <c:v>19650</c:v>
                </c:pt>
                <c:pt idx="1966">
                  <c:v>19660</c:v>
                </c:pt>
                <c:pt idx="1967">
                  <c:v>19670</c:v>
                </c:pt>
                <c:pt idx="1968">
                  <c:v>19680</c:v>
                </c:pt>
                <c:pt idx="1969">
                  <c:v>19690</c:v>
                </c:pt>
                <c:pt idx="1970">
                  <c:v>19700</c:v>
                </c:pt>
                <c:pt idx="1971">
                  <c:v>19710</c:v>
                </c:pt>
                <c:pt idx="1972">
                  <c:v>19720</c:v>
                </c:pt>
                <c:pt idx="1973">
                  <c:v>19730</c:v>
                </c:pt>
                <c:pt idx="1974">
                  <c:v>19740</c:v>
                </c:pt>
                <c:pt idx="1975">
                  <c:v>19750</c:v>
                </c:pt>
                <c:pt idx="1976">
                  <c:v>19760</c:v>
                </c:pt>
                <c:pt idx="1977">
                  <c:v>19770</c:v>
                </c:pt>
                <c:pt idx="1978">
                  <c:v>19780</c:v>
                </c:pt>
                <c:pt idx="1979">
                  <c:v>19790</c:v>
                </c:pt>
                <c:pt idx="1980">
                  <c:v>19800</c:v>
                </c:pt>
                <c:pt idx="1981">
                  <c:v>19810</c:v>
                </c:pt>
                <c:pt idx="1982">
                  <c:v>19820</c:v>
                </c:pt>
                <c:pt idx="1983">
                  <c:v>19830</c:v>
                </c:pt>
                <c:pt idx="1984">
                  <c:v>19840</c:v>
                </c:pt>
                <c:pt idx="1985">
                  <c:v>19850</c:v>
                </c:pt>
                <c:pt idx="1986">
                  <c:v>19860</c:v>
                </c:pt>
                <c:pt idx="1987">
                  <c:v>19870</c:v>
                </c:pt>
                <c:pt idx="1988">
                  <c:v>19880</c:v>
                </c:pt>
                <c:pt idx="1989">
                  <c:v>19890</c:v>
                </c:pt>
                <c:pt idx="1990">
                  <c:v>19900</c:v>
                </c:pt>
                <c:pt idx="1991">
                  <c:v>19910</c:v>
                </c:pt>
                <c:pt idx="1992">
                  <c:v>19920</c:v>
                </c:pt>
                <c:pt idx="1993">
                  <c:v>19930</c:v>
                </c:pt>
                <c:pt idx="1994">
                  <c:v>19940</c:v>
                </c:pt>
                <c:pt idx="1995">
                  <c:v>19950</c:v>
                </c:pt>
                <c:pt idx="1996">
                  <c:v>19960</c:v>
                </c:pt>
                <c:pt idx="1997">
                  <c:v>19970</c:v>
                </c:pt>
                <c:pt idx="1998">
                  <c:v>19980</c:v>
                </c:pt>
                <c:pt idx="1999">
                  <c:v>19990</c:v>
                </c:pt>
                <c:pt idx="2000">
                  <c:v>20000</c:v>
                </c:pt>
                <c:pt idx="2001">
                  <c:v>20010</c:v>
                </c:pt>
                <c:pt idx="2002">
                  <c:v>20020</c:v>
                </c:pt>
                <c:pt idx="2003">
                  <c:v>20030</c:v>
                </c:pt>
                <c:pt idx="2004">
                  <c:v>20040</c:v>
                </c:pt>
                <c:pt idx="2005">
                  <c:v>20050</c:v>
                </c:pt>
                <c:pt idx="2006">
                  <c:v>20060</c:v>
                </c:pt>
                <c:pt idx="2007">
                  <c:v>20070</c:v>
                </c:pt>
                <c:pt idx="2008">
                  <c:v>20080</c:v>
                </c:pt>
                <c:pt idx="2009">
                  <c:v>20090</c:v>
                </c:pt>
                <c:pt idx="2010">
                  <c:v>20100</c:v>
                </c:pt>
                <c:pt idx="2011">
                  <c:v>20110</c:v>
                </c:pt>
                <c:pt idx="2012">
                  <c:v>20120</c:v>
                </c:pt>
                <c:pt idx="2013">
                  <c:v>20130</c:v>
                </c:pt>
                <c:pt idx="2014">
                  <c:v>20140</c:v>
                </c:pt>
                <c:pt idx="2015">
                  <c:v>20150</c:v>
                </c:pt>
                <c:pt idx="2016">
                  <c:v>20160</c:v>
                </c:pt>
                <c:pt idx="2017">
                  <c:v>20170</c:v>
                </c:pt>
                <c:pt idx="2018">
                  <c:v>20180</c:v>
                </c:pt>
                <c:pt idx="2019">
                  <c:v>20190</c:v>
                </c:pt>
                <c:pt idx="2020">
                  <c:v>20200</c:v>
                </c:pt>
                <c:pt idx="2021">
                  <c:v>20210</c:v>
                </c:pt>
                <c:pt idx="2022">
                  <c:v>20220</c:v>
                </c:pt>
                <c:pt idx="2023">
                  <c:v>20230</c:v>
                </c:pt>
                <c:pt idx="2024">
                  <c:v>20240</c:v>
                </c:pt>
                <c:pt idx="2025">
                  <c:v>20250</c:v>
                </c:pt>
                <c:pt idx="2026">
                  <c:v>20260</c:v>
                </c:pt>
                <c:pt idx="2027">
                  <c:v>20270</c:v>
                </c:pt>
                <c:pt idx="2028">
                  <c:v>20280</c:v>
                </c:pt>
                <c:pt idx="2029">
                  <c:v>20290</c:v>
                </c:pt>
                <c:pt idx="2030">
                  <c:v>20300</c:v>
                </c:pt>
                <c:pt idx="2031">
                  <c:v>20310</c:v>
                </c:pt>
                <c:pt idx="2032">
                  <c:v>20320</c:v>
                </c:pt>
                <c:pt idx="2033">
                  <c:v>20330</c:v>
                </c:pt>
                <c:pt idx="2034">
                  <c:v>20340</c:v>
                </c:pt>
                <c:pt idx="2035">
                  <c:v>20350</c:v>
                </c:pt>
                <c:pt idx="2036">
                  <c:v>20360</c:v>
                </c:pt>
                <c:pt idx="2037">
                  <c:v>20370</c:v>
                </c:pt>
                <c:pt idx="2038">
                  <c:v>20380</c:v>
                </c:pt>
                <c:pt idx="2039">
                  <c:v>20390</c:v>
                </c:pt>
                <c:pt idx="2040">
                  <c:v>20400</c:v>
                </c:pt>
                <c:pt idx="2041">
                  <c:v>20410</c:v>
                </c:pt>
                <c:pt idx="2042">
                  <c:v>20420</c:v>
                </c:pt>
                <c:pt idx="2043">
                  <c:v>20430</c:v>
                </c:pt>
                <c:pt idx="2044">
                  <c:v>20440</c:v>
                </c:pt>
                <c:pt idx="2045">
                  <c:v>20450</c:v>
                </c:pt>
                <c:pt idx="2046">
                  <c:v>20460</c:v>
                </c:pt>
                <c:pt idx="2047">
                  <c:v>20470</c:v>
                </c:pt>
                <c:pt idx="2048">
                  <c:v>20480</c:v>
                </c:pt>
                <c:pt idx="2049">
                  <c:v>20490</c:v>
                </c:pt>
                <c:pt idx="2050">
                  <c:v>20500</c:v>
                </c:pt>
                <c:pt idx="2051">
                  <c:v>20510</c:v>
                </c:pt>
                <c:pt idx="2052">
                  <c:v>20520</c:v>
                </c:pt>
                <c:pt idx="2053">
                  <c:v>20530</c:v>
                </c:pt>
                <c:pt idx="2054">
                  <c:v>20540</c:v>
                </c:pt>
                <c:pt idx="2055">
                  <c:v>20550</c:v>
                </c:pt>
                <c:pt idx="2056">
                  <c:v>20560</c:v>
                </c:pt>
                <c:pt idx="2057">
                  <c:v>20570</c:v>
                </c:pt>
                <c:pt idx="2058">
                  <c:v>20580</c:v>
                </c:pt>
                <c:pt idx="2059">
                  <c:v>20590</c:v>
                </c:pt>
                <c:pt idx="2060">
                  <c:v>20600</c:v>
                </c:pt>
                <c:pt idx="2061">
                  <c:v>20610</c:v>
                </c:pt>
                <c:pt idx="2062">
                  <c:v>20620</c:v>
                </c:pt>
                <c:pt idx="2063">
                  <c:v>20630</c:v>
                </c:pt>
                <c:pt idx="2064">
                  <c:v>20640</c:v>
                </c:pt>
                <c:pt idx="2065">
                  <c:v>20650</c:v>
                </c:pt>
                <c:pt idx="2066">
                  <c:v>20660</c:v>
                </c:pt>
                <c:pt idx="2067">
                  <c:v>20670</c:v>
                </c:pt>
                <c:pt idx="2068">
                  <c:v>20680</c:v>
                </c:pt>
                <c:pt idx="2069">
                  <c:v>20690</c:v>
                </c:pt>
                <c:pt idx="2070">
                  <c:v>20700</c:v>
                </c:pt>
                <c:pt idx="2071">
                  <c:v>20710</c:v>
                </c:pt>
                <c:pt idx="2072">
                  <c:v>20720</c:v>
                </c:pt>
                <c:pt idx="2073">
                  <c:v>20730</c:v>
                </c:pt>
                <c:pt idx="2074">
                  <c:v>20740</c:v>
                </c:pt>
                <c:pt idx="2075">
                  <c:v>20750</c:v>
                </c:pt>
                <c:pt idx="2076">
                  <c:v>20760</c:v>
                </c:pt>
                <c:pt idx="2077">
                  <c:v>20770</c:v>
                </c:pt>
                <c:pt idx="2078">
                  <c:v>20780</c:v>
                </c:pt>
                <c:pt idx="2079">
                  <c:v>20790</c:v>
                </c:pt>
                <c:pt idx="2080">
                  <c:v>20800</c:v>
                </c:pt>
                <c:pt idx="2081">
                  <c:v>20810</c:v>
                </c:pt>
                <c:pt idx="2082">
                  <c:v>20820</c:v>
                </c:pt>
                <c:pt idx="2083">
                  <c:v>20830</c:v>
                </c:pt>
                <c:pt idx="2084">
                  <c:v>20840</c:v>
                </c:pt>
                <c:pt idx="2085">
                  <c:v>20850</c:v>
                </c:pt>
                <c:pt idx="2086">
                  <c:v>20860</c:v>
                </c:pt>
                <c:pt idx="2087">
                  <c:v>20870</c:v>
                </c:pt>
                <c:pt idx="2088">
                  <c:v>20880</c:v>
                </c:pt>
                <c:pt idx="2089">
                  <c:v>20890</c:v>
                </c:pt>
                <c:pt idx="2090">
                  <c:v>20900</c:v>
                </c:pt>
                <c:pt idx="2091">
                  <c:v>20910</c:v>
                </c:pt>
                <c:pt idx="2092">
                  <c:v>20920</c:v>
                </c:pt>
                <c:pt idx="2093">
                  <c:v>20930</c:v>
                </c:pt>
                <c:pt idx="2094">
                  <c:v>20940</c:v>
                </c:pt>
                <c:pt idx="2095">
                  <c:v>20950</c:v>
                </c:pt>
                <c:pt idx="2096">
                  <c:v>20960</c:v>
                </c:pt>
                <c:pt idx="2097">
                  <c:v>20970</c:v>
                </c:pt>
                <c:pt idx="2098">
                  <c:v>20980</c:v>
                </c:pt>
                <c:pt idx="2099">
                  <c:v>20990</c:v>
                </c:pt>
                <c:pt idx="2100">
                  <c:v>21000</c:v>
                </c:pt>
                <c:pt idx="2101">
                  <c:v>21010</c:v>
                </c:pt>
                <c:pt idx="2102">
                  <c:v>21020</c:v>
                </c:pt>
                <c:pt idx="2103">
                  <c:v>21030</c:v>
                </c:pt>
                <c:pt idx="2104">
                  <c:v>21040</c:v>
                </c:pt>
                <c:pt idx="2105">
                  <c:v>21050</c:v>
                </c:pt>
                <c:pt idx="2106">
                  <c:v>21060</c:v>
                </c:pt>
                <c:pt idx="2107">
                  <c:v>21070</c:v>
                </c:pt>
                <c:pt idx="2108">
                  <c:v>21080</c:v>
                </c:pt>
                <c:pt idx="2109">
                  <c:v>21090</c:v>
                </c:pt>
                <c:pt idx="2110">
                  <c:v>21100</c:v>
                </c:pt>
                <c:pt idx="2111">
                  <c:v>21110</c:v>
                </c:pt>
                <c:pt idx="2112">
                  <c:v>21120</c:v>
                </c:pt>
                <c:pt idx="2113">
                  <c:v>21130</c:v>
                </c:pt>
                <c:pt idx="2114">
                  <c:v>21140</c:v>
                </c:pt>
                <c:pt idx="2115">
                  <c:v>21150</c:v>
                </c:pt>
                <c:pt idx="2116">
                  <c:v>21160</c:v>
                </c:pt>
                <c:pt idx="2117">
                  <c:v>21170</c:v>
                </c:pt>
                <c:pt idx="2118">
                  <c:v>21180</c:v>
                </c:pt>
                <c:pt idx="2119">
                  <c:v>21190</c:v>
                </c:pt>
                <c:pt idx="2120">
                  <c:v>21200</c:v>
                </c:pt>
                <c:pt idx="2121">
                  <c:v>21210</c:v>
                </c:pt>
                <c:pt idx="2122">
                  <c:v>21220</c:v>
                </c:pt>
                <c:pt idx="2123">
                  <c:v>21230</c:v>
                </c:pt>
                <c:pt idx="2124">
                  <c:v>21240</c:v>
                </c:pt>
                <c:pt idx="2125">
                  <c:v>21250</c:v>
                </c:pt>
                <c:pt idx="2126">
                  <c:v>21260</c:v>
                </c:pt>
                <c:pt idx="2127">
                  <c:v>21270</c:v>
                </c:pt>
                <c:pt idx="2128">
                  <c:v>21280</c:v>
                </c:pt>
                <c:pt idx="2129">
                  <c:v>21290</c:v>
                </c:pt>
                <c:pt idx="2130">
                  <c:v>21300</c:v>
                </c:pt>
                <c:pt idx="2131">
                  <c:v>21310</c:v>
                </c:pt>
                <c:pt idx="2132">
                  <c:v>21320</c:v>
                </c:pt>
                <c:pt idx="2133">
                  <c:v>21330</c:v>
                </c:pt>
                <c:pt idx="2134">
                  <c:v>21340</c:v>
                </c:pt>
                <c:pt idx="2135">
                  <c:v>21350</c:v>
                </c:pt>
                <c:pt idx="2136">
                  <c:v>21360</c:v>
                </c:pt>
                <c:pt idx="2137">
                  <c:v>21370</c:v>
                </c:pt>
                <c:pt idx="2138">
                  <c:v>21380</c:v>
                </c:pt>
                <c:pt idx="2139">
                  <c:v>21390</c:v>
                </c:pt>
                <c:pt idx="2140">
                  <c:v>21400</c:v>
                </c:pt>
                <c:pt idx="2141">
                  <c:v>21410</c:v>
                </c:pt>
                <c:pt idx="2142">
                  <c:v>21420</c:v>
                </c:pt>
                <c:pt idx="2143">
                  <c:v>21430</c:v>
                </c:pt>
                <c:pt idx="2144">
                  <c:v>21440</c:v>
                </c:pt>
                <c:pt idx="2145">
                  <c:v>21450</c:v>
                </c:pt>
                <c:pt idx="2146">
                  <c:v>21460</c:v>
                </c:pt>
                <c:pt idx="2147">
                  <c:v>21470</c:v>
                </c:pt>
                <c:pt idx="2148">
                  <c:v>21480</c:v>
                </c:pt>
                <c:pt idx="2149">
                  <c:v>21490</c:v>
                </c:pt>
                <c:pt idx="2150">
                  <c:v>21500</c:v>
                </c:pt>
                <c:pt idx="2151">
                  <c:v>21510</c:v>
                </c:pt>
                <c:pt idx="2152">
                  <c:v>21520</c:v>
                </c:pt>
                <c:pt idx="2153">
                  <c:v>21530</c:v>
                </c:pt>
                <c:pt idx="2154">
                  <c:v>21540</c:v>
                </c:pt>
                <c:pt idx="2155">
                  <c:v>21550</c:v>
                </c:pt>
                <c:pt idx="2156">
                  <c:v>21560</c:v>
                </c:pt>
                <c:pt idx="2157">
                  <c:v>21570</c:v>
                </c:pt>
                <c:pt idx="2158">
                  <c:v>21580</c:v>
                </c:pt>
                <c:pt idx="2159">
                  <c:v>21590</c:v>
                </c:pt>
                <c:pt idx="2160">
                  <c:v>21600</c:v>
                </c:pt>
                <c:pt idx="2161">
                  <c:v>21610</c:v>
                </c:pt>
                <c:pt idx="2162">
                  <c:v>21620</c:v>
                </c:pt>
                <c:pt idx="2163">
                  <c:v>21630</c:v>
                </c:pt>
                <c:pt idx="2164">
                  <c:v>21640</c:v>
                </c:pt>
                <c:pt idx="2165">
                  <c:v>21650</c:v>
                </c:pt>
                <c:pt idx="2166">
                  <c:v>21660</c:v>
                </c:pt>
                <c:pt idx="2167">
                  <c:v>21670</c:v>
                </c:pt>
                <c:pt idx="2168">
                  <c:v>21680</c:v>
                </c:pt>
                <c:pt idx="2169">
                  <c:v>21690</c:v>
                </c:pt>
                <c:pt idx="2170">
                  <c:v>21700</c:v>
                </c:pt>
                <c:pt idx="2171">
                  <c:v>21710</c:v>
                </c:pt>
                <c:pt idx="2172">
                  <c:v>21720</c:v>
                </c:pt>
                <c:pt idx="2173">
                  <c:v>21730</c:v>
                </c:pt>
                <c:pt idx="2174">
                  <c:v>21740</c:v>
                </c:pt>
                <c:pt idx="2175">
                  <c:v>21750</c:v>
                </c:pt>
                <c:pt idx="2176">
                  <c:v>21760</c:v>
                </c:pt>
                <c:pt idx="2177">
                  <c:v>21770</c:v>
                </c:pt>
                <c:pt idx="2178">
                  <c:v>21780</c:v>
                </c:pt>
                <c:pt idx="2179">
                  <c:v>21790</c:v>
                </c:pt>
                <c:pt idx="2180">
                  <c:v>21800</c:v>
                </c:pt>
                <c:pt idx="2181">
                  <c:v>21810</c:v>
                </c:pt>
                <c:pt idx="2182">
                  <c:v>21820</c:v>
                </c:pt>
                <c:pt idx="2183">
                  <c:v>21830</c:v>
                </c:pt>
                <c:pt idx="2184">
                  <c:v>21840</c:v>
                </c:pt>
                <c:pt idx="2185">
                  <c:v>21850</c:v>
                </c:pt>
                <c:pt idx="2186">
                  <c:v>21860</c:v>
                </c:pt>
                <c:pt idx="2187">
                  <c:v>21870</c:v>
                </c:pt>
                <c:pt idx="2188">
                  <c:v>21880</c:v>
                </c:pt>
                <c:pt idx="2189">
                  <c:v>21890</c:v>
                </c:pt>
                <c:pt idx="2190">
                  <c:v>21900</c:v>
                </c:pt>
                <c:pt idx="2191">
                  <c:v>21910</c:v>
                </c:pt>
                <c:pt idx="2192">
                  <c:v>21920</c:v>
                </c:pt>
                <c:pt idx="2193">
                  <c:v>21930</c:v>
                </c:pt>
                <c:pt idx="2194">
                  <c:v>21940</c:v>
                </c:pt>
                <c:pt idx="2195">
                  <c:v>21950</c:v>
                </c:pt>
                <c:pt idx="2196">
                  <c:v>21960</c:v>
                </c:pt>
                <c:pt idx="2197">
                  <c:v>21970</c:v>
                </c:pt>
                <c:pt idx="2198">
                  <c:v>21980</c:v>
                </c:pt>
                <c:pt idx="2199">
                  <c:v>21990</c:v>
                </c:pt>
                <c:pt idx="2200">
                  <c:v>22000</c:v>
                </c:pt>
                <c:pt idx="2201">
                  <c:v>22010</c:v>
                </c:pt>
                <c:pt idx="2202">
                  <c:v>22020</c:v>
                </c:pt>
                <c:pt idx="2203">
                  <c:v>22030</c:v>
                </c:pt>
                <c:pt idx="2204">
                  <c:v>22040</c:v>
                </c:pt>
                <c:pt idx="2205">
                  <c:v>22050</c:v>
                </c:pt>
                <c:pt idx="2206">
                  <c:v>22060</c:v>
                </c:pt>
                <c:pt idx="2207">
                  <c:v>22070</c:v>
                </c:pt>
                <c:pt idx="2208">
                  <c:v>22080</c:v>
                </c:pt>
                <c:pt idx="2209">
                  <c:v>22090</c:v>
                </c:pt>
                <c:pt idx="2210">
                  <c:v>22100</c:v>
                </c:pt>
                <c:pt idx="2211">
                  <c:v>22110</c:v>
                </c:pt>
                <c:pt idx="2212">
                  <c:v>22120</c:v>
                </c:pt>
                <c:pt idx="2213">
                  <c:v>22130</c:v>
                </c:pt>
                <c:pt idx="2214">
                  <c:v>22140</c:v>
                </c:pt>
                <c:pt idx="2215">
                  <c:v>22150</c:v>
                </c:pt>
                <c:pt idx="2216">
                  <c:v>22160</c:v>
                </c:pt>
                <c:pt idx="2217">
                  <c:v>22170</c:v>
                </c:pt>
                <c:pt idx="2218">
                  <c:v>22180</c:v>
                </c:pt>
                <c:pt idx="2219">
                  <c:v>22190</c:v>
                </c:pt>
                <c:pt idx="2220">
                  <c:v>22200</c:v>
                </c:pt>
                <c:pt idx="2221">
                  <c:v>22210</c:v>
                </c:pt>
                <c:pt idx="2222">
                  <c:v>22220</c:v>
                </c:pt>
                <c:pt idx="2223">
                  <c:v>22230</c:v>
                </c:pt>
                <c:pt idx="2224">
                  <c:v>22240</c:v>
                </c:pt>
              </c:numCache>
            </c:numRef>
          </c:xVal>
          <c:yVal>
            <c:numRef>
              <c:f>grafica_tem_tiempo!$H$2:$H$2226</c:f>
              <c:numCache>
                <c:formatCode>General</c:formatCode>
                <c:ptCount val="2225"/>
                <c:pt idx="0">
                  <c:v>295.14999999999998</c:v>
                </c:pt>
                <c:pt idx="1">
                  <c:v>295.05</c:v>
                </c:pt>
                <c:pt idx="2">
                  <c:v>294.95</c:v>
                </c:pt>
                <c:pt idx="3">
                  <c:v>294.83999999999997</c:v>
                </c:pt>
                <c:pt idx="4">
                  <c:v>294.72000000000003</c:v>
                </c:pt>
                <c:pt idx="5">
                  <c:v>294.60000000000002</c:v>
                </c:pt>
                <c:pt idx="6">
                  <c:v>294.45999999999998</c:v>
                </c:pt>
                <c:pt idx="7">
                  <c:v>294.32</c:v>
                </c:pt>
                <c:pt idx="8">
                  <c:v>294.18</c:v>
                </c:pt>
                <c:pt idx="9">
                  <c:v>294.02</c:v>
                </c:pt>
                <c:pt idx="10">
                  <c:v>293.86</c:v>
                </c:pt>
                <c:pt idx="11">
                  <c:v>293.69</c:v>
                </c:pt>
                <c:pt idx="12">
                  <c:v>293.51</c:v>
                </c:pt>
                <c:pt idx="13">
                  <c:v>293.33</c:v>
                </c:pt>
                <c:pt idx="14">
                  <c:v>293.14999999999998</c:v>
                </c:pt>
                <c:pt idx="15">
                  <c:v>292.95</c:v>
                </c:pt>
                <c:pt idx="16">
                  <c:v>292.76</c:v>
                </c:pt>
                <c:pt idx="17">
                  <c:v>292.55</c:v>
                </c:pt>
                <c:pt idx="18">
                  <c:v>292.35000000000002</c:v>
                </c:pt>
                <c:pt idx="19">
                  <c:v>292.13</c:v>
                </c:pt>
                <c:pt idx="20">
                  <c:v>291.92</c:v>
                </c:pt>
                <c:pt idx="21">
                  <c:v>291.69</c:v>
                </c:pt>
                <c:pt idx="22">
                  <c:v>291.47000000000003</c:v>
                </c:pt>
                <c:pt idx="23">
                  <c:v>291.24</c:v>
                </c:pt>
                <c:pt idx="24">
                  <c:v>291</c:v>
                </c:pt>
                <c:pt idx="25">
                  <c:v>290.77</c:v>
                </c:pt>
                <c:pt idx="26">
                  <c:v>290.52999999999997</c:v>
                </c:pt>
                <c:pt idx="27">
                  <c:v>290.27999999999997</c:v>
                </c:pt>
                <c:pt idx="28">
                  <c:v>290.02999999999997</c:v>
                </c:pt>
                <c:pt idx="29">
                  <c:v>289.77999999999997</c:v>
                </c:pt>
                <c:pt idx="30">
                  <c:v>289.52999999999997</c:v>
                </c:pt>
                <c:pt idx="31">
                  <c:v>289.27</c:v>
                </c:pt>
                <c:pt idx="32">
                  <c:v>289.01</c:v>
                </c:pt>
                <c:pt idx="33">
                  <c:v>288.75</c:v>
                </c:pt>
                <c:pt idx="34">
                  <c:v>288.49</c:v>
                </c:pt>
                <c:pt idx="35">
                  <c:v>288.23</c:v>
                </c:pt>
                <c:pt idx="36">
                  <c:v>287.95999999999998</c:v>
                </c:pt>
                <c:pt idx="37">
                  <c:v>287.69</c:v>
                </c:pt>
                <c:pt idx="38">
                  <c:v>287.42</c:v>
                </c:pt>
                <c:pt idx="39">
                  <c:v>287.14999999999998</c:v>
                </c:pt>
                <c:pt idx="40">
                  <c:v>286.87</c:v>
                </c:pt>
                <c:pt idx="41">
                  <c:v>286.60000000000002</c:v>
                </c:pt>
                <c:pt idx="42">
                  <c:v>286.32</c:v>
                </c:pt>
                <c:pt idx="43">
                  <c:v>286.04000000000002</c:v>
                </c:pt>
                <c:pt idx="44">
                  <c:v>285.76</c:v>
                </c:pt>
                <c:pt idx="45">
                  <c:v>285.47000000000003</c:v>
                </c:pt>
                <c:pt idx="46">
                  <c:v>285.19</c:v>
                </c:pt>
                <c:pt idx="47">
                  <c:v>284.91000000000003</c:v>
                </c:pt>
                <c:pt idx="48">
                  <c:v>284.62</c:v>
                </c:pt>
                <c:pt idx="49">
                  <c:v>284.33</c:v>
                </c:pt>
                <c:pt idx="50">
                  <c:v>284.05</c:v>
                </c:pt>
                <c:pt idx="51">
                  <c:v>283.76</c:v>
                </c:pt>
                <c:pt idx="52">
                  <c:v>283.47000000000003</c:v>
                </c:pt>
                <c:pt idx="53">
                  <c:v>283.18</c:v>
                </c:pt>
                <c:pt idx="54">
                  <c:v>282.88</c:v>
                </c:pt>
                <c:pt idx="55">
                  <c:v>282.58999999999997</c:v>
                </c:pt>
                <c:pt idx="56">
                  <c:v>282.3</c:v>
                </c:pt>
                <c:pt idx="57">
                  <c:v>282.01</c:v>
                </c:pt>
                <c:pt idx="58">
                  <c:v>281.70999999999998</c:v>
                </c:pt>
                <c:pt idx="59">
                  <c:v>281.42</c:v>
                </c:pt>
                <c:pt idx="60">
                  <c:v>281.12</c:v>
                </c:pt>
                <c:pt idx="61">
                  <c:v>280.83</c:v>
                </c:pt>
                <c:pt idx="62">
                  <c:v>280.52999999999997</c:v>
                </c:pt>
                <c:pt idx="63">
                  <c:v>280.23</c:v>
                </c:pt>
                <c:pt idx="64">
                  <c:v>279.94</c:v>
                </c:pt>
                <c:pt idx="65">
                  <c:v>279.64</c:v>
                </c:pt>
                <c:pt idx="66">
                  <c:v>279.33999999999997</c:v>
                </c:pt>
                <c:pt idx="67">
                  <c:v>279.05</c:v>
                </c:pt>
                <c:pt idx="68">
                  <c:v>278.75</c:v>
                </c:pt>
                <c:pt idx="69">
                  <c:v>278.45</c:v>
                </c:pt>
                <c:pt idx="70">
                  <c:v>278.14999999999998</c:v>
                </c:pt>
                <c:pt idx="71">
                  <c:v>277.86</c:v>
                </c:pt>
                <c:pt idx="72">
                  <c:v>277.56</c:v>
                </c:pt>
                <c:pt idx="73">
                  <c:v>277.26</c:v>
                </c:pt>
                <c:pt idx="74">
                  <c:v>276.95999999999998</c:v>
                </c:pt>
                <c:pt idx="75">
                  <c:v>276.66000000000003</c:v>
                </c:pt>
                <c:pt idx="76">
                  <c:v>276.37</c:v>
                </c:pt>
                <c:pt idx="77">
                  <c:v>276.07</c:v>
                </c:pt>
                <c:pt idx="78">
                  <c:v>275.77</c:v>
                </c:pt>
                <c:pt idx="79">
                  <c:v>275.47000000000003</c:v>
                </c:pt>
                <c:pt idx="80">
                  <c:v>275.18</c:v>
                </c:pt>
                <c:pt idx="81">
                  <c:v>274.88</c:v>
                </c:pt>
                <c:pt idx="82">
                  <c:v>274.58</c:v>
                </c:pt>
                <c:pt idx="83">
                  <c:v>274.27999999999997</c:v>
                </c:pt>
                <c:pt idx="84">
                  <c:v>273.99</c:v>
                </c:pt>
                <c:pt idx="85">
                  <c:v>273.69</c:v>
                </c:pt>
                <c:pt idx="86">
                  <c:v>273.39999999999998</c:v>
                </c:pt>
                <c:pt idx="87">
                  <c:v>273.10000000000002</c:v>
                </c:pt>
                <c:pt idx="88">
                  <c:v>272.81</c:v>
                </c:pt>
                <c:pt idx="89">
                  <c:v>272.51</c:v>
                </c:pt>
                <c:pt idx="90">
                  <c:v>272.22000000000003</c:v>
                </c:pt>
                <c:pt idx="91">
                  <c:v>271.92</c:v>
                </c:pt>
                <c:pt idx="92">
                  <c:v>271.63</c:v>
                </c:pt>
                <c:pt idx="93">
                  <c:v>271.33999999999997</c:v>
                </c:pt>
                <c:pt idx="94">
                  <c:v>271.04000000000002</c:v>
                </c:pt>
                <c:pt idx="95">
                  <c:v>270.75</c:v>
                </c:pt>
                <c:pt idx="96">
                  <c:v>270.45999999999998</c:v>
                </c:pt>
                <c:pt idx="97">
                  <c:v>270.17</c:v>
                </c:pt>
                <c:pt idx="98">
                  <c:v>269.88</c:v>
                </c:pt>
                <c:pt idx="99">
                  <c:v>269.58999999999997</c:v>
                </c:pt>
                <c:pt idx="100">
                  <c:v>269.3</c:v>
                </c:pt>
                <c:pt idx="101">
                  <c:v>269.01</c:v>
                </c:pt>
                <c:pt idx="102">
                  <c:v>268.72000000000003</c:v>
                </c:pt>
                <c:pt idx="103">
                  <c:v>268.43</c:v>
                </c:pt>
                <c:pt idx="104">
                  <c:v>268.14999999999998</c:v>
                </c:pt>
                <c:pt idx="105">
                  <c:v>267.86</c:v>
                </c:pt>
                <c:pt idx="106">
                  <c:v>267.57</c:v>
                </c:pt>
                <c:pt idx="107">
                  <c:v>267.29000000000002</c:v>
                </c:pt>
                <c:pt idx="108">
                  <c:v>267</c:v>
                </c:pt>
                <c:pt idx="109">
                  <c:v>266.72000000000003</c:v>
                </c:pt>
                <c:pt idx="110">
                  <c:v>266.43</c:v>
                </c:pt>
                <c:pt idx="111">
                  <c:v>266.14999999999998</c:v>
                </c:pt>
                <c:pt idx="112">
                  <c:v>265.87</c:v>
                </c:pt>
                <c:pt idx="113">
                  <c:v>265.58</c:v>
                </c:pt>
                <c:pt idx="114">
                  <c:v>265.3</c:v>
                </c:pt>
                <c:pt idx="115">
                  <c:v>265.02</c:v>
                </c:pt>
                <c:pt idx="116">
                  <c:v>264.74</c:v>
                </c:pt>
                <c:pt idx="117">
                  <c:v>264.45999999999998</c:v>
                </c:pt>
                <c:pt idx="118">
                  <c:v>264.18</c:v>
                </c:pt>
                <c:pt idx="119">
                  <c:v>263.89999999999998</c:v>
                </c:pt>
                <c:pt idx="120">
                  <c:v>263.62</c:v>
                </c:pt>
                <c:pt idx="121">
                  <c:v>263.35000000000002</c:v>
                </c:pt>
                <c:pt idx="122">
                  <c:v>263.07</c:v>
                </c:pt>
                <c:pt idx="123">
                  <c:v>262.79000000000002</c:v>
                </c:pt>
                <c:pt idx="124">
                  <c:v>262.52</c:v>
                </c:pt>
                <c:pt idx="125">
                  <c:v>262.24</c:v>
                </c:pt>
                <c:pt idx="126">
                  <c:v>261.97000000000003</c:v>
                </c:pt>
                <c:pt idx="127">
                  <c:v>261.7</c:v>
                </c:pt>
                <c:pt idx="128">
                  <c:v>261.42</c:v>
                </c:pt>
                <c:pt idx="129">
                  <c:v>261.14999999999998</c:v>
                </c:pt>
                <c:pt idx="130">
                  <c:v>260.88</c:v>
                </c:pt>
                <c:pt idx="131">
                  <c:v>260.61</c:v>
                </c:pt>
                <c:pt idx="132">
                  <c:v>260.33999999999997</c:v>
                </c:pt>
                <c:pt idx="133">
                  <c:v>260.07</c:v>
                </c:pt>
                <c:pt idx="134">
                  <c:v>259.8</c:v>
                </c:pt>
                <c:pt idx="135">
                  <c:v>259.54000000000002</c:v>
                </c:pt>
                <c:pt idx="136">
                  <c:v>259.27</c:v>
                </c:pt>
                <c:pt idx="137">
                  <c:v>259</c:v>
                </c:pt>
                <c:pt idx="138">
                  <c:v>258.74</c:v>
                </c:pt>
                <c:pt idx="139">
                  <c:v>258.47000000000003</c:v>
                </c:pt>
                <c:pt idx="140">
                  <c:v>258.20999999999998</c:v>
                </c:pt>
                <c:pt idx="141">
                  <c:v>257.95</c:v>
                </c:pt>
                <c:pt idx="142">
                  <c:v>257.68</c:v>
                </c:pt>
                <c:pt idx="143">
                  <c:v>257.42</c:v>
                </c:pt>
                <c:pt idx="144">
                  <c:v>257.16000000000003</c:v>
                </c:pt>
                <c:pt idx="145">
                  <c:v>256.89999999999998</c:v>
                </c:pt>
                <c:pt idx="146">
                  <c:v>256.64</c:v>
                </c:pt>
                <c:pt idx="147">
                  <c:v>256.38</c:v>
                </c:pt>
                <c:pt idx="148">
                  <c:v>256.12</c:v>
                </c:pt>
                <c:pt idx="149">
                  <c:v>255.87</c:v>
                </c:pt>
                <c:pt idx="150">
                  <c:v>255.61</c:v>
                </c:pt>
                <c:pt idx="151">
                  <c:v>255.35</c:v>
                </c:pt>
                <c:pt idx="152">
                  <c:v>255.1</c:v>
                </c:pt>
                <c:pt idx="153">
                  <c:v>254.84</c:v>
                </c:pt>
                <c:pt idx="154">
                  <c:v>254.59</c:v>
                </c:pt>
                <c:pt idx="155">
                  <c:v>254.34</c:v>
                </c:pt>
                <c:pt idx="156">
                  <c:v>254.08</c:v>
                </c:pt>
                <c:pt idx="157">
                  <c:v>253.83</c:v>
                </c:pt>
                <c:pt idx="158">
                  <c:v>253.58</c:v>
                </c:pt>
                <c:pt idx="159">
                  <c:v>253.33</c:v>
                </c:pt>
                <c:pt idx="160">
                  <c:v>253.08</c:v>
                </c:pt>
                <c:pt idx="161">
                  <c:v>252.83</c:v>
                </c:pt>
                <c:pt idx="162">
                  <c:v>252.58</c:v>
                </c:pt>
                <c:pt idx="163">
                  <c:v>252.34</c:v>
                </c:pt>
                <c:pt idx="164">
                  <c:v>252.09</c:v>
                </c:pt>
                <c:pt idx="165">
                  <c:v>251.85</c:v>
                </c:pt>
                <c:pt idx="166">
                  <c:v>251.6</c:v>
                </c:pt>
                <c:pt idx="167">
                  <c:v>251.36</c:v>
                </c:pt>
                <c:pt idx="168">
                  <c:v>251.11</c:v>
                </c:pt>
                <c:pt idx="169">
                  <c:v>250.87</c:v>
                </c:pt>
                <c:pt idx="170">
                  <c:v>250.63</c:v>
                </c:pt>
                <c:pt idx="171">
                  <c:v>250.39</c:v>
                </c:pt>
                <c:pt idx="172">
                  <c:v>250.15</c:v>
                </c:pt>
                <c:pt idx="173">
                  <c:v>249.91</c:v>
                </c:pt>
                <c:pt idx="174">
                  <c:v>249.67</c:v>
                </c:pt>
                <c:pt idx="175">
                  <c:v>249.43</c:v>
                </c:pt>
                <c:pt idx="176">
                  <c:v>249.19</c:v>
                </c:pt>
                <c:pt idx="177">
                  <c:v>248.96</c:v>
                </c:pt>
                <c:pt idx="178">
                  <c:v>248.72</c:v>
                </c:pt>
                <c:pt idx="179">
                  <c:v>248.48</c:v>
                </c:pt>
                <c:pt idx="180">
                  <c:v>248.25</c:v>
                </c:pt>
                <c:pt idx="181">
                  <c:v>248.01</c:v>
                </c:pt>
                <c:pt idx="182">
                  <c:v>247.78</c:v>
                </c:pt>
                <c:pt idx="183">
                  <c:v>247.55</c:v>
                </c:pt>
                <c:pt idx="184">
                  <c:v>247.32</c:v>
                </c:pt>
                <c:pt idx="185">
                  <c:v>247.09</c:v>
                </c:pt>
                <c:pt idx="186">
                  <c:v>246.85</c:v>
                </c:pt>
                <c:pt idx="187">
                  <c:v>246.62</c:v>
                </c:pt>
                <c:pt idx="188">
                  <c:v>246.39</c:v>
                </c:pt>
                <c:pt idx="189">
                  <c:v>246.16</c:v>
                </c:pt>
                <c:pt idx="190">
                  <c:v>245.94</c:v>
                </c:pt>
                <c:pt idx="191">
                  <c:v>245.71</c:v>
                </c:pt>
                <c:pt idx="192">
                  <c:v>245.48</c:v>
                </c:pt>
                <c:pt idx="193">
                  <c:v>245.26</c:v>
                </c:pt>
                <c:pt idx="194">
                  <c:v>245.05</c:v>
                </c:pt>
                <c:pt idx="195">
                  <c:v>244.81</c:v>
                </c:pt>
                <c:pt idx="196">
                  <c:v>244.58</c:v>
                </c:pt>
                <c:pt idx="197">
                  <c:v>244.35</c:v>
                </c:pt>
                <c:pt idx="198">
                  <c:v>244.13</c:v>
                </c:pt>
                <c:pt idx="199">
                  <c:v>243.91</c:v>
                </c:pt>
                <c:pt idx="200">
                  <c:v>243.68</c:v>
                </c:pt>
                <c:pt idx="201">
                  <c:v>243.46</c:v>
                </c:pt>
                <c:pt idx="202">
                  <c:v>243.24</c:v>
                </c:pt>
                <c:pt idx="203">
                  <c:v>243.02</c:v>
                </c:pt>
                <c:pt idx="204">
                  <c:v>242.81</c:v>
                </c:pt>
                <c:pt idx="205">
                  <c:v>242.59</c:v>
                </c:pt>
                <c:pt idx="206">
                  <c:v>242.37</c:v>
                </c:pt>
                <c:pt idx="207">
                  <c:v>242.16</c:v>
                </c:pt>
                <c:pt idx="208">
                  <c:v>241.94</c:v>
                </c:pt>
                <c:pt idx="209">
                  <c:v>241.73</c:v>
                </c:pt>
                <c:pt idx="210">
                  <c:v>241.51</c:v>
                </c:pt>
                <c:pt idx="211">
                  <c:v>241.3</c:v>
                </c:pt>
                <c:pt idx="212">
                  <c:v>241.09</c:v>
                </c:pt>
                <c:pt idx="213">
                  <c:v>240.88</c:v>
                </c:pt>
                <c:pt idx="214">
                  <c:v>240.67</c:v>
                </c:pt>
                <c:pt idx="215">
                  <c:v>240.46</c:v>
                </c:pt>
                <c:pt idx="216">
                  <c:v>240.25</c:v>
                </c:pt>
                <c:pt idx="217">
                  <c:v>240.04</c:v>
                </c:pt>
                <c:pt idx="218">
                  <c:v>240.25</c:v>
                </c:pt>
                <c:pt idx="219">
                  <c:v>240.04</c:v>
                </c:pt>
                <c:pt idx="220">
                  <c:v>239.84</c:v>
                </c:pt>
                <c:pt idx="221">
                  <c:v>239.64</c:v>
                </c:pt>
                <c:pt idx="222">
                  <c:v>239.45</c:v>
                </c:pt>
                <c:pt idx="223">
                  <c:v>239.26</c:v>
                </c:pt>
                <c:pt idx="224">
                  <c:v>239.08</c:v>
                </c:pt>
                <c:pt idx="225">
                  <c:v>238.91</c:v>
                </c:pt>
                <c:pt idx="226">
                  <c:v>238.74</c:v>
                </c:pt>
                <c:pt idx="227">
                  <c:v>238.58</c:v>
                </c:pt>
                <c:pt idx="228">
                  <c:v>238.43</c:v>
                </c:pt>
                <c:pt idx="229">
                  <c:v>238.28</c:v>
                </c:pt>
                <c:pt idx="230">
                  <c:v>238.14</c:v>
                </c:pt>
                <c:pt idx="231">
                  <c:v>238</c:v>
                </c:pt>
                <c:pt idx="232">
                  <c:v>237.87</c:v>
                </c:pt>
                <c:pt idx="233">
                  <c:v>237.75</c:v>
                </c:pt>
                <c:pt idx="234">
                  <c:v>237.63</c:v>
                </c:pt>
                <c:pt idx="235">
                  <c:v>237.52</c:v>
                </c:pt>
                <c:pt idx="236">
                  <c:v>237.41</c:v>
                </c:pt>
                <c:pt idx="237">
                  <c:v>237.31</c:v>
                </c:pt>
                <c:pt idx="238">
                  <c:v>237.21</c:v>
                </c:pt>
                <c:pt idx="239">
                  <c:v>237.12</c:v>
                </c:pt>
                <c:pt idx="240">
                  <c:v>237.04</c:v>
                </c:pt>
                <c:pt idx="241">
                  <c:v>236.96</c:v>
                </c:pt>
                <c:pt idx="242">
                  <c:v>236.89</c:v>
                </c:pt>
                <c:pt idx="243">
                  <c:v>236.82</c:v>
                </c:pt>
                <c:pt idx="244">
                  <c:v>236.77</c:v>
                </c:pt>
                <c:pt idx="245">
                  <c:v>236.81</c:v>
                </c:pt>
                <c:pt idx="246">
                  <c:v>237.58</c:v>
                </c:pt>
                <c:pt idx="247">
                  <c:v>238.35</c:v>
                </c:pt>
                <c:pt idx="248">
                  <c:v>239.1</c:v>
                </c:pt>
                <c:pt idx="249">
                  <c:v>239.85</c:v>
                </c:pt>
                <c:pt idx="250">
                  <c:v>240.59</c:v>
                </c:pt>
                <c:pt idx="251">
                  <c:v>241.32</c:v>
                </c:pt>
                <c:pt idx="252">
                  <c:v>242.05</c:v>
                </c:pt>
                <c:pt idx="253">
                  <c:v>242.76</c:v>
                </c:pt>
                <c:pt idx="254">
                  <c:v>243.47</c:v>
                </c:pt>
                <c:pt idx="255">
                  <c:v>244.17</c:v>
                </c:pt>
                <c:pt idx="256">
                  <c:v>244.87</c:v>
                </c:pt>
                <c:pt idx="257">
                  <c:v>245.55</c:v>
                </c:pt>
                <c:pt idx="258">
                  <c:v>246.22</c:v>
                </c:pt>
                <c:pt idx="259">
                  <c:v>246.9</c:v>
                </c:pt>
                <c:pt idx="260">
                  <c:v>247.56</c:v>
                </c:pt>
                <c:pt idx="261">
                  <c:v>248.21</c:v>
                </c:pt>
                <c:pt idx="262">
                  <c:v>248.86</c:v>
                </c:pt>
                <c:pt idx="263">
                  <c:v>249.5</c:v>
                </c:pt>
                <c:pt idx="264">
                  <c:v>250.13</c:v>
                </c:pt>
                <c:pt idx="265">
                  <c:v>250.76</c:v>
                </c:pt>
                <c:pt idx="266">
                  <c:v>251.37</c:v>
                </c:pt>
                <c:pt idx="267">
                  <c:v>251.98</c:v>
                </c:pt>
                <c:pt idx="268">
                  <c:v>252.58</c:v>
                </c:pt>
                <c:pt idx="269">
                  <c:v>253.18</c:v>
                </c:pt>
                <c:pt idx="270">
                  <c:v>253.76</c:v>
                </c:pt>
                <c:pt idx="271">
                  <c:v>254.34</c:v>
                </c:pt>
                <c:pt idx="272">
                  <c:v>254.91</c:v>
                </c:pt>
                <c:pt idx="273">
                  <c:v>255.48</c:v>
                </c:pt>
                <c:pt idx="274">
                  <c:v>256.04000000000002</c:v>
                </c:pt>
                <c:pt idx="275">
                  <c:v>256.58999999999997</c:v>
                </c:pt>
                <c:pt idx="276">
                  <c:v>257.13</c:v>
                </c:pt>
                <c:pt idx="277">
                  <c:v>257.67</c:v>
                </c:pt>
                <c:pt idx="278">
                  <c:v>258.2</c:v>
                </c:pt>
                <c:pt idx="279">
                  <c:v>258.72000000000003</c:v>
                </c:pt>
                <c:pt idx="280">
                  <c:v>259.24</c:v>
                </c:pt>
                <c:pt idx="281">
                  <c:v>259.75</c:v>
                </c:pt>
                <c:pt idx="282">
                  <c:v>260.25</c:v>
                </c:pt>
                <c:pt idx="283">
                  <c:v>260.75</c:v>
                </c:pt>
                <c:pt idx="284">
                  <c:v>261.24</c:v>
                </c:pt>
                <c:pt idx="285">
                  <c:v>261.72000000000003</c:v>
                </c:pt>
                <c:pt idx="286">
                  <c:v>262.2</c:v>
                </c:pt>
                <c:pt idx="287">
                  <c:v>262.67</c:v>
                </c:pt>
                <c:pt idx="288">
                  <c:v>263.13</c:v>
                </c:pt>
                <c:pt idx="289">
                  <c:v>263.58999999999997</c:v>
                </c:pt>
                <c:pt idx="290">
                  <c:v>264.04000000000002</c:v>
                </c:pt>
                <c:pt idx="291">
                  <c:v>264.49</c:v>
                </c:pt>
                <c:pt idx="292">
                  <c:v>264.93</c:v>
                </c:pt>
                <c:pt idx="293">
                  <c:v>265.36</c:v>
                </c:pt>
                <c:pt idx="294">
                  <c:v>265.79000000000002</c:v>
                </c:pt>
                <c:pt idx="295">
                  <c:v>266.20999999999998</c:v>
                </c:pt>
                <c:pt idx="296">
                  <c:v>266.63</c:v>
                </c:pt>
                <c:pt idx="297">
                  <c:v>267.04000000000002</c:v>
                </c:pt>
                <c:pt idx="298">
                  <c:v>267.45</c:v>
                </c:pt>
                <c:pt idx="299">
                  <c:v>267.85000000000002</c:v>
                </c:pt>
                <c:pt idx="300">
                  <c:v>268.24</c:v>
                </c:pt>
                <c:pt idx="301">
                  <c:v>268.63</c:v>
                </c:pt>
                <c:pt idx="302">
                  <c:v>269.01</c:v>
                </c:pt>
                <c:pt idx="303">
                  <c:v>269.39</c:v>
                </c:pt>
                <c:pt idx="304">
                  <c:v>269.76</c:v>
                </c:pt>
                <c:pt idx="305">
                  <c:v>270.13</c:v>
                </c:pt>
                <c:pt idx="306">
                  <c:v>270.49</c:v>
                </c:pt>
                <c:pt idx="307">
                  <c:v>270.85000000000002</c:v>
                </c:pt>
                <c:pt idx="308">
                  <c:v>271.2</c:v>
                </c:pt>
                <c:pt idx="309">
                  <c:v>271.55</c:v>
                </c:pt>
                <c:pt idx="310">
                  <c:v>271.89</c:v>
                </c:pt>
                <c:pt idx="311">
                  <c:v>272.23</c:v>
                </c:pt>
                <c:pt idx="312">
                  <c:v>272.56</c:v>
                </c:pt>
                <c:pt idx="313">
                  <c:v>272.89</c:v>
                </c:pt>
                <c:pt idx="314">
                  <c:v>273.22000000000003</c:v>
                </c:pt>
                <c:pt idx="315">
                  <c:v>273.52999999999997</c:v>
                </c:pt>
                <c:pt idx="316">
                  <c:v>273.85000000000002</c:v>
                </c:pt>
                <c:pt idx="317">
                  <c:v>274.16000000000003</c:v>
                </c:pt>
                <c:pt idx="318">
                  <c:v>274.47000000000003</c:v>
                </c:pt>
                <c:pt idx="319">
                  <c:v>274.77</c:v>
                </c:pt>
                <c:pt idx="320">
                  <c:v>275.07</c:v>
                </c:pt>
                <c:pt idx="321">
                  <c:v>275.36</c:v>
                </c:pt>
                <c:pt idx="322">
                  <c:v>275.64999999999998</c:v>
                </c:pt>
                <c:pt idx="323">
                  <c:v>275.93</c:v>
                </c:pt>
                <c:pt idx="324">
                  <c:v>276.20999999999998</c:v>
                </c:pt>
                <c:pt idx="325">
                  <c:v>276.49</c:v>
                </c:pt>
                <c:pt idx="326">
                  <c:v>276.76</c:v>
                </c:pt>
                <c:pt idx="327">
                  <c:v>277.02999999999997</c:v>
                </c:pt>
                <c:pt idx="328">
                  <c:v>277.3</c:v>
                </c:pt>
                <c:pt idx="329">
                  <c:v>277.56</c:v>
                </c:pt>
                <c:pt idx="330">
                  <c:v>277.82</c:v>
                </c:pt>
                <c:pt idx="331">
                  <c:v>278.07</c:v>
                </c:pt>
                <c:pt idx="332">
                  <c:v>278.32</c:v>
                </c:pt>
                <c:pt idx="333">
                  <c:v>278.57</c:v>
                </c:pt>
                <c:pt idx="334">
                  <c:v>278.81</c:v>
                </c:pt>
                <c:pt idx="335">
                  <c:v>279.05</c:v>
                </c:pt>
                <c:pt idx="336">
                  <c:v>279.29000000000002</c:v>
                </c:pt>
                <c:pt idx="337">
                  <c:v>279.52</c:v>
                </c:pt>
                <c:pt idx="338">
                  <c:v>279.75</c:v>
                </c:pt>
                <c:pt idx="339">
                  <c:v>279.98</c:v>
                </c:pt>
                <c:pt idx="340">
                  <c:v>280.2</c:v>
                </c:pt>
                <c:pt idx="341">
                  <c:v>280.42</c:v>
                </c:pt>
                <c:pt idx="342">
                  <c:v>280.64</c:v>
                </c:pt>
                <c:pt idx="343">
                  <c:v>280.85000000000002</c:v>
                </c:pt>
                <c:pt idx="344">
                  <c:v>281.06</c:v>
                </c:pt>
                <c:pt idx="345">
                  <c:v>281.27</c:v>
                </c:pt>
                <c:pt idx="346">
                  <c:v>281.48</c:v>
                </c:pt>
                <c:pt idx="347">
                  <c:v>281.68</c:v>
                </c:pt>
                <c:pt idx="348">
                  <c:v>281.88</c:v>
                </c:pt>
                <c:pt idx="349">
                  <c:v>282.07</c:v>
                </c:pt>
                <c:pt idx="350">
                  <c:v>282.27</c:v>
                </c:pt>
                <c:pt idx="351">
                  <c:v>282.45999999999998</c:v>
                </c:pt>
                <c:pt idx="352">
                  <c:v>282.64999999999998</c:v>
                </c:pt>
                <c:pt idx="353">
                  <c:v>282.83</c:v>
                </c:pt>
                <c:pt idx="354">
                  <c:v>283.01</c:v>
                </c:pt>
                <c:pt idx="355">
                  <c:v>283.19</c:v>
                </c:pt>
                <c:pt idx="356">
                  <c:v>283.37</c:v>
                </c:pt>
                <c:pt idx="357">
                  <c:v>283.55</c:v>
                </c:pt>
                <c:pt idx="358">
                  <c:v>283.72000000000003</c:v>
                </c:pt>
                <c:pt idx="359">
                  <c:v>283.89</c:v>
                </c:pt>
                <c:pt idx="360">
                  <c:v>284.06</c:v>
                </c:pt>
                <c:pt idx="361">
                  <c:v>284.22000000000003</c:v>
                </c:pt>
                <c:pt idx="362">
                  <c:v>284.39</c:v>
                </c:pt>
                <c:pt idx="363">
                  <c:v>284.55</c:v>
                </c:pt>
                <c:pt idx="364">
                  <c:v>284.70999999999998</c:v>
                </c:pt>
                <c:pt idx="365">
                  <c:v>284.86</c:v>
                </c:pt>
                <c:pt idx="366">
                  <c:v>285.02</c:v>
                </c:pt>
                <c:pt idx="367">
                  <c:v>285.17</c:v>
                </c:pt>
                <c:pt idx="368">
                  <c:v>285.32</c:v>
                </c:pt>
                <c:pt idx="369">
                  <c:v>285.47000000000003</c:v>
                </c:pt>
                <c:pt idx="370">
                  <c:v>285.61</c:v>
                </c:pt>
                <c:pt idx="371">
                  <c:v>285.76</c:v>
                </c:pt>
                <c:pt idx="372">
                  <c:v>285.89999999999998</c:v>
                </c:pt>
                <c:pt idx="373">
                  <c:v>286.04000000000002</c:v>
                </c:pt>
                <c:pt idx="374">
                  <c:v>286.18</c:v>
                </c:pt>
                <c:pt idx="375">
                  <c:v>286.31</c:v>
                </c:pt>
                <c:pt idx="376">
                  <c:v>286.45</c:v>
                </c:pt>
                <c:pt idx="377">
                  <c:v>286.58</c:v>
                </c:pt>
                <c:pt idx="378">
                  <c:v>286.70999999999998</c:v>
                </c:pt>
                <c:pt idx="379">
                  <c:v>286.83999999999997</c:v>
                </c:pt>
                <c:pt idx="380">
                  <c:v>286.95999999999998</c:v>
                </c:pt>
                <c:pt idx="381">
                  <c:v>287.08999999999997</c:v>
                </c:pt>
                <c:pt idx="382">
                  <c:v>287.20999999999998</c:v>
                </c:pt>
                <c:pt idx="383">
                  <c:v>287.33999999999997</c:v>
                </c:pt>
                <c:pt idx="384">
                  <c:v>287.45999999999998</c:v>
                </c:pt>
                <c:pt idx="385">
                  <c:v>287.57</c:v>
                </c:pt>
                <c:pt idx="386">
                  <c:v>287.69</c:v>
                </c:pt>
                <c:pt idx="387">
                  <c:v>287.81</c:v>
                </c:pt>
                <c:pt idx="388">
                  <c:v>287.92</c:v>
                </c:pt>
                <c:pt idx="389">
                  <c:v>288.02999999999997</c:v>
                </c:pt>
                <c:pt idx="390">
                  <c:v>288.14</c:v>
                </c:pt>
                <c:pt idx="391">
                  <c:v>288.25</c:v>
                </c:pt>
                <c:pt idx="392">
                  <c:v>288.36</c:v>
                </c:pt>
                <c:pt idx="393">
                  <c:v>288.47000000000003</c:v>
                </c:pt>
                <c:pt idx="394">
                  <c:v>288.57</c:v>
                </c:pt>
                <c:pt idx="395">
                  <c:v>288.68</c:v>
                </c:pt>
                <c:pt idx="396">
                  <c:v>288.77999999999997</c:v>
                </c:pt>
                <c:pt idx="397">
                  <c:v>288.88</c:v>
                </c:pt>
                <c:pt idx="398">
                  <c:v>288.98</c:v>
                </c:pt>
                <c:pt idx="399">
                  <c:v>289.08</c:v>
                </c:pt>
                <c:pt idx="400">
                  <c:v>289.18</c:v>
                </c:pt>
                <c:pt idx="401">
                  <c:v>289.27</c:v>
                </c:pt>
                <c:pt idx="402">
                  <c:v>289.37</c:v>
                </c:pt>
                <c:pt idx="403">
                  <c:v>289.45999999999998</c:v>
                </c:pt>
                <c:pt idx="404">
                  <c:v>289.55</c:v>
                </c:pt>
                <c:pt idx="405">
                  <c:v>289.64</c:v>
                </c:pt>
                <c:pt idx="406">
                  <c:v>289.73</c:v>
                </c:pt>
                <c:pt idx="407">
                  <c:v>289.82</c:v>
                </c:pt>
                <c:pt idx="408">
                  <c:v>289.91000000000003</c:v>
                </c:pt>
                <c:pt idx="409">
                  <c:v>289.99</c:v>
                </c:pt>
                <c:pt idx="410">
                  <c:v>290.08</c:v>
                </c:pt>
                <c:pt idx="411">
                  <c:v>290.16000000000003</c:v>
                </c:pt>
                <c:pt idx="412">
                  <c:v>290.25</c:v>
                </c:pt>
                <c:pt idx="413">
                  <c:v>290.33</c:v>
                </c:pt>
                <c:pt idx="414">
                  <c:v>290.41000000000003</c:v>
                </c:pt>
                <c:pt idx="415">
                  <c:v>290.49</c:v>
                </c:pt>
                <c:pt idx="416">
                  <c:v>290.57</c:v>
                </c:pt>
                <c:pt idx="417">
                  <c:v>290.64999999999998</c:v>
                </c:pt>
                <c:pt idx="418">
                  <c:v>290.72000000000003</c:v>
                </c:pt>
                <c:pt idx="419">
                  <c:v>290.8</c:v>
                </c:pt>
                <c:pt idx="420">
                  <c:v>290.87</c:v>
                </c:pt>
                <c:pt idx="421">
                  <c:v>290.95</c:v>
                </c:pt>
                <c:pt idx="422">
                  <c:v>291.02</c:v>
                </c:pt>
                <c:pt idx="423">
                  <c:v>291.08999999999997</c:v>
                </c:pt>
                <c:pt idx="424">
                  <c:v>291.16000000000003</c:v>
                </c:pt>
                <c:pt idx="425">
                  <c:v>291.23</c:v>
                </c:pt>
                <c:pt idx="426">
                  <c:v>291.3</c:v>
                </c:pt>
                <c:pt idx="427">
                  <c:v>291.37</c:v>
                </c:pt>
                <c:pt idx="428">
                  <c:v>291.44</c:v>
                </c:pt>
                <c:pt idx="429">
                  <c:v>291.51</c:v>
                </c:pt>
                <c:pt idx="430">
                  <c:v>291.57</c:v>
                </c:pt>
                <c:pt idx="431">
                  <c:v>291.64</c:v>
                </c:pt>
                <c:pt idx="432">
                  <c:v>291.7</c:v>
                </c:pt>
                <c:pt idx="433">
                  <c:v>291.77</c:v>
                </c:pt>
                <c:pt idx="434">
                  <c:v>291.83</c:v>
                </c:pt>
                <c:pt idx="435">
                  <c:v>291.89</c:v>
                </c:pt>
                <c:pt idx="436">
                  <c:v>291.95</c:v>
                </c:pt>
                <c:pt idx="437">
                  <c:v>292.01</c:v>
                </c:pt>
                <c:pt idx="438">
                  <c:v>292.07</c:v>
                </c:pt>
                <c:pt idx="439">
                  <c:v>292.13</c:v>
                </c:pt>
                <c:pt idx="440">
                  <c:v>292.19</c:v>
                </c:pt>
                <c:pt idx="441">
                  <c:v>292.25</c:v>
                </c:pt>
                <c:pt idx="442">
                  <c:v>292.3</c:v>
                </c:pt>
                <c:pt idx="443">
                  <c:v>292.36</c:v>
                </c:pt>
                <c:pt idx="444">
                  <c:v>292.42</c:v>
                </c:pt>
                <c:pt idx="445">
                  <c:v>292.47000000000003</c:v>
                </c:pt>
                <c:pt idx="446">
                  <c:v>292.52999999999997</c:v>
                </c:pt>
                <c:pt idx="447">
                  <c:v>292.58</c:v>
                </c:pt>
                <c:pt idx="448">
                  <c:v>292.63</c:v>
                </c:pt>
                <c:pt idx="449">
                  <c:v>292.69</c:v>
                </c:pt>
                <c:pt idx="450">
                  <c:v>292.74</c:v>
                </c:pt>
                <c:pt idx="451">
                  <c:v>292.79000000000002</c:v>
                </c:pt>
                <c:pt idx="452">
                  <c:v>292.83999999999997</c:v>
                </c:pt>
                <c:pt idx="453">
                  <c:v>292.89</c:v>
                </c:pt>
                <c:pt idx="454">
                  <c:v>292.94</c:v>
                </c:pt>
                <c:pt idx="455">
                  <c:v>292.99</c:v>
                </c:pt>
                <c:pt idx="456">
                  <c:v>293.04000000000002</c:v>
                </c:pt>
                <c:pt idx="457">
                  <c:v>293.08</c:v>
                </c:pt>
                <c:pt idx="458">
                  <c:v>293.13</c:v>
                </c:pt>
                <c:pt idx="459">
                  <c:v>293.18</c:v>
                </c:pt>
                <c:pt idx="460">
                  <c:v>293.22000000000003</c:v>
                </c:pt>
                <c:pt idx="461">
                  <c:v>293.27</c:v>
                </c:pt>
                <c:pt idx="462">
                  <c:v>293.31</c:v>
                </c:pt>
                <c:pt idx="463">
                  <c:v>293.36</c:v>
                </c:pt>
                <c:pt idx="464">
                  <c:v>293.39999999999998</c:v>
                </c:pt>
                <c:pt idx="465">
                  <c:v>293.45</c:v>
                </c:pt>
                <c:pt idx="466">
                  <c:v>293.49</c:v>
                </c:pt>
                <c:pt idx="467">
                  <c:v>293.52999999999997</c:v>
                </c:pt>
                <c:pt idx="468">
                  <c:v>293.57</c:v>
                </c:pt>
                <c:pt idx="469">
                  <c:v>293.62</c:v>
                </c:pt>
                <c:pt idx="470">
                  <c:v>293.66000000000003</c:v>
                </c:pt>
                <c:pt idx="471">
                  <c:v>293.7</c:v>
                </c:pt>
                <c:pt idx="472">
                  <c:v>293.74</c:v>
                </c:pt>
                <c:pt idx="473">
                  <c:v>293.77999999999997</c:v>
                </c:pt>
                <c:pt idx="474">
                  <c:v>293.82</c:v>
                </c:pt>
                <c:pt idx="475">
                  <c:v>293.86</c:v>
                </c:pt>
                <c:pt idx="476">
                  <c:v>293.89</c:v>
                </c:pt>
                <c:pt idx="477">
                  <c:v>293.93</c:v>
                </c:pt>
                <c:pt idx="478">
                  <c:v>293.97000000000003</c:v>
                </c:pt>
                <c:pt idx="479">
                  <c:v>294.01</c:v>
                </c:pt>
                <c:pt idx="480">
                  <c:v>294.04000000000002</c:v>
                </c:pt>
                <c:pt idx="481">
                  <c:v>294.08</c:v>
                </c:pt>
                <c:pt idx="482">
                  <c:v>294.12</c:v>
                </c:pt>
                <c:pt idx="483">
                  <c:v>294.14999999999998</c:v>
                </c:pt>
                <c:pt idx="484">
                  <c:v>294.19</c:v>
                </c:pt>
                <c:pt idx="485">
                  <c:v>294.22000000000003</c:v>
                </c:pt>
                <c:pt idx="486">
                  <c:v>294.26</c:v>
                </c:pt>
                <c:pt idx="487">
                  <c:v>294.29000000000002</c:v>
                </c:pt>
                <c:pt idx="488">
                  <c:v>294.32</c:v>
                </c:pt>
                <c:pt idx="489">
                  <c:v>294.36</c:v>
                </c:pt>
                <c:pt idx="490">
                  <c:v>294.39</c:v>
                </c:pt>
                <c:pt idx="491">
                  <c:v>294.42</c:v>
                </c:pt>
                <c:pt idx="492">
                  <c:v>294.45</c:v>
                </c:pt>
                <c:pt idx="493">
                  <c:v>294.49</c:v>
                </c:pt>
                <c:pt idx="494">
                  <c:v>294.52</c:v>
                </c:pt>
                <c:pt idx="495">
                  <c:v>294.55</c:v>
                </c:pt>
                <c:pt idx="496">
                  <c:v>294.58</c:v>
                </c:pt>
                <c:pt idx="497">
                  <c:v>294.61</c:v>
                </c:pt>
                <c:pt idx="498">
                  <c:v>294.64</c:v>
                </c:pt>
                <c:pt idx="499">
                  <c:v>294.67</c:v>
                </c:pt>
                <c:pt idx="500">
                  <c:v>294.7</c:v>
                </c:pt>
                <c:pt idx="501">
                  <c:v>294.73</c:v>
                </c:pt>
                <c:pt idx="502">
                  <c:v>294.76</c:v>
                </c:pt>
                <c:pt idx="503">
                  <c:v>294.79000000000002</c:v>
                </c:pt>
                <c:pt idx="504">
                  <c:v>294.81</c:v>
                </c:pt>
                <c:pt idx="505">
                  <c:v>294.83999999999997</c:v>
                </c:pt>
                <c:pt idx="506">
                  <c:v>294.87</c:v>
                </c:pt>
                <c:pt idx="507">
                  <c:v>294.89999999999998</c:v>
                </c:pt>
                <c:pt idx="508">
                  <c:v>294.93</c:v>
                </c:pt>
                <c:pt idx="509">
                  <c:v>294.95</c:v>
                </c:pt>
                <c:pt idx="510">
                  <c:v>294.98</c:v>
                </c:pt>
                <c:pt idx="511">
                  <c:v>295</c:v>
                </c:pt>
                <c:pt idx="512">
                  <c:v>295.02999999999997</c:v>
                </c:pt>
                <c:pt idx="513">
                  <c:v>295.06</c:v>
                </c:pt>
                <c:pt idx="514">
                  <c:v>295.08</c:v>
                </c:pt>
                <c:pt idx="515">
                  <c:v>295.11</c:v>
                </c:pt>
                <c:pt idx="516">
                  <c:v>295.13</c:v>
                </c:pt>
                <c:pt idx="517">
                  <c:v>295.16000000000003</c:v>
                </c:pt>
                <c:pt idx="518">
                  <c:v>295.18</c:v>
                </c:pt>
                <c:pt idx="519">
                  <c:v>295.20999999999998</c:v>
                </c:pt>
                <c:pt idx="520">
                  <c:v>295.23</c:v>
                </c:pt>
                <c:pt idx="521">
                  <c:v>295.25</c:v>
                </c:pt>
                <c:pt idx="522">
                  <c:v>295.27999999999997</c:v>
                </c:pt>
                <c:pt idx="523">
                  <c:v>295.3</c:v>
                </c:pt>
                <c:pt idx="524">
                  <c:v>295.32</c:v>
                </c:pt>
                <c:pt idx="525">
                  <c:v>295.35000000000002</c:v>
                </c:pt>
                <c:pt idx="526">
                  <c:v>295.37</c:v>
                </c:pt>
                <c:pt idx="527">
                  <c:v>295.39</c:v>
                </c:pt>
                <c:pt idx="528">
                  <c:v>295.41000000000003</c:v>
                </c:pt>
                <c:pt idx="529">
                  <c:v>295.43</c:v>
                </c:pt>
                <c:pt idx="530">
                  <c:v>295.45999999999998</c:v>
                </c:pt>
                <c:pt idx="531">
                  <c:v>295.48</c:v>
                </c:pt>
                <c:pt idx="532">
                  <c:v>295.5</c:v>
                </c:pt>
                <c:pt idx="533">
                  <c:v>295.52</c:v>
                </c:pt>
                <c:pt idx="534">
                  <c:v>295.54000000000002</c:v>
                </c:pt>
                <c:pt idx="535">
                  <c:v>295.56</c:v>
                </c:pt>
                <c:pt idx="536">
                  <c:v>295.58</c:v>
                </c:pt>
                <c:pt idx="537">
                  <c:v>295.60000000000002</c:v>
                </c:pt>
                <c:pt idx="538">
                  <c:v>295.62</c:v>
                </c:pt>
                <c:pt idx="539">
                  <c:v>295.64</c:v>
                </c:pt>
                <c:pt idx="540">
                  <c:v>295.66000000000003</c:v>
                </c:pt>
                <c:pt idx="541">
                  <c:v>295.68</c:v>
                </c:pt>
                <c:pt idx="542">
                  <c:v>295.7</c:v>
                </c:pt>
                <c:pt idx="543">
                  <c:v>295.72000000000003</c:v>
                </c:pt>
                <c:pt idx="544">
                  <c:v>295.74</c:v>
                </c:pt>
                <c:pt idx="545">
                  <c:v>295.76</c:v>
                </c:pt>
                <c:pt idx="546">
                  <c:v>295.77</c:v>
                </c:pt>
                <c:pt idx="547">
                  <c:v>295.79000000000002</c:v>
                </c:pt>
                <c:pt idx="548">
                  <c:v>295.81</c:v>
                </c:pt>
                <c:pt idx="549">
                  <c:v>295.83</c:v>
                </c:pt>
                <c:pt idx="550">
                  <c:v>295.85000000000002</c:v>
                </c:pt>
                <c:pt idx="551">
                  <c:v>295.86</c:v>
                </c:pt>
                <c:pt idx="552">
                  <c:v>295.88</c:v>
                </c:pt>
                <c:pt idx="553">
                  <c:v>295.89999999999998</c:v>
                </c:pt>
                <c:pt idx="554">
                  <c:v>295.92</c:v>
                </c:pt>
                <c:pt idx="555">
                  <c:v>295.93</c:v>
                </c:pt>
                <c:pt idx="556">
                  <c:v>295.95</c:v>
                </c:pt>
                <c:pt idx="557">
                  <c:v>295.95</c:v>
                </c:pt>
                <c:pt idx="558">
                  <c:v>295.62</c:v>
                </c:pt>
                <c:pt idx="559">
                  <c:v>295.02</c:v>
                </c:pt>
                <c:pt idx="560">
                  <c:v>294.25</c:v>
                </c:pt>
                <c:pt idx="561">
                  <c:v>293.39999999999998</c:v>
                </c:pt>
                <c:pt idx="562">
                  <c:v>292.5</c:v>
                </c:pt>
                <c:pt idx="563">
                  <c:v>291.58</c:v>
                </c:pt>
                <c:pt idx="564">
                  <c:v>290.64999999999998</c:v>
                </c:pt>
                <c:pt idx="565">
                  <c:v>289.73</c:v>
                </c:pt>
                <c:pt idx="566">
                  <c:v>288.8</c:v>
                </c:pt>
                <c:pt idx="567">
                  <c:v>287.88</c:v>
                </c:pt>
                <c:pt idx="568">
                  <c:v>286.97000000000003</c:v>
                </c:pt>
                <c:pt idx="569">
                  <c:v>286.06</c:v>
                </c:pt>
                <c:pt idx="570">
                  <c:v>285.16000000000003</c:v>
                </c:pt>
                <c:pt idx="571">
                  <c:v>284.27999999999997</c:v>
                </c:pt>
                <c:pt idx="572">
                  <c:v>283.39999999999998</c:v>
                </c:pt>
                <c:pt idx="573">
                  <c:v>282.52999999999997</c:v>
                </c:pt>
                <c:pt idx="574">
                  <c:v>281.67</c:v>
                </c:pt>
                <c:pt idx="575">
                  <c:v>280.83</c:v>
                </c:pt>
                <c:pt idx="576">
                  <c:v>279.99</c:v>
                </c:pt>
                <c:pt idx="577">
                  <c:v>279.17</c:v>
                </c:pt>
                <c:pt idx="578">
                  <c:v>278.35000000000002</c:v>
                </c:pt>
                <c:pt idx="579">
                  <c:v>277.55</c:v>
                </c:pt>
                <c:pt idx="580">
                  <c:v>276.75</c:v>
                </c:pt>
                <c:pt idx="581">
                  <c:v>275.97000000000003</c:v>
                </c:pt>
                <c:pt idx="582">
                  <c:v>275.2</c:v>
                </c:pt>
                <c:pt idx="583">
                  <c:v>274.44</c:v>
                </c:pt>
                <c:pt idx="584">
                  <c:v>273.68</c:v>
                </c:pt>
                <c:pt idx="585">
                  <c:v>272.94</c:v>
                </c:pt>
                <c:pt idx="586">
                  <c:v>272.20999999999998</c:v>
                </c:pt>
                <c:pt idx="587">
                  <c:v>271.48</c:v>
                </c:pt>
                <c:pt idx="588">
                  <c:v>270.77</c:v>
                </c:pt>
                <c:pt idx="589">
                  <c:v>270.06</c:v>
                </c:pt>
                <c:pt idx="590">
                  <c:v>269.36</c:v>
                </c:pt>
                <c:pt idx="591">
                  <c:v>268.67</c:v>
                </c:pt>
                <c:pt idx="592">
                  <c:v>268</c:v>
                </c:pt>
                <c:pt idx="593">
                  <c:v>267.32</c:v>
                </c:pt>
                <c:pt idx="594">
                  <c:v>266.66000000000003</c:v>
                </c:pt>
                <c:pt idx="595">
                  <c:v>266.01</c:v>
                </c:pt>
                <c:pt idx="596">
                  <c:v>265.36</c:v>
                </c:pt>
                <c:pt idx="597">
                  <c:v>264.72000000000003</c:v>
                </c:pt>
                <c:pt idx="598">
                  <c:v>264.08999999999997</c:v>
                </c:pt>
                <c:pt idx="599">
                  <c:v>263.47000000000003</c:v>
                </c:pt>
                <c:pt idx="600">
                  <c:v>262.85000000000002</c:v>
                </c:pt>
                <c:pt idx="601">
                  <c:v>262.24</c:v>
                </c:pt>
                <c:pt idx="602">
                  <c:v>261.64</c:v>
                </c:pt>
                <c:pt idx="603">
                  <c:v>261.04000000000002</c:v>
                </c:pt>
                <c:pt idx="604">
                  <c:v>260.45</c:v>
                </c:pt>
                <c:pt idx="605">
                  <c:v>259.87</c:v>
                </c:pt>
                <c:pt idx="606">
                  <c:v>259.29000000000002</c:v>
                </c:pt>
                <c:pt idx="607">
                  <c:v>258.73</c:v>
                </c:pt>
                <c:pt idx="608">
                  <c:v>258.29000000000002</c:v>
                </c:pt>
                <c:pt idx="609">
                  <c:v>258.04000000000002</c:v>
                </c:pt>
                <c:pt idx="610">
                  <c:v>257.77999999999997</c:v>
                </c:pt>
                <c:pt idx="611">
                  <c:v>257.52999999999997</c:v>
                </c:pt>
                <c:pt idx="612">
                  <c:v>257.27</c:v>
                </c:pt>
                <c:pt idx="613">
                  <c:v>257.01</c:v>
                </c:pt>
                <c:pt idx="614">
                  <c:v>256.76</c:v>
                </c:pt>
                <c:pt idx="615">
                  <c:v>256.5</c:v>
                </c:pt>
                <c:pt idx="616">
                  <c:v>256.25</c:v>
                </c:pt>
                <c:pt idx="617">
                  <c:v>255.99</c:v>
                </c:pt>
                <c:pt idx="618">
                  <c:v>255.73</c:v>
                </c:pt>
                <c:pt idx="619">
                  <c:v>255.47</c:v>
                </c:pt>
                <c:pt idx="620">
                  <c:v>255.22</c:v>
                </c:pt>
                <c:pt idx="621">
                  <c:v>254.96</c:v>
                </c:pt>
                <c:pt idx="622">
                  <c:v>254.7</c:v>
                </c:pt>
                <c:pt idx="623">
                  <c:v>254.44</c:v>
                </c:pt>
                <c:pt idx="624">
                  <c:v>254.19</c:v>
                </c:pt>
                <c:pt idx="625">
                  <c:v>253.93</c:v>
                </c:pt>
                <c:pt idx="626">
                  <c:v>253.67</c:v>
                </c:pt>
                <c:pt idx="627">
                  <c:v>253.41</c:v>
                </c:pt>
                <c:pt idx="628">
                  <c:v>253.16</c:v>
                </c:pt>
                <c:pt idx="629">
                  <c:v>252.9</c:v>
                </c:pt>
                <c:pt idx="630">
                  <c:v>252.64</c:v>
                </c:pt>
                <c:pt idx="631">
                  <c:v>252.39</c:v>
                </c:pt>
                <c:pt idx="632">
                  <c:v>252.13</c:v>
                </c:pt>
                <c:pt idx="633">
                  <c:v>251.88</c:v>
                </c:pt>
                <c:pt idx="634">
                  <c:v>251.62</c:v>
                </c:pt>
                <c:pt idx="635">
                  <c:v>251.37</c:v>
                </c:pt>
                <c:pt idx="636">
                  <c:v>251.11</c:v>
                </c:pt>
                <c:pt idx="637">
                  <c:v>250.86</c:v>
                </c:pt>
                <c:pt idx="638">
                  <c:v>250.61</c:v>
                </c:pt>
                <c:pt idx="639">
                  <c:v>250.35</c:v>
                </c:pt>
                <c:pt idx="640">
                  <c:v>250.1</c:v>
                </c:pt>
                <c:pt idx="641">
                  <c:v>249.85</c:v>
                </c:pt>
                <c:pt idx="642">
                  <c:v>249.6</c:v>
                </c:pt>
                <c:pt idx="643">
                  <c:v>249.34</c:v>
                </c:pt>
                <c:pt idx="644">
                  <c:v>249.09</c:v>
                </c:pt>
                <c:pt idx="645">
                  <c:v>248.84</c:v>
                </c:pt>
                <c:pt idx="646">
                  <c:v>248.59</c:v>
                </c:pt>
                <c:pt idx="647">
                  <c:v>248.35</c:v>
                </c:pt>
                <c:pt idx="648">
                  <c:v>248.1</c:v>
                </c:pt>
                <c:pt idx="649">
                  <c:v>247.85</c:v>
                </c:pt>
                <c:pt idx="650">
                  <c:v>247.6</c:v>
                </c:pt>
                <c:pt idx="651">
                  <c:v>247.36</c:v>
                </c:pt>
                <c:pt idx="652">
                  <c:v>247.11</c:v>
                </c:pt>
                <c:pt idx="653">
                  <c:v>246.87</c:v>
                </c:pt>
                <c:pt idx="654">
                  <c:v>246.62</c:v>
                </c:pt>
                <c:pt idx="655">
                  <c:v>246.38</c:v>
                </c:pt>
                <c:pt idx="656">
                  <c:v>246.13</c:v>
                </c:pt>
                <c:pt idx="657">
                  <c:v>245.89</c:v>
                </c:pt>
                <c:pt idx="658">
                  <c:v>245.65</c:v>
                </c:pt>
                <c:pt idx="659">
                  <c:v>245.41</c:v>
                </c:pt>
                <c:pt idx="660">
                  <c:v>245.17</c:v>
                </c:pt>
                <c:pt idx="661">
                  <c:v>244.93</c:v>
                </c:pt>
                <c:pt idx="662">
                  <c:v>244.69</c:v>
                </c:pt>
                <c:pt idx="663">
                  <c:v>244.45</c:v>
                </c:pt>
                <c:pt idx="664">
                  <c:v>244.21</c:v>
                </c:pt>
                <c:pt idx="665">
                  <c:v>243.97</c:v>
                </c:pt>
                <c:pt idx="666">
                  <c:v>243.74</c:v>
                </c:pt>
                <c:pt idx="667">
                  <c:v>243.5</c:v>
                </c:pt>
                <c:pt idx="668">
                  <c:v>243.26</c:v>
                </c:pt>
                <c:pt idx="669">
                  <c:v>243.03</c:v>
                </c:pt>
                <c:pt idx="670">
                  <c:v>242.8</c:v>
                </c:pt>
                <c:pt idx="671">
                  <c:v>242.56</c:v>
                </c:pt>
                <c:pt idx="672">
                  <c:v>242.33</c:v>
                </c:pt>
                <c:pt idx="673">
                  <c:v>242.1</c:v>
                </c:pt>
                <c:pt idx="674">
                  <c:v>241.87</c:v>
                </c:pt>
                <c:pt idx="675">
                  <c:v>241.64</c:v>
                </c:pt>
                <c:pt idx="676">
                  <c:v>241.41</c:v>
                </c:pt>
                <c:pt idx="677">
                  <c:v>241.18</c:v>
                </c:pt>
                <c:pt idx="678">
                  <c:v>240.95</c:v>
                </c:pt>
                <c:pt idx="679">
                  <c:v>240.72</c:v>
                </c:pt>
                <c:pt idx="680">
                  <c:v>240.5</c:v>
                </c:pt>
                <c:pt idx="681">
                  <c:v>240.27</c:v>
                </c:pt>
                <c:pt idx="682">
                  <c:v>240.05</c:v>
                </c:pt>
                <c:pt idx="683">
                  <c:v>239.82</c:v>
                </c:pt>
                <c:pt idx="684">
                  <c:v>239.6</c:v>
                </c:pt>
                <c:pt idx="685">
                  <c:v>239.37</c:v>
                </c:pt>
                <c:pt idx="686">
                  <c:v>239.15</c:v>
                </c:pt>
                <c:pt idx="687">
                  <c:v>238.93</c:v>
                </c:pt>
                <c:pt idx="688">
                  <c:v>238.71</c:v>
                </c:pt>
                <c:pt idx="689">
                  <c:v>238.49</c:v>
                </c:pt>
                <c:pt idx="690">
                  <c:v>238.27</c:v>
                </c:pt>
                <c:pt idx="691">
                  <c:v>238.05</c:v>
                </c:pt>
                <c:pt idx="692">
                  <c:v>237.83</c:v>
                </c:pt>
                <c:pt idx="693">
                  <c:v>237.61</c:v>
                </c:pt>
                <c:pt idx="694">
                  <c:v>237.4</c:v>
                </c:pt>
                <c:pt idx="695">
                  <c:v>237.18</c:v>
                </c:pt>
                <c:pt idx="696">
                  <c:v>236.97</c:v>
                </c:pt>
                <c:pt idx="697">
                  <c:v>236.75</c:v>
                </c:pt>
                <c:pt idx="698">
                  <c:v>236.54</c:v>
                </c:pt>
                <c:pt idx="699">
                  <c:v>236.33</c:v>
                </c:pt>
                <c:pt idx="700">
                  <c:v>236.12</c:v>
                </c:pt>
                <c:pt idx="701">
                  <c:v>235.9</c:v>
                </c:pt>
                <c:pt idx="702">
                  <c:v>235.69</c:v>
                </c:pt>
                <c:pt idx="703">
                  <c:v>235.48</c:v>
                </c:pt>
                <c:pt idx="704">
                  <c:v>235.28</c:v>
                </c:pt>
                <c:pt idx="705">
                  <c:v>235.07</c:v>
                </c:pt>
                <c:pt idx="706">
                  <c:v>234.86</c:v>
                </c:pt>
                <c:pt idx="707">
                  <c:v>234.65</c:v>
                </c:pt>
                <c:pt idx="708">
                  <c:v>234.44</c:v>
                </c:pt>
                <c:pt idx="709">
                  <c:v>234.24</c:v>
                </c:pt>
                <c:pt idx="710">
                  <c:v>234.03</c:v>
                </c:pt>
                <c:pt idx="711">
                  <c:v>233.83</c:v>
                </c:pt>
                <c:pt idx="712">
                  <c:v>233.62</c:v>
                </c:pt>
                <c:pt idx="713">
                  <c:v>233.42</c:v>
                </c:pt>
                <c:pt idx="714">
                  <c:v>233.22</c:v>
                </c:pt>
                <c:pt idx="715">
                  <c:v>233.02</c:v>
                </c:pt>
                <c:pt idx="716">
                  <c:v>232.81</c:v>
                </c:pt>
                <c:pt idx="717">
                  <c:v>232.61</c:v>
                </c:pt>
                <c:pt idx="718">
                  <c:v>232.41</c:v>
                </c:pt>
                <c:pt idx="719">
                  <c:v>232.21</c:v>
                </c:pt>
                <c:pt idx="720">
                  <c:v>232.01</c:v>
                </c:pt>
                <c:pt idx="721">
                  <c:v>231.82</c:v>
                </c:pt>
                <c:pt idx="722">
                  <c:v>231.62</c:v>
                </c:pt>
                <c:pt idx="723">
                  <c:v>231.42</c:v>
                </c:pt>
                <c:pt idx="724">
                  <c:v>231.23</c:v>
                </c:pt>
                <c:pt idx="725">
                  <c:v>231.03</c:v>
                </c:pt>
                <c:pt idx="726">
                  <c:v>230.83</c:v>
                </c:pt>
                <c:pt idx="727">
                  <c:v>230.64</c:v>
                </c:pt>
                <c:pt idx="728">
                  <c:v>230.45</c:v>
                </c:pt>
                <c:pt idx="729">
                  <c:v>230.25</c:v>
                </c:pt>
                <c:pt idx="730">
                  <c:v>230.06</c:v>
                </c:pt>
                <c:pt idx="731">
                  <c:v>229.87</c:v>
                </c:pt>
                <c:pt idx="732">
                  <c:v>229.68</c:v>
                </c:pt>
                <c:pt idx="733">
                  <c:v>229.48</c:v>
                </c:pt>
                <c:pt idx="734">
                  <c:v>229.29</c:v>
                </c:pt>
                <c:pt idx="735">
                  <c:v>229.1</c:v>
                </c:pt>
                <c:pt idx="736">
                  <c:v>228.92</c:v>
                </c:pt>
                <c:pt idx="737">
                  <c:v>228.73</c:v>
                </c:pt>
                <c:pt idx="738">
                  <c:v>228.54</c:v>
                </c:pt>
                <c:pt idx="739">
                  <c:v>228.35</c:v>
                </c:pt>
                <c:pt idx="740">
                  <c:v>228.16</c:v>
                </c:pt>
                <c:pt idx="741">
                  <c:v>227.98</c:v>
                </c:pt>
                <c:pt idx="742">
                  <c:v>227.79</c:v>
                </c:pt>
                <c:pt idx="743">
                  <c:v>227.61</c:v>
                </c:pt>
                <c:pt idx="744">
                  <c:v>227.42</c:v>
                </c:pt>
                <c:pt idx="745">
                  <c:v>227.24</c:v>
                </c:pt>
                <c:pt idx="746">
                  <c:v>227.05</c:v>
                </c:pt>
                <c:pt idx="747">
                  <c:v>226.87</c:v>
                </c:pt>
                <c:pt idx="748">
                  <c:v>226.69</c:v>
                </c:pt>
                <c:pt idx="749">
                  <c:v>226.51</c:v>
                </c:pt>
                <c:pt idx="750">
                  <c:v>226.33</c:v>
                </c:pt>
                <c:pt idx="751">
                  <c:v>226.15</c:v>
                </c:pt>
                <c:pt idx="752">
                  <c:v>225.96</c:v>
                </c:pt>
                <c:pt idx="753">
                  <c:v>225.79</c:v>
                </c:pt>
                <c:pt idx="754">
                  <c:v>225.61</c:v>
                </c:pt>
                <c:pt idx="755">
                  <c:v>225.43</c:v>
                </c:pt>
                <c:pt idx="756">
                  <c:v>225.25</c:v>
                </c:pt>
                <c:pt idx="757">
                  <c:v>225.07</c:v>
                </c:pt>
                <c:pt idx="758">
                  <c:v>224.89</c:v>
                </c:pt>
                <c:pt idx="759">
                  <c:v>224.72</c:v>
                </c:pt>
                <c:pt idx="760">
                  <c:v>224.54</c:v>
                </c:pt>
                <c:pt idx="761">
                  <c:v>224.37</c:v>
                </c:pt>
                <c:pt idx="762">
                  <c:v>224.19</c:v>
                </c:pt>
                <c:pt idx="763">
                  <c:v>224.02</c:v>
                </c:pt>
                <c:pt idx="764">
                  <c:v>223.84</c:v>
                </c:pt>
                <c:pt idx="765">
                  <c:v>223.67</c:v>
                </c:pt>
                <c:pt idx="766">
                  <c:v>223.5</c:v>
                </c:pt>
                <c:pt idx="767">
                  <c:v>223.33</c:v>
                </c:pt>
                <c:pt idx="768">
                  <c:v>223.15</c:v>
                </c:pt>
                <c:pt idx="769">
                  <c:v>222.98</c:v>
                </c:pt>
                <c:pt idx="770">
                  <c:v>222.81</c:v>
                </c:pt>
                <c:pt idx="771">
                  <c:v>222.64</c:v>
                </c:pt>
                <c:pt idx="772">
                  <c:v>222.47</c:v>
                </c:pt>
                <c:pt idx="773">
                  <c:v>222.3</c:v>
                </c:pt>
                <c:pt idx="774">
                  <c:v>222.3</c:v>
                </c:pt>
                <c:pt idx="775">
                  <c:v>222.14</c:v>
                </c:pt>
                <c:pt idx="776">
                  <c:v>221.97</c:v>
                </c:pt>
                <c:pt idx="777">
                  <c:v>221.81</c:v>
                </c:pt>
                <c:pt idx="778">
                  <c:v>221.66</c:v>
                </c:pt>
                <c:pt idx="779">
                  <c:v>221.51</c:v>
                </c:pt>
                <c:pt idx="780">
                  <c:v>221.37</c:v>
                </c:pt>
                <c:pt idx="781">
                  <c:v>221.24</c:v>
                </c:pt>
                <c:pt idx="782">
                  <c:v>221.11</c:v>
                </c:pt>
                <c:pt idx="783">
                  <c:v>220.98</c:v>
                </c:pt>
                <c:pt idx="784">
                  <c:v>220.87</c:v>
                </c:pt>
                <c:pt idx="785">
                  <c:v>220.76</c:v>
                </c:pt>
                <c:pt idx="786">
                  <c:v>220.66</c:v>
                </c:pt>
                <c:pt idx="787">
                  <c:v>220.56</c:v>
                </c:pt>
                <c:pt idx="788">
                  <c:v>220.47</c:v>
                </c:pt>
                <c:pt idx="789">
                  <c:v>220.38</c:v>
                </c:pt>
                <c:pt idx="790">
                  <c:v>220.3</c:v>
                </c:pt>
                <c:pt idx="791">
                  <c:v>220.23</c:v>
                </c:pt>
                <c:pt idx="792">
                  <c:v>220.79</c:v>
                </c:pt>
                <c:pt idx="793">
                  <c:v>221.65</c:v>
                </c:pt>
                <c:pt idx="794">
                  <c:v>222.49</c:v>
                </c:pt>
                <c:pt idx="795">
                  <c:v>223.33</c:v>
                </c:pt>
                <c:pt idx="796">
                  <c:v>224.17</c:v>
                </c:pt>
                <c:pt idx="797">
                  <c:v>225</c:v>
                </c:pt>
                <c:pt idx="798">
                  <c:v>225.83</c:v>
                </c:pt>
                <c:pt idx="799">
                  <c:v>226.64</c:v>
                </c:pt>
                <c:pt idx="800">
                  <c:v>227.45</c:v>
                </c:pt>
                <c:pt idx="801">
                  <c:v>228.26</c:v>
                </c:pt>
                <c:pt idx="802">
                  <c:v>229.06</c:v>
                </c:pt>
                <c:pt idx="803">
                  <c:v>229.85</c:v>
                </c:pt>
                <c:pt idx="804">
                  <c:v>230.63</c:v>
                </c:pt>
                <c:pt idx="805">
                  <c:v>231.41</c:v>
                </c:pt>
                <c:pt idx="806">
                  <c:v>232.18</c:v>
                </c:pt>
                <c:pt idx="807">
                  <c:v>232.94</c:v>
                </c:pt>
                <c:pt idx="808">
                  <c:v>233.69</c:v>
                </c:pt>
                <c:pt idx="809">
                  <c:v>234.44</c:v>
                </c:pt>
                <c:pt idx="810">
                  <c:v>235.18</c:v>
                </c:pt>
                <c:pt idx="811">
                  <c:v>235.92</c:v>
                </c:pt>
                <c:pt idx="812">
                  <c:v>236.64</c:v>
                </c:pt>
                <c:pt idx="813">
                  <c:v>237.36</c:v>
                </c:pt>
                <c:pt idx="814">
                  <c:v>238.07</c:v>
                </c:pt>
                <c:pt idx="815">
                  <c:v>238.77</c:v>
                </c:pt>
                <c:pt idx="816">
                  <c:v>239.47</c:v>
                </c:pt>
                <c:pt idx="817">
                  <c:v>240.16</c:v>
                </c:pt>
                <c:pt idx="818">
                  <c:v>240.84</c:v>
                </c:pt>
                <c:pt idx="819">
                  <c:v>241.52</c:v>
                </c:pt>
                <c:pt idx="820">
                  <c:v>242.19</c:v>
                </c:pt>
                <c:pt idx="821">
                  <c:v>242.85</c:v>
                </c:pt>
                <c:pt idx="822">
                  <c:v>243.5</c:v>
                </c:pt>
                <c:pt idx="823">
                  <c:v>244.14</c:v>
                </c:pt>
                <c:pt idx="824">
                  <c:v>244.78</c:v>
                </c:pt>
                <c:pt idx="825">
                  <c:v>245.41</c:v>
                </c:pt>
                <c:pt idx="826">
                  <c:v>246.04</c:v>
                </c:pt>
                <c:pt idx="827">
                  <c:v>246.66</c:v>
                </c:pt>
                <c:pt idx="828">
                  <c:v>247.27</c:v>
                </c:pt>
                <c:pt idx="829">
                  <c:v>247.87</c:v>
                </c:pt>
                <c:pt idx="830">
                  <c:v>248.47</c:v>
                </c:pt>
                <c:pt idx="831">
                  <c:v>249.06</c:v>
                </c:pt>
                <c:pt idx="832">
                  <c:v>249.64</c:v>
                </c:pt>
                <c:pt idx="833">
                  <c:v>250.21</c:v>
                </c:pt>
                <c:pt idx="834">
                  <c:v>250.78</c:v>
                </c:pt>
                <c:pt idx="835">
                  <c:v>251.35</c:v>
                </c:pt>
                <c:pt idx="836">
                  <c:v>251.9</c:v>
                </c:pt>
                <c:pt idx="837">
                  <c:v>252.45</c:v>
                </c:pt>
                <c:pt idx="838">
                  <c:v>252.99</c:v>
                </c:pt>
                <c:pt idx="839">
                  <c:v>253.53</c:v>
                </c:pt>
                <c:pt idx="840">
                  <c:v>254.06</c:v>
                </c:pt>
                <c:pt idx="841">
                  <c:v>254.58</c:v>
                </c:pt>
                <c:pt idx="842">
                  <c:v>255.1</c:v>
                </c:pt>
                <c:pt idx="843">
                  <c:v>255.61</c:v>
                </c:pt>
                <c:pt idx="844">
                  <c:v>256.11</c:v>
                </c:pt>
                <c:pt idx="845">
                  <c:v>256.61</c:v>
                </c:pt>
                <c:pt idx="846">
                  <c:v>257.10000000000002</c:v>
                </c:pt>
                <c:pt idx="847">
                  <c:v>257.58999999999997</c:v>
                </c:pt>
                <c:pt idx="848">
                  <c:v>258.07</c:v>
                </c:pt>
                <c:pt idx="849">
                  <c:v>258.54000000000002</c:v>
                </c:pt>
                <c:pt idx="850">
                  <c:v>259.01</c:v>
                </c:pt>
                <c:pt idx="851">
                  <c:v>259.47000000000003</c:v>
                </c:pt>
                <c:pt idx="852">
                  <c:v>259.93</c:v>
                </c:pt>
                <c:pt idx="853">
                  <c:v>260.38</c:v>
                </c:pt>
                <c:pt idx="854">
                  <c:v>260.82</c:v>
                </c:pt>
                <c:pt idx="855">
                  <c:v>261.26</c:v>
                </c:pt>
                <c:pt idx="856">
                  <c:v>261.69</c:v>
                </c:pt>
                <c:pt idx="857">
                  <c:v>262.12</c:v>
                </c:pt>
                <c:pt idx="858">
                  <c:v>262.54000000000002</c:v>
                </c:pt>
                <c:pt idx="859">
                  <c:v>262.95999999999998</c:v>
                </c:pt>
                <c:pt idx="860">
                  <c:v>263.37</c:v>
                </c:pt>
                <c:pt idx="861">
                  <c:v>263.77999999999997</c:v>
                </c:pt>
                <c:pt idx="862">
                  <c:v>264.18</c:v>
                </c:pt>
                <c:pt idx="863">
                  <c:v>264.57</c:v>
                </c:pt>
                <c:pt idx="864">
                  <c:v>264.95999999999998</c:v>
                </c:pt>
                <c:pt idx="865">
                  <c:v>265.35000000000002</c:v>
                </c:pt>
                <c:pt idx="866">
                  <c:v>265.73</c:v>
                </c:pt>
                <c:pt idx="867">
                  <c:v>266.10000000000002</c:v>
                </c:pt>
                <c:pt idx="868">
                  <c:v>266.47000000000003</c:v>
                </c:pt>
                <c:pt idx="869">
                  <c:v>266.83999999999997</c:v>
                </c:pt>
                <c:pt idx="870">
                  <c:v>267.2</c:v>
                </c:pt>
                <c:pt idx="871">
                  <c:v>267.56</c:v>
                </c:pt>
                <c:pt idx="872">
                  <c:v>267.91000000000003</c:v>
                </c:pt>
                <c:pt idx="873">
                  <c:v>268.25</c:v>
                </c:pt>
                <c:pt idx="874">
                  <c:v>268.60000000000002</c:v>
                </c:pt>
                <c:pt idx="875">
                  <c:v>268.93</c:v>
                </c:pt>
                <c:pt idx="876">
                  <c:v>269.27</c:v>
                </c:pt>
                <c:pt idx="877">
                  <c:v>269.60000000000002</c:v>
                </c:pt>
                <c:pt idx="878">
                  <c:v>269.92</c:v>
                </c:pt>
                <c:pt idx="879">
                  <c:v>270.24</c:v>
                </c:pt>
                <c:pt idx="880">
                  <c:v>270.56</c:v>
                </c:pt>
                <c:pt idx="881">
                  <c:v>270.87</c:v>
                </c:pt>
                <c:pt idx="882">
                  <c:v>271.18</c:v>
                </c:pt>
                <c:pt idx="883">
                  <c:v>271.48</c:v>
                </c:pt>
                <c:pt idx="884">
                  <c:v>271.77999999999997</c:v>
                </c:pt>
                <c:pt idx="885">
                  <c:v>272.07</c:v>
                </c:pt>
                <c:pt idx="886">
                  <c:v>272.37</c:v>
                </c:pt>
                <c:pt idx="887">
                  <c:v>272.64999999999998</c:v>
                </c:pt>
                <c:pt idx="888">
                  <c:v>272.94</c:v>
                </c:pt>
                <c:pt idx="889">
                  <c:v>273.22000000000003</c:v>
                </c:pt>
                <c:pt idx="890">
                  <c:v>273.49</c:v>
                </c:pt>
                <c:pt idx="891">
                  <c:v>273.77</c:v>
                </c:pt>
                <c:pt idx="892">
                  <c:v>274.04000000000002</c:v>
                </c:pt>
                <c:pt idx="893">
                  <c:v>274.3</c:v>
                </c:pt>
                <c:pt idx="894">
                  <c:v>274.56</c:v>
                </c:pt>
                <c:pt idx="895">
                  <c:v>274.82</c:v>
                </c:pt>
                <c:pt idx="896">
                  <c:v>275.08</c:v>
                </c:pt>
                <c:pt idx="897">
                  <c:v>275.33</c:v>
                </c:pt>
                <c:pt idx="898">
                  <c:v>275.58</c:v>
                </c:pt>
                <c:pt idx="899">
                  <c:v>275.82</c:v>
                </c:pt>
                <c:pt idx="900">
                  <c:v>276.06</c:v>
                </c:pt>
                <c:pt idx="901">
                  <c:v>276.3</c:v>
                </c:pt>
                <c:pt idx="902">
                  <c:v>276.54000000000002</c:v>
                </c:pt>
                <c:pt idx="903">
                  <c:v>276.77</c:v>
                </c:pt>
                <c:pt idx="904">
                  <c:v>277</c:v>
                </c:pt>
                <c:pt idx="905">
                  <c:v>277.23</c:v>
                </c:pt>
                <c:pt idx="906">
                  <c:v>277.45</c:v>
                </c:pt>
                <c:pt idx="907">
                  <c:v>277.67</c:v>
                </c:pt>
                <c:pt idx="908">
                  <c:v>277.89</c:v>
                </c:pt>
                <c:pt idx="909">
                  <c:v>278.10000000000002</c:v>
                </c:pt>
                <c:pt idx="910">
                  <c:v>278.31</c:v>
                </c:pt>
                <c:pt idx="911">
                  <c:v>278.52</c:v>
                </c:pt>
                <c:pt idx="912">
                  <c:v>278.72000000000003</c:v>
                </c:pt>
                <c:pt idx="913">
                  <c:v>278.93</c:v>
                </c:pt>
                <c:pt idx="914">
                  <c:v>279.13</c:v>
                </c:pt>
                <c:pt idx="915">
                  <c:v>279.32</c:v>
                </c:pt>
                <c:pt idx="916">
                  <c:v>279.52</c:v>
                </c:pt>
                <c:pt idx="917">
                  <c:v>279.70999999999998</c:v>
                </c:pt>
                <c:pt idx="918">
                  <c:v>279.89999999999998</c:v>
                </c:pt>
                <c:pt idx="919">
                  <c:v>280.08999999999997</c:v>
                </c:pt>
                <c:pt idx="920">
                  <c:v>280.27</c:v>
                </c:pt>
                <c:pt idx="921">
                  <c:v>280.45</c:v>
                </c:pt>
                <c:pt idx="922">
                  <c:v>280.63</c:v>
                </c:pt>
                <c:pt idx="923">
                  <c:v>280.81</c:v>
                </c:pt>
                <c:pt idx="924">
                  <c:v>280.99</c:v>
                </c:pt>
                <c:pt idx="925">
                  <c:v>281.16000000000003</c:v>
                </c:pt>
                <c:pt idx="926">
                  <c:v>281.33</c:v>
                </c:pt>
                <c:pt idx="927">
                  <c:v>281.5</c:v>
                </c:pt>
                <c:pt idx="928">
                  <c:v>281.67</c:v>
                </c:pt>
                <c:pt idx="929">
                  <c:v>281.83</c:v>
                </c:pt>
                <c:pt idx="930">
                  <c:v>281.99</c:v>
                </c:pt>
                <c:pt idx="931">
                  <c:v>282.14999999999998</c:v>
                </c:pt>
                <c:pt idx="932">
                  <c:v>282.31</c:v>
                </c:pt>
                <c:pt idx="933">
                  <c:v>282.45999999999998</c:v>
                </c:pt>
                <c:pt idx="934">
                  <c:v>282.62</c:v>
                </c:pt>
                <c:pt idx="935">
                  <c:v>282.77</c:v>
                </c:pt>
                <c:pt idx="936">
                  <c:v>282.92</c:v>
                </c:pt>
                <c:pt idx="937">
                  <c:v>283.07</c:v>
                </c:pt>
                <c:pt idx="938">
                  <c:v>283.20999999999998</c:v>
                </c:pt>
                <c:pt idx="939">
                  <c:v>283.36</c:v>
                </c:pt>
                <c:pt idx="940">
                  <c:v>283.5</c:v>
                </c:pt>
                <c:pt idx="941">
                  <c:v>283.64</c:v>
                </c:pt>
                <c:pt idx="942">
                  <c:v>283.77999999999997</c:v>
                </c:pt>
                <c:pt idx="943">
                  <c:v>283.92</c:v>
                </c:pt>
                <c:pt idx="944">
                  <c:v>284.05</c:v>
                </c:pt>
                <c:pt idx="945">
                  <c:v>284.19</c:v>
                </c:pt>
                <c:pt idx="946">
                  <c:v>284.32</c:v>
                </c:pt>
                <c:pt idx="947">
                  <c:v>284.45</c:v>
                </c:pt>
                <c:pt idx="948">
                  <c:v>284.58</c:v>
                </c:pt>
                <c:pt idx="949">
                  <c:v>284.7</c:v>
                </c:pt>
                <c:pt idx="950">
                  <c:v>284.83</c:v>
                </c:pt>
                <c:pt idx="951">
                  <c:v>284.95</c:v>
                </c:pt>
                <c:pt idx="952">
                  <c:v>285.08</c:v>
                </c:pt>
                <c:pt idx="953">
                  <c:v>285.2</c:v>
                </c:pt>
                <c:pt idx="954">
                  <c:v>285.32</c:v>
                </c:pt>
                <c:pt idx="955">
                  <c:v>285.43</c:v>
                </c:pt>
                <c:pt idx="956">
                  <c:v>285.55</c:v>
                </c:pt>
                <c:pt idx="957">
                  <c:v>285.67</c:v>
                </c:pt>
                <c:pt idx="958">
                  <c:v>285.77999999999997</c:v>
                </c:pt>
                <c:pt idx="959">
                  <c:v>285.89</c:v>
                </c:pt>
                <c:pt idx="960">
                  <c:v>286</c:v>
                </c:pt>
                <c:pt idx="961">
                  <c:v>286.11</c:v>
                </c:pt>
                <c:pt idx="962">
                  <c:v>286.22000000000003</c:v>
                </c:pt>
                <c:pt idx="963">
                  <c:v>286.33</c:v>
                </c:pt>
                <c:pt idx="964">
                  <c:v>286.43</c:v>
                </c:pt>
                <c:pt idx="965">
                  <c:v>286.54000000000002</c:v>
                </c:pt>
                <c:pt idx="966">
                  <c:v>286.64</c:v>
                </c:pt>
                <c:pt idx="967">
                  <c:v>286.74</c:v>
                </c:pt>
                <c:pt idx="968">
                  <c:v>286.83999999999997</c:v>
                </c:pt>
                <c:pt idx="969">
                  <c:v>286.94</c:v>
                </c:pt>
                <c:pt idx="970">
                  <c:v>287.04000000000002</c:v>
                </c:pt>
                <c:pt idx="971">
                  <c:v>287.14</c:v>
                </c:pt>
                <c:pt idx="972">
                  <c:v>287.24</c:v>
                </c:pt>
                <c:pt idx="973">
                  <c:v>287.33</c:v>
                </c:pt>
                <c:pt idx="974">
                  <c:v>287.42</c:v>
                </c:pt>
                <c:pt idx="975">
                  <c:v>287.52</c:v>
                </c:pt>
                <c:pt idx="976">
                  <c:v>287.61</c:v>
                </c:pt>
                <c:pt idx="977">
                  <c:v>287.7</c:v>
                </c:pt>
                <c:pt idx="978">
                  <c:v>287.79000000000002</c:v>
                </c:pt>
                <c:pt idx="979">
                  <c:v>287.88</c:v>
                </c:pt>
                <c:pt idx="980">
                  <c:v>287.97000000000003</c:v>
                </c:pt>
                <c:pt idx="981">
                  <c:v>288.05</c:v>
                </c:pt>
                <c:pt idx="982">
                  <c:v>288.14</c:v>
                </c:pt>
                <c:pt idx="983">
                  <c:v>288.22000000000003</c:v>
                </c:pt>
                <c:pt idx="984">
                  <c:v>288.31</c:v>
                </c:pt>
                <c:pt idx="985">
                  <c:v>288.39</c:v>
                </c:pt>
                <c:pt idx="986">
                  <c:v>288.47000000000003</c:v>
                </c:pt>
                <c:pt idx="987">
                  <c:v>288.55</c:v>
                </c:pt>
                <c:pt idx="988">
                  <c:v>288.63</c:v>
                </c:pt>
                <c:pt idx="989">
                  <c:v>288.70999999999998</c:v>
                </c:pt>
                <c:pt idx="990">
                  <c:v>288.79000000000002</c:v>
                </c:pt>
                <c:pt idx="991">
                  <c:v>288.86</c:v>
                </c:pt>
                <c:pt idx="992">
                  <c:v>288.94</c:v>
                </c:pt>
                <c:pt idx="993">
                  <c:v>289.02</c:v>
                </c:pt>
                <c:pt idx="994">
                  <c:v>289.08999999999997</c:v>
                </c:pt>
                <c:pt idx="995">
                  <c:v>289.16000000000003</c:v>
                </c:pt>
                <c:pt idx="996">
                  <c:v>289.24</c:v>
                </c:pt>
                <c:pt idx="997">
                  <c:v>289.31</c:v>
                </c:pt>
                <c:pt idx="998">
                  <c:v>289.38</c:v>
                </c:pt>
                <c:pt idx="999">
                  <c:v>289.45</c:v>
                </c:pt>
                <c:pt idx="1000">
                  <c:v>289.52</c:v>
                </c:pt>
                <c:pt idx="1001">
                  <c:v>289.58999999999997</c:v>
                </c:pt>
                <c:pt idx="1002">
                  <c:v>289.66000000000003</c:v>
                </c:pt>
                <c:pt idx="1003">
                  <c:v>289.73</c:v>
                </c:pt>
                <c:pt idx="1004">
                  <c:v>289.79000000000002</c:v>
                </c:pt>
                <c:pt idx="1005">
                  <c:v>289.86</c:v>
                </c:pt>
                <c:pt idx="1006">
                  <c:v>289.93</c:v>
                </c:pt>
                <c:pt idx="1007">
                  <c:v>289.99</c:v>
                </c:pt>
                <c:pt idx="1008">
                  <c:v>290.05</c:v>
                </c:pt>
                <c:pt idx="1009">
                  <c:v>290.12</c:v>
                </c:pt>
                <c:pt idx="1010">
                  <c:v>290.18</c:v>
                </c:pt>
                <c:pt idx="1011">
                  <c:v>290.24</c:v>
                </c:pt>
                <c:pt idx="1012">
                  <c:v>290.3</c:v>
                </c:pt>
                <c:pt idx="1013">
                  <c:v>290.37</c:v>
                </c:pt>
                <c:pt idx="1014">
                  <c:v>290.43</c:v>
                </c:pt>
                <c:pt idx="1015">
                  <c:v>290.49</c:v>
                </c:pt>
                <c:pt idx="1016">
                  <c:v>290.54000000000002</c:v>
                </c:pt>
                <c:pt idx="1017">
                  <c:v>290.60000000000002</c:v>
                </c:pt>
                <c:pt idx="1018">
                  <c:v>290.66000000000003</c:v>
                </c:pt>
                <c:pt idx="1019">
                  <c:v>290.72000000000003</c:v>
                </c:pt>
                <c:pt idx="1020">
                  <c:v>290.77</c:v>
                </c:pt>
                <c:pt idx="1021">
                  <c:v>290.83</c:v>
                </c:pt>
                <c:pt idx="1022">
                  <c:v>290.89</c:v>
                </c:pt>
                <c:pt idx="1023">
                  <c:v>290.94</c:v>
                </c:pt>
                <c:pt idx="1024">
                  <c:v>290.99</c:v>
                </c:pt>
                <c:pt idx="1025">
                  <c:v>291.05</c:v>
                </c:pt>
                <c:pt idx="1026">
                  <c:v>291.10000000000002</c:v>
                </c:pt>
                <c:pt idx="1027">
                  <c:v>291.14999999999998</c:v>
                </c:pt>
                <c:pt idx="1028">
                  <c:v>291.20999999999998</c:v>
                </c:pt>
                <c:pt idx="1029">
                  <c:v>291.26</c:v>
                </c:pt>
                <c:pt idx="1030">
                  <c:v>291.31</c:v>
                </c:pt>
                <c:pt idx="1031">
                  <c:v>291.36</c:v>
                </c:pt>
                <c:pt idx="1032">
                  <c:v>291.41000000000003</c:v>
                </c:pt>
                <c:pt idx="1033">
                  <c:v>291.45999999999998</c:v>
                </c:pt>
                <c:pt idx="1034">
                  <c:v>291.51</c:v>
                </c:pt>
                <c:pt idx="1035">
                  <c:v>291.56</c:v>
                </c:pt>
                <c:pt idx="1036">
                  <c:v>291.60000000000002</c:v>
                </c:pt>
                <c:pt idx="1037">
                  <c:v>291.64999999999998</c:v>
                </c:pt>
                <c:pt idx="1038">
                  <c:v>291.7</c:v>
                </c:pt>
                <c:pt idx="1039">
                  <c:v>291.75</c:v>
                </c:pt>
                <c:pt idx="1040">
                  <c:v>291.79000000000002</c:v>
                </c:pt>
                <c:pt idx="1041">
                  <c:v>291.83999999999997</c:v>
                </c:pt>
                <c:pt idx="1042">
                  <c:v>291.88</c:v>
                </c:pt>
                <c:pt idx="1043">
                  <c:v>291.93</c:v>
                </c:pt>
                <c:pt idx="1044">
                  <c:v>291.97000000000003</c:v>
                </c:pt>
                <c:pt idx="1045">
                  <c:v>292.02</c:v>
                </c:pt>
                <c:pt idx="1046">
                  <c:v>292.06</c:v>
                </c:pt>
                <c:pt idx="1047">
                  <c:v>292.10000000000002</c:v>
                </c:pt>
                <c:pt idx="1048">
                  <c:v>292.14</c:v>
                </c:pt>
                <c:pt idx="1049">
                  <c:v>292.19</c:v>
                </c:pt>
                <c:pt idx="1050">
                  <c:v>292.23</c:v>
                </c:pt>
                <c:pt idx="1051">
                  <c:v>292.27</c:v>
                </c:pt>
                <c:pt idx="1052">
                  <c:v>292.31</c:v>
                </c:pt>
                <c:pt idx="1053">
                  <c:v>292.35000000000002</c:v>
                </c:pt>
                <c:pt idx="1054">
                  <c:v>292.39</c:v>
                </c:pt>
                <c:pt idx="1055">
                  <c:v>292.43</c:v>
                </c:pt>
                <c:pt idx="1056">
                  <c:v>292.47000000000003</c:v>
                </c:pt>
                <c:pt idx="1057">
                  <c:v>292.51</c:v>
                </c:pt>
                <c:pt idx="1058">
                  <c:v>292.55</c:v>
                </c:pt>
                <c:pt idx="1059">
                  <c:v>292.58999999999997</c:v>
                </c:pt>
                <c:pt idx="1060">
                  <c:v>292.63</c:v>
                </c:pt>
                <c:pt idx="1061">
                  <c:v>292.67</c:v>
                </c:pt>
                <c:pt idx="1062">
                  <c:v>292.7</c:v>
                </c:pt>
                <c:pt idx="1063">
                  <c:v>292.74</c:v>
                </c:pt>
                <c:pt idx="1064">
                  <c:v>292.77999999999997</c:v>
                </c:pt>
                <c:pt idx="1065">
                  <c:v>292.81</c:v>
                </c:pt>
                <c:pt idx="1066">
                  <c:v>292.85000000000002</c:v>
                </c:pt>
                <c:pt idx="1067">
                  <c:v>292.89</c:v>
                </c:pt>
                <c:pt idx="1068">
                  <c:v>292.92</c:v>
                </c:pt>
                <c:pt idx="1069">
                  <c:v>292.95999999999998</c:v>
                </c:pt>
                <c:pt idx="1070">
                  <c:v>292.99</c:v>
                </c:pt>
                <c:pt idx="1071">
                  <c:v>293.02999999999997</c:v>
                </c:pt>
                <c:pt idx="1072">
                  <c:v>293.06</c:v>
                </c:pt>
                <c:pt idx="1073">
                  <c:v>293.10000000000002</c:v>
                </c:pt>
                <c:pt idx="1074">
                  <c:v>293.13</c:v>
                </c:pt>
                <c:pt idx="1075">
                  <c:v>293.16000000000003</c:v>
                </c:pt>
                <c:pt idx="1076">
                  <c:v>293.2</c:v>
                </c:pt>
                <c:pt idx="1077">
                  <c:v>293.23</c:v>
                </c:pt>
                <c:pt idx="1078">
                  <c:v>293.26</c:v>
                </c:pt>
                <c:pt idx="1079">
                  <c:v>293.29000000000002</c:v>
                </c:pt>
                <c:pt idx="1080">
                  <c:v>293.32</c:v>
                </c:pt>
                <c:pt idx="1081">
                  <c:v>293.36</c:v>
                </c:pt>
                <c:pt idx="1082">
                  <c:v>293.39</c:v>
                </c:pt>
                <c:pt idx="1083">
                  <c:v>293.42</c:v>
                </c:pt>
                <c:pt idx="1084">
                  <c:v>293.45</c:v>
                </c:pt>
                <c:pt idx="1085">
                  <c:v>293.48</c:v>
                </c:pt>
                <c:pt idx="1086">
                  <c:v>293.51</c:v>
                </c:pt>
                <c:pt idx="1087">
                  <c:v>293.54000000000002</c:v>
                </c:pt>
                <c:pt idx="1088">
                  <c:v>293.57</c:v>
                </c:pt>
                <c:pt idx="1089">
                  <c:v>293.60000000000002</c:v>
                </c:pt>
                <c:pt idx="1090">
                  <c:v>293.63</c:v>
                </c:pt>
                <c:pt idx="1091">
                  <c:v>293.66000000000003</c:v>
                </c:pt>
                <c:pt idx="1092">
                  <c:v>293.68</c:v>
                </c:pt>
                <c:pt idx="1093">
                  <c:v>293.70999999999998</c:v>
                </c:pt>
                <c:pt idx="1094">
                  <c:v>293.74</c:v>
                </c:pt>
                <c:pt idx="1095">
                  <c:v>293.77</c:v>
                </c:pt>
                <c:pt idx="1096">
                  <c:v>293.8</c:v>
                </c:pt>
                <c:pt idx="1097">
                  <c:v>293.82</c:v>
                </c:pt>
                <c:pt idx="1098">
                  <c:v>293.85000000000002</c:v>
                </c:pt>
                <c:pt idx="1099">
                  <c:v>293.88</c:v>
                </c:pt>
                <c:pt idx="1100">
                  <c:v>293.89999999999998</c:v>
                </c:pt>
                <c:pt idx="1101">
                  <c:v>293.93</c:v>
                </c:pt>
                <c:pt idx="1102">
                  <c:v>293.95999999999998</c:v>
                </c:pt>
                <c:pt idx="1103">
                  <c:v>293.98</c:v>
                </c:pt>
                <c:pt idx="1104">
                  <c:v>294.01</c:v>
                </c:pt>
                <c:pt idx="1105">
                  <c:v>294.02999999999997</c:v>
                </c:pt>
                <c:pt idx="1106">
                  <c:v>294.06</c:v>
                </c:pt>
                <c:pt idx="1107">
                  <c:v>294.08999999999997</c:v>
                </c:pt>
                <c:pt idx="1108">
                  <c:v>294.11</c:v>
                </c:pt>
                <c:pt idx="1109">
                  <c:v>294.14</c:v>
                </c:pt>
                <c:pt idx="1110">
                  <c:v>294.16000000000003</c:v>
                </c:pt>
                <c:pt idx="1111">
                  <c:v>294.18</c:v>
                </c:pt>
                <c:pt idx="1112">
                  <c:v>294.20999999999998</c:v>
                </c:pt>
                <c:pt idx="1113">
                  <c:v>294.20999999999998</c:v>
                </c:pt>
                <c:pt idx="1114">
                  <c:v>293.89</c:v>
                </c:pt>
                <c:pt idx="1115">
                  <c:v>293.29000000000002</c:v>
                </c:pt>
                <c:pt idx="1116">
                  <c:v>292.52999999999997</c:v>
                </c:pt>
                <c:pt idx="1117">
                  <c:v>291.68</c:v>
                </c:pt>
                <c:pt idx="1118">
                  <c:v>290.79000000000002</c:v>
                </c:pt>
                <c:pt idx="1119">
                  <c:v>289.87</c:v>
                </c:pt>
                <c:pt idx="1120">
                  <c:v>288.95</c:v>
                </c:pt>
                <c:pt idx="1121">
                  <c:v>288.02999999999997</c:v>
                </c:pt>
                <c:pt idx="1122">
                  <c:v>287.11</c:v>
                </c:pt>
                <c:pt idx="1123">
                  <c:v>286.19</c:v>
                </c:pt>
                <c:pt idx="1124">
                  <c:v>285.27999999999997</c:v>
                </c:pt>
                <c:pt idx="1125">
                  <c:v>284.38</c:v>
                </c:pt>
                <c:pt idx="1126">
                  <c:v>283.49</c:v>
                </c:pt>
                <c:pt idx="1127">
                  <c:v>282.60000000000002</c:v>
                </c:pt>
                <c:pt idx="1128">
                  <c:v>281.73</c:v>
                </c:pt>
                <c:pt idx="1129">
                  <c:v>280.86</c:v>
                </c:pt>
                <c:pt idx="1130">
                  <c:v>280.01</c:v>
                </c:pt>
                <c:pt idx="1131">
                  <c:v>279.17</c:v>
                </c:pt>
                <c:pt idx="1132">
                  <c:v>278.33999999999997</c:v>
                </c:pt>
                <c:pt idx="1133">
                  <c:v>277.51</c:v>
                </c:pt>
                <c:pt idx="1134">
                  <c:v>276.7</c:v>
                </c:pt>
                <c:pt idx="1135">
                  <c:v>275.89999999999998</c:v>
                </c:pt>
                <c:pt idx="1136">
                  <c:v>275.11</c:v>
                </c:pt>
                <c:pt idx="1137">
                  <c:v>274.33</c:v>
                </c:pt>
                <c:pt idx="1138">
                  <c:v>273.56</c:v>
                </c:pt>
                <c:pt idx="1139">
                  <c:v>272.8</c:v>
                </c:pt>
                <c:pt idx="1140">
                  <c:v>272.04000000000002</c:v>
                </c:pt>
                <c:pt idx="1141">
                  <c:v>271.3</c:v>
                </c:pt>
                <c:pt idx="1142">
                  <c:v>270.57</c:v>
                </c:pt>
                <c:pt idx="1143">
                  <c:v>269.85000000000002</c:v>
                </c:pt>
                <c:pt idx="1144">
                  <c:v>269.13</c:v>
                </c:pt>
                <c:pt idx="1145">
                  <c:v>268.43</c:v>
                </c:pt>
                <c:pt idx="1146">
                  <c:v>267.73</c:v>
                </c:pt>
                <c:pt idx="1147">
                  <c:v>267.05</c:v>
                </c:pt>
                <c:pt idx="1148">
                  <c:v>266.37</c:v>
                </c:pt>
                <c:pt idx="1149">
                  <c:v>265.7</c:v>
                </c:pt>
                <c:pt idx="1150">
                  <c:v>265.04000000000002</c:v>
                </c:pt>
                <c:pt idx="1151">
                  <c:v>264.38</c:v>
                </c:pt>
                <c:pt idx="1152">
                  <c:v>263.74</c:v>
                </c:pt>
                <c:pt idx="1153">
                  <c:v>263.10000000000002</c:v>
                </c:pt>
                <c:pt idx="1154">
                  <c:v>262.47000000000003</c:v>
                </c:pt>
                <c:pt idx="1155">
                  <c:v>261.85000000000002</c:v>
                </c:pt>
                <c:pt idx="1156">
                  <c:v>261.23</c:v>
                </c:pt>
                <c:pt idx="1157">
                  <c:v>260.62</c:v>
                </c:pt>
                <c:pt idx="1158">
                  <c:v>260.02</c:v>
                </c:pt>
                <c:pt idx="1159">
                  <c:v>259.43</c:v>
                </c:pt>
                <c:pt idx="1160">
                  <c:v>258.83999999999997</c:v>
                </c:pt>
                <c:pt idx="1161">
                  <c:v>258.26</c:v>
                </c:pt>
                <c:pt idx="1162">
                  <c:v>257.68</c:v>
                </c:pt>
                <c:pt idx="1163">
                  <c:v>257.12</c:v>
                </c:pt>
                <c:pt idx="1164">
                  <c:v>256.55</c:v>
                </c:pt>
                <c:pt idx="1165">
                  <c:v>256</c:v>
                </c:pt>
                <c:pt idx="1166">
                  <c:v>255.45</c:v>
                </c:pt>
                <c:pt idx="1167">
                  <c:v>254.9</c:v>
                </c:pt>
                <c:pt idx="1168">
                  <c:v>254.37</c:v>
                </c:pt>
                <c:pt idx="1169">
                  <c:v>253.83</c:v>
                </c:pt>
                <c:pt idx="1170">
                  <c:v>253.31</c:v>
                </c:pt>
                <c:pt idx="1171">
                  <c:v>252.78</c:v>
                </c:pt>
                <c:pt idx="1172">
                  <c:v>252.27</c:v>
                </c:pt>
                <c:pt idx="1173">
                  <c:v>251.86</c:v>
                </c:pt>
                <c:pt idx="1174">
                  <c:v>251.62</c:v>
                </c:pt>
                <c:pt idx="1175">
                  <c:v>251.37</c:v>
                </c:pt>
                <c:pt idx="1176">
                  <c:v>251.13</c:v>
                </c:pt>
                <c:pt idx="1177">
                  <c:v>250.88</c:v>
                </c:pt>
                <c:pt idx="1178">
                  <c:v>250.64</c:v>
                </c:pt>
                <c:pt idx="1179">
                  <c:v>250.4</c:v>
                </c:pt>
                <c:pt idx="1180">
                  <c:v>250.15</c:v>
                </c:pt>
                <c:pt idx="1181">
                  <c:v>249.91</c:v>
                </c:pt>
                <c:pt idx="1182">
                  <c:v>249.66</c:v>
                </c:pt>
                <c:pt idx="1183">
                  <c:v>249.42</c:v>
                </c:pt>
                <c:pt idx="1184">
                  <c:v>249.18</c:v>
                </c:pt>
                <c:pt idx="1185">
                  <c:v>248.93</c:v>
                </c:pt>
                <c:pt idx="1186">
                  <c:v>248.69</c:v>
                </c:pt>
                <c:pt idx="1187">
                  <c:v>248.44</c:v>
                </c:pt>
                <c:pt idx="1188">
                  <c:v>248.2</c:v>
                </c:pt>
                <c:pt idx="1189">
                  <c:v>247.96</c:v>
                </c:pt>
                <c:pt idx="1190">
                  <c:v>247.71</c:v>
                </c:pt>
                <c:pt idx="1191">
                  <c:v>247.47</c:v>
                </c:pt>
                <c:pt idx="1192">
                  <c:v>247.23</c:v>
                </c:pt>
                <c:pt idx="1193">
                  <c:v>246.99</c:v>
                </c:pt>
                <c:pt idx="1194">
                  <c:v>246.75</c:v>
                </c:pt>
                <c:pt idx="1195">
                  <c:v>246.5</c:v>
                </c:pt>
                <c:pt idx="1196">
                  <c:v>246.26</c:v>
                </c:pt>
                <c:pt idx="1197">
                  <c:v>246.02</c:v>
                </c:pt>
                <c:pt idx="1198">
                  <c:v>245.78</c:v>
                </c:pt>
                <c:pt idx="1199">
                  <c:v>245.54</c:v>
                </c:pt>
                <c:pt idx="1200">
                  <c:v>245.3</c:v>
                </c:pt>
                <c:pt idx="1201">
                  <c:v>245.06</c:v>
                </c:pt>
                <c:pt idx="1202">
                  <c:v>244.82</c:v>
                </c:pt>
                <c:pt idx="1203">
                  <c:v>244.59</c:v>
                </c:pt>
                <c:pt idx="1204">
                  <c:v>244.35</c:v>
                </c:pt>
                <c:pt idx="1205">
                  <c:v>244.11</c:v>
                </c:pt>
                <c:pt idx="1206">
                  <c:v>243.88</c:v>
                </c:pt>
                <c:pt idx="1207">
                  <c:v>243.64</c:v>
                </c:pt>
                <c:pt idx="1208">
                  <c:v>243.4</c:v>
                </c:pt>
                <c:pt idx="1209">
                  <c:v>243.17</c:v>
                </c:pt>
                <c:pt idx="1210">
                  <c:v>242.94</c:v>
                </c:pt>
                <c:pt idx="1211">
                  <c:v>242.7</c:v>
                </c:pt>
                <c:pt idx="1212">
                  <c:v>242.47</c:v>
                </c:pt>
                <c:pt idx="1213">
                  <c:v>242.24</c:v>
                </c:pt>
                <c:pt idx="1214">
                  <c:v>242</c:v>
                </c:pt>
                <c:pt idx="1215">
                  <c:v>241.77</c:v>
                </c:pt>
                <c:pt idx="1216">
                  <c:v>241.54</c:v>
                </c:pt>
                <c:pt idx="1217">
                  <c:v>241.31</c:v>
                </c:pt>
                <c:pt idx="1218">
                  <c:v>241.08</c:v>
                </c:pt>
                <c:pt idx="1219">
                  <c:v>240.85</c:v>
                </c:pt>
                <c:pt idx="1220">
                  <c:v>240.62</c:v>
                </c:pt>
                <c:pt idx="1221">
                  <c:v>240.4</c:v>
                </c:pt>
                <c:pt idx="1222">
                  <c:v>240.17</c:v>
                </c:pt>
                <c:pt idx="1223">
                  <c:v>239.94</c:v>
                </c:pt>
                <c:pt idx="1224">
                  <c:v>239.72</c:v>
                </c:pt>
                <c:pt idx="1225">
                  <c:v>239.49</c:v>
                </c:pt>
                <c:pt idx="1226">
                  <c:v>239.27</c:v>
                </c:pt>
                <c:pt idx="1227">
                  <c:v>239.04</c:v>
                </c:pt>
                <c:pt idx="1228">
                  <c:v>238.82</c:v>
                </c:pt>
                <c:pt idx="1229">
                  <c:v>238.6</c:v>
                </c:pt>
                <c:pt idx="1230">
                  <c:v>238.37</c:v>
                </c:pt>
                <c:pt idx="1231">
                  <c:v>238.15</c:v>
                </c:pt>
                <c:pt idx="1232">
                  <c:v>237.93</c:v>
                </c:pt>
                <c:pt idx="1233">
                  <c:v>237.71</c:v>
                </c:pt>
                <c:pt idx="1234">
                  <c:v>237.49</c:v>
                </c:pt>
                <c:pt idx="1235">
                  <c:v>237.27</c:v>
                </c:pt>
                <c:pt idx="1236">
                  <c:v>237.05</c:v>
                </c:pt>
                <c:pt idx="1237">
                  <c:v>236.84</c:v>
                </c:pt>
                <c:pt idx="1238">
                  <c:v>236.62</c:v>
                </c:pt>
                <c:pt idx="1239">
                  <c:v>236.4</c:v>
                </c:pt>
                <c:pt idx="1240">
                  <c:v>236.19</c:v>
                </c:pt>
                <c:pt idx="1241">
                  <c:v>235.97</c:v>
                </c:pt>
                <c:pt idx="1242">
                  <c:v>235.76</c:v>
                </c:pt>
                <c:pt idx="1243">
                  <c:v>235.55</c:v>
                </c:pt>
                <c:pt idx="1244">
                  <c:v>235.33</c:v>
                </c:pt>
                <c:pt idx="1245">
                  <c:v>235.12</c:v>
                </c:pt>
                <c:pt idx="1246">
                  <c:v>234.91</c:v>
                </c:pt>
                <c:pt idx="1247">
                  <c:v>234.7</c:v>
                </c:pt>
                <c:pt idx="1248">
                  <c:v>234.49</c:v>
                </c:pt>
                <c:pt idx="1249">
                  <c:v>234.28</c:v>
                </c:pt>
                <c:pt idx="1250">
                  <c:v>234.07</c:v>
                </c:pt>
                <c:pt idx="1251">
                  <c:v>233.86</c:v>
                </c:pt>
                <c:pt idx="1252">
                  <c:v>233.65</c:v>
                </c:pt>
                <c:pt idx="1253">
                  <c:v>233.45</c:v>
                </c:pt>
                <c:pt idx="1254">
                  <c:v>233.24</c:v>
                </c:pt>
                <c:pt idx="1255">
                  <c:v>233.03</c:v>
                </c:pt>
                <c:pt idx="1256">
                  <c:v>232.83</c:v>
                </c:pt>
                <c:pt idx="1257">
                  <c:v>232.62</c:v>
                </c:pt>
                <c:pt idx="1258">
                  <c:v>232.42</c:v>
                </c:pt>
                <c:pt idx="1259">
                  <c:v>232.22</c:v>
                </c:pt>
                <c:pt idx="1260">
                  <c:v>232.02</c:v>
                </c:pt>
                <c:pt idx="1261">
                  <c:v>231.81</c:v>
                </c:pt>
                <c:pt idx="1262">
                  <c:v>231.61</c:v>
                </c:pt>
                <c:pt idx="1263">
                  <c:v>231.41</c:v>
                </c:pt>
                <c:pt idx="1264">
                  <c:v>231.21</c:v>
                </c:pt>
                <c:pt idx="1265">
                  <c:v>231.01</c:v>
                </c:pt>
                <c:pt idx="1266">
                  <c:v>230.81</c:v>
                </c:pt>
                <c:pt idx="1267">
                  <c:v>230.62</c:v>
                </c:pt>
                <c:pt idx="1268">
                  <c:v>230.42</c:v>
                </c:pt>
                <c:pt idx="1269">
                  <c:v>230.22</c:v>
                </c:pt>
                <c:pt idx="1270">
                  <c:v>230.03</c:v>
                </c:pt>
                <c:pt idx="1271">
                  <c:v>229.83</c:v>
                </c:pt>
                <c:pt idx="1272">
                  <c:v>229.63</c:v>
                </c:pt>
                <c:pt idx="1273">
                  <c:v>229.44</c:v>
                </c:pt>
                <c:pt idx="1274">
                  <c:v>229.25</c:v>
                </c:pt>
                <c:pt idx="1275">
                  <c:v>229.05</c:v>
                </c:pt>
                <c:pt idx="1276">
                  <c:v>228.86</c:v>
                </c:pt>
                <c:pt idx="1277">
                  <c:v>228.67</c:v>
                </c:pt>
                <c:pt idx="1278">
                  <c:v>228.48</c:v>
                </c:pt>
                <c:pt idx="1279">
                  <c:v>228.29</c:v>
                </c:pt>
                <c:pt idx="1280">
                  <c:v>228.1</c:v>
                </c:pt>
                <c:pt idx="1281">
                  <c:v>227.91</c:v>
                </c:pt>
                <c:pt idx="1282">
                  <c:v>227.72</c:v>
                </c:pt>
                <c:pt idx="1283">
                  <c:v>227.53</c:v>
                </c:pt>
                <c:pt idx="1284">
                  <c:v>227.35</c:v>
                </c:pt>
                <c:pt idx="1285">
                  <c:v>227.16</c:v>
                </c:pt>
                <c:pt idx="1286">
                  <c:v>226.97</c:v>
                </c:pt>
                <c:pt idx="1287">
                  <c:v>226.79</c:v>
                </c:pt>
                <c:pt idx="1288">
                  <c:v>226.6</c:v>
                </c:pt>
                <c:pt idx="1289">
                  <c:v>226.42</c:v>
                </c:pt>
                <c:pt idx="1290">
                  <c:v>226.24</c:v>
                </c:pt>
                <c:pt idx="1291">
                  <c:v>226.05</c:v>
                </c:pt>
                <c:pt idx="1292">
                  <c:v>225.87</c:v>
                </c:pt>
                <c:pt idx="1293">
                  <c:v>225.69</c:v>
                </c:pt>
                <c:pt idx="1294">
                  <c:v>225.51</c:v>
                </c:pt>
                <c:pt idx="1295">
                  <c:v>225.32</c:v>
                </c:pt>
                <c:pt idx="1296">
                  <c:v>225.14</c:v>
                </c:pt>
                <c:pt idx="1297">
                  <c:v>224.96</c:v>
                </c:pt>
                <c:pt idx="1298">
                  <c:v>224.78</c:v>
                </c:pt>
                <c:pt idx="1299">
                  <c:v>224.61</c:v>
                </c:pt>
                <c:pt idx="1300">
                  <c:v>224.43</c:v>
                </c:pt>
                <c:pt idx="1301">
                  <c:v>224.25</c:v>
                </c:pt>
                <c:pt idx="1302">
                  <c:v>224.07</c:v>
                </c:pt>
                <c:pt idx="1303">
                  <c:v>223.9</c:v>
                </c:pt>
                <c:pt idx="1304">
                  <c:v>223.72</c:v>
                </c:pt>
                <c:pt idx="1305">
                  <c:v>223.54</c:v>
                </c:pt>
                <c:pt idx="1306">
                  <c:v>223.37</c:v>
                </c:pt>
                <c:pt idx="1307">
                  <c:v>223.19</c:v>
                </c:pt>
                <c:pt idx="1308">
                  <c:v>223.02</c:v>
                </c:pt>
                <c:pt idx="1309">
                  <c:v>222.85</c:v>
                </c:pt>
                <c:pt idx="1310">
                  <c:v>222.67</c:v>
                </c:pt>
                <c:pt idx="1311">
                  <c:v>222.5</c:v>
                </c:pt>
                <c:pt idx="1312">
                  <c:v>222.33</c:v>
                </c:pt>
                <c:pt idx="1313">
                  <c:v>222.16</c:v>
                </c:pt>
                <c:pt idx="1314">
                  <c:v>221.99</c:v>
                </c:pt>
                <c:pt idx="1315">
                  <c:v>221.81</c:v>
                </c:pt>
                <c:pt idx="1316">
                  <c:v>221.64</c:v>
                </c:pt>
                <c:pt idx="1317">
                  <c:v>221.47</c:v>
                </c:pt>
                <c:pt idx="1318">
                  <c:v>221.31</c:v>
                </c:pt>
                <c:pt idx="1319">
                  <c:v>221.14</c:v>
                </c:pt>
                <c:pt idx="1320">
                  <c:v>220.97</c:v>
                </c:pt>
                <c:pt idx="1321">
                  <c:v>220.8</c:v>
                </c:pt>
                <c:pt idx="1322">
                  <c:v>220.63</c:v>
                </c:pt>
                <c:pt idx="1323">
                  <c:v>220.47</c:v>
                </c:pt>
                <c:pt idx="1324">
                  <c:v>220.3</c:v>
                </c:pt>
                <c:pt idx="1325">
                  <c:v>220.14</c:v>
                </c:pt>
                <c:pt idx="1326">
                  <c:v>219.97</c:v>
                </c:pt>
                <c:pt idx="1327">
                  <c:v>219.81</c:v>
                </c:pt>
                <c:pt idx="1328">
                  <c:v>219.64</c:v>
                </c:pt>
                <c:pt idx="1329">
                  <c:v>219.48</c:v>
                </c:pt>
                <c:pt idx="1330">
                  <c:v>219.48</c:v>
                </c:pt>
                <c:pt idx="1331">
                  <c:v>219.32</c:v>
                </c:pt>
                <c:pt idx="1332">
                  <c:v>219.16</c:v>
                </c:pt>
                <c:pt idx="1333">
                  <c:v>219.01</c:v>
                </c:pt>
                <c:pt idx="1334">
                  <c:v>218.86</c:v>
                </c:pt>
                <c:pt idx="1335">
                  <c:v>218.72</c:v>
                </c:pt>
                <c:pt idx="1336">
                  <c:v>218.58</c:v>
                </c:pt>
                <c:pt idx="1337">
                  <c:v>218.45</c:v>
                </c:pt>
                <c:pt idx="1338">
                  <c:v>218.33</c:v>
                </c:pt>
                <c:pt idx="1339">
                  <c:v>218.22</c:v>
                </c:pt>
                <c:pt idx="1340">
                  <c:v>218.11</c:v>
                </c:pt>
                <c:pt idx="1341">
                  <c:v>218</c:v>
                </c:pt>
                <c:pt idx="1342">
                  <c:v>217.91</c:v>
                </c:pt>
                <c:pt idx="1343">
                  <c:v>217.81</c:v>
                </c:pt>
                <c:pt idx="1344">
                  <c:v>217.73</c:v>
                </c:pt>
                <c:pt idx="1345">
                  <c:v>217.64</c:v>
                </c:pt>
                <c:pt idx="1346">
                  <c:v>217.64</c:v>
                </c:pt>
                <c:pt idx="1347">
                  <c:v>218.51</c:v>
                </c:pt>
                <c:pt idx="1348">
                  <c:v>219.37</c:v>
                </c:pt>
                <c:pt idx="1349">
                  <c:v>220.22</c:v>
                </c:pt>
                <c:pt idx="1350">
                  <c:v>221.07</c:v>
                </c:pt>
                <c:pt idx="1351">
                  <c:v>221.92</c:v>
                </c:pt>
                <c:pt idx="1352">
                  <c:v>222.76</c:v>
                </c:pt>
                <c:pt idx="1353">
                  <c:v>223.59</c:v>
                </c:pt>
                <c:pt idx="1354">
                  <c:v>224.42</c:v>
                </c:pt>
                <c:pt idx="1355">
                  <c:v>225.24</c:v>
                </c:pt>
                <c:pt idx="1356">
                  <c:v>226.06</c:v>
                </c:pt>
                <c:pt idx="1357">
                  <c:v>226.87</c:v>
                </c:pt>
                <c:pt idx="1358">
                  <c:v>227.67</c:v>
                </c:pt>
                <c:pt idx="1359">
                  <c:v>228.47</c:v>
                </c:pt>
                <c:pt idx="1360">
                  <c:v>229.25</c:v>
                </c:pt>
                <c:pt idx="1361">
                  <c:v>230.04</c:v>
                </c:pt>
                <c:pt idx="1362">
                  <c:v>230.81</c:v>
                </c:pt>
                <c:pt idx="1363">
                  <c:v>231.58</c:v>
                </c:pt>
                <c:pt idx="1364">
                  <c:v>232.34</c:v>
                </c:pt>
                <c:pt idx="1365">
                  <c:v>233.09</c:v>
                </c:pt>
                <c:pt idx="1366">
                  <c:v>233.84</c:v>
                </c:pt>
                <c:pt idx="1367">
                  <c:v>234.57</c:v>
                </c:pt>
                <c:pt idx="1368">
                  <c:v>235.31</c:v>
                </c:pt>
                <c:pt idx="1369">
                  <c:v>236.03</c:v>
                </c:pt>
                <c:pt idx="1370">
                  <c:v>236.75</c:v>
                </c:pt>
                <c:pt idx="1371">
                  <c:v>237.46</c:v>
                </c:pt>
                <c:pt idx="1372">
                  <c:v>238.16</c:v>
                </c:pt>
                <c:pt idx="1373">
                  <c:v>238.85</c:v>
                </c:pt>
                <c:pt idx="1374">
                  <c:v>239.54</c:v>
                </c:pt>
                <c:pt idx="1375">
                  <c:v>240.22</c:v>
                </c:pt>
                <c:pt idx="1376">
                  <c:v>240.9</c:v>
                </c:pt>
                <c:pt idx="1377">
                  <c:v>241.56</c:v>
                </c:pt>
                <c:pt idx="1378">
                  <c:v>242.22</c:v>
                </c:pt>
                <c:pt idx="1379">
                  <c:v>242.87</c:v>
                </c:pt>
                <c:pt idx="1380">
                  <c:v>243.52</c:v>
                </c:pt>
                <c:pt idx="1381">
                  <c:v>244.16</c:v>
                </c:pt>
                <c:pt idx="1382">
                  <c:v>244.79</c:v>
                </c:pt>
                <c:pt idx="1383">
                  <c:v>245.41</c:v>
                </c:pt>
                <c:pt idx="1384">
                  <c:v>246.03</c:v>
                </c:pt>
                <c:pt idx="1385">
                  <c:v>246.64</c:v>
                </c:pt>
                <c:pt idx="1386">
                  <c:v>247.24</c:v>
                </c:pt>
                <c:pt idx="1387">
                  <c:v>247.83</c:v>
                </c:pt>
                <c:pt idx="1388">
                  <c:v>248.42</c:v>
                </c:pt>
                <c:pt idx="1389">
                  <c:v>249.01</c:v>
                </c:pt>
                <c:pt idx="1390">
                  <c:v>249.58</c:v>
                </c:pt>
                <c:pt idx="1391">
                  <c:v>250.15</c:v>
                </c:pt>
                <c:pt idx="1392">
                  <c:v>250.71</c:v>
                </c:pt>
                <c:pt idx="1393">
                  <c:v>251.27</c:v>
                </c:pt>
                <c:pt idx="1394">
                  <c:v>251.82</c:v>
                </c:pt>
                <c:pt idx="1395">
                  <c:v>252.36</c:v>
                </c:pt>
                <c:pt idx="1396">
                  <c:v>252.89</c:v>
                </c:pt>
                <c:pt idx="1397">
                  <c:v>253.42</c:v>
                </c:pt>
                <c:pt idx="1398">
                  <c:v>253.95</c:v>
                </c:pt>
                <c:pt idx="1399">
                  <c:v>254.46</c:v>
                </c:pt>
                <c:pt idx="1400">
                  <c:v>254.97</c:v>
                </c:pt>
                <c:pt idx="1401">
                  <c:v>255.48</c:v>
                </c:pt>
                <c:pt idx="1402">
                  <c:v>255.98</c:v>
                </c:pt>
                <c:pt idx="1403">
                  <c:v>256.47000000000003</c:v>
                </c:pt>
                <c:pt idx="1404">
                  <c:v>256.95</c:v>
                </c:pt>
                <c:pt idx="1405">
                  <c:v>257.43</c:v>
                </c:pt>
                <c:pt idx="1406">
                  <c:v>257.89999999999998</c:v>
                </c:pt>
                <c:pt idx="1407">
                  <c:v>258.37</c:v>
                </c:pt>
                <c:pt idx="1408">
                  <c:v>258.83999999999997</c:v>
                </c:pt>
                <c:pt idx="1409">
                  <c:v>259.29000000000002</c:v>
                </c:pt>
                <c:pt idx="1410">
                  <c:v>259.74</c:v>
                </c:pt>
                <c:pt idx="1411">
                  <c:v>260.19</c:v>
                </c:pt>
                <c:pt idx="1412">
                  <c:v>260.63</c:v>
                </c:pt>
                <c:pt idx="1413">
                  <c:v>261.06</c:v>
                </c:pt>
                <c:pt idx="1414">
                  <c:v>261.49</c:v>
                </c:pt>
                <c:pt idx="1415">
                  <c:v>261.91000000000003</c:v>
                </c:pt>
                <c:pt idx="1416">
                  <c:v>262.33</c:v>
                </c:pt>
                <c:pt idx="1417">
                  <c:v>262.74</c:v>
                </c:pt>
                <c:pt idx="1418">
                  <c:v>263.14999999999998</c:v>
                </c:pt>
                <c:pt idx="1419">
                  <c:v>263.55</c:v>
                </c:pt>
                <c:pt idx="1420">
                  <c:v>263.95</c:v>
                </c:pt>
                <c:pt idx="1421">
                  <c:v>264.33999999999997</c:v>
                </c:pt>
                <c:pt idx="1422">
                  <c:v>264.73</c:v>
                </c:pt>
                <c:pt idx="1423">
                  <c:v>265.11</c:v>
                </c:pt>
                <c:pt idx="1424">
                  <c:v>265.48</c:v>
                </c:pt>
                <c:pt idx="1425">
                  <c:v>265.86</c:v>
                </c:pt>
                <c:pt idx="1426">
                  <c:v>266.22000000000003</c:v>
                </c:pt>
                <c:pt idx="1427">
                  <c:v>266.58</c:v>
                </c:pt>
                <c:pt idx="1428">
                  <c:v>266.94</c:v>
                </c:pt>
                <c:pt idx="1429">
                  <c:v>267.29000000000002</c:v>
                </c:pt>
                <c:pt idx="1430">
                  <c:v>267.64</c:v>
                </c:pt>
                <c:pt idx="1431">
                  <c:v>267.99</c:v>
                </c:pt>
                <c:pt idx="1432">
                  <c:v>268.32</c:v>
                </c:pt>
                <c:pt idx="1433">
                  <c:v>268.66000000000003</c:v>
                </c:pt>
                <c:pt idx="1434">
                  <c:v>268.99</c:v>
                </c:pt>
                <c:pt idx="1435">
                  <c:v>269.31</c:v>
                </c:pt>
                <c:pt idx="1436">
                  <c:v>269.64</c:v>
                </c:pt>
                <c:pt idx="1437">
                  <c:v>269.95</c:v>
                </c:pt>
                <c:pt idx="1438">
                  <c:v>270.27</c:v>
                </c:pt>
                <c:pt idx="1439">
                  <c:v>270.57</c:v>
                </c:pt>
                <c:pt idx="1440">
                  <c:v>270.88</c:v>
                </c:pt>
                <c:pt idx="1441">
                  <c:v>271.18</c:v>
                </c:pt>
                <c:pt idx="1442">
                  <c:v>271.48</c:v>
                </c:pt>
                <c:pt idx="1443">
                  <c:v>271.77</c:v>
                </c:pt>
                <c:pt idx="1444">
                  <c:v>272.06</c:v>
                </c:pt>
                <c:pt idx="1445">
                  <c:v>272.35000000000002</c:v>
                </c:pt>
                <c:pt idx="1446">
                  <c:v>272.63</c:v>
                </c:pt>
                <c:pt idx="1447">
                  <c:v>272.89999999999998</c:v>
                </c:pt>
                <c:pt idx="1448">
                  <c:v>273.18</c:v>
                </c:pt>
                <c:pt idx="1449">
                  <c:v>273.45</c:v>
                </c:pt>
                <c:pt idx="1450">
                  <c:v>273.72000000000003</c:v>
                </c:pt>
                <c:pt idx="1451">
                  <c:v>273.98</c:v>
                </c:pt>
                <c:pt idx="1452">
                  <c:v>274.24</c:v>
                </c:pt>
                <c:pt idx="1453">
                  <c:v>274.5</c:v>
                </c:pt>
                <c:pt idx="1454">
                  <c:v>274.75</c:v>
                </c:pt>
                <c:pt idx="1455">
                  <c:v>275</c:v>
                </c:pt>
                <c:pt idx="1456">
                  <c:v>275.25</c:v>
                </c:pt>
                <c:pt idx="1457">
                  <c:v>275.49</c:v>
                </c:pt>
                <c:pt idx="1458">
                  <c:v>275.73</c:v>
                </c:pt>
                <c:pt idx="1459">
                  <c:v>275.97000000000003</c:v>
                </c:pt>
                <c:pt idx="1460">
                  <c:v>276.2</c:v>
                </c:pt>
                <c:pt idx="1461">
                  <c:v>276.43</c:v>
                </c:pt>
                <c:pt idx="1462">
                  <c:v>276.66000000000003</c:v>
                </c:pt>
                <c:pt idx="1463">
                  <c:v>276.88</c:v>
                </c:pt>
                <c:pt idx="1464">
                  <c:v>277.10000000000002</c:v>
                </c:pt>
                <c:pt idx="1465">
                  <c:v>277.32</c:v>
                </c:pt>
                <c:pt idx="1466">
                  <c:v>277.54000000000002</c:v>
                </c:pt>
                <c:pt idx="1467">
                  <c:v>277.75</c:v>
                </c:pt>
                <c:pt idx="1468">
                  <c:v>277.95999999999998</c:v>
                </c:pt>
                <c:pt idx="1469">
                  <c:v>278.17</c:v>
                </c:pt>
                <c:pt idx="1470">
                  <c:v>278.37</c:v>
                </c:pt>
                <c:pt idx="1471">
                  <c:v>278.57</c:v>
                </c:pt>
                <c:pt idx="1472">
                  <c:v>278.77</c:v>
                </c:pt>
                <c:pt idx="1473">
                  <c:v>278.97000000000003</c:v>
                </c:pt>
                <c:pt idx="1474">
                  <c:v>279.16000000000003</c:v>
                </c:pt>
                <c:pt idx="1475">
                  <c:v>279.35000000000002</c:v>
                </c:pt>
                <c:pt idx="1476">
                  <c:v>279.54000000000002</c:v>
                </c:pt>
                <c:pt idx="1477">
                  <c:v>279.73</c:v>
                </c:pt>
                <c:pt idx="1478">
                  <c:v>279.91000000000003</c:v>
                </c:pt>
                <c:pt idx="1479">
                  <c:v>280.08999999999997</c:v>
                </c:pt>
                <c:pt idx="1480">
                  <c:v>280.27</c:v>
                </c:pt>
                <c:pt idx="1481">
                  <c:v>280.45</c:v>
                </c:pt>
                <c:pt idx="1482">
                  <c:v>280.62</c:v>
                </c:pt>
                <c:pt idx="1483">
                  <c:v>280.8</c:v>
                </c:pt>
                <c:pt idx="1484">
                  <c:v>280.97000000000003</c:v>
                </c:pt>
                <c:pt idx="1485">
                  <c:v>281.14</c:v>
                </c:pt>
                <c:pt idx="1486">
                  <c:v>281.3</c:v>
                </c:pt>
                <c:pt idx="1487">
                  <c:v>281.47000000000003</c:v>
                </c:pt>
                <c:pt idx="1488">
                  <c:v>281.63</c:v>
                </c:pt>
                <c:pt idx="1489">
                  <c:v>281.79000000000002</c:v>
                </c:pt>
                <c:pt idx="1490">
                  <c:v>281.94</c:v>
                </c:pt>
                <c:pt idx="1491">
                  <c:v>282.10000000000002</c:v>
                </c:pt>
                <c:pt idx="1492">
                  <c:v>282.25</c:v>
                </c:pt>
                <c:pt idx="1493">
                  <c:v>282.39999999999998</c:v>
                </c:pt>
                <c:pt idx="1494">
                  <c:v>282.55</c:v>
                </c:pt>
                <c:pt idx="1495">
                  <c:v>282.7</c:v>
                </c:pt>
                <c:pt idx="1496">
                  <c:v>282.85000000000002</c:v>
                </c:pt>
                <c:pt idx="1497">
                  <c:v>282.99</c:v>
                </c:pt>
                <c:pt idx="1498">
                  <c:v>283.13</c:v>
                </c:pt>
                <c:pt idx="1499">
                  <c:v>283.27</c:v>
                </c:pt>
                <c:pt idx="1500">
                  <c:v>283.41000000000003</c:v>
                </c:pt>
                <c:pt idx="1501">
                  <c:v>283.55</c:v>
                </c:pt>
                <c:pt idx="1502">
                  <c:v>283.69</c:v>
                </c:pt>
                <c:pt idx="1503">
                  <c:v>283.82</c:v>
                </c:pt>
                <c:pt idx="1504">
                  <c:v>283.95</c:v>
                </c:pt>
                <c:pt idx="1505">
                  <c:v>284.08</c:v>
                </c:pt>
                <c:pt idx="1506">
                  <c:v>284.20999999999998</c:v>
                </c:pt>
                <c:pt idx="1507">
                  <c:v>284.33999999999997</c:v>
                </c:pt>
                <c:pt idx="1508">
                  <c:v>284.45999999999998</c:v>
                </c:pt>
                <c:pt idx="1509">
                  <c:v>284.58999999999997</c:v>
                </c:pt>
                <c:pt idx="1510">
                  <c:v>284.70999999999998</c:v>
                </c:pt>
                <c:pt idx="1511">
                  <c:v>284.83</c:v>
                </c:pt>
                <c:pt idx="1512">
                  <c:v>284.95</c:v>
                </c:pt>
                <c:pt idx="1513">
                  <c:v>285.07</c:v>
                </c:pt>
                <c:pt idx="1514">
                  <c:v>285.19</c:v>
                </c:pt>
                <c:pt idx="1515">
                  <c:v>285.3</c:v>
                </c:pt>
                <c:pt idx="1516">
                  <c:v>285.41000000000003</c:v>
                </c:pt>
                <c:pt idx="1517">
                  <c:v>285.52999999999997</c:v>
                </c:pt>
                <c:pt idx="1518">
                  <c:v>285.64</c:v>
                </c:pt>
                <c:pt idx="1519">
                  <c:v>285.75</c:v>
                </c:pt>
                <c:pt idx="1520">
                  <c:v>285.86</c:v>
                </c:pt>
                <c:pt idx="1521">
                  <c:v>285.95999999999998</c:v>
                </c:pt>
                <c:pt idx="1522">
                  <c:v>286.07</c:v>
                </c:pt>
                <c:pt idx="1523">
                  <c:v>286.17</c:v>
                </c:pt>
                <c:pt idx="1524">
                  <c:v>286.27999999999997</c:v>
                </c:pt>
                <c:pt idx="1525">
                  <c:v>286.38</c:v>
                </c:pt>
                <c:pt idx="1526">
                  <c:v>286.48</c:v>
                </c:pt>
                <c:pt idx="1527">
                  <c:v>286.58</c:v>
                </c:pt>
                <c:pt idx="1528">
                  <c:v>286.68</c:v>
                </c:pt>
                <c:pt idx="1529">
                  <c:v>286.77999999999997</c:v>
                </c:pt>
                <c:pt idx="1530">
                  <c:v>286.87</c:v>
                </c:pt>
                <c:pt idx="1531">
                  <c:v>286.97000000000003</c:v>
                </c:pt>
                <c:pt idx="1532">
                  <c:v>287.06</c:v>
                </c:pt>
                <c:pt idx="1533">
                  <c:v>287.16000000000003</c:v>
                </c:pt>
                <c:pt idx="1534">
                  <c:v>287.25</c:v>
                </c:pt>
                <c:pt idx="1535">
                  <c:v>287.33999999999997</c:v>
                </c:pt>
                <c:pt idx="1536">
                  <c:v>287.43</c:v>
                </c:pt>
                <c:pt idx="1537">
                  <c:v>287.52</c:v>
                </c:pt>
                <c:pt idx="1538">
                  <c:v>287.61</c:v>
                </c:pt>
                <c:pt idx="1539">
                  <c:v>287.7</c:v>
                </c:pt>
                <c:pt idx="1540">
                  <c:v>287.77999999999997</c:v>
                </c:pt>
                <c:pt idx="1541">
                  <c:v>287.87</c:v>
                </c:pt>
                <c:pt idx="1542">
                  <c:v>287.95</c:v>
                </c:pt>
                <c:pt idx="1543">
                  <c:v>288.04000000000002</c:v>
                </c:pt>
                <c:pt idx="1544">
                  <c:v>288.12</c:v>
                </c:pt>
                <c:pt idx="1545">
                  <c:v>288.2</c:v>
                </c:pt>
                <c:pt idx="1546">
                  <c:v>288.27999999999997</c:v>
                </c:pt>
                <c:pt idx="1547">
                  <c:v>288.36</c:v>
                </c:pt>
                <c:pt idx="1548">
                  <c:v>288.44</c:v>
                </c:pt>
                <c:pt idx="1549">
                  <c:v>288.51</c:v>
                </c:pt>
                <c:pt idx="1550">
                  <c:v>288.58999999999997</c:v>
                </c:pt>
                <c:pt idx="1551">
                  <c:v>288.67</c:v>
                </c:pt>
                <c:pt idx="1552">
                  <c:v>288.74</c:v>
                </c:pt>
                <c:pt idx="1553">
                  <c:v>288.82</c:v>
                </c:pt>
                <c:pt idx="1554">
                  <c:v>288.89</c:v>
                </c:pt>
                <c:pt idx="1555">
                  <c:v>288.95999999999998</c:v>
                </c:pt>
                <c:pt idx="1556">
                  <c:v>289.04000000000002</c:v>
                </c:pt>
                <c:pt idx="1557">
                  <c:v>289.11</c:v>
                </c:pt>
                <c:pt idx="1558">
                  <c:v>289.18</c:v>
                </c:pt>
                <c:pt idx="1559">
                  <c:v>289.25</c:v>
                </c:pt>
                <c:pt idx="1560">
                  <c:v>289.32</c:v>
                </c:pt>
                <c:pt idx="1561">
                  <c:v>289.39</c:v>
                </c:pt>
                <c:pt idx="1562">
                  <c:v>289.45</c:v>
                </c:pt>
                <c:pt idx="1563">
                  <c:v>289.52</c:v>
                </c:pt>
                <c:pt idx="1564">
                  <c:v>289.58999999999997</c:v>
                </c:pt>
                <c:pt idx="1565">
                  <c:v>289.64999999999998</c:v>
                </c:pt>
                <c:pt idx="1566">
                  <c:v>289.72000000000003</c:v>
                </c:pt>
                <c:pt idx="1567">
                  <c:v>289.77999999999997</c:v>
                </c:pt>
                <c:pt idx="1568">
                  <c:v>289.83999999999997</c:v>
                </c:pt>
                <c:pt idx="1569">
                  <c:v>289.91000000000003</c:v>
                </c:pt>
                <c:pt idx="1570">
                  <c:v>289.97000000000003</c:v>
                </c:pt>
                <c:pt idx="1571">
                  <c:v>290.02999999999997</c:v>
                </c:pt>
                <c:pt idx="1572">
                  <c:v>290.08999999999997</c:v>
                </c:pt>
                <c:pt idx="1573">
                  <c:v>290.14999999999998</c:v>
                </c:pt>
                <c:pt idx="1574">
                  <c:v>290.20999999999998</c:v>
                </c:pt>
                <c:pt idx="1575">
                  <c:v>290.27</c:v>
                </c:pt>
                <c:pt idx="1576">
                  <c:v>290.33</c:v>
                </c:pt>
                <c:pt idx="1577">
                  <c:v>290.39</c:v>
                </c:pt>
                <c:pt idx="1578">
                  <c:v>290.44</c:v>
                </c:pt>
                <c:pt idx="1579">
                  <c:v>290.5</c:v>
                </c:pt>
                <c:pt idx="1580">
                  <c:v>290.56</c:v>
                </c:pt>
                <c:pt idx="1581">
                  <c:v>290.61</c:v>
                </c:pt>
                <c:pt idx="1582">
                  <c:v>290.67</c:v>
                </c:pt>
                <c:pt idx="1583">
                  <c:v>290.72000000000003</c:v>
                </c:pt>
                <c:pt idx="1584">
                  <c:v>290.77</c:v>
                </c:pt>
                <c:pt idx="1585">
                  <c:v>290.83</c:v>
                </c:pt>
                <c:pt idx="1586">
                  <c:v>290.88</c:v>
                </c:pt>
                <c:pt idx="1587">
                  <c:v>290.93</c:v>
                </c:pt>
                <c:pt idx="1588">
                  <c:v>290.98</c:v>
                </c:pt>
                <c:pt idx="1589">
                  <c:v>291.04000000000002</c:v>
                </c:pt>
                <c:pt idx="1590">
                  <c:v>291.08999999999997</c:v>
                </c:pt>
                <c:pt idx="1591">
                  <c:v>291.14</c:v>
                </c:pt>
                <c:pt idx="1592">
                  <c:v>291.19</c:v>
                </c:pt>
                <c:pt idx="1593">
                  <c:v>291.24</c:v>
                </c:pt>
                <c:pt idx="1594">
                  <c:v>291.29000000000002</c:v>
                </c:pt>
                <c:pt idx="1595">
                  <c:v>291.33</c:v>
                </c:pt>
                <c:pt idx="1596">
                  <c:v>291.38</c:v>
                </c:pt>
                <c:pt idx="1597">
                  <c:v>291.43</c:v>
                </c:pt>
                <c:pt idx="1598">
                  <c:v>291.48</c:v>
                </c:pt>
                <c:pt idx="1599">
                  <c:v>291.52</c:v>
                </c:pt>
                <c:pt idx="1600">
                  <c:v>291.57</c:v>
                </c:pt>
                <c:pt idx="1601">
                  <c:v>291.62</c:v>
                </c:pt>
                <c:pt idx="1602">
                  <c:v>291.66000000000003</c:v>
                </c:pt>
                <c:pt idx="1603">
                  <c:v>291.70999999999998</c:v>
                </c:pt>
                <c:pt idx="1604">
                  <c:v>291.75</c:v>
                </c:pt>
                <c:pt idx="1605">
                  <c:v>291.79000000000002</c:v>
                </c:pt>
                <c:pt idx="1606">
                  <c:v>291.83999999999997</c:v>
                </c:pt>
                <c:pt idx="1607">
                  <c:v>291.88</c:v>
                </c:pt>
                <c:pt idx="1608">
                  <c:v>291.92</c:v>
                </c:pt>
                <c:pt idx="1609">
                  <c:v>291.97000000000003</c:v>
                </c:pt>
                <c:pt idx="1610">
                  <c:v>292.01</c:v>
                </c:pt>
                <c:pt idx="1611">
                  <c:v>292.05</c:v>
                </c:pt>
                <c:pt idx="1612">
                  <c:v>292.08999999999997</c:v>
                </c:pt>
                <c:pt idx="1613">
                  <c:v>292.13</c:v>
                </c:pt>
                <c:pt idx="1614">
                  <c:v>292.17</c:v>
                </c:pt>
                <c:pt idx="1615">
                  <c:v>292.20999999999998</c:v>
                </c:pt>
                <c:pt idx="1616">
                  <c:v>292.25</c:v>
                </c:pt>
                <c:pt idx="1617">
                  <c:v>292.29000000000002</c:v>
                </c:pt>
                <c:pt idx="1618">
                  <c:v>292.33</c:v>
                </c:pt>
                <c:pt idx="1619">
                  <c:v>292.37</c:v>
                </c:pt>
                <c:pt idx="1620">
                  <c:v>292.41000000000003</c:v>
                </c:pt>
                <c:pt idx="1621">
                  <c:v>292.44</c:v>
                </c:pt>
                <c:pt idx="1622">
                  <c:v>292.48</c:v>
                </c:pt>
                <c:pt idx="1623">
                  <c:v>292.52</c:v>
                </c:pt>
                <c:pt idx="1624">
                  <c:v>292.56</c:v>
                </c:pt>
                <c:pt idx="1625">
                  <c:v>292.58999999999997</c:v>
                </c:pt>
                <c:pt idx="1626">
                  <c:v>292.63</c:v>
                </c:pt>
                <c:pt idx="1627">
                  <c:v>292.66000000000003</c:v>
                </c:pt>
                <c:pt idx="1628">
                  <c:v>292.7</c:v>
                </c:pt>
                <c:pt idx="1629">
                  <c:v>292.73</c:v>
                </c:pt>
                <c:pt idx="1630">
                  <c:v>292.77</c:v>
                </c:pt>
                <c:pt idx="1631">
                  <c:v>292.8</c:v>
                </c:pt>
                <c:pt idx="1632">
                  <c:v>292.83999999999997</c:v>
                </c:pt>
                <c:pt idx="1633">
                  <c:v>292.87</c:v>
                </c:pt>
                <c:pt idx="1634">
                  <c:v>292.91000000000003</c:v>
                </c:pt>
                <c:pt idx="1635">
                  <c:v>292.94</c:v>
                </c:pt>
                <c:pt idx="1636">
                  <c:v>292.97000000000003</c:v>
                </c:pt>
                <c:pt idx="1637">
                  <c:v>293.01</c:v>
                </c:pt>
                <c:pt idx="1638">
                  <c:v>293.04000000000002</c:v>
                </c:pt>
                <c:pt idx="1639">
                  <c:v>293.07</c:v>
                </c:pt>
                <c:pt idx="1640">
                  <c:v>293.10000000000002</c:v>
                </c:pt>
                <c:pt idx="1641">
                  <c:v>293.13</c:v>
                </c:pt>
                <c:pt idx="1642">
                  <c:v>293.17</c:v>
                </c:pt>
                <c:pt idx="1643">
                  <c:v>293.2</c:v>
                </c:pt>
                <c:pt idx="1644">
                  <c:v>293.23</c:v>
                </c:pt>
                <c:pt idx="1645">
                  <c:v>293.26</c:v>
                </c:pt>
                <c:pt idx="1646">
                  <c:v>293.29000000000002</c:v>
                </c:pt>
                <c:pt idx="1647">
                  <c:v>293.32</c:v>
                </c:pt>
                <c:pt idx="1648">
                  <c:v>293.35000000000002</c:v>
                </c:pt>
                <c:pt idx="1649">
                  <c:v>293.38</c:v>
                </c:pt>
                <c:pt idx="1650">
                  <c:v>293.41000000000003</c:v>
                </c:pt>
                <c:pt idx="1651">
                  <c:v>293.44</c:v>
                </c:pt>
                <c:pt idx="1652">
                  <c:v>293.47000000000003</c:v>
                </c:pt>
                <c:pt idx="1653">
                  <c:v>293.5</c:v>
                </c:pt>
                <c:pt idx="1654">
                  <c:v>293.52999999999997</c:v>
                </c:pt>
                <c:pt idx="1655">
                  <c:v>293.55</c:v>
                </c:pt>
                <c:pt idx="1656">
                  <c:v>293.58</c:v>
                </c:pt>
                <c:pt idx="1657">
                  <c:v>293.61</c:v>
                </c:pt>
                <c:pt idx="1658">
                  <c:v>293.64</c:v>
                </c:pt>
                <c:pt idx="1659">
                  <c:v>293.66000000000003</c:v>
                </c:pt>
                <c:pt idx="1660">
                  <c:v>293.69</c:v>
                </c:pt>
                <c:pt idx="1661">
                  <c:v>293.72000000000003</c:v>
                </c:pt>
                <c:pt idx="1662">
                  <c:v>293.74</c:v>
                </c:pt>
                <c:pt idx="1663">
                  <c:v>293.77</c:v>
                </c:pt>
                <c:pt idx="1664">
                  <c:v>293.8</c:v>
                </c:pt>
                <c:pt idx="1665">
                  <c:v>293.82</c:v>
                </c:pt>
                <c:pt idx="1666">
                  <c:v>293.85000000000002</c:v>
                </c:pt>
                <c:pt idx="1667">
                  <c:v>293.87</c:v>
                </c:pt>
                <c:pt idx="1668">
                  <c:v>293.89999999999998</c:v>
                </c:pt>
                <c:pt idx="1669">
                  <c:v>293.89999999999998</c:v>
                </c:pt>
                <c:pt idx="1670">
                  <c:v>293.58</c:v>
                </c:pt>
                <c:pt idx="1671">
                  <c:v>292.98</c:v>
                </c:pt>
                <c:pt idx="1672">
                  <c:v>292.22000000000003</c:v>
                </c:pt>
                <c:pt idx="1673">
                  <c:v>291.37</c:v>
                </c:pt>
                <c:pt idx="1674">
                  <c:v>290.48</c:v>
                </c:pt>
                <c:pt idx="1675">
                  <c:v>289.57</c:v>
                </c:pt>
                <c:pt idx="1676">
                  <c:v>288.64999999999998</c:v>
                </c:pt>
                <c:pt idx="1677">
                  <c:v>287.73</c:v>
                </c:pt>
                <c:pt idx="1678">
                  <c:v>286.81</c:v>
                </c:pt>
                <c:pt idx="1679">
                  <c:v>285.89</c:v>
                </c:pt>
                <c:pt idx="1680">
                  <c:v>284.98</c:v>
                </c:pt>
                <c:pt idx="1681">
                  <c:v>284.08</c:v>
                </c:pt>
                <c:pt idx="1682">
                  <c:v>283.19</c:v>
                </c:pt>
                <c:pt idx="1683">
                  <c:v>282.31</c:v>
                </c:pt>
                <c:pt idx="1684">
                  <c:v>281.43</c:v>
                </c:pt>
                <c:pt idx="1685">
                  <c:v>280.57</c:v>
                </c:pt>
                <c:pt idx="1686">
                  <c:v>279.72000000000003</c:v>
                </c:pt>
                <c:pt idx="1687">
                  <c:v>278.87</c:v>
                </c:pt>
                <c:pt idx="1688">
                  <c:v>278.04000000000002</c:v>
                </c:pt>
                <c:pt idx="1689">
                  <c:v>277.22000000000003</c:v>
                </c:pt>
                <c:pt idx="1690">
                  <c:v>276.41000000000003</c:v>
                </c:pt>
                <c:pt idx="1691">
                  <c:v>275.60000000000002</c:v>
                </c:pt>
                <c:pt idx="1692">
                  <c:v>274.81</c:v>
                </c:pt>
                <c:pt idx="1693">
                  <c:v>274.02999999999997</c:v>
                </c:pt>
                <c:pt idx="1694">
                  <c:v>273.26</c:v>
                </c:pt>
                <c:pt idx="1695">
                  <c:v>272.5</c:v>
                </c:pt>
                <c:pt idx="1696">
                  <c:v>271.75</c:v>
                </c:pt>
                <c:pt idx="1697">
                  <c:v>271.01</c:v>
                </c:pt>
                <c:pt idx="1698">
                  <c:v>270.27999999999997</c:v>
                </c:pt>
                <c:pt idx="1699">
                  <c:v>269.56</c:v>
                </c:pt>
                <c:pt idx="1700">
                  <c:v>268.83999999999997</c:v>
                </c:pt>
                <c:pt idx="1701">
                  <c:v>268.14</c:v>
                </c:pt>
                <c:pt idx="1702">
                  <c:v>267.44</c:v>
                </c:pt>
                <c:pt idx="1703">
                  <c:v>266.76</c:v>
                </c:pt>
                <c:pt idx="1704">
                  <c:v>266.08</c:v>
                </c:pt>
                <c:pt idx="1705">
                  <c:v>265.41000000000003</c:v>
                </c:pt>
                <c:pt idx="1706">
                  <c:v>264.75</c:v>
                </c:pt>
                <c:pt idx="1707">
                  <c:v>264.10000000000002</c:v>
                </c:pt>
                <c:pt idx="1708">
                  <c:v>263.45</c:v>
                </c:pt>
                <c:pt idx="1709">
                  <c:v>262.81</c:v>
                </c:pt>
                <c:pt idx="1710">
                  <c:v>262.18</c:v>
                </c:pt>
                <c:pt idx="1711">
                  <c:v>261.56</c:v>
                </c:pt>
                <c:pt idx="1712">
                  <c:v>260.94</c:v>
                </c:pt>
                <c:pt idx="1713">
                  <c:v>260.33999999999997</c:v>
                </c:pt>
                <c:pt idx="1714">
                  <c:v>259.73</c:v>
                </c:pt>
                <c:pt idx="1715">
                  <c:v>259.14</c:v>
                </c:pt>
                <c:pt idx="1716">
                  <c:v>258.55</c:v>
                </c:pt>
                <c:pt idx="1717">
                  <c:v>257.97000000000003</c:v>
                </c:pt>
                <c:pt idx="1718">
                  <c:v>257.39</c:v>
                </c:pt>
                <c:pt idx="1719">
                  <c:v>256.83</c:v>
                </c:pt>
                <c:pt idx="1720">
                  <c:v>256.26</c:v>
                </c:pt>
                <c:pt idx="1721">
                  <c:v>255.71</c:v>
                </c:pt>
                <c:pt idx="1722">
                  <c:v>255.16</c:v>
                </c:pt>
                <c:pt idx="1723">
                  <c:v>254.61</c:v>
                </c:pt>
                <c:pt idx="1724">
                  <c:v>254.08</c:v>
                </c:pt>
                <c:pt idx="1725">
                  <c:v>253.54</c:v>
                </c:pt>
                <c:pt idx="1726">
                  <c:v>253.02</c:v>
                </c:pt>
                <c:pt idx="1727">
                  <c:v>252.5</c:v>
                </c:pt>
                <c:pt idx="1728">
                  <c:v>251.98</c:v>
                </c:pt>
                <c:pt idx="1729">
                  <c:v>251.47</c:v>
                </c:pt>
                <c:pt idx="1730">
                  <c:v>250.96</c:v>
                </c:pt>
                <c:pt idx="1731">
                  <c:v>250.62</c:v>
                </c:pt>
                <c:pt idx="1732">
                  <c:v>250.38</c:v>
                </c:pt>
                <c:pt idx="1733">
                  <c:v>250.14</c:v>
                </c:pt>
                <c:pt idx="1734">
                  <c:v>249.89</c:v>
                </c:pt>
                <c:pt idx="1735">
                  <c:v>249.65</c:v>
                </c:pt>
                <c:pt idx="1736">
                  <c:v>249.41</c:v>
                </c:pt>
                <c:pt idx="1737">
                  <c:v>249.17</c:v>
                </c:pt>
                <c:pt idx="1738">
                  <c:v>248.93</c:v>
                </c:pt>
                <c:pt idx="1739">
                  <c:v>248.68</c:v>
                </c:pt>
                <c:pt idx="1740">
                  <c:v>248.44</c:v>
                </c:pt>
                <c:pt idx="1741">
                  <c:v>248.2</c:v>
                </c:pt>
                <c:pt idx="1742">
                  <c:v>247.96</c:v>
                </c:pt>
                <c:pt idx="1743">
                  <c:v>247.72</c:v>
                </c:pt>
                <c:pt idx="1744">
                  <c:v>247.47</c:v>
                </c:pt>
                <c:pt idx="1745">
                  <c:v>247.23</c:v>
                </c:pt>
                <c:pt idx="1746">
                  <c:v>246.99</c:v>
                </c:pt>
                <c:pt idx="1747">
                  <c:v>246.75</c:v>
                </c:pt>
                <c:pt idx="1748">
                  <c:v>246.51</c:v>
                </c:pt>
                <c:pt idx="1749">
                  <c:v>246.27</c:v>
                </c:pt>
                <c:pt idx="1750">
                  <c:v>246.03</c:v>
                </c:pt>
                <c:pt idx="1751">
                  <c:v>245.79</c:v>
                </c:pt>
                <c:pt idx="1752">
                  <c:v>245.55</c:v>
                </c:pt>
                <c:pt idx="1753">
                  <c:v>245.31</c:v>
                </c:pt>
                <c:pt idx="1754">
                  <c:v>245.07</c:v>
                </c:pt>
                <c:pt idx="1755">
                  <c:v>244.84</c:v>
                </c:pt>
                <c:pt idx="1756">
                  <c:v>244.6</c:v>
                </c:pt>
                <c:pt idx="1757">
                  <c:v>244.36</c:v>
                </c:pt>
                <c:pt idx="1758">
                  <c:v>244.13</c:v>
                </c:pt>
                <c:pt idx="1759">
                  <c:v>243.89</c:v>
                </c:pt>
                <c:pt idx="1760">
                  <c:v>243.65</c:v>
                </c:pt>
                <c:pt idx="1761">
                  <c:v>243.42</c:v>
                </c:pt>
                <c:pt idx="1762">
                  <c:v>243.18</c:v>
                </c:pt>
                <c:pt idx="1763">
                  <c:v>242.95</c:v>
                </c:pt>
                <c:pt idx="1764">
                  <c:v>242.72</c:v>
                </c:pt>
                <c:pt idx="1765">
                  <c:v>242.48</c:v>
                </c:pt>
                <c:pt idx="1766">
                  <c:v>242.25</c:v>
                </c:pt>
                <c:pt idx="1767">
                  <c:v>242.02</c:v>
                </c:pt>
                <c:pt idx="1768">
                  <c:v>241.79</c:v>
                </c:pt>
                <c:pt idx="1769">
                  <c:v>241.55</c:v>
                </c:pt>
                <c:pt idx="1770">
                  <c:v>241.32</c:v>
                </c:pt>
                <c:pt idx="1771">
                  <c:v>241.09</c:v>
                </c:pt>
                <c:pt idx="1772">
                  <c:v>240.87</c:v>
                </c:pt>
                <c:pt idx="1773">
                  <c:v>240.64</c:v>
                </c:pt>
                <c:pt idx="1774">
                  <c:v>240.41</c:v>
                </c:pt>
                <c:pt idx="1775">
                  <c:v>240.18</c:v>
                </c:pt>
                <c:pt idx="1776">
                  <c:v>239.95</c:v>
                </c:pt>
                <c:pt idx="1777">
                  <c:v>239.73</c:v>
                </c:pt>
                <c:pt idx="1778">
                  <c:v>239.5</c:v>
                </c:pt>
                <c:pt idx="1779">
                  <c:v>239.28</c:v>
                </c:pt>
                <c:pt idx="1780">
                  <c:v>239.05</c:v>
                </c:pt>
                <c:pt idx="1781">
                  <c:v>238.83</c:v>
                </c:pt>
                <c:pt idx="1782">
                  <c:v>238.61</c:v>
                </c:pt>
                <c:pt idx="1783">
                  <c:v>238.38</c:v>
                </c:pt>
                <c:pt idx="1784">
                  <c:v>238.16</c:v>
                </c:pt>
                <c:pt idx="1785">
                  <c:v>237.94</c:v>
                </c:pt>
                <c:pt idx="1786">
                  <c:v>237.72</c:v>
                </c:pt>
                <c:pt idx="1787">
                  <c:v>237.5</c:v>
                </c:pt>
                <c:pt idx="1788">
                  <c:v>237.28</c:v>
                </c:pt>
                <c:pt idx="1789">
                  <c:v>237.06</c:v>
                </c:pt>
                <c:pt idx="1790">
                  <c:v>236.84</c:v>
                </c:pt>
                <c:pt idx="1791">
                  <c:v>236.63</c:v>
                </c:pt>
                <c:pt idx="1792">
                  <c:v>236.41</c:v>
                </c:pt>
                <c:pt idx="1793">
                  <c:v>236.19</c:v>
                </c:pt>
                <c:pt idx="1794">
                  <c:v>235.98</c:v>
                </c:pt>
                <c:pt idx="1795">
                  <c:v>235.76</c:v>
                </c:pt>
                <c:pt idx="1796">
                  <c:v>235.55</c:v>
                </c:pt>
                <c:pt idx="1797">
                  <c:v>235.34</c:v>
                </c:pt>
                <c:pt idx="1798">
                  <c:v>235.12</c:v>
                </c:pt>
                <c:pt idx="1799">
                  <c:v>234.91</c:v>
                </c:pt>
                <c:pt idx="1800">
                  <c:v>234.7</c:v>
                </c:pt>
                <c:pt idx="1801">
                  <c:v>234.49</c:v>
                </c:pt>
                <c:pt idx="1802">
                  <c:v>234.28</c:v>
                </c:pt>
                <c:pt idx="1803">
                  <c:v>234.07</c:v>
                </c:pt>
                <c:pt idx="1804">
                  <c:v>233.86</c:v>
                </c:pt>
                <c:pt idx="1805">
                  <c:v>233.65</c:v>
                </c:pt>
                <c:pt idx="1806">
                  <c:v>233.44</c:v>
                </c:pt>
                <c:pt idx="1807">
                  <c:v>233.24</c:v>
                </c:pt>
                <c:pt idx="1808">
                  <c:v>233.03</c:v>
                </c:pt>
                <c:pt idx="1809">
                  <c:v>232.82</c:v>
                </c:pt>
                <c:pt idx="1810">
                  <c:v>232.62</c:v>
                </c:pt>
                <c:pt idx="1811">
                  <c:v>232.41</c:v>
                </c:pt>
                <c:pt idx="1812">
                  <c:v>232.21</c:v>
                </c:pt>
                <c:pt idx="1813">
                  <c:v>232.01</c:v>
                </c:pt>
                <c:pt idx="1814">
                  <c:v>231.8</c:v>
                </c:pt>
                <c:pt idx="1815">
                  <c:v>231.6</c:v>
                </c:pt>
                <c:pt idx="1816">
                  <c:v>231.4</c:v>
                </c:pt>
                <c:pt idx="1817">
                  <c:v>231.2</c:v>
                </c:pt>
                <c:pt idx="1818">
                  <c:v>231</c:v>
                </c:pt>
                <c:pt idx="1819">
                  <c:v>230.8</c:v>
                </c:pt>
                <c:pt idx="1820">
                  <c:v>230.6</c:v>
                </c:pt>
                <c:pt idx="1821">
                  <c:v>230.4</c:v>
                </c:pt>
                <c:pt idx="1822">
                  <c:v>230.21</c:v>
                </c:pt>
                <c:pt idx="1823">
                  <c:v>230.01</c:v>
                </c:pt>
                <c:pt idx="1824">
                  <c:v>229.81</c:v>
                </c:pt>
                <c:pt idx="1825">
                  <c:v>229.62</c:v>
                </c:pt>
                <c:pt idx="1826">
                  <c:v>229.42</c:v>
                </c:pt>
                <c:pt idx="1827">
                  <c:v>229.23</c:v>
                </c:pt>
                <c:pt idx="1828">
                  <c:v>229.03</c:v>
                </c:pt>
                <c:pt idx="1829">
                  <c:v>228.84</c:v>
                </c:pt>
                <c:pt idx="1830">
                  <c:v>228.65</c:v>
                </c:pt>
                <c:pt idx="1831">
                  <c:v>228.46</c:v>
                </c:pt>
                <c:pt idx="1832">
                  <c:v>228.27</c:v>
                </c:pt>
                <c:pt idx="1833">
                  <c:v>228.07</c:v>
                </c:pt>
                <c:pt idx="1834">
                  <c:v>227.88</c:v>
                </c:pt>
                <c:pt idx="1835">
                  <c:v>227.7</c:v>
                </c:pt>
                <c:pt idx="1836">
                  <c:v>227.51</c:v>
                </c:pt>
                <c:pt idx="1837">
                  <c:v>227.32</c:v>
                </c:pt>
                <c:pt idx="1838">
                  <c:v>227.13</c:v>
                </c:pt>
                <c:pt idx="1839">
                  <c:v>226.94</c:v>
                </c:pt>
                <c:pt idx="1840">
                  <c:v>226.76</c:v>
                </c:pt>
                <c:pt idx="1841">
                  <c:v>226.57</c:v>
                </c:pt>
                <c:pt idx="1842">
                  <c:v>226.39</c:v>
                </c:pt>
                <c:pt idx="1843">
                  <c:v>226.2</c:v>
                </c:pt>
                <c:pt idx="1844">
                  <c:v>226.02</c:v>
                </c:pt>
                <c:pt idx="1845">
                  <c:v>225.83</c:v>
                </c:pt>
                <c:pt idx="1846">
                  <c:v>225.65</c:v>
                </c:pt>
                <c:pt idx="1847">
                  <c:v>225.47</c:v>
                </c:pt>
                <c:pt idx="1848">
                  <c:v>225.29</c:v>
                </c:pt>
                <c:pt idx="1849">
                  <c:v>225.11</c:v>
                </c:pt>
                <c:pt idx="1850">
                  <c:v>224.93</c:v>
                </c:pt>
                <c:pt idx="1851">
                  <c:v>224.75</c:v>
                </c:pt>
                <c:pt idx="1852">
                  <c:v>224.57</c:v>
                </c:pt>
                <c:pt idx="1853">
                  <c:v>224.39</c:v>
                </c:pt>
                <c:pt idx="1854">
                  <c:v>224.21</c:v>
                </c:pt>
                <c:pt idx="1855">
                  <c:v>224.03</c:v>
                </c:pt>
                <c:pt idx="1856">
                  <c:v>223.85</c:v>
                </c:pt>
                <c:pt idx="1857">
                  <c:v>223.68</c:v>
                </c:pt>
                <c:pt idx="1858">
                  <c:v>223.5</c:v>
                </c:pt>
                <c:pt idx="1859">
                  <c:v>223.33</c:v>
                </c:pt>
                <c:pt idx="1860">
                  <c:v>223.15</c:v>
                </c:pt>
                <c:pt idx="1861">
                  <c:v>222.98</c:v>
                </c:pt>
                <c:pt idx="1862">
                  <c:v>222.8</c:v>
                </c:pt>
                <c:pt idx="1863">
                  <c:v>222.63</c:v>
                </c:pt>
                <c:pt idx="1864">
                  <c:v>222.46</c:v>
                </c:pt>
                <c:pt idx="1865">
                  <c:v>222.28</c:v>
                </c:pt>
                <c:pt idx="1866">
                  <c:v>222.11</c:v>
                </c:pt>
                <c:pt idx="1867">
                  <c:v>221.94</c:v>
                </c:pt>
                <c:pt idx="1868">
                  <c:v>221.77</c:v>
                </c:pt>
                <c:pt idx="1869">
                  <c:v>221.6</c:v>
                </c:pt>
                <c:pt idx="1870">
                  <c:v>221.43</c:v>
                </c:pt>
                <c:pt idx="1871">
                  <c:v>221.26</c:v>
                </c:pt>
                <c:pt idx="1872">
                  <c:v>221.09</c:v>
                </c:pt>
                <c:pt idx="1873">
                  <c:v>220.92</c:v>
                </c:pt>
                <c:pt idx="1874">
                  <c:v>220.75</c:v>
                </c:pt>
                <c:pt idx="1875">
                  <c:v>220.58</c:v>
                </c:pt>
                <c:pt idx="1876">
                  <c:v>220.42</c:v>
                </c:pt>
                <c:pt idx="1877">
                  <c:v>220.25</c:v>
                </c:pt>
                <c:pt idx="1878">
                  <c:v>220.08</c:v>
                </c:pt>
                <c:pt idx="1879">
                  <c:v>219.92</c:v>
                </c:pt>
                <c:pt idx="1880">
                  <c:v>219.75</c:v>
                </c:pt>
                <c:pt idx="1881">
                  <c:v>219.59</c:v>
                </c:pt>
                <c:pt idx="1882">
                  <c:v>219.42</c:v>
                </c:pt>
                <c:pt idx="1883">
                  <c:v>219.26</c:v>
                </c:pt>
                <c:pt idx="1884">
                  <c:v>219.1</c:v>
                </c:pt>
                <c:pt idx="1885">
                  <c:v>218.93</c:v>
                </c:pt>
                <c:pt idx="1886">
                  <c:v>218.93</c:v>
                </c:pt>
                <c:pt idx="1887">
                  <c:v>218.77</c:v>
                </c:pt>
                <c:pt idx="1888">
                  <c:v>218.61</c:v>
                </c:pt>
                <c:pt idx="1889">
                  <c:v>218.46</c:v>
                </c:pt>
                <c:pt idx="1890">
                  <c:v>218.32</c:v>
                </c:pt>
                <c:pt idx="1891">
                  <c:v>218.17</c:v>
                </c:pt>
                <c:pt idx="1892">
                  <c:v>218.04</c:v>
                </c:pt>
                <c:pt idx="1893">
                  <c:v>217.92</c:v>
                </c:pt>
                <c:pt idx="1894">
                  <c:v>217.8</c:v>
                </c:pt>
                <c:pt idx="1895">
                  <c:v>217.68</c:v>
                </c:pt>
                <c:pt idx="1896">
                  <c:v>217.57</c:v>
                </c:pt>
                <c:pt idx="1897">
                  <c:v>217.47</c:v>
                </c:pt>
                <c:pt idx="1898">
                  <c:v>217.37</c:v>
                </c:pt>
                <c:pt idx="1899">
                  <c:v>217.28</c:v>
                </c:pt>
                <c:pt idx="1900">
                  <c:v>217.19</c:v>
                </c:pt>
                <c:pt idx="1901">
                  <c:v>217.11</c:v>
                </c:pt>
                <c:pt idx="1902">
                  <c:v>217.37</c:v>
                </c:pt>
                <c:pt idx="1903">
                  <c:v>218.24</c:v>
                </c:pt>
                <c:pt idx="1904">
                  <c:v>219.1</c:v>
                </c:pt>
                <c:pt idx="1905">
                  <c:v>219.95</c:v>
                </c:pt>
                <c:pt idx="1906">
                  <c:v>220.81</c:v>
                </c:pt>
                <c:pt idx="1907">
                  <c:v>221.65</c:v>
                </c:pt>
                <c:pt idx="1908">
                  <c:v>222.49</c:v>
                </c:pt>
                <c:pt idx="1909">
                  <c:v>223.33</c:v>
                </c:pt>
                <c:pt idx="1910">
                  <c:v>224.16</c:v>
                </c:pt>
                <c:pt idx="1911">
                  <c:v>224.98</c:v>
                </c:pt>
                <c:pt idx="1912">
                  <c:v>225.8</c:v>
                </c:pt>
                <c:pt idx="1913">
                  <c:v>226.61</c:v>
                </c:pt>
                <c:pt idx="1914">
                  <c:v>227.41</c:v>
                </c:pt>
                <c:pt idx="1915">
                  <c:v>228.2</c:v>
                </c:pt>
                <c:pt idx="1916">
                  <c:v>228.99</c:v>
                </c:pt>
                <c:pt idx="1917">
                  <c:v>229.78</c:v>
                </c:pt>
                <c:pt idx="1918">
                  <c:v>230.55</c:v>
                </c:pt>
                <c:pt idx="1919">
                  <c:v>231.32</c:v>
                </c:pt>
                <c:pt idx="1920">
                  <c:v>232.08</c:v>
                </c:pt>
                <c:pt idx="1921">
                  <c:v>232.83</c:v>
                </c:pt>
                <c:pt idx="1922">
                  <c:v>233.58</c:v>
                </c:pt>
                <c:pt idx="1923">
                  <c:v>234.32</c:v>
                </c:pt>
                <c:pt idx="1924">
                  <c:v>235.05</c:v>
                </c:pt>
                <c:pt idx="1925">
                  <c:v>235.78</c:v>
                </c:pt>
                <c:pt idx="1926">
                  <c:v>236.5</c:v>
                </c:pt>
                <c:pt idx="1927">
                  <c:v>237.21</c:v>
                </c:pt>
                <c:pt idx="1928">
                  <c:v>237.91</c:v>
                </c:pt>
                <c:pt idx="1929">
                  <c:v>238.6</c:v>
                </c:pt>
                <c:pt idx="1930">
                  <c:v>239.29</c:v>
                </c:pt>
                <c:pt idx="1931">
                  <c:v>239.97</c:v>
                </c:pt>
                <c:pt idx="1932">
                  <c:v>240.65</c:v>
                </c:pt>
                <c:pt idx="1933">
                  <c:v>241.32</c:v>
                </c:pt>
                <c:pt idx="1934">
                  <c:v>241.98</c:v>
                </c:pt>
                <c:pt idx="1935">
                  <c:v>242.63</c:v>
                </c:pt>
                <c:pt idx="1936">
                  <c:v>243.27</c:v>
                </c:pt>
                <c:pt idx="1937">
                  <c:v>243.91</c:v>
                </c:pt>
                <c:pt idx="1938">
                  <c:v>244.54</c:v>
                </c:pt>
                <c:pt idx="1939">
                  <c:v>245.17</c:v>
                </c:pt>
                <c:pt idx="1940">
                  <c:v>245.79</c:v>
                </c:pt>
                <c:pt idx="1941">
                  <c:v>246.4</c:v>
                </c:pt>
                <c:pt idx="1942">
                  <c:v>247</c:v>
                </c:pt>
                <c:pt idx="1943">
                  <c:v>247.6</c:v>
                </c:pt>
                <c:pt idx="1944">
                  <c:v>248.19</c:v>
                </c:pt>
                <c:pt idx="1945">
                  <c:v>248.77</c:v>
                </c:pt>
                <c:pt idx="1946">
                  <c:v>249.35</c:v>
                </c:pt>
                <c:pt idx="1947">
                  <c:v>249.92</c:v>
                </c:pt>
                <c:pt idx="1948">
                  <c:v>250.48</c:v>
                </c:pt>
                <c:pt idx="1949">
                  <c:v>251.04</c:v>
                </c:pt>
                <c:pt idx="1950">
                  <c:v>251.59</c:v>
                </c:pt>
                <c:pt idx="1951">
                  <c:v>252.13</c:v>
                </c:pt>
                <c:pt idx="1952">
                  <c:v>252.67</c:v>
                </c:pt>
                <c:pt idx="1953">
                  <c:v>253.2</c:v>
                </c:pt>
                <c:pt idx="1954">
                  <c:v>253.72</c:v>
                </c:pt>
                <c:pt idx="1955">
                  <c:v>254.24</c:v>
                </c:pt>
                <c:pt idx="1956">
                  <c:v>254.75</c:v>
                </c:pt>
                <c:pt idx="1957">
                  <c:v>255.26</c:v>
                </c:pt>
                <c:pt idx="1958">
                  <c:v>255.76</c:v>
                </c:pt>
                <c:pt idx="1959">
                  <c:v>256.24</c:v>
                </c:pt>
                <c:pt idx="1960">
                  <c:v>256.73</c:v>
                </c:pt>
                <c:pt idx="1961">
                  <c:v>257.20999999999998</c:v>
                </c:pt>
                <c:pt idx="1962">
                  <c:v>257.69</c:v>
                </c:pt>
                <c:pt idx="1963">
                  <c:v>258.16000000000003</c:v>
                </c:pt>
                <c:pt idx="1964">
                  <c:v>258.62</c:v>
                </c:pt>
                <c:pt idx="1965">
                  <c:v>259.08</c:v>
                </c:pt>
                <c:pt idx="1966">
                  <c:v>259.52999999999997</c:v>
                </c:pt>
                <c:pt idx="1967">
                  <c:v>259.98</c:v>
                </c:pt>
                <c:pt idx="1968">
                  <c:v>260.42</c:v>
                </c:pt>
                <c:pt idx="1969">
                  <c:v>260.85000000000002</c:v>
                </c:pt>
                <c:pt idx="1970">
                  <c:v>261.27999999999997</c:v>
                </c:pt>
                <c:pt idx="1971">
                  <c:v>261.70999999999998</c:v>
                </c:pt>
                <c:pt idx="1972">
                  <c:v>262.13</c:v>
                </c:pt>
                <c:pt idx="1973">
                  <c:v>262.54000000000002</c:v>
                </c:pt>
                <c:pt idx="1974">
                  <c:v>262.95</c:v>
                </c:pt>
                <c:pt idx="1975">
                  <c:v>263.35000000000002</c:v>
                </c:pt>
                <c:pt idx="1976">
                  <c:v>263.75</c:v>
                </c:pt>
                <c:pt idx="1977">
                  <c:v>264.14</c:v>
                </c:pt>
                <c:pt idx="1978">
                  <c:v>264.52999999999997</c:v>
                </c:pt>
                <c:pt idx="1979">
                  <c:v>264.91000000000003</c:v>
                </c:pt>
                <c:pt idx="1980">
                  <c:v>265.29000000000002</c:v>
                </c:pt>
                <c:pt idx="1981">
                  <c:v>265.66000000000003</c:v>
                </c:pt>
                <c:pt idx="1982">
                  <c:v>266.02999999999997</c:v>
                </c:pt>
                <c:pt idx="1983">
                  <c:v>266.39</c:v>
                </c:pt>
                <c:pt idx="1984">
                  <c:v>266.75</c:v>
                </c:pt>
                <c:pt idx="1985">
                  <c:v>267.11</c:v>
                </c:pt>
                <c:pt idx="1986">
                  <c:v>267.45</c:v>
                </c:pt>
                <c:pt idx="1987">
                  <c:v>267.8</c:v>
                </c:pt>
                <c:pt idx="1988">
                  <c:v>268.14</c:v>
                </c:pt>
                <c:pt idx="1989">
                  <c:v>268.47000000000003</c:v>
                </c:pt>
                <c:pt idx="1990">
                  <c:v>268.81</c:v>
                </c:pt>
                <c:pt idx="1991">
                  <c:v>269.13</c:v>
                </c:pt>
                <c:pt idx="1992">
                  <c:v>269.45999999999998</c:v>
                </c:pt>
                <c:pt idx="1993">
                  <c:v>269.77</c:v>
                </c:pt>
                <c:pt idx="1994">
                  <c:v>270.08999999999997</c:v>
                </c:pt>
                <c:pt idx="1995">
                  <c:v>270.39999999999998</c:v>
                </c:pt>
                <c:pt idx="1996">
                  <c:v>270.7</c:v>
                </c:pt>
                <c:pt idx="1997">
                  <c:v>271.01</c:v>
                </c:pt>
                <c:pt idx="1998">
                  <c:v>271.3</c:v>
                </c:pt>
                <c:pt idx="1999">
                  <c:v>271.60000000000002</c:v>
                </c:pt>
                <c:pt idx="2000">
                  <c:v>271.89</c:v>
                </c:pt>
                <c:pt idx="2001">
                  <c:v>272.17</c:v>
                </c:pt>
                <c:pt idx="2002">
                  <c:v>272.45999999999998</c:v>
                </c:pt>
                <c:pt idx="2003">
                  <c:v>272.74</c:v>
                </c:pt>
                <c:pt idx="2004">
                  <c:v>273.01</c:v>
                </c:pt>
                <c:pt idx="2005">
                  <c:v>273.27999999999997</c:v>
                </c:pt>
                <c:pt idx="2006">
                  <c:v>273.55</c:v>
                </c:pt>
                <c:pt idx="2007">
                  <c:v>273.81</c:v>
                </c:pt>
                <c:pt idx="2008">
                  <c:v>274.07</c:v>
                </c:pt>
                <c:pt idx="2009">
                  <c:v>274.33</c:v>
                </c:pt>
                <c:pt idx="2010">
                  <c:v>274.58999999999997</c:v>
                </c:pt>
                <c:pt idx="2011">
                  <c:v>274.83999999999997</c:v>
                </c:pt>
                <c:pt idx="2012">
                  <c:v>275.08</c:v>
                </c:pt>
                <c:pt idx="2013">
                  <c:v>275.33</c:v>
                </c:pt>
                <c:pt idx="2014">
                  <c:v>275.57</c:v>
                </c:pt>
                <c:pt idx="2015">
                  <c:v>275.81</c:v>
                </c:pt>
                <c:pt idx="2016">
                  <c:v>276.04000000000002</c:v>
                </c:pt>
                <c:pt idx="2017">
                  <c:v>276.27</c:v>
                </c:pt>
                <c:pt idx="2018">
                  <c:v>276.5</c:v>
                </c:pt>
                <c:pt idx="2019">
                  <c:v>276.73</c:v>
                </c:pt>
                <c:pt idx="2020">
                  <c:v>276.95</c:v>
                </c:pt>
                <c:pt idx="2021">
                  <c:v>277.17</c:v>
                </c:pt>
                <c:pt idx="2022">
                  <c:v>277.39</c:v>
                </c:pt>
                <c:pt idx="2023">
                  <c:v>277.60000000000002</c:v>
                </c:pt>
                <c:pt idx="2024">
                  <c:v>277.81</c:v>
                </c:pt>
                <c:pt idx="2025">
                  <c:v>278.02</c:v>
                </c:pt>
                <c:pt idx="2026">
                  <c:v>278.22000000000003</c:v>
                </c:pt>
                <c:pt idx="2027">
                  <c:v>278.43</c:v>
                </c:pt>
                <c:pt idx="2028">
                  <c:v>278.63</c:v>
                </c:pt>
                <c:pt idx="2029">
                  <c:v>278.82</c:v>
                </c:pt>
                <c:pt idx="2030">
                  <c:v>279.02</c:v>
                </c:pt>
                <c:pt idx="2031">
                  <c:v>279.20999999999998</c:v>
                </c:pt>
                <c:pt idx="2032">
                  <c:v>279.39999999999998</c:v>
                </c:pt>
                <c:pt idx="2033">
                  <c:v>279.58999999999997</c:v>
                </c:pt>
                <c:pt idx="2034">
                  <c:v>279.77</c:v>
                </c:pt>
                <c:pt idx="2035">
                  <c:v>279.95</c:v>
                </c:pt>
                <c:pt idx="2036">
                  <c:v>280.13</c:v>
                </c:pt>
                <c:pt idx="2037">
                  <c:v>280.31</c:v>
                </c:pt>
                <c:pt idx="2038">
                  <c:v>280.49</c:v>
                </c:pt>
                <c:pt idx="2039">
                  <c:v>280.66000000000003</c:v>
                </c:pt>
                <c:pt idx="2040">
                  <c:v>280.83</c:v>
                </c:pt>
                <c:pt idx="2041">
                  <c:v>281</c:v>
                </c:pt>
                <c:pt idx="2042">
                  <c:v>281.16000000000003</c:v>
                </c:pt>
                <c:pt idx="2043">
                  <c:v>281.33</c:v>
                </c:pt>
                <c:pt idx="2044">
                  <c:v>281.49</c:v>
                </c:pt>
                <c:pt idx="2045">
                  <c:v>281.64999999999998</c:v>
                </c:pt>
                <c:pt idx="2046">
                  <c:v>281.81</c:v>
                </c:pt>
                <c:pt idx="2047">
                  <c:v>281.97000000000003</c:v>
                </c:pt>
                <c:pt idx="2048">
                  <c:v>282.12</c:v>
                </c:pt>
                <c:pt idx="2049">
                  <c:v>282.27</c:v>
                </c:pt>
                <c:pt idx="2050">
                  <c:v>282.42</c:v>
                </c:pt>
                <c:pt idx="2051">
                  <c:v>282.57</c:v>
                </c:pt>
                <c:pt idx="2052">
                  <c:v>282.72000000000003</c:v>
                </c:pt>
                <c:pt idx="2053">
                  <c:v>282.86</c:v>
                </c:pt>
                <c:pt idx="2054">
                  <c:v>283</c:v>
                </c:pt>
                <c:pt idx="2055">
                  <c:v>283.14999999999998</c:v>
                </c:pt>
                <c:pt idx="2056">
                  <c:v>283.27999999999997</c:v>
                </c:pt>
                <c:pt idx="2057">
                  <c:v>283.42</c:v>
                </c:pt>
                <c:pt idx="2058">
                  <c:v>283.56</c:v>
                </c:pt>
                <c:pt idx="2059">
                  <c:v>283.69</c:v>
                </c:pt>
                <c:pt idx="2060">
                  <c:v>283.82</c:v>
                </c:pt>
                <c:pt idx="2061">
                  <c:v>283.95999999999998</c:v>
                </c:pt>
                <c:pt idx="2062">
                  <c:v>284.08</c:v>
                </c:pt>
                <c:pt idx="2063">
                  <c:v>284.20999999999998</c:v>
                </c:pt>
                <c:pt idx="2064">
                  <c:v>284.33999999999997</c:v>
                </c:pt>
                <c:pt idx="2065">
                  <c:v>284.45999999999998</c:v>
                </c:pt>
                <c:pt idx="2066">
                  <c:v>284.58999999999997</c:v>
                </c:pt>
                <c:pt idx="2067">
                  <c:v>284.70999999999998</c:v>
                </c:pt>
                <c:pt idx="2068">
                  <c:v>284.83</c:v>
                </c:pt>
                <c:pt idx="2069">
                  <c:v>284.94</c:v>
                </c:pt>
                <c:pt idx="2070">
                  <c:v>285.06</c:v>
                </c:pt>
                <c:pt idx="2071">
                  <c:v>285.18</c:v>
                </c:pt>
                <c:pt idx="2072">
                  <c:v>285.29000000000002</c:v>
                </c:pt>
                <c:pt idx="2073">
                  <c:v>285.41000000000003</c:v>
                </c:pt>
                <c:pt idx="2074">
                  <c:v>285.52</c:v>
                </c:pt>
                <c:pt idx="2075">
                  <c:v>285.63</c:v>
                </c:pt>
                <c:pt idx="2076">
                  <c:v>285.74</c:v>
                </c:pt>
                <c:pt idx="2077">
                  <c:v>285.85000000000002</c:v>
                </c:pt>
                <c:pt idx="2078">
                  <c:v>285.95999999999998</c:v>
                </c:pt>
                <c:pt idx="2079">
                  <c:v>286.06</c:v>
                </c:pt>
                <c:pt idx="2080">
                  <c:v>286.17</c:v>
                </c:pt>
                <c:pt idx="2081">
                  <c:v>286.27</c:v>
                </c:pt>
                <c:pt idx="2082">
                  <c:v>286.37</c:v>
                </c:pt>
                <c:pt idx="2083">
                  <c:v>286.47000000000003</c:v>
                </c:pt>
                <c:pt idx="2084">
                  <c:v>286.57</c:v>
                </c:pt>
                <c:pt idx="2085">
                  <c:v>286.67</c:v>
                </c:pt>
                <c:pt idx="2086">
                  <c:v>286.76</c:v>
                </c:pt>
                <c:pt idx="2087">
                  <c:v>286.86</c:v>
                </c:pt>
                <c:pt idx="2088">
                  <c:v>286.95999999999998</c:v>
                </c:pt>
                <c:pt idx="2089">
                  <c:v>287.05</c:v>
                </c:pt>
                <c:pt idx="2090">
                  <c:v>287.14</c:v>
                </c:pt>
                <c:pt idx="2091">
                  <c:v>287.23</c:v>
                </c:pt>
                <c:pt idx="2092">
                  <c:v>287.32</c:v>
                </c:pt>
                <c:pt idx="2093">
                  <c:v>287.41000000000003</c:v>
                </c:pt>
                <c:pt idx="2094">
                  <c:v>287.5</c:v>
                </c:pt>
                <c:pt idx="2095">
                  <c:v>287.58999999999997</c:v>
                </c:pt>
                <c:pt idx="2096">
                  <c:v>287.68</c:v>
                </c:pt>
                <c:pt idx="2097">
                  <c:v>287.76</c:v>
                </c:pt>
                <c:pt idx="2098">
                  <c:v>287.85000000000002</c:v>
                </c:pt>
                <c:pt idx="2099">
                  <c:v>287.93</c:v>
                </c:pt>
                <c:pt idx="2100">
                  <c:v>288.01</c:v>
                </c:pt>
                <c:pt idx="2101">
                  <c:v>288.08999999999997</c:v>
                </c:pt>
                <c:pt idx="2102">
                  <c:v>288.17</c:v>
                </c:pt>
                <c:pt idx="2103">
                  <c:v>288.25</c:v>
                </c:pt>
                <c:pt idx="2104">
                  <c:v>288.33</c:v>
                </c:pt>
                <c:pt idx="2105">
                  <c:v>288.41000000000003</c:v>
                </c:pt>
                <c:pt idx="2106">
                  <c:v>288.49</c:v>
                </c:pt>
                <c:pt idx="2107">
                  <c:v>288.57</c:v>
                </c:pt>
                <c:pt idx="2108">
                  <c:v>288.64</c:v>
                </c:pt>
                <c:pt idx="2109">
                  <c:v>288.72000000000003</c:v>
                </c:pt>
                <c:pt idx="2110">
                  <c:v>288.79000000000002</c:v>
                </c:pt>
                <c:pt idx="2111">
                  <c:v>288.86</c:v>
                </c:pt>
                <c:pt idx="2112">
                  <c:v>288.94</c:v>
                </c:pt>
                <c:pt idx="2113">
                  <c:v>289.01</c:v>
                </c:pt>
                <c:pt idx="2114">
                  <c:v>289.08</c:v>
                </c:pt>
                <c:pt idx="2115">
                  <c:v>289.14999999999998</c:v>
                </c:pt>
                <c:pt idx="2116">
                  <c:v>289.22000000000003</c:v>
                </c:pt>
                <c:pt idx="2117">
                  <c:v>289.29000000000002</c:v>
                </c:pt>
                <c:pt idx="2118">
                  <c:v>289.35000000000002</c:v>
                </c:pt>
                <c:pt idx="2119">
                  <c:v>289.42</c:v>
                </c:pt>
                <c:pt idx="2120">
                  <c:v>289.49</c:v>
                </c:pt>
                <c:pt idx="2121">
                  <c:v>289.55</c:v>
                </c:pt>
                <c:pt idx="2122">
                  <c:v>289.62</c:v>
                </c:pt>
                <c:pt idx="2123">
                  <c:v>289.68</c:v>
                </c:pt>
                <c:pt idx="2124">
                  <c:v>289.75</c:v>
                </c:pt>
                <c:pt idx="2125">
                  <c:v>289.81</c:v>
                </c:pt>
                <c:pt idx="2126">
                  <c:v>289.87</c:v>
                </c:pt>
                <c:pt idx="2127">
                  <c:v>289.94</c:v>
                </c:pt>
                <c:pt idx="2128">
                  <c:v>290</c:v>
                </c:pt>
                <c:pt idx="2129">
                  <c:v>290.06</c:v>
                </c:pt>
                <c:pt idx="2130">
                  <c:v>290.12</c:v>
                </c:pt>
                <c:pt idx="2131">
                  <c:v>290.18</c:v>
                </c:pt>
                <c:pt idx="2132">
                  <c:v>290.24</c:v>
                </c:pt>
                <c:pt idx="2133">
                  <c:v>290.29000000000002</c:v>
                </c:pt>
                <c:pt idx="2134">
                  <c:v>290.35000000000002</c:v>
                </c:pt>
                <c:pt idx="2135">
                  <c:v>290.41000000000003</c:v>
                </c:pt>
                <c:pt idx="2136">
                  <c:v>290.47000000000003</c:v>
                </c:pt>
                <c:pt idx="2137">
                  <c:v>290.52</c:v>
                </c:pt>
                <c:pt idx="2138">
                  <c:v>290.58</c:v>
                </c:pt>
                <c:pt idx="2139">
                  <c:v>290.63</c:v>
                </c:pt>
                <c:pt idx="2140">
                  <c:v>290.69</c:v>
                </c:pt>
                <c:pt idx="2141">
                  <c:v>290.74</c:v>
                </c:pt>
                <c:pt idx="2142">
                  <c:v>290.79000000000002</c:v>
                </c:pt>
                <c:pt idx="2143">
                  <c:v>290.85000000000002</c:v>
                </c:pt>
                <c:pt idx="2144">
                  <c:v>290.89999999999998</c:v>
                </c:pt>
                <c:pt idx="2145">
                  <c:v>290.95</c:v>
                </c:pt>
                <c:pt idx="2146">
                  <c:v>291</c:v>
                </c:pt>
                <c:pt idx="2147">
                  <c:v>291.05</c:v>
                </c:pt>
                <c:pt idx="2148">
                  <c:v>291.10000000000002</c:v>
                </c:pt>
                <c:pt idx="2149">
                  <c:v>291.14999999999998</c:v>
                </c:pt>
                <c:pt idx="2150">
                  <c:v>291.2</c:v>
                </c:pt>
                <c:pt idx="2151">
                  <c:v>291.25</c:v>
                </c:pt>
                <c:pt idx="2152">
                  <c:v>291.3</c:v>
                </c:pt>
                <c:pt idx="2153">
                  <c:v>291.33999999999997</c:v>
                </c:pt>
                <c:pt idx="2154">
                  <c:v>291.39</c:v>
                </c:pt>
                <c:pt idx="2155">
                  <c:v>291.44</c:v>
                </c:pt>
                <c:pt idx="2156">
                  <c:v>291.48</c:v>
                </c:pt>
                <c:pt idx="2157">
                  <c:v>291.52999999999997</c:v>
                </c:pt>
                <c:pt idx="2158">
                  <c:v>291.58</c:v>
                </c:pt>
                <c:pt idx="2159">
                  <c:v>291.62</c:v>
                </c:pt>
                <c:pt idx="2160">
                  <c:v>291.67</c:v>
                </c:pt>
                <c:pt idx="2161">
                  <c:v>291.70999999999998</c:v>
                </c:pt>
                <c:pt idx="2162">
                  <c:v>291.75</c:v>
                </c:pt>
                <c:pt idx="2163">
                  <c:v>291.8</c:v>
                </c:pt>
                <c:pt idx="2164">
                  <c:v>291.83999999999997</c:v>
                </c:pt>
                <c:pt idx="2165">
                  <c:v>291.88</c:v>
                </c:pt>
                <c:pt idx="2166">
                  <c:v>291.93</c:v>
                </c:pt>
                <c:pt idx="2167">
                  <c:v>291.97000000000003</c:v>
                </c:pt>
                <c:pt idx="2168">
                  <c:v>292.01</c:v>
                </c:pt>
                <c:pt idx="2169">
                  <c:v>292.05</c:v>
                </c:pt>
                <c:pt idx="2170">
                  <c:v>292.08999999999997</c:v>
                </c:pt>
                <c:pt idx="2171">
                  <c:v>292.13</c:v>
                </c:pt>
                <c:pt idx="2172">
                  <c:v>292.17</c:v>
                </c:pt>
                <c:pt idx="2173">
                  <c:v>292.20999999999998</c:v>
                </c:pt>
                <c:pt idx="2174">
                  <c:v>292.25</c:v>
                </c:pt>
                <c:pt idx="2175">
                  <c:v>292.29000000000002</c:v>
                </c:pt>
                <c:pt idx="2176">
                  <c:v>292.33</c:v>
                </c:pt>
                <c:pt idx="2177">
                  <c:v>292.36</c:v>
                </c:pt>
                <c:pt idx="2178">
                  <c:v>292.39999999999998</c:v>
                </c:pt>
                <c:pt idx="2179">
                  <c:v>292.44</c:v>
                </c:pt>
                <c:pt idx="2180">
                  <c:v>292.48</c:v>
                </c:pt>
                <c:pt idx="2181">
                  <c:v>292.51</c:v>
                </c:pt>
                <c:pt idx="2182">
                  <c:v>292.55</c:v>
                </c:pt>
                <c:pt idx="2183">
                  <c:v>292.58999999999997</c:v>
                </c:pt>
                <c:pt idx="2184">
                  <c:v>292.62</c:v>
                </c:pt>
                <c:pt idx="2185">
                  <c:v>292.66000000000003</c:v>
                </c:pt>
                <c:pt idx="2186">
                  <c:v>292.69</c:v>
                </c:pt>
                <c:pt idx="2187">
                  <c:v>292.73</c:v>
                </c:pt>
                <c:pt idx="2188">
                  <c:v>292.76</c:v>
                </c:pt>
                <c:pt idx="2189">
                  <c:v>292.8</c:v>
                </c:pt>
                <c:pt idx="2190">
                  <c:v>292.83</c:v>
                </c:pt>
                <c:pt idx="2191">
                  <c:v>292.87</c:v>
                </c:pt>
                <c:pt idx="2192">
                  <c:v>292.89999999999998</c:v>
                </c:pt>
                <c:pt idx="2193">
                  <c:v>292.93</c:v>
                </c:pt>
                <c:pt idx="2194">
                  <c:v>292.97000000000003</c:v>
                </c:pt>
                <c:pt idx="2195">
                  <c:v>293</c:v>
                </c:pt>
                <c:pt idx="2196">
                  <c:v>293.02999999999997</c:v>
                </c:pt>
                <c:pt idx="2197">
                  <c:v>293.06</c:v>
                </c:pt>
                <c:pt idx="2198">
                  <c:v>293.10000000000002</c:v>
                </c:pt>
                <c:pt idx="2199">
                  <c:v>293.13</c:v>
                </c:pt>
                <c:pt idx="2200">
                  <c:v>293.16000000000003</c:v>
                </c:pt>
                <c:pt idx="2201">
                  <c:v>293.19</c:v>
                </c:pt>
                <c:pt idx="2202">
                  <c:v>293.22000000000003</c:v>
                </c:pt>
                <c:pt idx="2203">
                  <c:v>293.25</c:v>
                </c:pt>
                <c:pt idx="2204">
                  <c:v>293.27999999999997</c:v>
                </c:pt>
                <c:pt idx="2205">
                  <c:v>293.31</c:v>
                </c:pt>
                <c:pt idx="2206">
                  <c:v>293.33999999999997</c:v>
                </c:pt>
                <c:pt idx="2207">
                  <c:v>293.37</c:v>
                </c:pt>
                <c:pt idx="2208">
                  <c:v>293.39999999999998</c:v>
                </c:pt>
                <c:pt idx="2209">
                  <c:v>293.43</c:v>
                </c:pt>
                <c:pt idx="2210">
                  <c:v>293.45999999999998</c:v>
                </c:pt>
                <c:pt idx="2211">
                  <c:v>293.48</c:v>
                </c:pt>
                <c:pt idx="2212">
                  <c:v>293.51</c:v>
                </c:pt>
                <c:pt idx="2213">
                  <c:v>293.54000000000002</c:v>
                </c:pt>
                <c:pt idx="2214">
                  <c:v>293.57</c:v>
                </c:pt>
                <c:pt idx="2215">
                  <c:v>293.60000000000002</c:v>
                </c:pt>
                <c:pt idx="2216">
                  <c:v>293.62</c:v>
                </c:pt>
                <c:pt idx="2217">
                  <c:v>293.64999999999998</c:v>
                </c:pt>
                <c:pt idx="2218">
                  <c:v>293.68</c:v>
                </c:pt>
                <c:pt idx="2219">
                  <c:v>293.7</c:v>
                </c:pt>
                <c:pt idx="2220">
                  <c:v>293.73</c:v>
                </c:pt>
                <c:pt idx="2221">
                  <c:v>293.76</c:v>
                </c:pt>
                <c:pt idx="2222">
                  <c:v>293.77999999999997</c:v>
                </c:pt>
                <c:pt idx="2223">
                  <c:v>293.81</c:v>
                </c:pt>
                <c:pt idx="2224">
                  <c:v>293.83</c:v>
                </c:pt>
              </c:numCache>
            </c:numRef>
          </c:yVal>
          <c:smooth val="1"/>
        </c:ser>
        <c:dLbls>
          <c:showLegendKey val="0"/>
          <c:showVal val="0"/>
          <c:showCatName val="0"/>
          <c:showSerName val="0"/>
          <c:showPercent val="0"/>
          <c:showBubbleSize val="0"/>
        </c:dLbls>
        <c:axId val="522523712"/>
        <c:axId val="522524288"/>
      </c:scatterChart>
      <c:valAx>
        <c:axId val="522523712"/>
        <c:scaling>
          <c:orientation val="minMax"/>
        </c:scaling>
        <c:delete val="0"/>
        <c:axPos val="b"/>
        <c:title>
          <c:tx>
            <c:rich>
              <a:bodyPr/>
              <a:lstStyle/>
              <a:p>
                <a:pPr>
                  <a:defRPr>
                    <a:latin typeface="Arial" panose="020B0604020202020204" pitchFamily="34" charset="0"/>
                    <a:cs typeface="Arial" panose="020B0604020202020204" pitchFamily="34" charset="0"/>
                  </a:defRPr>
                </a:pPr>
                <a:r>
                  <a:rPr lang="es-EC">
                    <a:latin typeface="Arial" panose="020B0604020202020204" pitchFamily="34" charset="0"/>
                    <a:cs typeface="Arial" panose="020B0604020202020204" pitchFamily="34" charset="0"/>
                  </a:rPr>
                  <a:t>Tiempo</a:t>
                </a:r>
                <a:r>
                  <a:rPr lang="es-EC" baseline="0">
                    <a:latin typeface="Arial" panose="020B0604020202020204" pitchFamily="34" charset="0"/>
                    <a:cs typeface="Arial" panose="020B0604020202020204" pitchFamily="34" charset="0"/>
                  </a:rPr>
                  <a:t> [s]</a:t>
                </a:r>
                <a:endParaRPr lang="es-EC">
                  <a:latin typeface="Arial" panose="020B0604020202020204" pitchFamily="34" charset="0"/>
                  <a:cs typeface="Arial" panose="020B0604020202020204" pitchFamily="34" charset="0"/>
                </a:endParaRPr>
              </a:p>
            </c:rich>
          </c:tx>
          <c:layout/>
          <c:overlay val="0"/>
        </c:title>
        <c:numFmt formatCode="General" sourceLinked="1"/>
        <c:majorTickMark val="out"/>
        <c:minorTickMark val="none"/>
        <c:tickLblPos val="nextTo"/>
        <c:crossAx val="522524288"/>
        <c:crosses val="autoZero"/>
        <c:crossBetween val="midCat"/>
        <c:majorUnit val="2500"/>
        <c:minorUnit val="1000"/>
      </c:valAx>
      <c:valAx>
        <c:axId val="522524288"/>
        <c:scaling>
          <c:orientation val="minMax"/>
          <c:max val="300"/>
          <c:min val="200"/>
        </c:scaling>
        <c:delete val="0"/>
        <c:axPos val="l"/>
        <c:majorGridlines/>
        <c:title>
          <c:tx>
            <c:rich>
              <a:bodyPr rot="-5400000" vert="horz"/>
              <a:lstStyle/>
              <a:p>
                <a:pPr>
                  <a:defRPr>
                    <a:latin typeface="Arial" panose="020B0604020202020204" pitchFamily="34" charset="0"/>
                    <a:cs typeface="Arial" panose="020B0604020202020204" pitchFamily="34" charset="0"/>
                  </a:defRPr>
                </a:pPr>
                <a:r>
                  <a:rPr lang="es-EC">
                    <a:latin typeface="Arial" panose="020B0604020202020204" pitchFamily="34" charset="0"/>
                    <a:cs typeface="Arial" panose="020B0604020202020204" pitchFamily="34" charset="0"/>
                  </a:rPr>
                  <a:t>Temperatura</a:t>
                </a:r>
                <a:r>
                  <a:rPr lang="es-EC" baseline="0">
                    <a:latin typeface="Arial" panose="020B0604020202020204" pitchFamily="34" charset="0"/>
                    <a:cs typeface="Arial" panose="020B0604020202020204" pitchFamily="34" charset="0"/>
                  </a:rPr>
                  <a:t> [</a:t>
                </a:r>
                <a:r>
                  <a:rPr lang="es-EC" baseline="0">
                    <a:latin typeface="Arial"/>
                    <a:cs typeface="Arial"/>
                  </a:rPr>
                  <a:t>°K</a:t>
                </a:r>
                <a:r>
                  <a:rPr lang="es-EC" baseline="0">
                    <a:latin typeface="Arial" panose="020B0604020202020204" pitchFamily="34" charset="0"/>
                    <a:cs typeface="Arial" panose="020B0604020202020204" pitchFamily="34" charset="0"/>
                  </a:rPr>
                  <a:t>]</a:t>
                </a:r>
                <a:endParaRPr lang="es-EC">
                  <a:latin typeface="Arial" panose="020B0604020202020204" pitchFamily="34" charset="0"/>
                  <a:cs typeface="Arial" panose="020B0604020202020204" pitchFamily="34" charset="0"/>
                </a:endParaRPr>
              </a:p>
            </c:rich>
          </c:tx>
          <c:layout/>
          <c:overlay val="0"/>
        </c:title>
        <c:numFmt formatCode="General" sourceLinked="1"/>
        <c:majorTickMark val="out"/>
        <c:minorTickMark val="none"/>
        <c:tickLblPos val="nextTo"/>
        <c:crossAx val="522523712"/>
        <c:crosses val="autoZero"/>
        <c:crossBetween val="midCat"/>
        <c:majorUnit val="10"/>
        <c:minorUnit val="10"/>
      </c:valAx>
      <c:spPr>
        <a:ln>
          <a:solidFill>
            <a:schemeClr val="tx1">
              <a:alpha val="50000"/>
            </a:schemeClr>
          </a:solidFill>
        </a:ln>
      </c:spPr>
    </c:plotArea>
    <c:legend>
      <c:legendPos val="r"/>
      <c:layout>
        <c:manualLayout>
          <c:xMode val="edge"/>
          <c:yMode val="edge"/>
          <c:x val="0.82265616797900265"/>
          <c:y val="0.40494746852295638"/>
          <c:w val="0.16684514435695538"/>
          <c:h val="0.20796556400765831"/>
        </c:manualLayout>
      </c:layout>
      <c:overlay val="0"/>
      <c:spPr>
        <a:ln>
          <a:solidFill>
            <a:schemeClr val="tx1">
              <a:alpha val="50000"/>
            </a:schemeClr>
          </a:solidFill>
        </a:ln>
      </c:spPr>
      <c:txPr>
        <a:bodyPr/>
        <a:lstStyle/>
        <a:p>
          <a:pPr>
            <a:defRPr>
              <a:latin typeface="Arial" panose="020B0604020202020204" pitchFamily="34" charset="0"/>
              <a:cs typeface="Arial" panose="020B0604020202020204" pitchFamily="34" charset="0"/>
            </a:defRPr>
          </a:pPr>
          <a:endParaRPr lang="es-EC"/>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050018509968364E-2"/>
          <c:y val="2.8938906752411574E-2"/>
          <c:w val="0.77916227884956357"/>
          <c:h val="0.82000899420282747"/>
        </c:manualLayout>
      </c:layout>
      <c:scatterChart>
        <c:scatterStyle val="smoothMarker"/>
        <c:varyColors val="0"/>
        <c:ser>
          <c:idx val="0"/>
          <c:order val="0"/>
          <c:tx>
            <c:v>COM</c:v>
          </c:tx>
          <c:spPr>
            <a:ln w="25400">
              <a:solidFill>
                <a:schemeClr val="accent2"/>
              </a:solidFill>
            </a:ln>
          </c:spPr>
          <c:marker>
            <c:symbol val="none"/>
          </c:marker>
          <c:xVal>
            <c:numRef>
              <c:f>Temp_hot_7!$B$2:$B$3386</c:f>
              <c:numCache>
                <c:formatCode>General</c:formatCode>
                <c:ptCount val="3385"/>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pt idx="972">
                  <c:v>9720</c:v>
                </c:pt>
                <c:pt idx="973">
                  <c:v>9730</c:v>
                </c:pt>
                <c:pt idx="974">
                  <c:v>9740</c:v>
                </c:pt>
                <c:pt idx="975">
                  <c:v>9750</c:v>
                </c:pt>
                <c:pt idx="976">
                  <c:v>9760</c:v>
                </c:pt>
                <c:pt idx="977">
                  <c:v>9770</c:v>
                </c:pt>
                <c:pt idx="978">
                  <c:v>9780</c:v>
                </c:pt>
                <c:pt idx="979">
                  <c:v>9790</c:v>
                </c:pt>
                <c:pt idx="980">
                  <c:v>9800</c:v>
                </c:pt>
                <c:pt idx="981">
                  <c:v>9810</c:v>
                </c:pt>
                <c:pt idx="982">
                  <c:v>9820</c:v>
                </c:pt>
                <c:pt idx="983">
                  <c:v>9830</c:v>
                </c:pt>
                <c:pt idx="984">
                  <c:v>9840</c:v>
                </c:pt>
                <c:pt idx="985">
                  <c:v>9850</c:v>
                </c:pt>
                <c:pt idx="986">
                  <c:v>9860</c:v>
                </c:pt>
                <c:pt idx="987">
                  <c:v>9870</c:v>
                </c:pt>
                <c:pt idx="988">
                  <c:v>9880</c:v>
                </c:pt>
                <c:pt idx="989">
                  <c:v>9890</c:v>
                </c:pt>
                <c:pt idx="990">
                  <c:v>9900</c:v>
                </c:pt>
                <c:pt idx="991">
                  <c:v>9910</c:v>
                </c:pt>
                <c:pt idx="992">
                  <c:v>9920</c:v>
                </c:pt>
                <c:pt idx="993">
                  <c:v>9930</c:v>
                </c:pt>
                <c:pt idx="994">
                  <c:v>9940</c:v>
                </c:pt>
                <c:pt idx="995">
                  <c:v>9950</c:v>
                </c:pt>
                <c:pt idx="996">
                  <c:v>9960</c:v>
                </c:pt>
                <c:pt idx="997">
                  <c:v>9970</c:v>
                </c:pt>
                <c:pt idx="998">
                  <c:v>9980</c:v>
                </c:pt>
                <c:pt idx="999">
                  <c:v>9990</c:v>
                </c:pt>
                <c:pt idx="1000">
                  <c:v>10000</c:v>
                </c:pt>
                <c:pt idx="1001">
                  <c:v>10010</c:v>
                </c:pt>
                <c:pt idx="1002">
                  <c:v>10020</c:v>
                </c:pt>
                <c:pt idx="1003">
                  <c:v>10030</c:v>
                </c:pt>
                <c:pt idx="1004">
                  <c:v>10040</c:v>
                </c:pt>
                <c:pt idx="1005">
                  <c:v>10050</c:v>
                </c:pt>
                <c:pt idx="1006">
                  <c:v>10060</c:v>
                </c:pt>
                <c:pt idx="1007">
                  <c:v>10070</c:v>
                </c:pt>
                <c:pt idx="1008">
                  <c:v>10080</c:v>
                </c:pt>
                <c:pt idx="1009">
                  <c:v>10090</c:v>
                </c:pt>
                <c:pt idx="1010">
                  <c:v>10100</c:v>
                </c:pt>
                <c:pt idx="1011">
                  <c:v>10110</c:v>
                </c:pt>
                <c:pt idx="1012">
                  <c:v>10120</c:v>
                </c:pt>
                <c:pt idx="1013">
                  <c:v>10130</c:v>
                </c:pt>
                <c:pt idx="1014">
                  <c:v>10140</c:v>
                </c:pt>
                <c:pt idx="1015">
                  <c:v>10150</c:v>
                </c:pt>
                <c:pt idx="1016">
                  <c:v>10160</c:v>
                </c:pt>
                <c:pt idx="1017">
                  <c:v>10170</c:v>
                </c:pt>
                <c:pt idx="1018">
                  <c:v>10180</c:v>
                </c:pt>
                <c:pt idx="1019">
                  <c:v>10190</c:v>
                </c:pt>
                <c:pt idx="1020">
                  <c:v>10200</c:v>
                </c:pt>
                <c:pt idx="1021">
                  <c:v>10210</c:v>
                </c:pt>
                <c:pt idx="1022">
                  <c:v>10220</c:v>
                </c:pt>
                <c:pt idx="1023">
                  <c:v>10230</c:v>
                </c:pt>
                <c:pt idx="1024">
                  <c:v>10240</c:v>
                </c:pt>
                <c:pt idx="1025">
                  <c:v>10250</c:v>
                </c:pt>
                <c:pt idx="1026">
                  <c:v>10260</c:v>
                </c:pt>
                <c:pt idx="1027">
                  <c:v>10270</c:v>
                </c:pt>
                <c:pt idx="1028">
                  <c:v>10280</c:v>
                </c:pt>
                <c:pt idx="1029">
                  <c:v>10290</c:v>
                </c:pt>
                <c:pt idx="1030">
                  <c:v>10300</c:v>
                </c:pt>
                <c:pt idx="1031">
                  <c:v>10310</c:v>
                </c:pt>
                <c:pt idx="1032">
                  <c:v>10320</c:v>
                </c:pt>
                <c:pt idx="1033">
                  <c:v>10330</c:v>
                </c:pt>
                <c:pt idx="1034">
                  <c:v>10340</c:v>
                </c:pt>
                <c:pt idx="1035">
                  <c:v>10350</c:v>
                </c:pt>
                <c:pt idx="1036">
                  <c:v>10360</c:v>
                </c:pt>
                <c:pt idx="1037">
                  <c:v>10370</c:v>
                </c:pt>
                <c:pt idx="1038">
                  <c:v>10380</c:v>
                </c:pt>
                <c:pt idx="1039">
                  <c:v>10390</c:v>
                </c:pt>
                <c:pt idx="1040">
                  <c:v>10400</c:v>
                </c:pt>
                <c:pt idx="1041">
                  <c:v>10410</c:v>
                </c:pt>
                <c:pt idx="1042">
                  <c:v>10420</c:v>
                </c:pt>
                <c:pt idx="1043">
                  <c:v>10430</c:v>
                </c:pt>
                <c:pt idx="1044">
                  <c:v>10440</c:v>
                </c:pt>
                <c:pt idx="1045">
                  <c:v>10450</c:v>
                </c:pt>
                <c:pt idx="1046">
                  <c:v>10460</c:v>
                </c:pt>
                <c:pt idx="1047">
                  <c:v>10470</c:v>
                </c:pt>
                <c:pt idx="1048">
                  <c:v>10480</c:v>
                </c:pt>
                <c:pt idx="1049">
                  <c:v>10490</c:v>
                </c:pt>
                <c:pt idx="1050">
                  <c:v>10500</c:v>
                </c:pt>
                <c:pt idx="1051">
                  <c:v>10510</c:v>
                </c:pt>
                <c:pt idx="1052">
                  <c:v>10520</c:v>
                </c:pt>
                <c:pt idx="1053">
                  <c:v>10530</c:v>
                </c:pt>
                <c:pt idx="1054">
                  <c:v>10540</c:v>
                </c:pt>
                <c:pt idx="1055">
                  <c:v>10550</c:v>
                </c:pt>
                <c:pt idx="1056">
                  <c:v>10560</c:v>
                </c:pt>
                <c:pt idx="1057">
                  <c:v>10570</c:v>
                </c:pt>
                <c:pt idx="1058">
                  <c:v>10580</c:v>
                </c:pt>
                <c:pt idx="1059">
                  <c:v>10590</c:v>
                </c:pt>
                <c:pt idx="1060">
                  <c:v>10600</c:v>
                </c:pt>
                <c:pt idx="1061">
                  <c:v>10610</c:v>
                </c:pt>
                <c:pt idx="1062">
                  <c:v>10620</c:v>
                </c:pt>
                <c:pt idx="1063">
                  <c:v>10630</c:v>
                </c:pt>
                <c:pt idx="1064">
                  <c:v>10640</c:v>
                </c:pt>
                <c:pt idx="1065">
                  <c:v>10650</c:v>
                </c:pt>
                <c:pt idx="1066">
                  <c:v>10660</c:v>
                </c:pt>
                <c:pt idx="1067">
                  <c:v>10670</c:v>
                </c:pt>
                <c:pt idx="1068">
                  <c:v>10680</c:v>
                </c:pt>
                <c:pt idx="1069">
                  <c:v>10690</c:v>
                </c:pt>
                <c:pt idx="1070">
                  <c:v>10700</c:v>
                </c:pt>
                <c:pt idx="1071">
                  <c:v>10710</c:v>
                </c:pt>
                <c:pt idx="1072">
                  <c:v>10720</c:v>
                </c:pt>
                <c:pt idx="1073">
                  <c:v>10730</c:v>
                </c:pt>
                <c:pt idx="1074">
                  <c:v>10740</c:v>
                </c:pt>
                <c:pt idx="1075">
                  <c:v>10750</c:v>
                </c:pt>
                <c:pt idx="1076">
                  <c:v>10760</c:v>
                </c:pt>
                <c:pt idx="1077">
                  <c:v>10770</c:v>
                </c:pt>
                <c:pt idx="1078">
                  <c:v>10780</c:v>
                </c:pt>
                <c:pt idx="1079">
                  <c:v>10790</c:v>
                </c:pt>
                <c:pt idx="1080">
                  <c:v>10800</c:v>
                </c:pt>
                <c:pt idx="1081">
                  <c:v>10810</c:v>
                </c:pt>
                <c:pt idx="1082">
                  <c:v>10820</c:v>
                </c:pt>
                <c:pt idx="1083">
                  <c:v>10830</c:v>
                </c:pt>
                <c:pt idx="1084">
                  <c:v>10840</c:v>
                </c:pt>
                <c:pt idx="1085">
                  <c:v>10850</c:v>
                </c:pt>
                <c:pt idx="1086">
                  <c:v>10860</c:v>
                </c:pt>
                <c:pt idx="1087">
                  <c:v>10870</c:v>
                </c:pt>
                <c:pt idx="1088">
                  <c:v>10880</c:v>
                </c:pt>
                <c:pt idx="1089">
                  <c:v>10890</c:v>
                </c:pt>
                <c:pt idx="1090">
                  <c:v>10900</c:v>
                </c:pt>
                <c:pt idx="1091">
                  <c:v>10910</c:v>
                </c:pt>
                <c:pt idx="1092">
                  <c:v>10920</c:v>
                </c:pt>
                <c:pt idx="1093">
                  <c:v>10930</c:v>
                </c:pt>
                <c:pt idx="1094">
                  <c:v>10940</c:v>
                </c:pt>
                <c:pt idx="1095">
                  <c:v>10950</c:v>
                </c:pt>
                <c:pt idx="1096">
                  <c:v>10960</c:v>
                </c:pt>
                <c:pt idx="1097">
                  <c:v>10970</c:v>
                </c:pt>
                <c:pt idx="1098">
                  <c:v>10980</c:v>
                </c:pt>
                <c:pt idx="1099">
                  <c:v>10990</c:v>
                </c:pt>
                <c:pt idx="1100">
                  <c:v>11000</c:v>
                </c:pt>
                <c:pt idx="1101">
                  <c:v>11010</c:v>
                </c:pt>
                <c:pt idx="1102">
                  <c:v>11020</c:v>
                </c:pt>
                <c:pt idx="1103">
                  <c:v>11030</c:v>
                </c:pt>
                <c:pt idx="1104">
                  <c:v>11040</c:v>
                </c:pt>
                <c:pt idx="1105">
                  <c:v>11050</c:v>
                </c:pt>
                <c:pt idx="1106">
                  <c:v>11060</c:v>
                </c:pt>
                <c:pt idx="1107">
                  <c:v>11070</c:v>
                </c:pt>
                <c:pt idx="1108">
                  <c:v>11080</c:v>
                </c:pt>
                <c:pt idx="1109">
                  <c:v>11090</c:v>
                </c:pt>
                <c:pt idx="1110">
                  <c:v>11100</c:v>
                </c:pt>
                <c:pt idx="1111">
                  <c:v>11110</c:v>
                </c:pt>
                <c:pt idx="1112">
                  <c:v>11120</c:v>
                </c:pt>
                <c:pt idx="1113">
                  <c:v>11130</c:v>
                </c:pt>
                <c:pt idx="1114">
                  <c:v>11140</c:v>
                </c:pt>
                <c:pt idx="1115">
                  <c:v>11150</c:v>
                </c:pt>
                <c:pt idx="1116">
                  <c:v>11160</c:v>
                </c:pt>
                <c:pt idx="1117">
                  <c:v>11170</c:v>
                </c:pt>
                <c:pt idx="1118">
                  <c:v>11180</c:v>
                </c:pt>
                <c:pt idx="1119">
                  <c:v>11190</c:v>
                </c:pt>
                <c:pt idx="1120">
                  <c:v>11200</c:v>
                </c:pt>
                <c:pt idx="1121">
                  <c:v>11210</c:v>
                </c:pt>
                <c:pt idx="1122">
                  <c:v>11220</c:v>
                </c:pt>
                <c:pt idx="1123">
                  <c:v>11230</c:v>
                </c:pt>
                <c:pt idx="1124">
                  <c:v>11240</c:v>
                </c:pt>
                <c:pt idx="1125">
                  <c:v>11250</c:v>
                </c:pt>
                <c:pt idx="1126">
                  <c:v>11260</c:v>
                </c:pt>
                <c:pt idx="1127">
                  <c:v>11270</c:v>
                </c:pt>
                <c:pt idx="1128">
                  <c:v>11280</c:v>
                </c:pt>
                <c:pt idx="1129">
                  <c:v>11290</c:v>
                </c:pt>
                <c:pt idx="1130">
                  <c:v>11300</c:v>
                </c:pt>
                <c:pt idx="1131">
                  <c:v>11310</c:v>
                </c:pt>
                <c:pt idx="1132">
                  <c:v>11320</c:v>
                </c:pt>
                <c:pt idx="1133">
                  <c:v>11330</c:v>
                </c:pt>
                <c:pt idx="1134">
                  <c:v>11340</c:v>
                </c:pt>
                <c:pt idx="1135">
                  <c:v>11350</c:v>
                </c:pt>
                <c:pt idx="1136">
                  <c:v>11360</c:v>
                </c:pt>
                <c:pt idx="1137">
                  <c:v>11370</c:v>
                </c:pt>
                <c:pt idx="1138">
                  <c:v>11380</c:v>
                </c:pt>
                <c:pt idx="1139">
                  <c:v>11390</c:v>
                </c:pt>
                <c:pt idx="1140">
                  <c:v>11400</c:v>
                </c:pt>
                <c:pt idx="1141">
                  <c:v>11410</c:v>
                </c:pt>
                <c:pt idx="1142">
                  <c:v>11420</c:v>
                </c:pt>
                <c:pt idx="1143">
                  <c:v>11430</c:v>
                </c:pt>
                <c:pt idx="1144">
                  <c:v>11440</c:v>
                </c:pt>
                <c:pt idx="1145">
                  <c:v>11450</c:v>
                </c:pt>
                <c:pt idx="1146">
                  <c:v>11460</c:v>
                </c:pt>
                <c:pt idx="1147">
                  <c:v>11470</c:v>
                </c:pt>
                <c:pt idx="1148">
                  <c:v>11480</c:v>
                </c:pt>
                <c:pt idx="1149">
                  <c:v>11490</c:v>
                </c:pt>
                <c:pt idx="1150">
                  <c:v>11500</c:v>
                </c:pt>
                <c:pt idx="1151">
                  <c:v>11510</c:v>
                </c:pt>
                <c:pt idx="1152">
                  <c:v>11520</c:v>
                </c:pt>
                <c:pt idx="1153">
                  <c:v>11530</c:v>
                </c:pt>
                <c:pt idx="1154">
                  <c:v>11540</c:v>
                </c:pt>
                <c:pt idx="1155">
                  <c:v>11550</c:v>
                </c:pt>
                <c:pt idx="1156">
                  <c:v>11560</c:v>
                </c:pt>
                <c:pt idx="1157">
                  <c:v>11570</c:v>
                </c:pt>
                <c:pt idx="1158">
                  <c:v>11580</c:v>
                </c:pt>
                <c:pt idx="1159">
                  <c:v>11590</c:v>
                </c:pt>
                <c:pt idx="1160">
                  <c:v>11600</c:v>
                </c:pt>
                <c:pt idx="1161">
                  <c:v>11610</c:v>
                </c:pt>
                <c:pt idx="1162">
                  <c:v>11620</c:v>
                </c:pt>
                <c:pt idx="1163">
                  <c:v>11630</c:v>
                </c:pt>
                <c:pt idx="1164">
                  <c:v>11640</c:v>
                </c:pt>
                <c:pt idx="1165">
                  <c:v>11650</c:v>
                </c:pt>
                <c:pt idx="1166">
                  <c:v>11660</c:v>
                </c:pt>
                <c:pt idx="1167">
                  <c:v>11670</c:v>
                </c:pt>
                <c:pt idx="1168">
                  <c:v>11680</c:v>
                </c:pt>
                <c:pt idx="1169">
                  <c:v>11690</c:v>
                </c:pt>
                <c:pt idx="1170">
                  <c:v>11700</c:v>
                </c:pt>
                <c:pt idx="1171">
                  <c:v>11710</c:v>
                </c:pt>
                <c:pt idx="1172">
                  <c:v>11720</c:v>
                </c:pt>
                <c:pt idx="1173">
                  <c:v>11730</c:v>
                </c:pt>
                <c:pt idx="1174">
                  <c:v>11740</c:v>
                </c:pt>
                <c:pt idx="1175">
                  <c:v>11750</c:v>
                </c:pt>
                <c:pt idx="1176">
                  <c:v>11760</c:v>
                </c:pt>
                <c:pt idx="1177">
                  <c:v>11770</c:v>
                </c:pt>
                <c:pt idx="1178">
                  <c:v>11780</c:v>
                </c:pt>
                <c:pt idx="1179">
                  <c:v>11790</c:v>
                </c:pt>
                <c:pt idx="1180">
                  <c:v>11800</c:v>
                </c:pt>
                <c:pt idx="1181">
                  <c:v>11810</c:v>
                </c:pt>
                <c:pt idx="1182">
                  <c:v>11820</c:v>
                </c:pt>
                <c:pt idx="1183">
                  <c:v>11830</c:v>
                </c:pt>
                <c:pt idx="1184">
                  <c:v>11840</c:v>
                </c:pt>
                <c:pt idx="1185">
                  <c:v>11850</c:v>
                </c:pt>
                <c:pt idx="1186">
                  <c:v>11860</c:v>
                </c:pt>
                <c:pt idx="1187">
                  <c:v>11870</c:v>
                </c:pt>
                <c:pt idx="1188">
                  <c:v>11880</c:v>
                </c:pt>
                <c:pt idx="1189">
                  <c:v>11890</c:v>
                </c:pt>
                <c:pt idx="1190">
                  <c:v>11900</c:v>
                </c:pt>
                <c:pt idx="1191">
                  <c:v>11910</c:v>
                </c:pt>
                <c:pt idx="1192">
                  <c:v>11920</c:v>
                </c:pt>
                <c:pt idx="1193">
                  <c:v>11930</c:v>
                </c:pt>
                <c:pt idx="1194">
                  <c:v>11940</c:v>
                </c:pt>
                <c:pt idx="1195">
                  <c:v>11950</c:v>
                </c:pt>
                <c:pt idx="1196">
                  <c:v>11960</c:v>
                </c:pt>
                <c:pt idx="1197">
                  <c:v>11970</c:v>
                </c:pt>
                <c:pt idx="1198">
                  <c:v>11980</c:v>
                </c:pt>
                <c:pt idx="1199">
                  <c:v>11990</c:v>
                </c:pt>
                <c:pt idx="1200">
                  <c:v>12000</c:v>
                </c:pt>
                <c:pt idx="1201">
                  <c:v>12010</c:v>
                </c:pt>
                <c:pt idx="1202">
                  <c:v>12020</c:v>
                </c:pt>
                <c:pt idx="1203">
                  <c:v>12030</c:v>
                </c:pt>
                <c:pt idx="1204">
                  <c:v>12040</c:v>
                </c:pt>
                <c:pt idx="1205">
                  <c:v>12050</c:v>
                </c:pt>
                <c:pt idx="1206">
                  <c:v>12060</c:v>
                </c:pt>
                <c:pt idx="1207">
                  <c:v>12070</c:v>
                </c:pt>
                <c:pt idx="1208">
                  <c:v>12080</c:v>
                </c:pt>
                <c:pt idx="1209">
                  <c:v>12090</c:v>
                </c:pt>
                <c:pt idx="1210">
                  <c:v>12100</c:v>
                </c:pt>
                <c:pt idx="1211">
                  <c:v>12110</c:v>
                </c:pt>
                <c:pt idx="1212">
                  <c:v>12120</c:v>
                </c:pt>
                <c:pt idx="1213">
                  <c:v>12130</c:v>
                </c:pt>
                <c:pt idx="1214">
                  <c:v>12140</c:v>
                </c:pt>
                <c:pt idx="1215">
                  <c:v>12150</c:v>
                </c:pt>
                <c:pt idx="1216">
                  <c:v>12160</c:v>
                </c:pt>
                <c:pt idx="1217">
                  <c:v>12170</c:v>
                </c:pt>
                <c:pt idx="1218">
                  <c:v>12180</c:v>
                </c:pt>
                <c:pt idx="1219">
                  <c:v>12190</c:v>
                </c:pt>
                <c:pt idx="1220">
                  <c:v>12200</c:v>
                </c:pt>
                <c:pt idx="1221">
                  <c:v>12210</c:v>
                </c:pt>
                <c:pt idx="1222">
                  <c:v>12220</c:v>
                </c:pt>
                <c:pt idx="1223">
                  <c:v>12230</c:v>
                </c:pt>
                <c:pt idx="1224">
                  <c:v>12240</c:v>
                </c:pt>
                <c:pt idx="1225">
                  <c:v>12250</c:v>
                </c:pt>
                <c:pt idx="1226">
                  <c:v>12260</c:v>
                </c:pt>
                <c:pt idx="1227">
                  <c:v>12270</c:v>
                </c:pt>
                <c:pt idx="1228">
                  <c:v>12280</c:v>
                </c:pt>
                <c:pt idx="1229">
                  <c:v>12290</c:v>
                </c:pt>
                <c:pt idx="1230">
                  <c:v>12300</c:v>
                </c:pt>
                <c:pt idx="1231">
                  <c:v>12310</c:v>
                </c:pt>
                <c:pt idx="1232">
                  <c:v>12320</c:v>
                </c:pt>
                <c:pt idx="1233">
                  <c:v>12330</c:v>
                </c:pt>
                <c:pt idx="1234">
                  <c:v>12340</c:v>
                </c:pt>
                <c:pt idx="1235">
                  <c:v>12350</c:v>
                </c:pt>
                <c:pt idx="1236">
                  <c:v>12360</c:v>
                </c:pt>
                <c:pt idx="1237">
                  <c:v>12370</c:v>
                </c:pt>
                <c:pt idx="1238">
                  <c:v>12380</c:v>
                </c:pt>
                <c:pt idx="1239">
                  <c:v>12390</c:v>
                </c:pt>
                <c:pt idx="1240">
                  <c:v>12400</c:v>
                </c:pt>
                <c:pt idx="1241">
                  <c:v>12410</c:v>
                </c:pt>
                <c:pt idx="1242">
                  <c:v>12420</c:v>
                </c:pt>
                <c:pt idx="1243">
                  <c:v>12430</c:v>
                </c:pt>
                <c:pt idx="1244">
                  <c:v>12440</c:v>
                </c:pt>
                <c:pt idx="1245">
                  <c:v>12450</c:v>
                </c:pt>
                <c:pt idx="1246">
                  <c:v>12460</c:v>
                </c:pt>
                <c:pt idx="1247">
                  <c:v>12470</c:v>
                </c:pt>
                <c:pt idx="1248">
                  <c:v>12480</c:v>
                </c:pt>
                <c:pt idx="1249">
                  <c:v>12490</c:v>
                </c:pt>
                <c:pt idx="1250">
                  <c:v>12500</c:v>
                </c:pt>
                <c:pt idx="1251">
                  <c:v>12510</c:v>
                </c:pt>
                <c:pt idx="1252">
                  <c:v>12520</c:v>
                </c:pt>
                <c:pt idx="1253">
                  <c:v>12530</c:v>
                </c:pt>
                <c:pt idx="1254">
                  <c:v>12540</c:v>
                </c:pt>
                <c:pt idx="1255">
                  <c:v>12550</c:v>
                </c:pt>
                <c:pt idx="1256">
                  <c:v>12560</c:v>
                </c:pt>
                <c:pt idx="1257">
                  <c:v>12570</c:v>
                </c:pt>
                <c:pt idx="1258">
                  <c:v>12580</c:v>
                </c:pt>
                <c:pt idx="1259">
                  <c:v>12590</c:v>
                </c:pt>
                <c:pt idx="1260">
                  <c:v>12600</c:v>
                </c:pt>
                <c:pt idx="1261">
                  <c:v>12610</c:v>
                </c:pt>
                <c:pt idx="1262">
                  <c:v>12620</c:v>
                </c:pt>
                <c:pt idx="1263">
                  <c:v>12630</c:v>
                </c:pt>
                <c:pt idx="1264">
                  <c:v>12640</c:v>
                </c:pt>
                <c:pt idx="1265">
                  <c:v>12650</c:v>
                </c:pt>
                <c:pt idx="1266">
                  <c:v>12660</c:v>
                </c:pt>
                <c:pt idx="1267">
                  <c:v>12670</c:v>
                </c:pt>
                <c:pt idx="1268">
                  <c:v>12680</c:v>
                </c:pt>
                <c:pt idx="1269">
                  <c:v>12690</c:v>
                </c:pt>
                <c:pt idx="1270">
                  <c:v>12700</c:v>
                </c:pt>
                <c:pt idx="1271">
                  <c:v>12710</c:v>
                </c:pt>
                <c:pt idx="1272">
                  <c:v>12720</c:v>
                </c:pt>
                <c:pt idx="1273">
                  <c:v>12730</c:v>
                </c:pt>
                <c:pt idx="1274">
                  <c:v>12740</c:v>
                </c:pt>
                <c:pt idx="1275">
                  <c:v>12750</c:v>
                </c:pt>
                <c:pt idx="1276">
                  <c:v>12760</c:v>
                </c:pt>
                <c:pt idx="1277">
                  <c:v>12770</c:v>
                </c:pt>
                <c:pt idx="1278">
                  <c:v>12780</c:v>
                </c:pt>
                <c:pt idx="1279">
                  <c:v>12790</c:v>
                </c:pt>
                <c:pt idx="1280">
                  <c:v>12800</c:v>
                </c:pt>
                <c:pt idx="1281">
                  <c:v>12810</c:v>
                </c:pt>
                <c:pt idx="1282">
                  <c:v>12820</c:v>
                </c:pt>
                <c:pt idx="1283">
                  <c:v>12830</c:v>
                </c:pt>
                <c:pt idx="1284">
                  <c:v>12840</c:v>
                </c:pt>
                <c:pt idx="1285">
                  <c:v>12850</c:v>
                </c:pt>
                <c:pt idx="1286">
                  <c:v>12860</c:v>
                </c:pt>
                <c:pt idx="1287">
                  <c:v>12870</c:v>
                </c:pt>
                <c:pt idx="1288">
                  <c:v>12880</c:v>
                </c:pt>
                <c:pt idx="1289">
                  <c:v>12890</c:v>
                </c:pt>
                <c:pt idx="1290">
                  <c:v>12900</c:v>
                </c:pt>
                <c:pt idx="1291">
                  <c:v>12910</c:v>
                </c:pt>
                <c:pt idx="1292">
                  <c:v>12920</c:v>
                </c:pt>
                <c:pt idx="1293">
                  <c:v>12930</c:v>
                </c:pt>
                <c:pt idx="1294">
                  <c:v>12940</c:v>
                </c:pt>
                <c:pt idx="1295">
                  <c:v>12950</c:v>
                </c:pt>
                <c:pt idx="1296">
                  <c:v>12960</c:v>
                </c:pt>
                <c:pt idx="1297">
                  <c:v>12970</c:v>
                </c:pt>
                <c:pt idx="1298">
                  <c:v>12980</c:v>
                </c:pt>
                <c:pt idx="1299">
                  <c:v>12990</c:v>
                </c:pt>
                <c:pt idx="1300">
                  <c:v>13000</c:v>
                </c:pt>
                <c:pt idx="1301">
                  <c:v>13010</c:v>
                </c:pt>
                <c:pt idx="1302">
                  <c:v>13020</c:v>
                </c:pt>
                <c:pt idx="1303">
                  <c:v>13030</c:v>
                </c:pt>
                <c:pt idx="1304">
                  <c:v>13040</c:v>
                </c:pt>
                <c:pt idx="1305">
                  <c:v>13050</c:v>
                </c:pt>
                <c:pt idx="1306">
                  <c:v>13060</c:v>
                </c:pt>
                <c:pt idx="1307">
                  <c:v>13070</c:v>
                </c:pt>
                <c:pt idx="1308">
                  <c:v>13080</c:v>
                </c:pt>
                <c:pt idx="1309">
                  <c:v>13090</c:v>
                </c:pt>
                <c:pt idx="1310">
                  <c:v>13100</c:v>
                </c:pt>
                <c:pt idx="1311">
                  <c:v>13110</c:v>
                </c:pt>
                <c:pt idx="1312">
                  <c:v>13120</c:v>
                </c:pt>
                <c:pt idx="1313">
                  <c:v>13130</c:v>
                </c:pt>
                <c:pt idx="1314">
                  <c:v>13140</c:v>
                </c:pt>
                <c:pt idx="1315">
                  <c:v>13150</c:v>
                </c:pt>
                <c:pt idx="1316">
                  <c:v>13160</c:v>
                </c:pt>
                <c:pt idx="1317">
                  <c:v>13170</c:v>
                </c:pt>
                <c:pt idx="1318">
                  <c:v>13180</c:v>
                </c:pt>
                <c:pt idx="1319">
                  <c:v>13190</c:v>
                </c:pt>
                <c:pt idx="1320">
                  <c:v>13200</c:v>
                </c:pt>
                <c:pt idx="1321">
                  <c:v>13210</c:v>
                </c:pt>
                <c:pt idx="1322">
                  <c:v>13220</c:v>
                </c:pt>
                <c:pt idx="1323">
                  <c:v>13230</c:v>
                </c:pt>
                <c:pt idx="1324">
                  <c:v>13240</c:v>
                </c:pt>
                <c:pt idx="1325">
                  <c:v>13250</c:v>
                </c:pt>
                <c:pt idx="1326">
                  <c:v>13260</c:v>
                </c:pt>
                <c:pt idx="1327">
                  <c:v>13270</c:v>
                </c:pt>
                <c:pt idx="1328">
                  <c:v>13280</c:v>
                </c:pt>
                <c:pt idx="1329">
                  <c:v>13290</c:v>
                </c:pt>
                <c:pt idx="1330">
                  <c:v>13300</c:v>
                </c:pt>
                <c:pt idx="1331">
                  <c:v>13310</c:v>
                </c:pt>
                <c:pt idx="1332">
                  <c:v>13320</c:v>
                </c:pt>
                <c:pt idx="1333">
                  <c:v>13330</c:v>
                </c:pt>
                <c:pt idx="1334">
                  <c:v>13340</c:v>
                </c:pt>
                <c:pt idx="1335">
                  <c:v>13350</c:v>
                </c:pt>
                <c:pt idx="1336">
                  <c:v>13360</c:v>
                </c:pt>
                <c:pt idx="1337">
                  <c:v>13370</c:v>
                </c:pt>
                <c:pt idx="1338">
                  <c:v>13380</c:v>
                </c:pt>
                <c:pt idx="1339">
                  <c:v>13390</c:v>
                </c:pt>
                <c:pt idx="1340">
                  <c:v>13400</c:v>
                </c:pt>
                <c:pt idx="1341">
                  <c:v>13410</c:v>
                </c:pt>
                <c:pt idx="1342">
                  <c:v>13420</c:v>
                </c:pt>
                <c:pt idx="1343">
                  <c:v>13430</c:v>
                </c:pt>
                <c:pt idx="1344">
                  <c:v>13440</c:v>
                </c:pt>
                <c:pt idx="1345">
                  <c:v>13450</c:v>
                </c:pt>
                <c:pt idx="1346">
                  <c:v>13460</c:v>
                </c:pt>
                <c:pt idx="1347">
                  <c:v>13470</c:v>
                </c:pt>
                <c:pt idx="1348">
                  <c:v>13480</c:v>
                </c:pt>
                <c:pt idx="1349">
                  <c:v>13490</c:v>
                </c:pt>
                <c:pt idx="1350">
                  <c:v>13500</c:v>
                </c:pt>
                <c:pt idx="1351">
                  <c:v>13510</c:v>
                </c:pt>
                <c:pt idx="1352">
                  <c:v>13520</c:v>
                </c:pt>
                <c:pt idx="1353">
                  <c:v>13530</c:v>
                </c:pt>
                <c:pt idx="1354">
                  <c:v>13540</c:v>
                </c:pt>
                <c:pt idx="1355">
                  <c:v>13550</c:v>
                </c:pt>
                <c:pt idx="1356">
                  <c:v>13560</c:v>
                </c:pt>
                <c:pt idx="1357">
                  <c:v>13570</c:v>
                </c:pt>
                <c:pt idx="1358">
                  <c:v>13580</c:v>
                </c:pt>
                <c:pt idx="1359">
                  <c:v>13590</c:v>
                </c:pt>
                <c:pt idx="1360">
                  <c:v>13600</c:v>
                </c:pt>
                <c:pt idx="1361">
                  <c:v>13610</c:v>
                </c:pt>
                <c:pt idx="1362">
                  <c:v>13620</c:v>
                </c:pt>
                <c:pt idx="1363">
                  <c:v>13630</c:v>
                </c:pt>
                <c:pt idx="1364">
                  <c:v>13640</c:v>
                </c:pt>
                <c:pt idx="1365">
                  <c:v>13650</c:v>
                </c:pt>
                <c:pt idx="1366">
                  <c:v>13660</c:v>
                </c:pt>
                <c:pt idx="1367">
                  <c:v>13670</c:v>
                </c:pt>
                <c:pt idx="1368">
                  <c:v>13680</c:v>
                </c:pt>
                <c:pt idx="1369">
                  <c:v>13690</c:v>
                </c:pt>
                <c:pt idx="1370">
                  <c:v>13700</c:v>
                </c:pt>
                <c:pt idx="1371">
                  <c:v>13710</c:v>
                </c:pt>
                <c:pt idx="1372">
                  <c:v>13720</c:v>
                </c:pt>
                <c:pt idx="1373">
                  <c:v>13730</c:v>
                </c:pt>
                <c:pt idx="1374">
                  <c:v>13740</c:v>
                </c:pt>
                <c:pt idx="1375">
                  <c:v>13750</c:v>
                </c:pt>
                <c:pt idx="1376">
                  <c:v>13760</c:v>
                </c:pt>
                <c:pt idx="1377">
                  <c:v>13770</c:v>
                </c:pt>
                <c:pt idx="1378">
                  <c:v>13780</c:v>
                </c:pt>
                <c:pt idx="1379">
                  <c:v>13790</c:v>
                </c:pt>
                <c:pt idx="1380">
                  <c:v>13800</c:v>
                </c:pt>
                <c:pt idx="1381">
                  <c:v>13810</c:v>
                </c:pt>
                <c:pt idx="1382">
                  <c:v>13820</c:v>
                </c:pt>
                <c:pt idx="1383">
                  <c:v>13830</c:v>
                </c:pt>
                <c:pt idx="1384">
                  <c:v>13840</c:v>
                </c:pt>
                <c:pt idx="1385">
                  <c:v>13850</c:v>
                </c:pt>
                <c:pt idx="1386">
                  <c:v>13860</c:v>
                </c:pt>
                <c:pt idx="1387">
                  <c:v>13870</c:v>
                </c:pt>
                <c:pt idx="1388">
                  <c:v>13880</c:v>
                </c:pt>
                <c:pt idx="1389">
                  <c:v>13890</c:v>
                </c:pt>
                <c:pt idx="1390">
                  <c:v>13900</c:v>
                </c:pt>
                <c:pt idx="1391">
                  <c:v>13910</c:v>
                </c:pt>
                <c:pt idx="1392">
                  <c:v>13920</c:v>
                </c:pt>
                <c:pt idx="1393">
                  <c:v>13930</c:v>
                </c:pt>
                <c:pt idx="1394">
                  <c:v>13940</c:v>
                </c:pt>
                <c:pt idx="1395">
                  <c:v>13950</c:v>
                </c:pt>
                <c:pt idx="1396">
                  <c:v>13960</c:v>
                </c:pt>
                <c:pt idx="1397">
                  <c:v>13970</c:v>
                </c:pt>
                <c:pt idx="1398">
                  <c:v>13980</c:v>
                </c:pt>
                <c:pt idx="1399">
                  <c:v>13990</c:v>
                </c:pt>
                <c:pt idx="1400">
                  <c:v>14000</c:v>
                </c:pt>
                <c:pt idx="1401">
                  <c:v>14010</c:v>
                </c:pt>
                <c:pt idx="1402">
                  <c:v>14020</c:v>
                </c:pt>
                <c:pt idx="1403">
                  <c:v>14030</c:v>
                </c:pt>
                <c:pt idx="1404">
                  <c:v>14040</c:v>
                </c:pt>
                <c:pt idx="1405">
                  <c:v>14050</c:v>
                </c:pt>
                <c:pt idx="1406">
                  <c:v>14060</c:v>
                </c:pt>
                <c:pt idx="1407">
                  <c:v>14070</c:v>
                </c:pt>
                <c:pt idx="1408">
                  <c:v>14080</c:v>
                </c:pt>
                <c:pt idx="1409">
                  <c:v>14090</c:v>
                </c:pt>
                <c:pt idx="1410">
                  <c:v>14100</c:v>
                </c:pt>
                <c:pt idx="1411">
                  <c:v>14110</c:v>
                </c:pt>
                <c:pt idx="1412">
                  <c:v>14120</c:v>
                </c:pt>
                <c:pt idx="1413">
                  <c:v>14130</c:v>
                </c:pt>
                <c:pt idx="1414">
                  <c:v>14140</c:v>
                </c:pt>
                <c:pt idx="1415">
                  <c:v>14150</c:v>
                </c:pt>
                <c:pt idx="1416">
                  <c:v>14160</c:v>
                </c:pt>
                <c:pt idx="1417">
                  <c:v>14170</c:v>
                </c:pt>
                <c:pt idx="1418">
                  <c:v>14180</c:v>
                </c:pt>
                <c:pt idx="1419">
                  <c:v>14190</c:v>
                </c:pt>
                <c:pt idx="1420">
                  <c:v>14200</c:v>
                </c:pt>
                <c:pt idx="1421">
                  <c:v>14210</c:v>
                </c:pt>
                <c:pt idx="1422">
                  <c:v>14220</c:v>
                </c:pt>
                <c:pt idx="1423">
                  <c:v>14230</c:v>
                </c:pt>
                <c:pt idx="1424">
                  <c:v>14240</c:v>
                </c:pt>
                <c:pt idx="1425">
                  <c:v>14250</c:v>
                </c:pt>
                <c:pt idx="1426">
                  <c:v>14260</c:v>
                </c:pt>
                <c:pt idx="1427">
                  <c:v>14270</c:v>
                </c:pt>
                <c:pt idx="1428">
                  <c:v>14280</c:v>
                </c:pt>
                <c:pt idx="1429">
                  <c:v>14290</c:v>
                </c:pt>
                <c:pt idx="1430">
                  <c:v>14300</c:v>
                </c:pt>
                <c:pt idx="1431">
                  <c:v>14310</c:v>
                </c:pt>
                <c:pt idx="1432">
                  <c:v>14320</c:v>
                </c:pt>
                <c:pt idx="1433">
                  <c:v>14330</c:v>
                </c:pt>
                <c:pt idx="1434">
                  <c:v>14340</c:v>
                </c:pt>
                <c:pt idx="1435">
                  <c:v>14350</c:v>
                </c:pt>
                <c:pt idx="1436">
                  <c:v>14360</c:v>
                </c:pt>
                <c:pt idx="1437">
                  <c:v>14370</c:v>
                </c:pt>
                <c:pt idx="1438">
                  <c:v>14380</c:v>
                </c:pt>
                <c:pt idx="1439">
                  <c:v>14390</c:v>
                </c:pt>
                <c:pt idx="1440">
                  <c:v>14400</c:v>
                </c:pt>
                <c:pt idx="1441">
                  <c:v>14410</c:v>
                </c:pt>
                <c:pt idx="1442">
                  <c:v>14420</c:v>
                </c:pt>
                <c:pt idx="1443">
                  <c:v>14430</c:v>
                </c:pt>
                <c:pt idx="1444">
                  <c:v>14440</c:v>
                </c:pt>
                <c:pt idx="1445">
                  <c:v>14450</c:v>
                </c:pt>
                <c:pt idx="1446">
                  <c:v>14460</c:v>
                </c:pt>
                <c:pt idx="1447">
                  <c:v>14470</c:v>
                </c:pt>
                <c:pt idx="1448">
                  <c:v>14480</c:v>
                </c:pt>
                <c:pt idx="1449">
                  <c:v>14490</c:v>
                </c:pt>
                <c:pt idx="1450">
                  <c:v>14500</c:v>
                </c:pt>
                <c:pt idx="1451">
                  <c:v>14510</c:v>
                </c:pt>
                <c:pt idx="1452">
                  <c:v>14520</c:v>
                </c:pt>
                <c:pt idx="1453">
                  <c:v>14530</c:v>
                </c:pt>
                <c:pt idx="1454">
                  <c:v>14540</c:v>
                </c:pt>
                <c:pt idx="1455">
                  <c:v>14550</c:v>
                </c:pt>
                <c:pt idx="1456">
                  <c:v>14560</c:v>
                </c:pt>
                <c:pt idx="1457">
                  <c:v>14570</c:v>
                </c:pt>
                <c:pt idx="1458">
                  <c:v>14580</c:v>
                </c:pt>
                <c:pt idx="1459">
                  <c:v>14590</c:v>
                </c:pt>
                <c:pt idx="1460">
                  <c:v>14600</c:v>
                </c:pt>
                <c:pt idx="1461">
                  <c:v>14610</c:v>
                </c:pt>
                <c:pt idx="1462">
                  <c:v>14620</c:v>
                </c:pt>
                <c:pt idx="1463">
                  <c:v>14630</c:v>
                </c:pt>
                <c:pt idx="1464">
                  <c:v>14640</c:v>
                </c:pt>
                <c:pt idx="1465">
                  <c:v>14650</c:v>
                </c:pt>
                <c:pt idx="1466">
                  <c:v>14660</c:v>
                </c:pt>
                <c:pt idx="1467">
                  <c:v>14670</c:v>
                </c:pt>
                <c:pt idx="1468">
                  <c:v>14680</c:v>
                </c:pt>
                <c:pt idx="1469">
                  <c:v>14690</c:v>
                </c:pt>
                <c:pt idx="1470">
                  <c:v>14700</c:v>
                </c:pt>
                <c:pt idx="1471">
                  <c:v>14710</c:v>
                </c:pt>
                <c:pt idx="1472">
                  <c:v>14720</c:v>
                </c:pt>
                <c:pt idx="1473">
                  <c:v>14730</c:v>
                </c:pt>
                <c:pt idx="1474">
                  <c:v>14740</c:v>
                </c:pt>
                <c:pt idx="1475">
                  <c:v>14750</c:v>
                </c:pt>
                <c:pt idx="1476">
                  <c:v>14760</c:v>
                </c:pt>
                <c:pt idx="1477">
                  <c:v>14770</c:v>
                </c:pt>
                <c:pt idx="1478">
                  <c:v>14780</c:v>
                </c:pt>
                <c:pt idx="1479">
                  <c:v>14790</c:v>
                </c:pt>
                <c:pt idx="1480">
                  <c:v>14800</c:v>
                </c:pt>
                <c:pt idx="1481">
                  <c:v>14810</c:v>
                </c:pt>
                <c:pt idx="1482">
                  <c:v>14820</c:v>
                </c:pt>
                <c:pt idx="1483">
                  <c:v>14830</c:v>
                </c:pt>
                <c:pt idx="1484">
                  <c:v>14840</c:v>
                </c:pt>
                <c:pt idx="1485">
                  <c:v>14850</c:v>
                </c:pt>
                <c:pt idx="1486">
                  <c:v>14860</c:v>
                </c:pt>
                <c:pt idx="1487">
                  <c:v>14870</c:v>
                </c:pt>
                <c:pt idx="1488">
                  <c:v>14880</c:v>
                </c:pt>
                <c:pt idx="1489">
                  <c:v>14890</c:v>
                </c:pt>
                <c:pt idx="1490">
                  <c:v>14900</c:v>
                </c:pt>
                <c:pt idx="1491">
                  <c:v>14910</c:v>
                </c:pt>
                <c:pt idx="1492">
                  <c:v>14920</c:v>
                </c:pt>
                <c:pt idx="1493">
                  <c:v>14930</c:v>
                </c:pt>
                <c:pt idx="1494">
                  <c:v>14940</c:v>
                </c:pt>
                <c:pt idx="1495">
                  <c:v>14950</c:v>
                </c:pt>
                <c:pt idx="1496">
                  <c:v>14960</c:v>
                </c:pt>
                <c:pt idx="1497">
                  <c:v>14970</c:v>
                </c:pt>
                <c:pt idx="1498">
                  <c:v>14980</c:v>
                </c:pt>
                <c:pt idx="1499">
                  <c:v>14990</c:v>
                </c:pt>
                <c:pt idx="1500">
                  <c:v>15000</c:v>
                </c:pt>
                <c:pt idx="1501">
                  <c:v>15010</c:v>
                </c:pt>
                <c:pt idx="1502">
                  <c:v>15020</c:v>
                </c:pt>
                <c:pt idx="1503">
                  <c:v>15030</c:v>
                </c:pt>
                <c:pt idx="1504">
                  <c:v>15040</c:v>
                </c:pt>
                <c:pt idx="1505">
                  <c:v>15050</c:v>
                </c:pt>
                <c:pt idx="1506">
                  <c:v>15060</c:v>
                </c:pt>
                <c:pt idx="1507">
                  <c:v>15070</c:v>
                </c:pt>
                <c:pt idx="1508">
                  <c:v>15080</c:v>
                </c:pt>
                <c:pt idx="1509">
                  <c:v>15090</c:v>
                </c:pt>
                <c:pt idx="1510">
                  <c:v>15100</c:v>
                </c:pt>
                <c:pt idx="1511">
                  <c:v>15110</c:v>
                </c:pt>
                <c:pt idx="1512">
                  <c:v>15120</c:v>
                </c:pt>
                <c:pt idx="1513">
                  <c:v>15130</c:v>
                </c:pt>
                <c:pt idx="1514">
                  <c:v>15140</c:v>
                </c:pt>
                <c:pt idx="1515">
                  <c:v>15150</c:v>
                </c:pt>
                <c:pt idx="1516">
                  <c:v>15160</c:v>
                </c:pt>
                <c:pt idx="1517">
                  <c:v>15170</c:v>
                </c:pt>
                <c:pt idx="1518">
                  <c:v>15180</c:v>
                </c:pt>
                <c:pt idx="1519">
                  <c:v>15190</c:v>
                </c:pt>
                <c:pt idx="1520">
                  <c:v>15200</c:v>
                </c:pt>
                <c:pt idx="1521">
                  <c:v>15210</c:v>
                </c:pt>
                <c:pt idx="1522">
                  <c:v>15220</c:v>
                </c:pt>
                <c:pt idx="1523">
                  <c:v>15230</c:v>
                </c:pt>
                <c:pt idx="1524">
                  <c:v>15240</c:v>
                </c:pt>
                <c:pt idx="1525">
                  <c:v>15250</c:v>
                </c:pt>
                <c:pt idx="1526">
                  <c:v>15260</c:v>
                </c:pt>
                <c:pt idx="1527">
                  <c:v>15270</c:v>
                </c:pt>
                <c:pt idx="1528">
                  <c:v>15280</c:v>
                </c:pt>
                <c:pt idx="1529">
                  <c:v>15290</c:v>
                </c:pt>
                <c:pt idx="1530">
                  <c:v>15300</c:v>
                </c:pt>
                <c:pt idx="1531">
                  <c:v>15310</c:v>
                </c:pt>
                <c:pt idx="1532">
                  <c:v>15320</c:v>
                </c:pt>
                <c:pt idx="1533">
                  <c:v>15330</c:v>
                </c:pt>
                <c:pt idx="1534">
                  <c:v>15340</c:v>
                </c:pt>
                <c:pt idx="1535">
                  <c:v>15350</c:v>
                </c:pt>
                <c:pt idx="1536">
                  <c:v>15360</c:v>
                </c:pt>
                <c:pt idx="1537">
                  <c:v>15370</c:v>
                </c:pt>
                <c:pt idx="1538">
                  <c:v>15380</c:v>
                </c:pt>
                <c:pt idx="1539">
                  <c:v>15390</c:v>
                </c:pt>
                <c:pt idx="1540">
                  <c:v>15400</c:v>
                </c:pt>
                <c:pt idx="1541">
                  <c:v>15410</c:v>
                </c:pt>
                <c:pt idx="1542">
                  <c:v>15420</c:v>
                </c:pt>
                <c:pt idx="1543">
                  <c:v>15430</c:v>
                </c:pt>
                <c:pt idx="1544">
                  <c:v>15440</c:v>
                </c:pt>
                <c:pt idx="1545">
                  <c:v>15450</c:v>
                </c:pt>
                <c:pt idx="1546">
                  <c:v>15460</c:v>
                </c:pt>
                <c:pt idx="1547">
                  <c:v>15470</c:v>
                </c:pt>
                <c:pt idx="1548">
                  <c:v>15480</c:v>
                </c:pt>
                <c:pt idx="1549">
                  <c:v>15490</c:v>
                </c:pt>
                <c:pt idx="1550">
                  <c:v>15500</c:v>
                </c:pt>
                <c:pt idx="1551">
                  <c:v>15510</c:v>
                </c:pt>
                <c:pt idx="1552">
                  <c:v>15520</c:v>
                </c:pt>
                <c:pt idx="1553">
                  <c:v>15530</c:v>
                </c:pt>
                <c:pt idx="1554">
                  <c:v>15540</c:v>
                </c:pt>
                <c:pt idx="1555">
                  <c:v>15550</c:v>
                </c:pt>
                <c:pt idx="1556">
                  <c:v>15560</c:v>
                </c:pt>
                <c:pt idx="1557">
                  <c:v>15570</c:v>
                </c:pt>
                <c:pt idx="1558">
                  <c:v>15580</c:v>
                </c:pt>
                <c:pt idx="1559">
                  <c:v>15590</c:v>
                </c:pt>
                <c:pt idx="1560">
                  <c:v>15600</c:v>
                </c:pt>
                <c:pt idx="1561">
                  <c:v>15610</c:v>
                </c:pt>
                <c:pt idx="1562">
                  <c:v>15620</c:v>
                </c:pt>
                <c:pt idx="1563">
                  <c:v>15630</c:v>
                </c:pt>
                <c:pt idx="1564">
                  <c:v>15640</c:v>
                </c:pt>
                <c:pt idx="1565">
                  <c:v>15650</c:v>
                </c:pt>
                <c:pt idx="1566">
                  <c:v>15660</c:v>
                </c:pt>
                <c:pt idx="1567">
                  <c:v>15670</c:v>
                </c:pt>
                <c:pt idx="1568">
                  <c:v>15680</c:v>
                </c:pt>
                <c:pt idx="1569">
                  <c:v>15690</c:v>
                </c:pt>
                <c:pt idx="1570">
                  <c:v>15700</c:v>
                </c:pt>
                <c:pt idx="1571">
                  <c:v>15710</c:v>
                </c:pt>
                <c:pt idx="1572">
                  <c:v>15720</c:v>
                </c:pt>
                <c:pt idx="1573">
                  <c:v>15730</c:v>
                </c:pt>
                <c:pt idx="1574">
                  <c:v>15740</c:v>
                </c:pt>
                <c:pt idx="1575">
                  <c:v>15750</c:v>
                </c:pt>
                <c:pt idx="1576">
                  <c:v>15760</c:v>
                </c:pt>
                <c:pt idx="1577">
                  <c:v>15770</c:v>
                </c:pt>
                <c:pt idx="1578">
                  <c:v>15780</c:v>
                </c:pt>
                <c:pt idx="1579">
                  <c:v>15790</c:v>
                </c:pt>
                <c:pt idx="1580">
                  <c:v>15800</c:v>
                </c:pt>
                <c:pt idx="1581">
                  <c:v>15810</c:v>
                </c:pt>
                <c:pt idx="1582">
                  <c:v>15820</c:v>
                </c:pt>
                <c:pt idx="1583">
                  <c:v>15830</c:v>
                </c:pt>
                <c:pt idx="1584">
                  <c:v>15840</c:v>
                </c:pt>
                <c:pt idx="1585">
                  <c:v>15850</c:v>
                </c:pt>
                <c:pt idx="1586">
                  <c:v>15860</c:v>
                </c:pt>
                <c:pt idx="1587">
                  <c:v>15870</c:v>
                </c:pt>
                <c:pt idx="1588">
                  <c:v>15880</c:v>
                </c:pt>
                <c:pt idx="1589">
                  <c:v>15890</c:v>
                </c:pt>
                <c:pt idx="1590">
                  <c:v>15900</c:v>
                </c:pt>
                <c:pt idx="1591">
                  <c:v>15910</c:v>
                </c:pt>
                <c:pt idx="1592">
                  <c:v>15920</c:v>
                </c:pt>
                <c:pt idx="1593">
                  <c:v>15930</c:v>
                </c:pt>
                <c:pt idx="1594">
                  <c:v>15940</c:v>
                </c:pt>
                <c:pt idx="1595">
                  <c:v>15950</c:v>
                </c:pt>
                <c:pt idx="1596">
                  <c:v>15960</c:v>
                </c:pt>
                <c:pt idx="1597">
                  <c:v>15970</c:v>
                </c:pt>
                <c:pt idx="1598">
                  <c:v>15980</c:v>
                </c:pt>
                <c:pt idx="1599">
                  <c:v>15990</c:v>
                </c:pt>
                <c:pt idx="1600">
                  <c:v>16000</c:v>
                </c:pt>
                <c:pt idx="1601">
                  <c:v>16010</c:v>
                </c:pt>
                <c:pt idx="1602">
                  <c:v>16020</c:v>
                </c:pt>
                <c:pt idx="1603">
                  <c:v>16030</c:v>
                </c:pt>
                <c:pt idx="1604">
                  <c:v>16040</c:v>
                </c:pt>
                <c:pt idx="1605">
                  <c:v>16050</c:v>
                </c:pt>
                <c:pt idx="1606">
                  <c:v>16060</c:v>
                </c:pt>
                <c:pt idx="1607">
                  <c:v>16070</c:v>
                </c:pt>
                <c:pt idx="1608">
                  <c:v>16080</c:v>
                </c:pt>
                <c:pt idx="1609">
                  <c:v>16090</c:v>
                </c:pt>
                <c:pt idx="1610">
                  <c:v>16100</c:v>
                </c:pt>
                <c:pt idx="1611">
                  <c:v>16110</c:v>
                </c:pt>
                <c:pt idx="1612">
                  <c:v>16120</c:v>
                </c:pt>
                <c:pt idx="1613">
                  <c:v>16130</c:v>
                </c:pt>
                <c:pt idx="1614">
                  <c:v>16140</c:v>
                </c:pt>
                <c:pt idx="1615">
                  <c:v>16150</c:v>
                </c:pt>
                <c:pt idx="1616">
                  <c:v>16160</c:v>
                </c:pt>
                <c:pt idx="1617">
                  <c:v>16170</c:v>
                </c:pt>
                <c:pt idx="1618">
                  <c:v>16180</c:v>
                </c:pt>
                <c:pt idx="1619">
                  <c:v>16190</c:v>
                </c:pt>
                <c:pt idx="1620">
                  <c:v>16200</c:v>
                </c:pt>
                <c:pt idx="1621">
                  <c:v>16210</c:v>
                </c:pt>
                <c:pt idx="1622">
                  <c:v>16220</c:v>
                </c:pt>
                <c:pt idx="1623">
                  <c:v>16230</c:v>
                </c:pt>
                <c:pt idx="1624">
                  <c:v>16240</c:v>
                </c:pt>
                <c:pt idx="1625">
                  <c:v>16250</c:v>
                </c:pt>
                <c:pt idx="1626">
                  <c:v>16260</c:v>
                </c:pt>
                <c:pt idx="1627">
                  <c:v>16270</c:v>
                </c:pt>
                <c:pt idx="1628">
                  <c:v>16280</c:v>
                </c:pt>
                <c:pt idx="1629">
                  <c:v>16290</c:v>
                </c:pt>
                <c:pt idx="1630">
                  <c:v>16300</c:v>
                </c:pt>
                <c:pt idx="1631">
                  <c:v>16310</c:v>
                </c:pt>
                <c:pt idx="1632">
                  <c:v>16320</c:v>
                </c:pt>
                <c:pt idx="1633">
                  <c:v>16330</c:v>
                </c:pt>
                <c:pt idx="1634">
                  <c:v>16340</c:v>
                </c:pt>
                <c:pt idx="1635">
                  <c:v>16350</c:v>
                </c:pt>
                <c:pt idx="1636">
                  <c:v>16360</c:v>
                </c:pt>
                <c:pt idx="1637">
                  <c:v>16370</c:v>
                </c:pt>
                <c:pt idx="1638">
                  <c:v>16380</c:v>
                </c:pt>
                <c:pt idx="1639">
                  <c:v>16390</c:v>
                </c:pt>
                <c:pt idx="1640">
                  <c:v>16400</c:v>
                </c:pt>
                <c:pt idx="1641">
                  <c:v>16410</c:v>
                </c:pt>
                <c:pt idx="1642">
                  <c:v>16420</c:v>
                </c:pt>
                <c:pt idx="1643">
                  <c:v>16430</c:v>
                </c:pt>
                <c:pt idx="1644">
                  <c:v>16440</c:v>
                </c:pt>
                <c:pt idx="1645">
                  <c:v>16450</c:v>
                </c:pt>
                <c:pt idx="1646">
                  <c:v>16460</c:v>
                </c:pt>
                <c:pt idx="1647">
                  <c:v>16470</c:v>
                </c:pt>
                <c:pt idx="1648">
                  <c:v>16480</c:v>
                </c:pt>
                <c:pt idx="1649">
                  <c:v>16490</c:v>
                </c:pt>
                <c:pt idx="1650">
                  <c:v>16500</c:v>
                </c:pt>
                <c:pt idx="1651">
                  <c:v>16510</c:v>
                </c:pt>
                <c:pt idx="1652">
                  <c:v>16520</c:v>
                </c:pt>
                <c:pt idx="1653">
                  <c:v>16530</c:v>
                </c:pt>
                <c:pt idx="1654">
                  <c:v>16540</c:v>
                </c:pt>
                <c:pt idx="1655">
                  <c:v>16550</c:v>
                </c:pt>
                <c:pt idx="1656">
                  <c:v>16560</c:v>
                </c:pt>
                <c:pt idx="1657">
                  <c:v>16570</c:v>
                </c:pt>
                <c:pt idx="1658">
                  <c:v>16580</c:v>
                </c:pt>
                <c:pt idx="1659">
                  <c:v>16590</c:v>
                </c:pt>
                <c:pt idx="1660">
                  <c:v>16600</c:v>
                </c:pt>
                <c:pt idx="1661">
                  <c:v>16610</c:v>
                </c:pt>
                <c:pt idx="1662">
                  <c:v>16620</c:v>
                </c:pt>
                <c:pt idx="1663">
                  <c:v>16630</c:v>
                </c:pt>
                <c:pt idx="1664">
                  <c:v>16640</c:v>
                </c:pt>
                <c:pt idx="1665">
                  <c:v>16650</c:v>
                </c:pt>
                <c:pt idx="1666">
                  <c:v>16660</c:v>
                </c:pt>
                <c:pt idx="1667">
                  <c:v>16670</c:v>
                </c:pt>
                <c:pt idx="1668">
                  <c:v>16680</c:v>
                </c:pt>
                <c:pt idx="1669">
                  <c:v>16690</c:v>
                </c:pt>
                <c:pt idx="1670">
                  <c:v>16700</c:v>
                </c:pt>
                <c:pt idx="1671">
                  <c:v>16710</c:v>
                </c:pt>
                <c:pt idx="1672">
                  <c:v>16720</c:v>
                </c:pt>
                <c:pt idx="1673">
                  <c:v>16730</c:v>
                </c:pt>
                <c:pt idx="1674">
                  <c:v>16740</c:v>
                </c:pt>
                <c:pt idx="1675">
                  <c:v>16750</c:v>
                </c:pt>
                <c:pt idx="1676">
                  <c:v>16760</c:v>
                </c:pt>
                <c:pt idx="1677">
                  <c:v>16770</c:v>
                </c:pt>
                <c:pt idx="1678">
                  <c:v>16780</c:v>
                </c:pt>
                <c:pt idx="1679">
                  <c:v>16790</c:v>
                </c:pt>
                <c:pt idx="1680">
                  <c:v>16800</c:v>
                </c:pt>
                <c:pt idx="1681">
                  <c:v>16810</c:v>
                </c:pt>
                <c:pt idx="1682">
                  <c:v>16820</c:v>
                </c:pt>
                <c:pt idx="1683">
                  <c:v>16830</c:v>
                </c:pt>
                <c:pt idx="1684">
                  <c:v>16840</c:v>
                </c:pt>
                <c:pt idx="1685">
                  <c:v>16850</c:v>
                </c:pt>
                <c:pt idx="1686">
                  <c:v>16860</c:v>
                </c:pt>
                <c:pt idx="1687">
                  <c:v>16870</c:v>
                </c:pt>
                <c:pt idx="1688">
                  <c:v>16880</c:v>
                </c:pt>
                <c:pt idx="1689">
                  <c:v>16890</c:v>
                </c:pt>
                <c:pt idx="1690">
                  <c:v>16900</c:v>
                </c:pt>
                <c:pt idx="1691">
                  <c:v>16910</c:v>
                </c:pt>
                <c:pt idx="1692">
                  <c:v>16920</c:v>
                </c:pt>
                <c:pt idx="1693">
                  <c:v>16930</c:v>
                </c:pt>
                <c:pt idx="1694">
                  <c:v>16940</c:v>
                </c:pt>
                <c:pt idx="1695">
                  <c:v>16950</c:v>
                </c:pt>
                <c:pt idx="1696">
                  <c:v>16960</c:v>
                </c:pt>
                <c:pt idx="1697">
                  <c:v>16970</c:v>
                </c:pt>
                <c:pt idx="1698">
                  <c:v>16980</c:v>
                </c:pt>
                <c:pt idx="1699">
                  <c:v>16990</c:v>
                </c:pt>
                <c:pt idx="1700">
                  <c:v>17000</c:v>
                </c:pt>
                <c:pt idx="1701">
                  <c:v>17010</c:v>
                </c:pt>
                <c:pt idx="1702">
                  <c:v>17020</c:v>
                </c:pt>
                <c:pt idx="1703">
                  <c:v>17030</c:v>
                </c:pt>
                <c:pt idx="1704">
                  <c:v>17040</c:v>
                </c:pt>
                <c:pt idx="1705">
                  <c:v>17050</c:v>
                </c:pt>
                <c:pt idx="1706">
                  <c:v>17060</c:v>
                </c:pt>
                <c:pt idx="1707">
                  <c:v>17070</c:v>
                </c:pt>
                <c:pt idx="1708">
                  <c:v>17080</c:v>
                </c:pt>
                <c:pt idx="1709">
                  <c:v>17090</c:v>
                </c:pt>
                <c:pt idx="1710">
                  <c:v>17100</c:v>
                </c:pt>
                <c:pt idx="1711">
                  <c:v>17110</c:v>
                </c:pt>
                <c:pt idx="1712">
                  <c:v>17120</c:v>
                </c:pt>
                <c:pt idx="1713">
                  <c:v>17130</c:v>
                </c:pt>
                <c:pt idx="1714">
                  <c:v>17140</c:v>
                </c:pt>
                <c:pt idx="1715">
                  <c:v>17150</c:v>
                </c:pt>
                <c:pt idx="1716">
                  <c:v>17160</c:v>
                </c:pt>
                <c:pt idx="1717">
                  <c:v>17170</c:v>
                </c:pt>
                <c:pt idx="1718">
                  <c:v>17180</c:v>
                </c:pt>
                <c:pt idx="1719">
                  <c:v>17190</c:v>
                </c:pt>
                <c:pt idx="1720">
                  <c:v>17200</c:v>
                </c:pt>
                <c:pt idx="1721">
                  <c:v>17210</c:v>
                </c:pt>
                <c:pt idx="1722">
                  <c:v>17220</c:v>
                </c:pt>
                <c:pt idx="1723">
                  <c:v>17230</c:v>
                </c:pt>
                <c:pt idx="1724">
                  <c:v>17240</c:v>
                </c:pt>
                <c:pt idx="1725">
                  <c:v>17250</c:v>
                </c:pt>
                <c:pt idx="1726">
                  <c:v>17260</c:v>
                </c:pt>
                <c:pt idx="1727">
                  <c:v>17270</c:v>
                </c:pt>
                <c:pt idx="1728">
                  <c:v>17280</c:v>
                </c:pt>
                <c:pt idx="1729">
                  <c:v>17290</c:v>
                </c:pt>
                <c:pt idx="1730">
                  <c:v>17300</c:v>
                </c:pt>
                <c:pt idx="1731">
                  <c:v>17310</c:v>
                </c:pt>
                <c:pt idx="1732">
                  <c:v>17320</c:v>
                </c:pt>
                <c:pt idx="1733">
                  <c:v>17330</c:v>
                </c:pt>
                <c:pt idx="1734">
                  <c:v>17340</c:v>
                </c:pt>
                <c:pt idx="1735">
                  <c:v>17350</c:v>
                </c:pt>
                <c:pt idx="1736">
                  <c:v>17360</c:v>
                </c:pt>
                <c:pt idx="1737">
                  <c:v>17370</c:v>
                </c:pt>
                <c:pt idx="1738">
                  <c:v>17380</c:v>
                </c:pt>
                <c:pt idx="1739">
                  <c:v>17390</c:v>
                </c:pt>
                <c:pt idx="1740">
                  <c:v>17400</c:v>
                </c:pt>
                <c:pt idx="1741">
                  <c:v>17410</c:v>
                </c:pt>
                <c:pt idx="1742">
                  <c:v>17420</c:v>
                </c:pt>
                <c:pt idx="1743">
                  <c:v>17430</c:v>
                </c:pt>
                <c:pt idx="1744">
                  <c:v>17440</c:v>
                </c:pt>
                <c:pt idx="1745">
                  <c:v>17450</c:v>
                </c:pt>
                <c:pt idx="1746">
                  <c:v>17460</c:v>
                </c:pt>
                <c:pt idx="1747">
                  <c:v>17470</c:v>
                </c:pt>
                <c:pt idx="1748">
                  <c:v>17480</c:v>
                </c:pt>
                <c:pt idx="1749">
                  <c:v>17490</c:v>
                </c:pt>
                <c:pt idx="1750">
                  <c:v>17500</c:v>
                </c:pt>
                <c:pt idx="1751">
                  <c:v>17510</c:v>
                </c:pt>
                <c:pt idx="1752">
                  <c:v>17520</c:v>
                </c:pt>
                <c:pt idx="1753">
                  <c:v>17530</c:v>
                </c:pt>
                <c:pt idx="1754">
                  <c:v>17540</c:v>
                </c:pt>
                <c:pt idx="1755">
                  <c:v>17550</c:v>
                </c:pt>
                <c:pt idx="1756">
                  <c:v>17560</c:v>
                </c:pt>
                <c:pt idx="1757">
                  <c:v>17570</c:v>
                </c:pt>
                <c:pt idx="1758">
                  <c:v>17580</c:v>
                </c:pt>
                <c:pt idx="1759">
                  <c:v>17590</c:v>
                </c:pt>
                <c:pt idx="1760">
                  <c:v>17600</c:v>
                </c:pt>
                <c:pt idx="1761">
                  <c:v>17610</c:v>
                </c:pt>
                <c:pt idx="1762">
                  <c:v>17620</c:v>
                </c:pt>
                <c:pt idx="1763">
                  <c:v>17630</c:v>
                </c:pt>
                <c:pt idx="1764">
                  <c:v>17640</c:v>
                </c:pt>
                <c:pt idx="1765">
                  <c:v>17650</c:v>
                </c:pt>
                <c:pt idx="1766">
                  <c:v>17660</c:v>
                </c:pt>
                <c:pt idx="1767">
                  <c:v>17670</c:v>
                </c:pt>
                <c:pt idx="1768">
                  <c:v>17680</c:v>
                </c:pt>
                <c:pt idx="1769">
                  <c:v>17690</c:v>
                </c:pt>
                <c:pt idx="1770">
                  <c:v>17700</c:v>
                </c:pt>
                <c:pt idx="1771">
                  <c:v>17710</c:v>
                </c:pt>
                <c:pt idx="1772">
                  <c:v>17720</c:v>
                </c:pt>
                <c:pt idx="1773">
                  <c:v>17730</c:v>
                </c:pt>
                <c:pt idx="1774">
                  <c:v>17740</c:v>
                </c:pt>
                <c:pt idx="1775">
                  <c:v>17750</c:v>
                </c:pt>
                <c:pt idx="1776">
                  <c:v>17760</c:v>
                </c:pt>
                <c:pt idx="1777">
                  <c:v>17770</c:v>
                </c:pt>
                <c:pt idx="1778">
                  <c:v>17780</c:v>
                </c:pt>
                <c:pt idx="1779">
                  <c:v>17790</c:v>
                </c:pt>
                <c:pt idx="1780">
                  <c:v>17800</c:v>
                </c:pt>
                <c:pt idx="1781">
                  <c:v>17810</c:v>
                </c:pt>
                <c:pt idx="1782">
                  <c:v>17820</c:v>
                </c:pt>
                <c:pt idx="1783">
                  <c:v>17830</c:v>
                </c:pt>
                <c:pt idx="1784">
                  <c:v>17840</c:v>
                </c:pt>
                <c:pt idx="1785">
                  <c:v>17850</c:v>
                </c:pt>
                <c:pt idx="1786">
                  <c:v>17860</c:v>
                </c:pt>
                <c:pt idx="1787">
                  <c:v>17870</c:v>
                </c:pt>
                <c:pt idx="1788">
                  <c:v>17880</c:v>
                </c:pt>
                <c:pt idx="1789">
                  <c:v>17890</c:v>
                </c:pt>
                <c:pt idx="1790">
                  <c:v>17900</c:v>
                </c:pt>
                <c:pt idx="1791">
                  <c:v>17910</c:v>
                </c:pt>
                <c:pt idx="1792">
                  <c:v>17920</c:v>
                </c:pt>
                <c:pt idx="1793">
                  <c:v>17930</c:v>
                </c:pt>
                <c:pt idx="1794">
                  <c:v>17940</c:v>
                </c:pt>
                <c:pt idx="1795">
                  <c:v>17950</c:v>
                </c:pt>
                <c:pt idx="1796">
                  <c:v>17960</c:v>
                </c:pt>
                <c:pt idx="1797">
                  <c:v>17970</c:v>
                </c:pt>
                <c:pt idx="1798">
                  <c:v>17980</c:v>
                </c:pt>
                <c:pt idx="1799">
                  <c:v>17990</c:v>
                </c:pt>
                <c:pt idx="1800">
                  <c:v>18000</c:v>
                </c:pt>
                <c:pt idx="1801">
                  <c:v>18010</c:v>
                </c:pt>
                <c:pt idx="1802">
                  <c:v>18020</c:v>
                </c:pt>
                <c:pt idx="1803">
                  <c:v>18030</c:v>
                </c:pt>
                <c:pt idx="1804">
                  <c:v>18040</c:v>
                </c:pt>
                <c:pt idx="1805">
                  <c:v>18050</c:v>
                </c:pt>
                <c:pt idx="1806">
                  <c:v>18060</c:v>
                </c:pt>
                <c:pt idx="1807">
                  <c:v>18070</c:v>
                </c:pt>
                <c:pt idx="1808">
                  <c:v>18080</c:v>
                </c:pt>
                <c:pt idx="1809">
                  <c:v>18090</c:v>
                </c:pt>
                <c:pt idx="1810">
                  <c:v>18100</c:v>
                </c:pt>
                <c:pt idx="1811">
                  <c:v>18110</c:v>
                </c:pt>
                <c:pt idx="1812">
                  <c:v>18120</c:v>
                </c:pt>
                <c:pt idx="1813">
                  <c:v>18130</c:v>
                </c:pt>
                <c:pt idx="1814">
                  <c:v>18140</c:v>
                </c:pt>
                <c:pt idx="1815">
                  <c:v>18150</c:v>
                </c:pt>
                <c:pt idx="1816">
                  <c:v>18160</c:v>
                </c:pt>
                <c:pt idx="1817">
                  <c:v>18170</c:v>
                </c:pt>
                <c:pt idx="1818">
                  <c:v>18180</c:v>
                </c:pt>
                <c:pt idx="1819">
                  <c:v>18190</c:v>
                </c:pt>
                <c:pt idx="1820">
                  <c:v>18200</c:v>
                </c:pt>
                <c:pt idx="1821">
                  <c:v>18210</c:v>
                </c:pt>
                <c:pt idx="1822">
                  <c:v>18220</c:v>
                </c:pt>
                <c:pt idx="1823">
                  <c:v>18230</c:v>
                </c:pt>
                <c:pt idx="1824">
                  <c:v>18240</c:v>
                </c:pt>
                <c:pt idx="1825">
                  <c:v>18250</c:v>
                </c:pt>
                <c:pt idx="1826">
                  <c:v>18260</c:v>
                </c:pt>
                <c:pt idx="1827">
                  <c:v>18270</c:v>
                </c:pt>
                <c:pt idx="1828">
                  <c:v>18280</c:v>
                </c:pt>
                <c:pt idx="1829">
                  <c:v>18290</c:v>
                </c:pt>
                <c:pt idx="1830">
                  <c:v>18300</c:v>
                </c:pt>
                <c:pt idx="1831">
                  <c:v>18310</c:v>
                </c:pt>
                <c:pt idx="1832">
                  <c:v>18320</c:v>
                </c:pt>
                <c:pt idx="1833">
                  <c:v>18330</c:v>
                </c:pt>
                <c:pt idx="1834">
                  <c:v>18340</c:v>
                </c:pt>
                <c:pt idx="1835">
                  <c:v>18350</c:v>
                </c:pt>
                <c:pt idx="1836">
                  <c:v>18360</c:v>
                </c:pt>
                <c:pt idx="1837">
                  <c:v>18370</c:v>
                </c:pt>
                <c:pt idx="1838">
                  <c:v>18380</c:v>
                </c:pt>
                <c:pt idx="1839">
                  <c:v>18390</c:v>
                </c:pt>
                <c:pt idx="1840">
                  <c:v>18400</c:v>
                </c:pt>
                <c:pt idx="1841">
                  <c:v>18410</c:v>
                </c:pt>
                <c:pt idx="1842">
                  <c:v>18420</c:v>
                </c:pt>
                <c:pt idx="1843">
                  <c:v>18430</c:v>
                </c:pt>
                <c:pt idx="1844">
                  <c:v>18440</c:v>
                </c:pt>
                <c:pt idx="1845">
                  <c:v>18450</c:v>
                </c:pt>
                <c:pt idx="1846">
                  <c:v>18460</c:v>
                </c:pt>
                <c:pt idx="1847">
                  <c:v>18470</c:v>
                </c:pt>
                <c:pt idx="1848">
                  <c:v>18480</c:v>
                </c:pt>
                <c:pt idx="1849">
                  <c:v>18490</c:v>
                </c:pt>
                <c:pt idx="1850">
                  <c:v>18500</c:v>
                </c:pt>
                <c:pt idx="1851">
                  <c:v>18510</c:v>
                </c:pt>
                <c:pt idx="1852">
                  <c:v>18520</c:v>
                </c:pt>
                <c:pt idx="1853">
                  <c:v>18530</c:v>
                </c:pt>
                <c:pt idx="1854">
                  <c:v>18540</c:v>
                </c:pt>
                <c:pt idx="1855">
                  <c:v>18550</c:v>
                </c:pt>
                <c:pt idx="1856">
                  <c:v>18560</c:v>
                </c:pt>
                <c:pt idx="1857">
                  <c:v>18570</c:v>
                </c:pt>
                <c:pt idx="1858">
                  <c:v>18580</c:v>
                </c:pt>
                <c:pt idx="1859">
                  <c:v>18590</c:v>
                </c:pt>
                <c:pt idx="1860">
                  <c:v>18600</c:v>
                </c:pt>
                <c:pt idx="1861">
                  <c:v>18610</c:v>
                </c:pt>
                <c:pt idx="1862">
                  <c:v>18620</c:v>
                </c:pt>
                <c:pt idx="1863">
                  <c:v>18630</c:v>
                </c:pt>
                <c:pt idx="1864">
                  <c:v>18640</c:v>
                </c:pt>
                <c:pt idx="1865">
                  <c:v>18650</c:v>
                </c:pt>
                <c:pt idx="1866">
                  <c:v>18660</c:v>
                </c:pt>
                <c:pt idx="1867">
                  <c:v>18670</c:v>
                </c:pt>
                <c:pt idx="1868">
                  <c:v>18680</c:v>
                </c:pt>
                <c:pt idx="1869">
                  <c:v>18690</c:v>
                </c:pt>
                <c:pt idx="1870">
                  <c:v>18700</c:v>
                </c:pt>
                <c:pt idx="1871">
                  <c:v>18710</c:v>
                </c:pt>
                <c:pt idx="1872">
                  <c:v>18720</c:v>
                </c:pt>
                <c:pt idx="1873">
                  <c:v>18730</c:v>
                </c:pt>
                <c:pt idx="1874">
                  <c:v>18740</c:v>
                </c:pt>
                <c:pt idx="1875">
                  <c:v>18750</c:v>
                </c:pt>
                <c:pt idx="1876">
                  <c:v>18760</c:v>
                </c:pt>
                <c:pt idx="1877">
                  <c:v>18770</c:v>
                </c:pt>
                <c:pt idx="1878">
                  <c:v>18780</c:v>
                </c:pt>
                <c:pt idx="1879">
                  <c:v>18790</c:v>
                </c:pt>
                <c:pt idx="1880">
                  <c:v>18800</c:v>
                </c:pt>
                <c:pt idx="1881">
                  <c:v>18810</c:v>
                </c:pt>
                <c:pt idx="1882">
                  <c:v>18820</c:v>
                </c:pt>
                <c:pt idx="1883">
                  <c:v>18830</c:v>
                </c:pt>
                <c:pt idx="1884">
                  <c:v>18840</c:v>
                </c:pt>
                <c:pt idx="1885">
                  <c:v>18850</c:v>
                </c:pt>
                <c:pt idx="1886">
                  <c:v>18860</c:v>
                </c:pt>
                <c:pt idx="1887">
                  <c:v>18870</c:v>
                </c:pt>
                <c:pt idx="1888">
                  <c:v>18880</c:v>
                </c:pt>
                <c:pt idx="1889">
                  <c:v>18890</c:v>
                </c:pt>
                <c:pt idx="1890">
                  <c:v>18900</c:v>
                </c:pt>
                <c:pt idx="1891">
                  <c:v>18910</c:v>
                </c:pt>
                <c:pt idx="1892">
                  <c:v>18920</c:v>
                </c:pt>
                <c:pt idx="1893">
                  <c:v>18930</c:v>
                </c:pt>
                <c:pt idx="1894">
                  <c:v>18940</c:v>
                </c:pt>
                <c:pt idx="1895">
                  <c:v>18950</c:v>
                </c:pt>
                <c:pt idx="1896">
                  <c:v>18960</c:v>
                </c:pt>
                <c:pt idx="1897">
                  <c:v>18970</c:v>
                </c:pt>
                <c:pt idx="1898">
                  <c:v>18980</c:v>
                </c:pt>
                <c:pt idx="1899">
                  <c:v>18990</c:v>
                </c:pt>
                <c:pt idx="1900">
                  <c:v>19000</c:v>
                </c:pt>
                <c:pt idx="1901">
                  <c:v>19010</c:v>
                </c:pt>
                <c:pt idx="1902">
                  <c:v>19020</c:v>
                </c:pt>
                <c:pt idx="1903">
                  <c:v>19030</c:v>
                </c:pt>
                <c:pt idx="1904">
                  <c:v>19040</c:v>
                </c:pt>
                <c:pt idx="1905">
                  <c:v>19050</c:v>
                </c:pt>
                <c:pt idx="1906">
                  <c:v>19060</c:v>
                </c:pt>
                <c:pt idx="1907">
                  <c:v>19070</c:v>
                </c:pt>
                <c:pt idx="1908">
                  <c:v>19080</c:v>
                </c:pt>
                <c:pt idx="1909">
                  <c:v>19090</c:v>
                </c:pt>
                <c:pt idx="1910">
                  <c:v>19100</c:v>
                </c:pt>
                <c:pt idx="1911">
                  <c:v>19110</c:v>
                </c:pt>
                <c:pt idx="1912">
                  <c:v>19120</c:v>
                </c:pt>
                <c:pt idx="1913">
                  <c:v>19130</c:v>
                </c:pt>
                <c:pt idx="1914">
                  <c:v>19140</c:v>
                </c:pt>
                <c:pt idx="1915">
                  <c:v>19150</c:v>
                </c:pt>
                <c:pt idx="1916">
                  <c:v>19160</c:v>
                </c:pt>
                <c:pt idx="1917">
                  <c:v>19170</c:v>
                </c:pt>
                <c:pt idx="1918">
                  <c:v>19180</c:v>
                </c:pt>
                <c:pt idx="1919">
                  <c:v>19190</c:v>
                </c:pt>
                <c:pt idx="1920">
                  <c:v>19200</c:v>
                </c:pt>
                <c:pt idx="1921">
                  <c:v>19210</c:v>
                </c:pt>
                <c:pt idx="1922">
                  <c:v>19220</c:v>
                </c:pt>
                <c:pt idx="1923">
                  <c:v>19230</c:v>
                </c:pt>
                <c:pt idx="1924">
                  <c:v>19240</c:v>
                </c:pt>
                <c:pt idx="1925">
                  <c:v>19250</c:v>
                </c:pt>
                <c:pt idx="1926">
                  <c:v>19260</c:v>
                </c:pt>
                <c:pt idx="1927">
                  <c:v>19270</c:v>
                </c:pt>
                <c:pt idx="1928">
                  <c:v>19280</c:v>
                </c:pt>
                <c:pt idx="1929">
                  <c:v>19290</c:v>
                </c:pt>
                <c:pt idx="1930">
                  <c:v>19300</c:v>
                </c:pt>
                <c:pt idx="1931">
                  <c:v>19310</c:v>
                </c:pt>
                <c:pt idx="1932">
                  <c:v>19320</c:v>
                </c:pt>
                <c:pt idx="1933">
                  <c:v>19330</c:v>
                </c:pt>
                <c:pt idx="1934">
                  <c:v>19340</c:v>
                </c:pt>
                <c:pt idx="1935">
                  <c:v>19350</c:v>
                </c:pt>
                <c:pt idx="1936">
                  <c:v>19360</c:v>
                </c:pt>
                <c:pt idx="1937">
                  <c:v>19370</c:v>
                </c:pt>
                <c:pt idx="1938">
                  <c:v>19380</c:v>
                </c:pt>
                <c:pt idx="1939">
                  <c:v>19390</c:v>
                </c:pt>
                <c:pt idx="1940">
                  <c:v>19400</c:v>
                </c:pt>
                <c:pt idx="1941">
                  <c:v>19410</c:v>
                </c:pt>
                <c:pt idx="1942">
                  <c:v>19420</c:v>
                </c:pt>
                <c:pt idx="1943">
                  <c:v>19430</c:v>
                </c:pt>
                <c:pt idx="1944">
                  <c:v>19440</c:v>
                </c:pt>
                <c:pt idx="1945">
                  <c:v>19450</c:v>
                </c:pt>
                <c:pt idx="1946">
                  <c:v>19460</c:v>
                </c:pt>
                <c:pt idx="1947">
                  <c:v>19470</c:v>
                </c:pt>
                <c:pt idx="1948">
                  <c:v>19480</c:v>
                </c:pt>
                <c:pt idx="1949">
                  <c:v>19490</c:v>
                </c:pt>
                <c:pt idx="1950">
                  <c:v>19500</c:v>
                </c:pt>
                <c:pt idx="1951">
                  <c:v>19510</c:v>
                </c:pt>
                <c:pt idx="1952">
                  <c:v>19520</c:v>
                </c:pt>
                <c:pt idx="1953">
                  <c:v>19530</c:v>
                </c:pt>
                <c:pt idx="1954">
                  <c:v>19540</c:v>
                </c:pt>
                <c:pt idx="1955">
                  <c:v>19550</c:v>
                </c:pt>
                <c:pt idx="1956">
                  <c:v>19560</c:v>
                </c:pt>
                <c:pt idx="1957">
                  <c:v>19570</c:v>
                </c:pt>
                <c:pt idx="1958">
                  <c:v>19580</c:v>
                </c:pt>
                <c:pt idx="1959">
                  <c:v>19590</c:v>
                </c:pt>
                <c:pt idx="1960">
                  <c:v>19600</c:v>
                </c:pt>
                <c:pt idx="1961">
                  <c:v>19610</c:v>
                </c:pt>
                <c:pt idx="1962">
                  <c:v>19620</c:v>
                </c:pt>
                <c:pt idx="1963">
                  <c:v>19630</c:v>
                </c:pt>
                <c:pt idx="1964">
                  <c:v>19640</c:v>
                </c:pt>
                <c:pt idx="1965">
                  <c:v>19650</c:v>
                </c:pt>
                <c:pt idx="1966">
                  <c:v>19660</c:v>
                </c:pt>
                <c:pt idx="1967">
                  <c:v>19670</c:v>
                </c:pt>
                <c:pt idx="1968">
                  <c:v>19680</c:v>
                </c:pt>
                <c:pt idx="1969">
                  <c:v>19690</c:v>
                </c:pt>
                <c:pt idx="1970">
                  <c:v>19700</c:v>
                </c:pt>
                <c:pt idx="1971">
                  <c:v>19710</c:v>
                </c:pt>
                <c:pt idx="1972">
                  <c:v>19720</c:v>
                </c:pt>
                <c:pt idx="1973">
                  <c:v>19730</c:v>
                </c:pt>
                <c:pt idx="1974">
                  <c:v>19740</c:v>
                </c:pt>
                <c:pt idx="1975">
                  <c:v>19750</c:v>
                </c:pt>
                <c:pt idx="1976">
                  <c:v>19760</c:v>
                </c:pt>
                <c:pt idx="1977">
                  <c:v>19770</c:v>
                </c:pt>
                <c:pt idx="1978">
                  <c:v>19780</c:v>
                </c:pt>
                <c:pt idx="1979">
                  <c:v>19790</c:v>
                </c:pt>
                <c:pt idx="1980">
                  <c:v>19800</c:v>
                </c:pt>
                <c:pt idx="1981">
                  <c:v>19810</c:v>
                </c:pt>
                <c:pt idx="1982">
                  <c:v>19820</c:v>
                </c:pt>
                <c:pt idx="1983">
                  <c:v>19830</c:v>
                </c:pt>
                <c:pt idx="1984">
                  <c:v>19840</c:v>
                </c:pt>
                <c:pt idx="1985">
                  <c:v>19850</c:v>
                </c:pt>
                <c:pt idx="1986">
                  <c:v>19860</c:v>
                </c:pt>
                <c:pt idx="1987">
                  <c:v>19870</c:v>
                </c:pt>
                <c:pt idx="1988">
                  <c:v>19880</c:v>
                </c:pt>
                <c:pt idx="1989">
                  <c:v>19890</c:v>
                </c:pt>
                <c:pt idx="1990">
                  <c:v>19900</c:v>
                </c:pt>
                <c:pt idx="1991">
                  <c:v>19910</c:v>
                </c:pt>
                <c:pt idx="1992">
                  <c:v>19920</c:v>
                </c:pt>
                <c:pt idx="1993">
                  <c:v>19930</c:v>
                </c:pt>
                <c:pt idx="1994">
                  <c:v>19940</c:v>
                </c:pt>
                <c:pt idx="1995">
                  <c:v>19950</c:v>
                </c:pt>
                <c:pt idx="1996">
                  <c:v>19960</c:v>
                </c:pt>
                <c:pt idx="1997">
                  <c:v>19970</c:v>
                </c:pt>
                <c:pt idx="1998">
                  <c:v>19980</c:v>
                </c:pt>
                <c:pt idx="1999">
                  <c:v>19990</c:v>
                </c:pt>
                <c:pt idx="2000">
                  <c:v>20000</c:v>
                </c:pt>
                <c:pt idx="2001">
                  <c:v>20010</c:v>
                </c:pt>
                <c:pt idx="2002">
                  <c:v>20020</c:v>
                </c:pt>
                <c:pt idx="2003">
                  <c:v>20030</c:v>
                </c:pt>
                <c:pt idx="2004">
                  <c:v>20040</c:v>
                </c:pt>
                <c:pt idx="2005">
                  <c:v>20050</c:v>
                </c:pt>
                <c:pt idx="2006">
                  <c:v>20060</c:v>
                </c:pt>
                <c:pt idx="2007">
                  <c:v>20070</c:v>
                </c:pt>
                <c:pt idx="2008">
                  <c:v>20080</c:v>
                </c:pt>
                <c:pt idx="2009">
                  <c:v>20090</c:v>
                </c:pt>
                <c:pt idx="2010">
                  <c:v>20100</c:v>
                </c:pt>
                <c:pt idx="2011">
                  <c:v>20110</c:v>
                </c:pt>
                <c:pt idx="2012">
                  <c:v>20120</c:v>
                </c:pt>
                <c:pt idx="2013">
                  <c:v>20130</c:v>
                </c:pt>
                <c:pt idx="2014">
                  <c:v>20140</c:v>
                </c:pt>
                <c:pt idx="2015">
                  <c:v>20150</c:v>
                </c:pt>
                <c:pt idx="2016">
                  <c:v>20160</c:v>
                </c:pt>
                <c:pt idx="2017">
                  <c:v>20170</c:v>
                </c:pt>
                <c:pt idx="2018">
                  <c:v>20180</c:v>
                </c:pt>
                <c:pt idx="2019">
                  <c:v>20190</c:v>
                </c:pt>
                <c:pt idx="2020">
                  <c:v>20200</c:v>
                </c:pt>
                <c:pt idx="2021">
                  <c:v>20210</c:v>
                </c:pt>
                <c:pt idx="2022">
                  <c:v>20220</c:v>
                </c:pt>
                <c:pt idx="2023">
                  <c:v>20230</c:v>
                </c:pt>
                <c:pt idx="2024">
                  <c:v>20240</c:v>
                </c:pt>
                <c:pt idx="2025">
                  <c:v>20250</c:v>
                </c:pt>
                <c:pt idx="2026">
                  <c:v>20260</c:v>
                </c:pt>
                <c:pt idx="2027">
                  <c:v>20270</c:v>
                </c:pt>
                <c:pt idx="2028">
                  <c:v>20280</c:v>
                </c:pt>
                <c:pt idx="2029">
                  <c:v>20290</c:v>
                </c:pt>
                <c:pt idx="2030">
                  <c:v>20300</c:v>
                </c:pt>
                <c:pt idx="2031">
                  <c:v>20310</c:v>
                </c:pt>
                <c:pt idx="2032">
                  <c:v>20320</c:v>
                </c:pt>
                <c:pt idx="2033">
                  <c:v>20330</c:v>
                </c:pt>
                <c:pt idx="2034">
                  <c:v>20340</c:v>
                </c:pt>
                <c:pt idx="2035">
                  <c:v>20350</c:v>
                </c:pt>
                <c:pt idx="2036">
                  <c:v>20360</c:v>
                </c:pt>
                <c:pt idx="2037">
                  <c:v>20370</c:v>
                </c:pt>
                <c:pt idx="2038">
                  <c:v>20380</c:v>
                </c:pt>
                <c:pt idx="2039">
                  <c:v>20390</c:v>
                </c:pt>
                <c:pt idx="2040">
                  <c:v>20400</c:v>
                </c:pt>
                <c:pt idx="2041">
                  <c:v>20410</c:v>
                </c:pt>
                <c:pt idx="2042">
                  <c:v>20420</c:v>
                </c:pt>
                <c:pt idx="2043">
                  <c:v>20430</c:v>
                </c:pt>
                <c:pt idx="2044">
                  <c:v>20440</c:v>
                </c:pt>
                <c:pt idx="2045">
                  <c:v>20450</c:v>
                </c:pt>
                <c:pt idx="2046">
                  <c:v>20460</c:v>
                </c:pt>
                <c:pt idx="2047">
                  <c:v>20470</c:v>
                </c:pt>
                <c:pt idx="2048">
                  <c:v>20480</c:v>
                </c:pt>
                <c:pt idx="2049">
                  <c:v>20490</c:v>
                </c:pt>
                <c:pt idx="2050">
                  <c:v>20500</c:v>
                </c:pt>
                <c:pt idx="2051">
                  <c:v>20510</c:v>
                </c:pt>
                <c:pt idx="2052">
                  <c:v>20520</c:v>
                </c:pt>
                <c:pt idx="2053">
                  <c:v>20530</c:v>
                </c:pt>
                <c:pt idx="2054">
                  <c:v>20540</c:v>
                </c:pt>
                <c:pt idx="2055">
                  <c:v>20550</c:v>
                </c:pt>
                <c:pt idx="2056">
                  <c:v>20560</c:v>
                </c:pt>
                <c:pt idx="2057">
                  <c:v>20570</c:v>
                </c:pt>
                <c:pt idx="2058">
                  <c:v>20580</c:v>
                </c:pt>
                <c:pt idx="2059">
                  <c:v>20590</c:v>
                </c:pt>
                <c:pt idx="2060">
                  <c:v>20600</c:v>
                </c:pt>
                <c:pt idx="2061">
                  <c:v>20610</c:v>
                </c:pt>
                <c:pt idx="2062">
                  <c:v>20620</c:v>
                </c:pt>
                <c:pt idx="2063">
                  <c:v>20630</c:v>
                </c:pt>
                <c:pt idx="2064">
                  <c:v>20640</c:v>
                </c:pt>
                <c:pt idx="2065">
                  <c:v>20650</c:v>
                </c:pt>
                <c:pt idx="2066">
                  <c:v>20660</c:v>
                </c:pt>
                <c:pt idx="2067">
                  <c:v>20670</c:v>
                </c:pt>
                <c:pt idx="2068">
                  <c:v>20680</c:v>
                </c:pt>
                <c:pt idx="2069">
                  <c:v>20690</c:v>
                </c:pt>
                <c:pt idx="2070">
                  <c:v>20700</c:v>
                </c:pt>
                <c:pt idx="2071">
                  <c:v>20710</c:v>
                </c:pt>
                <c:pt idx="2072">
                  <c:v>20720</c:v>
                </c:pt>
                <c:pt idx="2073">
                  <c:v>20730</c:v>
                </c:pt>
                <c:pt idx="2074">
                  <c:v>20740</c:v>
                </c:pt>
                <c:pt idx="2075">
                  <c:v>20750</c:v>
                </c:pt>
                <c:pt idx="2076">
                  <c:v>20760</c:v>
                </c:pt>
                <c:pt idx="2077">
                  <c:v>20770</c:v>
                </c:pt>
                <c:pt idx="2078">
                  <c:v>20780</c:v>
                </c:pt>
                <c:pt idx="2079">
                  <c:v>20790</c:v>
                </c:pt>
                <c:pt idx="2080">
                  <c:v>20800</c:v>
                </c:pt>
                <c:pt idx="2081">
                  <c:v>20810</c:v>
                </c:pt>
                <c:pt idx="2082">
                  <c:v>20820</c:v>
                </c:pt>
                <c:pt idx="2083">
                  <c:v>20830</c:v>
                </c:pt>
                <c:pt idx="2084">
                  <c:v>20840</c:v>
                </c:pt>
                <c:pt idx="2085">
                  <c:v>20850</c:v>
                </c:pt>
                <c:pt idx="2086">
                  <c:v>20860</c:v>
                </c:pt>
                <c:pt idx="2087">
                  <c:v>20870</c:v>
                </c:pt>
                <c:pt idx="2088">
                  <c:v>20880</c:v>
                </c:pt>
                <c:pt idx="2089">
                  <c:v>20890</c:v>
                </c:pt>
                <c:pt idx="2090">
                  <c:v>20900</c:v>
                </c:pt>
                <c:pt idx="2091">
                  <c:v>20910</c:v>
                </c:pt>
                <c:pt idx="2092">
                  <c:v>20920</c:v>
                </c:pt>
                <c:pt idx="2093">
                  <c:v>20930</c:v>
                </c:pt>
                <c:pt idx="2094">
                  <c:v>20940</c:v>
                </c:pt>
                <c:pt idx="2095">
                  <c:v>20950</c:v>
                </c:pt>
                <c:pt idx="2096">
                  <c:v>20960</c:v>
                </c:pt>
                <c:pt idx="2097">
                  <c:v>20970</c:v>
                </c:pt>
                <c:pt idx="2098">
                  <c:v>20980</c:v>
                </c:pt>
                <c:pt idx="2099">
                  <c:v>20990</c:v>
                </c:pt>
                <c:pt idx="2100">
                  <c:v>21000</c:v>
                </c:pt>
                <c:pt idx="2101">
                  <c:v>21010</c:v>
                </c:pt>
                <c:pt idx="2102">
                  <c:v>21020</c:v>
                </c:pt>
                <c:pt idx="2103">
                  <c:v>21030</c:v>
                </c:pt>
                <c:pt idx="2104">
                  <c:v>21040</c:v>
                </c:pt>
                <c:pt idx="2105">
                  <c:v>21050</c:v>
                </c:pt>
                <c:pt idx="2106">
                  <c:v>21060</c:v>
                </c:pt>
                <c:pt idx="2107">
                  <c:v>21070</c:v>
                </c:pt>
                <c:pt idx="2108">
                  <c:v>21080</c:v>
                </c:pt>
                <c:pt idx="2109">
                  <c:v>21090</c:v>
                </c:pt>
                <c:pt idx="2110">
                  <c:v>21100</c:v>
                </c:pt>
                <c:pt idx="2111">
                  <c:v>21110</c:v>
                </c:pt>
                <c:pt idx="2112">
                  <c:v>21120</c:v>
                </c:pt>
                <c:pt idx="2113">
                  <c:v>21130</c:v>
                </c:pt>
                <c:pt idx="2114">
                  <c:v>21140</c:v>
                </c:pt>
                <c:pt idx="2115">
                  <c:v>21150</c:v>
                </c:pt>
                <c:pt idx="2116">
                  <c:v>21160</c:v>
                </c:pt>
                <c:pt idx="2117">
                  <c:v>21170</c:v>
                </c:pt>
                <c:pt idx="2118">
                  <c:v>21180</c:v>
                </c:pt>
                <c:pt idx="2119">
                  <c:v>21190</c:v>
                </c:pt>
                <c:pt idx="2120">
                  <c:v>21200</c:v>
                </c:pt>
                <c:pt idx="2121">
                  <c:v>21210</c:v>
                </c:pt>
                <c:pt idx="2122">
                  <c:v>21220</c:v>
                </c:pt>
                <c:pt idx="2123">
                  <c:v>21230</c:v>
                </c:pt>
                <c:pt idx="2124">
                  <c:v>21240</c:v>
                </c:pt>
                <c:pt idx="2125">
                  <c:v>21250</c:v>
                </c:pt>
                <c:pt idx="2126">
                  <c:v>21260</c:v>
                </c:pt>
                <c:pt idx="2127">
                  <c:v>21270</c:v>
                </c:pt>
                <c:pt idx="2128">
                  <c:v>21280</c:v>
                </c:pt>
                <c:pt idx="2129">
                  <c:v>21290</c:v>
                </c:pt>
                <c:pt idx="2130">
                  <c:v>21300</c:v>
                </c:pt>
                <c:pt idx="2131">
                  <c:v>21310</c:v>
                </c:pt>
                <c:pt idx="2132">
                  <c:v>21320</c:v>
                </c:pt>
                <c:pt idx="2133">
                  <c:v>21330</c:v>
                </c:pt>
                <c:pt idx="2134">
                  <c:v>21340</c:v>
                </c:pt>
                <c:pt idx="2135">
                  <c:v>21350</c:v>
                </c:pt>
                <c:pt idx="2136">
                  <c:v>21360</c:v>
                </c:pt>
                <c:pt idx="2137">
                  <c:v>21370</c:v>
                </c:pt>
                <c:pt idx="2138">
                  <c:v>21380</c:v>
                </c:pt>
                <c:pt idx="2139">
                  <c:v>21390</c:v>
                </c:pt>
                <c:pt idx="2140">
                  <c:v>21400</c:v>
                </c:pt>
                <c:pt idx="2141">
                  <c:v>21410</c:v>
                </c:pt>
                <c:pt idx="2142">
                  <c:v>21420</c:v>
                </c:pt>
                <c:pt idx="2143">
                  <c:v>21430</c:v>
                </c:pt>
                <c:pt idx="2144">
                  <c:v>21440</c:v>
                </c:pt>
                <c:pt idx="2145">
                  <c:v>21450</c:v>
                </c:pt>
                <c:pt idx="2146">
                  <c:v>21460</c:v>
                </c:pt>
                <c:pt idx="2147">
                  <c:v>21470</c:v>
                </c:pt>
                <c:pt idx="2148">
                  <c:v>21480</c:v>
                </c:pt>
                <c:pt idx="2149">
                  <c:v>21490</c:v>
                </c:pt>
                <c:pt idx="2150">
                  <c:v>21500</c:v>
                </c:pt>
                <c:pt idx="2151">
                  <c:v>21510</c:v>
                </c:pt>
                <c:pt idx="2152">
                  <c:v>21520</c:v>
                </c:pt>
                <c:pt idx="2153">
                  <c:v>21530</c:v>
                </c:pt>
                <c:pt idx="2154">
                  <c:v>21540</c:v>
                </c:pt>
                <c:pt idx="2155">
                  <c:v>21550</c:v>
                </c:pt>
                <c:pt idx="2156">
                  <c:v>21560</c:v>
                </c:pt>
                <c:pt idx="2157">
                  <c:v>21570</c:v>
                </c:pt>
                <c:pt idx="2158">
                  <c:v>21580</c:v>
                </c:pt>
                <c:pt idx="2159">
                  <c:v>21590</c:v>
                </c:pt>
                <c:pt idx="2160">
                  <c:v>21600</c:v>
                </c:pt>
                <c:pt idx="2161">
                  <c:v>21610</c:v>
                </c:pt>
                <c:pt idx="2162">
                  <c:v>21620</c:v>
                </c:pt>
                <c:pt idx="2163">
                  <c:v>21630</c:v>
                </c:pt>
                <c:pt idx="2164">
                  <c:v>21640</c:v>
                </c:pt>
                <c:pt idx="2165">
                  <c:v>21650</c:v>
                </c:pt>
                <c:pt idx="2166">
                  <c:v>21660</c:v>
                </c:pt>
                <c:pt idx="2167">
                  <c:v>21670</c:v>
                </c:pt>
                <c:pt idx="2168">
                  <c:v>21680</c:v>
                </c:pt>
                <c:pt idx="2169">
                  <c:v>21690</c:v>
                </c:pt>
                <c:pt idx="2170">
                  <c:v>21700</c:v>
                </c:pt>
                <c:pt idx="2171">
                  <c:v>21710</c:v>
                </c:pt>
                <c:pt idx="2172">
                  <c:v>21720</c:v>
                </c:pt>
                <c:pt idx="2173">
                  <c:v>21730</c:v>
                </c:pt>
                <c:pt idx="2174">
                  <c:v>21740</c:v>
                </c:pt>
                <c:pt idx="2175">
                  <c:v>21750</c:v>
                </c:pt>
                <c:pt idx="2176">
                  <c:v>21760</c:v>
                </c:pt>
                <c:pt idx="2177">
                  <c:v>21770</c:v>
                </c:pt>
                <c:pt idx="2178">
                  <c:v>21780</c:v>
                </c:pt>
                <c:pt idx="2179">
                  <c:v>21790</c:v>
                </c:pt>
                <c:pt idx="2180">
                  <c:v>21800</c:v>
                </c:pt>
                <c:pt idx="2181">
                  <c:v>21810</c:v>
                </c:pt>
                <c:pt idx="2182">
                  <c:v>21820</c:v>
                </c:pt>
                <c:pt idx="2183">
                  <c:v>21830</c:v>
                </c:pt>
                <c:pt idx="2184">
                  <c:v>21840</c:v>
                </c:pt>
                <c:pt idx="2185">
                  <c:v>21850</c:v>
                </c:pt>
                <c:pt idx="2186">
                  <c:v>21860</c:v>
                </c:pt>
                <c:pt idx="2187">
                  <c:v>21870</c:v>
                </c:pt>
                <c:pt idx="2188">
                  <c:v>21880</c:v>
                </c:pt>
                <c:pt idx="2189">
                  <c:v>21890</c:v>
                </c:pt>
                <c:pt idx="2190">
                  <c:v>21900</c:v>
                </c:pt>
                <c:pt idx="2191">
                  <c:v>21910</c:v>
                </c:pt>
                <c:pt idx="2192">
                  <c:v>21920</c:v>
                </c:pt>
                <c:pt idx="2193">
                  <c:v>21930</c:v>
                </c:pt>
                <c:pt idx="2194">
                  <c:v>21940</c:v>
                </c:pt>
                <c:pt idx="2195">
                  <c:v>21950</c:v>
                </c:pt>
                <c:pt idx="2196">
                  <c:v>21960</c:v>
                </c:pt>
                <c:pt idx="2197">
                  <c:v>21970</c:v>
                </c:pt>
                <c:pt idx="2198">
                  <c:v>21980</c:v>
                </c:pt>
                <c:pt idx="2199">
                  <c:v>21990</c:v>
                </c:pt>
                <c:pt idx="2200">
                  <c:v>22000</c:v>
                </c:pt>
                <c:pt idx="2201">
                  <c:v>22010</c:v>
                </c:pt>
                <c:pt idx="2202">
                  <c:v>22020</c:v>
                </c:pt>
                <c:pt idx="2203">
                  <c:v>22030</c:v>
                </c:pt>
                <c:pt idx="2204">
                  <c:v>22040</c:v>
                </c:pt>
                <c:pt idx="2205">
                  <c:v>22050</c:v>
                </c:pt>
                <c:pt idx="2206">
                  <c:v>22060</c:v>
                </c:pt>
                <c:pt idx="2207">
                  <c:v>22070</c:v>
                </c:pt>
                <c:pt idx="2208">
                  <c:v>22080</c:v>
                </c:pt>
                <c:pt idx="2209">
                  <c:v>22090</c:v>
                </c:pt>
                <c:pt idx="2210">
                  <c:v>22100</c:v>
                </c:pt>
                <c:pt idx="2211">
                  <c:v>22110</c:v>
                </c:pt>
                <c:pt idx="2212">
                  <c:v>22120</c:v>
                </c:pt>
                <c:pt idx="2213">
                  <c:v>22130</c:v>
                </c:pt>
                <c:pt idx="2214">
                  <c:v>22140</c:v>
                </c:pt>
                <c:pt idx="2215">
                  <c:v>22150</c:v>
                </c:pt>
                <c:pt idx="2216">
                  <c:v>22160</c:v>
                </c:pt>
                <c:pt idx="2217">
                  <c:v>22170</c:v>
                </c:pt>
                <c:pt idx="2218">
                  <c:v>22180</c:v>
                </c:pt>
                <c:pt idx="2219">
                  <c:v>22190</c:v>
                </c:pt>
                <c:pt idx="2220">
                  <c:v>22200</c:v>
                </c:pt>
                <c:pt idx="2221">
                  <c:v>22210</c:v>
                </c:pt>
                <c:pt idx="2222">
                  <c:v>22220</c:v>
                </c:pt>
                <c:pt idx="2223">
                  <c:v>22230</c:v>
                </c:pt>
                <c:pt idx="2224">
                  <c:v>22240</c:v>
                </c:pt>
                <c:pt idx="2225">
                  <c:v>22250</c:v>
                </c:pt>
                <c:pt idx="2226">
                  <c:v>22260</c:v>
                </c:pt>
                <c:pt idx="2227">
                  <c:v>22270</c:v>
                </c:pt>
                <c:pt idx="2228">
                  <c:v>22280</c:v>
                </c:pt>
                <c:pt idx="2229">
                  <c:v>22290</c:v>
                </c:pt>
                <c:pt idx="2230">
                  <c:v>22300</c:v>
                </c:pt>
                <c:pt idx="2231">
                  <c:v>22310</c:v>
                </c:pt>
                <c:pt idx="2232">
                  <c:v>22320</c:v>
                </c:pt>
                <c:pt idx="2233">
                  <c:v>22330</c:v>
                </c:pt>
                <c:pt idx="2234">
                  <c:v>22340</c:v>
                </c:pt>
                <c:pt idx="2235">
                  <c:v>22350</c:v>
                </c:pt>
                <c:pt idx="2236">
                  <c:v>22360</c:v>
                </c:pt>
                <c:pt idx="2237">
                  <c:v>22370</c:v>
                </c:pt>
                <c:pt idx="2238">
                  <c:v>22380</c:v>
                </c:pt>
                <c:pt idx="2239">
                  <c:v>22390</c:v>
                </c:pt>
                <c:pt idx="2240">
                  <c:v>22400</c:v>
                </c:pt>
                <c:pt idx="2241">
                  <c:v>22410</c:v>
                </c:pt>
                <c:pt idx="2242">
                  <c:v>22420</c:v>
                </c:pt>
                <c:pt idx="2243">
                  <c:v>22430</c:v>
                </c:pt>
                <c:pt idx="2244">
                  <c:v>22440</c:v>
                </c:pt>
                <c:pt idx="2245">
                  <c:v>22450</c:v>
                </c:pt>
                <c:pt idx="2246">
                  <c:v>22460</c:v>
                </c:pt>
                <c:pt idx="2247">
                  <c:v>22470</c:v>
                </c:pt>
                <c:pt idx="2248">
                  <c:v>22480</c:v>
                </c:pt>
                <c:pt idx="2249">
                  <c:v>22490</c:v>
                </c:pt>
                <c:pt idx="2250">
                  <c:v>22500</c:v>
                </c:pt>
                <c:pt idx="2251">
                  <c:v>22510</c:v>
                </c:pt>
                <c:pt idx="2252">
                  <c:v>22520</c:v>
                </c:pt>
                <c:pt idx="2253">
                  <c:v>22530</c:v>
                </c:pt>
                <c:pt idx="2254">
                  <c:v>22540</c:v>
                </c:pt>
                <c:pt idx="2255">
                  <c:v>22550</c:v>
                </c:pt>
                <c:pt idx="2256">
                  <c:v>22560</c:v>
                </c:pt>
                <c:pt idx="2257">
                  <c:v>22570</c:v>
                </c:pt>
                <c:pt idx="2258">
                  <c:v>22580</c:v>
                </c:pt>
                <c:pt idx="2259">
                  <c:v>22590</c:v>
                </c:pt>
                <c:pt idx="2260">
                  <c:v>22600</c:v>
                </c:pt>
                <c:pt idx="2261">
                  <c:v>22610</c:v>
                </c:pt>
                <c:pt idx="2262">
                  <c:v>22620</c:v>
                </c:pt>
                <c:pt idx="2263">
                  <c:v>22630</c:v>
                </c:pt>
                <c:pt idx="2264">
                  <c:v>22640</c:v>
                </c:pt>
                <c:pt idx="2265">
                  <c:v>22650</c:v>
                </c:pt>
                <c:pt idx="2266">
                  <c:v>22660</c:v>
                </c:pt>
                <c:pt idx="2267">
                  <c:v>22670</c:v>
                </c:pt>
                <c:pt idx="2268">
                  <c:v>22680</c:v>
                </c:pt>
                <c:pt idx="2269">
                  <c:v>22690</c:v>
                </c:pt>
                <c:pt idx="2270">
                  <c:v>22700</c:v>
                </c:pt>
                <c:pt idx="2271">
                  <c:v>22710</c:v>
                </c:pt>
                <c:pt idx="2272">
                  <c:v>22720</c:v>
                </c:pt>
                <c:pt idx="2273">
                  <c:v>22730</c:v>
                </c:pt>
                <c:pt idx="2274">
                  <c:v>22740</c:v>
                </c:pt>
                <c:pt idx="2275">
                  <c:v>22750</c:v>
                </c:pt>
                <c:pt idx="2276">
                  <c:v>22760</c:v>
                </c:pt>
                <c:pt idx="2277">
                  <c:v>22770</c:v>
                </c:pt>
                <c:pt idx="2278">
                  <c:v>22780</c:v>
                </c:pt>
                <c:pt idx="2279">
                  <c:v>22790</c:v>
                </c:pt>
                <c:pt idx="2280">
                  <c:v>22800</c:v>
                </c:pt>
                <c:pt idx="2281">
                  <c:v>22810</c:v>
                </c:pt>
                <c:pt idx="2282">
                  <c:v>22820</c:v>
                </c:pt>
                <c:pt idx="2283">
                  <c:v>22830</c:v>
                </c:pt>
                <c:pt idx="2284">
                  <c:v>22840</c:v>
                </c:pt>
                <c:pt idx="2285">
                  <c:v>22850</c:v>
                </c:pt>
                <c:pt idx="2286">
                  <c:v>22860</c:v>
                </c:pt>
                <c:pt idx="2287">
                  <c:v>22870</c:v>
                </c:pt>
                <c:pt idx="2288">
                  <c:v>22880</c:v>
                </c:pt>
                <c:pt idx="2289">
                  <c:v>22890</c:v>
                </c:pt>
                <c:pt idx="2290">
                  <c:v>22900</c:v>
                </c:pt>
                <c:pt idx="2291">
                  <c:v>22910</c:v>
                </c:pt>
                <c:pt idx="2292">
                  <c:v>22920</c:v>
                </c:pt>
                <c:pt idx="2293">
                  <c:v>22930</c:v>
                </c:pt>
                <c:pt idx="2294">
                  <c:v>22940</c:v>
                </c:pt>
                <c:pt idx="2295">
                  <c:v>22950</c:v>
                </c:pt>
                <c:pt idx="2296">
                  <c:v>22960</c:v>
                </c:pt>
                <c:pt idx="2297">
                  <c:v>22970</c:v>
                </c:pt>
                <c:pt idx="2298">
                  <c:v>22980</c:v>
                </c:pt>
                <c:pt idx="2299">
                  <c:v>22990</c:v>
                </c:pt>
                <c:pt idx="2300">
                  <c:v>23000</c:v>
                </c:pt>
                <c:pt idx="2301">
                  <c:v>23010</c:v>
                </c:pt>
                <c:pt idx="2302">
                  <c:v>23020</c:v>
                </c:pt>
                <c:pt idx="2303">
                  <c:v>23030</c:v>
                </c:pt>
                <c:pt idx="2304">
                  <c:v>23040</c:v>
                </c:pt>
                <c:pt idx="2305">
                  <c:v>23050</c:v>
                </c:pt>
                <c:pt idx="2306">
                  <c:v>23060</c:v>
                </c:pt>
                <c:pt idx="2307">
                  <c:v>23070</c:v>
                </c:pt>
                <c:pt idx="2308">
                  <c:v>23080</c:v>
                </c:pt>
                <c:pt idx="2309">
                  <c:v>23090</c:v>
                </c:pt>
                <c:pt idx="2310">
                  <c:v>23100</c:v>
                </c:pt>
                <c:pt idx="2311">
                  <c:v>23110</c:v>
                </c:pt>
                <c:pt idx="2312">
                  <c:v>23120</c:v>
                </c:pt>
                <c:pt idx="2313">
                  <c:v>23130</c:v>
                </c:pt>
                <c:pt idx="2314">
                  <c:v>23140</c:v>
                </c:pt>
                <c:pt idx="2315">
                  <c:v>23150</c:v>
                </c:pt>
                <c:pt idx="2316">
                  <c:v>23160</c:v>
                </c:pt>
                <c:pt idx="2317">
                  <c:v>23170</c:v>
                </c:pt>
                <c:pt idx="2318">
                  <c:v>23180</c:v>
                </c:pt>
                <c:pt idx="2319">
                  <c:v>23190</c:v>
                </c:pt>
                <c:pt idx="2320">
                  <c:v>23200</c:v>
                </c:pt>
                <c:pt idx="2321">
                  <c:v>23210</c:v>
                </c:pt>
                <c:pt idx="2322">
                  <c:v>23220</c:v>
                </c:pt>
                <c:pt idx="2323">
                  <c:v>23230</c:v>
                </c:pt>
                <c:pt idx="2324">
                  <c:v>23240</c:v>
                </c:pt>
                <c:pt idx="2325">
                  <c:v>23250</c:v>
                </c:pt>
                <c:pt idx="2326">
                  <c:v>23260</c:v>
                </c:pt>
                <c:pt idx="2327">
                  <c:v>23270</c:v>
                </c:pt>
                <c:pt idx="2328">
                  <c:v>23280</c:v>
                </c:pt>
                <c:pt idx="2329">
                  <c:v>23290</c:v>
                </c:pt>
                <c:pt idx="2330">
                  <c:v>23300</c:v>
                </c:pt>
                <c:pt idx="2331">
                  <c:v>23310</c:v>
                </c:pt>
                <c:pt idx="2332">
                  <c:v>23320</c:v>
                </c:pt>
                <c:pt idx="2333">
                  <c:v>23330</c:v>
                </c:pt>
                <c:pt idx="2334">
                  <c:v>23340</c:v>
                </c:pt>
                <c:pt idx="2335">
                  <c:v>23350</c:v>
                </c:pt>
                <c:pt idx="2336">
                  <c:v>23360</c:v>
                </c:pt>
                <c:pt idx="2337">
                  <c:v>23370</c:v>
                </c:pt>
                <c:pt idx="2338">
                  <c:v>23380</c:v>
                </c:pt>
                <c:pt idx="2339">
                  <c:v>23390</c:v>
                </c:pt>
                <c:pt idx="2340">
                  <c:v>23400</c:v>
                </c:pt>
                <c:pt idx="2341">
                  <c:v>23410</c:v>
                </c:pt>
                <c:pt idx="2342">
                  <c:v>23420</c:v>
                </c:pt>
                <c:pt idx="2343">
                  <c:v>23430</c:v>
                </c:pt>
                <c:pt idx="2344">
                  <c:v>23440</c:v>
                </c:pt>
                <c:pt idx="2345">
                  <c:v>23450</c:v>
                </c:pt>
                <c:pt idx="2346">
                  <c:v>23460</c:v>
                </c:pt>
                <c:pt idx="2347">
                  <c:v>23470</c:v>
                </c:pt>
                <c:pt idx="2348">
                  <c:v>23480</c:v>
                </c:pt>
                <c:pt idx="2349">
                  <c:v>23490</c:v>
                </c:pt>
                <c:pt idx="2350">
                  <c:v>23500</c:v>
                </c:pt>
                <c:pt idx="2351">
                  <c:v>23510</c:v>
                </c:pt>
                <c:pt idx="2352">
                  <c:v>23520</c:v>
                </c:pt>
                <c:pt idx="2353">
                  <c:v>23530</c:v>
                </c:pt>
                <c:pt idx="2354">
                  <c:v>23540</c:v>
                </c:pt>
                <c:pt idx="2355">
                  <c:v>23550</c:v>
                </c:pt>
                <c:pt idx="2356">
                  <c:v>23560</c:v>
                </c:pt>
                <c:pt idx="2357">
                  <c:v>23570</c:v>
                </c:pt>
                <c:pt idx="2358">
                  <c:v>23580</c:v>
                </c:pt>
                <c:pt idx="2359">
                  <c:v>23590</c:v>
                </c:pt>
                <c:pt idx="2360">
                  <c:v>23600</c:v>
                </c:pt>
                <c:pt idx="2361">
                  <c:v>23610</c:v>
                </c:pt>
                <c:pt idx="2362">
                  <c:v>23620</c:v>
                </c:pt>
                <c:pt idx="2363">
                  <c:v>23630</c:v>
                </c:pt>
                <c:pt idx="2364">
                  <c:v>23640</c:v>
                </c:pt>
                <c:pt idx="2365">
                  <c:v>23650</c:v>
                </c:pt>
                <c:pt idx="2366">
                  <c:v>23660</c:v>
                </c:pt>
                <c:pt idx="2367">
                  <c:v>23670</c:v>
                </c:pt>
                <c:pt idx="2368">
                  <c:v>23680</c:v>
                </c:pt>
                <c:pt idx="2369">
                  <c:v>23690</c:v>
                </c:pt>
                <c:pt idx="2370">
                  <c:v>23700</c:v>
                </c:pt>
                <c:pt idx="2371">
                  <c:v>23710</c:v>
                </c:pt>
                <c:pt idx="2372">
                  <c:v>23720</c:v>
                </c:pt>
                <c:pt idx="2373">
                  <c:v>23730</c:v>
                </c:pt>
                <c:pt idx="2374">
                  <c:v>23740</c:v>
                </c:pt>
                <c:pt idx="2375">
                  <c:v>23750</c:v>
                </c:pt>
                <c:pt idx="2376">
                  <c:v>23760</c:v>
                </c:pt>
                <c:pt idx="2377">
                  <c:v>23770</c:v>
                </c:pt>
                <c:pt idx="2378">
                  <c:v>23780</c:v>
                </c:pt>
                <c:pt idx="2379">
                  <c:v>23790</c:v>
                </c:pt>
                <c:pt idx="2380">
                  <c:v>23800</c:v>
                </c:pt>
                <c:pt idx="2381">
                  <c:v>23810</c:v>
                </c:pt>
                <c:pt idx="2382">
                  <c:v>23820</c:v>
                </c:pt>
                <c:pt idx="2383">
                  <c:v>23830</c:v>
                </c:pt>
                <c:pt idx="2384">
                  <c:v>23840</c:v>
                </c:pt>
                <c:pt idx="2385">
                  <c:v>23850</c:v>
                </c:pt>
                <c:pt idx="2386">
                  <c:v>23860</c:v>
                </c:pt>
                <c:pt idx="2387">
                  <c:v>23870</c:v>
                </c:pt>
                <c:pt idx="2388">
                  <c:v>23880</c:v>
                </c:pt>
                <c:pt idx="2389">
                  <c:v>23890</c:v>
                </c:pt>
                <c:pt idx="2390">
                  <c:v>23900</c:v>
                </c:pt>
                <c:pt idx="2391">
                  <c:v>23910</c:v>
                </c:pt>
                <c:pt idx="2392">
                  <c:v>23920</c:v>
                </c:pt>
                <c:pt idx="2393">
                  <c:v>23930</c:v>
                </c:pt>
                <c:pt idx="2394">
                  <c:v>23940</c:v>
                </c:pt>
                <c:pt idx="2395">
                  <c:v>23950</c:v>
                </c:pt>
                <c:pt idx="2396">
                  <c:v>23960</c:v>
                </c:pt>
                <c:pt idx="2397">
                  <c:v>23970</c:v>
                </c:pt>
                <c:pt idx="2398">
                  <c:v>23980</c:v>
                </c:pt>
                <c:pt idx="2399">
                  <c:v>23990</c:v>
                </c:pt>
                <c:pt idx="2400">
                  <c:v>24000</c:v>
                </c:pt>
                <c:pt idx="2401">
                  <c:v>24010</c:v>
                </c:pt>
                <c:pt idx="2402">
                  <c:v>24020</c:v>
                </c:pt>
                <c:pt idx="2403">
                  <c:v>24030</c:v>
                </c:pt>
                <c:pt idx="2404">
                  <c:v>24040</c:v>
                </c:pt>
                <c:pt idx="2405">
                  <c:v>24050</c:v>
                </c:pt>
                <c:pt idx="2406">
                  <c:v>24060</c:v>
                </c:pt>
                <c:pt idx="2407">
                  <c:v>24070</c:v>
                </c:pt>
                <c:pt idx="2408">
                  <c:v>24080</c:v>
                </c:pt>
                <c:pt idx="2409">
                  <c:v>24090</c:v>
                </c:pt>
                <c:pt idx="2410">
                  <c:v>24100</c:v>
                </c:pt>
                <c:pt idx="2411">
                  <c:v>24110</c:v>
                </c:pt>
                <c:pt idx="2412">
                  <c:v>24120</c:v>
                </c:pt>
                <c:pt idx="2413">
                  <c:v>24130</c:v>
                </c:pt>
                <c:pt idx="2414">
                  <c:v>24140</c:v>
                </c:pt>
                <c:pt idx="2415">
                  <c:v>24150</c:v>
                </c:pt>
                <c:pt idx="2416">
                  <c:v>24160</c:v>
                </c:pt>
                <c:pt idx="2417">
                  <c:v>24170</c:v>
                </c:pt>
                <c:pt idx="2418">
                  <c:v>24180</c:v>
                </c:pt>
                <c:pt idx="2419">
                  <c:v>24190</c:v>
                </c:pt>
                <c:pt idx="2420">
                  <c:v>24200</c:v>
                </c:pt>
                <c:pt idx="2421">
                  <c:v>24210</c:v>
                </c:pt>
                <c:pt idx="2422">
                  <c:v>24220</c:v>
                </c:pt>
                <c:pt idx="2423">
                  <c:v>24230</c:v>
                </c:pt>
                <c:pt idx="2424">
                  <c:v>24240</c:v>
                </c:pt>
                <c:pt idx="2425">
                  <c:v>24250</c:v>
                </c:pt>
                <c:pt idx="2426">
                  <c:v>24260</c:v>
                </c:pt>
                <c:pt idx="2427">
                  <c:v>24270</c:v>
                </c:pt>
                <c:pt idx="2428">
                  <c:v>24280</c:v>
                </c:pt>
                <c:pt idx="2429">
                  <c:v>24290</c:v>
                </c:pt>
                <c:pt idx="2430">
                  <c:v>24300</c:v>
                </c:pt>
                <c:pt idx="2431">
                  <c:v>24310</c:v>
                </c:pt>
                <c:pt idx="2432">
                  <c:v>24320</c:v>
                </c:pt>
                <c:pt idx="2433">
                  <c:v>24330</c:v>
                </c:pt>
                <c:pt idx="2434">
                  <c:v>24340</c:v>
                </c:pt>
                <c:pt idx="2435">
                  <c:v>24350</c:v>
                </c:pt>
                <c:pt idx="2436">
                  <c:v>24360</c:v>
                </c:pt>
                <c:pt idx="2437">
                  <c:v>24370</c:v>
                </c:pt>
                <c:pt idx="2438">
                  <c:v>24380</c:v>
                </c:pt>
                <c:pt idx="2439">
                  <c:v>24390</c:v>
                </c:pt>
                <c:pt idx="2440">
                  <c:v>24400</c:v>
                </c:pt>
                <c:pt idx="2441">
                  <c:v>24410</c:v>
                </c:pt>
                <c:pt idx="2442">
                  <c:v>24420</c:v>
                </c:pt>
                <c:pt idx="2443">
                  <c:v>24430</c:v>
                </c:pt>
                <c:pt idx="2444">
                  <c:v>24440</c:v>
                </c:pt>
                <c:pt idx="2445">
                  <c:v>24450</c:v>
                </c:pt>
                <c:pt idx="2446">
                  <c:v>24460</c:v>
                </c:pt>
                <c:pt idx="2447">
                  <c:v>24470</c:v>
                </c:pt>
                <c:pt idx="2448">
                  <c:v>24480</c:v>
                </c:pt>
                <c:pt idx="2449">
                  <c:v>24490</c:v>
                </c:pt>
                <c:pt idx="2450">
                  <c:v>24500</c:v>
                </c:pt>
                <c:pt idx="2451">
                  <c:v>24510</c:v>
                </c:pt>
                <c:pt idx="2452">
                  <c:v>24520</c:v>
                </c:pt>
                <c:pt idx="2453">
                  <c:v>24530</c:v>
                </c:pt>
                <c:pt idx="2454">
                  <c:v>24540</c:v>
                </c:pt>
                <c:pt idx="2455">
                  <c:v>24550</c:v>
                </c:pt>
                <c:pt idx="2456">
                  <c:v>24560</c:v>
                </c:pt>
                <c:pt idx="2457">
                  <c:v>24570</c:v>
                </c:pt>
                <c:pt idx="2458">
                  <c:v>24580</c:v>
                </c:pt>
                <c:pt idx="2459">
                  <c:v>24590</c:v>
                </c:pt>
                <c:pt idx="2460">
                  <c:v>24600</c:v>
                </c:pt>
                <c:pt idx="2461">
                  <c:v>24610</c:v>
                </c:pt>
                <c:pt idx="2462">
                  <c:v>24620</c:v>
                </c:pt>
                <c:pt idx="2463">
                  <c:v>24630</c:v>
                </c:pt>
                <c:pt idx="2464">
                  <c:v>24640</c:v>
                </c:pt>
                <c:pt idx="2465">
                  <c:v>24650</c:v>
                </c:pt>
                <c:pt idx="2466">
                  <c:v>24660</c:v>
                </c:pt>
                <c:pt idx="2467">
                  <c:v>24670</c:v>
                </c:pt>
                <c:pt idx="2468">
                  <c:v>24680</c:v>
                </c:pt>
                <c:pt idx="2469">
                  <c:v>24690</c:v>
                </c:pt>
                <c:pt idx="2470">
                  <c:v>24700</c:v>
                </c:pt>
                <c:pt idx="2471">
                  <c:v>24710</c:v>
                </c:pt>
                <c:pt idx="2472">
                  <c:v>24720</c:v>
                </c:pt>
                <c:pt idx="2473">
                  <c:v>24730</c:v>
                </c:pt>
                <c:pt idx="2474">
                  <c:v>24740</c:v>
                </c:pt>
                <c:pt idx="2475">
                  <c:v>24750</c:v>
                </c:pt>
                <c:pt idx="2476">
                  <c:v>24760</c:v>
                </c:pt>
                <c:pt idx="2477">
                  <c:v>24770</c:v>
                </c:pt>
                <c:pt idx="2478">
                  <c:v>24780</c:v>
                </c:pt>
                <c:pt idx="2479">
                  <c:v>24790</c:v>
                </c:pt>
                <c:pt idx="2480">
                  <c:v>24800</c:v>
                </c:pt>
                <c:pt idx="2481">
                  <c:v>24810</c:v>
                </c:pt>
                <c:pt idx="2482">
                  <c:v>24820</c:v>
                </c:pt>
                <c:pt idx="2483">
                  <c:v>24830</c:v>
                </c:pt>
                <c:pt idx="2484">
                  <c:v>24840</c:v>
                </c:pt>
                <c:pt idx="2485">
                  <c:v>24850</c:v>
                </c:pt>
                <c:pt idx="2486">
                  <c:v>24860</c:v>
                </c:pt>
                <c:pt idx="2487">
                  <c:v>24870</c:v>
                </c:pt>
                <c:pt idx="2488">
                  <c:v>24880</c:v>
                </c:pt>
                <c:pt idx="2489">
                  <c:v>24890</c:v>
                </c:pt>
                <c:pt idx="2490">
                  <c:v>24900</c:v>
                </c:pt>
                <c:pt idx="2491">
                  <c:v>24910</c:v>
                </c:pt>
                <c:pt idx="2492">
                  <c:v>24920</c:v>
                </c:pt>
                <c:pt idx="2493">
                  <c:v>24930</c:v>
                </c:pt>
                <c:pt idx="2494">
                  <c:v>24940</c:v>
                </c:pt>
                <c:pt idx="2495">
                  <c:v>24950</c:v>
                </c:pt>
                <c:pt idx="2496">
                  <c:v>24960</c:v>
                </c:pt>
                <c:pt idx="2497">
                  <c:v>24970</c:v>
                </c:pt>
                <c:pt idx="2498">
                  <c:v>24980</c:v>
                </c:pt>
                <c:pt idx="2499">
                  <c:v>24990</c:v>
                </c:pt>
                <c:pt idx="2500">
                  <c:v>25000</c:v>
                </c:pt>
                <c:pt idx="2501">
                  <c:v>25010</c:v>
                </c:pt>
                <c:pt idx="2502">
                  <c:v>25020</c:v>
                </c:pt>
                <c:pt idx="2503">
                  <c:v>25030</c:v>
                </c:pt>
                <c:pt idx="2504">
                  <c:v>25040</c:v>
                </c:pt>
                <c:pt idx="2505">
                  <c:v>25050</c:v>
                </c:pt>
                <c:pt idx="2506">
                  <c:v>25060</c:v>
                </c:pt>
                <c:pt idx="2507">
                  <c:v>25070</c:v>
                </c:pt>
                <c:pt idx="2508">
                  <c:v>25080</c:v>
                </c:pt>
                <c:pt idx="2509">
                  <c:v>25090</c:v>
                </c:pt>
                <c:pt idx="2510">
                  <c:v>25100</c:v>
                </c:pt>
                <c:pt idx="2511">
                  <c:v>25110</c:v>
                </c:pt>
                <c:pt idx="2512">
                  <c:v>25120</c:v>
                </c:pt>
                <c:pt idx="2513">
                  <c:v>25130</c:v>
                </c:pt>
                <c:pt idx="2514">
                  <c:v>25140</c:v>
                </c:pt>
                <c:pt idx="2515">
                  <c:v>25150</c:v>
                </c:pt>
                <c:pt idx="2516">
                  <c:v>25160</c:v>
                </c:pt>
                <c:pt idx="2517">
                  <c:v>25170</c:v>
                </c:pt>
                <c:pt idx="2518">
                  <c:v>25180</c:v>
                </c:pt>
                <c:pt idx="2519">
                  <c:v>25190</c:v>
                </c:pt>
                <c:pt idx="2520">
                  <c:v>25200</c:v>
                </c:pt>
                <c:pt idx="2521">
                  <c:v>25210</c:v>
                </c:pt>
                <c:pt idx="2522">
                  <c:v>25220</c:v>
                </c:pt>
                <c:pt idx="2523">
                  <c:v>25230</c:v>
                </c:pt>
                <c:pt idx="2524">
                  <c:v>25240</c:v>
                </c:pt>
                <c:pt idx="2525">
                  <c:v>25250</c:v>
                </c:pt>
                <c:pt idx="2526">
                  <c:v>25260</c:v>
                </c:pt>
                <c:pt idx="2527">
                  <c:v>25270</c:v>
                </c:pt>
                <c:pt idx="2528">
                  <c:v>25280</c:v>
                </c:pt>
                <c:pt idx="2529">
                  <c:v>25290</c:v>
                </c:pt>
                <c:pt idx="2530">
                  <c:v>25300</c:v>
                </c:pt>
                <c:pt idx="2531">
                  <c:v>25310</c:v>
                </c:pt>
                <c:pt idx="2532">
                  <c:v>25320</c:v>
                </c:pt>
                <c:pt idx="2533">
                  <c:v>25330</c:v>
                </c:pt>
                <c:pt idx="2534">
                  <c:v>25340</c:v>
                </c:pt>
                <c:pt idx="2535">
                  <c:v>25350</c:v>
                </c:pt>
                <c:pt idx="2536">
                  <c:v>25360</c:v>
                </c:pt>
                <c:pt idx="2537">
                  <c:v>25370</c:v>
                </c:pt>
                <c:pt idx="2538">
                  <c:v>25380</c:v>
                </c:pt>
                <c:pt idx="2539">
                  <c:v>25390</c:v>
                </c:pt>
                <c:pt idx="2540">
                  <c:v>25400</c:v>
                </c:pt>
                <c:pt idx="2541">
                  <c:v>25410</c:v>
                </c:pt>
                <c:pt idx="2542">
                  <c:v>25420</c:v>
                </c:pt>
                <c:pt idx="2543">
                  <c:v>25430</c:v>
                </c:pt>
                <c:pt idx="2544">
                  <c:v>25440</c:v>
                </c:pt>
                <c:pt idx="2545">
                  <c:v>25450</c:v>
                </c:pt>
                <c:pt idx="2546">
                  <c:v>25460</c:v>
                </c:pt>
                <c:pt idx="2547">
                  <c:v>25470</c:v>
                </c:pt>
                <c:pt idx="2548">
                  <c:v>25480</c:v>
                </c:pt>
                <c:pt idx="2549">
                  <c:v>25490</c:v>
                </c:pt>
                <c:pt idx="2550">
                  <c:v>25500</c:v>
                </c:pt>
                <c:pt idx="2551">
                  <c:v>25510</c:v>
                </c:pt>
                <c:pt idx="2552">
                  <c:v>25520</c:v>
                </c:pt>
                <c:pt idx="2553">
                  <c:v>25530</c:v>
                </c:pt>
                <c:pt idx="2554">
                  <c:v>25540</c:v>
                </c:pt>
                <c:pt idx="2555">
                  <c:v>25550</c:v>
                </c:pt>
                <c:pt idx="2556">
                  <c:v>25560</c:v>
                </c:pt>
                <c:pt idx="2557">
                  <c:v>25570</c:v>
                </c:pt>
                <c:pt idx="2558">
                  <c:v>25580</c:v>
                </c:pt>
                <c:pt idx="2559">
                  <c:v>25590</c:v>
                </c:pt>
                <c:pt idx="2560">
                  <c:v>25600</c:v>
                </c:pt>
                <c:pt idx="2561">
                  <c:v>25610</c:v>
                </c:pt>
                <c:pt idx="2562">
                  <c:v>25620</c:v>
                </c:pt>
                <c:pt idx="2563">
                  <c:v>25630</c:v>
                </c:pt>
                <c:pt idx="2564">
                  <c:v>25640</c:v>
                </c:pt>
                <c:pt idx="2565">
                  <c:v>25650</c:v>
                </c:pt>
                <c:pt idx="2566">
                  <c:v>25660</c:v>
                </c:pt>
                <c:pt idx="2567">
                  <c:v>25670</c:v>
                </c:pt>
                <c:pt idx="2568">
                  <c:v>25680</c:v>
                </c:pt>
                <c:pt idx="2569">
                  <c:v>25690</c:v>
                </c:pt>
                <c:pt idx="2570">
                  <c:v>25700</c:v>
                </c:pt>
                <c:pt idx="2571">
                  <c:v>25710</c:v>
                </c:pt>
                <c:pt idx="2572">
                  <c:v>25720</c:v>
                </c:pt>
                <c:pt idx="2573">
                  <c:v>25730</c:v>
                </c:pt>
                <c:pt idx="2574">
                  <c:v>25740</c:v>
                </c:pt>
                <c:pt idx="2575">
                  <c:v>25750</c:v>
                </c:pt>
                <c:pt idx="2576">
                  <c:v>25760</c:v>
                </c:pt>
                <c:pt idx="2577">
                  <c:v>25770</c:v>
                </c:pt>
                <c:pt idx="2578">
                  <c:v>25780</c:v>
                </c:pt>
                <c:pt idx="2579">
                  <c:v>25790</c:v>
                </c:pt>
                <c:pt idx="2580">
                  <c:v>25800</c:v>
                </c:pt>
                <c:pt idx="2581">
                  <c:v>25810</c:v>
                </c:pt>
                <c:pt idx="2582">
                  <c:v>25820</c:v>
                </c:pt>
                <c:pt idx="2583">
                  <c:v>25830</c:v>
                </c:pt>
                <c:pt idx="2584">
                  <c:v>25840</c:v>
                </c:pt>
                <c:pt idx="2585">
                  <c:v>25850</c:v>
                </c:pt>
                <c:pt idx="2586">
                  <c:v>25860</c:v>
                </c:pt>
                <c:pt idx="2587">
                  <c:v>25870</c:v>
                </c:pt>
                <c:pt idx="2588">
                  <c:v>25880</c:v>
                </c:pt>
                <c:pt idx="2589">
                  <c:v>25890</c:v>
                </c:pt>
                <c:pt idx="2590">
                  <c:v>25900</c:v>
                </c:pt>
                <c:pt idx="2591">
                  <c:v>25910</c:v>
                </c:pt>
                <c:pt idx="2592">
                  <c:v>25920</c:v>
                </c:pt>
                <c:pt idx="2593">
                  <c:v>25930</c:v>
                </c:pt>
                <c:pt idx="2594">
                  <c:v>25940</c:v>
                </c:pt>
                <c:pt idx="2595">
                  <c:v>25950</c:v>
                </c:pt>
                <c:pt idx="2596">
                  <c:v>25960</c:v>
                </c:pt>
                <c:pt idx="2597">
                  <c:v>25970</c:v>
                </c:pt>
                <c:pt idx="2598">
                  <c:v>25980</c:v>
                </c:pt>
                <c:pt idx="2599">
                  <c:v>25990</c:v>
                </c:pt>
                <c:pt idx="2600">
                  <c:v>26000</c:v>
                </c:pt>
                <c:pt idx="2601">
                  <c:v>26010</c:v>
                </c:pt>
                <c:pt idx="2602">
                  <c:v>26020</c:v>
                </c:pt>
                <c:pt idx="2603">
                  <c:v>26030</c:v>
                </c:pt>
                <c:pt idx="2604">
                  <c:v>26040</c:v>
                </c:pt>
                <c:pt idx="2605">
                  <c:v>26050</c:v>
                </c:pt>
                <c:pt idx="2606">
                  <c:v>26060</c:v>
                </c:pt>
                <c:pt idx="2607">
                  <c:v>26070</c:v>
                </c:pt>
                <c:pt idx="2608">
                  <c:v>26080</c:v>
                </c:pt>
                <c:pt idx="2609">
                  <c:v>26090</c:v>
                </c:pt>
                <c:pt idx="2610">
                  <c:v>26100</c:v>
                </c:pt>
                <c:pt idx="2611">
                  <c:v>26110</c:v>
                </c:pt>
                <c:pt idx="2612">
                  <c:v>26120</c:v>
                </c:pt>
                <c:pt idx="2613">
                  <c:v>26130</c:v>
                </c:pt>
                <c:pt idx="2614">
                  <c:v>26140</c:v>
                </c:pt>
                <c:pt idx="2615">
                  <c:v>26150</c:v>
                </c:pt>
                <c:pt idx="2616">
                  <c:v>26160</c:v>
                </c:pt>
                <c:pt idx="2617">
                  <c:v>26170</c:v>
                </c:pt>
                <c:pt idx="2618">
                  <c:v>26180</c:v>
                </c:pt>
                <c:pt idx="2619">
                  <c:v>26190</c:v>
                </c:pt>
                <c:pt idx="2620">
                  <c:v>26200</c:v>
                </c:pt>
                <c:pt idx="2621">
                  <c:v>26210</c:v>
                </c:pt>
                <c:pt idx="2622">
                  <c:v>26220</c:v>
                </c:pt>
                <c:pt idx="2623">
                  <c:v>26230</c:v>
                </c:pt>
                <c:pt idx="2624">
                  <c:v>26240</c:v>
                </c:pt>
                <c:pt idx="2625">
                  <c:v>26250</c:v>
                </c:pt>
                <c:pt idx="2626">
                  <c:v>26260</c:v>
                </c:pt>
                <c:pt idx="2627">
                  <c:v>26270</c:v>
                </c:pt>
                <c:pt idx="2628">
                  <c:v>26280</c:v>
                </c:pt>
                <c:pt idx="2629">
                  <c:v>26290</c:v>
                </c:pt>
                <c:pt idx="2630">
                  <c:v>26300</c:v>
                </c:pt>
                <c:pt idx="2631">
                  <c:v>26310</c:v>
                </c:pt>
                <c:pt idx="2632">
                  <c:v>26320</c:v>
                </c:pt>
                <c:pt idx="2633">
                  <c:v>26330</c:v>
                </c:pt>
                <c:pt idx="2634">
                  <c:v>26340</c:v>
                </c:pt>
                <c:pt idx="2635">
                  <c:v>26350</c:v>
                </c:pt>
                <c:pt idx="2636">
                  <c:v>26360</c:v>
                </c:pt>
                <c:pt idx="2637">
                  <c:v>26370</c:v>
                </c:pt>
                <c:pt idx="2638">
                  <c:v>26380</c:v>
                </c:pt>
                <c:pt idx="2639">
                  <c:v>26390</c:v>
                </c:pt>
                <c:pt idx="2640">
                  <c:v>26400</c:v>
                </c:pt>
                <c:pt idx="2641">
                  <c:v>26410</c:v>
                </c:pt>
                <c:pt idx="2642">
                  <c:v>26420</c:v>
                </c:pt>
                <c:pt idx="2643">
                  <c:v>26430</c:v>
                </c:pt>
                <c:pt idx="2644">
                  <c:v>26440</c:v>
                </c:pt>
                <c:pt idx="2645">
                  <c:v>26450</c:v>
                </c:pt>
                <c:pt idx="2646">
                  <c:v>26460</c:v>
                </c:pt>
                <c:pt idx="2647">
                  <c:v>26470</c:v>
                </c:pt>
                <c:pt idx="2648">
                  <c:v>26480</c:v>
                </c:pt>
                <c:pt idx="2649">
                  <c:v>26490</c:v>
                </c:pt>
                <c:pt idx="2650">
                  <c:v>26500</c:v>
                </c:pt>
                <c:pt idx="2651">
                  <c:v>26510</c:v>
                </c:pt>
                <c:pt idx="2652">
                  <c:v>26520</c:v>
                </c:pt>
                <c:pt idx="2653">
                  <c:v>26530</c:v>
                </c:pt>
                <c:pt idx="2654">
                  <c:v>26540</c:v>
                </c:pt>
                <c:pt idx="2655">
                  <c:v>26550</c:v>
                </c:pt>
                <c:pt idx="2656">
                  <c:v>26560</c:v>
                </c:pt>
                <c:pt idx="2657">
                  <c:v>26570</c:v>
                </c:pt>
                <c:pt idx="2658">
                  <c:v>26580</c:v>
                </c:pt>
                <c:pt idx="2659">
                  <c:v>26590</c:v>
                </c:pt>
                <c:pt idx="2660">
                  <c:v>26600</c:v>
                </c:pt>
                <c:pt idx="2661">
                  <c:v>26610</c:v>
                </c:pt>
                <c:pt idx="2662">
                  <c:v>26620</c:v>
                </c:pt>
                <c:pt idx="2663">
                  <c:v>26630</c:v>
                </c:pt>
                <c:pt idx="2664">
                  <c:v>26640</c:v>
                </c:pt>
                <c:pt idx="2665">
                  <c:v>26650</c:v>
                </c:pt>
                <c:pt idx="2666">
                  <c:v>26660</c:v>
                </c:pt>
                <c:pt idx="2667">
                  <c:v>26670</c:v>
                </c:pt>
                <c:pt idx="2668">
                  <c:v>26680</c:v>
                </c:pt>
                <c:pt idx="2669">
                  <c:v>26690</c:v>
                </c:pt>
                <c:pt idx="2670">
                  <c:v>26700</c:v>
                </c:pt>
                <c:pt idx="2671">
                  <c:v>26710</c:v>
                </c:pt>
                <c:pt idx="2672">
                  <c:v>26720</c:v>
                </c:pt>
                <c:pt idx="2673">
                  <c:v>26730</c:v>
                </c:pt>
                <c:pt idx="2674">
                  <c:v>26740</c:v>
                </c:pt>
                <c:pt idx="2675">
                  <c:v>26750</c:v>
                </c:pt>
                <c:pt idx="2676">
                  <c:v>26760</c:v>
                </c:pt>
                <c:pt idx="2677">
                  <c:v>26770</c:v>
                </c:pt>
                <c:pt idx="2678">
                  <c:v>26780</c:v>
                </c:pt>
                <c:pt idx="2679">
                  <c:v>26790</c:v>
                </c:pt>
                <c:pt idx="2680">
                  <c:v>26800</c:v>
                </c:pt>
                <c:pt idx="2681">
                  <c:v>26810</c:v>
                </c:pt>
                <c:pt idx="2682">
                  <c:v>26820</c:v>
                </c:pt>
                <c:pt idx="2683">
                  <c:v>26830</c:v>
                </c:pt>
                <c:pt idx="2684">
                  <c:v>26840</c:v>
                </c:pt>
                <c:pt idx="2685">
                  <c:v>26850</c:v>
                </c:pt>
                <c:pt idx="2686">
                  <c:v>26860</c:v>
                </c:pt>
                <c:pt idx="2687">
                  <c:v>26870</c:v>
                </c:pt>
                <c:pt idx="2688">
                  <c:v>26880</c:v>
                </c:pt>
                <c:pt idx="2689">
                  <c:v>26890</c:v>
                </c:pt>
                <c:pt idx="2690">
                  <c:v>26900</c:v>
                </c:pt>
                <c:pt idx="2691">
                  <c:v>26910</c:v>
                </c:pt>
                <c:pt idx="2692">
                  <c:v>26920</c:v>
                </c:pt>
                <c:pt idx="2693">
                  <c:v>26930</c:v>
                </c:pt>
                <c:pt idx="2694">
                  <c:v>26940</c:v>
                </c:pt>
                <c:pt idx="2695">
                  <c:v>26950</c:v>
                </c:pt>
                <c:pt idx="2696">
                  <c:v>26960</c:v>
                </c:pt>
                <c:pt idx="2697">
                  <c:v>26970</c:v>
                </c:pt>
                <c:pt idx="2698">
                  <c:v>26980</c:v>
                </c:pt>
                <c:pt idx="2699">
                  <c:v>26990</c:v>
                </c:pt>
                <c:pt idx="2700">
                  <c:v>27000</c:v>
                </c:pt>
                <c:pt idx="2701">
                  <c:v>27010</c:v>
                </c:pt>
                <c:pt idx="2702">
                  <c:v>27020</c:v>
                </c:pt>
                <c:pt idx="2703">
                  <c:v>27030</c:v>
                </c:pt>
                <c:pt idx="2704">
                  <c:v>27040</c:v>
                </c:pt>
                <c:pt idx="2705">
                  <c:v>27050</c:v>
                </c:pt>
                <c:pt idx="2706">
                  <c:v>27060</c:v>
                </c:pt>
                <c:pt idx="2707">
                  <c:v>27070</c:v>
                </c:pt>
                <c:pt idx="2708">
                  <c:v>27080</c:v>
                </c:pt>
                <c:pt idx="2709">
                  <c:v>27090</c:v>
                </c:pt>
                <c:pt idx="2710">
                  <c:v>27100</c:v>
                </c:pt>
                <c:pt idx="2711">
                  <c:v>27110</c:v>
                </c:pt>
                <c:pt idx="2712">
                  <c:v>27120</c:v>
                </c:pt>
                <c:pt idx="2713">
                  <c:v>27130</c:v>
                </c:pt>
                <c:pt idx="2714">
                  <c:v>27140</c:v>
                </c:pt>
                <c:pt idx="2715">
                  <c:v>27150</c:v>
                </c:pt>
                <c:pt idx="2716">
                  <c:v>27160</c:v>
                </c:pt>
                <c:pt idx="2717">
                  <c:v>27170</c:v>
                </c:pt>
                <c:pt idx="2718">
                  <c:v>27180</c:v>
                </c:pt>
                <c:pt idx="2719">
                  <c:v>27190</c:v>
                </c:pt>
                <c:pt idx="2720">
                  <c:v>27200</c:v>
                </c:pt>
                <c:pt idx="2721">
                  <c:v>27210</c:v>
                </c:pt>
                <c:pt idx="2722">
                  <c:v>27220</c:v>
                </c:pt>
                <c:pt idx="2723">
                  <c:v>27230</c:v>
                </c:pt>
                <c:pt idx="2724">
                  <c:v>27240</c:v>
                </c:pt>
                <c:pt idx="2725">
                  <c:v>27250</c:v>
                </c:pt>
                <c:pt idx="2726">
                  <c:v>27260</c:v>
                </c:pt>
                <c:pt idx="2727">
                  <c:v>27270</c:v>
                </c:pt>
                <c:pt idx="2728">
                  <c:v>27280</c:v>
                </c:pt>
                <c:pt idx="2729">
                  <c:v>27290</c:v>
                </c:pt>
                <c:pt idx="2730">
                  <c:v>27300</c:v>
                </c:pt>
                <c:pt idx="2731">
                  <c:v>27310</c:v>
                </c:pt>
                <c:pt idx="2732">
                  <c:v>27320</c:v>
                </c:pt>
                <c:pt idx="2733">
                  <c:v>27330</c:v>
                </c:pt>
                <c:pt idx="2734">
                  <c:v>27340</c:v>
                </c:pt>
                <c:pt idx="2735">
                  <c:v>27350</c:v>
                </c:pt>
                <c:pt idx="2736">
                  <c:v>27360</c:v>
                </c:pt>
                <c:pt idx="2737">
                  <c:v>27370</c:v>
                </c:pt>
                <c:pt idx="2738">
                  <c:v>27380</c:v>
                </c:pt>
                <c:pt idx="2739">
                  <c:v>27390</c:v>
                </c:pt>
                <c:pt idx="2740">
                  <c:v>27400</c:v>
                </c:pt>
                <c:pt idx="2741">
                  <c:v>27410</c:v>
                </c:pt>
                <c:pt idx="2742">
                  <c:v>27420</c:v>
                </c:pt>
                <c:pt idx="2743">
                  <c:v>27430</c:v>
                </c:pt>
                <c:pt idx="2744">
                  <c:v>27440</c:v>
                </c:pt>
                <c:pt idx="2745">
                  <c:v>27450</c:v>
                </c:pt>
                <c:pt idx="2746">
                  <c:v>27460</c:v>
                </c:pt>
                <c:pt idx="2747">
                  <c:v>27470</c:v>
                </c:pt>
                <c:pt idx="2748">
                  <c:v>27480</c:v>
                </c:pt>
                <c:pt idx="2749">
                  <c:v>27490</c:v>
                </c:pt>
                <c:pt idx="2750">
                  <c:v>27500</c:v>
                </c:pt>
                <c:pt idx="2751">
                  <c:v>27510</c:v>
                </c:pt>
                <c:pt idx="2752">
                  <c:v>27520</c:v>
                </c:pt>
                <c:pt idx="2753">
                  <c:v>27530</c:v>
                </c:pt>
                <c:pt idx="2754">
                  <c:v>27540</c:v>
                </c:pt>
                <c:pt idx="2755">
                  <c:v>27550</c:v>
                </c:pt>
                <c:pt idx="2756">
                  <c:v>27560</c:v>
                </c:pt>
                <c:pt idx="2757">
                  <c:v>27570</c:v>
                </c:pt>
                <c:pt idx="2758">
                  <c:v>27580</c:v>
                </c:pt>
                <c:pt idx="2759">
                  <c:v>27590</c:v>
                </c:pt>
                <c:pt idx="2760">
                  <c:v>27600</c:v>
                </c:pt>
                <c:pt idx="2761">
                  <c:v>27610</c:v>
                </c:pt>
                <c:pt idx="2762">
                  <c:v>27620</c:v>
                </c:pt>
                <c:pt idx="2763">
                  <c:v>27630</c:v>
                </c:pt>
                <c:pt idx="2764">
                  <c:v>27640</c:v>
                </c:pt>
                <c:pt idx="2765">
                  <c:v>27650</c:v>
                </c:pt>
                <c:pt idx="2766">
                  <c:v>27660</c:v>
                </c:pt>
                <c:pt idx="2767">
                  <c:v>27670</c:v>
                </c:pt>
                <c:pt idx="2768">
                  <c:v>27680</c:v>
                </c:pt>
                <c:pt idx="2769">
                  <c:v>27690</c:v>
                </c:pt>
                <c:pt idx="2770">
                  <c:v>27700</c:v>
                </c:pt>
                <c:pt idx="2771">
                  <c:v>27710</c:v>
                </c:pt>
                <c:pt idx="2772">
                  <c:v>27720</c:v>
                </c:pt>
                <c:pt idx="2773">
                  <c:v>27730</c:v>
                </c:pt>
                <c:pt idx="2774">
                  <c:v>27740</c:v>
                </c:pt>
                <c:pt idx="2775">
                  <c:v>27750</c:v>
                </c:pt>
                <c:pt idx="2776">
                  <c:v>27760</c:v>
                </c:pt>
                <c:pt idx="2777">
                  <c:v>27770</c:v>
                </c:pt>
                <c:pt idx="2778">
                  <c:v>27780</c:v>
                </c:pt>
                <c:pt idx="2779">
                  <c:v>27790</c:v>
                </c:pt>
                <c:pt idx="2780">
                  <c:v>27800</c:v>
                </c:pt>
                <c:pt idx="2781">
                  <c:v>27810</c:v>
                </c:pt>
                <c:pt idx="2782">
                  <c:v>27820</c:v>
                </c:pt>
                <c:pt idx="2783">
                  <c:v>27830</c:v>
                </c:pt>
                <c:pt idx="2784">
                  <c:v>27840</c:v>
                </c:pt>
                <c:pt idx="2785">
                  <c:v>27850</c:v>
                </c:pt>
                <c:pt idx="2786">
                  <c:v>27860</c:v>
                </c:pt>
                <c:pt idx="2787">
                  <c:v>27870</c:v>
                </c:pt>
                <c:pt idx="2788">
                  <c:v>27880</c:v>
                </c:pt>
                <c:pt idx="2789">
                  <c:v>27890</c:v>
                </c:pt>
                <c:pt idx="2790">
                  <c:v>27900</c:v>
                </c:pt>
                <c:pt idx="2791">
                  <c:v>27910</c:v>
                </c:pt>
                <c:pt idx="2792">
                  <c:v>27920</c:v>
                </c:pt>
                <c:pt idx="2793">
                  <c:v>27930</c:v>
                </c:pt>
                <c:pt idx="2794">
                  <c:v>27940</c:v>
                </c:pt>
                <c:pt idx="2795">
                  <c:v>27950</c:v>
                </c:pt>
                <c:pt idx="2796">
                  <c:v>27960</c:v>
                </c:pt>
                <c:pt idx="2797">
                  <c:v>27970</c:v>
                </c:pt>
                <c:pt idx="2798">
                  <c:v>27980</c:v>
                </c:pt>
                <c:pt idx="2799">
                  <c:v>27990</c:v>
                </c:pt>
                <c:pt idx="2800">
                  <c:v>28000</c:v>
                </c:pt>
                <c:pt idx="2801">
                  <c:v>28010</c:v>
                </c:pt>
                <c:pt idx="2802">
                  <c:v>28020</c:v>
                </c:pt>
                <c:pt idx="2803">
                  <c:v>28030</c:v>
                </c:pt>
                <c:pt idx="2804">
                  <c:v>28040</c:v>
                </c:pt>
                <c:pt idx="2805">
                  <c:v>28050</c:v>
                </c:pt>
                <c:pt idx="2806">
                  <c:v>28060</c:v>
                </c:pt>
                <c:pt idx="2807">
                  <c:v>28070</c:v>
                </c:pt>
                <c:pt idx="2808">
                  <c:v>28080</c:v>
                </c:pt>
                <c:pt idx="2809">
                  <c:v>28090</c:v>
                </c:pt>
                <c:pt idx="2810">
                  <c:v>28100</c:v>
                </c:pt>
                <c:pt idx="2811">
                  <c:v>28110</c:v>
                </c:pt>
                <c:pt idx="2812">
                  <c:v>28120</c:v>
                </c:pt>
                <c:pt idx="2813">
                  <c:v>28130</c:v>
                </c:pt>
                <c:pt idx="2814">
                  <c:v>28140</c:v>
                </c:pt>
                <c:pt idx="2815">
                  <c:v>28150</c:v>
                </c:pt>
                <c:pt idx="2816">
                  <c:v>28160</c:v>
                </c:pt>
                <c:pt idx="2817">
                  <c:v>28170</c:v>
                </c:pt>
                <c:pt idx="2818">
                  <c:v>28180</c:v>
                </c:pt>
                <c:pt idx="2819">
                  <c:v>28190</c:v>
                </c:pt>
                <c:pt idx="2820">
                  <c:v>28200</c:v>
                </c:pt>
                <c:pt idx="2821">
                  <c:v>28210</c:v>
                </c:pt>
                <c:pt idx="2822">
                  <c:v>28220</c:v>
                </c:pt>
                <c:pt idx="2823">
                  <c:v>28230</c:v>
                </c:pt>
                <c:pt idx="2824">
                  <c:v>28240</c:v>
                </c:pt>
                <c:pt idx="2825">
                  <c:v>28250</c:v>
                </c:pt>
                <c:pt idx="2826">
                  <c:v>28260</c:v>
                </c:pt>
                <c:pt idx="2827">
                  <c:v>28270</c:v>
                </c:pt>
                <c:pt idx="2828">
                  <c:v>28280</c:v>
                </c:pt>
                <c:pt idx="2829">
                  <c:v>28290</c:v>
                </c:pt>
                <c:pt idx="2830">
                  <c:v>28300</c:v>
                </c:pt>
                <c:pt idx="2831">
                  <c:v>28310</c:v>
                </c:pt>
                <c:pt idx="2832">
                  <c:v>28320</c:v>
                </c:pt>
                <c:pt idx="2833">
                  <c:v>28330</c:v>
                </c:pt>
                <c:pt idx="2834">
                  <c:v>28340</c:v>
                </c:pt>
                <c:pt idx="2835">
                  <c:v>28350</c:v>
                </c:pt>
                <c:pt idx="2836">
                  <c:v>28360</c:v>
                </c:pt>
                <c:pt idx="2837">
                  <c:v>28370</c:v>
                </c:pt>
                <c:pt idx="2838">
                  <c:v>28380</c:v>
                </c:pt>
                <c:pt idx="2839">
                  <c:v>28390</c:v>
                </c:pt>
                <c:pt idx="2840">
                  <c:v>28400</c:v>
                </c:pt>
                <c:pt idx="2841">
                  <c:v>28410</c:v>
                </c:pt>
                <c:pt idx="2842">
                  <c:v>28420</c:v>
                </c:pt>
                <c:pt idx="2843">
                  <c:v>28430</c:v>
                </c:pt>
                <c:pt idx="2844">
                  <c:v>28440</c:v>
                </c:pt>
                <c:pt idx="2845">
                  <c:v>28450</c:v>
                </c:pt>
                <c:pt idx="2846">
                  <c:v>28460</c:v>
                </c:pt>
                <c:pt idx="2847">
                  <c:v>28470</c:v>
                </c:pt>
                <c:pt idx="2848">
                  <c:v>28480</c:v>
                </c:pt>
                <c:pt idx="2849">
                  <c:v>28490</c:v>
                </c:pt>
                <c:pt idx="2850">
                  <c:v>28500</c:v>
                </c:pt>
                <c:pt idx="2851">
                  <c:v>28510</c:v>
                </c:pt>
                <c:pt idx="2852">
                  <c:v>28520</c:v>
                </c:pt>
                <c:pt idx="2853">
                  <c:v>28530</c:v>
                </c:pt>
                <c:pt idx="2854">
                  <c:v>28540</c:v>
                </c:pt>
                <c:pt idx="2855">
                  <c:v>28550</c:v>
                </c:pt>
                <c:pt idx="2856">
                  <c:v>28560</c:v>
                </c:pt>
                <c:pt idx="2857">
                  <c:v>28570</c:v>
                </c:pt>
                <c:pt idx="2858">
                  <c:v>28580</c:v>
                </c:pt>
                <c:pt idx="2859">
                  <c:v>28590</c:v>
                </c:pt>
                <c:pt idx="2860">
                  <c:v>28600</c:v>
                </c:pt>
                <c:pt idx="2861">
                  <c:v>28610</c:v>
                </c:pt>
                <c:pt idx="2862">
                  <c:v>28620</c:v>
                </c:pt>
                <c:pt idx="2863">
                  <c:v>28630</c:v>
                </c:pt>
                <c:pt idx="2864">
                  <c:v>28640</c:v>
                </c:pt>
                <c:pt idx="2865">
                  <c:v>28650</c:v>
                </c:pt>
                <c:pt idx="2866">
                  <c:v>28660</c:v>
                </c:pt>
                <c:pt idx="2867">
                  <c:v>28670</c:v>
                </c:pt>
                <c:pt idx="2868">
                  <c:v>28680</c:v>
                </c:pt>
                <c:pt idx="2869">
                  <c:v>28690</c:v>
                </c:pt>
                <c:pt idx="2870">
                  <c:v>28700</c:v>
                </c:pt>
                <c:pt idx="2871">
                  <c:v>28710</c:v>
                </c:pt>
                <c:pt idx="2872">
                  <c:v>28720</c:v>
                </c:pt>
                <c:pt idx="2873">
                  <c:v>28730</c:v>
                </c:pt>
                <c:pt idx="2874">
                  <c:v>28740</c:v>
                </c:pt>
                <c:pt idx="2875">
                  <c:v>28750</c:v>
                </c:pt>
                <c:pt idx="2876">
                  <c:v>28760</c:v>
                </c:pt>
                <c:pt idx="2877">
                  <c:v>28770</c:v>
                </c:pt>
                <c:pt idx="2878">
                  <c:v>28780</c:v>
                </c:pt>
                <c:pt idx="2879">
                  <c:v>28790</c:v>
                </c:pt>
                <c:pt idx="2880">
                  <c:v>28800</c:v>
                </c:pt>
                <c:pt idx="2881">
                  <c:v>28810</c:v>
                </c:pt>
                <c:pt idx="2882">
                  <c:v>28820</c:v>
                </c:pt>
                <c:pt idx="2883">
                  <c:v>28830</c:v>
                </c:pt>
                <c:pt idx="2884">
                  <c:v>28840</c:v>
                </c:pt>
                <c:pt idx="2885">
                  <c:v>28850</c:v>
                </c:pt>
                <c:pt idx="2886">
                  <c:v>28860</c:v>
                </c:pt>
                <c:pt idx="2887">
                  <c:v>28870</c:v>
                </c:pt>
                <c:pt idx="2888">
                  <c:v>28880</c:v>
                </c:pt>
                <c:pt idx="2889">
                  <c:v>28890</c:v>
                </c:pt>
                <c:pt idx="2890">
                  <c:v>28900</c:v>
                </c:pt>
                <c:pt idx="2891">
                  <c:v>28910</c:v>
                </c:pt>
                <c:pt idx="2892">
                  <c:v>28920</c:v>
                </c:pt>
                <c:pt idx="2893">
                  <c:v>28930</c:v>
                </c:pt>
                <c:pt idx="2894">
                  <c:v>28940</c:v>
                </c:pt>
                <c:pt idx="2895">
                  <c:v>28950</c:v>
                </c:pt>
                <c:pt idx="2896">
                  <c:v>28960</c:v>
                </c:pt>
                <c:pt idx="2897">
                  <c:v>28970</c:v>
                </c:pt>
                <c:pt idx="2898">
                  <c:v>28980</c:v>
                </c:pt>
                <c:pt idx="2899">
                  <c:v>28990</c:v>
                </c:pt>
                <c:pt idx="2900">
                  <c:v>29000</c:v>
                </c:pt>
                <c:pt idx="2901">
                  <c:v>29010</c:v>
                </c:pt>
                <c:pt idx="2902">
                  <c:v>29020</c:v>
                </c:pt>
                <c:pt idx="2903">
                  <c:v>29030</c:v>
                </c:pt>
                <c:pt idx="2904">
                  <c:v>29040</c:v>
                </c:pt>
                <c:pt idx="2905">
                  <c:v>29050</c:v>
                </c:pt>
                <c:pt idx="2906">
                  <c:v>29060</c:v>
                </c:pt>
                <c:pt idx="2907">
                  <c:v>29070</c:v>
                </c:pt>
                <c:pt idx="2908">
                  <c:v>29080</c:v>
                </c:pt>
                <c:pt idx="2909">
                  <c:v>29090</c:v>
                </c:pt>
                <c:pt idx="2910">
                  <c:v>29100</c:v>
                </c:pt>
                <c:pt idx="2911">
                  <c:v>29110</c:v>
                </c:pt>
                <c:pt idx="2912">
                  <c:v>29120</c:v>
                </c:pt>
                <c:pt idx="2913">
                  <c:v>29130</c:v>
                </c:pt>
                <c:pt idx="2914">
                  <c:v>29140</c:v>
                </c:pt>
                <c:pt idx="2915">
                  <c:v>29150</c:v>
                </c:pt>
                <c:pt idx="2916">
                  <c:v>29160</c:v>
                </c:pt>
                <c:pt idx="2917">
                  <c:v>29170</c:v>
                </c:pt>
                <c:pt idx="2918">
                  <c:v>29180</c:v>
                </c:pt>
                <c:pt idx="2919">
                  <c:v>29190</c:v>
                </c:pt>
                <c:pt idx="2920">
                  <c:v>29200</c:v>
                </c:pt>
                <c:pt idx="2921">
                  <c:v>29210</c:v>
                </c:pt>
                <c:pt idx="2922">
                  <c:v>29220</c:v>
                </c:pt>
                <c:pt idx="2923">
                  <c:v>29230</c:v>
                </c:pt>
                <c:pt idx="2924">
                  <c:v>29240</c:v>
                </c:pt>
                <c:pt idx="2925">
                  <c:v>29250</c:v>
                </c:pt>
                <c:pt idx="2926">
                  <c:v>29260</c:v>
                </c:pt>
                <c:pt idx="2927">
                  <c:v>29270</c:v>
                </c:pt>
                <c:pt idx="2928">
                  <c:v>29280</c:v>
                </c:pt>
                <c:pt idx="2929">
                  <c:v>29290</c:v>
                </c:pt>
                <c:pt idx="2930">
                  <c:v>29300</c:v>
                </c:pt>
                <c:pt idx="2931">
                  <c:v>29310</c:v>
                </c:pt>
                <c:pt idx="2932">
                  <c:v>29320</c:v>
                </c:pt>
                <c:pt idx="2933">
                  <c:v>29330</c:v>
                </c:pt>
                <c:pt idx="2934">
                  <c:v>29340</c:v>
                </c:pt>
                <c:pt idx="2935">
                  <c:v>29350</c:v>
                </c:pt>
                <c:pt idx="2936">
                  <c:v>29360</c:v>
                </c:pt>
                <c:pt idx="2937">
                  <c:v>29370</c:v>
                </c:pt>
                <c:pt idx="2938">
                  <c:v>29380</c:v>
                </c:pt>
                <c:pt idx="2939">
                  <c:v>29390</c:v>
                </c:pt>
                <c:pt idx="2940">
                  <c:v>29400</c:v>
                </c:pt>
                <c:pt idx="2941">
                  <c:v>29410</c:v>
                </c:pt>
                <c:pt idx="2942">
                  <c:v>29420</c:v>
                </c:pt>
                <c:pt idx="2943">
                  <c:v>29430</c:v>
                </c:pt>
                <c:pt idx="2944">
                  <c:v>29440</c:v>
                </c:pt>
                <c:pt idx="2945">
                  <c:v>29450</c:v>
                </c:pt>
                <c:pt idx="2946">
                  <c:v>29460</c:v>
                </c:pt>
                <c:pt idx="2947">
                  <c:v>29470</c:v>
                </c:pt>
                <c:pt idx="2948">
                  <c:v>29480</c:v>
                </c:pt>
                <c:pt idx="2949">
                  <c:v>29490</c:v>
                </c:pt>
                <c:pt idx="2950">
                  <c:v>29500</c:v>
                </c:pt>
                <c:pt idx="2951">
                  <c:v>29510</c:v>
                </c:pt>
                <c:pt idx="2952">
                  <c:v>29520</c:v>
                </c:pt>
                <c:pt idx="2953">
                  <c:v>29530</c:v>
                </c:pt>
                <c:pt idx="2954">
                  <c:v>29540</c:v>
                </c:pt>
                <c:pt idx="2955">
                  <c:v>29550</c:v>
                </c:pt>
                <c:pt idx="2956">
                  <c:v>29560</c:v>
                </c:pt>
                <c:pt idx="2957">
                  <c:v>29570</c:v>
                </c:pt>
                <c:pt idx="2958">
                  <c:v>29580</c:v>
                </c:pt>
                <c:pt idx="2959">
                  <c:v>29590</c:v>
                </c:pt>
                <c:pt idx="2960">
                  <c:v>29600</c:v>
                </c:pt>
                <c:pt idx="2961">
                  <c:v>29610</c:v>
                </c:pt>
                <c:pt idx="2962">
                  <c:v>29620</c:v>
                </c:pt>
                <c:pt idx="2963">
                  <c:v>29630</c:v>
                </c:pt>
                <c:pt idx="2964">
                  <c:v>29640</c:v>
                </c:pt>
                <c:pt idx="2965">
                  <c:v>29650</c:v>
                </c:pt>
                <c:pt idx="2966">
                  <c:v>29660</c:v>
                </c:pt>
                <c:pt idx="2967">
                  <c:v>29670</c:v>
                </c:pt>
                <c:pt idx="2968">
                  <c:v>29680</c:v>
                </c:pt>
                <c:pt idx="2969">
                  <c:v>29690</c:v>
                </c:pt>
                <c:pt idx="2970">
                  <c:v>29700</c:v>
                </c:pt>
                <c:pt idx="2971">
                  <c:v>29710</c:v>
                </c:pt>
                <c:pt idx="2972">
                  <c:v>29720</c:v>
                </c:pt>
                <c:pt idx="2973">
                  <c:v>29730</c:v>
                </c:pt>
                <c:pt idx="2974">
                  <c:v>29740</c:v>
                </c:pt>
                <c:pt idx="2975">
                  <c:v>29750</c:v>
                </c:pt>
                <c:pt idx="2976">
                  <c:v>29760</c:v>
                </c:pt>
                <c:pt idx="2977">
                  <c:v>29770</c:v>
                </c:pt>
                <c:pt idx="2978">
                  <c:v>29780</c:v>
                </c:pt>
                <c:pt idx="2979">
                  <c:v>29790</c:v>
                </c:pt>
                <c:pt idx="2980">
                  <c:v>29800</c:v>
                </c:pt>
                <c:pt idx="2981">
                  <c:v>29810</c:v>
                </c:pt>
                <c:pt idx="2982">
                  <c:v>29820</c:v>
                </c:pt>
                <c:pt idx="2983">
                  <c:v>29830</c:v>
                </c:pt>
                <c:pt idx="2984">
                  <c:v>29840</c:v>
                </c:pt>
                <c:pt idx="2985">
                  <c:v>29850</c:v>
                </c:pt>
                <c:pt idx="2986">
                  <c:v>29860</c:v>
                </c:pt>
                <c:pt idx="2987">
                  <c:v>29870</c:v>
                </c:pt>
                <c:pt idx="2988">
                  <c:v>29880</c:v>
                </c:pt>
                <c:pt idx="2989">
                  <c:v>29890</c:v>
                </c:pt>
                <c:pt idx="2990">
                  <c:v>29900</c:v>
                </c:pt>
                <c:pt idx="2991">
                  <c:v>29910</c:v>
                </c:pt>
                <c:pt idx="2992">
                  <c:v>29920</c:v>
                </c:pt>
                <c:pt idx="2993">
                  <c:v>29930</c:v>
                </c:pt>
                <c:pt idx="2994">
                  <c:v>29940</c:v>
                </c:pt>
                <c:pt idx="2995">
                  <c:v>29950</c:v>
                </c:pt>
                <c:pt idx="2996">
                  <c:v>29960</c:v>
                </c:pt>
                <c:pt idx="2997">
                  <c:v>29970</c:v>
                </c:pt>
                <c:pt idx="2998">
                  <c:v>29980</c:v>
                </c:pt>
                <c:pt idx="2999">
                  <c:v>29990</c:v>
                </c:pt>
                <c:pt idx="3000">
                  <c:v>30000</c:v>
                </c:pt>
                <c:pt idx="3001">
                  <c:v>30010</c:v>
                </c:pt>
                <c:pt idx="3002">
                  <c:v>30020</c:v>
                </c:pt>
                <c:pt idx="3003">
                  <c:v>30030</c:v>
                </c:pt>
                <c:pt idx="3004">
                  <c:v>30040</c:v>
                </c:pt>
                <c:pt idx="3005">
                  <c:v>30050</c:v>
                </c:pt>
                <c:pt idx="3006">
                  <c:v>30060</c:v>
                </c:pt>
                <c:pt idx="3007">
                  <c:v>30070</c:v>
                </c:pt>
                <c:pt idx="3008">
                  <c:v>30080</c:v>
                </c:pt>
                <c:pt idx="3009">
                  <c:v>30090</c:v>
                </c:pt>
                <c:pt idx="3010">
                  <c:v>30100</c:v>
                </c:pt>
                <c:pt idx="3011">
                  <c:v>30110</c:v>
                </c:pt>
                <c:pt idx="3012">
                  <c:v>30120</c:v>
                </c:pt>
                <c:pt idx="3013">
                  <c:v>30130</c:v>
                </c:pt>
                <c:pt idx="3014">
                  <c:v>30140</c:v>
                </c:pt>
                <c:pt idx="3015">
                  <c:v>30150</c:v>
                </c:pt>
                <c:pt idx="3016">
                  <c:v>30160</c:v>
                </c:pt>
                <c:pt idx="3017">
                  <c:v>30170</c:v>
                </c:pt>
                <c:pt idx="3018">
                  <c:v>30180</c:v>
                </c:pt>
                <c:pt idx="3019">
                  <c:v>30190</c:v>
                </c:pt>
                <c:pt idx="3020">
                  <c:v>30200</c:v>
                </c:pt>
                <c:pt idx="3021">
                  <c:v>30210</c:v>
                </c:pt>
                <c:pt idx="3022">
                  <c:v>30220</c:v>
                </c:pt>
                <c:pt idx="3023">
                  <c:v>30230</c:v>
                </c:pt>
                <c:pt idx="3024">
                  <c:v>30240</c:v>
                </c:pt>
                <c:pt idx="3025">
                  <c:v>30250</c:v>
                </c:pt>
                <c:pt idx="3026">
                  <c:v>30260</c:v>
                </c:pt>
                <c:pt idx="3027">
                  <c:v>30270</c:v>
                </c:pt>
                <c:pt idx="3028">
                  <c:v>30280</c:v>
                </c:pt>
                <c:pt idx="3029">
                  <c:v>30290</c:v>
                </c:pt>
                <c:pt idx="3030">
                  <c:v>30300</c:v>
                </c:pt>
                <c:pt idx="3031">
                  <c:v>30310</c:v>
                </c:pt>
                <c:pt idx="3032">
                  <c:v>30320</c:v>
                </c:pt>
                <c:pt idx="3033">
                  <c:v>30330</c:v>
                </c:pt>
                <c:pt idx="3034">
                  <c:v>30340</c:v>
                </c:pt>
                <c:pt idx="3035">
                  <c:v>30350</c:v>
                </c:pt>
                <c:pt idx="3036">
                  <c:v>30360</c:v>
                </c:pt>
                <c:pt idx="3037">
                  <c:v>30370</c:v>
                </c:pt>
                <c:pt idx="3038">
                  <c:v>30380</c:v>
                </c:pt>
                <c:pt idx="3039">
                  <c:v>30390</c:v>
                </c:pt>
                <c:pt idx="3040">
                  <c:v>30400</c:v>
                </c:pt>
                <c:pt idx="3041">
                  <c:v>30410</c:v>
                </c:pt>
                <c:pt idx="3042">
                  <c:v>30420</c:v>
                </c:pt>
                <c:pt idx="3043">
                  <c:v>30430</c:v>
                </c:pt>
                <c:pt idx="3044">
                  <c:v>30440</c:v>
                </c:pt>
                <c:pt idx="3045">
                  <c:v>30450</c:v>
                </c:pt>
                <c:pt idx="3046">
                  <c:v>30460</c:v>
                </c:pt>
                <c:pt idx="3047">
                  <c:v>30470</c:v>
                </c:pt>
                <c:pt idx="3048">
                  <c:v>30480</c:v>
                </c:pt>
                <c:pt idx="3049">
                  <c:v>30490</c:v>
                </c:pt>
                <c:pt idx="3050">
                  <c:v>30500</c:v>
                </c:pt>
                <c:pt idx="3051">
                  <c:v>30510</c:v>
                </c:pt>
                <c:pt idx="3052">
                  <c:v>30520</c:v>
                </c:pt>
                <c:pt idx="3053">
                  <c:v>30530</c:v>
                </c:pt>
                <c:pt idx="3054">
                  <c:v>30540</c:v>
                </c:pt>
                <c:pt idx="3055">
                  <c:v>30550</c:v>
                </c:pt>
                <c:pt idx="3056">
                  <c:v>30560</c:v>
                </c:pt>
                <c:pt idx="3057">
                  <c:v>30570</c:v>
                </c:pt>
                <c:pt idx="3058">
                  <c:v>30580</c:v>
                </c:pt>
                <c:pt idx="3059">
                  <c:v>30590</c:v>
                </c:pt>
                <c:pt idx="3060">
                  <c:v>30600</c:v>
                </c:pt>
                <c:pt idx="3061">
                  <c:v>30610</c:v>
                </c:pt>
                <c:pt idx="3062">
                  <c:v>30620</c:v>
                </c:pt>
                <c:pt idx="3063">
                  <c:v>30630</c:v>
                </c:pt>
                <c:pt idx="3064">
                  <c:v>30640</c:v>
                </c:pt>
                <c:pt idx="3065">
                  <c:v>30650</c:v>
                </c:pt>
                <c:pt idx="3066">
                  <c:v>30660</c:v>
                </c:pt>
                <c:pt idx="3067">
                  <c:v>30670</c:v>
                </c:pt>
                <c:pt idx="3068">
                  <c:v>30680</c:v>
                </c:pt>
                <c:pt idx="3069">
                  <c:v>30690</c:v>
                </c:pt>
                <c:pt idx="3070">
                  <c:v>30700</c:v>
                </c:pt>
                <c:pt idx="3071">
                  <c:v>30710</c:v>
                </c:pt>
                <c:pt idx="3072">
                  <c:v>30720</c:v>
                </c:pt>
                <c:pt idx="3073">
                  <c:v>30730</c:v>
                </c:pt>
                <c:pt idx="3074">
                  <c:v>30740</c:v>
                </c:pt>
                <c:pt idx="3075">
                  <c:v>30750</c:v>
                </c:pt>
                <c:pt idx="3076">
                  <c:v>30760</c:v>
                </c:pt>
                <c:pt idx="3077">
                  <c:v>30770</c:v>
                </c:pt>
                <c:pt idx="3078">
                  <c:v>30780</c:v>
                </c:pt>
                <c:pt idx="3079">
                  <c:v>30790</c:v>
                </c:pt>
                <c:pt idx="3080">
                  <c:v>30800</c:v>
                </c:pt>
                <c:pt idx="3081">
                  <c:v>30810</c:v>
                </c:pt>
                <c:pt idx="3082">
                  <c:v>30820</c:v>
                </c:pt>
                <c:pt idx="3083">
                  <c:v>30830</c:v>
                </c:pt>
                <c:pt idx="3084">
                  <c:v>30840</c:v>
                </c:pt>
                <c:pt idx="3085">
                  <c:v>30850</c:v>
                </c:pt>
                <c:pt idx="3086">
                  <c:v>30860</c:v>
                </c:pt>
                <c:pt idx="3087">
                  <c:v>30870</c:v>
                </c:pt>
                <c:pt idx="3088">
                  <c:v>30880</c:v>
                </c:pt>
                <c:pt idx="3089">
                  <c:v>30890</c:v>
                </c:pt>
                <c:pt idx="3090">
                  <c:v>30900</c:v>
                </c:pt>
                <c:pt idx="3091">
                  <c:v>30910</c:v>
                </c:pt>
                <c:pt idx="3092">
                  <c:v>30920</c:v>
                </c:pt>
                <c:pt idx="3093">
                  <c:v>30930</c:v>
                </c:pt>
                <c:pt idx="3094">
                  <c:v>30940</c:v>
                </c:pt>
                <c:pt idx="3095">
                  <c:v>30950</c:v>
                </c:pt>
                <c:pt idx="3096">
                  <c:v>30960</c:v>
                </c:pt>
                <c:pt idx="3097">
                  <c:v>30970</c:v>
                </c:pt>
                <c:pt idx="3098">
                  <c:v>30980</c:v>
                </c:pt>
                <c:pt idx="3099">
                  <c:v>30990</c:v>
                </c:pt>
                <c:pt idx="3100">
                  <c:v>31000</c:v>
                </c:pt>
                <c:pt idx="3101">
                  <c:v>31010</c:v>
                </c:pt>
                <c:pt idx="3102">
                  <c:v>31020</c:v>
                </c:pt>
                <c:pt idx="3103">
                  <c:v>31030</c:v>
                </c:pt>
                <c:pt idx="3104">
                  <c:v>31040</c:v>
                </c:pt>
                <c:pt idx="3105">
                  <c:v>31050</c:v>
                </c:pt>
                <c:pt idx="3106">
                  <c:v>31060</c:v>
                </c:pt>
                <c:pt idx="3107">
                  <c:v>31070</c:v>
                </c:pt>
                <c:pt idx="3108">
                  <c:v>31080</c:v>
                </c:pt>
                <c:pt idx="3109">
                  <c:v>31090</c:v>
                </c:pt>
                <c:pt idx="3110">
                  <c:v>31100</c:v>
                </c:pt>
                <c:pt idx="3111">
                  <c:v>31110</c:v>
                </c:pt>
                <c:pt idx="3112">
                  <c:v>31120</c:v>
                </c:pt>
                <c:pt idx="3113">
                  <c:v>31130</c:v>
                </c:pt>
                <c:pt idx="3114">
                  <c:v>31140</c:v>
                </c:pt>
                <c:pt idx="3115">
                  <c:v>31150</c:v>
                </c:pt>
                <c:pt idx="3116">
                  <c:v>31160</c:v>
                </c:pt>
                <c:pt idx="3117">
                  <c:v>31170</c:v>
                </c:pt>
                <c:pt idx="3118">
                  <c:v>31180</c:v>
                </c:pt>
                <c:pt idx="3119">
                  <c:v>31190</c:v>
                </c:pt>
                <c:pt idx="3120">
                  <c:v>31200</c:v>
                </c:pt>
                <c:pt idx="3121">
                  <c:v>31210</c:v>
                </c:pt>
                <c:pt idx="3122">
                  <c:v>31220</c:v>
                </c:pt>
                <c:pt idx="3123">
                  <c:v>31230</c:v>
                </c:pt>
                <c:pt idx="3124">
                  <c:v>31240</c:v>
                </c:pt>
                <c:pt idx="3125">
                  <c:v>31250</c:v>
                </c:pt>
                <c:pt idx="3126">
                  <c:v>31260</c:v>
                </c:pt>
                <c:pt idx="3127">
                  <c:v>31270</c:v>
                </c:pt>
                <c:pt idx="3128">
                  <c:v>31280</c:v>
                </c:pt>
                <c:pt idx="3129">
                  <c:v>31290</c:v>
                </c:pt>
                <c:pt idx="3130">
                  <c:v>31300</c:v>
                </c:pt>
                <c:pt idx="3131">
                  <c:v>31310</c:v>
                </c:pt>
                <c:pt idx="3132">
                  <c:v>31320</c:v>
                </c:pt>
                <c:pt idx="3133">
                  <c:v>31330</c:v>
                </c:pt>
                <c:pt idx="3134">
                  <c:v>31340</c:v>
                </c:pt>
                <c:pt idx="3135">
                  <c:v>31350</c:v>
                </c:pt>
                <c:pt idx="3136">
                  <c:v>31360</c:v>
                </c:pt>
                <c:pt idx="3137">
                  <c:v>31370</c:v>
                </c:pt>
                <c:pt idx="3138">
                  <c:v>31380</c:v>
                </c:pt>
                <c:pt idx="3139">
                  <c:v>31390</c:v>
                </c:pt>
                <c:pt idx="3140">
                  <c:v>31400</c:v>
                </c:pt>
                <c:pt idx="3141">
                  <c:v>31410</c:v>
                </c:pt>
                <c:pt idx="3142">
                  <c:v>31420</c:v>
                </c:pt>
                <c:pt idx="3143">
                  <c:v>31430</c:v>
                </c:pt>
                <c:pt idx="3144">
                  <c:v>31440</c:v>
                </c:pt>
                <c:pt idx="3145">
                  <c:v>31450</c:v>
                </c:pt>
                <c:pt idx="3146">
                  <c:v>31460</c:v>
                </c:pt>
                <c:pt idx="3147">
                  <c:v>31470</c:v>
                </c:pt>
                <c:pt idx="3148">
                  <c:v>31480</c:v>
                </c:pt>
                <c:pt idx="3149">
                  <c:v>31490</c:v>
                </c:pt>
                <c:pt idx="3150">
                  <c:v>31500</c:v>
                </c:pt>
                <c:pt idx="3151">
                  <c:v>31510</c:v>
                </c:pt>
                <c:pt idx="3152">
                  <c:v>31520</c:v>
                </c:pt>
                <c:pt idx="3153">
                  <c:v>31530</c:v>
                </c:pt>
                <c:pt idx="3154">
                  <c:v>31540</c:v>
                </c:pt>
                <c:pt idx="3155">
                  <c:v>31550</c:v>
                </c:pt>
                <c:pt idx="3156">
                  <c:v>31560</c:v>
                </c:pt>
                <c:pt idx="3157">
                  <c:v>31570</c:v>
                </c:pt>
                <c:pt idx="3158">
                  <c:v>31580</c:v>
                </c:pt>
                <c:pt idx="3159">
                  <c:v>31590</c:v>
                </c:pt>
                <c:pt idx="3160">
                  <c:v>31600</c:v>
                </c:pt>
                <c:pt idx="3161">
                  <c:v>31610</c:v>
                </c:pt>
                <c:pt idx="3162">
                  <c:v>31620</c:v>
                </c:pt>
                <c:pt idx="3163">
                  <c:v>31630</c:v>
                </c:pt>
                <c:pt idx="3164">
                  <c:v>31640</c:v>
                </c:pt>
                <c:pt idx="3165">
                  <c:v>31650</c:v>
                </c:pt>
                <c:pt idx="3166">
                  <c:v>31660</c:v>
                </c:pt>
                <c:pt idx="3167">
                  <c:v>31670</c:v>
                </c:pt>
                <c:pt idx="3168">
                  <c:v>31680</c:v>
                </c:pt>
                <c:pt idx="3169">
                  <c:v>31690</c:v>
                </c:pt>
                <c:pt idx="3170">
                  <c:v>31700</c:v>
                </c:pt>
                <c:pt idx="3171">
                  <c:v>31710</c:v>
                </c:pt>
                <c:pt idx="3172">
                  <c:v>31720</c:v>
                </c:pt>
                <c:pt idx="3173">
                  <c:v>31730</c:v>
                </c:pt>
                <c:pt idx="3174">
                  <c:v>31740</c:v>
                </c:pt>
                <c:pt idx="3175">
                  <c:v>31750</c:v>
                </c:pt>
                <c:pt idx="3176">
                  <c:v>31760</c:v>
                </c:pt>
                <c:pt idx="3177">
                  <c:v>31770</c:v>
                </c:pt>
                <c:pt idx="3178">
                  <c:v>31780</c:v>
                </c:pt>
                <c:pt idx="3179">
                  <c:v>31790</c:v>
                </c:pt>
                <c:pt idx="3180">
                  <c:v>31800</c:v>
                </c:pt>
                <c:pt idx="3181">
                  <c:v>31810</c:v>
                </c:pt>
                <c:pt idx="3182">
                  <c:v>31820</c:v>
                </c:pt>
                <c:pt idx="3183">
                  <c:v>31830</c:v>
                </c:pt>
                <c:pt idx="3184">
                  <c:v>31840</c:v>
                </c:pt>
                <c:pt idx="3185">
                  <c:v>31850</c:v>
                </c:pt>
                <c:pt idx="3186">
                  <c:v>31860</c:v>
                </c:pt>
                <c:pt idx="3187">
                  <c:v>31870</c:v>
                </c:pt>
                <c:pt idx="3188">
                  <c:v>31880</c:v>
                </c:pt>
                <c:pt idx="3189">
                  <c:v>31890</c:v>
                </c:pt>
                <c:pt idx="3190">
                  <c:v>31900</c:v>
                </c:pt>
                <c:pt idx="3191">
                  <c:v>31910</c:v>
                </c:pt>
                <c:pt idx="3192">
                  <c:v>31920</c:v>
                </c:pt>
                <c:pt idx="3193">
                  <c:v>31930</c:v>
                </c:pt>
                <c:pt idx="3194">
                  <c:v>31940</c:v>
                </c:pt>
                <c:pt idx="3195">
                  <c:v>31950</c:v>
                </c:pt>
                <c:pt idx="3196">
                  <c:v>31960</c:v>
                </c:pt>
                <c:pt idx="3197">
                  <c:v>31970</c:v>
                </c:pt>
                <c:pt idx="3198">
                  <c:v>31980</c:v>
                </c:pt>
                <c:pt idx="3199">
                  <c:v>31990</c:v>
                </c:pt>
                <c:pt idx="3200">
                  <c:v>32000</c:v>
                </c:pt>
                <c:pt idx="3201">
                  <c:v>32010</c:v>
                </c:pt>
                <c:pt idx="3202">
                  <c:v>32020</c:v>
                </c:pt>
                <c:pt idx="3203">
                  <c:v>32030</c:v>
                </c:pt>
                <c:pt idx="3204">
                  <c:v>32040</c:v>
                </c:pt>
                <c:pt idx="3205">
                  <c:v>32050</c:v>
                </c:pt>
                <c:pt idx="3206">
                  <c:v>32060</c:v>
                </c:pt>
                <c:pt idx="3207">
                  <c:v>32070</c:v>
                </c:pt>
                <c:pt idx="3208">
                  <c:v>32080</c:v>
                </c:pt>
                <c:pt idx="3209">
                  <c:v>32090</c:v>
                </c:pt>
                <c:pt idx="3210">
                  <c:v>32100</c:v>
                </c:pt>
                <c:pt idx="3211">
                  <c:v>32110</c:v>
                </c:pt>
                <c:pt idx="3212">
                  <c:v>32120</c:v>
                </c:pt>
                <c:pt idx="3213">
                  <c:v>32130</c:v>
                </c:pt>
                <c:pt idx="3214">
                  <c:v>32140</c:v>
                </c:pt>
                <c:pt idx="3215">
                  <c:v>32150</c:v>
                </c:pt>
                <c:pt idx="3216">
                  <c:v>32160</c:v>
                </c:pt>
                <c:pt idx="3217">
                  <c:v>32170</c:v>
                </c:pt>
                <c:pt idx="3218">
                  <c:v>32180</c:v>
                </c:pt>
                <c:pt idx="3219">
                  <c:v>32190</c:v>
                </c:pt>
                <c:pt idx="3220">
                  <c:v>32200</c:v>
                </c:pt>
                <c:pt idx="3221">
                  <c:v>32210</c:v>
                </c:pt>
                <c:pt idx="3222">
                  <c:v>32220</c:v>
                </c:pt>
                <c:pt idx="3223">
                  <c:v>32230</c:v>
                </c:pt>
                <c:pt idx="3224">
                  <c:v>32240</c:v>
                </c:pt>
                <c:pt idx="3225">
                  <c:v>32250</c:v>
                </c:pt>
                <c:pt idx="3226">
                  <c:v>32260</c:v>
                </c:pt>
                <c:pt idx="3227">
                  <c:v>32270</c:v>
                </c:pt>
                <c:pt idx="3228">
                  <c:v>32280</c:v>
                </c:pt>
                <c:pt idx="3229">
                  <c:v>32290</c:v>
                </c:pt>
                <c:pt idx="3230">
                  <c:v>32300</c:v>
                </c:pt>
                <c:pt idx="3231">
                  <c:v>32310</c:v>
                </c:pt>
                <c:pt idx="3232">
                  <c:v>32320</c:v>
                </c:pt>
                <c:pt idx="3233">
                  <c:v>32330</c:v>
                </c:pt>
                <c:pt idx="3234">
                  <c:v>32340</c:v>
                </c:pt>
                <c:pt idx="3235">
                  <c:v>32350</c:v>
                </c:pt>
                <c:pt idx="3236">
                  <c:v>32360</c:v>
                </c:pt>
                <c:pt idx="3237">
                  <c:v>32370</c:v>
                </c:pt>
                <c:pt idx="3238">
                  <c:v>32380</c:v>
                </c:pt>
                <c:pt idx="3239">
                  <c:v>32390</c:v>
                </c:pt>
                <c:pt idx="3240">
                  <c:v>32400</c:v>
                </c:pt>
                <c:pt idx="3241">
                  <c:v>32410</c:v>
                </c:pt>
                <c:pt idx="3242">
                  <c:v>32420</c:v>
                </c:pt>
                <c:pt idx="3243">
                  <c:v>32430</c:v>
                </c:pt>
                <c:pt idx="3244">
                  <c:v>32440</c:v>
                </c:pt>
                <c:pt idx="3245">
                  <c:v>32450</c:v>
                </c:pt>
                <c:pt idx="3246">
                  <c:v>32460</c:v>
                </c:pt>
                <c:pt idx="3247">
                  <c:v>32470</c:v>
                </c:pt>
                <c:pt idx="3248">
                  <c:v>32480</c:v>
                </c:pt>
                <c:pt idx="3249">
                  <c:v>32490</c:v>
                </c:pt>
                <c:pt idx="3250">
                  <c:v>32500</c:v>
                </c:pt>
                <c:pt idx="3251">
                  <c:v>32510</c:v>
                </c:pt>
                <c:pt idx="3252">
                  <c:v>32520</c:v>
                </c:pt>
                <c:pt idx="3253">
                  <c:v>32530</c:v>
                </c:pt>
                <c:pt idx="3254">
                  <c:v>32540</c:v>
                </c:pt>
                <c:pt idx="3255">
                  <c:v>32550</c:v>
                </c:pt>
                <c:pt idx="3256">
                  <c:v>32560</c:v>
                </c:pt>
                <c:pt idx="3257">
                  <c:v>32570</c:v>
                </c:pt>
                <c:pt idx="3258">
                  <c:v>32580</c:v>
                </c:pt>
                <c:pt idx="3259">
                  <c:v>32590</c:v>
                </c:pt>
                <c:pt idx="3260">
                  <c:v>32600</c:v>
                </c:pt>
                <c:pt idx="3261">
                  <c:v>32610</c:v>
                </c:pt>
                <c:pt idx="3262">
                  <c:v>32620</c:v>
                </c:pt>
                <c:pt idx="3263">
                  <c:v>32630</c:v>
                </c:pt>
                <c:pt idx="3264">
                  <c:v>32640</c:v>
                </c:pt>
                <c:pt idx="3265">
                  <c:v>32650</c:v>
                </c:pt>
                <c:pt idx="3266">
                  <c:v>32660</c:v>
                </c:pt>
                <c:pt idx="3267">
                  <c:v>32670</c:v>
                </c:pt>
                <c:pt idx="3268">
                  <c:v>32680</c:v>
                </c:pt>
                <c:pt idx="3269">
                  <c:v>32690</c:v>
                </c:pt>
                <c:pt idx="3270">
                  <c:v>32700</c:v>
                </c:pt>
                <c:pt idx="3271">
                  <c:v>32710</c:v>
                </c:pt>
                <c:pt idx="3272">
                  <c:v>32720</c:v>
                </c:pt>
                <c:pt idx="3273">
                  <c:v>32730</c:v>
                </c:pt>
                <c:pt idx="3274">
                  <c:v>32740</c:v>
                </c:pt>
                <c:pt idx="3275">
                  <c:v>32750</c:v>
                </c:pt>
                <c:pt idx="3276">
                  <c:v>32760</c:v>
                </c:pt>
                <c:pt idx="3277">
                  <c:v>32770</c:v>
                </c:pt>
                <c:pt idx="3278">
                  <c:v>32780</c:v>
                </c:pt>
                <c:pt idx="3279">
                  <c:v>32790</c:v>
                </c:pt>
                <c:pt idx="3280">
                  <c:v>32800</c:v>
                </c:pt>
                <c:pt idx="3281">
                  <c:v>32810</c:v>
                </c:pt>
                <c:pt idx="3282">
                  <c:v>32820</c:v>
                </c:pt>
                <c:pt idx="3283">
                  <c:v>32830</c:v>
                </c:pt>
                <c:pt idx="3284">
                  <c:v>32840</c:v>
                </c:pt>
                <c:pt idx="3285">
                  <c:v>32850</c:v>
                </c:pt>
                <c:pt idx="3286">
                  <c:v>32860</c:v>
                </c:pt>
                <c:pt idx="3287">
                  <c:v>32870</c:v>
                </c:pt>
                <c:pt idx="3288">
                  <c:v>32880</c:v>
                </c:pt>
                <c:pt idx="3289">
                  <c:v>32890</c:v>
                </c:pt>
                <c:pt idx="3290">
                  <c:v>32900</c:v>
                </c:pt>
                <c:pt idx="3291">
                  <c:v>32910</c:v>
                </c:pt>
                <c:pt idx="3292">
                  <c:v>32920</c:v>
                </c:pt>
                <c:pt idx="3293">
                  <c:v>32930</c:v>
                </c:pt>
                <c:pt idx="3294">
                  <c:v>32940</c:v>
                </c:pt>
                <c:pt idx="3295">
                  <c:v>32950</c:v>
                </c:pt>
                <c:pt idx="3296">
                  <c:v>32960</c:v>
                </c:pt>
                <c:pt idx="3297">
                  <c:v>32970</c:v>
                </c:pt>
                <c:pt idx="3298">
                  <c:v>32980</c:v>
                </c:pt>
                <c:pt idx="3299">
                  <c:v>32990</c:v>
                </c:pt>
                <c:pt idx="3300">
                  <c:v>33000</c:v>
                </c:pt>
                <c:pt idx="3301">
                  <c:v>33010</c:v>
                </c:pt>
                <c:pt idx="3302">
                  <c:v>33020</c:v>
                </c:pt>
                <c:pt idx="3303">
                  <c:v>33030</c:v>
                </c:pt>
                <c:pt idx="3304">
                  <c:v>33040</c:v>
                </c:pt>
                <c:pt idx="3305">
                  <c:v>33050</c:v>
                </c:pt>
                <c:pt idx="3306">
                  <c:v>33060</c:v>
                </c:pt>
                <c:pt idx="3307">
                  <c:v>33070</c:v>
                </c:pt>
                <c:pt idx="3308">
                  <c:v>33080</c:v>
                </c:pt>
                <c:pt idx="3309">
                  <c:v>33090</c:v>
                </c:pt>
                <c:pt idx="3310">
                  <c:v>33100</c:v>
                </c:pt>
                <c:pt idx="3311">
                  <c:v>33110</c:v>
                </c:pt>
                <c:pt idx="3312">
                  <c:v>33120</c:v>
                </c:pt>
                <c:pt idx="3313">
                  <c:v>33130</c:v>
                </c:pt>
                <c:pt idx="3314">
                  <c:v>33140</c:v>
                </c:pt>
                <c:pt idx="3315">
                  <c:v>33150</c:v>
                </c:pt>
                <c:pt idx="3316">
                  <c:v>33160</c:v>
                </c:pt>
                <c:pt idx="3317">
                  <c:v>33170</c:v>
                </c:pt>
                <c:pt idx="3318">
                  <c:v>33180</c:v>
                </c:pt>
                <c:pt idx="3319">
                  <c:v>33190</c:v>
                </c:pt>
                <c:pt idx="3320">
                  <c:v>33200</c:v>
                </c:pt>
                <c:pt idx="3321">
                  <c:v>33210</c:v>
                </c:pt>
                <c:pt idx="3322">
                  <c:v>33220</c:v>
                </c:pt>
                <c:pt idx="3323">
                  <c:v>33230</c:v>
                </c:pt>
                <c:pt idx="3324">
                  <c:v>33240</c:v>
                </c:pt>
                <c:pt idx="3325">
                  <c:v>33250</c:v>
                </c:pt>
                <c:pt idx="3326">
                  <c:v>33260</c:v>
                </c:pt>
                <c:pt idx="3327">
                  <c:v>33270</c:v>
                </c:pt>
                <c:pt idx="3328">
                  <c:v>33280</c:v>
                </c:pt>
                <c:pt idx="3329">
                  <c:v>33290</c:v>
                </c:pt>
                <c:pt idx="3330">
                  <c:v>33300</c:v>
                </c:pt>
                <c:pt idx="3331">
                  <c:v>33310</c:v>
                </c:pt>
                <c:pt idx="3332">
                  <c:v>33320</c:v>
                </c:pt>
                <c:pt idx="3333">
                  <c:v>33330</c:v>
                </c:pt>
                <c:pt idx="3334">
                  <c:v>33340</c:v>
                </c:pt>
                <c:pt idx="3335">
                  <c:v>33350</c:v>
                </c:pt>
                <c:pt idx="3336">
                  <c:v>33360</c:v>
                </c:pt>
                <c:pt idx="3337">
                  <c:v>33370</c:v>
                </c:pt>
                <c:pt idx="3338">
                  <c:v>33380</c:v>
                </c:pt>
                <c:pt idx="3339">
                  <c:v>33390</c:v>
                </c:pt>
                <c:pt idx="3340">
                  <c:v>33400</c:v>
                </c:pt>
                <c:pt idx="3341">
                  <c:v>33410</c:v>
                </c:pt>
                <c:pt idx="3342">
                  <c:v>33420</c:v>
                </c:pt>
                <c:pt idx="3343">
                  <c:v>33430</c:v>
                </c:pt>
                <c:pt idx="3344">
                  <c:v>33440</c:v>
                </c:pt>
                <c:pt idx="3345">
                  <c:v>33450</c:v>
                </c:pt>
                <c:pt idx="3346">
                  <c:v>33460</c:v>
                </c:pt>
                <c:pt idx="3347">
                  <c:v>33470</c:v>
                </c:pt>
                <c:pt idx="3348">
                  <c:v>33480</c:v>
                </c:pt>
                <c:pt idx="3349">
                  <c:v>33490</c:v>
                </c:pt>
                <c:pt idx="3350">
                  <c:v>33500</c:v>
                </c:pt>
                <c:pt idx="3351">
                  <c:v>33510</c:v>
                </c:pt>
                <c:pt idx="3352">
                  <c:v>33520</c:v>
                </c:pt>
                <c:pt idx="3353">
                  <c:v>33530</c:v>
                </c:pt>
                <c:pt idx="3354">
                  <c:v>33540</c:v>
                </c:pt>
                <c:pt idx="3355">
                  <c:v>33550</c:v>
                </c:pt>
                <c:pt idx="3356">
                  <c:v>33560</c:v>
                </c:pt>
                <c:pt idx="3357">
                  <c:v>33570</c:v>
                </c:pt>
                <c:pt idx="3358">
                  <c:v>33580</c:v>
                </c:pt>
                <c:pt idx="3359">
                  <c:v>33590</c:v>
                </c:pt>
                <c:pt idx="3360">
                  <c:v>33600</c:v>
                </c:pt>
                <c:pt idx="3361">
                  <c:v>33610</c:v>
                </c:pt>
                <c:pt idx="3362">
                  <c:v>33620</c:v>
                </c:pt>
                <c:pt idx="3363">
                  <c:v>33630</c:v>
                </c:pt>
                <c:pt idx="3364">
                  <c:v>33640</c:v>
                </c:pt>
                <c:pt idx="3365">
                  <c:v>33650</c:v>
                </c:pt>
                <c:pt idx="3366">
                  <c:v>33660</c:v>
                </c:pt>
                <c:pt idx="3367">
                  <c:v>33670</c:v>
                </c:pt>
                <c:pt idx="3368">
                  <c:v>33680</c:v>
                </c:pt>
                <c:pt idx="3369">
                  <c:v>33690</c:v>
                </c:pt>
                <c:pt idx="3370">
                  <c:v>33700</c:v>
                </c:pt>
                <c:pt idx="3371">
                  <c:v>33710</c:v>
                </c:pt>
                <c:pt idx="3372">
                  <c:v>33720</c:v>
                </c:pt>
                <c:pt idx="3373">
                  <c:v>33730</c:v>
                </c:pt>
                <c:pt idx="3374">
                  <c:v>33740</c:v>
                </c:pt>
                <c:pt idx="3375">
                  <c:v>33750</c:v>
                </c:pt>
                <c:pt idx="3376">
                  <c:v>33760</c:v>
                </c:pt>
                <c:pt idx="3377">
                  <c:v>33770</c:v>
                </c:pt>
                <c:pt idx="3378">
                  <c:v>33780</c:v>
                </c:pt>
                <c:pt idx="3379">
                  <c:v>33790</c:v>
                </c:pt>
                <c:pt idx="3380">
                  <c:v>33800</c:v>
                </c:pt>
                <c:pt idx="3381">
                  <c:v>33810</c:v>
                </c:pt>
                <c:pt idx="3382">
                  <c:v>33820</c:v>
                </c:pt>
                <c:pt idx="3383">
                  <c:v>33830</c:v>
                </c:pt>
                <c:pt idx="3384">
                  <c:v>33840</c:v>
                </c:pt>
              </c:numCache>
            </c:numRef>
          </c:xVal>
          <c:yVal>
            <c:numRef>
              <c:f>Temp_hot_7!$C$2:$C$3386</c:f>
              <c:numCache>
                <c:formatCode>General</c:formatCode>
                <c:ptCount val="3385"/>
                <c:pt idx="0">
                  <c:v>295.14999999999998</c:v>
                </c:pt>
                <c:pt idx="1">
                  <c:v>294.92</c:v>
                </c:pt>
                <c:pt idx="2">
                  <c:v>294.74</c:v>
                </c:pt>
                <c:pt idx="3">
                  <c:v>294.60000000000002</c:v>
                </c:pt>
                <c:pt idx="4">
                  <c:v>294.5</c:v>
                </c:pt>
                <c:pt idx="5">
                  <c:v>294.41000000000003</c:v>
                </c:pt>
                <c:pt idx="6">
                  <c:v>294.33</c:v>
                </c:pt>
                <c:pt idx="7">
                  <c:v>294.27</c:v>
                </c:pt>
                <c:pt idx="8">
                  <c:v>294.20999999999998</c:v>
                </c:pt>
                <c:pt idx="9">
                  <c:v>294.14999999999998</c:v>
                </c:pt>
                <c:pt idx="10">
                  <c:v>294.10000000000002</c:v>
                </c:pt>
                <c:pt idx="11">
                  <c:v>294.06</c:v>
                </c:pt>
                <c:pt idx="12">
                  <c:v>294.01</c:v>
                </c:pt>
                <c:pt idx="13">
                  <c:v>293.97000000000003</c:v>
                </c:pt>
                <c:pt idx="14">
                  <c:v>293.93</c:v>
                </c:pt>
                <c:pt idx="15">
                  <c:v>293.89</c:v>
                </c:pt>
                <c:pt idx="16">
                  <c:v>293.86</c:v>
                </c:pt>
                <c:pt idx="17">
                  <c:v>293.82</c:v>
                </c:pt>
                <c:pt idx="18">
                  <c:v>293.79000000000002</c:v>
                </c:pt>
                <c:pt idx="19">
                  <c:v>293.75</c:v>
                </c:pt>
                <c:pt idx="20">
                  <c:v>293.72000000000003</c:v>
                </c:pt>
                <c:pt idx="21">
                  <c:v>293.69</c:v>
                </c:pt>
                <c:pt idx="22">
                  <c:v>293.66000000000003</c:v>
                </c:pt>
                <c:pt idx="23">
                  <c:v>293.62</c:v>
                </c:pt>
                <c:pt idx="24">
                  <c:v>293.58999999999997</c:v>
                </c:pt>
                <c:pt idx="25">
                  <c:v>293.56</c:v>
                </c:pt>
                <c:pt idx="26">
                  <c:v>293.52999999999997</c:v>
                </c:pt>
                <c:pt idx="27">
                  <c:v>293.5</c:v>
                </c:pt>
                <c:pt idx="28">
                  <c:v>293.47000000000003</c:v>
                </c:pt>
                <c:pt idx="29">
                  <c:v>293.44</c:v>
                </c:pt>
                <c:pt idx="30">
                  <c:v>293.41000000000003</c:v>
                </c:pt>
                <c:pt idx="31">
                  <c:v>293.38</c:v>
                </c:pt>
                <c:pt idx="32">
                  <c:v>293.35000000000002</c:v>
                </c:pt>
                <c:pt idx="33">
                  <c:v>293.32</c:v>
                </c:pt>
                <c:pt idx="34">
                  <c:v>293.29000000000002</c:v>
                </c:pt>
                <c:pt idx="35">
                  <c:v>293.26</c:v>
                </c:pt>
                <c:pt idx="36">
                  <c:v>293.23</c:v>
                </c:pt>
                <c:pt idx="37">
                  <c:v>293.2</c:v>
                </c:pt>
                <c:pt idx="38">
                  <c:v>293.17</c:v>
                </c:pt>
                <c:pt idx="39">
                  <c:v>293.13</c:v>
                </c:pt>
                <c:pt idx="40">
                  <c:v>293.11</c:v>
                </c:pt>
                <c:pt idx="41">
                  <c:v>293.08</c:v>
                </c:pt>
                <c:pt idx="42">
                  <c:v>293.05</c:v>
                </c:pt>
                <c:pt idx="43">
                  <c:v>293.02999999999997</c:v>
                </c:pt>
                <c:pt idx="44">
                  <c:v>293</c:v>
                </c:pt>
                <c:pt idx="45">
                  <c:v>292.97000000000003</c:v>
                </c:pt>
                <c:pt idx="46">
                  <c:v>292.94</c:v>
                </c:pt>
                <c:pt idx="47">
                  <c:v>292.92</c:v>
                </c:pt>
                <c:pt idx="48">
                  <c:v>292.89</c:v>
                </c:pt>
                <c:pt idx="49">
                  <c:v>292.86</c:v>
                </c:pt>
                <c:pt idx="50">
                  <c:v>292.83</c:v>
                </c:pt>
                <c:pt idx="51">
                  <c:v>292.8</c:v>
                </c:pt>
                <c:pt idx="52">
                  <c:v>292.77</c:v>
                </c:pt>
                <c:pt idx="53">
                  <c:v>292.74</c:v>
                </c:pt>
                <c:pt idx="54">
                  <c:v>292.70999999999998</c:v>
                </c:pt>
                <c:pt idx="55">
                  <c:v>292.68</c:v>
                </c:pt>
                <c:pt idx="56">
                  <c:v>292.64999999999998</c:v>
                </c:pt>
                <c:pt idx="57">
                  <c:v>292.62</c:v>
                </c:pt>
                <c:pt idx="58">
                  <c:v>292.58999999999997</c:v>
                </c:pt>
                <c:pt idx="59">
                  <c:v>292.56</c:v>
                </c:pt>
                <c:pt idx="60">
                  <c:v>292.52999999999997</c:v>
                </c:pt>
                <c:pt idx="61">
                  <c:v>292.5</c:v>
                </c:pt>
                <c:pt idx="62">
                  <c:v>292.45999999999998</c:v>
                </c:pt>
                <c:pt idx="63">
                  <c:v>292.43</c:v>
                </c:pt>
                <c:pt idx="64">
                  <c:v>292.39999999999998</c:v>
                </c:pt>
                <c:pt idx="65">
                  <c:v>292.37</c:v>
                </c:pt>
                <c:pt idx="66">
                  <c:v>292.33999999999997</c:v>
                </c:pt>
                <c:pt idx="67">
                  <c:v>292.3</c:v>
                </c:pt>
                <c:pt idx="68">
                  <c:v>292.27</c:v>
                </c:pt>
                <c:pt idx="69">
                  <c:v>292.24</c:v>
                </c:pt>
                <c:pt idx="70">
                  <c:v>292.2</c:v>
                </c:pt>
                <c:pt idx="71">
                  <c:v>292.17</c:v>
                </c:pt>
                <c:pt idx="72">
                  <c:v>292.14</c:v>
                </c:pt>
                <c:pt idx="73">
                  <c:v>292.10000000000002</c:v>
                </c:pt>
                <c:pt idx="74">
                  <c:v>292.07</c:v>
                </c:pt>
                <c:pt idx="75">
                  <c:v>292.02999999999997</c:v>
                </c:pt>
                <c:pt idx="76">
                  <c:v>292</c:v>
                </c:pt>
                <c:pt idx="77">
                  <c:v>291.95999999999998</c:v>
                </c:pt>
                <c:pt idx="78">
                  <c:v>291.93</c:v>
                </c:pt>
                <c:pt idx="79">
                  <c:v>291.89</c:v>
                </c:pt>
                <c:pt idx="80">
                  <c:v>291.86</c:v>
                </c:pt>
                <c:pt idx="81">
                  <c:v>291.82</c:v>
                </c:pt>
                <c:pt idx="82">
                  <c:v>291.79000000000002</c:v>
                </c:pt>
                <c:pt idx="83">
                  <c:v>291.75</c:v>
                </c:pt>
                <c:pt idx="84">
                  <c:v>291.72000000000003</c:v>
                </c:pt>
                <c:pt idx="85">
                  <c:v>291.68</c:v>
                </c:pt>
                <c:pt idx="86">
                  <c:v>291.64999999999998</c:v>
                </c:pt>
                <c:pt idx="87">
                  <c:v>291.61</c:v>
                </c:pt>
                <c:pt idx="88">
                  <c:v>291.58</c:v>
                </c:pt>
                <c:pt idx="89">
                  <c:v>291.54000000000002</c:v>
                </c:pt>
                <c:pt idx="90">
                  <c:v>291.5</c:v>
                </c:pt>
                <c:pt idx="91">
                  <c:v>291.47000000000003</c:v>
                </c:pt>
                <c:pt idx="92">
                  <c:v>291.43</c:v>
                </c:pt>
                <c:pt idx="93">
                  <c:v>291.39999999999998</c:v>
                </c:pt>
                <c:pt idx="94">
                  <c:v>291.36</c:v>
                </c:pt>
                <c:pt idx="95">
                  <c:v>291.32</c:v>
                </c:pt>
                <c:pt idx="96">
                  <c:v>291.29000000000002</c:v>
                </c:pt>
                <c:pt idx="97">
                  <c:v>291.25</c:v>
                </c:pt>
                <c:pt idx="98">
                  <c:v>291.22000000000003</c:v>
                </c:pt>
                <c:pt idx="99">
                  <c:v>291.18</c:v>
                </c:pt>
                <c:pt idx="100">
                  <c:v>291.14</c:v>
                </c:pt>
                <c:pt idx="101">
                  <c:v>291.11</c:v>
                </c:pt>
                <c:pt idx="102">
                  <c:v>291.07</c:v>
                </c:pt>
                <c:pt idx="103">
                  <c:v>291.02999999999997</c:v>
                </c:pt>
                <c:pt idx="104">
                  <c:v>291</c:v>
                </c:pt>
                <c:pt idx="105">
                  <c:v>290.95999999999998</c:v>
                </c:pt>
                <c:pt idx="106">
                  <c:v>290.92</c:v>
                </c:pt>
                <c:pt idx="107">
                  <c:v>290.89</c:v>
                </c:pt>
                <c:pt idx="108">
                  <c:v>290.85000000000002</c:v>
                </c:pt>
                <c:pt idx="109">
                  <c:v>290.81</c:v>
                </c:pt>
                <c:pt idx="110">
                  <c:v>290.77999999999997</c:v>
                </c:pt>
                <c:pt idx="111">
                  <c:v>290.74</c:v>
                </c:pt>
                <c:pt idx="112">
                  <c:v>290.7</c:v>
                </c:pt>
                <c:pt idx="113">
                  <c:v>290.67</c:v>
                </c:pt>
                <c:pt idx="114">
                  <c:v>290.63</c:v>
                </c:pt>
                <c:pt idx="115">
                  <c:v>290.58999999999997</c:v>
                </c:pt>
                <c:pt idx="116">
                  <c:v>290.56</c:v>
                </c:pt>
                <c:pt idx="117">
                  <c:v>290.52</c:v>
                </c:pt>
                <c:pt idx="118">
                  <c:v>290.48</c:v>
                </c:pt>
                <c:pt idx="119">
                  <c:v>290.45</c:v>
                </c:pt>
                <c:pt idx="120">
                  <c:v>290.41000000000003</c:v>
                </c:pt>
                <c:pt idx="121">
                  <c:v>290.37</c:v>
                </c:pt>
                <c:pt idx="122">
                  <c:v>290.33999999999997</c:v>
                </c:pt>
                <c:pt idx="123">
                  <c:v>290.3</c:v>
                </c:pt>
                <c:pt idx="124">
                  <c:v>290.26</c:v>
                </c:pt>
                <c:pt idx="125">
                  <c:v>290.23</c:v>
                </c:pt>
                <c:pt idx="126">
                  <c:v>290.19</c:v>
                </c:pt>
                <c:pt idx="127">
                  <c:v>290.16000000000003</c:v>
                </c:pt>
                <c:pt idx="128">
                  <c:v>290.12</c:v>
                </c:pt>
                <c:pt idx="129">
                  <c:v>290.08</c:v>
                </c:pt>
                <c:pt idx="130">
                  <c:v>290.05</c:v>
                </c:pt>
                <c:pt idx="131">
                  <c:v>290.01</c:v>
                </c:pt>
                <c:pt idx="132">
                  <c:v>289.97000000000003</c:v>
                </c:pt>
                <c:pt idx="133">
                  <c:v>289.94</c:v>
                </c:pt>
                <c:pt idx="134">
                  <c:v>289.89999999999998</c:v>
                </c:pt>
                <c:pt idx="135">
                  <c:v>289.87</c:v>
                </c:pt>
                <c:pt idx="136">
                  <c:v>289.83</c:v>
                </c:pt>
                <c:pt idx="137">
                  <c:v>289.8</c:v>
                </c:pt>
                <c:pt idx="138">
                  <c:v>289.76</c:v>
                </c:pt>
                <c:pt idx="139">
                  <c:v>289.72000000000003</c:v>
                </c:pt>
                <c:pt idx="140">
                  <c:v>289.69</c:v>
                </c:pt>
                <c:pt idx="141">
                  <c:v>289.64999999999998</c:v>
                </c:pt>
                <c:pt idx="142">
                  <c:v>289.62</c:v>
                </c:pt>
                <c:pt idx="143">
                  <c:v>289.58</c:v>
                </c:pt>
                <c:pt idx="144">
                  <c:v>289.55</c:v>
                </c:pt>
                <c:pt idx="145">
                  <c:v>289.51</c:v>
                </c:pt>
                <c:pt idx="146">
                  <c:v>289.48</c:v>
                </c:pt>
                <c:pt idx="147">
                  <c:v>289.44</c:v>
                </c:pt>
                <c:pt idx="148">
                  <c:v>289.41000000000003</c:v>
                </c:pt>
                <c:pt idx="149">
                  <c:v>289.37</c:v>
                </c:pt>
                <c:pt idx="150">
                  <c:v>289.33999999999997</c:v>
                </c:pt>
                <c:pt idx="151">
                  <c:v>289.3</c:v>
                </c:pt>
                <c:pt idx="152">
                  <c:v>289.27</c:v>
                </c:pt>
                <c:pt idx="153">
                  <c:v>289.23</c:v>
                </c:pt>
                <c:pt idx="154">
                  <c:v>289.2</c:v>
                </c:pt>
                <c:pt idx="155">
                  <c:v>289.16000000000003</c:v>
                </c:pt>
                <c:pt idx="156">
                  <c:v>289.13</c:v>
                </c:pt>
                <c:pt idx="157">
                  <c:v>289.08999999999997</c:v>
                </c:pt>
                <c:pt idx="158">
                  <c:v>289.06</c:v>
                </c:pt>
                <c:pt idx="159">
                  <c:v>289.02999999999997</c:v>
                </c:pt>
                <c:pt idx="160">
                  <c:v>288.99</c:v>
                </c:pt>
                <c:pt idx="161">
                  <c:v>288.95999999999998</c:v>
                </c:pt>
                <c:pt idx="162">
                  <c:v>288.92</c:v>
                </c:pt>
                <c:pt idx="163">
                  <c:v>288.89</c:v>
                </c:pt>
                <c:pt idx="164">
                  <c:v>288.86</c:v>
                </c:pt>
                <c:pt idx="165">
                  <c:v>288.82</c:v>
                </c:pt>
                <c:pt idx="166">
                  <c:v>288.79000000000002</c:v>
                </c:pt>
                <c:pt idx="167">
                  <c:v>288.76</c:v>
                </c:pt>
                <c:pt idx="168">
                  <c:v>288.72000000000003</c:v>
                </c:pt>
                <c:pt idx="169">
                  <c:v>288.69</c:v>
                </c:pt>
                <c:pt idx="170">
                  <c:v>288.66000000000003</c:v>
                </c:pt>
                <c:pt idx="171">
                  <c:v>288.62</c:v>
                </c:pt>
                <c:pt idx="172">
                  <c:v>288.58999999999997</c:v>
                </c:pt>
                <c:pt idx="173">
                  <c:v>288.56</c:v>
                </c:pt>
                <c:pt idx="174">
                  <c:v>288.52</c:v>
                </c:pt>
                <c:pt idx="175">
                  <c:v>288.49</c:v>
                </c:pt>
                <c:pt idx="176">
                  <c:v>288.45999999999998</c:v>
                </c:pt>
                <c:pt idx="177">
                  <c:v>288.43</c:v>
                </c:pt>
                <c:pt idx="178">
                  <c:v>288.39</c:v>
                </c:pt>
                <c:pt idx="179">
                  <c:v>288.36</c:v>
                </c:pt>
                <c:pt idx="180">
                  <c:v>288.33</c:v>
                </c:pt>
                <c:pt idx="181">
                  <c:v>288.3</c:v>
                </c:pt>
                <c:pt idx="182">
                  <c:v>288.26</c:v>
                </c:pt>
                <c:pt idx="183">
                  <c:v>288.23</c:v>
                </c:pt>
                <c:pt idx="184">
                  <c:v>288.2</c:v>
                </c:pt>
                <c:pt idx="185">
                  <c:v>288.17</c:v>
                </c:pt>
                <c:pt idx="186">
                  <c:v>288.14</c:v>
                </c:pt>
                <c:pt idx="187">
                  <c:v>288.11</c:v>
                </c:pt>
                <c:pt idx="188">
                  <c:v>288.07</c:v>
                </c:pt>
                <c:pt idx="189">
                  <c:v>288.04000000000002</c:v>
                </c:pt>
                <c:pt idx="190">
                  <c:v>288.01</c:v>
                </c:pt>
                <c:pt idx="191">
                  <c:v>287.98</c:v>
                </c:pt>
                <c:pt idx="192">
                  <c:v>287.95</c:v>
                </c:pt>
                <c:pt idx="193">
                  <c:v>287.92</c:v>
                </c:pt>
                <c:pt idx="194">
                  <c:v>287.89</c:v>
                </c:pt>
                <c:pt idx="195">
                  <c:v>287.86</c:v>
                </c:pt>
                <c:pt idx="196">
                  <c:v>287.83</c:v>
                </c:pt>
                <c:pt idx="197">
                  <c:v>287.8</c:v>
                </c:pt>
                <c:pt idx="198">
                  <c:v>287.77</c:v>
                </c:pt>
                <c:pt idx="199">
                  <c:v>287.73</c:v>
                </c:pt>
                <c:pt idx="200">
                  <c:v>287.7</c:v>
                </c:pt>
                <c:pt idx="201">
                  <c:v>287.67</c:v>
                </c:pt>
                <c:pt idx="202">
                  <c:v>287.64</c:v>
                </c:pt>
                <c:pt idx="203">
                  <c:v>287.61</c:v>
                </c:pt>
                <c:pt idx="204">
                  <c:v>287.58</c:v>
                </c:pt>
                <c:pt idx="205">
                  <c:v>287.55</c:v>
                </c:pt>
                <c:pt idx="206">
                  <c:v>287.52</c:v>
                </c:pt>
                <c:pt idx="207">
                  <c:v>287.5</c:v>
                </c:pt>
                <c:pt idx="208">
                  <c:v>287.47000000000003</c:v>
                </c:pt>
                <c:pt idx="209">
                  <c:v>287.44</c:v>
                </c:pt>
                <c:pt idx="210">
                  <c:v>287.41000000000003</c:v>
                </c:pt>
                <c:pt idx="211">
                  <c:v>287.38</c:v>
                </c:pt>
                <c:pt idx="212">
                  <c:v>287.35000000000002</c:v>
                </c:pt>
                <c:pt idx="213">
                  <c:v>287.32</c:v>
                </c:pt>
                <c:pt idx="214">
                  <c:v>287.29000000000002</c:v>
                </c:pt>
                <c:pt idx="215">
                  <c:v>287.26</c:v>
                </c:pt>
                <c:pt idx="216">
                  <c:v>287.23</c:v>
                </c:pt>
                <c:pt idx="217">
                  <c:v>287.20999999999998</c:v>
                </c:pt>
                <c:pt idx="218">
                  <c:v>287.18</c:v>
                </c:pt>
                <c:pt idx="219">
                  <c:v>287.14999999999998</c:v>
                </c:pt>
                <c:pt idx="220">
                  <c:v>287.12</c:v>
                </c:pt>
                <c:pt idx="221">
                  <c:v>287.08999999999997</c:v>
                </c:pt>
                <c:pt idx="222">
                  <c:v>287.07</c:v>
                </c:pt>
                <c:pt idx="223">
                  <c:v>287.04000000000002</c:v>
                </c:pt>
                <c:pt idx="224">
                  <c:v>287.01</c:v>
                </c:pt>
                <c:pt idx="225">
                  <c:v>286.98</c:v>
                </c:pt>
                <c:pt idx="226">
                  <c:v>286.95</c:v>
                </c:pt>
                <c:pt idx="227">
                  <c:v>286.93</c:v>
                </c:pt>
                <c:pt idx="228">
                  <c:v>286.89999999999998</c:v>
                </c:pt>
                <c:pt idx="229">
                  <c:v>286.87</c:v>
                </c:pt>
                <c:pt idx="230">
                  <c:v>286.83999999999997</c:v>
                </c:pt>
                <c:pt idx="231">
                  <c:v>286.82</c:v>
                </c:pt>
                <c:pt idx="232">
                  <c:v>286.79000000000002</c:v>
                </c:pt>
                <c:pt idx="233">
                  <c:v>286.76</c:v>
                </c:pt>
                <c:pt idx="234">
                  <c:v>286.74</c:v>
                </c:pt>
                <c:pt idx="235">
                  <c:v>286.70999999999998</c:v>
                </c:pt>
                <c:pt idx="236">
                  <c:v>286.68</c:v>
                </c:pt>
                <c:pt idx="237">
                  <c:v>286.66000000000003</c:v>
                </c:pt>
                <c:pt idx="238">
                  <c:v>286.63</c:v>
                </c:pt>
                <c:pt idx="239">
                  <c:v>286.60000000000002</c:v>
                </c:pt>
                <c:pt idx="240">
                  <c:v>286.58</c:v>
                </c:pt>
                <c:pt idx="241">
                  <c:v>286.55</c:v>
                </c:pt>
                <c:pt idx="242">
                  <c:v>286.52999999999997</c:v>
                </c:pt>
                <c:pt idx="243">
                  <c:v>286.5</c:v>
                </c:pt>
                <c:pt idx="244">
                  <c:v>286.47000000000003</c:v>
                </c:pt>
                <c:pt idx="245">
                  <c:v>286.45</c:v>
                </c:pt>
                <c:pt idx="246">
                  <c:v>286.42</c:v>
                </c:pt>
                <c:pt idx="247">
                  <c:v>286.39999999999998</c:v>
                </c:pt>
                <c:pt idx="248">
                  <c:v>286.37</c:v>
                </c:pt>
                <c:pt idx="249">
                  <c:v>286.35000000000002</c:v>
                </c:pt>
                <c:pt idx="250">
                  <c:v>286.32</c:v>
                </c:pt>
                <c:pt idx="251">
                  <c:v>286.3</c:v>
                </c:pt>
                <c:pt idx="252">
                  <c:v>286.27</c:v>
                </c:pt>
                <c:pt idx="253">
                  <c:v>286.25</c:v>
                </c:pt>
                <c:pt idx="254">
                  <c:v>286.22000000000003</c:v>
                </c:pt>
                <c:pt idx="255">
                  <c:v>286.2</c:v>
                </c:pt>
                <c:pt idx="256">
                  <c:v>286.17</c:v>
                </c:pt>
                <c:pt idx="257">
                  <c:v>286.14999999999998</c:v>
                </c:pt>
                <c:pt idx="258">
                  <c:v>286.12</c:v>
                </c:pt>
                <c:pt idx="259">
                  <c:v>286.10000000000002</c:v>
                </c:pt>
                <c:pt idx="260">
                  <c:v>286.08</c:v>
                </c:pt>
                <c:pt idx="261">
                  <c:v>286.05</c:v>
                </c:pt>
                <c:pt idx="262">
                  <c:v>286.02999999999997</c:v>
                </c:pt>
                <c:pt idx="263">
                  <c:v>286</c:v>
                </c:pt>
                <c:pt idx="264">
                  <c:v>285.98</c:v>
                </c:pt>
                <c:pt idx="265">
                  <c:v>285.95999999999998</c:v>
                </c:pt>
                <c:pt idx="266">
                  <c:v>285.93</c:v>
                </c:pt>
                <c:pt idx="267">
                  <c:v>285.91000000000003</c:v>
                </c:pt>
                <c:pt idx="268">
                  <c:v>285.89</c:v>
                </c:pt>
                <c:pt idx="269">
                  <c:v>285.86</c:v>
                </c:pt>
                <c:pt idx="270">
                  <c:v>285.83999999999997</c:v>
                </c:pt>
                <c:pt idx="271">
                  <c:v>285.82</c:v>
                </c:pt>
                <c:pt idx="272">
                  <c:v>285.79000000000002</c:v>
                </c:pt>
                <c:pt idx="273">
                  <c:v>285.77</c:v>
                </c:pt>
                <c:pt idx="274">
                  <c:v>285.75</c:v>
                </c:pt>
                <c:pt idx="275">
                  <c:v>285.73</c:v>
                </c:pt>
                <c:pt idx="276">
                  <c:v>285.7</c:v>
                </c:pt>
                <c:pt idx="277">
                  <c:v>285.68</c:v>
                </c:pt>
                <c:pt idx="278">
                  <c:v>285.66000000000003</c:v>
                </c:pt>
                <c:pt idx="279">
                  <c:v>285.63</c:v>
                </c:pt>
                <c:pt idx="280">
                  <c:v>285.61</c:v>
                </c:pt>
                <c:pt idx="281">
                  <c:v>285.58999999999997</c:v>
                </c:pt>
                <c:pt idx="282">
                  <c:v>285.57</c:v>
                </c:pt>
                <c:pt idx="283">
                  <c:v>285.55</c:v>
                </c:pt>
                <c:pt idx="284">
                  <c:v>285.52</c:v>
                </c:pt>
                <c:pt idx="285">
                  <c:v>285.5</c:v>
                </c:pt>
                <c:pt idx="286">
                  <c:v>285.48</c:v>
                </c:pt>
                <c:pt idx="287">
                  <c:v>285.45999999999998</c:v>
                </c:pt>
                <c:pt idx="288">
                  <c:v>285.44</c:v>
                </c:pt>
                <c:pt idx="289">
                  <c:v>285.42</c:v>
                </c:pt>
                <c:pt idx="290">
                  <c:v>285.39</c:v>
                </c:pt>
                <c:pt idx="291">
                  <c:v>285.37</c:v>
                </c:pt>
                <c:pt idx="292">
                  <c:v>285.35000000000002</c:v>
                </c:pt>
                <c:pt idx="293">
                  <c:v>285.33</c:v>
                </c:pt>
                <c:pt idx="294">
                  <c:v>285.31</c:v>
                </c:pt>
                <c:pt idx="295">
                  <c:v>285.29000000000002</c:v>
                </c:pt>
                <c:pt idx="296">
                  <c:v>285.27</c:v>
                </c:pt>
                <c:pt idx="297">
                  <c:v>285.25</c:v>
                </c:pt>
                <c:pt idx="298">
                  <c:v>285.23</c:v>
                </c:pt>
                <c:pt idx="299">
                  <c:v>285.20999999999998</c:v>
                </c:pt>
                <c:pt idx="300">
                  <c:v>285.18</c:v>
                </c:pt>
                <c:pt idx="301">
                  <c:v>285.16000000000003</c:v>
                </c:pt>
                <c:pt idx="302">
                  <c:v>285.14</c:v>
                </c:pt>
                <c:pt idx="303">
                  <c:v>285.12</c:v>
                </c:pt>
                <c:pt idx="304">
                  <c:v>285.10000000000002</c:v>
                </c:pt>
                <c:pt idx="305">
                  <c:v>285.08</c:v>
                </c:pt>
                <c:pt idx="306">
                  <c:v>285.06</c:v>
                </c:pt>
                <c:pt idx="307">
                  <c:v>285.04000000000002</c:v>
                </c:pt>
                <c:pt idx="308">
                  <c:v>285.02</c:v>
                </c:pt>
                <c:pt idx="309">
                  <c:v>285</c:v>
                </c:pt>
                <c:pt idx="310">
                  <c:v>284.98</c:v>
                </c:pt>
                <c:pt idx="311">
                  <c:v>284.95999999999998</c:v>
                </c:pt>
                <c:pt idx="312">
                  <c:v>284.94</c:v>
                </c:pt>
                <c:pt idx="313">
                  <c:v>284.92</c:v>
                </c:pt>
                <c:pt idx="314">
                  <c:v>284.91000000000003</c:v>
                </c:pt>
                <c:pt idx="315">
                  <c:v>284.89</c:v>
                </c:pt>
                <c:pt idx="316">
                  <c:v>284.87</c:v>
                </c:pt>
                <c:pt idx="317">
                  <c:v>284.85000000000002</c:v>
                </c:pt>
                <c:pt idx="318">
                  <c:v>284.83</c:v>
                </c:pt>
                <c:pt idx="319">
                  <c:v>284.81</c:v>
                </c:pt>
                <c:pt idx="320">
                  <c:v>284.79000000000002</c:v>
                </c:pt>
                <c:pt idx="321">
                  <c:v>284.77</c:v>
                </c:pt>
                <c:pt idx="322">
                  <c:v>284.75</c:v>
                </c:pt>
                <c:pt idx="323">
                  <c:v>284.73</c:v>
                </c:pt>
                <c:pt idx="324">
                  <c:v>284.72000000000003</c:v>
                </c:pt>
                <c:pt idx="325">
                  <c:v>284.7</c:v>
                </c:pt>
                <c:pt idx="326">
                  <c:v>284.68</c:v>
                </c:pt>
                <c:pt idx="327">
                  <c:v>284.66000000000003</c:v>
                </c:pt>
                <c:pt idx="328">
                  <c:v>284.64</c:v>
                </c:pt>
                <c:pt idx="329">
                  <c:v>284.62</c:v>
                </c:pt>
                <c:pt idx="330">
                  <c:v>284.61</c:v>
                </c:pt>
                <c:pt idx="331">
                  <c:v>284.58999999999997</c:v>
                </c:pt>
                <c:pt idx="332">
                  <c:v>284.57</c:v>
                </c:pt>
                <c:pt idx="333">
                  <c:v>284.55</c:v>
                </c:pt>
                <c:pt idx="334">
                  <c:v>284.52999999999997</c:v>
                </c:pt>
                <c:pt idx="335">
                  <c:v>284.52</c:v>
                </c:pt>
                <c:pt idx="336">
                  <c:v>284.5</c:v>
                </c:pt>
                <c:pt idx="337">
                  <c:v>284.48</c:v>
                </c:pt>
                <c:pt idx="338">
                  <c:v>284.45999999999998</c:v>
                </c:pt>
                <c:pt idx="339">
                  <c:v>284.45999999999998</c:v>
                </c:pt>
                <c:pt idx="340">
                  <c:v>284.39</c:v>
                </c:pt>
                <c:pt idx="341">
                  <c:v>284.25</c:v>
                </c:pt>
                <c:pt idx="342">
                  <c:v>284.06</c:v>
                </c:pt>
                <c:pt idx="343">
                  <c:v>283.85000000000002</c:v>
                </c:pt>
                <c:pt idx="344">
                  <c:v>283.61</c:v>
                </c:pt>
                <c:pt idx="345">
                  <c:v>283.36</c:v>
                </c:pt>
                <c:pt idx="346">
                  <c:v>283.10000000000002</c:v>
                </c:pt>
                <c:pt idx="347">
                  <c:v>282.83</c:v>
                </c:pt>
                <c:pt idx="348">
                  <c:v>282.56</c:v>
                </c:pt>
                <c:pt idx="349">
                  <c:v>282.27999999999997</c:v>
                </c:pt>
                <c:pt idx="350">
                  <c:v>282</c:v>
                </c:pt>
                <c:pt idx="351">
                  <c:v>281.70999999999998</c:v>
                </c:pt>
                <c:pt idx="352">
                  <c:v>281.43</c:v>
                </c:pt>
                <c:pt idx="353">
                  <c:v>281.14</c:v>
                </c:pt>
                <c:pt idx="354">
                  <c:v>280.85000000000002</c:v>
                </c:pt>
                <c:pt idx="355">
                  <c:v>280.56</c:v>
                </c:pt>
                <c:pt idx="356">
                  <c:v>280.27</c:v>
                </c:pt>
                <c:pt idx="357">
                  <c:v>279.98</c:v>
                </c:pt>
                <c:pt idx="358">
                  <c:v>279.69</c:v>
                </c:pt>
                <c:pt idx="359">
                  <c:v>279.39999999999998</c:v>
                </c:pt>
                <c:pt idx="360">
                  <c:v>279.11</c:v>
                </c:pt>
                <c:pt idx="361">
                  <c:v>278.82</c:v>
                </c:pt>
                <c:pt idx="362">
                  <c:v>278.54000000000002</c:v>
                </c:pt>
                <c:pt idx="363">
                  <c:v>278.25</c:v>
                </c:pt>
                <c:pt idx="364">
                  <c:v>277.97000000000003</c:v>
                </c:pt>
                <c:pt idx="365">
                  <c:v>277.68</c:v>
                </c:pt>
                <c:pt idx="366">
                  <c:v>277.39999999999998</c:v>
                </c:pt>
                <c:pt idx="367">
                  <c:v>277.12</c:v>
                </c:pt>
                <c:pt idx="368">
                  <c:v>276.83999999999997</c:v>
                </c:pt>
                <c:pt idx="369">
                  <c:v>276.57</c:v>
                </c:pt>
                <c:pt idx="370">
                  <c:v>276.29000000000002</c:v>
                </c:pt>
                <c:pt idx="371">
                  <c:v>276.02</c:v>
                </c:pt>
                <c:pt idx="372">
                  <c:v>275.75</c:v>
                </c:pt>
                <c:pt idx="373">
                  <c:v>275.48</c:v>
                </c:pt>
                <c:pt idx="374">
                  <c:v>275.20999999999998</c:v>
                </c:pt>
                <c:pt idx="375">
                  <c:v>274.95</c:v>
                </c:pt>
                <c:pt idx="376">
                  <c:v>274.68</c:v>
                </c:pt>
                <c:pt idx="377">
                  <c:v>274.42</c:v>
                </c:pt>
                <c:pt idx="378">
                  <c:v>274.16000000000003</c:v>
                </c:pt>
                <c:pt idx="379">
                  <c:v>273.89999999999998</c:v>
                </c:pt>
                <c:pt idx="380">
                  <c:v>273.64999999999998</c:v>
                </c:pt>
                <c:pt idx="381">
                  <c:v>273.39</c:v>
                </c:pt>
                <c:pt idx="382">
                  <c:v>273.14</c:v>
                </c:pt>
                <c:pt idx="383">
                  <c:v>272.89</c:v>
                </c:pt>
                <c:pt idx="384">
                  <c:v>272.64</c:v>
                </c:pt>
                <c:pt idx="385">
                  <c:v>272.39</c:v>
                </c:pt>
                <c:pt idx="386">
                  <c:v>272.14</c:v>
                </c:pt>
                <c:pt idx="387">
                  <c:v>271.89999999999998</c:v>
                </c:pt>
                <c:pt idx="388">
                  <c:v>271.66000000000003</c:v>
                </c:pt>
                <c:pt idx="389">
                  <c:v>271.42</c:v>
                </c:pt>
                <c:pt idx="390">
                  <c:v>271.18</c:v>
                </c:pt>
                <c:pt idx="391">
                  <c:v>270.94</c:v>
                </c:pt>
                <c:pt idx="392">
                  <c:v>270.7</c:v>
                </c:pt>
                <c:pt idx="393">
                  <c:v>270.47000000000003</c:v>
                </c:pt>
                <c:pt idx="394">
                  <c:v>270.24</c:v>
                </c:pt>
                <c:pt idx="395">
                  <c:v>270.01</c:v>
                </c:pt>
                <c:pt idx="396">
                  <c:v>269.77999999999997</c:v>
                </c:pt>
                <c:pt idx="397">
                  <c:v>269.55</c:v>
                </c:pt>
                <c:pt idx="398">
                  <c:v>269.33</c:v>
                </c:pt>
                <c:pt idx="399">
                  <c:v>269.10000000000002</c:v>
                </c:pt>
                <c:pt idx="400">
                  <c:v>268.88</c:v>
                </c:pt>
                <c:pt idx="401">
                  <c:v>268.66000000000003</c:v>
                </c:pt>
                <c:pt idx="402">
                  <c:v>268.44</c:v>
                </c:pt>
                <c:pt idx="403">
                  <c:v>268.22000000000003</c:v>
                </c:pt>
                <c:pt idx="404">
                  <c:v>268.01</c:v>
                </c:pt>
                <c:pt idx="405">
                  <c:v>267.79000000000002</c:v>
                </c:pt>
                <c:pt idx="406">
                  <c:v>267.58</c:v>
                </c:pt>
                <c:pt idx="407">
                  <c:v>267.37</c:v>
                </c:pt>
                <c:pt idx="408">
                  <c:v>267.16000000000003</c:v>
                </c:pt>
                <c:pt idx="409">
                  <c:v>266.95</c:v>
                </c:pt>
                <c:pt idx="410">
                  <c:v>266.74</c:v>
                </c:pt>
                <c:pt idx="411">
                  <c:v>266.52999999999997</c:v>
                </c:pt>
                <c:pt idx="412">
                  <c:v>266.33</c:v>
                </c:pt>
                <c:pt idx="413">
                  <c:v>266.13</c:v>
                </c:pt>
                <c:pt idx="414">
                  <c:v>265.92</c:v>
                </c:pt>
                <c:pt idx="415">
                  <c:v>265.72000000000003</c:v>
                </c:pt>
                <c:pt idx="416">
                  <c:v>265.52999999999997</c:v>
                </c:pt>
                <c:pt idx="417">
                  <c:v>265.33</c:v>
                </c:pt>
                <c:pt idx="418">
                  <c:v>265.13</c:v>
                </c:pt>
                <c:pt idx="419">
                  <c:v>264.94</c:v>
                </c:pt>
                <c:pt idx="420">
                  <c:v>264.74</c:v>
                </c:pt>
                <c:pt idx="421">
                  <c:v>264.55</c:v>
                </c:pt>
                <c:pt idx="422">
                  <c:v>264.36</c:v>
                </c:pt>
                <c:pt idx="423">
                  <c:v>264.17</c:v>
                </c:pt>
                <c:pt idx="424">
                  <c:v>263.98</c:v>
                </c:pt>
                <c:pt idx="425">
                  <c:v>263.8</c:v>
                </c:pt>
                <c:pt idx="426">
                  <c:v>263.61</c:v>
                </c:pt>
                <c:pt idx="427">
                  <c:v>263.43</c:v>
                </c:pt>
                <c:pt idx="428">
                  <c:v>263.24</c:v>
                </c:pt>
                <c:pt idx="429">
                  <c:v>263.06</c:v>
                </c:pt>
                <c:pt idx="430">
                  <c:v>262.88</c:v>
                </c:pt>
                <c:pt idx="431">
                  <c:v>262.7</c:v>
                </c:pt>
                <c:pt idx="432">
                  <c:v>262.52</c:v>
                </c:pt>
                <c:pt idx="433">
                  <c:v>262.33999999999997</c:v>
                </c:pt>
                <c:pt idx="434">
                  <c:v>262.17</c:v>
                </c:pt>
                <c:pt idx="435">
                  <c:v>261.99</c:v>
                </c:pt>
                <c:pt idx="436">
                  <c:v>261.82</c:v>
                </c:pt>
                <c:pt idx="437">
                  <c:v>261.64</c:v>
                </c:pt>
                <c:pt idx="438">
                  <c:v>261.47000000000003</c:v>
                </c:pt>
                <c:pt idx="439">
                  <c:v>261.3</c:v>
                </c:pt>
                <c:pt idx="440">
                  <c:v>261.13</c:v>
                </c:pt>
                <c:pt idx="441">
                  <c:v>260.95999999999998</c:v>
                </c:pt>
                <c:pt idx="442">
                  <c:v>260.8</c:v>
                </c:pt>
                <c:pt idx="443">
                  <c:v>260.63</c:v>
                </c:pt>
                <c:pt idx="444">
                  <c:v>260.47000000000003</c:v>
                </c:pt>
                <c:pt idx="445">
                  <c:v>260.3</c:v>
                </c:pt>
                <c:pt idx="446">
                  <c:v>260.14</c:v>
                </c:pt>
                <c:pt idx="447">
                  <c:v>259.98</c:v>
                </c:pt>
                <c:pt idx="448">
                  <c:v>259.81</c:v>
                </c:pt>
                <c:pt idx="449">
                  <c:v>259.64999999999998</c:v>
                </c:pt>
                <c:pt idx="450">
                  <c:v>259.5</c:v>
                </c:pt>
                <c:pt idx="451">
                  <c:v>259.33999999999997</c:v>
                </c:pt>
                <c:pt idx="452">
                  <c:v>259.18</c:v>
                </c:pt>
                <c:pt idx="453">
                  <c:v>259.02</c:v>
                </c:pt>
                <c:pt idx="454">
                  <c:v>258.87</c:v>
                </c:pt>
                <c:pt idx="455">
                  <c:v>258.70999999999998</c:v>
                </c:pt>
                <c:pt idx="456">
                  <c:v>258.56</c:v>
                </c:pt>
                <c:pt idx="457">
                  <c:v>258.41000000000003</c:v>
                </c:pt>
                <c:pt idx="458">
                  <c:v>258.26</c:v>
                </c:pt>
                <c:pt idx="459">
                  <c:v>258.11</c:v>
                </c:pt>
                <c:pt idx="460">
                  <c:v>257.95999999999998</c:v>
                </c:pt>
                <c:pt idx="461">
                  <c:v>257.81</c:v>
                </c:pt>
                <c:pt idx="462">
                  <c:v>257.66000000000003</c:v>
                </c:pt>
                <c:pt idx="463">
                  <c:v>257.51</c:v>
                </c:pt>
                <c:pt idx="464">
                  <c:v>257.37</c:v>
                </c:pt>
                <c:pt idx="465">
                  <c:v>257.22000000000003</c:v>
                </c:pt>
                <c:pt idx="466">
                  <c:v>257.08</c:v>
                </c:pt>
                <c:pt idx="467">
                  <c:v>256.94</c:v>
                </c:pt>
                <c:pt idx="468">
                  <c:v>256.79000000000002</c:v>
                </c:pt>
                <c:pt idx="469">
                  <c:v>256.64999999999998</c:v>
                </c:pt>
                <c:pt idx="470">
                  <c:v>256.51</c:v>
                </c:pt>
                <c:pt idx="471">
                  <c:v>256.37</c:v>
                </c:pt>
                <c:pt idx="472">
                  <c:v>256.23</c:v>
                </c:pt>
                <c:pt idx="473">
                  <c:v>256.08999999999997</c:v>
                </c:pt>
                <c:pt idx="474">
                  <c:v>255.96</c:v>
                </c:pt>
                <c:pt idx="475">
                  <c:v>255.82</c:v>
                </c:pt>
                <c:pt idx="476">
                  <c:v>255.68</c:v>
                </c:pt>
                <c:pt idx="477">
                  <c:v>255.55</c:v>
                </c:pt>
                <c:pt idx="478">
                  <c:v>255.41</c:v>
                </c:pt>
                <c:pt idx="479">
                  <c:v>255.28</c:v>
                </c:pt>
                <c:pt idx="480">
                  <c:v>255.15</c:v>
                </c:pt>
                <c:pt idx="481">
                  <c:v>255.01</c:v>
                </c:pt>
                <c:pt idx="482">
                  <c:v>254.88</c:v>
                </c:pt>
                <c:pt idx="483">
                  <c:v>254.75</c:v>
                </c:pt>
                <c:pt idx="484">
                  <c:v>254.62</c:v>
                </c:pt>
                <c:pt idx="485">
                  <c:v>254.49</c:v>
                </c:pt>
                <c:pt idx="486">
                  <c:v>254.37</c:v>
                </c:pt>
                <c:pt idx="487">
                  <c:v>254.24</c:v>
                </c:pt>
                <c:pt idx="488">
                  <c:v>254.11</c:v>
                </c:pt>
                <c:pt idx="489">
                  <c:v>253.98</c:v>
                </c:pt>
                <c:pt idx="490">
                  <c:v>253.86</c:v>
                </c:pt>
                <c:pt idx="491">
                  <c:v>253.73</c:v>
                </c:pt>
                <c:pt idx="492">
                  <c:v>253.61</c:v>
                </c:pt>
                <c:pt idx="493">
                  <c:v>253.49</c:v>
                </c:pt>
                <c:pt idx="494">
                  <c:v>253.36</c:v>
                </c:pt>
                <c:pt idx="495">
                  <c:v>253.24</c:v>
                </c:pt>
                <c:pt idx="496">
                  <c:v>253.12</c:v>
                </c:pt>
                <c:pt idx="497">
                  <c:v>253</c:v>
                </c:pt>
                <c:pt idx="498">
                  <c:v>252.88</c:v>
                </c:pt>
                <c:pt idx="499">
                  <c:v>252.76</c:v>
                </c:pt>
                <c:pt idx="500">
                  <c:v>252.64</c:v>
                </c:pt>
                <c:pt idx="501">
                  <c:v>252.53</c:v>
                </c:pt>
                <c:pt idx="502">
                  <c:v>252.41</c:v>
                </c:pt>
                <c:pt idx="503">
                  <c:v>252.29</c:v>
                </c:pt>
                <c:pt idx="504">
                  <c:v>252.18</c:v>
                </c:pt>
                <c:pt idx="505">
                  <c:v>252.06</c:v>
                </c:pt>
                <c:pt idx="506">
                  <c:v>251.95</c:v>
                </c:pt>
                <c:pt idx="507">
                  <c:v>251.83</c:v>
                </c:pt>
                <c:pt idx="508">
                  <c:v>251.72</c:v>
                </c:pt>
                <c:pt idx="509">
                  <c:v>251.61</c:v>
                </c:pt>
                <c:pt idx="510">
                  <c:v>251.49</c:v>
                </c:pt>
                <c:pt idx="511">
                  <c:v>251.38</c:v>
                </c:pt>
                <c:pt idx="512">
                  <c:v>251.27</c:v>
                </c:pt>
                <c:pt idx="513">
                  <c:v>251.16</c:v>
                </c:pt>
                <c:pt idx="514">
                  <c:v>251.05</c:v>
                </c:pt>
                <c:pt idx="515">
                  <c:v>250.94</c:v>
                </c:pt>
                <c:pt idx="516">
                  <c:v>250.83</c:v>
                </c:pt>
                <c:pt idx="517">
                  <c:v>250.72</c:v>
                </c:pt>
                <c:pt idx="518">
                  <c:v>250.62</c:v>
                </c:pt>
                <c:pt idx="519">
                  <c:v>250.51</c:v>
                </c:pt>
                <c:pt idx="520">
                  <c:v>250.4</c:v>
                </c:pt>
                <c:pt idx="521">
                  <c:v>250.3</c:v>
                </c:pt>
                <c:pt idx="522">
                  <c:v>250.19</c:v>
                </c:pt>
                <c:pt idx="523">
                  <c:v>250.09</c:v>
                </c:pt>
                <c:pt idx="524">
                  <c:v>249.98</c:v>
                </c:pt>
                <c:pt idx="525">
                  <c:v>249.88</c:v>
                </c:pt>
                <c:pt idx="526">
                  <c:v>249.78</c:v>
                </c:pt>
                <c:pt idx="527">
                  <c:v>249.67</c:v>
                </c:pt>
                <c:pt idx="528">
                  <c:v>249.57</c:v>
                </c:pt>
                <c:pt idx="529">
                  <c:v>249.47</c:v>
                </c:pt>
                <c:pt idx="530">
                  <c:v>249.37</c:v>
                </c:pt>
                <c:pt idx="531">
                  <c:v>249.27</c:v>
                </c:pt>
                <c:pt idx="532">
                  <c:v>249.17</c:v>
                </c:pt>
                <c:pt idx="533">
                  <c:v>249.07</c:v>
                </c:pt>
                <c:pt idx="534">
                  <c:v>248.97</c:v>
                </c:pt>
                <c:pt idx="535">
                  <c:v>248.87</c:v>
                </c:pt>
                <c:pt idx="536">
                  <c:v>248.78</c:v>
                </c:pt>
                <c:pt idx="537">
                  <c:v>248.68</c:v>
                </c:pt>
                <c:pt idx="538">
                  <c:v>248.58</c:v>
                </c:pt>
                <c:pt idx="539">
                  <c:v>248.48</c:v>
                </c:pt>
                <c:pt idx="540">
                  <c:v>248.39</c:v>
                </c:pt>
                <c:pt idx="541">
                  <c:v>248.29</c:v>
                </c:pt>
                <c:pt idx="542">
                  <c:v>248.2</c:v>
                </c:pt>
                <c:pt idx="543">
                  <c:v>248.1</c:v>
                </c:pt>
                <c:pt idx="544">
                  <c:v>248.01</c:v>
                </c:pt>
                <c:pt idx="545">
                  <c:v>247.92</c:v>
                </c:pt>
                <c:pt idx="546">
                  <c:v>247.82</c:v>
                </c:pt>
                <c:pt idx="547">
                  <c:v>247.73</c:v>
                </c:pt>
                <c:pt idx="548">
                  <c:v>247.64</c:v>
                </c:pt>
                <c:pt idx="549">
                  <c:v>247.55</c:v>
                </c:pt>
                <c:pt idx="550">
                  <c:v>247.46</c:v>
                </c:pt>
                <c:pt idx="551">
                  <c:v>247.37</c:v>
                </c:pt>
                <c:pt idx="552">
                  <c:v>247.28</c:v>
                </c:pt>
                <c:pt idx="553">
                  <c:v>247.19</c:v>
                </c:pt>
                <c:pt idx="554">
                  <c:v>247.1</c:v>
                </c:pt>
                <c:pt idx="555">
                  <c:v>247.01</c:v>
                </c:pt>
                <c:pt idx="556">
                  <c:v>247.01</c:v>
                </c:pt>
                <c:pt idx="557">
                  <c:v>246.98</c:v>
                </c:pt>
                <c:pt idx="558">
                  <c:v>247.02</c:v>
                </c:pt>
                <c:pt idx="559">
                  <c:v>247.1</c:v>
                </c:pt>
                <c:pt idx="560">
                  <c:v>247.21</c:v>
                </c:pt>
                <c:pt idx="561">
                  <c:v>247.35</c:v>
                </c:pt>
                <c:pt idx="562">
                  <c:v>247.5</c:v>
                </c:pt>
                <c:pt idx="563">
                  <c:v>247.66</c:v>
                </c:pt>
                <c:pt idx="564">
                  <c:v>247.83</c:v>
                </c:pt>
                <c:pt idx="565">
                  <c:v>248.01</c:v>
                </c:pt>
                <c:pt idx="566">
                  <c:v>248.2</c:v>
                </c:pt>
                <c:pt idx="567">
                  <c:v>248.39</c:v>
                </c:pt>
                <c:pt idx="568">
                  <c:v>248.58</c:v>
                </c:pt>
                <c:pt idx="569">
                  <c:v>248.78</c:v>
                </c:pt>
                <c:pt idx="570">
                  <c:v>248.98</c:v>
                </c:pt>
                <c:pt idx="571">
                  <c:v>249.19</c:v>
                </c:pt>
                <c:pt idx="572">
                  <c:v>249.39</c:v>
                </c:pt>
                <c:pt idx="573">
                  <c:v>249.6</c:v>
                </c:pt>
                <c:pt idx="574">
                  <c:v>249.81</c:v>
                </c:pt>
                <c:pt idx="575">
                  <c:v>250.02</c:v>
                </c:pt>
                <c:pt idx="576">
                  <c:v>250.22</c:v>
                </c:pt>
                <c:pt idx="577">
                  <c:v>250.43</c:v>
                </c:pt>
                <c:pt idx="578">
                  <c:v>250.64</c:v>
                </c:pt>
                <c:pt idx="579">
                  <c:v>250.85</c:v>
                </c:pt>
                <c:pt idx="580">
                  <c:v>251.06</c:v>
                </c:pt>
                <c:pt idx="581">
                  <c:v>251.27</c:v>
                </c:pt>
                <c:pt idx="582">
                  <c:v>251.48</c:v>
                </c:pt>
                <c:pt idx="583">
                  <c:v>251.69</c:v>
                </c:pt>
                <c:pt idx="584">
                  <c:v>251.89</c:v>
                </c:pt>
                <c:pt idx="585">
                  <c:v>252.1</c:v>
                </c:pt>
                <c:pt idx="586">
                  <c:v>252.31</c:v>
                </c:pt>
                <c:pt idx="587">
                  <c:v>252.51</c:v>
                </c:pt>
                <c:pt idx="588">
                  <c:v>252.71</c:v>
                </c:pt>
                <c:pt idx="589">
                  <c:v>252.92</c:v>
                </c:pt>
                <c:pt idx="590">
                  <c:v>253.12</c:v>
                </c:pt>
                <c:pt idx="591">
                  <c:v>253.32</c:v>
                </c:pt>
                <c:pt idx="592">
                  <c:v>253.52</c:v>
                </c:pt>
                <c:pt idx="593">
                  <c:v>253.72</c:v>
                </c:pt>
                <c:pt idx="594">
                  <c:v>253.91</c:v>
                </c:pt>
                <c:pt idx="595">
                  <c:v>254.11</c:v>
                </c:pt>
                <c:pt idx="596">
                  <c:v>254.31</c:v>
                </c:pt>
                <c:pt idx="597">
                  <c:v>254.5</c:v>
                </c:pt>
                <c:pt idx="598">
                  <c:v>254.69</c:v>
                </c:pt>
                <c:pt idx="599">
                  <c:v>254.89</c:v>
                </c:pt>
                <c:pt idx="600">
                  <c:v>255.08</c:v>
                </c:pt>
                <c:pt idx="601">
                  <c:v>255.26</c:v>
                </c:pt>
                <c:pt idx="602">
                  <c:v>255.45</c:v>
                </c:pt>
                <c:pt idx="603">
                  <c:v>255.64</c:v>
                </c:pt>
                <c:pt idx="604">
                  <c:v>255.83</c:v>
                </c:pt>
                <c:pt idx="605">
                  <c:v>256.01</c:v>
                </c:pt>
                <c:pt idx="606">
                  <c:v>256.19</c:v>
                </c:pt>
                <c:pt idx="607">
                  <c:v>256.38</c:v>
                </c:pt>
                <c:pt idx="608">
                  <c:v>256.56</c:v>
                </c:pt>
                <c:pt idx="609">
                  <c:v>256.74</c:v>
                </c:pt>
                <c:pt idx="610">
                  <c:v>256.92</c:v>
                </c:pt>
                <c:pt idx="611">
                  <c:v>257.08999999999997</c:v>
                </c:pt>
                <c:pt idx="612">
                  <c:v>257.27</c:v>
                </c:pt>
                <c:pt idx="613">
                  <c:v>257.44</c:v>
                </c:pt>
                <c:pt idx="614">
                  <c:v>257.62</c:v>
                </c:pt>
                <c:pt idx="615">
                  <c:v>257.79000000000002</c:v>
                </c:pt>
                <c:pt idx="616">
                  <c:v>257.95999999999998</c:v>
                </c:pt>
                <c:pt idx="617">
                  <c:v>258.13</c:v>
                </c:pt>
                <c:pt idx="618">
                  <c:v>258.3</c:v>
                </c:pt>
                <c:pt idx="619">
                  <c:v>258.47000000000003</c:v>
                </c:pt>
                <c:pt idx="620">
                  <c:v>258.63</c:v>
                </c:pt>
                <c:pt idx="621">
                  <c:v>258.8</c:v>
                </c:pt>
                <c:pt idx="622">
                  <c:v>258.95999999999998</c:v>
                </c:pt>
                <c:pt idx="623">
                  <c:v>259.13</c:v>
                </c:pt>
                <c:pt idx="624">
                  <c:v>259.29000000000002</c:v>
                </c:pt>
                <c:pt idx="625">
                  <c:v>259.45</c:v>
                </c:pt>
                <c:pt idx="626">
                  <c:v>259.61</c:v>
                </c:pt>
                <c:pt idx="627">
                  <c:v>259.77</c:v>
                </c:pt>
                <c:pt idx="628">
                  <c:v>259.92</c:v>
                </c:pt>
                <c:pt idx="629">
                  <c:v>260.08</c:v>
                </c:pt>
                <c:pt idx="630">
                  <c:v>260.23</c:v>
                </c:pt>
                <c:pt idx="631">
                  <c:v>260.39</c:v>
                </c:pt>
                <c:pt idx="632">
                  <c:v>260.54000000000002</c:v>
                </c:pt>
                <c:pt idx="633">
                  <c:v>260.69</c:v>
                </c:pt>
                <c:pt idx="634">
                  <c:v>260.83999999999997</c:v>
                </c:pt>
                <c:pt idx="635">
                  <c:v>260.99</c:v>
                </c:pt>
                <c:pt idx="636">
                  <c:v>261.14</c:v>
                </c:pt>
                <c:pt idx="637">
                  <c:v>261.29000000000002</c:v>
                </c:pt>
                <c:pt idx="638">
                  <c:v>261.43</c:v>
                </c:pt>
                <c:pt idx="639">
                  <c:v>261.58</c:v>
                </c:pt>
                <c:pt idx="640">
                  <c:v>261.72000000000003</c:v>
                </c:pt>
                <c:pt idx="641">
                  <c:v>261.87</c:v>
                </c:pt>
                <c:pt idx="642">
                  <c:v>262.01</c:v>
                </c:pt>
                <c:pt idx="643">
                  <c:v>262.14999999999998</c:v>
                </c:pt>
                <c:pt idx="644">
                  <c:v>262.29000000000002</c:v>
                </c:pt>
                <c:pt idx="645">
                  <c:v>262.43</c:v>
                </c:pt>
                <c:pt idx="646">
                  <c:v>262.56</c:v>
                </c:pt>
                <c:pt idx="647">
                  <c:v>262.7</c:v>
                </c:pt>
                <c:pt idx="648">
                  <c:v>262.83999999999997</c:v>
                </c:pt>
                <c:pt idx="649">
                  <c:v>262.97000000000003</c:v>
                </c:pt>
                <c:pt idx="650">
                  <c:v>263.10000000000002</c:v>
                </c:pt>
                <c:pt idx="651">
                  <c:v>263.24</c:v>
                </c:pt>
                <c:pt idx="652">
                  <c:v>263.37</c:v>
                </c:pt>
                <c:pt idx="653">
                  <c:v>263.5</c:v>
                </c:pt>
                <c:pt idx="654">
                  <c:v>263.63</c:v>
                </c:pt>
                <c:pt idx="655">
                  <c:v>263.76</c:v>
                </c:pt>
                <c:pt idx="656">
                  <c:v>263.89</c:v>
                </c:pt>
                <c:pt idx="657">
                  <c:v>264.01</c:v>
                </c:pt>
                <c:pt idx="658">
                  <c:v>264.14</c:v>
                </c:pt>
                <c:pt idx="659">
                  <c:v>264.26</c:v>
                </c:pt>
                <c:pt idx="660">
                  <c:v>264.39</c:v>
                </c:pt>
                <c:pt idx="661">
                  <c:v>264.51</c:v>
                </c:pt>
                <c:pt idx="662">
                  <c:v>264.63</c:v>
                </c:pt>
                <c:pt idx="663">
                  <c:v>264.75</c:v>
                </c:pt>
                <c:pt idx="664">
                  <c:v>264.87</c:v>
                </c:pt>
                <c:pt idx="665">
                  <c:v>264.99</c:v>
                </c:pt>
                <c:pt idx="666">
                  <c:v>265.11</c:v>
                </c:pt>
                <c:pt idx="667">
                  <c:v>265.23</c:v>
                </c:pt>
                <c:pt idx="668">
                  <c:v>265.33999999999997</c:v>
                </c:pt>
                <c:pt idx="669">
                  <c:v>265.45999999999998</c:v>
                </c:pt>
                <c:pt idx="670">
                  <c:v>265.57</c:v>
                </c:pt>
                <c:pt idx="671">
                  <c:v>265.69</c:v>
                </c:pt>
                <c:pt idx="672">
                  <c:v>265.8</c:v>
                </c:pt>
                <c:pt idx="673">
                  <c:v>265.91000000000003</c:v>
                </c:pt>
                <c:pt idx="674">
                  <c:v>266.02</c:v>
                </c:pt>
                <c:pt idx="675">
                  <c:v>266.13</c:v>
                </c:pt>
                <c:pt idx="676">
                  <c:v>266.24</c:v>
                </c:pt>
                <c:pt idx="677">
                  <c:v>266.35000000000002</c:v>
                </c:pt>
                <c:pt idx="678">
                  <c:v>266.45999999999998</c:v>
                </c:pt>
                <c:pt idx="679">
                  <c:v>266.57</c:v>
                </c:pt>
                <c:pt idx="680">
                  <c:v>266.67</c:v>
                </c:pt>
                <c:pt idx="681">
                  <c:v>266.77999999999997</c:v>
                </c:pt>
                <c:pt idx="682">
                  <c:v>266.88</c:v>
                </c:pt>
                <c:pt idx="683">
                  <c:v>266.98</c:v>
                </c:pt>
                <c:pt idx="684">
                  <c:v>267.08999999999997</c:v>
                </c:pt>
                <c:pt idx="685">
                  <c:v>267.19</c:v>
                </c:pt>
                <c:pt idx="686">
                  <c:v>267.29000000000002</c:v>
                </c:pt>
                <c:pt idx="687">
                  <c:v>267.39</c:v>
                </c:pt>
                <c:pt idx="688">
                  <c:v>267.49</c:v>
                </c:pt>
                <c:pt idx="689">
                  <c:v>267.58999999999997</c:v>
                </c:pt>
                <c:pt idx="690">
                  <c:v>267.69</c:v>
                </c:pt>
                <c:pt idx="691">
                  <c:v>267.77999999999997</c:v>
                </c:pt>
                <c:pt idx="692">
                  <c:v>267.88</c:v>
                </c:pt>
                <c:pt idx="693">
                  <c:v>267.98</c:v>
                </c:pt>
                <c:pt idx="694">
                  <c:v>268.07</c:v>
                </c:pt>
                <c:pt idx="695">
                  <c:v>268.17</c:v>
                </c:pt>
                <c:pt idx="696">
                  <c:v>268.26</c:v>
                </c:pt>
                <c:pt idx="697">
                  <c:v>268.35000000000002</c:v>
                </c:pt>
                <c:pt idx="698">
                  <c:v>268.45</c:v>
                </c:pt>
                <c:pt idx="699">
                  <c:v>268.54000000000002</c:v>
                </c:pt>
                <c:pt idx="700">
                  <c:v>268.63</c:v>
                </c:pt>
                <c:pt idx="701">
                  <c:v>268.72000000000003</c:v>
                </c:pt>
                <c:pt idx="702">
                  <c:v>268.81</c:v>
                </c:pt>
                <c:pt idx="703">
                  <c:v>268.89999999999998</c:v>
                </c:pt>
                <c:pt idx="704">
                  <c:v>268.98</c:v>
                </c:pt>
                <c:pt idx="705">
                  <c:v>269.07</c:v>
                </c:pt>
                <c:pt idx="706">
                  <c:v>269.16000000000003</c:v>
                </c:pt>
                <c:pt idx="707">
                  <c:v>269.24</c:v>
                </c:pt>
                <c:pt idx="708">
                  <c:v>269.33</c:v>
                </c:pt>
                <c:pt idx="709">
                  <c:v>269.41000000000003</c:v>
                </c:pt>
                <c:pt idx="710">
                  <c:v>269.5</c:v>
                </c:pt>
                <c:pt idx="711">
                  <c:v>269.58</c:v>
                </c:pt>
                <c:pt idx="712">
                  <c:v>269.66000000000003</c:v>
                </c:pt>
                <c:pt idx="713">
                  <c:v>269.74</c:v>
                </c:pt>
                <c:pt idx="714">
                  <c:v>269.82</c:v>
                </c:pt>
                <c:pt idx="715">
                  <c:v>269.89999999999998</c:v>
                </c:pt>
                <c:pt idx="716">
                  <c:v>269.98</c:v>
                </c:pt>
                <c:pt idx="717">
                  <c:v>270.06</c:v>
                </c:pt>
                <c:pt idx="718">
                  <c:v>270.14</c:v>
                </c:pt>
                <c:pt idx="719">
                  <c:v>270.22000000000003</c:v>
                </c:pt>
                <c:pt idx="720">
                  <c:v>270.3</c:v>
                </c:pt>
                <c:pt idx="721">
                  <c:v>270.37</c:v>
                </c:pt>
                <c:pt idx="722">
                  <c:v>270.45</c:v>
                </c:pt>
                <c:pt idx="723">
                  <c:v>270.52999999999997</c:v>
                </c:pt>
                <c:pt idx="724">
                  <c:v>270.60000000000002</c:v>
                </c:pt>
                <c:pt idx="725">
                  <c:v>270.67</c:v>
                </c:pt>
                <c:pt idx="726">
                  <c:v>270.75</c:v>
                </c:pt>
                <c:pt idx="727">
                  <c:v>270.82</c:v>
                </c:pt>
                <c:pt idx="728">
                  <c:v>270.89</c:v>
                </c:pt>
                <c:pt idx="729">
                  <c:v>270.97000000000003</c:v>
                </c:pt>
                <c:pt idx="730">
                  <c:v>271.04000000000002</c:v>
                </c:pt>
                <c:pt idx="731">
                  <c:v>271.11</c:v>
                </c:pt>
                <c:pt idx="732">
                  <c:v>271.18</c:v>
                </c:pt>
                <c:pt idx="733">
                  <c:v>271.25</c:v>
                </c:pt>
                <c:pt idx="734">
                  <c:v>271.32</c:v>
                </c:pt>
                <c:pt idx="735">
                  <c:v>271.38</c:v>
                </c:pt>
                <c:pt idx="736">
                  <c:v>271.45</c:v>
                </c:pt>
                <c:pt idx="737">
                  <c:v>271.52</c:v>
                </c:pt>
                <c:pt idx="738">
                  <c:v>271.58999999999997</c:v>
                </c:pt>
                <c:pt idx="739">
                  <c:v>271.64999999999998</c:v>
                </c:pt>
                <c:pt idx="740">
                  <c:v>271.72000000000003</c:v>
                </c:pt>
                <c:pt idx="741">
                  <c:v>271.77999999999997</c:v>
                </c:pt>
                <c:pt idx="742">
                  <c:v>271.85000000000002</c:v>
                </c:pt>
                <c:pt idx="743">
                  <c:v>271.91000000000003</c:v>
                </c:pt>
                <c:pt idx="744">
                  <c:v>271.98</c:v>
                </c:pt>
                <c:pt idx="745">
                  <c:v>272.04000000000002</c:v>
                </c:pt>
                <c:pt idx="746">
                  <c:v>272.10000000000002</c:v>
                </c:pt>
                <c:pt idx="747">
                  <c:v>272.16000000000003</c:v>
                </c:pt>
                <c:pt idx="748">
                  <c:v>272.23</c:v>
                </c:pt>
                <c:pt idx="749">
                  <c:v>272.29000000000002</c:v>
                </c:pt>
                <c:pt idx="750">
                  <c:v>272.35000000000002</c:v>
                </c:pt>
                <c:pt idx="751">
                  <c:v>272.41000000000003</c:v>
                </c:pt>
                <c:pt idx="752">
                  <c:v>272.47000000000003</c:v>
                </c:pt>
                <c:pt idx="753">
                  <c:v>272.52999999999997</c:v>
                </c:pt>
                <c:pt idx="754">
                  <c:v>272.58</c:v>
                </c:pt>
                <c:pt idx="755">
                  <c:v>272.64</c:v>
                </c:pt>
                <c:pt idx="756">
                  <c:v>272.7</c:v>
                </c:pt>
                <c:pt idx="757">
                  <c:v>272.76</c:v>
                </c:pt>
                <c:pt idx="758">
                  <c:v>272.81</c:v>
                </c:pt>
                <c:pt idx="759">
                  <c:v>272.87</c:v>
                </c:pt>
                <c:pt idx="760">
                  <c:v>272.93</c:v>
                </c:pt>
                <c:pt idx="761">
                  <c:v>272.98</c:v>
                </c:pt>
                <c:pt idx="762">
                  <c:v>273.04000000000002</c:v>
                </c:pt>
                <c:pt idx="763">
                  <c:v>273.08999999999997</c:v>
                </c:pt>
                <c:pt idx="764">
                  <c:v>273.14999999999998</c:v>
                </c:pt>
                <c:pt idx="765">
                  <c:v>273.2</c:v>
                </c:pt>
                <c:pt idx="766">
                  <c:v>273.25</c:v>
                </c:pt>
                <c:pt idx="767">
                  <c:v>273.31</c:v>
                </c:pt>
                <c:pt idx="768">
                  <c:v>273.36</c:v>
                </c:pt>
                <c:pt idx="769">
                  <c:v>273.41000000000003</c:v>
                </c:pt>
                <c:pt idx="770">
                  <c:v>273.45999999999998</c:v>
                </c:pt>
                <c:pt idx="771">
                  <c:v>273.51</c:v>
                </c:pt>
                <c:pt idx="772">
                  <c:v>273.56</c:v>
                </c:pt>
                <c:pt idx="773">
                  <c:v>273.61</c:v>
                </c:pt>
                <c:pt idx="774">
                  <c:v>273.66000000000003</c:v>
                </c:pt>
                <c:pt idx="775">
                  <c:v>273.70999999999998</c:v>
                </c:pt>
                <c:pt idx="776">
                  <c:v>273.76</c:v>
                </c:pt>
                <c:pt idx="777">
                  <c:v>273.81</c:v>
                </c:pt>
                <c:pt idx="778">
                  <c:v>273.86</c:v>
                </c:pt>
                <c:pt idx="779">
                  <c:v>273.91000000000003</c:v>
                </c:pt>
                <c:pt idx="780">
                  <c:v>273.95</c:v>
                </c:pt>
                <c:pt idx="781">
                  <c:v>274</c:v>
                </c:pt>
                <c:pt idx="782">
                  <c:v>274.05</c:v>
                </c:pt>
                <c:pt idx="783">
                  <c:v>274.10000000000002</c:v>
                </c:pt>
                <c:pt idx="784">
                  <c:v>274.14</c:v>
                </c:pt>
                <c:pt idx="785">
                  <c:v>274.19</c:v>
                </c:pt>
                <c:pt idx="786">
                  <c:v>274.23</c:v>
                </c:pt>
                <c:pt idx="787">
                  <c:v>274.27999999999997</c:v>
                </c:pt>
                <c:pt idx="788">
                  <c:v>274.32</c:v>
                </c:pt>
                <c:pt idx="789">
                  <c:v>274.37</c:v>
                </c:pt>
                <c:pt idx="790">
                  <c:v>274.41000000000003</c:v>
                </c:pt>
                <c:pt idx="791">
                  <c:v>274.45</c:v>
                </c:pt>
                <c:pt idx="792">
                  <c:v>274.5</c:v>
                </c:pt>
                <c:pt idx="793">
                  <c:v>274.54000000000002</c:v>
                </c:pt>
                <c:pt idx="794">
                  <c:v>274.58</c:v>
                </c:pt>
                <c:pt idx="795">
                  <c:v>274.62</c:v>
                </c:pt>
                <c:pt idx="796">
                  <c:v>274.66000000000003</c:v>
                </c:pt>
                <c:pt idx="797">
                  <c:v>274.70999999999998</c:v>
                </c:pt>
                <c:pt idx="798">
                  <c:v>274.75</c:v>
                </c:pt>
                <c:pt idx="799">
                  <c:v>274.79000000000002</c:v>
                </c:pt>
                <c:pt idx="800">
                  <c:v>274.83</c:v>
                </c:pt>
                <c:pt idx="801">
                  <c:v>274.87</c:v>
                </c:pt>
                <c:pt idx="802">
                  <c:v>274.91000000000003</c:v>
                </c:pt>
                <c:pt idx="803">
                  <c:v>274.95</c:v>
                </c:pt>
                <c:pt idx="804">
                  <c:v>274.99</c:v>
                </c:pt>
                <c:pt idx="805">
                  <c:v>275.02</c:v>
                </c:pt>
                <c:pt idx="806">
                  <c:v>275.06</c:v>
                </c:pt>
                <c:pt idx="807">
                  <c:v>275.10000000000002</c:v>
                </c:pt>
                <c:pt idx="808">
                  <c:v>275.14</c:v>
                </c:pt>
                <c:pt idx="809">
                  <c:v>275.18</c:v>
                </c:pt>
                <c:pt idx="810">
                  <c:v>275.20999999999998</c:v>
                </c:pt>
                <c:pt idx="811">
                  <c:v>275.25</c:v>
                </c:pt>
                <c:pt idx="812">
                  <c:v>275.29000000000002</c:v>
                </c:pt>
                <c:pt idx="813">
                  <c:v>275.32</c:v>
                </c:pt>
                <c:pt idx="814">
                  <c:v>275.36</c:v>
                </c:pt>
                <c:pt idx="815">
                  <c:v>275.39</c:v>
                </c:pt>
                <c:pt idx="816">
                  <c:v>275.43</c:v>
                </c:pt>
                <c:pt idx="817">
                  <c:v>275.45999999999998</c:v>
                </c:pt>
                <c:pt idx="818">
                  <c:v>275.5</c:v>
                </c:pt>
                <c:pt idx="819">
                  <c:v>275.52999999999997</c:v>
                </c:pt>
                <c:pt idx="820">
                  <c:v>275.57</c:v>
                </c:pt>
                <c:pt idx="821">
                  <c:v>275.60000000000002</c:v>
                </c:pt>
                <c:pt idx="822">
                  <c:v>275.64</c:v>
                </c:pt>
                <c:pt idx="823">
                  <c:v>275.67</c:v>
                </c:pt>
                <c:pt idx="824">
                  <c:v>275.7</c:v>
                </c:pt>
                <c:pt idx="825">
                  <c:v>275.73</c:v>
                </c:pt>
                <c:pt idx="826">
                  <c:v>275.77</c:v>
                </c:pt>
                <c:pt idx="827">
                  <c:v>275.8</c:v>
                </c:pt>
                <c:pt idx="828">
                  <c:v>275.83</c:v>
                </c:pt>
                <c:pt idx="829">
                  <c:v>275.86</c:v>
                </c:pt>
                <c:pt idx="830">
                  <c:v>275.89999999999998</c:v>
                </c:pt>
                <c:pt idx="831">
                  <c:v>275.93</c:v>
                </c:pt>
                <c:pt idx="832">
                  <c:v>275.95999999999998</c:v>
                </c:pt>
                <c:pt idx="833">
                  <c:v>275.99</c:v>
                </c:pt>
                <c:pt idx="834">
                  <c:v>276.02</c:v>
                </c:pt>
                <c:pt idx="835">
                  <c:v>276.05</c:v>
                </c:pt>
                <c:pt idx="836">
                  <c:v>276.08</c:v>
                </c:pt>
                <c:pt idx="837">
                  <c:v>276.11</c:v>
                </c:pt>
                <c:pt idx="838">
                  <c:v>276.14</c:v>
                </c:pt>
                <c:pt idx="839">
                  <c:v>276.17</c:v>
                </c:pt>
                <c:pt idx="840">
                  <c:v>276.2</c:v>
                </c:pt>
                <c:pt idx="841">
                  <c:v>276.23</c:v>
                </c:pt>
                <c:pt idx="842">
                  <c:v>276.25</c:v>
                </c:pt>
                <c:pt idx="843">
                  <c:v>276.27999999999997</c:v>
                </c:pt>
                <c:pt idx="844">
                  <c:v>276.31</c:v>
                </c:pt>
                <c:pt idx="845">
                  <c:v>276.33999999999997</c:v>
                </c:pt>
                <c:pt idx="846">
                  <c:v>276.37</c:v>
                </c:pt>
                <c:pt idx="847">
                  <c:v>276.39</c:v>
                </c:pt>
                <c:pt idx="848">
                  <c:v>276.42</c:v>
                </c:pt>
                <c:pt idx="849">
                  <c:v>276.45</c:v>
                </c:pt>
                <c:pt idx="850">
                  <c:v>276.47000000000003</c:v>
                </c:pt>
                <c:pt idx="851">
                  <c:v>276.5</c:v>
                </c:pt>
                <c:pt idx="852">
                  <c:v>276.52999999999997</c:v>
                </c:pt>
                <c:pt idx="853">
                  <c:v>276.55</c:v>
                </c:pt>
                <c:pt idx="854">
                  <c:v>276.58</c:v>
                </c:pt>
                <c:pt idx="855">
                  <c:v>276.61</c:v>
                </c:pt>
                <c:pt idx="856">
                  <c:v>276.63</c:v>
                </c:pt>
                <c:pt idx="857">
                  <c:v>276.66000000000003</c:v>
                </c:pt>
                <c:pt idx="858">
                  <c:v>276.68</c:v>
                </c:pt>
                <c:pt idx="859">
                  <c:v>276.70999999999998</c:v>
                </c:pt>
                <c:pt idx="860">
                  <c:v>276.73</c:v>
                </c:pt>
                <c:pt idx="861">
                  <c:v>276.76</c:v>
                </c:pt>
                <c:pt idx="862">
                  <c:v>276.77999999999997</c:v>
                </c:pt>
                <c:pt idx="863">
                  <c:v>276.8</c:v>
                </c:pt>
                <c:pt idx="864">
                  <c:v>276.83</c:v>
                </c:pt>
                <c:pt idx="865">
                  <c:v>276.85000000000002</c:v>
                </c:pt>
                <c:pt idx="866">
                  <c:v>276.88</c:v>
                </c:pt>
                <c:pt idx="867">
                  <c:v>276.89999999999998</c:v>
                </c:pt>
                <c:pt idx="868">
                  <c:v>276.92</c:v>
                </c:pt>
                <c:pt idx="869">
                  <c:v>276.94</c:v>
                </c:pt>
                <c:pt idx="870">
                  <c:v>276.97000000000003</c:v>
                </c:pt>
                <c:pt idx="871">
                  <c:v>276.99</c:v>
                </c:pt>
                <c:pt idx="872">
                  <c:v>277.01</c:v>
                </c:pt>
                <c:pt idx="873">
                  <c:v>277.02999999999997</c:v>
                </c:pt>
                <c:pt idx="874">
                  <c:v>277.06</c:v>
                </c:pt>
                <c:pt idx="875">
                  <c:v>277.08</c:v>
                </c:pt>
                <c:pt idx="876">
                  <c:v>277.10000000000002</c:v>
                </c:pt>
                <c:pt idx="877">
                  <c:v>277.12</c:v>
                </c:pt>
                <c:pt idx="878">
                  <c:v>277.14</c:v>
                </c:pt>
                <c:pt idx="879">
                  <c:v>277.16000000000003</c:v>
                </c:pt>
                <c:pt idx="880">
                  <c:v>277.18</c:v>
                </c:pt>
                <c:pt idx="881">
                  <c:v>277.20999999999998</c:v>
                </c:pt>
                <c:pt idx="882">
                  <c:v>277.23</c:v>
                </c:pt>
                <c:pt idx="883">
                  <c:v>277.25</c:v>
                </c:pt>
                <c:pt idx="884">
                  <c:v>277.27</c:v>
                </c:pt>
                <c:pt idx="885">
                  <c:v>277.29000000000002</c:v>
                </c:pt>
                <c:pt idx="886">
                  <c:v>277.31</c:v>
                </c:pt>
                <c:pt idx="887">
                  <c:v>277.33</c:v>
                </c:pt>
                <c:pt idx="888">
                  <c:v>277.35000000000002</c:v>
                </c:pt>
                <c:pt idx="889">
                  <c:v>277.37</c:v>
                </c:pt>
                <c:pt idx="890">
                  <c:v>277.39</c:v>
                </c:pt>
                <c:pt idx="891">
                  <c:v>277.39999999999998</c:v>
                </c:pt>
                <c:pt idx="892">
                  <c:v>277.42</c:v>
                </c:pt>
                <c:pt idx="893">
                  <c:v>277.44</c:v>
                </c:pt>
                <c:pt idx="894">
                  <c:v>277.45999999999998</c:v>
                </c:pt>
                <c:pt idx="895">
                  <c:v>277.45999999999998</c:v>
                </c:pt>
                <c:pt idx="896">
                  <c:v>277.42</c:v>
                </c:pt>
                <c:pt idx="897">
                  <c:v>277.31</c:v>
                </c:pt>
                <c:pt idx="898">
                  <c:v>277.16000000000003</c:v>
                </c:pt>
                <c:pt idx="899">
                  <c:v>276.98</c:v>
                </c:pt>
                <c:pt idx="900">
                  <c:v>276.77999999999997</c:v>
                </c:pt>
                <c:pt idx="901">
                  <c:v>276.57</c:v>
                </c:pt>
                <c:pt idx="902">
                  <c:v>276.33999999999997</c:v>
                </c:pt>
                <c:pt idx="903">
                  <c:v>276.10000000000002</c:v>
                </c:pt>
                <c:pt idx="904">
                  <c:v>275.86</c:v>
                </c:pt>
                <c:pt idx="905">
                  <c:v>275.62</c:v>
                </c:pt>
                <c:pt idx="906">
                  <c:v>275.37</c:v>
                </c:pt>
                <c:pt idx="907">
                  <c:v>275.11</c:v>
                </c:pt>
                <c:pt idx="908">
                  <c:v>274.86</c:v>
                </c:pt>
                <c:pt idx="909">
                  <c:v>274.60000000000002</c:v>
                </c:pt>
                <c:pt idx="910">
                  <c:v>274.33999999999997</c:v>
                </c:pt>
                <c:pt idx="911">
                  <c:v>274.08</c:v>
                </c:pt>
                <c:pt idx="912">
                  <c:v>273.82</c:v>
                </c:pt>
                <c:pt idx="913">
                  <c:v>273.56</c:v>
                </c:pt>
                <c:pt idx="914">
                  <c:v>273.3</c:v>
                </c:pt>
                <c:pt idx="915">
                  <c:v>273.04000000000002</c:v>
                </c:pt>
                <c:pt idx="916">
                  <c:v>272.77999999999997</c:v>
                </c:pt>
                <c:pt idx="917">
                  <c:v>272.52</c:v>
                </c:pt>
                <c:pt idx="918">
                  <c:v>272.26</c:v>
                </c:pt>
                <c:pt idx="919">
                  <c:v>272</c:v>
                </c:pt>
                <c:pt idx="920">
                  <c:v>271.74</c:v>
                </c:pt>
                <c:pt idx="921">
                  <c:v>271.49</c:v>
                </c:pt>
                <c:pt idx="922">
                  <c:v>271.23</c:v>
                </c:pt>
                <c:pt idx="923">
                  <c:v>270.98</c:v>
                </c:pt>
                <c:pt idx="924">
                  <c:v>270.73</c:v>
                </c:pt>
                <c:pt idx="925">
                  <c:v>270.48</c:v>
                </c:pt>
                <c:pt idx="926">
                  <c:v>270.23</c:v>
                </c:pt>
                <c:pt idx="927">
                  <c:v>269.98</c:v>
                </c:pt>
                <c:pt idx="928">
                  <c:v>269.74</c:v>
                </c:pt>
                <c:pt idx="929">
                  <c:v>269.49</c:v>
                </c:pt>
                <c:pt idx="930">
                  <c:v>269.25</c:v>
                </c:pt>
                <c:pt idx="931">
                  <c:v>269.01</c:v>
                </c:pt>
                <c:pt idx="932">
                  <c:v>268.77</c:v>
                </c:pt>
                <c:pt idx="933">
                  <c:v>268.52999999999997</c:v>
                </c:pt>
                <c:pt idx="934">
                  <c:v>268.29000000000002</c:v>
                </c:pt>
                <c:pt idx="935">
                  <c:v>268.06</c:v>
                </c:pt>
                <c:pt idx="936">
                  <c:v>267.82</c:v>
                </c:pt>
                <c:pt idx="937">
                  <c:v>267.58999999999997</c:v>
                </c:pt>
                <c:pt idx="938">
                  <c:v>267.36</c:v>
                </c:pt>
                <c:pt idx="939">
                  <c:v>267.13</c:v>
                </c:pt>
                <c:pt idx="940">
                  <c:v>266.91000000000003</c:v>
                </c:pt>
                <c:pt idx="941">
                  <c:v>266.68</c:v>
                </c:pt>
                <c:pt idx="942">
                  <c:v>266.45999999999998</c:v>
                </c:pt>
                <c:pt idx="943">
                  <c:v>266.24</c:v>
                </c:pt>
                <c:pt idx="944">
                  <c:v>266.02</c:v>
                </c:pt>
                <c:pt idx="945">
                  <c:v>265.8</c:v>
                </c:pt>
                <c:pt idx="946">
                  <c:v>265.58</c:v>
                </c:pt>
                <c:pt idx="947">
                  <c:v>265.36</c:v>
                </c:pt>
                <c:pt idx="948">
                  <c:v>265.14999999999998</c:v>
                </c:pt>
                <c:pt idx="949">
                  <c:v>264.94</c:v>
                </c:pt>
                <c:pt idx="950">
                  <c:v>264.72000000000003</c:v>
                </c:pt>
                <c:pt idx="951">
                  <c:v>264.51</c:v>
                </c:pt>
                <c:pt idx="952">
                  <c:v>264.31</c:v>
                </c:pt>
                <c:pt idx="953">
                  <c:v>264.10000000000002</c:v>
                </c:pt>
                <c:pt idx="954">
                  <c:v>263.89</c:v>
                </c:pt>
                <c:pt idx="955">
                  <c:v>263.69</c:v>
                </c:pt>
                <c:pt idx="956">
                  <c:v>263.49</c:v>
                </c:pt>
                <c:pt idx="957">
                  <c:v>263.29000000000002</c:v>
                </c:pt>
                <c:pt idx="958">
                  <c:v>263.08999999999997</c:v>
                </c:pt>
                <c:pt idx="959">
                  <c:v>262.89</c:v>
                </c:pt>
                <c:pt idx="960">
                  <c:v>262.69</c:v>
                </c:pt>
                <c:pt idx="961">
                  <c:v>262.49</c:v>
                </c:pt>
                <c:pt idx="962">
                  <c:v>262.3</c:v>
                </c:pt>
                <c:pt idx="963">
                  <c:v>262.11</c:v>
                </c:pt>
                <c:pt idx="964">
                  <c:v>261.92</c:v>
                </c:pt>
                <c:pt idx="965">
                  <c:v>261.73</c:v>
                </c:pt>
                <c:pt idx="966">
                  <c:v>261.54000000000002</c:v>
                </c:pt>
                <c:pt idx="967">
                  <c:v>261.35000000000002</c:v>
                </c:pt>
                <c:pt idx="968">
                  <c:v>261.16000000000003</c:v>
                </c:pt>
                <c:pt idx="969">
                  <c:v>260.98</c:v>
                </c:pt>
                <c:pt idx="970">
                  <c:v>260.79000000000002</c:v>
                </c:pt>
                <c:pt idx="971">
                  <c:v>260.61</c:v>
                </c:pt>
                <c:pt idx="972">
                  <c:v>260.43</c:v>
                </c:pt>
                <c:pt idx="973">
                  <c:v>260.25</c:v>
                </c:pt>
                <c:pt idx="974">
                  <c:v>260.07</c:v>
                </c:pt>
                <c:pt idx="975">
                  <c:v>259.89</c:v>
                </c:pt>
                <c:pt idx="976">
                  <c:v>259.72000000000003</c:v>
                </c:pt>
                <c:pt idx="977">
                  <c:v>259.54000000000002</c:v>
                </c:pt>
                <c:pt idx="978">
                  <c:v>259.37</c:v>
                </c:pt>
                <c:pt idx="979">
                  <c:v>259.19</c:v>
                </c:pt>
                <c:pt idx="980">
                  <c:v>259.02</c:v>
                </c:pt>
                <c:pt idx="981">
                  <c:v>258.85000000000002</c:v>
                </c:pt>
                <c:pt idx="982">
                  <c:v>258.68</c:v>
                </c:pt>
                <c:pt idx="983">
                  <c:v>258.51</c:v>
                </c:pt>
                <c:pt idx="984">
                  <c:v>258.33999999999997</c:v>
                </c:pt>
                <c:pt idx="985">
                  <c:v>258.18</c:v>
                </c:pt>
                <c:pt idx="986">
                  <c:v>258.01</c:v>
                </c:pt>
                <c:pt idx="987">
                  <c:v>257.85000000000002</c:v>
                </c:pt>
                <c:pt idx="988">
                  <c:v>257.69</c:v>
                </c:pt>
                <c:pt idx="989">
                  <c:v>257.52</c:v>
                </c:pt>
                <c:pt idx="990">
                  <c:v>257.36</c:v>
                </c:pt>
                <c:pt idx="991">
                  <c:v>257.2</c:v>
                </c:pt>
                <c:pt idx="992">
                  <c:v>257.04000000000002</c:v>
                </c:pt>
                <c:pt idx="993">
                  <c:v>256.89</c:v>
                </c:pt>
                <c:pt idx="994">
                  <c:v>256.73</c:v>
                </c:pt>
                <c:pt idx="995">
                  <c:v>256.57</c:v>
                </c:pt>
                <c:pt idx="996">
                  <c:v>256.42</c:v>
                </c:pt>
                <c:pt idx="997">
                  <c:v>256.27</c:v>
                </c:pt>
                <c:pt idx="998">
                  <c:v>256.11</c:v>
                </c:pt>
                <c:pt idx="999">
                  <c:v>255.96</c:v>
                </c:pt>
                <c:pt idx="1000">
                  <c:v>255.81</c:v>
                </c:pt>
                <c:pt idx="1001">
                  <c:v>255.66</c:v>
                </c:pt>
                <c:pt idx="1002">
                  <c:v>255.51</c:v>
                </c:pt>
                <c:pt idx="1003">
                  <c:v>255.36</c:v>
                </c:pt>
                <c:pt idx="1004">
                  <c:v>255.22</c:v>
                </c:pt>
                <c:pt idx="1005">
                  <c:v>255.07</c:v>
                </c:pt>
                <c:pt idx="1006">
                  <c:v>254.93</c:v>
                </c:pt>
                <c:pt idx="1007">
                  <c:v>254.78</c:v>
                </c:pt>
                <c:pt idx="1008">
                  <c:v>254.64</c:v>
                </c:pt>
                <c:pt idx="1009">
                  <c:v>254.5</c:v>
                </c:pt>
                <c:pt idx="1010">
                  <c:v>254.35</c:v>
                </c:pt>
                <c:pt idx="1011">
                  <c:v>254.21</c:v>
                </c:pt>
                <c:pt idx="1012">
                  <c:v>254.07</c:v>
                </c:pt>
                <c:pt idx="1013">
                  <c:v>253.94</c:v>
                </c:pt>
                <c:pt idx="1014">
                  <c:v>253.8</c:v>
                </c:pt>
                <c:pt idx="1015">
                  <c:v>253.66</c:v>
                </c:pt>
                <c:pt idx="1016">
                  <c:v>253.52</c:v>
                </c:pt>
                <c:pt idx="1017">
                  <c:v>253.39</c:v>
                </c:pt>
                <c:pt idx="1018">
                  <c:v>253.25</c:v>
                </c:pt>
                <c:pt idx="1019">
                  <c:v>253.12</c:v>
                </c:pt>
                <c:pt idx="1020">
                  <c:v>252.99</c:v>
                </c:pt>
                <c:pt idx="1021">
                  <c:v>252.85</c:v>
                </c:pt>
                <c:pt idx="1022">
                  <c:v>252.72</c:v>
                </c:pt>
                <c:pt idx="1023">
                  <c:v>252.59</c:v>
                </c:pt>
                <c:pt idx="1024">
                  <c:v>252.46</c:v>
                </c:pt>
                <c:pt idx="1025">
                  <c:v>252.33</c:v>
                </c:pt>
                <c:pt idx="1026">
                  <c:v>252.21</c:v>
                </c:pt>
                <c:pt idx="1027">
                  <c:v>252.08</c:v>
                </c:pt>
                <c:pt idx="1028">
                  <c:v>251.95</c:v>
                </c:pt>
                <c:pt idx="1029">
                  <c:v>251.83</c:v>
                </c:pt>
                <c:pt idx="1030">
                  <c:v>251.7</c:v>
                </c:pt>
                <c:pt idx="1031">
                  <c:v>251.58</c:v>
                </c:pt>
                <c:pt idx="1032">
                  <c:v>251.45</c:v>
                </c:pt>
                <c:pt idx="1033">
                  <c:v>251.33</c:v>
                </c:pt>
                <c:pt idx="1034">
                  <c:v>251.21</c:v>
                </c:pt>
                <c:pt idx="1035">
                  <c:v>251.08</c:v>
                </c:pt>
                <c:pt idx="1036">
                  <c:v>250.96</c:v>
                </c:pt>
                <c:pt idx="1037">
                  <c:v>250.84</c:v>
                </c:pt>
                <c:pt idx="1038">
                  <c:v>250.72</c:v>
                </c:pt>
                <c:pt idx="1039">
                  <c:v>250.61</c:v>
                </c:pt>
                <c:pt idx="1040">
                  <c:v>250.49</c:v>
                </c:pt>
                <c:pt idx="1041">
                  <c:v>250.37</c:v>
                </c:pt>
                <c:pt idx="1042">
                  <c:v>250.25</c:v>
                </c:pt>
                <c:pt idx="1043">
                  <c:v>250.14</c:v>
                </c:pt>
                <c:pt idx="1044">
                  <c:v>250.02</c:v>
                </c:pt>
                <c:pt idx="1045">
                  <c:v>249.91</c:v>
                </c:pt>
                <c:pt idx="1046">
                  <c:v>249.79</c:v>
                </c:pt>
                <c:pt idx="1047">
                  <c:v>249.68</c:v>
                </c:pt>
                <c:pt idx="1048">
                  <c:v>249.57</c:v>
                </c:pt>
                <c:pt idx="1049">
                  <c:v>249.45</c:v>
                </c:pt>
                <c:pt idx="1050">
                  <c:v>249.34</c:v>
                </c:pt>
                <c:pt idx="1051">
                  <c:v>249.23</c:v>
                </c:pt>
                <c:pt idx="1052">
                  <c:v>249.12</c:v>
                </c:pt>
                <c:pt idx="1053">
                  <c:v>249.01</c:v>
                </c:pt>
                <c:pt idx="1054">
                  <c:v>248.9</c:v>
                </c:pt>
                <c:pt idx="1055">
                  <c:v>248.8</c:v>
                </c:pt>
                <c:pt idx="1056">
                  <c:v>248.69</c:v>
                </c:pt>
                <c:pt idx="1057">
                  <c:v>248.58</c:v>
                </c:pt>
                <c:pt idx="1058">
                  <c:v>248.47</c:v>
                </c:pt>
                <c:pt idx="1059">
                  <c:v>248.37</c:v>
                </c:pt>
                <c:pt idx="1060">
                  <c:v>248.26</c:v>
                </c:pt>
                <c:pt idx="1061">
                  <c:v>248.16</c:v>
                </c:pt>
                <c:pt idx="1062">
                  <c:v>248.05</c:v>
                </c:pt>
                <c:pt idx="1063">
                  <c:v>247.95</c:v>
                </c:pt>
                <c:pt idx="1064">
                  <c:v>247.85</c:v>
                </c:pt>
                <c:pt idx="1065">
                  <c:v>247.75</c:v>
                </c:pt>
                <c:pt idx="1066">
                  <c:v>247.64</c:v>
                </c:pt>
                <c:pt idx="1067">
                  <c:v>247.54</c:v>
                </c:pt>
                <c:pt idx="1068">
                  <c:v>247.44</c:v>
                </c:pt>
                <c:pt idx="1069">
                  <c:v>247.34</c:v>
                </c:pt>
                <c:pt idx="1070">
                  <c:v>247.24</c:v>
                </c:pt>
                <c:pt idx="1071">
                  <c:v>247.14</c:v>
                </c:pt>
                <c:pt idx="1072">
                  <c:v>247.04</c:v>
                </c:pt>
                <c:pt idx="1073">
                  <c:v>246.95</c:v>
                </c:pt>
                <c:pt idx="1074">
                  <c:v>246.85</c:v>
                </c:pt>
                <c:pt idx="1075">
                  <c:v>246.75</c:v>
                </c:pt>
                <c:pt idx="1076">
                  <c:v>246.66</c:v>
                </c:pt>
                <c:pt idx="1077">
                  <c:v>246.56</c:v>
                </c:pt>
                <c:pt idx="1078">
                  <c:v>246.46</c:v>
                </c:pt>
                <c:pt idx="1079">
                  <c:v>246.37</c:v>
                </c:pt>
                <c:pt idx="1080">
                  <c:v>246.27</c:v>
                </c:pt>
                <c:pt idx="1081">
                  <c:v>246.18</c:v>
                </c:pt>
                <c:pt idx="1082">
                  <c:v>246.09</c:v>
                </c:pt>
                <c:pt idx="1083">
                  <c:v>245.99</c:v>
                </c:pt>
                <c:pt idx="1084">
                  <c:v>245.9</c:v>
                </c:pt>
                <c:pt idx="1085">
                  <c:v>245.81</c:v>
                </c:pt>
                <c:pt idx="1086">
                  <c:v>245.72</c:v>
                </c:pt>
                <c:pt idx="1087">
                  <c:v>245.63</c:v>
                </c:pt>
                <c:pt idx="1088">
                  <c:v>245.54</c:v>
                </c:pt>
                <c:pt idx="1089">
                  <c:v>245.45</c:v>
                </c:pt>
                <c:pt idx="1090">
                  <c:v>245.36</c:v>
                </c:pt>
                <c:pt idx="1091">
                  <c:v>245.27</c:v>
                </c:pt>
                <c:pt idx="1092">
                  <c:v>245.18</c:v>
                </c:pt>
                <c:pt idx="1093">
                  <c:v>245.09</c:v>
                </c:pt>
                <c:pt idx="1094">
                  <c:v>245</c:v>
                </c:pt>
                <c:pt idx="1095">
                  <c:v>244.92</c:v>
                </c:pt>
                <c:pt idx="1096">
                  <c:v>244.83</c:v>
                </c:pt>
                <c:pt idx="1097">
                  <c:v>244.74</c:v>
                </c:pt>
                <c:pt idx="1098">
                  <c:v>244.66</c:v>
                </c:pt>
                <c:pt idx="1099">
                  <c:v>244.57</c:v>
                </c:pt>
                <c:pt idx="1100">
                  <c:v>244.49</c:v>
                </c:pt>
                <c:pt idx="1101">
                  <c:v>244.4</c:v>
                </c:pt>
                <c:pt idx="1102">
                  <c:v>244.32</c:v>
                </c:pt>
                <c:pt idx="1103">
                  <c:v>244.24</c:v>
                </c:pt>
                <c:pt idx="1104">
                  <c:v>244.15</c:v>
                </c:pt>
                <c:pt idx="1105">
                  <c:v>244.07</c:v>
                </c:pt>
                <c:pt idx="1106">
                  <c:v>243.99</c:v>
                </c:pt>
                <c:pt idx="1107">
                  <c:v>243.91</c:v>
                </c:pt>
                <c:pt idx="1108">
                  <c:v>243.82</c:v>
                </c:pt>
                <c:pt idx="1109">
                  <c:v>243.74</c:v>
                </c:pt>
                <c:pt idx="1110">
                  <c:v>243.66</c:v>
                </c:pt>
                <c:pt idx="1111">
                  <c:v>243.58</c:v>
                </c:pt>
                <c:pt idx="1112">
                  <c:v>243.58</c:v>
                </c:pt>
                <c:pt idx="1113">
                  <c:v>243.56</c:v>
                </c:pt>
                <c:pt idx="1114">
                  <c:v>243.61</c:v>
                </c:pt>
                <c:pt idx="1115">
                  <c:v>243.7</c:v>
                </c:pt>
                <c:pt idx="1116">
                  <c:v>243.82</c:v>
                </c:pt>
                <c:pt idx="1117">
                  <c:v>243.97</c:v>
                </c:pt>
                <c:pt idx="1118">
                  <c:v>244.13</c:v>
                </c:pt>
                <c:pt idx="1119">
                  <c:v>244.3</c:v>
                </c:pt>
                <c:pt idx="1120">
                  <c:v>244.48</c:v>
                </c:pt>
                <c:pt idx="1121">
                  <c:v>244.67</c:v>
                </c:pt>
                <c:pt idx="1122">
                  <c:v>244.86</c:v>
                </c:pt>
                <c:pt idx="1123">
                  <c:v>245.06</c:v>
                </c:pt>
                <c:pt idx="1124">
                  <c:v>245.27</c:v>
                </c:pt>
                <c:pt idx="1125">
                  <c:v>245.47</c:v>
                </c:pt>
                <c:pt idx="1126">
                  <c:v>245.68</c:v>
                </c:pt>
                <c:pt idx="1127">
                  <c:v>245.9</c:v>
                </c:pt>
                <c:pt idx="1128">
                  <c:v>246.11</c:v>
                </c:pt>
                <c:pt idx="1129">
                  <c:v>246.33</c:v>
                </c:pt>
                <c:pt idx="1130">
                  <c:v>246.54</c:v>
                </c:pt>
                <c:pt idx="1131">
                  <c:v>246.76</c:v>
                </c:pt>
                <c:pt idx="1132">
                  <c:v>246.98</c:v>
                </c:pt>
                <c:pt idx="1133">
                  <c:v>247.2</c:v>
                </c:pt>
                <c:pt idx="1134">
                  <c:v>247.42</c:v>
                </c:pt>
                <c:pt idx="1135">
                  <c:v>247.64</c:v>
                </c:pt>
                <c:pt idx="1136">
                  <c:v>247.85</c:v>
                </c:pt>
                <c:pt idx="1137">
                  <c:v>248.07</c:v>
                </c:pt>
                <c:pt idx="1138">
                  <c:v>248.29</c:v>
                </c:pt>
                <c:pt idx="1139">
                  <c:v>248.51</c:v>
                </c:pt>
                <c:pt idx="1140">
                  <c:v>248.72</c:v>
                </c:pt>
                <c:pt idx="1141">
                  <c:v>248.94</c:v>
                </c:pt>
                <c:pt idx="1142">
                  <c:v>249.15</c:v>
                </c:pt>
                <c:pt idx="1143">
                  <c:v>249.37</c:v>
                </c:pt>
                <c:pt idx="1144">
                  <c:v>249.58</c:v>
                </c:pt>
                <c:pt idx="1145">
                  <c:v>249.79</c:v>
                </c:pt>
                <c:pt idx="1146">
                  <c:v>250.01</c:v>
                </c:pt>
                <c:pt idx="1147">
                  <c:v>250.22</c:v>
                </c:pt>
                <c:pt idx="1148">
                  <c:v>250.43</c:v>
                </c:pt>
                <c:pt idx="1149">
                  <c:v>250.63</c:v>
                </c:pt>
                <c:pt idx="1150">
                  <c:v>250.84</c:v>
                </c:pt>
                <c:pt idx="1151">
                  <c:v>251.05</c:v>
                </c:pt>
                <c:pt idx="1152">
                  <c:v>251.25</c:v>
                </c:pt>
                <c:pt idx="1153">
                  <c:v>251.46</c:v>
                </c:pt>
                <c:pt idx="1154">
                  <c:v>251.66</c:v>
                </c:pt>
                <c:pt idx="1155">
                  <c:v>251.86</c:v>
                </c:pt>
                <c:pt idx="1156">
                  <c:v>252.06</c:v>
                </c:pt>
                <c:pt idx="1157">
                  <c:v>252.26</c:v>
                </c:pt>
                <c:pt idx="1158">
                  <c:v>252.46</c:v>
                </c:pt>
                <c:pt idx="1159">
                  <c:v>252.65</c:v>
                </c:pt>
                <c:pt idx="1160">
                  <c:v>252.85</c:v>
                </c:pt>
                <c:pt idx="1161">
                  <c:v>253.04</c:v>
                </c:pt>
                <c:pt idx="1162">
                  <c:v>253.24</c:v>
                </c:pt>
                <c:pt idx="1163">
                  <c:v>253.43</c:v>
                </c:pt>
                <c:pt idx="1164">
                  <c:v>253.62</c:v>
                </c:pt>
                <c:pt idx="1165">
                  <c:v>253.81</c:v>
                </c:pt>
                <c:pt idx="1166">
                  <c:v>254</c:v>
                </c:pt>
                <c:pt idx="1167">
                  <c:v>254.18</c:v>
                </c:pt>
                <c:pt idx="1168">
                  <c:v>254.37</c:v>
                </c:pt>
                <c:pt idx="1169">
                  <c:v>254.56</c:v>
                </c:pt>
                <c:pt idx="1170">
                  <c:v>254.74</c:v>
                </c:pt>
                <c:pt idx="1171">
                  <c:v>254.92</c:v>
                </c:pt>
                <c:pt idx="1172">
                  <c:v>255.1</c:v>
                </c:pt>
                <c:pt idx="1173">
                  <c:v>255.28</c:v>
                </c:pt>
                <c:pt idx="1174">
                  <c:v>255.46</c:v>
                </c:pt>
                <c:pt idx="1175">
                  <c:v>255.64</c:v>
                </c:pt>
                <c:pt idx="1176">
                  <c:v>255.81</c:v>
                </c:pt>
                <c:pt idx="1177">
                  <c:v>255.99</c:v>
                </c:pt>
                <c:pt idx="1178">
                  <c:v>256.16000000000003</c:v>
                </c:pt>
                <c:pt idx="1179">
                  <c:v>256.33999999999997</c:v>
                </c:pt>
                <c:pt idx="1180">
                  <c:v>256.51</c:v>
                </c:pt>
                <c:pt idx="1181">
                  <c:v>256.68</c:v>
                </c:pt>
                <c:pt idx="1182">
                  <c:v>256.85000000000002</c:v>
                </c:pt>
                <c:pt idx="1183">
                  <c:v>257.01</c:v>
                </c:pt>
                <c:pt idx="1184">
                  <c:v>257.18</c:v>
                </c:pt>
                <c:pt idx="1185">
                  <c:v>257.35000000000002</c:v>
                </c:pt>
                <c:pt idx="1186">
                  <c:v>257.51</c:v>
                </c:pt>
                <c:pt idx="1187">
                  <c:v>257.68</c:v>
                </c:pt>
                <c:pt idx="1188">
                  <c:v>257.83999999999997</c:v>
                </c:pt>
                <c:pt idx="1189">
                  <c:v>258</c:v>
                </c:pt>
                <c:pt idx="1190">
                  <c:v>258.16000000000003</c:v>
                </c:pt>
                <c:pt idx="1191">
                  <c:v>258.32</c:v>
                </c:pt>
                <c:pt idx="1192">
                  <c:v>258.48</c:v>
                </c:pt>
                <c:pt idx="1193">
                  <c:v>258.63</c:v>
                </c:pt>
                <c:pt idx="1194">
                  <c:v>258.79000000000002</c:v>
                </c:pt>
                <c:pt idx="1195">
                  <c:v>258.94</c:v>
                </c:pt>
                <c:pt idx="1196">
                  <c:v>259.10000000000002</c:v>
                </c:pt>
                <c:pt idx="1197">
                  <c:v>259.25</c:v>
                </c:pt>
                <c:pt idx="1198">
                  <c:v>259.39999999999998</c:v>
                </c:pt>
                <c:pt idx="1199">
                  <c:v>259.55</c:v>
                </c:pt>
                <c:pt idx="1200">
                  <c:v>259.7</c:v>
                </c:pt>
                <c:pt idx="1201">
                  <c:v>259.85000000000002</c:v>
                </c:pt>
                <c:pt idx="1202">
                  <c:v>260</c:v>
                </c:pt>
                <c:pt idx="1203">
                  <c:v>260.14</c:v>
                </c:pt>
                <c:pt idx="1204">
                  <c:v>260.29000000000002</c:v>
                </c:pt>
                <c:pt idx="1205">
                  <c:v>260.43</c:v>
                </c:pt>
                <c:pt idx="1206">
                  <c:v>260.57</c:v>
                </c:pt>
                <c:pt idx="1207">
                  <c:v>260.72000000000003</c:v>
                </c:pt>
                <c:pt idx="1208">
                  <c:v>260.86</c:v>
                </c:pt>
                <c:pt idx="1209">
                  <c:v>261</c:v>
                </c:pt>
                <c:pt idx="1210">
                  <c:v>261.14</c:v>
                </c:pt>
                <c:pt idx="1211">
                  <c:v>261.27</c:v>
                </c:pt>
                <c:pt idx="1212">
                  <c:v>261.41000000000003</c:v>
                </c:pt>
                <c:pt idx="1213">
                  <c:v>261.55</c:v>
                </c:pt>
                <c:pt idx="1214">
                  <c:v>261.68</c:v>
                </c:pt>
                <c:pt idx="1215">
                  <c:v>261.82</c:v>
                </c:pt>
                <c:pt idx="1216">
                  <c:v>261.95</c:v>
                </c:pt>
                <c:pt idx="1217">
                  <c:v>262.08</c:v>
                </c:pt>
                <c:pt idx="1218">
                  <c:v>262.20999999999998</c:v>
                </c:pt>
                <c:pt idx="1219">
                  <c:v>262.33999999999997</c:v>
                </c:pt>
                <c:pt idx="1220">
                  <c:v>262.47000000000003</c:v>
                </c:pt>
                <c:pt idx="1221">
                  <c:v>262.60000000000002</c:v>
                </c:pt>
                <c:pt idx="1222">
                  <c:v>262.73</c:v>
                </c:pt>
                <c:pt idx="1223">
                  <c:v>262.85000000000002</c:v>
                </c:pt>
                <c:pt idx="1224">
                  <c:v>262.98</c:v>
                </c:pt>
                <c:pt idx="1225">
                  <c:v>263.10000000000002</c:v>
                </c:pt>
                <c:pt idx="1226">
                  <c:v>263.23</c:v>
                </c:pt>
                <c:pt idx="1227">
                  <c:v>263.35000000000002</c:v>
                </c:pt>
                <c:pt idx="1228">
                  <c:v>263.47000000000003</c:v>
                </c:pt>
                <c:pt idx="1229">
                  <c:v>263.58999999999997</c:v>
                </c:pt>
                <c:pt idx="1230">
                  <c:v>263.70999999999998</c:v>
                </c:pt>
                <c:pt idx="1231">
                  <c:v>263.83</c:v>
                </c:pt>
                <c:pt idx="1232">
                  <c:v>263.95</c:v>
                </c:pt>
                <c:pt idx="1233">
                  <c:v>264.07</c:v>
                </c:pt>
                <c:pt idx="1234">
                  <c:v>264.18</c:v>
                </c:pt>
                <c:pt idx="1235">
                  <c:v>264.3</c:v>
                </c:pt>
                <c:pt idx="1236">
                  <c:v>264.41000000000003</c:v>
                </c:pt>
                <c:pt idx="1237">
                  <c:v>264.52999999999997</c:v>
                </c:pt>
                <c:pt idx="1238">
                  <c:v>264.64</c:v>
                </c:pt>
                <c:pt idx="1239">
                  <c:v>264.75</c:v>
                </c:pt>
                <c:pt idx="1240">
                  <c:v>264.86</c:v>
                </c:pt>
                <c:pt idx="1241">
                  <c:v>264.97000000000003</c:v>
                </c:pt>
                <c:pt idx="1242">
                  <c:v>265.08</c:v>
                </c:pt>
                <c:pt idx="1243">
                  <c:v>265.19</c:v>
                </c:pt>
                <c:pt idx="1244">
                  <c:v>265.3</c:v>
                </c:pt>
                <c:pt idx="1245">
                  <c:v>265.41000000000003</c:v>
                </c:pt>
                <c:pt idx="1246">
                  <c:v>265.52</c:v>
                </c:pt>
                <c:pt idx="1247">
                  <c:v>265.62</c:v>
                </c:pt>
                <c:pt idx="1248">
                  <c:v>265.73</c:v>
                </c:pt>
                <c:pt idx="1249">
                  <c:v>265.83</c:v>
                </c:pt>
                <c:pt idx="1250">
                  <c:v>265.93</c:v>
                </c:pt>
                <c:pt idx="1251">
                  <c:v>266.04000000000002</c:v>
                </c:pt>
                <c:pt idx="1252">
                  <c:v>266.14</c:v>
                </c:pt>
                <c:pt idx="1253">
                  <c:v>266.24</c:v>
                </c:pt>
                <c:pt idx="1254">
                  <c:v>266.33999999999997</c:v>
                </c:pt>
                <c:pt idx="1255">
                  <c:v>266.44</c:v>
                </c:pt>
                <c:pt idx="1256">
                  <c:v>266.54000000000002</c:v>
                </c:pt>
                <c:pt idx="1257">
                  <c:v>266.64</c:v>
                </c:pt>
                <c:pt idx="1258">
                  <c:v>266.73</c:v>
                </c:pt>
                <c:pt idx="1259">
                  <c:v>266.83</c:v>
                </c:pt>
                <c:pt idx="1260">
                  <c:v>266.93</c:v>
                </c:pt>
                <c:pt idx="1261">
                  <c:v>267.02</c:v>
                </c:pt>
                <c:pt idx="1262">
                  <c:v>267.12</c:v>
                </c:pt>
                <c:pt idx="1263">
                  <c:v>267.20999999999998</c:v>
                </c:pt>
                <c:pt idx="1264">
                  <c:v>267.3</c:v>
                </c:pt>
                <c:pt idx="1265">
                  <c:v>267.39</c:v>
                </c:pt>
                <c:pt idx="1266">
                  <c:v>267.49</c:v>
                </c:pt>
                <c:pt idx="1267">
                  <c:v>267.58</c:v>
                </c:pt>
                <c:pt idx="1268">
                  <c:v>267.67</c:v>
                </c:pt>
                <c:pt idx="1269">
                  <c:v>267.76</c:v>
                </c:pt>
                <c:pt idx="1270">
                  <c:v>267.85000000000002</c:v>
                </c:pt>
                <c:pt idx="1271">
                  <c:v>267.93</c:v>
                </c:pt>
                <c:pt idx="1272">
                  <c:v>268.02</c:v>
                </c:pt>
                <c:pt idx="1273">
                  <c:v>268.11</c:v>
                </c:pt>
                <c:pt idx="1274">
                  <c:v>268.19</c:v>
                </c:pt>
                <c:pt idx="1275">
                  <c:v>268.27999999999997</c:v>
                </c:pt>
                <c:pt idx="1276">
                  <c:v>268.36</c:v>
                </c:pt>
                <c:pt idx="1277">
                  <c:v>268.45</c:v>
                </c:pt>
                <c:pt idx="1278">
                  <c:v>268.52999999999997</c:v>
                </c:pt>
                <c:pt idx="1279">
                  <c:v>268.62</c:v>
                </c:pt>
                <c:pt idx="1280">
                  <c:v>268.7</c:v>
                </c:pt>
                <c:pt idx="1281">
                  <c:v>268.77999999999997</c:v>
                </c:pt>
                <c:pt idx="1282">
                  <c:v>268.86</c:v>
                </c:pt>
                <c:pt idx="1283">
                  <c:v>268.94</c:v>
                </c:pt>
                <c:pt idx="1284">
                  <c:v>269.02</c:v>
                </c:pt>
                <c:pt idx="1285">
                  <c:v>269.10000000000002</c:v>
                </c:pt>
                <c:pt idx="1286">
                  <c:v>269.18</c:v>
                </c:pt>
                <c:pt idx="1287">
                  <c:v>269.26</c:v>
                </c:pt>
                <c:pt idx="1288">
                  <c:v>269.33999999999997</c:v>
                </c:pt>
                <c:pt idx="1289">
                  <c:v>269.41000000000003</c:v>
                </c:pt>
                <c:pt idx="1290">
                  <c:v>269.49</c:v>
                </c:pt>
                <c:pt idx="1291">
                  <c:v>269.56</c:v>
                </c:pt>
                <c:pt idx="1292">
                  <c:v>269.64</c:v>
                </c:pt>
                <c:pt idx="1293">
                  <c:v>269.70999999999998</c:v>
                </c:pt>
                <c:pt idx="1294">
                  <c:v>269.79000000000002</c:v>
                </c:pt>
                <c:pt idx="1295">
                  <c:v>269.86</c:v>
                </c:pt>
                <c:pt idx="1296">
                  <c:v>269.93</c:v>
                </c:pt>
                <c:pt idx="1297">
                  <c:v>270.01</c:v>
                </c:pt>
                <c:pt idx="1298">
                  <c:v>270.08</c:v>
                </c:pt>
                <c:pt idx="1299">
                  <c:v>270.14999999999998</c:v>
                </c:pt>
                <c:pt idx="1300">
                  <c:v>270.22000000000003</c:v>
                </c:pt>
                <c:pt idx="1301">
                  <c:v>270.29000000000002</c:v>
                </c:pt>
                <c:pt idx="1302">
                  <c:v>270.36</c:v>
                </c:pt>
                <c:pt idx="1303">
                  <c:v>270.43</c:v>
                </c:pt>
                <c:pt idx="1304">
                  <c:v>270.5</c:v>
                </c:pt>
                <c:pt idx="1305">
                  <c:v>270.57</c:v>
                </c:pt>
                <c:pt idx="1306">
                  <c:v>270.63</c:v>
                </c:pt>
                <c:pt idx="1307">
                  <c:v>270.7</c:v>
                </c:pt>
                <c:pt idx="1308">
                  <c:v>270.77</c:v>
                </c:pt>
                <c:pt idx="1309">
                  <c:v>270.83</c:v>
                </c:pt>
                <c:pt idx="1310">
                  <c:v>270.89999999999998</c:v>
                </c:pt>
                <c:pt idx="1311">
                  <c:v>270.95999999999998</c:v>
                </c:pt>
                <c:pt idx="1312">
                  <c:v>271.02999999999997</c:v>
                </c:pt>
                <c:pt idx="1313">
                  <c:v>271.08999999999997</c:v>
                </c:pt>
                <c:pt idx="1314">
                  <c:v>271.14999999999998</c:v>
                </c:pt>
                <c:pt idx="1315">
                  <c:v>271.22000000000003</c:v>
                </c:pt>
                <c:pt idx="1316">
                  <c:v>271.27999999999997</c:v>
                </c:pt>
                <c:pt idx="1317">
                  <c:v>271.33999999999997</c:v>
                </c:pt>
                <c:pt idx="1318">
                  <c:v>271.39999999999998</c:v>
                </c:pt>
                <c:pt idx="1319">
                  <c:v>271.45999999999998</c:v>
                </c:pt>
                <c:pt idx="1320">
                  <c:v>271.52</c:v>
                </c:pt>
                <c:pt idx="1321">
                  <c:v>271.58</c:v>
                </c:pt>
                <c:pt idx="1322">
                  <c:v>271.64</c:v>
                </c:pt>
                <c:pt idx="1323">
                  <c:v>271.7</c:v>
                </c:pt>
                <c:pt idx="1324">
                  <c:v>271.76</c:v>
                </c:pt>
                <c:pt idx="1325">
                  <c:v>271.82</c:v>
                </c:pt>
                <c:pt idx="1326">
                  <c:v>271.88</c:v>
                </c:pt>
                <c:pt idx="1327">
                  <c:v>271.94</c:v>
                </c:pt>
                <c:pt idx="1328">
                  <c:v>271.99</c:v>
                </c:pt>
                <c:pt idx="1329">
                  <c:v>272.05</c:v>
                </c:pt>
                <c:pt idx="1330">
                  <c:v>272.11</c:v>
                </c:pt>
                <c:pt idx="1331">
                  <c:v>272.16000000000003</c:v>
                </c:pt>
                <c:pt idx="1332">
                  <c:v>272.22000000000003</c:v>
                </c:pt>
                <c:pt idx="1333">
                  <c:v>272.27</c:v>
                </c:pt>
                <c:pt idx="1334">
                  <c:v>272.33</c:v>
                </c:pt>
                <c:pt idx="1335">
                  <c:v>272.38</c:v>
                </c:pt>
                <c:pt idx="1336">
                  <c:v>272.43</c:v>
                </c:pt>
                <c:pt idx="1337">
                  <c:v>272.49</c:v>
                </c:pt>
                <c:pt idx="1338">
                  <c:v>272.54000000000002</c:v>
                </c:pt>
                <c:pt idx="1339">
                  <c:v>272.58999999999997</c:v>
                </c:pt>
                <c:pt idx="1340">
                  <c:v>272.64</c:v>
                </c:pt>
                <c:pt idx="1341">
                  <c:v>272.69</c:v>
                </c:pt>
                <c:pt idx="1342">
                  <c:v>272.75</c:v>
                </c:pt>
                <c:pt idx="1343">
                  <c:v>272.8</c:v>
                </c:pt>
                <c:pt idx="1344">
                  <c:v>272.85000000000002</c:v>
                </c:pt>
                <c:pt idx="1345">
                  <c:v>272.89999999999998</c:v>
                </c:pt>
                <c:pt idx="1346">
                  <c:v>272.95</c:v>
                </c:pt>
                <c:pt idx="1347">
                  <c:v>272.99</c:v>
                </c:pt>
                <c:pt idx="1348">
                  <c:v>273.04000000000002</c:v>
                </c:pt>
                <c:pt idx="1349">
                  <c:v>273.08999999999997</c:v>
                </c:pt>
                <c:pt idx="1350">
                  <c:v>273.14</c:v>
                </c:pt>
                <c:pt idx="1351">
                  <c:v>273.19</c:v>
                </c:pt>
                <c:pt idx="1352">
                  <c:v>273.23</c:v>
                </c:pt>
                <c:pt idx="1353">
                  <c:v>273.27999999999997</c:v>
                </c:pt>
                <c:pt idx="1354">
                  <c:v>273.33</c:v>
                </c:pt>
                <c:pt idx="1355">
                  <c:v>273.37</c:v>
                </c:pt>
                <c:pt idx="1356">
                  <c:v>273.42</c:v>
                </c:pt>
                <c:pt idx="1357">
                  <c:v>273.47000000000003</c:v>
                </c:pt>
                <c:pt idx="1358">
                  <c:v>273.51</c:v>
                </c:pt>
                <c:pt idx="1359">
                  <c:v>273.56</c:v>
                </c:pt>
                <c:pt idx="1360">
                  <c:v>273.60000000000002</c:v>
                </c:pt>
                <c:pt idx="1361">
                  <c:v>273.64</c:v>
                </c:pt>
                <c:pt idx="1362">
                  <c:v>273.69</c:v>
                </c:pt>
                <c:pt idx="1363">
                  <c:v>273.73</c:v>
                </c:pt>
                <c:pt idx="1364">
                  <c:v>273.77</c:v>
                </c:pt>
                <c:pt idx="1365">
                  <c:v>273.82</c:v>
                </c:pt>
                <c:pt idx="1366">
                  <c:v>273.86</c:v>
                </c:pt>
                <c:pt idx="1367">
                  <c:v>273.89999999999998</c:v>
                </c:pt>
                <c:pt idx="1368">
                  <c:v>273.94</c:v>
                </c:pt>
                <c:pt idx="1369">
                  <c:v>273.98</c:v>
                </c:pt>
                <c:pt idx="1370">
                  <c:v>274.02999999999997</c:v>
                </c:pt>
                <c:pt idx="1371">
                  <c:v>274.07</c:v>
                </c:pt>
                <c:pt idx="1372">
                  <c:v>274.11</c:v>
                </c:pt>
                <c:pt idx="1373">
                  <c:v>274.14999999999998</c:v>
                </c:pt>
                <c:pt idx="1374">
                  <c:v>274.19</c:v>
                </c:pt>
                <c:pt idx="1375">
                  <c:v>274.23</c:v>
                </c:pt>
                <c:pt idx="1376">
                  <c:v>274.27</c:v>
                </c:pt>
                <c:pt idx="1377">
                  <c:v>274.3</c:v>
                </c:pt>
                <c:pt idx="1378">
                  <c:v>274.33999999999997</c:v>
                </c:pt>
                <c:pt idx="1379">
                  <c:v>274.38</c:v>
                </c:pt>
                <c:pt idx="1380">
                  <c:v>274.42</c:v>
                </c:pt>
                <c:pt idx="1381">
                  <c:v>274.45999999999998</c:v>
                </c:pt>
                <c:pt idx="1382">
                  <c:v>274.49</c:v>
                </c:pt>
                <c:pt idx="1383">
                  <c:v>274.52999999999997</c:v>
                </c:pt>
                <c:pt idx="1384">
                  <c:v>274.57</c:v>
                </c:pt>
                <c:pt idx="1385">
                  <c:v>274.61</c:v>
                </c:pt>
                <c:pt idx="1386">
                  <c:v>274.64</c:v>
                </c:pt>
                <c:pt idx="1387">
                  <c:v>274.68</c:v>
                </c:pt>
                <c:pt idx="1388">
                  <c:v>274.70999999999998</c:v>
                </c:pt>
                <c:pt idx="1389">
                  <c:v>274.75</c:v>
                </c:pt>
                <c:pt idx="1390">
                  <c:v>274.77999999999997</c:v>
                </c:pt>
                <c:pt idx="1391">
                  <c:v>274.82</c:v>
                </c:pt>
                <c:pt idx="1392">
                  <c:v>274.85000000000002</c:v>
                </c:pt>
                <c:pt idx="1393">
                  <c:v>274.89</c:v>
                </c:pt>
                <c:pt idx="1394">
                  <c:v>274.92</c:v>
                </c:pt>
                <c:pt idx="1395">
                  <c:v>274.95999999999998</c:v>
                </c:pt>
                <c:pt idx="1396">
                  <c:v>274.99</c:v>
                </c:pt>
                <c:pt idx="1397">
                  <c:v>275.02</c:v>
                </c:pt>
                <c:pt idx="1398">
                  <c:v>275.06</c:v>
                </c:pt>
                <c:pt idx="1399">
                  <c:v>275.08999999999997</c:v>
                </c:pt>
                <c:pt idx="1400">
                  <c:v>275.12</c:v>
                </c:pt>
                <c:pt idx="1401">
                  <c:v>275.16000000000003</c:v>
                </c:pt>
                <c:pt idx="1402">
                  <c:v>275.19</c:v>
                </c:pt>
                <c:pt idx="1403">
                  <c:v>275.22000000000003</c:v>
                </c:pt>
                <c:pt idx="1404">
                  <c:v>275.25</c:v>
                </c:pt>
                <c:pt idx="1405">
                  <c:v>275.27999999999997</c:v>
                </c:pt>
                <c:pt idx="1406">
                  <c:v>275.31</c:v>
                </c:pt>
                <c:pt idx="1407">
                  <c:v>275.33999999999997</c:v>
                </c:pt>
                <c:pt idx="1408">
                  <c:v>275.38</c:v>
                </c:pt>
                <c:pt idx="1409">
                  <c:v>275.41000000000003</c:v>
                </c:pt>
                <c:pt idx="1410">
                  <c:v>275.44</c:v>
                </c:pt>
                <c:pt idx="1411">
                  <c:v>275.47000000000003</c:v>
                </c:pt>
                <c:pt idx="1412">
                  <c:v>275.5</c:v>
                </c:pt>
                <c:pt idx="1413">
                  <c:v>275.52999999999997</c:v>
                </c:pt>
                <c:pt idx="1414">
                  <c:v>275.55</c:v>
                </c:pt>
                <c:pt idx="1415">
                  <c:v>275.58</c:v>
                </c:pt>
                <c:pt idx="1416">
                  <c:v>275.61</c:v>
                </c:pt>
                <c:pt idx="1417">
                  <c:v>275.64</c:v>
                </c:pt>
                <c:pt idx="1418">
                  <c:v>275.67</c:v>
                </c:pt>
                <c:pt idx="1419">
                  <c:v>275.7</c:v>
                </c:pt>
                <c:pt idx="1420">
                  <c:v>275.73</c:v>
                </c:pt>
                <c:pt idx="1421">
                  <c:v>275.75</c:v>
                </c:pt>
                <c:pt idx="1422">
                  <c:v>275.77999999999997</c:v>
                </c:pt>
                <c:pt idx="1423">
                  <c:v>275.81</c:v>
                </c:pt>
                <c:pt idx="1424">
                  <c:v>275.83999999999997</c:v>
                </c:pt>
                <c:pt idx="1425">
                  <c:v>275.86</c:v>
                </c:pt>
                <c:pt idx="1426">
                  <c:v>275.89</c:v>
                </c:pt>
                <c:pt idx="1427">
                  <c:v>275.92</c:v>
                </c:pt>
                <c:pt idx="1428">
                  <c:v>275.94</c:v>
                </c:pt>
                <c:pt idx="1429">
                  <c:v>275.97000000000003</c:v>
                </c:pt>
                <c:pt idx="1430">
                  <c:v>276</c:v>
                </c:pt>
                <c:pt idx="1431">
                  <c:v>276.02</c:v>
                </c:pt>
                <c:pt idx="1432">
                  <c:v>276.05</c:v>
                </c:pt>
                <c:pt idx="1433">
                  <c:v>276.07</c:v>
                </c:pt>
                <c:pt idx="1434">
                  <c:v>276.10000000000002</c:v>
                </c:pt>
                <c:pt idx="1435">
                  <c:v>276.12</c:v>
                </c:pt>
                <c:pt idx="1436">
                  <c:v>276.14999999999998</c:v>
                </c:pt>
                <c:pt idx="1437">
                  <c:v>276.17</c:v>
                </c:pt>
                <c:pt idx="1438">
                  <c:v>276.2</c:v>
                </c:pt>
                <c:pt idx="1439">
                  <c:v>276.22000000000003</c:v>
                </c:pt>
                <c:pt idx="1440">
                  <c:v>276.24</c:v>
                </c:pt>
                <c:pt idx="1441">
                  <c:v>276.27</c:v>
                </c:pt>
                <c:pt idx="1442">
                  <c:v>276.29000000000002</c:v>
                </c:pt>
                <c:pt idx="1443">
                  <c:v>276.32</c:v>
                </c:pt>
                <c:pt idx="1444">
                  <c:v>276.33999999999997</c:v>
                </c:pt>
                <c:pt idx="1445">
                  <c:v>276.36</c:v>
                </c:pt>
                <c:pt idx="1446">
                  <c:v>276.39</c:v>
                </c:pt>
                <c:pt idx="1447">
                  <c:v>276.41000000000003</c:v>
                </c:pt>
                <c:pt idx="1448">
                  <c:v>276.43</c:v>
                </c:pt>
                <c:pt idx="1449">
                  <c:v>276.45</c:v>
                </c:pt>
                <c:pt idx="1450">
                  <c:v>276.48</c:v>
                </c:pt>
                <c:pt idx="1451">
                  <c:v>276.48</c:v>
                </c:pt>
                <c:pt idx="1452">
                  <c:v>276.44</c:v>
                </c:pt>
                <c:pt idx="1453">
                  <c:v>276.33999999999997</c:v>
                </c:pt>
                <c:pt idx="1454">
                  <c:v>276.19</c:v>
                </c:pt>
                <c:pt idx="1455">
                  <c:v>276.01</c:v>
                </c:pt>
                <c:pt idx="1456">
                  <c:v>275.81</c:v>
                </c:pt>
                <c:pt idx="1457">
                  <c:v>275.60000000000002</c:v>
                </c:pt>
                <c:pt idx="1458">
                  <c:v>275.38</c:v>
                </c:pt>
                <c:pt idx="1459">
                  <c:v>275.14999999999998</c:v>
                </c:pt>
                <c:pt idx="1460">
                  <c:v>274.91000000000003</c:v>
                </c:pt>
                <c:pt idx="1461">
                  <c:v>274.67</c:v>
                </c:pt>
                <c:pt idx="1462">
                  <c:v>274.42</c:v>
                </c:pt>
                <c:pt idx="1463">
                  <c:v>274.17</c:v>
                </c:pt>
                <c:pt idx="1464">
                  <c:v>273.92</c:v>
                </c:pt>
                <c:pt idx="1465">
                  <c:v>273.66000000000003</c:v>
                </c:pt>
                <c:pt idx="1466">
                  <c:v>273.39999999999998</c:v>
                </c:pt>
                <c:pt idx="1467">
                  <c:v>273.14999999999998</c:v>
                </c:pt>
                <c:pt idx="1468">
                  <c:v>272.89</c:v>
                </c:pt>
                <c:pt idx="1469">
                  <c:v>272.63</c:v>
                </c:pt>
                <c:pt idx="1470">
                  <c:v>272.37</c:v>
                </c:pt>
                <c:pt idx="1471">
                  <c:v>272.12</c:v>
                </c:pt>
                <c:pt idx="1472">
                  <c:v>271.86</c:v>
                </c:pt>
                <c:pt idx="1473">
                  <c:v>271.60000000000002</c:v>
                </c:pt>
                <c:pt idx="1474">
                  <c:v>271.35000000000002</c:v>
                </c:pt>
                <c:pt idx="1475">
                  <c:v>271.08999999999997</c:v>
                </c:pt>
                <c:pt idx="1476">
                  <c:v>270.83999999999997</c:v>
                </c:pt>
                <c:pt idx="1477">
                  <c:v>270.58</c:v>
                </c:pt>
                <c:pt idx="1478">
                  <c:v>270.33</c:v>
                </c:pt>
                <c:pt idx="1479">
                  <c:v>270.08</c:v>
                </c:pt>
                <c:pt idx="1480">
                  <c:v>269.83</c:v>
                </c:pt>
                <c:pt idx="1481">
                  <c:v>269.58</c:v>
                </c:pt>
                <c:pt idx="1482">
                  <c:v>269.33999999999997</c:v>
                </c:pt>
                <c:pt idx="1483">
                  <c:v>269.08999999999997</c:v>
                </c:pt>
                <c:pt idx="1484">
                  <c:v>268.85000000000002</c:v>
                </c:pt>
                <c:pt idx="1485">
                  <c:v>268.61</c:v>
                </c:pt>
                <c:pt idx="1486">
                  <c:v>268.37</c:v>
                </c:pt>
                <c:pt idx="1487">
                  <c:v>268.13</c:v>
                </c:pt>
                <c:pt idx="1488">
                  <c:v>267.89</c:v>
                </c:pt>
                <c:pt idx="1489">
                  <c:v>267.66000000000003</c:v>
                </c:pt>
                <c:pt idx="1490">
                  <c:v>267.42</c:v>
                </c:pt>
                <c:pt idx="1491">
                  <c:v>267.19</c:v>
                </c:pt>
                <c:pt idx="1492">
                  <c:v>266.95999999999998</c:v>
                </c:pt>
                <c:pt idx="1493">
                  <c:v>266.73</c:v>
                </c:pt>
                <c:pt idx="1494">
                  <c:v>266.5</c:v>
                </c:pt>
                <c:pt idx="1495">
                  <c:v>266.27999999999997</c:v>
                </c:pt>
                <c:pt idx="1496">
                  <c:v>266.05</c:v>
                </c:pt>
                <c:pt idx="1497">
                  <c:v>265.83</c:v>
                </c:pt>
                <c:pt idx="1498">
                  <c:v>265.61</c:v>
                </c:pt>
                <c:pt idx="1499">
                  <c:v>265.39</c:v>
                </c:pt>
                <c:pt idx="1500">
                  <c:v>265.17</c:v>
                </c:pt>
                <c:pt idx="1501">
                  <c:v>264.95</c:v>
                </c:pt>
                <c:pt idx="1502">
                  <c:v>264.74</c:v>
                </c:pt>
                <c:pt idx="1503">
                  <c:v>264.52</c:v>
                </c:pt>
                <c:pt idx="1504">
                  <c:v>264.31</c:v>
                </c:pt>
                <c:pt idx="1505">
                  <c:v>264.10000000000002</c:v>
                </c:pt>
                <c:pt idx="1506">
                  <c:v>263.89</c:v>
                </c:pt>
                <c:pt idx="1507">
                  <c:v>263.68</c:v>
                </c:pt>
                <c:pt idx="1508">
                  <c:v>263.47000000000003</c:v>
                </c:pt>
                <c:pt idx="1509">
                  <c:v>263.27</c:v>
                </c:pt>
                <c:pt idx="1510">
                  <c:v>263.07</c:v>
                </c:pt>
                <c:pt idx="1511">
                  <c:v>262.86</c:v>
                </c:pt>
                <c:pt idx="1512">
                  <c:v>262.66000000000003</c:v>
                </c:pt>
                <c:pt idx="1513">
                  <c:v>262.45999999999998</c:v>
                </c:pt>
                <c:pt idx="1514">
                  <c:v>262.27</c:v>
                </c:pt>
                <c:pt idx="1515">
                  <c:v>262.07</c:v>
                </c:pt>
                <c:pt idx="1516">
                  <c:v>261.87</c:v>
                </c:pt>
                <c:pt idx="1517">
                  <c:v>261.68</c:v>
                </c:pt>
                <c:pt idx="1518">
                  <c:v>261.49</c:v>
                </c:pt>
                <c:pt idx="1519">
                  <c:v>261.3</c:v>
                </c:pt>
                <c:pt idx="1520">
                  <c:v>261.11</c:v>
                </c:pt>
                <c:pt idx="1521">
                  <c:v>260.92</c:v>
                </c:pt>
                <c:pt idx="1522">
                  <c:v>260.73</c:v>
                </c:pt>
                <c:pt idx="1523">
                  <c:v>260.55</c:v>
                </c:pt>
                <c:pt idx="1524">
                  <c:v>260.36</c:v>
                </c:pt>
                <c:pt idx="1525">
                  <c:v>260.18</c:v>
                </c:pt>
                <c:pt idx="1526">
                  <c:v>260</c:v>
                </c:pt>
                <c:pt idx="1527">
                  <c:v>259.82</c:v>
                </c:pt>
                <c:pt idx="1528">
                  <c:v>259.64</c:v>
                </c:pt>
                <c:pt idx="1529">
                  <c:v>259.45999999999998</c:v>
                </c:pt>
                <c:pt idx="1530">
                  <c:v>259.27999999999997</c:v>
                </c:pt>
                <c:pt idx="1531">
                  <c:v>259.10000000000002</c:v>
                </c:pt>
                <c:pt idx="1532">
                  <c:v>258.93</c:v>
                </c:pt>
                <c:pt idx="1533">
                  <c:v>258.76</c:v>
                </c:pt>
                <c:pt idx="1534">
                  <c:v>258.58</c:v>
                </c:pt>
                <c:pt idx="1535">
                  <c:v>258.41000000000003</c:v>
                </c:pt>
                <c:pt idx="1536">
                  <c:v>258.24</c:v>
                </c:pt>
                <c:pt idx="1537">
                  <c:v>258.07</c:v>
                </c:pt>
                <c:pt idx="1538">
                  <c:v>257.91000000000003</c:v>
                </c:pt>
                <c:pt idx="1539">
                  <c:v>257.74</c:v>
                </c:pt>
                <c:pt idx="1540">
                  <c:v>257.57</c:v>
                </c:pt>
                <c:pt idx="1541">
                  <c:v>257.41000000000003</c:v>
                </c:pt>
                <c:pt idx="1542">
                  <c:v>257.24</c:v>
                </c:pt>
                <c:pt idx="1543">
                  <c:v>257.08</c:v>
                </c:pt>
                <c:pt idx="1544">
                  <c:v>256.92</c:v>
                </c:pt>
                <c:pt idx="1545">
                  <c:v>256.76</c:v>
                </c:pt>
                <c:pt idx="1546">
                  <c:v>256.60000000000002</c:v>
                </c:pt>
                <c:pt idx="1547">
                  <c:v>256.44</c:v>
                </c:pt>
                <c:pt idx="1548">
                  <c:v>256.29000000000002</c:v>
                </c:pt>
                <c:pt idx="1549">
                  <c:v>256.13</c:v>
                </c:pt>
                <c:pt idx="1550">
                  <c:v>255.97</c:v>
                </c:pt>
                <c:pt idx="1551">
                  <c:v>255.82</c:v>
                </c:pt>
                <c:pt idx="1552">
                  <c:v>255.67</c:v>
                </c:pt>
                <c:pt idx="1553">
                  <c:v>255.51</c:v>
                </c:pt>
                <c:pt idx="1554">
                  <c:v>255.36</c:v>
                </c:pt>
                <c:pt idx="1555">
                  <c:v>255.21</c:v>
                </c:pt>
                <c:pt idx="1556">
                  <c:v>255.06</c:v>
                </c:pt>
                <c:pt idx="1557">
                  <c:v>254.92</c:v>
                </c:pt>
                <c:pt idx="1558">
                  <c:v>254.77</c:v>
                </c:pt>
                <c:pt idx="1559">
                  <c:v>254.62</c:v>
                </c:pt>
                <c:pt idx="1560">
                  <c:v>254.48</c:v>
                </c:pt>
                <c:pt idx="1561">
                  <c:v>254.33</c:v>
                </c:pt>
                <c:pt idx="1562">
                  <c:v>254.19</c:v>
                </c:pt>
                <c:pt idx="1563">
                  <c:v>254.04</c:v>
                </c:pt>
                <c:pt idx="1564">
                  <c:v>253.9</c:v>
                </c:pt>
                <c:pt idx="1565">
                  <c:v>253.76</c:v>
                </c:pt>
                <c:pt idx="1566">
                  <c:v>253.62</c:v>
                </c:pt>
                <c:pt idx="1567">
                  <c:v>253.48</c:v>
                </c:pt>
                <c:pt idx="1568">
                  <c:v>253.34</c:v>
                </c:pt>
                <c:pt idx="1569">
                  <c:v>253.21</c:v>
                </c:pt>
                <c:pt idx="1570">
                  <c:v>253.07</c:v>
                </c:pt>
                <c:pt idx="1571">
                  <c:v>252.93</c:v>
                </c:pt>
                <c:pt idx="1572">
                  <c:v>252.8</c:v>
                </c:pt>
                <c:pt idx="1573">
                  <c:v>252.67</c:v>
                </c:pt>
                <c:pt idx="1574">
                  <c:v>252.53</c:v>
                </c:pt>
                <c:pt idx="1575">
                  <c:v>252.4</c:v>
                </c:pt>
                <c:pt idx="1576">
                  <c:v>252.27</c:v>
                </c:pt>
                <c:pt idx="1577">
                  <c:v>252.14</c:v>
                </c:pt>
                <c:pt idx="1578">
                  <c:v>252.01</c:v>
                </c:pt>
                <c:pt idx="1579">
                  <c:v>251.88</c:v>
                </c:pt>
                <c:pt idx="1580">
                  <c:v>251.75</c:v>
                </c:pt>
                <c:pt idx="1581">
                  <c:v>251.62</c:v>
                </c:pt>
                <c:pt idx="1582">
                  <c:v>251.49</c:v>
                </c:pt>
                <c:pt idx="1583">
                  <c:v>251.37</c:v>
                </c:pt>
                <c:pt idx="1584">
                  <c:v>251.24</c:v>
                </c:pt>
                <c:pt idx="1585">
                  <c:v>251.12</c:v>
                </c:pt>
                <c:pt idx="1586">
                  <c:v>251</c:v>
                </c:pt>
                <c:pt idx="1587">
                  <c:v>250.87</c:v>
                </c:pt>
                <c:pt idx="1588">
                  <c:v>250.75</c:v>
                </c:pt>
                <c:pt idx="1589">
                  <c:v>250.63</c:v>
                </c:pt>
                <c:pt idx="1590">
                  <c:v>250.51</c:v>
                </c:pt>
                <c:pt idx="1591">
                  <c:v>250.39</c:v>
                </c:pt>
                <c:pt idx="1592">
                  <c:v>250.27</c:v>
                </c:pt>
                <c:pt idx="1593">
                  <c:v>250.15</c:v>
                </c:pt>
                <c:pt idx="1594">
                  <c:v>250.03</c:v>
                </c:pt>
                <c:pt idx="1595">
                  <c:v>249.91</c:v>
                </c:pt>
                <c:pt idx="1596">
                  <c:v>249.8</c:v>
                </c:pt>
                <c:pt idx="1597">
                  <c:v>249.68</c:v>
                </c:pt>
                <c:pt idx="1598">
                  <c:v>249.56</c:v>
                </c:pt>
                <c:pt idx="1599">
                  <c:v>249.45</c:v>
                </c:pt>
                <c:pt idx="1600">
                  <c:v>249.34</c:v>
                </c:pt>
                <c:pt idx="1601">
                  <c:v>249.22</c:v>
                </c:pt>
                <c:pt idx="1602">
                  <c:v>249.11</c:v>
                </c:pt>
                <c:pt idx="1603">
                  <c:v>249</c:v>
                </c:pt>
                <c:pt idx="1604">
                  <c:v>248.89</c:v>
                </c:pt>
                <c:pt idx="1605">
                  <c:v>248.78</c:v>
                </c:pt>
                <c:pt idx="1606">
                  <c:v>248.66</c:v>
                </c:pt>
                <c:pt idx="1607">
                  <c:v>248.56</c:v>
                </c:pt>
                <c:pt idx="1608">
                  <c:v>248.45</c:v>
                </c:pt>
                <c:pt idx="1609">
                  <c:v>248.34</c:v>
                </c:pt>
                <c:pt idx="1610">
                  <c:v>248.23</c:v>
                </c:pt>
                <c:pt idx="1611">
                  <c:v>248.12</c:v>
                </c:pt>
                <c:pt idx="1612">
                  <c:v>248.02</c:v>
                </c:pt>
                <c:pt idx="1613">
                  <c:v>247.91</c:v>
                </c:pt>
                <c:pt idx="1614">
                  <c:v>247.81</c:v>
                </c:pt>
                <c:pt idx="1615">
                  <c:v>247.7</c:v>
                </c:pt>
                <c:pt idx="1616">
                  <c:v>247.6</c:v>
                </c:pt>
                <c:pt idx="1617">
                  <c:v>247.49</c:v>
                </c:pt>
                <c:pt idx="1618">
                  <c:v>247.39</c:v>
                </c:pt>
                <c:pt idx="1619">
                  <c:v>247.29</c:v>
                </c:pt>
                <c:pt idx="1620">
                  <c:v>247.19</c:v>
                </c:pt>
                <c:pt idx="1621">
                  <c:v>247.08</c:v>
                </c:pt>
                <c:pt idx="1622">
                  <c:v>246.98</c:v>
                </c:pt>
                <c:pt idx="1623">
                  <c:v>246.88</c:v>
                </c:pt>
                <c:pt idx="1624">
                  <c:v>246.78</c:v>
                </c:pt>
                <c:pt idx="1625">
                  <c:v>246.69</c:v>
                </c:pt>
                <c:pt idx="1626">
                  <c:v>246.59</c:v>
                </c:pt>
                <c:pt idx="1627">
                  <c:v>246.49</c:v>
                </c:pt>
                <c:pt idx="1628">
                  <c:v>246.39</c:v>
                </c:pt>
                <c:pt idx="1629">
                  <c:v>246.29</c:v>
                </c:pt>
                <c:pt idx="1630">
                  <c:v>246.2</c:v>
                </c:pt>
                <c:pt idx="1631">
                  <c:v>246.1</c:v>
                </c:pt>
                <c:pt idx="1632">
                  <c:v>246.01</c:v>
                </c:pt>
                <c:pt idx="1633">
                  <c:v>245.91</c:v>
                </c:pt>
                <c:pt idx="1634">
                  <c:v>245.82</c:v>
                </c:pt>
                <c:pt idx="1635">
                  <c:v>245.72</c:v>
                </c:pt>
                <c:pt idx="1636">
                  <c:v>245.63</c:v>
                </c:pt>
                <c:pt idx="1637">
                  <c:v>245.54</c:v>
                </c:pt>
                <c:pt idx="1638">
                  <c:v>245.45</c:v>
                </c:pt>
                <c:pt idx="1639">
                  <c:v>245.35</c:v>
                </c:pt>
                <c:pt idx="1640">
                  <c:v>245.26</c:v>
                </c:pt>
                <c:pt idx="1641">
                  <c:v>245.17</c:v>
                </c:pt>
                <c:pt idx="1642">
                  <c:v>245.08</c:v>
                </c:pt>
                <c:pt idx="1643">
                  <c:v>244.99</c:v>
                </c:pt>
                <c:pt idx="1644">
                  <c:v>244.9</c:v>
                </c:pt>
                <c:pt idx="1645">
                  <c:v>244.81</c:v>
                </c:pt>
                <c:pt idx="1646">
                  <c:v>244.72</c:v>
                </c:pt>
                <c:pt idx="1647">
                  <c:v>244.64</c:v>
                </c:pt>
                <c:pt idx="1648">
                  <c:v>244.55</c:v>
                </c:pt>
                <c:pt idx="1649">
                  <c:v>244.46</c:v>
                </c:pt>
                <c:pt idx="1650">
                  <c:v>244.38</c:v>
                </c:pt>
                <c:pt idx="1651">
                  <c:v>244.29</c:v>
                </c:pt>
                <c:pt idx="1652">
                  <c:v>244.2</c:v>
                </c:pt>
                <c:pt idx="1653">
                  <c:v>244.12</c:v>
                </c:pt>
                <c:pt idx="1654">
                  <c:v>244.03</c:v>
                </c:pt>
                <c:pt idx="1655">
                  <c:v>243.95</c:v>
                </c:pt>
                <c:pt idx="1656">
                  <c:v>243.87</c:v>
                </c:pt>
                <c:pt idx="1657">
                  <c:v>243.78</c:v>
                </c:pt>
                <c:pt idx="1658">
                  <c:v>243.7</c:v>
                </c:pt>
                <c:pt idx="1659">
                  <c:v>243.62</c:v>
                </c:pt>
                <c:pt idx="1660">
                  <c:v>243.53</c:v>
                </c:pt>
                <c:pt idx="1661">
                  <c:v>243.45</c:v>
                </c:pt>
                <c:pt idx="1662">
                  <c:v>243.37</c:v>
                </c:pt>
                <c:pt idx="1663">
                  <c:v>243.29</c:v>
                </c:pt>
                <c:pt idx="1664">
                  <c:v>243.21</c:v>
                </c:pt>
                <c:pt idx="1665">
                  <c:v>243.13</c:v>
                </c:pt>
                <c:pt idx="1666">
                  <c:v>243.05</c:v>
                </c:pt>
                <c:pt idx="1667">
                  <c:v>242.97</c:v>
                </c:pt>
                <c:pt idx="1668">
                  <c:v>242.97</c:v>
                </c:pt>
                <c:pt idx="1669">
                  <c:v>242.95</c:v>
                </c:pt>
                <c:pt idx="1670">
                  <c:v>242.98</c:v>
                </c:pt>
                <c:pt idx="1671">
                  <c:v>243.05</c:v>
                </c:pt>
                <c:pt idx="1672">
                  <c:v>243.14</c:v>
                </c:pt>
                <c:pt idx="1673">
                  <c:v>243.26</c:v>
                </c:pt>
                <c:pt idx="1674">
                  <c:v>243.39</c:v>
                </c:pt>
                <c:pt idx="1675">
                  <c:v>243.54</c:v>
                </c:pt>
                <c:pt idx="1676">
                  <c:v>243.69</c:v>
                </c:pt>
                <c:pt idx="1677">
                  <c:v>243.85</c:v>
                </c:pt>
                <c:pt idx="1678">
                  <c:v>244.01</c:v>
                </c:pt>
                <c:pt idx="1679">
                  <c:v>244.18</c:v>
                </c:pt>
                <c:pt idx="1680">
                  <c:v>244.35</c:v>
                </c:pt>
                <c:pt idx="1681">
                  <c:v>244.53</c:v>
                </c:pt>
                <c:pt idx="1682">
                  <c:v>244.71</c:v>
                </c:pt>
                <c:pt idx="1683">
                  <c:v>244.89</c:v>
                </c:pt>
                <c:pt idx="1684">
                  <c:v>245.08</c:v>
                </c:pt>
                <c:pt idx="1685">
                  <c:v>245.27</c:v>
                </c:pt>
                <c:pt idx="1686">
                  <c:v>245.45</c:v>
                </c:pt>
                <c:pt idx="1687">
                  <c:v>245.64</c:v>
                </c:pt>
                <c:pt idx="1688">
                  <c:v>245.83</c:v>
                </c:pt>
                <c:pt idx="1689">
                  <c:v>246.02</c:v>
                </c:pt>
                <c:pt idx="1690">
                  <c:v>246.22</c:v>
                </c:pt>
                <c:pt idx="1691">
                  <c:v>246.41</c:v>
                </c:pt>
                <c:pt idx="1692">
                  <c:v>246.6</c:v>
                </c:pt>
                <c:pt idx="1693">
                  <c:v>246.79</c:v>
                </c:pt>
                <c:pt idx="1694">
                  <c:v>246.98</c:v>
                </c:pt>
                <c:pt idx="1695">
                  <c:v>247.18</c:v>
                </c:pt>
                <c:pt idx="1696">
                  <c:v>247.37</c:v>
                </c:pt>
                <c:pt idx="1697">
                  <c:v>247.56</c:v>
                </c:pt>
                <c:pt idx="1698">
                  <c:v>247.75</c:v>
                </c:pt>
                <c:pt idx="1699">
                  <c:v>247.94</c:v>
                </c:pt>
                <c:pt idx="1700">
                  <c:v>248.13</c:v>
                </c:pt>
                <c:pt idx="1701">
                  <c:v>248.32</c:v>
                </c:pt>
                <c:pt idx="1702">
                  <c:v>248.51</c:v>
                </c:pt>
                <c:pt idx="1703">
                  <c:v>248.7</c:v>
                </c:pt>
                <c:pt idx="1704">
                  <c:v>248.89</c:v>
                </c:pt>
                <c:pt idx="1705">
                  <c:v>249.08</c:v>
                </c:pt>
                <c:pt idx="1706">
                  <c:v>249.26</c:v>
                </c:pt>
                <c:pt idx="1707">
                  <c:v>249.45</c:v>
                </c:pt>
                <c:pt idx="1708">
                  <c:v>249.63</c:v>
                </c:pt>
                <c:pt idx="1709">
                  <c:v>249.82</c:v>
                </c:pt>
                <c:pt idx="1710">
                  <c:v>250</c:v>
                </c:pt>
                <c:pt idx="1711">
                  <c:v>250.18</c:v>
                </c:pt>
                <c:pt idx="1712">
                  <c:v>250.37</c:v>
                </c:pt>
                <c:pt idx="1713">
                  <c:v>250.55</c:v>
                </c:pt>
                <c:pt idx="1714">
                  <c:v>250.73</c:v>
                </c:pt>
                <c:pt idx="1715">
                  <c:v>250.91</c:v>
                </c:pt>
                <c:pt idx="1716">
                  <c:v>251.08</c:v>
                </c:pt>
                <c:pt idx="1717">
                  <c:v>251.26</c:v>
                </c:pt>
                <c:pt idx="1718">
                  <c:v>251.44</c:v>
                </c:pt>
                <c:pt idx="1719">
                  <c:v>251.61</c:v>
                </c:pt>
                <c:pt idx="1720">
                  <c:v>251.79</c:v>
                </c:pt>
                <c:pt idx="1721">
                  <c:v>251.96</c:v>
                </c:pt>
                <c:pt idx="1722">
                  <c:v>252.14</c:v>
                </c:pt>
                <c:pt idx="1723">
                  <c:v>252.31</c:v>
                </c:pt>
                <c:pt idx="1724">
                  <c:v>252.48</c:v>
                </c:pt>
                <c:pt idx="1725">
                  <c:v>252.65</c:v>
                </c:pt>
                <c:pt idx="1726">
                  <c:v>252.82</c:v>
                </c:pt>
                <c:pt idx="1727">
                  <c:v>252.99</c:v>
                </c:pt>
                <c:pt idx="1728">
                  <c:v>253.15</c:v>
                </c:pt>
                <c:pt idx="1729">
                  <c:v>253.32</c:v>
                </c:pt>
                <c:pt idx="1730">
                  <c:v>253.48</c:v>
                </c:pt>
                <c:pt idx="1731">
                  <c:v>253.65</c:v>
                </c:pt>
                <c:pt idx="1732">
                  <c:v>253.81</c:v>
                </c:pt>
                <c:pt idx="1733">
                  <c:v>253.98</c:v>
                </c:pt>
                <c:pt idx="1734">
                  <c:v>254.14</c:v>
                </c:pt>
                <c:pt idx="1735">
                  <c:v>254.3</c:v>
                </c:pt>
                <c:pt idx="1736">
                  <c:v>254.46</c:v>
                </c:pt>
                <c:pt idx="1737">
                  <c:v>254.62</c:v>
                </c:pt>
                <c:pt idx="1738">
                  <c:v>254.78</c:v>
                </c:pt>
                <c:pt idx="1739">
                  <c:v>254.93</c:v>
                </c:pt>
                <c:pt idx="1740">
                  <c:v>255.09</c:v>
                </c:pt>
                <c:pt idx="1741">
                  <c:v>255.24</c:v>
                </c:pt>
                <c:pt idx="1742">
                  <c:v>255.4</c:v>
                </c:pt>
                <c:pt idx="1743">
                  <c:v>255.55</c:v>
                </c:pt>
                <c:pt idx="1744">
                  <c:v>255.71</c:v>
                </c:pt>
                <c:pt idx="1745">
                  <c:v>255.86</c:v>
                </c:pt>
                <c:pt idx="1746">
                  <c:v>256.01</c:v>
                </c:pt>
                <c:pt idx="1747">
                  <c:v>256.16000000000003</c:v>
                </c:pt>
                <c:pt idx="1748">
                  <c:v>256.31</c:v>
                </c:pt>
                <c:pt idx="1749">
                  <c:v>256.45999999999998</c:v>
                </c:pt>
                <c:pt idx="1750">
                  <c:v>256.60000000000002</c:v>
                </c:pt>
                <c:pt idx="1751">
                  <c:v>256.75</c:v>
                </c:pt>
                <c:pt idx="1752">
                  <c:v>256.89999999999998</c:v>
                </c:pt>
                <c:pt idx="1753">
                  <c:v>257.04000000000002</c:v>
                </c:pt>
                <c:pt idx="1754">
                  <c:v>257.18</c:v>
                </c:pt>
                <c:pt idx="1755">
                  <c:v>257.33</c:v>
                </c:pt>
                <c:pt idx="1756">
                  <c:v>257.47000000000003</c:v>
                </c:pt>
                <c:pt idx="1757">
                  <c:v>257.61</c:v>
                </c:pt>
                <c:pt idx="1758">
                  <c:v>257.75</c:v>
                </c:pt>
                <c:pt idx="1759">
                  <c:v>257.89</c:v>
                </c:pt>
                <c:pt idx="1760">
                  <c:v>258.02999999999997</c:v>
                </c:pt>
                <c:pt idx="1761">
                  <c:v>258.17</c:v>
                </c:pt>
                <c:pt idx="1762">
                  <c:v>258.3</c:v>
                </c:pt>
                <c:pt idx="1763">
                  <c:v>258.44</c:v>
                </c:pt>
                <c:pt idx="1764">
                  <c:v>258.58</c:v>
                </c:pt>
                <c:pt idx="1765">
                  <c:v>258.70999999999998</c:v>
                </c:pt>
                <c:pt idx="1766">
                  <c:v>258.83999999999997</c:v>
                </c:pt>
                <c:pt idx="1767">
                  <c:v>258.98</c:v>
                </c:pt>
                <c:pt idx="1768">
                  <c:v>259.11</c:v>
                </c:pt>
                <c:pt idx="1769">
                  <c:v>259.24</c:v>
                </c:pt>
                <c:pt idx="1770">
                  <c:v>259.37</c:v>
                </c:pt>
                <c:pt idx="1771">
                  <c:v>259.5</c:v>
                </c:pt>
                <c:pt idx="1772">
                  <c:v>259.63</c:v>
                </c:pt>
                <c:pt idx="1773">
                  <c:v>259.76</c:v>
                </c:pt>
                <c:pt idx="1774">
                  <c:v>259.89</c:v>
                </c:pt>
                <c:pt idx="1775">
                  <c:v>260.01</c:v>
                </c:pt>
                <c:pt idx="1776">
                  <c:v>260.14</c:v>
                </c:pt>
                <c:pt idx="1777">
                  <c:v>260.26</c:v>
                </c:pt>
                <c:pt idx="1778">
                  <c:v>260.39</c:v>
                </c:pt>
                <c:pt idx="1779">
                  <c:v>260.51</c:v>
                </c:pt>
                <c:pt idx="1780">
                  <c:v>260.63</c:v>
                </c:pt>
                <c:pt idx="1781">
                  <c:v>260.76</c:v>
                </c:pt>
                <c:pt idx="1782">
                  <c:v>260.88</c:v>
                </c:pt>
                <c:pt idx="1783">
                  <c:v>261</c:v>
                </c:pt>
                <c:pt idx="1784">
                  <c:v>261.12</c:v>
                </c:pt>
                <c:pt idx="1785">
                  <c:v>261.24</c:v>
                </c:pt>
                <c:pt idx="1786">
                  <c:v>261.35000000000002</c:v>
                </c:pt>
                <c:pt idx="1787">
                  <c:v>261.47000000000003</c:v>
                </c:pt>
                <c:pt idx="1788">
                  <c:v>261.58999999999997</c:v>
                </c:pt>
                <c:pt idx="1789">
                  <c:v>261.7</c:v>
                </c:pt>
                <c:pt idx="1790">
                  <c:v>261.82</c:v>
                </c:pt>
                <c:pt idx="1791">
                  <c:v>261.93</c:v>
                </c:pt>
                <c:pt idx="1792">
                  <c:v>262.05</c:v>
                </c:pt>
                <c:pt idx="1793">
                  <c:v>262.16000000000003</c:v>
                </c:pt>
                <c:pt idx="1794">
                  <c:v>262.27</c:v>
                </c:pt>
                <c:pt idx="1795">
                  <c:v>262.38</c:v>
                </c:pt>
                <c:pt idx="1796">
                  <c:v>262.5</c:v>
                </c:pt>
                <c:pt idx="1797">
                  <c:v>262.61</c:v>
                </c:pt>
                <c:pt idx="1798">
                  <c:v>262.72000000000003</c:v>
                </c:pt>
                <c:pt idx="1799">
                  <c:v>262.82</c:v>
                </c:pt>
                <c:pt idx="1800">
                  <c:v>262.93</c:v>
                </c:pt>
                <c:pt idx="1801">
                  <c:v>263.04000000000002</c:v>
                </c:pt>
                <c:pt idx="1802">
                  <c:v>263.14999999999998</c:v>
                </c:pt>
                <c:pt idx="1803">
                  <c:v>263.25</c:v>
                </c:pt>
                <c:pt idx="1804">
                  <c:v>263.36</c:v>
                </c:pt>
                <c:pt idx="1805">
                  <c:v>263.45999999999998</c:v>
                </c:pt>
                <c:pt idx="1806">
                  <c:v>263.57</c:v>
                </c:pt>
                <c:pt idx="1807">
                  <c:v>263.67</c:v>
                </c:pt>
                <c:pt idx="1808">
                  <c:v>263.77</c:v>
                </c:pt>
                <c:pt idx="1809">
                  <c:v>263.88</c:v>
                </c:pt>
                <c:pt idx="1810">
                  <c:v>263.98</c:v>
                </c:pt>
                <c:pt idx="1811">
                  <c:v>264.08</c:v>
                </c:pt>
                <c:pt idx="1812">
                  <c:v>264.18</c:v>
                </c:pt>
                <c:pt idx="1813">
                  <c:v>264.27999999999997</c:v>
                </c:pt>
                <c:pt idx="1814">
                  <c:v>264.38</c:v>
                </c:pt>
                <c:pt idx="1815">
                  <c:v>264.47000000000003</c:v>
                </c:pt>
                <c:pt idx="1816">
                  <c:v>264.57</c:v>
                </c:pt>
                <c:pt idx="1817">
                  <c:v>264.67</c:v>
                </c:pt>
                <c:pt idx="1818">
                  <c:v>264.77</c:v>
                </c:pt>
                <c:pt idx="1819">
                  <c:v>264.86</c:v>
                </c:pt>
                <c:pt idx="1820">
                  <c:v>264.95999999999998</c:v>
                </c:pt>
                <c:pt idx="1821">
                  <c:v>265.05</c:v>
                </c:pt>
                <c:pt idx="1822">
                  <c:v>265.14</c:v>
                </c:pt>
                <c:pt idx="1823">
                  <c:v>265.24</c:v>
                </c:pt>
                <c:pt idx="1824">
                  <c:v>265.33</c:v>
                </c:pt>
                <c:pt idx="1825">
                  <c:v>265.42</c:v>
                </c:pt>
                <c:pt idx="1826">
                  <c:v>265.51</c:v>
                </c:pt>
                <c:pt idx="1827">
                  <c:v>265.61</c:v>
                </c:pt>
                <c:pt idx="1828">
                  <c:v>265.7</c:v>
                </c:pt>
                <c:pt idx="1829">
                  <c:v>265.79000000000002</c:v>
                </c:pt>
                <c:pt idx="1830">
                  <c:v>265.87</c:v>
                </c:pt>
                <c:pt idx="1831">
                  <c:v>265.95999999999998</c:v>
                </c:pt>
                <c:pt idx="1832">
                  <c:v>266.05</c:v>
                </c:pt>
                <c:pt idx="1833">
                  <c:v>266.14</c:v>
                </c:pt>
                <c:pt idx="1834">
                  <c:v>266.23</c:v>
                </c:pt>
                <c:pt idx="1835">
                  <c:v>266.31</c:v>
                </c:pt>
                <c:pt idx="1836">
                  <c:v>266.39999999999998</c:v>
                </c:pt>
                <c:pt idx="1837">
                  <c:v>266.48</c:v>
                </c:pt>
                <c:pt idx="1838">
                  <c:v>266.57</c:v>
                </c:pt>
                <c:pt idx="1839">
                  <c:v>266.64999999999998</c:v>
                </c:pt>
                <c:pt idx="1840">
                  <c:v>266.73</c:v>
                </c:pt>
                <c:pt idx="1841">
                  <c:v>266.82</c:v>
                </c:pt>
                <c:pt idx="1842">
                  <c:v>266.89999999999998</c:v>
                </c:pt>
                <c:pt idx="1843">
                  <c:v>266.98</c:v>
                </c:pt>
                <c:pt idx="1844">
                  <c:v>267.06</c:v>
                </c:pt>
                <c:pt idx="1845">
                  <c:v>267.14</c:v>
                </c:pt>
                <c:pt idx="1846">
                  <c:v>267.22000000000003</c:v>
                </c:pt>
                <c:pt idx="1847">
                  <c:v>267.3</c:v>
                </c:pt>
                <c:pt idx="1848">
                  <c:v>267.38</c:v>
                </c:pt>
                <c:pt idx="1849">
                  <c:v>267.45999999999998</c:v>
                </c:pt>
                <c:pt idx="1850">
                  <c:v>267.54000000000002</c:v>
                </c:pt>
                <c:pt idx="1851">
                  <c:v>267.62</c:v>
                </c:pt>
                <c:pt idx="1852">
                  <c:v>267.7</c:v>
                </c:pt>
                <c:pt idx="1853">
                  <c:v>267.77</c:v>
                </c:pt>
                <c:pt idx="1854">
                  <c:v>267.85000000000002</c:v>
                </c:pt>
                <c:pt idx="1855">
                  <c:v>267.92</c:v>
                </c:pt>
                <c:pt idx="1856">
                  <c:v>268</c:v>
                </c:pt>
                <c:pt idx="1857">
                  <c:v>268.07</c:v>
                </c:pt>
                <c:pt idx="1858">
                  <c:v>268.14999999999998</c:v>
                </c:pt>
                <c:pt idx="1859">
                  <c:v>268.22000000000003</c:v>
                </c:pt>
                <c:pt idx="1860">
                  <c:v>268.29000000000002</c:v>
                </c:pt>
                <c:pt idx="1861">
                  <c:v>268.37</c:v>
                </c:pt>
                <c:pt idx="1862">
                  <c:v>268.44</c:v>
                </c:pt>
                <c:pt idx="1863">
                  <c:v>268.51</c:v>
                </c:pt>
                <c:pt idx="1864">
                  <c:v>268.58</c:v>
                </c:pt>
                <c:pt idx="1865">
                  <c:v>268.64999999999998</c:v>
                </c:pt>
                <c:pt idx="1866">
                  <c:v>268.72000000000003</c:v>
                </c:pt>
                <c:pt idx="1867">
                  <c:v>268.79000000000002</c:v>
                </c:pt>
                <c:pt idx="1868">
                  <c:v>268.86</c:v>
                </c:pt>
                <c:pt idx="1869">
                  <c:v>268.93</c:v>
                </c:pt>
                <c:pt idx="1870">
                  <c:v>269</c:v>
                </c:pt>
                <c:pt idx="1871">
                  <c:v>269.07</c:v>
                </c:pt>
                <c:pt idx="1872">
                  <c:v>269.14</c:v>
                </c:pt>
                <c:pt idx="1873">
                  <c:v>269.2</c:v>
                </c:pt>
                <c:pt idx="1874">
                  <c:v>269.27</c:v>
                </c:pt>
                <c:pt idx="1875">
                  <c:v>269.33999999999997</c:v>
                </c:pt>
                <c:pt idx="1876">
                  <c:v>269.39999999999998</c:v>
                </c:pt>
                <c:pt idx="1877">
                  <c:v>269.47000000000003</c:v>
                </c:pt>
                <c:pt idx="1878">
                  <c:v>269.52999999999997</c:v>
                </c:pt>
                <c:pt idx="1879">
                  <c:v>269.60000000000002</c:v>
                </c:pt>
                <c:pt idx="1880">
                  <c:v>269.66000000000003</c:v>
                </c:pt>
                <c:pt idx="1881">
                  <c:v>269.73</c:v>
                </c:pt>
                <c:pt idx="1882">
                  <c:v>269.79000000000002</c:v>
                </c:pt>
                <c:pt idx="1883">
                  <c:v>269.85000000000002</c:v>
                </c:pt>
                <c:pt idx="1884">
                  <c:v>269.91000000000003</c:v>
                </c:pt>
                <c:pt idx="1885">
                  <c:v>269.98</c:v>
                </c:pt>
                <c:pt idx="1886">
                  <c:v>270.04000000000002</c:v>
                </c:pt>
                <c:pt idx="1887">
                  <c:v>270.10000000000002</c:v>
                </c:pt>
                <c:pt idx="1888">
                  <c:v>270.16000000000003</c:v>
                </c:pt>
                <c:pt idx="1889">
                  <c:v>270.22000000000003</c:v>
                </c:pt>
                <c:pt idx="1890">
                  <c:v>270.27999999999997</c:v>
                </c:pt>
                <c:pt idx="1891">
                  <c:v>270.33999999999997</c:v>
                </c:pt>
                <c:pt idx="1892">
                  <c:v>270.39999999999998</c:v>
                </c:pt>
                <c:pt idx="1893">
                  <c:v>270.45999999999998</c:v>
                </c:pt>
                <c:pt idx="1894">
                  <c:v>270.52</c:v>
                </c:pt>
                <c:pt idx="1895">
                  <c:v>270.57</c:v>
                </c:pt>
                <c:pt idx="1896">
                  <c:v>270.63</c:v>
                </c:pt>
                <c:pt idx="1897">
                  <c:v>270.69</c:v>
                </c:pt>
                <c:pt idx="1898">
                  <c:v>270.75</c:v>
                </c:pt>
                <c:pt idx="1899">
                  <c:v>270.8</c:v>
                </c:pt>
                <c:pt idx="1900">
                  <c:v>270.86</c:v>
                </c:pt>
                <c:pt idx="1901">
                  <c:v>270.91000000000003</c:v>
                </c:pt>
                <c:pt idx="1902">
                  <c:v>270.97000000000003</c:v>
                </c:pt>
                <c:pt idx="1903">
                  <c:v>271.02</c:v>
                </c:pt>
                <c:pt idx="1904">
                  <c:v>271.08</c:v>
                </c:pt>
                <c:pt idx="1905">
                  <c:v>271.13</c:v>
                </c:pt>
                <c:pt idx="1906">
                  <c:v>271.19</c:v>
                </c:pt>
                <c:pt idx="1907">
                  <c:v>271.24</c:v>
                </c:pt>
                <c:pt idx="1908">
                  <c:v>271.29000000000002</c:v>
                </c:pt>
                <c:pt idx="1909">
                  <c:v>271.35000000000002</c:v>
                </c:pt>
                <c:pt idx="1910">
                  <c:v>271.39999999999998</c:v>
                </c:pt>
                <c:pt idx="1911">
                  <c:v>271.45</c:v>
                </c:pt>
                <c:pt idx="1912">
                  <c:v>271.5</c:v>
                </c:pt>
                <c:pt idx="1913">
                  <c:v>271.55</c:v>
                </c:pt>
                <c:pt idx="1914">
                  <c:v>271.60000000000002</c:v>
                </c:pt>
                <c:pt idx="1915">
                  <c:v>271.66000000000003</c:v>
                </c:pt>
                <c:pt idx="1916">
                  <c:v>271.70999999999998</c:v>
                </c:pt>
                <c:pt idx="1917">
                  <c:v>271.76</c:v>
                </c:pt>
                <c:pt idx="1918">
                  <c:v>271.81</c:v>
                </c:pt>
                <c:pt idx="1919">
                  <c:v>271.85000000000002</c:v>
                </c:pt>
                <c:pt idx="1920">
                  <c:v>271.89999999999998</c:v>
                </c:pt>
                <c:pt idx="1921">
                  <c:v>271.95</c:v>
                </c:pt>
                <c:pt idx="1922">
                  <c:v>272</c:v>
                </c:pt>
                <c:pt idx="1923">
                  <c:v>272.05</c:v>
                </c:pt>
                <c:pt idx="1924">
                  <c:v>272.10000000000002</c:v>
                </c:pt>
                <c:pt idx="1925">
                  <c:v>272.14</c:v>
                </c:pt>
                <c:pt idx="1926">
                  <c:v>272.19</c:v>
                </c:pt>
                <c:pt idx="1927">
                  <c:v>272.24</c:v>
                </c:pt>
                <c:pt idx="1928">
                  <c:v>272.27999999999997</c:v>
                </c:pt>
                <c:pt idx="1929">
                  <c:v>272.33</c:v>
                </c:pt>
                <c:pt idx="1930">
                  <c:v>272.38</c:v>
                </c:pt>
                <c:pt idx="1931">
                  <c:v>272.42</c:v>
                </c:pt>
                <c:pt idx="1932">
                  <c:v>272.47000000000003</c:v>
                </c:pt>
                <c:pt idx="1933">
                  <c:v>272.51</c:v>
                </c:pt>
                <c:pt idx="1934">
                  <c:v>272.56</c:v>
                </c:pt>
                <c:pt idx="1935">
                  <c:v>272.60000000000002</c:v>
                </c:pt>
                <c:pt idx="1936">
                  <c:v>272.64999999999998</c:v>
                </c:pt>
                <c:pt idx="1937">
                  <c:v>272.69</c:v>
                </c:pt>
                <c:pt idx="1938">
                  <c:v>272.73</c:v>
                </c:pt>
                <c:pt idx="1939">
                  <c:v>272.77999999999997</c:v>
                </c:pt>
                <c:pt idx="1940">
                  <c:v>272.82</c:v>
                </c:pt>
                <c:pt idx="1941">
                  <c:v>272.86</c:v>
                </c:pt>
                <c:pt idx="1942">
                  <c:v>272.89999999999998</c:v>
                </c:pt>
                <c:pt idx="1943">
                  <c:v>272.95</c:v>
                </c:pt>
                <c:pt idx="1944">
                  <c:v>272.99</c:v>
                </c:pt>
                <c:pt idx="1945">
                  <c:v>273.02999999999997</c:v>
                </c:pt>
                <c:pt idx="1946">
                  <c:v>273.07</c:v>
                </c:pt>
                <c:pt idx="1947">
                  <c:v>273.11</c:v>
                </c:pt>
                <c:pt idx="1948">
                  <c:v>273.14999999999998</c:v>
                </c:pt>
                <c:pt idx="1949">
                  <c:v>273.19</c:v>
                </c:pt>
                <c:pt idx="1950">
                  <c:v>273.23</c:v>
                </c:pt>
                <c:pt idx="1951">
                  <c:v>273.27</c:v>
                </c:pt>
                <c:pt idx="1952">
                  <c:v>273.31</c:v>
                </c:pt>
                <c:pt idx="1953">
                  <c:v>273.35000000000002</c:v>
                </c:pt>
                <c:pt idx="1954">
                  <c:v>273.39</c:v>
                </c:pt>
                <c:pt idx="1955">
                  <c:v>273.43</c:v>
                </c:pt>
                <c:pt idx="1956">
                  <c:v>273.47000000000003</c:v>
                </c:pt>
                <c:pt idx="1957">
                  <c:v>273.51</c:v>
                </c:pt>
                <c:pt idx="1958">
                  <c:v>273.54000000000002</c:v>
                </c:pt>
                <c:pt idx="1959">
                  <c:v>273.58</c:v>
                </c:pt>
                <c:pt idx="1960">
                  <c:v>273.62</c:v>
                </c:pt>
                <c:pt idx="1961">
                  <c:v>273.66000000000003</c:v>
                </c:pt>
                <c:pt idx="1962">
                  <c:v>273.69</c:v>
                </c:pt>
                <c:pt idx="1963">
                  <c:v>273.73</c:v>
                </c:pt>
                <c:pt idx="1964">
                  <c:v>273.77</c:v>
                </c:pt>
                <c:pt idx="1965">
                  <c:v>273.8</c:v>
                </c:pt>
                <c:pt idx="1966">
                  <c:v>273.83999999999997</c:v>
                </c:pt>
                <c:pt idx="1967">
                  <c:v>273.88</c:v>
                </c:pt>
                <c:pt idx="1968">
                  <c:v>273.91000000000003</c:v>
                </c:pt>
                <c:pt idx="1969">
                  <c:v>273.95</c:v>
                </c:pt>
                <c:pt idx="1970">
                  <c:v>273.98</c:v>
                </c:pt>
                <c:pt idx="1971">
                  <c:v>274.02</c:v>
                </c:pt>
                <c:pt idx="1972">
                  <c:v>274.05</c:v>
                </c:pt>
                <c:pt idx="1973">
                  <c:v>274.08999999999997</c:v>
                </c:pt>
                <c:pt idx="1974">
                  <c:v>274.12</c:v>
                </c:pt>
                <c:pt idx="1975">
                  <c:v>274.14999999999998</c:v>
                </c:pt>
                <c:pt idx="1976">
                  <c:v>274.19</c:v>
                </c:pt>
                <c:pt idx="1977">
                  <c:v>274.22000000000003</c:v>
                </c:pt>
                <c:pt idx="1978">
                  <c:v>274.25</c:v>
                </c:pt>
                <c:pt idx="1979">
                  <c:v>274.29000000000002</c:v>
                </c:pt>
                <c:pt idx="1980">
                  <c:v>274.32</c:v>
                </c:pt>
                <c:pt idx="1981">
                  <c:v>274.35000000000002</c:v>
                </c:pt>
                <c:pt idx="1982">
                  <c:v>274.39</c:v>
                </c:pt>
                <c:pt idx="1983">
                  <c:v>274.42</c:v>
                </c:pt>
                <c:pt idx="1984">
                  <c:v>274.45</c:v>
                </c:pt>
                <c:pt idx="1985">
                  <c:v>274.48</c:v>
                </c:pt>
                <c:pt idx="1986">
                  <c:v>274.51</c:v>
                </c:pt>
                <c:pt idx="1987">
                  <c:v>274.54000000000002</c:v>
                </c:pt>
                <c:pt idx="1988">
                  <c:v>274.58</c:v>
                </c:pt>
                <c:pt idx="1989">
                  <c:v>274.61</c:v>
                </c:pt>
                <c:pt idx="1990">
                  <c:v>274.64</c:v>
                </c:pt>
                <c:pt idx="1991">
                  <c:v>274.67</c:v>
                </c:pt>
                <c:pt idx="1992">
                  <c:v>274.7</c:v>
                </c:pt>
                <c:pt idx="1993">
                  <c:v>274.73</c:v>
                </c:pt>
                <c:pt idx="1994">
                  <c:v>274.76</c:v>
                </c:pt>
                <c:pt idx="1995">
                  <c:v>274.79000000000002</c:v>
                </c:pt>
                <c:pt idx="1996">
                  <c:v>274.82</c:v>
                </c:pt>
                <c:pt idx="1997">
                  <c:v>274.85000000000002</c:v>
                </c:pt>
                <c:pt idx="1998">
                  <c:v>274.88</c:v>
                </c:pt>
                <c:pt idx="1999">
                  <c:v>274.91000000000003</c:v>
                </c:pt>
                <c:pt idx="2000">
                  <c:v>274.93</c:v>
                </c:pt>
                <c:pt idx="2001">
                  <c:v>274.95999999999998</c:v>
                </c:pt>
                <c:pt idx="2002">
                  <c:v>274.99</c:v>
                </c:pt>
                <c:pt idx="2003">
                  <c:v>275.02</c:v>
                </c:pt>
                <c:pt idx="2004">
                  <c:v>275.05</c:v>
                </c:pt>
                <c:pt idx="2005">
                  <c:v>275.08</c:v>
                </c:pt>
                <c:pt idx="2006">
                  <c:v>275.10000000000002</c:v>
                </c:pt>
                <c:pt idx="2007">
                  <c:v>275.13</c:v>
                </c:pt>
                <c:pt idx="2008">
                  <c:v>275.16000000000003</c:v>
                </c:pt>
                <c:pt idx="2009">
                  <c:v>275.18</c:v>
                </c:pt>
                <c:pt idx="2010">
                  <c:v>275.20999999999998</c:v>
                </c:pt>
                <c:pt idx="2011">
                  <c:v>275.24</c:v>
                </c:pt>
                <c:pt idx="2012">
                  <c:v>275.27</c:v>
                </c:pt>
                <c:pt idx="2013">
                  <c:v>275.29000000000002</c:v>
                </c:pt>
                <c:pt idx="2014">
                  <c:v>275.32</c:v>
                </c:pt>
                <c:pt idx="2015">
                  <c:v>275.33999999999997</c:v>
                </c:pt>
                <c:pt idx="2016">
                  <c:v>275.37</c:v>
                </c:pt>
                <c:pt idx="2017">
                  <c:v>275.39999999999998</c:v>
                </c:pt>
                <c:pt idx="2018">
                  <c:v>275.42</c:v>
                </c:pt>
                <c:pt idx="2019">
                  <c:v>275.45</c:v>
                </c:pt>
                <c:pt idx="2020">
                  <c:v>275.47000000000003</c:v>
                </c:pt>
                <c:pt idx="2021">
                  <c:v>275.5</c:v>
                </c:pt>
                <c:pt idx="2022">
                  <c:v>275.52</c:v>
                </c:pt>
                <c:pt idx="2023">
                  <c:v>275.55</c:v>
                </c:pt>
                <c:pt idx="2024">
                  <c:v>275.57</c:v>
                </c:pt>
                <c:pt idx="2025">
                  <c:v>275.60000000000002</c:v>
                </c:pt>
                <c:pt idx="2026">
                  <c:v>275.62</c:v>
                </c:pt>
                <c:pt idx="2027">
                  <c:v>275.64</c:v>
                </c:pt>
                <c:pt idx="2028">
                  <c:v>275.67</c:v>
                </c:pt>
                <c:pt idx="2029">
                  <c:v>275.69</c:v>
                </c:pt>
                <c:pt idx="2030">
                  <c:v>275.72000000000003</c:v>
                </c:pt>
                <c:pt idx="2031">
                  <c:v>275.74</c:v>
                </c:pt>
                <c:pt idx="2032">
                  <c:v>275.76</c:v>
                </c:pt>
                <c:pt idx="2033">
                  <c:v>275.79000000000002</c:v>
                </c:pt>
                <c:pt idx="2034">
                  <c:v>275.81</c:v>
                </c:pt>
                <c:pt idx="2035">
                  <c:v>275.83</c:v>
                </c:pt>
                <c:pt idx="2036">
                  <c:v>275.85000000000002</c:v>
                </c:pt>
                <c:pt idx="2037">
                  <c:v>275.88</c:v>
                </c:pt>
                <c:pt idx="2038">
                  <c:v>275.89999999999998</c:v>
                </c:pt>
                <c:pt idx="2039">
                  <c:v>275.92</c:v>
                </c:pt>
                <c:pt idx="2040">
                  <c:v>275.94</c:v>
                </c:pt>
                <c:pt idx="2041">
                  <c:v>275.97000000000003</c:v>
                </c:pt>
                <c:pt idx="2042">
                  <c:v>275.99</c:v>
                </c:pt>
                <c:pt idx="2043">
                  <c:v>276.01</c:v>
                </c:pt>
                <c:pt idx="2044">
                  <c:v>276.02999999999997</c:v>
                </c:pt>
                <c:pt idx="2045">
                  <c:v>276.05</c:v>
                </c:pt>
                <c:pt idx="2046">
                  <c:v>276.07</c:v>
                </c:pt>
                <c:pt idx="2047">
                  <c:v>276.08999999999997</c:v>
                </c:pt>
                <c:pt idx="2048">
                  <c:v>276.12</c:v>
                </c:pt>
                <c:pt idx="2049">
                  <c:v>276.14</c:v>
                </c:pt>
                <c:pt idx="2050">
                  <c:v>276.16000000000003</c:v>
                </c:pt>
                <c:pt idx="2051">
                  <c:v>276.18</c:v>
                </c:pt>
                <c:pt idx="2052">
                  <c:v>276.2</c:v>
                </c:pt>
                <c:pt idx="2053">
                  <c:v>276.22000000000003</c:v>
                </c:pt>
                <c:pt idx="2054">
                  <c:v>276.24</c:v>
                </c:pt>
                <c:pt idx="2055">
                  <c:v>276.26</c:v>
                </c:pt>
                <c:pt idx="2056">
                  <c:v>276.26</c:v>
                </c:pt>
                <c:pt idx="2057">
                  <c:v>276.22000000000003</c:v>
                </c:pt>
                <c:pt idx="2058">
                  <c:v>276.12</c:v>
                </c:pt>
                <c:pt idx="2059">
                  <c:v>275.97000000000003</c:v>
                </c:pt>
                <c:pt idx="2060">
                  <c:v>275.8</c:v>
                </c:pt>
                <c:pt idx="2061">
                  <c:v>275.60000000000002</c:v>
                </c:pt>
                <c:pt idx="2062">
                  <c:v>275.39</c:v>
                </c:pt>
                <c:pt idx="2063">
                  <c:v>275.17</c:v>
                </c:pt>
                <c:pt idx="2064">
                  <c:v>274.94</c:v>
                </c:pt>
                <c:pt idx="2065">
                  <c:v>274.7</c:v>
                </c:pt>
                <c:pt idx="2066">
                  <c:v>274.45999999999998</c:v>
                </c:pt>
                <c:pt idx="2067">
                  <c:v>274.20999999999998</c:v>
                </c:pt>
                <c:pt idx="2068">
                  <c:v>273.95999999999998</c:v>
                </c:pt>
                <c:pt idx="2069">
                  <c:v>273.70999999999998</c:v>
                </c:pt>
                <c:pt idx="2070">
                  <c:v>273.45</c:v>
                </c:pt>
                <c:pt idx="2071">
                  <c:v>273.2</c:v>
                </c:pt>
                <c:pt idx="2072">
                  <c:v>272.94</c:v>
                </c:pt>
                <c:pt idx="2073">
                  <c:v>272.68</c:v>
                </c:pt>
                <c:pt idx="2074">
                  <c:v>272.43</c:v>
                </c:pt>
                <c:pt idx="2075">
                  <c:v>272.17</c:v>
                </c:pt>
                <c:pt idx="2076">
                  <c:v>271.91000000000003</c:v>
                </c:pt>
                <c:pt idx="2077">
                  <c:v>271.66000000000003</c:v>
                </c:pt>
                <c:pt idx="2078">
                  <c:v>271.39999999999998</c:v>
                </c:pt>
                <c:pt idx="2079">
                  <c:v>271.14</c:v>
                </c:pt>
                <c:pt idx="2080">
                  <c:v>270.89</c:v>
                </c:pt>
                <c:pt idx="2081">
                  <c:v>270.64</c:v>
                </c:pt>
                <c:pt idx="2082">
                  <c:v>270.38</c:v>
                </c:pt>
                <c:pt idx="2083">
                  <c:v>270.13</c:v>
                </c:pt>
                <c:pt idx="2084">
                  <c:v>269.88</c:v>
                </c:pt>
                <c:pt idx="2085">
                  <c:v>269.63</c:v>
                </c:pt>
                <c:pt idx="2086">
                  <c:v>269.39</c:v>
                </c:pt>
                <c:pt idx="2087">
                  <c:v>269.14</c:v>
                </c:pt>
                <c:pt idx="2088">
                  <c:v>268.89999999999998</c:v>
                </c:pt>
                <c:pt idx="2089">
                  <c:v>268.64999999999998</c:v>
                </c:pt>
                <c:pt idx="2090">
                  <c:v>268.41000000000003</c:v>
                </c:pt>
                <c:pt idx="2091">
                  <c:v>268.17</c:v>
                </c:pt>
                <c:pt idx="2092">
                  <c:v>267.93</c:v>
                </c:pt>
                <c:pt idx="2093">
                  <c:v>267.7</c:v>
                </c:pt>
                <c:pt idx="2094">
                  <c:v>267.45999999999998</c:v>
                </c:pt>
                <c:pt idx="2095">
                  <c:v>267.23</c:v>
                </c:pt>
                <c:pt idx="2096">
                  <c:v>266.99</c:v>
                </c:pt>
                <c:pt idx="2097">
                  <c:v>266.76</c:v>
                </c:pt>
                <c:pt idx="2098">
                  <c:v>266.54000000000002</c:v>
                </c:pt>
                <c:pt idx="2099">
                  <c:v>266.31</c:v>
                </c:pt>
                <c:pt idx="2100">
                  <c:v>266.08</c:v>
                </c:pt>
                <c:pt idx="2101">
                  <c:v>265.86</c:v>
                </c:pt>
                <c:pt idx="2102">
                  <c:v>265.64</c:v>
                </c:pt>
                <c:pt idx="2103">
                  <c:v>265.41000000000003</c:v>
                </c:pt>
                <c:pt idx="2104">
                  <c:v>265.19</c:v>
                </c:pt>
                <c:pt idx="2105">
                  <c:v>264.98</c:v>
                </c:pt>
                <c:pt idx="2106">
                  <c:v>264.76</c:v>
                </c:pt>
                <c:pt idx="2107">
                  <c:v>264.55</c:v>
                </c:pt>
                <c:pt idx="2108">
                  <c:v>264.33</c:v>
                </c:pt>
                <c:pt idx="2109">
                  <c:v>264.12</c:v>
                </c:pt>
                <c:pt idx="2110">
                  <c:v>263.91000000000003</c:v>
                </c:pt>
                <c:pt idx="2111">
                  <c:v>263.7</c:v>
                </c:pt>
                <c:pt idx="2112">
                  <c:v>263.49</c:v>
                </c:pt>
                <c:pt idx="2113">
                  <c:v>263.29000000000002</c:v>
                </c:pt>
                <c:pt idx="2114">
                  <c:v>263.08</c:v>
                </c:pt>
                <c:pt idx="2115">
                  <c:v>262.88</c:v>
                </c:pt>
                <c:pt idx="2116">
                  <c:v>262.68</c:v>
                </c:pt>
                <c:pt idx="2117">
                  <c:v>262.48</c:v>
                </c:pt>
                <c:pt idx="2118">
                  <c:v>262.27999999999997</c:v>
                </c:pt>
                <c:pt idx="2119">
                  <c:v>262.08</c:v>
                </c:pt>
                <c:pt idx="2120">
                  <c:v>261.88</c:v>
                </c:pt>
                <c:pt idx="2121">
                  <c:v>261.69</c:v>
                </c:pt>
                <c:pt idx="2122">
                  <c:v>261.5</c:v>
                </c:pt>
                <c:pt idx="2123">
                  <c:v>261.3</c:v>
                </c:pt>
                <c:pt idx="2124">
                  <c:v>261.11</c:v>
                </c:pt>
                <c:pt idx="2125">
                  <c:v>260.92</c:v>
                </c:pt>
                <c:pt idx="2126">
                  <c:v>260.74</c:v>
                </c:pt>
                <c:pt idx="2127">
                  <c:v>260.55</c:v>
                </c:pt>
                <c:pt idx="2128">
                  <c:v>260.36</c:v>
                </c:pt>
                <c:pt idx="2129">
                  <c:v>260.18</c:v>
                </c:pt>
                <c:pt idx="2130">
                  <c:v>260</c:v>
                </c:pt>
                <c:pt idx="2131">
                  <c:v>259.81</c:v>
                </c:pt>
                <c:pt idx="2132">
                  <c:v>259.63</c:v>
                </c:pt>
                <c:pt idx="2133">
                  <c:v>259.45</c:v>
                </c:pt>
                <c:pt idx="2134">
                  <c:v>259.27999999999997</c:v>
                </c:pt>
                <c:pt idx="2135">
                  <c:v>259.10000000000002</c:v>
                </c:pt>
                <c:pt idx="2136">
                  <c:v>258.92</c:v>
                </c:pt>
                <c:pt idx="2137">
                  <c:v>258.75</c:v>
                </c:pt>
                <c:pt idx="2138">
                  <c:v>258.58</c:v>
                </c:pt>
                <c:pt idx="2139">
                  <c:v>258.39999999999998</c:v>
                </c:pt>
                <c:pt idx="2140">
                  <c:v>258.23</c:v>
                </c:pt>
                <c:pt idx="2141">
                  <c:v>258.06</c:v>
                </c:pt>
                <c:pt idx="2142">
                  <c:v>257.89</c:v>
                </c:pt>
                <c:pt idx="2143">
                  <c:v>257.73</c:v>
                </c:pt>
                <c:pt idx="2144">
                  <c:v>257.56</c:v>
                </c:pt>
                <c:pt idx="2145">
                  <c:v>257.39999999999998</c:v>
                </c:pt>
                <c:pt idx="2146">
                  <c:v>257.23</c:v>
                </c:pt>
                <c:pt idx="2147">
                  <c:v>257.07</c:v>
                </c:pt>
                <c:pt idx="2148">
                  <c:v>256.91000000000003</c:v>
                </c:pt>
                <c:pt idx="2149">
                  <c:v>256.74</c:v>
                </c:pt>
                <c:pt idx="2150">
                  <c:v>256.58</c:v>
                </c:pt>
                <c:pt idx="2151">
                  <c:v>256.43</c:v>
                </c:pt>
                <c:pt idx="2152">
                  <c:v>256.27</c:v>
                </c:pt>
                <c:pt idx="2153">
                  <c:v>256.11</c:v>
                </c:pt>
                <c:pt idx="2154">
                  <c:v>255.95</c:v>
                </c:pt>
                <c:pt idx="2155">
                  <c:v>255.8</c:v>
                </c:pt>
                <c:pt idx="2156">
                  <c:v>255.65</c:v>
                </c:pt>
                <c:pt idx="2157">
                  <c:v>255.49</c:v>
                </c:pt>
                <c:pt idx="2158">
                  <c:v>255.34</c:v>
                </c:pt>
                <c:pt idx="2159">
                  <c:v>255.19</c:v>
                </c:pt>
                <c:pt idx="2160">
                  <c:v>255.04</c:v>
                </c:pt>
                <c:pt idx="2161">
                  <c:v>254.89</c:v>
                </c:pt>
                <c:pt idx="2162">
                  <c:v>254.74</c:v>
                </c:pt>
                <c:pt idx="2163">
                  <c:v>254.6</c:v>
                </c:pt>
                <c:pt idx="2164">
                  <c:v>254.45</c:v>
                </c:pt>
                <c:pt idx="2165">
                  <c:v>254.3</c:v>
                </c:pt>
                <c:pt idx="2166">
                  <c:v>254.16</c:v>
                </c:pt>
                <c:pt idx="2167">
                  <c:v>254.02</c:v>
                </c:pt>
                <c:pt idx="2168">
                  <c:v>253.87</c:v>
                </c:pt>
                <c:pt idx="2169">
                  <c:v>253.73</c:v>
                </c:pt>
                <c:pt idx="2170">
                  <c:v>253.59</c:v>
                </c:pt>
                <c:pt idx="2171">
                  <c:v>253.45</c:v>
                </c:pt>
                <c:pt idx="2172">
                  <c:v>253.31</c:v>
                </c:pt>
                <c:pt idx="2173">
                  <c:v>253.18</c:v>
                </c:pt>
                <c:pt idx="2174">
                  <c:v>253.04</c:v>
                </c:pt>
                <c:pt idx="2175">
                  <c:v>252.9</c:v>
                </c:pt>
                <c:pt idx="2176">
                  <c:v>252.77</c:v>
                </c:pt>
                <c:pt idx="2177">
                  <c:v>252.63</c:v>
                </c:pt>
                <c:pt idx="2178">
                  <c:v>252.5</c:v>
                </c:pt>
                <c:pt idx="2179">
                  <c:v>252.37</c:v>
                </c:pt>
                <c:pt idx="2180">
                  <c:v>252.23</c:v>
                </c:pt>
                <c:pt idx="2181">
                  <c:v>252.1</c:v>
                </c:pt>
                <c:pt idx="2182">
                  <c:v>251.97</c:v>
                </c:pt>
                <c:pt idx="2183">
                  <c:v>251.84</c:v>
                </c:pt>
                <c:pt idx="2184">
                  <c:v>251.71</c:v>
                </c:pt>
                <c:pt idx="2185">
                  <c:v>251.58</c:v>
                </c:pt>
                <c:pt idx="2186">
                  <c:v>251.46</c:v>
                </c:pt>
                <c:pt idx="2187">
                  <c:v>251.33</c:v>
                </c:pt>
                <c:pt idx="2188">
                  <c:v>251.2</c:v>
                </c:pt>
                <c:pt idx="2189">
                  <c:v>251.08</c:v>
                </c:pt>
                <c:pt idx="2190">
                  <c:v>250.95</c:v>
                </c:pt>
                <c:pt idx="2191">
                  <c:v>250.83</c:v>
                </c:pt>
                <c:pt idx="2192">
                  <c:v>250.71</c:v>
                </c:pt>
                <c:pt idx="2193">
                  <c:v>250.59</c:v>
                </c:pt>
                <c:pt idx="2194">
                  <c:v>250.46</c:v>
                </c:pt>
                <c:pt idx="2195">
                  <c:v>250.34</c:v>
                </c:pt>
                <c:pt idx="2196">
                  <c:v>250.22</c:v>
                </c:pt>
                <c:pt idx="2197">
                  <c:v>250.1</c:v>
                </c:pt>
                <c:pt idx="2198">
                  <c:v>249.99</c:v>
                </c:pt>
                <c:pt idx="2199">
                  <c:v>249.87</c:v>
                </c:pt>
                <c:pt idx="2200">
                  <c:v>249.75</c:v>
                </c:pt>
                <c:pt idx="2201">
                  <c:v>249.63</c:v>
                </c:pt>
                <c:pt idx="2202">
                  <c:v>249.52</c:v>
                </c:pt>
                <c:pt idx="2203">
                  <c:v>249.4</c:v>
                </c:pt>
                <c:pt idx="2204">
                  <c:v>249.29</c:v>
                </c:pt>
                <c:pt idx="2205">
                  <c:v>249.18</c:v>
                </c:pt>
                <c:pt idx="2206">
                  <c:v>249.06</c:v>
                </c:pt>
                <c:pt idx="2207">
                  <c:v>248.95</c:v>
                </c:pt>
                <c:pt idx="2208">
                  <c:v>248.84</c:v>
                </c:pt>
                <c:pt idx="2209">
                  <c:v>248.73</c:v>
                </c:pt>
                <c:pt idx="2210">
                  <c:v>248.62</c:v>
                </c:pt>
                <c:pt idx="2211">
                  <c:v>248.51</c:v>
                </c:pt>
                <c:pt idx="2212">
                  <c:v>248.4</c:v>
                </c:pt>
                <c:pt idx="2213">
                  <c:v>248.29</c:v>
                </c:pt>
                <c:pt idx="2214">
                  <c:v>248.18</c:v>
                </c:pt>
                <c:pt idx="2215">
                  <c:v>248.07</c:v>
                </c:pt>
                <c:pt idx="2216">
                  <c:v>247.97</c:v>
                </c:pt>
                <c:pt idx="2217">
                  <c:v>247.86</c:v>
                </c:pt>
                <c:pt idx="2218">
                  <c:v>247.75</c:v>
                </c:pt>
                <c:pt idx="2219">
                  <c:v>247.65</c:v>
                </c:pt>
                <c:pt idx="2220">
                  <c:v>247.54</c:v>
                </c:pt>
                <c:pt idx="2221">
                  <c:v>247.44</c:v>
                </c:pt>
                <c:pt idx="2222">
                  <c:v>247.34</c:v>
                </c:pt>
                <c:pt idx="2223">
                  <c:v>247.23</c:v>
                </c:pt>
                <c:pt idx="2224">
                  <c:v>247.13</c:v>
                </c:pt>
                <c:pt idx="2225">
                  <c:v>247.03</c:v>
                </c:pt>
                <c:pt idx="2226">
                  <c:v>246.93</c:v>
                </c:pt>
                <c:pt idx="2227">
                  <c:v>246.83</c:v>
                </c:pt>
                <c:pt idx="2228">
                  <c:v>246.73</c:v>
                </c:pt>
                <c:pt idx="2229">
                  <c:v>246.63</c:v>
                </c:pt>
                <c:pt idx="2230">
                  <c:v>246.53</c:v>
                </c:pt>
                <c:pt idx="2231">
                  <c:v>246.43</c:v>
                </c:pt>
                <c:pt idx="2232">
                  <c:v>246.33</c:v>
                </c:pt>
                <c:pt idx="2233">
                  <c:v>246.24</c:v>
                </c:pt>
                <c:pt idx="2234">
                  <c:v>246.14</c:v>
                </c:pt>
                <c:pt idx="2235">
                  <c:v>246.04</c:v>
                </c:pt>
                <c:pt idx="2236">
                  <c:v>245.95</c:v>
                </c:pt>
                <c:pt idx="2237">
                  <c:v>245.85</c:v>
                </c:pt>
                <c:pt idx="2238">
                  <c:v>245.76</c:v>
                </c:pt>
                <c:pt idx="2239">
                  <c:v>245.66</c:v>
                </c:pt>
                <c:pt idx="2240">
                  <c:v>245.57</c:v>
                </c:pt>
                <c:pt idx="2241">
                  <c:v>245.48</c:v>
                </c:pt>
                <c:pt idx="2242">
                  <c:v>245.39</c:v>
                </c:pt>
                <c:pt idx="2243">
                  <c:v>245.29</c:v>
                </c:pt>
                <c:pt idx="2244">
                  <c:v>245.2</c:v>
                </c:pt>
                <c:pt idx="2245">
                  <c:v>245.11</c:v>
                </c:pt>
                <c:pt idx="2246">
                  <c:v>245.02</c:v>
                </c:pt>
                <c:pt idx="2247">
                  <c:v>244.93</c:v>
                </c:pt>
                <c:pt idx="2248">
                  <c:v>244.84</c:v>
                </c:pt>
                <c:pt idx="2249">
                  <c:v>244.75</c:v>
                </c:pt>
                <c:pt idx="2250">
                  <c:v>244.66</c:v>
                </c:pt>
                <c:pt idx="2251">
                  <c:v>244.57</c:v>
                </c:pt>
                <c:pt idx="2252">
                  <c:v>244.49</c:v>
                </c:pt>
                <c:pt idx="2253">
                  <c:v>244.4</c:v>
                </c:pt>
                <c:pt idx="2254">
                  <c:v>244.31</c:v>
                </c:pt>
                <c:pt idx="2255">
                  <c:v>244.23</c:v>
                </c:pt>
                <c:pt idx="2256">
                  <c:v>244.14</c:v>
                </c:pt>
                <c:pt idx="2257">
                  <c:v>244.05</c:v>
                </c:pt>
                <c:pt idx="2258">
                  <c:v>243.97</c:v>
                </c:pt>
                <c:pt idx="2259">
                  <c:v>243.88</c:v>
                </c:pt>
                <c:pt idx="2260">
                  <c:v>243.8</c:v>
                </c:pt>
                <c:pt idx="2261">
                  <c:v>243.72</c:v>
                </c:pt>
                <c:pt idx="2262">
                  <c:v>243.63</c:v>
                </c:pt>
                <c:pt idx="2263">
                  <c:v>243.55</c:v>
                </c:pt>
                <c:pt idx="2264">
                  <c:v>243.47</c:v>
                </c:pt>
                <c:pt idx="2265">
                  <c:v>243.39</c:v>
                </c:pt>
                <c:pt idx="2266">
                  <c:v>243.3</c:v>
                </c:pt>
                <c:pt idx="2267">
                  <c:v>243.22</c:v>
                </c:pt>
                <c:pt idx="2268">
                  <c:v>243.14</c:v>
                </c:pt>
                <c:pt idx="2269">
                  <c:v>243.06</c:v>
                </c:pt>
                <c:pt idx="2270">
                  <c:v>242.98</c:v>
                </c:pt>
                <c:pt idx="2271">
                  <c:v>242.9</c:v>
                </c:pt>
                <c:pt idx="2272">
                  <c:v>242.82</c:v>
                </c:pt>
                <c:pt idx="2273">
                  <c:v>242.82</c:v>
                </c:pt>
                <c:pt idx="2274">
                  <c:v>242.81</c:v>
                </c:pt>
                <c:pt idx="2275">
                  <c:v>242.85</c:v>
                </c:pt>
                <c:pt idx="2276">
                  <c:v>242.94</c:v>
                </c:pt>
                <c:pt idx="2277">
                  <c:v>243.07</c:v>
                </c:pt>
                <c:pt idx="2278">
                  <c:v>243.21</c:v>
                </c:pt>
                <c:pt idx="2279">
                  <c:v>243.38</c:v>
                </c:pt>
                <c:pt idx="2280">
                  <c:v>243.55</c:v>
                </c:pt>
                <c:pt idx="2281">
                  <c:v>243.73</c:v>
                </c:pt>
                <c:pt idx="2282">
                  <c:v>243.92</c:v>
                </c:pt>
                <c:pt idx="2283">
                  <c:v>244.12</c:v>
                </c:pt>
                <c:pt idx="2284">
                  <c:v>244.32</c:v>
                </c:pt>
                <c:pt idx="2285">
                  <c:v>244.52</c:v>
                </c:pt>
                <c:pt idx="2286">
                  <c:v>244.73</c:v>
                </c:pt>
                <c:pt idx="2287">
                  <c:v>244.94</c:v>
                </c:pt>
                <c:pt idx="2288">
                  <c:v>245.16</c:v>
                </c:pt>
                <c:pt idx="2289">
                  <c:v>245.37</c:v>
                </c:pt>
                <c:pt idx="2290">
                  <c:v>245.59</c:v>
                </c:pt>
                <c:pt idx="2291">
                  <c:v>245.81</c:v>
                </c:pt>
                <c:pt idx="2292">
                  <c:v>246.03</c:v>
                </c:pt>
                <c:pt idx="2293">
                  <c:v>246.25</c:v>
                </c:pt>
                <c:pt idx="2294">
                  <c:v>246.47</c:v>
                </c:pt>
                <c:pt idx="2295">
                  <c:v>246.69</c:v>
                </c:pt>
                <c:pt idx="2296">
                  <c:v>246.91</c:v>
                </c:pt>
                <c:pt idx="2297">
                  <c:v>247.13</c:v>
                </c:pt>
                <c:pt idx="2298">
                  <c:v>247.35</c:v>
                </c:pt>
                <c:pt idx="2299">
                  <c:v>247.57</c:v>
                </c:pt>
                <c:pt idx="2300">
                  <c:v>247.79</c:v>
                </c:pt>
                <c:pt idx="2301">
                  <c:v>248</c:v>
                </c:pt>
                <c:pt idx="2302">
                  <c:v>248.22</c:v>
                </c:pt>
                <c:pt idx="2303">
                  <c:v>248.44</c:v>
                </c:pt>
                <c:pt idx="2304">
                  <c:v>248.65</c:v>
                </c:pt>
                <c:pt idx="2305">
                  <c:v>248.87</c:v>
                </c:pt>
                <c:pt idx="2306">
                  <c:v>249.08</c:v>
                </c:pt>
                <c:pt idx="2307">
                  <c:v>249.3</c:v>
                </c:pt>
                <c:pt idx="2308">
                  <c:v>249.51</c:v>
                </c:pt>
                <c:pt idx="2309">
                  <c:v>249.72</c:v>
                </c:pt>
                <c:pt idx="2310">
                  <c:v>249.93</c:v>
                </c:pt>
                <c:pt idx="2311">
                  <c:v>250.14</c:v>
                </c:pt>
                <c:pt idx="2312">
                  <c:v>250.34</c:v>
                </c:pt>
                <c:pt idx="2313">
                  <c:v>250.55</c:v>
                </c:pt>
                <c:pt idx="2314">
                  <c:v>250.76</c:v>
                </c:pt>
                <c:pt idx="2315">
                  <c:v>250.96</c:v>
                </c:pt>
                <c:pt idx="2316">
                  <c:v>251.16</c:v>
                </c:pt>
                <c:pt idx="2317">
                  <c:v>251.37</c:v>
                </c:pt>
                <c:pt idx="2318">
                  <c:v>251.57</c:v>
                </c:pt>
                <c:pt idx="2319">
                  <c:v>251.77</c:v>
                </c:pt>
                <c:pt idx="2320">
                  <c:v>251.97</c:v>
                </c:pt>
                <c:pt idx="2321">
                  <c:v>252.16</c:v>
                </c:pt>
                <c:pt idx="2322">
                  <c:v>252.36</c:v>
                </c:pt>
                <c:pt idx="2323">
                  <c:v>252.55</c:v>
                </c:pt>
                <c:pt idx="2324">
                  <c:v>252.75</c:v>
                </c:pt>
                <c:pt idx="2325">
                  <c:v>252.94</c:v>
                </c:pt>
                <c:pt idx="2326">
                  <c:v>253.13</c:v>
                </c:pt>
                <c:pt idx="2327">
                  <c:v>253.32</c:v>
                </c:pt>
                <c:pt idx="2328">
                  <c:v>253.51</c:v>
                </c:pt>
                <c:pt idx="2329">
                  <c:v>253.7</c:v>
                </c:pt>
                <c:pt idx="2330">
                  <c:v>253.88</c:v>
                </c:pt>
                <c:pt idx="2331">
                  <c:v>254.07</c:v>
                </c:pt>
                <c:pt idx="2332">
                  <c:v>254.25</c:v>
                </c:pt>
                <c:pt idx="2333">
                  <c:v>254.44</c:v>
                </c:pt>
                <c:pt idx="2334">
                  <c:v>254.62</c:v>
                </c:pt>
                <c:pt idx="2335">
                  <c:v>254.8</c:v>
                </c:pt>
                <c:pt idx="2336">
                  <c:v>254.98</c:v>
                </c:pt>
                <c:pt idx="2337">
                  <c:v>255.15</c:v>
                </c:pt>
                <c:pt idx="2338">
                  <c:v>255.33</c:v>
                </c:pt>
                <c:pt idx="2339">
                  <c:v>255.51</c:v>
                </c:pt>
                <c:pt idx="2340">
                  <c:v>255.68</c:v>
                </c:pt>
                <c:pt idx="2341">
                  <c:v>255.85</c:v>
                </c:pt>
                <c:pt idx="2342">
                  <c:v>256.02999999999997</c:v>
                </c:pt>
                <c:pt idx="2343">
                  <c:v>256.2</c:v>
                </c:pt>
                <c:pt idx="2344">
                  <c:v>256.37</c:v>
                </c:pt>
                <c:pt idx="2345">
                  <c:v>256.54000000000002</c:v>
                </c:pt>
                <c:pt idx="2346">
                  <c:v>256.7</c:v>
                </c:pt>
                <c:pt idx="2347">
                  <c:v>256.87</c:v>
                </c:pt>
                <c:pt idx="2348">
                  <c:v>257.04000000000002</c:v>
                </c:pt>
                <c:pt idx="2349">
                  <c:v>257.2</c:v>
                </c:pt>
                <c:pt idx="2350">
                  <c:v>257.36</c:v>
                </c:pt>
                <c:pt idx="2351">
                  <c:v>257.52</c:v>
                </c:pt>
                <c:pt idx="2352">
                  <c:v>257.69</c:v>
                </c:pt>
                <c:pt idx="2353">
                  <c:v>257.85000000000002</c:v>
                </c:pt>
                <c:pt idx="2354">
                  <c:v>258</c:v>
                </c:pt>
                <c:pt idx="2355">
                  <c:v>258.16000000000003</c:v>
                </c:pt>
                <c:pt idx="2356">
                  <c:v>258.32</c:v>
                </c:pt>
                <c:pt idx="2357">
                  <c:v>258.47000000000003</c:v>
                </c:pt>
                <c:pt idx="2358">
                  <c:v>258.63</c:v>
                </c:pt>
                <c:pt idx="2359">
                  <c:v>258.77999999999997</c:v>
                </c:pt>
                <c:pt idx="2360">
                  <c:v>258.93</c:v>
                </c:pt>
                <c:pt idx="2361">
                  <c:v>259.08</c:v>
                </c:pt>
                <c:pt idx="2362">
                  <c:v>259.23</c:v>
                </c:pt>
                <c:pt idx="2363">
                  <c:v>259.38</c:v>
                </c:pt>
                <c:pt idx="2364">
                  <c:v>259.52999999999997</c:v>
                </c:pt>
                <c:pt idx="2365">
                  <c:v>259.68</c:v>
                </c:pt>
                <c:pt idx="2366">
                  <c:v>259.82</c:v>
                </c:pt>
                <c:pt idx="2367">
                  <c:v>259.97000000000003</c:v>
                </c:pt>
                <c:pt idx="2368">
                  <c:v>260.11</c:v>
                </c:pt>
                <c:pt idx="2369">
                  <c:v>260.25</c:v>
                </c:pt>
                <c:pt idx="2370">
                  <c:v>260.39</c:v>
                </c:pt>
                <c:pt idx="2371">
                  <c:v>260.54000000000002</c:v>
                </c:pt>
                <c:pt idx="2372">
                  <c:v>260.68</c:v>
                </c:pt>
                <c:pt idx="2373">
                  <c:v>260.81</c:v>
                </c:pt>
                <c:pt idx="2374">
                  <c:v>260.95</c:v>
                </c:pt>
                <c:pt idx="2375">
                  <c:v>261.08999999999997</c:v>
                </c:pt>
                <c:pt idx="2376">
                  <c:v>261.22000000000003</c:v>
                </c:pt>
                <c:pt idx="2377">
                  <c:v>261.36</c:v>
                </c:pt>
                <c:pt idx="2378">
                  <c:v>261.49</c:v>
                </c:pt>
                <c:pt idx="2379">
                  <c:v>261.63</c:v>
                </c:pt>
                <c:pt idx="2380">
                  <c:v>261.76</c:v>
                </c:pt>
                <c:pt idx="2381">
                  <c:v>261.89</c:v>
                </c:pt>
                <c:pt idx="2382">
                  <c:v>262.02</c:v>
                </c:pt>
                <c:pt idx="2383">
                  <c:v>262.14999999999998</c:v>
                </c:pt>
                <c:pt idx="2384">
                  <c:v>262.27999999999997</c:v>
                </c:pt>
                <c:pt idx="2385">
                  <c:v>262.39999999999998</c:v>
                </c:pt>
                <c:pt idx="2386">
                  <c:v>262.52999999999997</c:v>
                </c:pt>
                <c:pt idx="2387">
                  <c:v>262.64999999999998</c:v>
                </c:pt>
                <c:pt idx="2388">
                  <c:v>262.77999999999997</c:v>
                </c:pt>
                <c:pt idx="2389">
                  <c:v>262.89999999999998</c:v>
                </c:pt>
                <c:pt idx="2390">
                  <c:v>263.02999999999997</c:v>
                </c:pt>
                <c:pt idx="2391">
                  <c:v>263.14999999999998</c:v>
                </c:pt>
                <c:pt idx="2392">
                  <c:v>263.27</c:v>
                </c:pt>
                <c:pt idx="2393">
                  <c:v>263.39</c:v>
                </c:pt>
                <c:pt idx="2394">
                  <c:v>263.51</c:v>
                </c:pt>
                <c:pt idx="2395">
                  <c:v>263.63</c:v>
                </c:pt>
                <c:pt idx="2396">
                  <c:v>263.74</c:v>
                </c:pt>
                <c:pt idx="2397">
                  <c:v>263.86</c:v>
                </c:pt>
                <c:pt idx="2398">
                  <c:v>263.97000000000003</c:v>
                </c:pt>
                <c:pt idx="2399">
                  <c:v>264.08999999999997</c:v>
                </c:pt>
                <c:pt idx="2400">
                  <c:v>264.2</c:v>
                </c:pt>
                <c:pt idx="2401">
                  <c:v>264.32</c:v>
                </c:pt>
                <c:pt idx="2402">
                  <c:v>264.43</c:v>
                </c:pt>
                <c:pt idx="2403">
                  <c:v>264.54000000000002</c:v>
                </c:pt>
                <c:pt idx="2404">
                  <c:v>264.64999999999998</c:v>
                </c:pt>
                <c:pt idx="2405">
                  <c:v>264.76</c:v>
                </c:pt>
                <c:pt idx="2406">
                  <c:v>264.87</c:v>
                </c:pt>
                <c:pt idx="2407">
                  <c:v>264.98</c:v>
                </c:pt>
                <c:pt idx="2408">
                  <c:v>265.08999999999997</c:v>
                </c:pt>
                <c:pt idx="2409">
                  <c:v>265.19</c:v>
                </c:pt>
                <c:pt idx="2410">
                  <c:v>265.3</c:v>
                </c:pt>
                <c:pt idx="2411">
                  <c:v>265.39999999999998</c:v>
                </c:pt>
                <c:pt idx="2412">
                  <c:v>265.51</c:v>
                </c:pt>
                <c:pt idx="2413">
                  <c:v>265.61</c:v>
                </c:pt>
                <c:pt idx="2414">
                  <c:v>265.70999999999998</c:v>
                </c:pt>
                <c:pt idx="2415">
                  <c:v>265.82</c:v>
                </c:pt>
                <c:pt idx="2416">
                  <c:v>265.92</c:v>
                </c:pt>
                <c:pt idx="2417">
                  <c:v>266.02</c:v>
                </c:pt>
                <c:pt idx="2418">
                  <c:v>266.12</c:v>
                </c:pt>
                <c:pt idx="2419">
                  <c:v>266.22000000000003</c:v>
                </c:pt>
                <c:pt idx="2420">
                  <c:v>266.32</c:v>
                </c:pt>
                <c:pt idx="2421">
                  <c:v>266.41000000000003</c:v>
                </c:pt>
                <c:pt idx="2422">
                  <c:v>266.51</c:v>
                </c:pt>
                <c:pt idx="2423">
                  <c:v>266.61</c:v>
                </c:pt>
                <c:pt idx="2424">
                  <c:v>266.7</c:v>
                </c:pt>
                <c:pt idx="2425">
                  <c:v>266.8</c:v>
                </c:pt>
                <c:pt idx="2426">
                  <c:v>266.89</c:v>
                </c:pt>
                <c:pt idx="2427">
                  <c:v>266.98</c:v>
                </c:pt>
                <c:pt idx="2428">
                  <c:v>267.08</c:v>
                </c:pt>
                <c:pt idx="2429">
                  <c:v>267.17</c:v>
                </c:pt>
                <c:pt idx="2430">
                  <c:v>267.26</c:v>
                </c:pt>
                <c:pt idx="2431">
                  <c:v>267.35000000000002</c:v>
                </c:pt>
                <c:pt idx="2432">
                  <c:v>267.44</c:v>
                </c:pt>
                <c:pt idx="2433">
                  <c:v>267.52999999999997</c:v>
                </c:pt>
                <c:pt idx="2434">
                  <c:v>267.62</c:v>
                </c:pt>
                <c:pt idx="2435">
                  <c:v>267.7</c:v>
                </c:pt>
                <c:pt idx="2436">
                  <c:v>267.79000000000002</c:v>
                </c:pt>
                <c:pt idx="2437">
                  <c:v>267.88</c:v>
                </c:pt>
                <c:pt idx="2438">
                  <c:v>267.95999999999998</c:v>
                </c:pt>
                <c:pt idx="2439">
                  <c:v>268.05</c:v>
                </c:pt>
                <c:pt idx="2440">
                  <c:v>268.13</c:v>
                </c:pt>
                <c:pt idx="2441">
                  <c:v>268.22000000000003</c:v>
                </c:pt>
                <c:pt idx="2442">
                  <c:v>268.3</c:v>
                </c:pt>
                <c:pt idx="2443">
                  <c:v>268.38</c:v>
                </c:pt>
                <c:pt idx="2444">
                  <c:v>268.47000000000003</c:v>
                </c:pt>
                <c:pt idx="2445">
                  <c:v>268.55</c:v>
                </c:pt>
                <c:pt idx="2446">
                  <c:v>268.63</c:v>
                </c:pt>
                <c:pt idx="2447">
                  <c:v>268.70999999999998</c:v>
                </c:pt>
                <c:pt idx="2448">
                  <c:v>268.79000000000002</c:v>
                </c:pt>
                <c:pt idx="2449">
                  <c:v>268.87</c:v>
                </c:pt>
                <c:pt idx="2450">
                  <c:v>268.95</c:v>
                </c:pt>
                <c:pt idx="2451">
                  <c:v>269.02</c:v>
                </c:pt>
                <c:pt idx="2452">
                  <c:v>269.10000000000002</c:v>
                </c:pt>
                <c:pt idx="2453">
                  <c:v>269.18</c:v>
                </c:pt>
                <c:pt idx="2454">
                  <c:v>269.25</c:v>
                </c:pt>
                <c:pt idx="2455">
                  <c:v>269.33</c:v>
                </c:pt>
                <c:pt idx="2456">
                  <c:v>269.39999999999998</c:v>
                </c:pt>
                <c:pt idx="2457">
                  <c:v>269.48</c:v>
                </c:pt>
                <c:pt idx="2458">
                  <c:v>269.55</c:v>
                </c:pt>
                <c:pt idx="2459">
                  <c:v>269.63</c:v>
                </c:pt>
                <c:pt idx="2460">
                  <c:v>269.7</c:v>
                </c:pt>
                <c:pt idx="2461">
                  <c:v>269.77</c:v>
                </c:pt>
                <c:pt idx="2462">
                  <c:v>269.83999999999997</c:v>
                </c:pt>
                <c:pt idx="2463">
                  <c:v>269.91000000000003</c:v>
                </c:pt>
                <c:pt idx="2464">
                  <c:v>269.98</c:v>
                </c:pt>
                <c:pt idx="2465">
                  <c:v>270.05</c:v>
                </c:pt>
                <c:pt idx="2466">
                  <c:v>270.12</c:v>
                </c:pt>
                <c:pt idx="2467">
                  <c:v>270.19</c:v>
                </c:pt>
                <c:pt idx="2468">
                  <c:v>270.26</c:v>
                </c:pt>
                <c:pt idx="2469">
                  <c:v>270.33</c:v>
                </c:pt>
                <c:pt idx="2470">
                  <c:v>270.39999999999998</c:v>
                </c:pt>
                <c:pt idx="2471">
                  <c:v>270.45999999999998</c:v>
                </c:pt>
                <c:pt idx="2472">
                  <c:v>270.52999999999997</c:v>
                </c:pt>
                <c:pt idx="2473">
                  <c:v>270.58999999999997</c:v>
                </c:pt>
                <c:pt idx="2474">
                  <c:v>270.66000000000003</c:v>
                </c:pt>
                <c:pt idx="2475">
                  <c:v>270.72000000000003</c:v>
                </c:pt>
                <c:pt idx="2476">
                  <c:v>270.79000000000002</c:v>
                </c:pt>
                <c:pt idx="2477">
                  <c:v>270.85000000000002</c:v>
                </c:pt>
                <c:pt idx="2478">
                  <c:v>270.92</c:v>
                </c:pt>
                <c:pt idx="2479">
                  <c:v>270.98</c:v>
                </c:pt>
                <c:pt idx="2480">
                  <c:v>271.04000000000002</c:v>
                </c:pt>
                <c:pt idx="2481">
                  <c:v>271.10000000000002</c:v>
                </c:pt>
                <c:pt idx="2482">
                  <c:v>271.17</c:v>
                </c:pt>
                <c:pt idx="2483">
                  <c:v>271.23</c:v>
                </c:pt>
                <c:pt idx="2484">
                  <c:v>271.29000000000002</c:v>
                </c:pt>
                <c:pt idx="2485">
                  <c:v>271.35000000000002</c:v>
                </c:pt>
                <c:pt idx="2486">
                  <c:v>271.41000000000003</c:v>
                </c:pt>
                <c:pt idx="2487">
                  <c:v>271.47000000000003</c:v>
                </c:pt>
                <c:pt idx="2488">
                  <c:v>271.52</c:v>
                </c:pt>
                <c:pt idx="2489">
                  <c:v>271.58</c:v>
                </c:pt>
                <c:pt idx="2490">
                  <c:v>271.64</c:v>
                </c:pt>
                <c:pt idx="2491">
                  <c:v>271.7</c:v>
                </c:pt>
                <c:pt idx="2492">
                  <c:v>271.76</c:v>
                </c:pt>
                <c:pt idx="2493">
                  <c:v>271.81</c:v>
                </c:pt>
                <c:pt idx="2494">
                  <c:v>271.87</c:v>
                </c:pt>
                <c:pt idx="2495">
                  <c:v>271.92</c:v>
                </c:pt>
                <c:pt idx="2496">
                  <c:v>271.98</c:v>
                </c:pt>
                <c:pt idx="2497">
                  <c:v>272.02999999999997</c:v>
                </c:pt>
                <c:pt idx="2498">
                  <c:v>272.08999999999997</c:v>
                </c:pt>
                <c:pt idx="2499">
                  <c:v>272.14</c:v>
                </c:pt>
                <c:pt idx="2500">
                  <c:v>272.2</c:v>
                </c:pt>
                <c:pt idx="2501">
                  <c:v>272.25</c:v>
                </c:pt>
                <c:pt idx="2502">
                  <c:v>272.3</c:v>
                </c:pt>
                <c:pt idx="2503">
                  <c:v>272.35000000000002</c:v>
                </c:pt>
                <c:pt idx="2504">
                  <c:v>272.41000000000003</c:v>
                </c:pt>
                <c:pt idx="2505">
                  <c:v>272.45999999999998</c:v>
                </c:pt>
                <c:pt idx="2506">
                  <c:v>272.51</c:v>
                </c:pt>
                <c:pt idx="2507">
                  <c:v>272.56</c:v>
                </c:pt>
                <c:pt idx="2508">
                  <c:v>272.61</c:v>
                </c:pt>
                <c:pt idx="2509">
                  <c:v>272.66000000000003</c:v>
                </c:pt>
                <c:pt idx="2510">
                  <c:v>272.70999999999998</c:v>
                </c:pt>
                <c:pt idx="2511">
                  <c:v>272.76</c:v>
                </c:pt>
                <c:pt idx="2512">
                  <c:v>272.81</c:v>
                </c:pt>
                <c:pt idx="2513">
                  <c:v>272.85000000000002</c:v>
                </c:pt>
                <c:pt idx="2514">
                  <c:v>272.89999999999998</c:v>
                </c:pt>
                <c:pt idx="2515">
                  <c:v>272.95</c:v>
                </c:pt>
                <c:pt idx="2516">
                  <c:v>273</c:v>
                </c:pt>
                <c:pt idx="2517">
                  <c:v>273.05</c:v>
                </c:pt>
                <c:pt idx="2518">
                  <c:v>273.08999999999997</c:v>
                </c:pt>
                <c:pt idx="2519">
                  <c:v>273.14</c:v>
                </c:pt>
                <c:pt idx="2520">
                  <c:v>273.18</c:v>
                </c:pt>
                <c:pt idx="2521">
                  <c:v>273.23</c:v>
                </c:pt>
                <c:pt idx="2522">
                  <c:v>273.27999999999997</c:v>
                </c:pt>
                <c:pt idx="2523">
                  <c:v>273.32</c:v>
                </c:pt>
                <c:pt idx="2524">
                  <c:v>273.36</c:v>
                </c:pt>
                <c:pt idx="2525">
                  <c:v>273.41000000000003</c:v>
                </c:pt>
                <c:pt idx="2526">
                  <c:v>273.45</c:v>
                </c:pt>
                <c:pt idx="2527">
                  <c:v>273.5</c:v>
                </c:pt>
                <c:pt idx="2528">
                  <c:v>273.54000000000002</c:v>
                </c:pt>
                <c:pt idx="2529">
                  <c:v>273.58</c:v>
                </c:pt>
                <c:pt idx="2530">
                  <c:v>273.63</c:v>
                </c:pt>
                <c:pt idx="2531">
                  <c:v>273.67</c:v>
                </c:pt>
                <c:pt idx="2532">
                  <c:v>273.70999999999998</c:v>
                </c:pt>
                <c:pt idx="2533">
                  <c:v>273.75</c:v>
                </c:pt>
                <c:pt idx="2534">
                  <c:v>273.79000000000002</c:v>
                </c:pt>
                <c:pt idx="2535">
                  <c:v>273.83</c:v>
                </c:pt>
                <c:pt idx="2536">
                  <c:v>273.87</c:v>
                </c:pt>
                <c:pt idx="2537">
                  <c:v>273.92</c:v>
                </c:pt>
                <c:pt idx="2538">
                  <c:v>273.95999999999998</c:v>
                </c:pt>
                <c:pt idx="2539">
                  <c:v>274</c:v>
                </c:pt>
                <c:pt idx="2540">
                  <c:v>274.02999999999997</c:v>
                </c:pt>
                <c:pt idx="2541">
                  <c:v>274.07</c:v>
                </c:pt>
                <c:pt idx="2542">
                  <c:v>274.11</c:v>
                </c:pt>
                <c:pt idx="2543">
                  <c:v>274.14999999999998</c:v>
                </c:pt>
                <c:pt idx="2544">
                  <c:v>274.19</c:v>
                </c:pt>
                <c:pt idx="2545">
                  <c:v>274.23</c:v>
                </c:pt>
                <c:pt idx="2546">
                  <c:v>274.27</c:v>
                </c:pt>
                <c:pt idx="2547">
                  <c:v>274.3</c:v>
                </c:pt>
                <c:pt idx="2548">
                  <c:v>274.33999999999997</c:v>
                </c:pt>
                <c:pt idx="2549">
                  <c:v>274.38</c:v>
                </c:pt>
                <c:pt idx="2550">
                  <c:v>274.41000000000003</c:v>
                </c:pt>
                <c:pt idx="2551">
                  <c:v>274.45</c:v>
                </c:pt>
                <c:pt idx="2552">
                  <c:v>274.49</c:v>
                </c:pt>
                <c:pt idx="2553">
                  <c:v>274.52</c:v>
                </c:pt>
                <c:pt idx="2554">
                  <c:v>274.56</c:v>
                </c:pt>
                <c:pt idx="2555">
                  <c:v>274.58999999999997</c:v>
                </c:pt>
                <c:pt idx="2556">
                  <c:v>274.63</c:v>
                </c:pt>
                <c:pt idx="2557">
                  <c:v>274.66000000000003</c:v>
                </c:pt>
                <c:pt idx="2558">
                  <c:v>274.7</c:v>
                </c:pt>
                <c:pt idx="2559">
                  <c:v>274.73</c:v>
                </c:pt>
                <c:pt idx="2560">
                  <c:v>274.76</c:v>
                </c:pt>
                <c:pt idx="2561">
                  <c:v>274.8</c:v>
                </c:pt>
                <c:pt idx="2562">
                  <c:v>274.83</c:v>
                </c:pt>
                <c:pt idx="2563">
                  <c:v>274.86</c:v>
                </c:pt>
                <c:pt idx="2564">
                  <c:v>274.89999999999998</c:v>
                </c:pt>
                <c:pt idx="2565">
                  <c:v>274.93</c:v>
                </c:pt>
                <c:pt idx="2566">
                  <c:v>274.95999999999998</c:v>
                </c:pt>
                <c:pt idx="2567">
                  <c:v>275</c:v>
                </c:pt>
                <c:pt idx="2568">
                  <c:v>275.02999999999997</c:v>
                </c:pt>
                <c:pt idx="2569">
                  <c:v>275.06</c:v>
                </c:pt>
                <c:pt idx="2570">
                  <c:v>275.08999999999997</c:v>
                </c:pt>
                <c:pt idx="2571">
                  <c:v>275.12</c:v>
                </c:pt>
                <c:pt idx="2572">
                  <c:v>275.14999999999998</c:v>
                </c:pt>
                <c:pt idx="2573">
                  <c:v>275.18</c:v>
                </c:pt>
                <c:pt idx="2574">
                  <c:v>275.20999999999998</c:v>
                </c:pt>
                <c:pt idx="2575">
                  <c:v>275.24</c:v>
                </c:pt>
                <c:pt idx="2576">
                  <c:v>275.27</c:v>
                </c:pt>
                <c:pt idx="2577">
                  <c:v>275.3</c:v>
                </c:pt>
                <c:pt idx="2578">
                  <c:v>275.33</c:v>
                </c:pt>
                <c:pt idx="2579">
                  <c:v>275.36</c:v>
                </c:pt>
                <c:pt idx="2580">
                  <c:v>275.39</c:v>
                </c:pt>
                <c:pt idx="2581">
                  <c:v>275.42</c:v>
                </c:pt>
                <c:pt idx="2582">
                  <c:v>275.45</c:v>
                </c:pt>
                <c:pt idx="2583">
                  <c:v>275.48</c:v>
                </c:pt>
                <c:pt idx="2584">
                  <c:v>275.51</c:v>
                </c:pt>
                <c:pt idx="2585">
                  <c:v>275.54000000000002</c:v>
                </c:pt>
                <c:pt idx="2586">
                  <c:v>275.56</c:v>
                </c:pt>
                <c:pt idx="2587">
                  <c:v>275.58999999999997</c:v>
                </c:pt>
                <c:pt idx="2588">
                  <c:v>275.62</c:v>
                </c:pt>
                <c:pt idx="2589">
                  <c:v>275.64999999999998</c:v>
                </c:pt>
                <c:pt idx="2590">
                  <c:v>275.67</c:v>
                </c:pt>
                <c:pt idx="2591">
                  <c:v>275.7</c:v>
                </c:pt>
                <c:pt idx="2592">
                  <c:v>275.73</c:v>
                </c:pt>
                <c:pt idx="2593">
                  <c:v>275.75</c:v>
                </c:pt>
                <c:pt idx="2594">
                  <c:v>275.77999999999997</c:v>
                </c:pt>
                <c:pt idx="2595">
                  <c:v>275.81</c:v>
                </c:pt>
                <c:pt idx="2596">
                  <c:v>275.83</c:v>
                </c:pt>
                <c:pt idx="2597">
                  <c:v>275.86</c:v>
                </c:pt>
                <c:pt idx="2598">
                  <c:v>275.88</c:v>
                </c:pt>
                <c:pt idx="2599">
                  <c:v>275.91000000000003</c:v>
                </c:pt>
                <c:pt idx="2600">
                  <c:v>275.93</c:v>
                </c:pt>
                <c:pt idx="2601">
                  <c:v>275.95999999999998</c:v>
                </c:pt>
                <c:pt idx="2602">
                  <c:v>275.98</c:v>
                </c:pt>
                <c:pt idx="2603">
                  <c:v>276.01</c:v>
                </c:pt>
                <c:pt idx="2604">
                  <c:v>276.02999999999997</c:v>
                </c:pt>
                <c:pt idx="2605">
                  <c:v>276.06</c:v>
                </c:pt>
                <c:pt idx="2606">
                  <c:v>276.08</c:v>
                </c:pt>
                <c:pt idx="2607">
                  <c:v>276.11</c:v>
                </c:pt>
                <c:pt idx="2608">
                  <c:v>276.13</c:v>
                </c:pt>
                <c:pt idx="2609">
                  <c:v>276.14999999999998</c:v>
                </c:pt>
                <c:pt idx="2610">
                  <c:v>276.18</c:v>
                </c:pt>
                <c:pt idx="2611">
                  <c:v>276.2</c:v>
                </c:pt>
                <c:pt idx="2612">
                  <c:v>276.2</c:v>
                </c:pt>
                <c:pt idx="2613">
                  <c:v>276.16000000000003</c:v>
                </c:pt>
                <c:pt idx="2614">
                  <c:v>276.06</c:v>
                </c:pt>
                <c:pt idx="2615">
                  <c:v>275.91000000000003</c:v>
                </c:pt>
                <c:pt idx="2616">
                  <c:v>275.74</c:v>
                </c:pt>
                <c:pt idx="2617">
                  <c:v>275.54000000000002</c:v>
                </c:pt>
                <c:pt idx="2618">
                  <c:v>275.33</c:v>
                </c:pt>
                <c:pt idx="2619">
                  <c:v>275.11</c:v>
                </c:pt>
                <c:pt idx="2620">
                  <c:v>274.88</c:v>
                </c:pt>
                <c:pt idx="2621">
                  <c:v>274.64</c:v>
                </c:pt>
                <c:pt idx="2622">
                  <c:v>274.39999999999998</c:v>
                </c:pt>
                <c:pt idx="2623">
                  <c:v>274.14999999999998</c:v>
                </c:pt>
                <c:pt idx="2624">
                  <c:v>273.89999999999998</c:v>
                </c:pt>
                <c:pt idx="2625">
                  <c:v>273.64999999999998</c:v>
                </c:pt>
                <c:pt idx="2626">
                  <c:v>273.39999999999998</c:v>
                </c:pt>
                <c:pt idx="2627">
                  <c:v>273.14</c:v>
                </c:pt>
                <c:pt idx="2628">
                  <c:v>272.88</c:v>
                </c:pt>
                <c:pt idx="2629">
                  <c:v>272.63</c:v>
                </c:pt>
                <c:pt idx="2630">
                  <c:v>272.37</c:v>
                </c:pt>
                <c:pt idx="2631">
                  <c:v>272.11</c:v>
                </c:pt>
                <c:pt idx="2632">
                  <c:v>271.86</c:v>
                </c:pt>
                <c:pt idx="2633">
                  <c:v>271.60000000000002</c:v>
                </c:pt>
                <c:pt idx="2634">
                  <c:v>271.33999999999997</c:v>
                </c:pt>
                <c:pt idx="2635">
                  <c:v>271.08999999999997</c:v>
                </c:pt>
                <c:pt idx="2636">
                  <c:v>270.83</c:v>
                </c:pt>
                <c:pt idx="2637">
                  <c:v>270.58</c:v>
                </c:pt>
                <c:pt idx="2638">
                  <c:v>270.33</c:v>
                </c:pt>
                <c:pt idx="2639">
                  <c:v>270.08</c:v>
                </c:pt>
                <c:pt idx="2640">
                  <c:v>269.83</c:v>
                </c:pt>
                <c:pt idx="2641">
                  <c:v>269.58</c:v>
                </c:pt>
                <c:pt idx="2642">
                  <c:v>269.33</c:v>
                </c:pt>
                <c:pt idx="2643">
                  <c:v>269.08</c:v>
                </c:pt>
                <c:pt idx="2644">
                  <c:v>268.83999999999997</c:v>
                </c:pt>
                <c:pt idx="2645">
                  <c:v>268.60000000000002</c:v>
                </c:pt>
                <c:pt idx="2646">
                  <c:v>268.36</c:v>
                </c:pt>
                <c:pt idx="2647">
                  <c:v>268.12</c:v>
                </c:pt>
                <c:pt idx="2648">
                  <c:v>267.88</c:v>
                </c:pt>
                <c:pt idx="2649">
                  <c:v>267.64</c:v>
                </c:pt>
                <c:pt idx="2650">
                  <c:v>267.41000000000003</c:v>
                </c:pt>
                <c:pt idx="2651">
                  <c:v>267.17</c:v>
                </c:pt>
                <c:pt idx="2652">
                  <c:v>266.94</c:v>
                </c:pt>
                <c:pt idx="2653">
                  <c:v>266.70999999999998</c:v>
                </c:pt>
                <c:pt idx="2654">
                  <c:v>266.48</c:v>
                </c:pt>
                <c:pt idx="2655">
                  <c:v>266.25</c:v>
                </c:pt>
                <c:pt idx="2656">
                  <c:v>266.02999999999997</c:v>
                </c:pt>
                <c:pt idx="2657">
                  <c:v>265.8</c:v>
                </c:pt>
                <c:pt idx="2658">
                  <c:v>265.58</c:v>
                </c:pt>
                <c:pt idx="2659">
                  <c:v>265.36</c:v>
                </c:pt>
                <c:pt idx="2660">
                  <c:v>265.14</c:v>
                </c:pt>
                <c:pt idx="2661">
                  <c:v>264.92</c:v>
                </c:pt>
                <c:pt idx="2662">
                  <c:v>264.70999999999998</c:v>
                </c:pt>
                <c:pt idx="2663">
                  <c:v>264.49</c:v>
                </c:pt>
                <c:pt idx="2664">
                  <c:v>264.27999999999997</c:v>
                </c:pt>
                <c:pt idx="2665">
                  <c:v>264.07</c:v>
                </c:pt>
                <c:pt idx="2666">
                  <c:v>263.86</c:v>
                </c:pt>
                <c:pt idx="2667">
                  <c:v>263.64999999999998</c:v>
                </c:pt>
                <c:pt idx="2668">
                  <c:v>263.44</c:v>
                </c:pt>
                <c:pt idx="2669">
                  <c:v>263.23</c:v>
                </c:pt>
                <c:pt idx="2670">
                  <c:v>263.02999999999997</c:v>
                </c:pt>
                <c:pt idx="2671">
                  <c:v>262.83</c:v>
                </c:pt>
                <c:pt idx="2672">
                  <c:v>262.63</c:v>
                </c:pt>
                <c:pt idx="2673">
                  <c:v>262.43</c:v>
                </c:pt>
                <c:pt idx="2674">
                  <c:v>262.23</c:v>
                </c:pt>
                <c:pt idx="2675">
                  <c:v>262.02999999999997</c:v>
                </c:pt>
                <c:pt idx="2676">
                  <c:v>261.83</c:v>
                </c:pt>
                <c:pt idx="2677">
                  <c:v>261.64</c:v>
                </c:pt>
                <c:pt idx="2678">
                  <c:v>261.44</c:v>
                </c:pt>
                <c:pt idx="2679">
                  <c:v>261.25</c:v>
                </c:pt>
                <c:pt idx="2680">
                  <c:v>261.06</c:v>
                </c:pt>
                <c:pt idx="2681">
                  <c:v>260.87</c:v>
                </c:pt>
                <c:pt idx="2682">
                  <c:v>260.68</c:v>
                </c:pt>
                <c:pt idx="2683">
                  <c:v>260.5</c:v>
                </c:pt>
                <c:pt idx="2684">
                  <c:v>260.31</c:v>
                </c:pt>
                <c:pt idx="2685">
                  <c:v>260.13</c:v>
                </c:pt>
                <c:pt idx="2686">
                  <c:v>259.95</c:v>
                </c:pt>
                <c:pt idx="2687">
                  <c:v>259.76</c:v>
                </c:pt>
                <c:pt idx="2688">
                  <c:v>259.58</c:v>
                </c:pt>
                <c:pt idx="2689">
                  <c:v>259.39999999999998</c:v>
                </c:pt>
                <c:pt idx="2690">
                  <c:v>259.23</c:v>
                </c:pt>
                <c:pt idx="2691">
                  <c:v>259.05</c:v>
                </c:pt>
                <c:pt idx="2692">
                  <c:v>258.87</c:v>
                </c:pt>
                <c:pt idx="2693">
                  <c:v>258.7</c:v>
                </c:pt>
                <c:pt idx="2694">
                  <c:v>258.52999999999997</c:v>
                </c:pt>
                <c:pt idx="2695">
                  <c:v>258.35000000000002</c:v>
                </c:pt>
                <c:pt idx="2696">
                  <c:v>258.18</c:v>
                </c:pt>
                <c:pt idx="2697">
                  <c:v>258.01</c:v>
                </c:pt>
                <c:pt idx="2698">
                  <c:v>257.85000000000002</c:v>
                </c:pt>
                <c:pt idx="2699">
                  <c:v>257.68</c:v>
                </c:pt>
                <c:pt idx="2700">
                  <c:v>257.51</c:v>
                </c:pt>
                <c:pt idx="2701">
                  <c:v>257.35000000000002</c:v>
                </c:pt>
                <c:pt idx="2702">
                  <c:v>257.18</c:v>
                </c:pt>
                <c:pt idx="2703">
                  <c:v>257.02</c:v>
                </c:pt>
                <c:pt idx="2704">
                  <c:v>256.86</c:v>
                </c:pt>
                <c:pt idx="2705">
                  <c:v>256.7</c:v>
                </c:pt>
                <c:pt idx="2706">
                  <c:v>256.54000000000002</c:v>
                </c:pt>
                <c:pt idx="2707">
                  <c:v>256.38</c:v>
                </c:pt>
                <c:pt idx="2708">
                  <c:v>256.22000000000003</c:v>
                </c:pt>
                <c:pt idx="2709">
                  <c:v>256.06</c:v>
                </c:pt>
                <c:pt idx="2710">
                  <c:v>255.91</c:v>
                </c:pt>
                <c:pt idx="2711">
                  <c:v>255.75</c:v>
                </c:pt>
                <c:pt idx="2712">
                  <c:v>255.6</c:v>
                </c:pt>
                <c:pt idx="2713">
                  <c:v>255.44</c:v>
                </c:pt>
                <c:pt idx="2714">
                  <c:v>255.29</c:v>
                </c:pt>
                <c:pt idx="2715">
                  <c:v>255.14</c:v>
                </c:pt>
                <c:pt idx="2716">
                  <c:v>254.99</c:v>
                </c:pt>
                <c:pt idx="2717">
                  <c:v>254.84</c:v>
                </c:pt>
                <c:pt idx="2718">
                  <c:v>254.7</c:v>
                </c:pt>
                <c:pt idx="2719">
                  <c:v>254.55</c:v>
                </c:pt>
                <c:pt idx="2720">
                  <c:v>254.4</c:v>
                </c:pt>
                <c:pt idx="2721">
                  <c:v>254.26</c:v>
                </c:pt>
                <c:pt idx="2722">
                  <c:v>254.11</c:v>
                </c:pt>
                <c:pt idx="2723">
                  <c:v>253.97</c:v>
                </c:pt>
                <c:pt idx="2724">
                  <c:v>253.83</c:v>
                </c:pt>
                <c:pt idx="2725">
                  <c:v>253.69</c:v>
                </c:pt>
                <c:pt idx="2726">
                  <c:v>253.55</c:v>
                </c:pt>
                <c:pt idx="2727">
                  <c:v>253.41</c:v>
                </c:pt>
                <c:pt idx="2728">
                  <c:v>253.27</c:v>
                </c:pt>
                <c:pt idx="2729">
                  <c:v>253.13</c:v>
                </c:pt>
                <c:pt idx="2730">
                  <c:v>252.99</c:v>
                </c:pt>
                <c:pt idx="2731">
                  <c:v>252.86</c:v>
                </c:pt>
                <c:pt idx="2732">
                  <c:v>252.72</c:v>
                </c:pt>
                <c:pt idx="2733">
                  <c:v>252.59</c:v>
                </c:pt>
                <c:pt idx="2734">
                  <c:v>252.45</c:v>
                </c:pt>
                <c:pt idx="2735">
                  <c:v>252.32</c:v>
                </c:pt>
                <c:pt idx="2736">
                  <c:v>252.19</c:v>
                </c:pt>
                <c:pt idx="2737">
                  <c:v>252.06</c:v>
                </c:pt>
                <c:pt idx="2738">
                  <c:v>251.93</c:v>
                </c:pt>
                <c:pt idx="2739">
                  <c:v>251.8</c:v>
                </c:pt>
                <c:pt idx="2740">
                  <c:v>251.67</c:v>
                </c:pt>
                <c:pt idx="2741">
                  <c:v>251.54</c:v>
                </c:pt>
                <c:pt idx="2742">
                  <c:v>251.41</c:v>
                </c:pt>
                <c:pt idx="2743">
                  <c:v>251.28</c:v>
                </c:pt>
                <c:pt idx="2744">
                  <c:v>251.16</c:v>
                </c:pt>
                <c:pt idx="2745">
                  <c:v>251.03</c:v>
                </c:pt>
                <c:pt idx="2746">
                  <c:v>250.91</c:v>
                </c:pt>
                <c:pt idx="2747">
                  <c:v>250.79</c:v>
                </c:pt>
                <c:pt idx="2748">
                  <c:v>250.66</c:v>
                </c:pt>
                <c:pt idx="2749">
                  <c:v>250.54</c:v>
                </c:pt>
                <c:pt idx="2750">
                  <c:v>250.42</c:v>
                </c:pt>
                <c:pt idx="2751">
                  <c:v>250.3</c:v>
                </c:pt>
                <c:pt idx="2752">
                  <c:v>250.18</c:v>
                </c:pt>
                <c:pt idx="2753">
                  <c:v>250.06</c:v>
                </c:pt>
                <c:pt idx="2754">
                  <c:v>249.94</c:v>
                </c:pt>
                <c:pt idx="2755">
                  <c:v>249.82</c:v>
                </c:pt>
                <c:pt idx="2756">
                  <c:v>249.71</c:v>
                </c:pt>
                <c:pt idx="2757">
                  <c:v>249.59</c:v>
                </c:pt>
                <c:pt idx="2758">
                  <c:v>249.47</c:v>
                </c:pt>
                <c:pt idx="2759">
                  <c:v>249.36</c:v>
                </c:pt>
                <c:pt idx="2760">
                  <c:v>249.24</c:v>
                </c:pt>
                <c:pt idx="2761">
                  <c:v>249.13</c:v>
                </c:pt>
                <c:pt idx="2762">
                  <c:v>249.02</c:v>
                </c:pt>
                <c:pt idx="2763">
                  <c:v>248.91</c:v>
                </c:pt>
                <c:pt idx="2764">
                  <c:v>248.79</c:v>
                </c:pt>
                <c:pt idx="2765">
                  <c:v>248.68</c:v>
                </c:pt>
                <c:pt idx="2766">
                  <c:v>248.57</c:v>
                </c:pt>
                <c:pt idx="2767">
                  <c:v>248.46</c:v>
                </c:pt>
                <c:pt idx="2768">
                  <c:v>248.35</c:v>
                </c:pt>
                <c:pt idx="2769">
                  <c:v>248.24</c:v>
                </c:pt>
                <c:pt idx="2770">
                  <c:v>248.14</c:v>
                </c:pt>
                <c:pt idx="2771">
                  <c:v>248.03</c:v>
                </c:pt>
                <c:pt idx="2772">
                  <c:v>247.92</c:v>
                </c:pt>
                <c:pt idx="2773">
                  <c:v>247.82</c:v>
                </c:pt>
                <c:pt idx="2774">
                  <c:v>247.71</c:v>
                </c:pt>
                <c:pt idx="2775">
                  <c:v>247.6</c:v>
                </c:pt>
                <c:pt idx="2776">
                  <c:v>247.5</c:v>
                </c:pt>
                <c:pt idx="2777">
                  <c:v>247.4</c:v>
                </c:pt>
                <c:pt idx="2778">
                  <c:v>247.29</c:v>
                </c:pt>
                <c:pt idx="2779">
                  <c:v>247.19</c:v>
                </c:pt>
                <c:pt idx="2780">
                  <c:v>247.09</c:v>
                </c:pt>
                <c:pt idx="2781">
                  <c:v>246.99</c:v>
                </c:pt>
                <c:pt idx="2782">
                  <c:v>246.89</c:v>
                </c:pt>
                <c:pt idx="2783">
                  <c:v>246.79</c:v>
                </c:pt>
                <c:pt idx="2784">
                  <c:v>246.69</c:v>
                </c:pt>
                <c:pt idx="2785">
                  <c:v>246.59</c:v>
                </c:pt>
                <c:pt idx="2786">
                  <c:v>246.49</c:v>
                </c:pt>
                <c:pt idx="2787">
                  <c:v>246.39</c:v>
                </c:pt>
                <c:pt idx="2788">
                  <c:v>246.29</c:v>
                </c:pt>
                <c:pt idx="2789">
                  <c:v>246.19</c:v>
                </c:pt>
                <c:pt idx="2790">
                  <c:v>246.1</c:v>
                </c:pt>
                <c:pt idx="2791">
                  <c:v>246</c:v>
                </c:pt>
                <c:pt idx="2792">
                  <c:v>245.91</c:v>
                </c:pt>
                <c:pt idx="2793">
                  <c:v>245.81</c:v>
                </c:pt>
                <c:pt idx="2794">
                  <c:v>245.72</c:v>
                </c:pt>
                <c:pt idx="2795">
                  <c:v>245.62</c:v>
                </c:pt>
                <c:pt idx="2796">
                  <c:v>245.53</c:v>
                </c:pt>
                <c:pt idx="2797">
                  <c:v>245.44</c:v>
                </c:pt>
                <c:pt idx="2798">
                  <c:v>245.34</c:v>
                </c:pt>
                <c:pt idx="2799">
                  <c:v>245.25</c:v>
                </c:pt>
                <c:pt idx="2800">
                  <c:v>245.16</c:v>
                </c:pt>
                <c:pt idx="2801">
                  <c:v>245.07</c:v>
                </c:pt>
                <c:pt idx="2802">
                  <c:v>244.98</c:v>
                </c:pt>
                <c:pt idx="2803">
                  <c:v>244.89</c:v>
                </c:pt>
                <c:pt idx="2804">
                  <c:v>244.8</c:v>
                </c:pt>
                <c:pt idx="2805">
                  <c:v>244.71</c:v>
                </c:pt>
                <c:pt idx="2806">
                  <c:v>244.62</c:v>
                </c:pt>
                <c:pt idx="2807">
                  <c:v>244.53</c:v>
                </c:pt>
                <c:pt idx="2808">
                  <c:v>244.44</c:v>
                </c:pt>
                <c:pt idx="2809">
                  <c:v>244.36</c:v>
                </c:pt>
                <c:pt idx="2810">
                  <c:v>244.27</c:v>
                </c:pt>
                <c:pt idx="2811">
                  <c:v>244.18</c:v>
                </c:pt>
                <c:pt idx="2812">
                  <c:v>244.1</c:v>
                </c:pt>
                <c:pt idx="2813">
                  <c:v>244.01</c:v>
                </c:pt>
                <c:pt idx="2814">
                  <c:v>243.93</c:v>
                </c:pt>
                <c:pt idx="2815">
                  <c:v>243.84</c:v>
                </c:pt>
                <c:pt idx="2816">
                  <c:v>243.76</c:v>
                </c:pt>
                <c:pt idx="2817">
                  <c:v>243.67</c:v>
                </c:pt>
                <c:pt idx="2818">
                  <c:v>243.59</c:v>
                </c:pt>
                <c:pt idx="2819">
                  <c:v>243.51</c:v>
                </c:pt>
                <c:pt idx="2820">
                  <c:v>243.43</c:v>
                </c:pt>
                <c:pt idx="2821">
                  <c:v>243.34</c:v>
                </c:pt>
                <c:pt idx="2822">
                  <c:v>243.26</c:v>
                </c:pt>
                <c:pt idx="2823">
                  <c:v>243.18</c:v>
                </c:pt>
                <c:pt idx="2824">
                  <c:v>243.1</c:v>
                </c:pt>
                <c:pt idx="2825">
                  <c:v>243.02</c:v>
                </c:pt>
                <c:pt idx="2826">
                  <c:v>242.94</c:v>
                </c:pt>
                <c:pt idx="2827">
                  <c:v>242.86</c:v>
                </c:pt>
                <c:pt idx="2828">
                  <c:v>242.78</c:v>
                </c:pt>
                <c:pt idx="2829">
                  <c:v>242.78</c:v>
                </c:pt>
                <c:pt idx="2830">
                  <c:v>242.77</c:v>
                </c:pt>
                <c:pt idx="2831">
                  <c:v>242.81</c:v>
                </c:pt>
                <c:pt idx="2832">
                  <c:v>242.9</c:v>
                </c:pt>
                <c:pt idx="2833">
                  <c:v>243.03</c:v>
                </c:pt>
                <c:pt idx="2834">
                  <c:v>243.17</c:v>
                </c:pt>
                <c:pt idx="2835">
                  <c:v>243.33</c:v>
                </c:pt>
                <c:pt idx="2836">
                  <c:v>243.51</c:v>
                </c:pt>
                <c:pt idx="2837">
                  <c:v>243.69</c:v>
                </c:pt>
                <c:pt idx="2838">
                  <c:v>243.88</c:v>
                </c:pt>
                <c:pt idx="2839">
                  <c:v>244.08</c:v>
                </c:pt>
                <c:pt idx="2840">
                  <c:v>244.28</c:v>
                </c:pt>
                <c:pt idx="2841">
                  <c:v>244.48</c:v>
                </c:pt>
                <c:pt idx="2842">
                  <c:v>244.69</c:v>
                </c:pt>
                <c:pt idx="2843">
                  <c:v>244.9</c:v>
                </c:pt>
                <c:pt idx="2844">
                  <c:v>245.12</c:v>
                </c:pt>
                <c:pt idx="2845">
                  <c:v>245.33</c:v>
                </c:pt>
                <c:pt idx="2846">
                  <c:v>245.55</c:v>
                </c:pt>
                <c:pt idx="2847">
                  <c:v>245.77</c:v>
                </c:pt>
                <c:pt idx="2848">
                  <c:v>245.99</c:v>
                </c:pt>
                <c:pt idx="2849">
                  <c:v>246.21</c:v>
                </c:pt>
                <c:pt idx="2850">
                  <c:v>246.43</c:v>
                </c:pt>
                <c:pt idx="2851">
                  <c:v>246.65</c:v>
                </c:pt>
                <c:pt idx="2852">
                  <c:v>246.87</c:v>
                </c:pt>
                <c:pt idx="2853">
                  <c:v>247.09</c:v>
                </c:pt>
                <c:pt idx="2854">
                  <c:v>247.31</c:v>
                </c:pt>
                <c:pt idx="2855">
                  <c:v>247.53</c:v>
                </c:pt>
                <c:pt idx="2856">
                  <c:v>247.75</c:v>
                </c:pt>
                <c:pt idx="2857">
                  <c:v>247.96</c:v>
                </c:pt>
                <c:pt idx="2858">
                  <c:v>248.18</c:v>
                </c:pt>
                <c:pt idx="2859">
                  <c:v>248.4</c:v>
                </c:pt>
                <c:pt idx="2860">
                  <c:v>248.61</c:v>
                </c:pt>
                <c:pt idx="2861">
                  <c:v>248.83</c:v>
                </c:pt>
                <c:pt idx="2862">
                  <c:v>249.04</c:v>
                </c:pt>
                <c:pt idx="2863">
                  <c:v>249.26</c:v>
                </c:pt>
                <c:pt idx="2864">
                  <c:v>249.47</c:v>
                </c:pt>
                <c:pt idx="2865">
                  <c:v>249.68</c:v>
                </c:pt>
                <c:pt idx="2866">
                  <c:v>249.89</c:v>
                </c:pt>
                <c:pt idx="2867">
                  <c:v>250.1</c:v>
                </c:pt>
                <c:pt idx="2868">
                  <c:v>250.31</c:v>
                </c:pt>
                <c:pt idx="2869">
                  <c:v>250.51</c:v>
                </c:pt>
                <c:pt idx="2870">
                  <c:v>250.72</c:v>
                </c:pt>
                <c:pt idx="2871">
                  <c:v>250.92</c:v>
                </c:pt>
                <c:pt idx="2872">
                  <c:v>251.13</c:v>
                </c:pt>
                <c:pt idx="2873">
                  <c:v>251.33</c:v>
                </c:pt>
                <c:pt idx="2874">
                  <c:v>251.53</c:v>
                </c:pt>
                <c:pt idx="2875">
                  <c:v>251.73</c:v>
                </c:pt>
                <c:pt idx="2876">
                  <c:v>251.93</c:v>
                </c:pt>
                <c:pt idx="2877">
                  <c:v>252.12</c:v>
                </c:pt>
                <c:pt idx="2878">
                  <c:v>252.32</c:v>
                </c:pt>
                <c:pt idx="2879">
                  <c:v>252.51</c:v>
                </c:pt>
                <c:pt idx="2880">
                  <c:v>252.71</c:v>
                </c:pt>
                <c:pt idx="2881">
                  <c:v>252.9</c:v>
                </c:pt>
                <c:pt idx="2882">
                  <c:v>253.09</c:v>
                </c:pt>
                <c:pt idx="2883">
                  <c:v>253.28</c:v>
                </c:pt>
                <c:pt idx="2884">
                  <c:v>253.47</c:v>
                </c:pt>
                <c:pt idx="2885">
                  <c:v>253.66</c:v>
                </c:pt>
                <c:pt idx="2886">
                  <c:v>253.85</c:v>
                </c:pt>
                <c:pt idx="2887">
                  <c:v>254.03</c:v>
                </c:pt>
                <c:pt idx="2888">
                  <c:v>254.21</c:v>
                </c:pt>
                <c:pt idx="2889">
                  <c:v>254.4</c:v>
                </c:pt>
                <c:pt idx="2890">
                  <c:v>254.58</c:v>
                </c:pt>
                <c:pt idx="2891">
                  <c:v>254.76</c:v>
                </c:pt>
                <c:pt idx="2892">
                  <c:v>254.94</c:v>
                </c:pt>
                <c:pt idx="2893">
                  <c:v>255.12</c:v>
                </c:pt>
                <c:pt idx="2894">
                  <c:v>255.29</c:v>
                </c:pt>
                <c:pt idx="2895">
                  <c:v>255.47</c:v>
                </c:pt>
                <c:pt idx="2896">
                  <c:v>255.64</c:v>
                </c:pt>
                <c:pt idx="2897">
                  <c:v>255.82</c:v>
                </c:pt>
                <c:pt idx="2898">
                  <c:v>255.99</c:v>
                </c:pt>
                <c:pt idx="2899">
                  <c:v>256.16000000000003</c:v>
                </c:pt>
                <c:pt idx="2900">
                  <c:v>256.33</c:v>
                </c:pt>
                <c:pt idx="2901">
                  <c:v>256.5</c:v>
                </c:pt>
                <c:pt idx="2902">
                  <c:v>256.67</c:v>
                </c:pt>
                <c:pt idx="2903">
                  <c:v>256.83</c:v>
                </c:pt>
                <c:pt idx="2904">
                  <c:v>257</c:v>
                </c:pt>
                <c:pt idx="2905">
                  <c:v>257.16000000000003</c:v>
                </c:pt>
                <c:pt idx="2906">
                  <c:v>257.33</c:v>
                </c:pt>
                <c:pt idx="2907">
                  <c:v>257.49</c:v>
                </c:pt>
                <c:pt idx="2908">
                  <c:v>257.64999999999998</c:v>
                </c:pt>
                <c:pt idx="2909">
                  <c:v>257.81</c:v>
                </c:pt>
                <c:pt idx="2910">
                  <c:v>257.97000000000003</c:v>
                </c:pt>
                <c:pt idx="2911">
                  <c:v>258.13</c:v>
                </c:pt>
                <c:pt idx="2912">
                  <c:v>258.27999999999997</c:v>
                </c:pt>
                <c:pt idx="2913">
                  <c:v>258.44</c:v>
                </c:pt>
                <c:pt idx="2914">
                  <c:v>258.58999999999997</c:v>
                </c:pt>
                <c:pt idx="2915">
                  <c:v>258.74</c:v>
                </c:pt>
                <c:pt idx="2916">
                  <c:v>258.89999999999998</c:v>
                </c:pt>
                <c:pt idx="2917">
                  <c:v>259.05</c:v>
                </c:pt>
                <c:pt idx="2918">
                  <c:v>259.2</c:v>
                </c:pt>
                <c:pt idx="2919">
                  <c:v>259.35000000000002</c:v>
                </c:pt>
                <c:pt idx="2920">
                  <c:v>259.49</c:v>
                </c:pt>
                <c:pt idx="2921">
                  <c:v>259.64</c:v>
                </c:pt>
                <c:pt idx="2922">
                  <c:v>259.79000000000002</c:v>
                </c:pt>
                <c:pt idx="2923">
                  <c:v>259.93</c:v>
                </c:pt>
                <c:pt idx="2924">
                  <c:v>260.08</c:v>
                </c:pt>
                <c:pt idx="2925">
                  <c:v>260.22000000000003</c:v>
                </c:pt>
                <c:pt idx="2926">
                  <c:v>260.36</c:v>
                </c:pt>
                <c:pt idx="2927">
                  <c:v>260.5</c:v>
                </c:pt>
                <c:pt idx="2928">
                  <c:v>260.64</c:v>
                </c:pt>
                <c:pt idx="2929">
                  <c:v>260.77999999999997</c:v>
                </c:pt>
                <c:pt idx="2930">
                  <c:v>260.92</c:v>
                </c:pt>
                <c:pt idx="2931">
                  <c:v>261.05</c:v>
                </c:pt>
                <c:pt idx="2932">
                  <c:v>261.19</c:v>
                </c:pt>
                <c:pt idx="2933">
                  <c:v>261.33</c:v>
                </c:pt>
                <c:pt idx="2934">
                  <c:v>261.45999999999998</c:v>
                </c:pt>
                <c:pt idx="2935">
                  <c:v>261.58999999999997</c:v>
                </c:pt>
                <c:pt idx="2936">
                  <c:v>261.72000000000003</c:v>
                </c:pt>
                <c:pt idx="2937">
                  <c:v>261.86</c:v>
                </c:pt>
                <c:pt idx="2938">
                  <c:v>261.99</c:v>
                </c:pt>
                <c:pt idx="2939">
                  <c:v>262.11</c:v>
                </c:pt>
                <c:pt idx="2940">
                  <c:v>262.24</c:v>
                </c:pt>
                <c:pt idx="2941">
                  <c:v>262.37</c:v>
                </c:pt>
                <c:pt idx="2942">
                  <c:v>262.5</c:v>
                </c:pt>
                <c:pt idx="2943">
                  <c:v>262.62</c:v>
                </c:pt>
                <c:pt idx="2944">
                  <c:v>262.75</c:v>
                </c:pt>
                <c:pt idx="2945">
                  <c:v>262.87</c:v>
                </c:pt>
                <c:pt idx="2946">
                  <c:v>262.99</c:v>
                </c:pt>
                <c:pt idx="2947">
                  <c:v>263.11</c:v>
                </c:pt>
                <c:pt idx="2948">
                  <c:v>263.24</c:v>
                </c:pt>
                <c:pt idx="2949">
                  <c:v>263.36</c:v>
                </c:pt>
                <c:pt idx="2950">
                  <c:v>263.47000000000003</c:v>
                </c:pt>
                <c:pt idx="2951">
                  <c:v>263.58999999999997</c:v>
                </c:pt>
                <c:pt idx="2952">
                  <c:v>263.70999999999998</c:v>
                </c:pt>
                <c:pt idx="2953">
                  <c:v>263.83</c:v>
                </c:pt>
                <c:pt idx="2954">
                  <c:v>263.94</c:v>
                </c:pt>
                <c:pt idx="2955">
                  <c:v>264.06</c:v>
                </c:pt>
                <c:pt idx="2956">
                  <c:v>264.17</c:v>
                </c:pt>
                <c:pt idx="2957">
                  <c:v>264.29000000000002</c:v>
                </c:pt>
                <c:pt idx="2958">
                  <c:v>264.39999999999998</c:v>
                </c:pt>
                <c:pt idx="2959">
                  <c:v>264.51</c:v>
                </c:pt>
                <c:pt idx="2960">
                  <c:v>264.62</c:v>
                </c:pt>
                <c:pt idx="2961">
                  <c:v>264.73</c:v>
                </c:pt>
                <c:pt idx="2962">
                  <c:v>264.83999999999997</c:v>
                </c:pt>
                <c:pt idx="2963">
                  <c:v>264.95</c:v>
                </c:pt>
                <c:pt idx="2964">
                  <c:v>265.05</c:v>
                </c:pt>
                <c:pt idx="2965">
                  <c:v>265.16000000000003</c:v>
                </c:pt>
                <c:pt idx="2966">
                  <c:v>265.27</c:v>
                </c:pt>
                <c:pt idx="2967">
                  <c:v>265.37</c:v>
                </c:pt>
                <c:pt idx="2968">
                  <c:v>265.48</c:v>
                </c:pt>
                <c:pt idx="2969">
                  <c:v>265.58</c:v>
                </c:pt>
                <c:pt idx="2970">
                  <c:v>265.68</c:v>
                </c:pt>
                <c:pt idx="2971">
                  <c:v>265.79000000000002</c:v>
                </c:pt>
                <c:pt idx="2972">
                  <c:v>265.89</c:v>
                </c:pt>
                <c:pt idx="2973">
                  <c:v>265.99</c:v>
                </c:pt>
                <c:pt idx="2974">
                  <c:v>266.08999999999997</c:v>
                </c:pt>
                <c:pt idx="2975">
                  <c:v>266.19</c:v>
                </c:pt>
                <c:pt idx="2976">
                  <c:v>266.29000000000002</c:v>
                </c:pt>
                <c:pt idx="2977">
                  <c:v>266.38</c:v>
                </c:pt>
                <c:pt idx="2978">
                  <c:v>266.48</c:v>
                </c:pt>
                <c:pt idx="2979">
                  <c:v>266.58</c:v>
                </c:pt>
                <c:pt idx="2980">
                  <c:v>266.67</c:v>
                </c:pt>
                <c:pt idx="2981">
                  <c:v>266.77</c:v>
                </c:pt>
                <c:pt idx="2982">
                  <c:v>266.86</c:v>
                </c:pt>
                <c:pt idx="2983">
                  <c:v>266.95</c:v>
                </c:pt>
                <c:pt idx="2984">
                  <c:v>267.05</c:v>
                </c:pt>
                <c:pt idx="2985">
                  <c:v>267.14</c:v>
                </c:pt>
                <c:pt idx="2986">
                  <c:v>267.23</c:v>
                </c:pt>
                <c:pt idx="2987">
                  <c:v>267.32</c:v>
                </c:pt>
                <c:pt idx="2988">
                  <c:v>267.41000000000003</c:v>
                </c:pt>
                <c:pt idx="2989">
                  <c:v>267.5</c:v>
                </c:pt>
                <c:pt idx="2990">
                  <c:v>267.58999999999997</c:v>
                </c:pt>
                <c:pt idx="2991">
                  <c:v>267.68</c:v>
                </c:pt>
                <c:pt idx="2992">
                  <c:v>267.76</c:v>
                </c:pt>
                <c:pt idx="2993">
                  <c:v>267.85000000000002</c:v>
                </c:pt>
                <c:pt idx="2994">
                  <c:v>267.94</c:v>
                </c:pt>
                <c:pt idx="2995">
                  <c:v>268.02</c:v>
                </c:pt>
                <c:pt idx="2996">
                  <c:v>268.11</c:v>
                </c:pt>
                <c:pt idx="2997">
                  <c:v>268.19</c:v>
                </c:pt>
                <c:pt idx="2998">
                  <c:v>268.27</c:v>
                </c:pt>
                <c:pt idx="2999">
                  <c:v>268.36</c:v>
                </c:pt>
                <c:pt idx="3000">
                  <c:v>268.44</c:v>
                </c:pt>
                <c:pt idx="3001">
                  <c:v>268.52</c:v>
                </c:pt>
                <c:pt idx="3002">
                  <c:v>268.60000000000002</c:v>
                </c:pt>
                <c:pt idx="3003">
                  <c:v>268.68</c:v>
                </c:pt>
                <c:pt idx="3004">
                  <c:v>268.76</c:v>
                </c:pt>
                <c:pt idx="3005">
                  <c:v>268.83999999999997</c:v>
                </c:pt>
                <c:pt idx="3006">
                  <c:v>268.92</c:v>
                </c:pt>
                <c:pt idx="3007">
                  <c:v>269</c:v>
                </c:pt>
                <c:pt idx="3008">
                  <c:v>269.07</c:v>
                </c:pt>
                <c:pt idx="3009">
                  <c:v>269.14999999999998</c:v>
                </c:pt>
                <c:pt idx="3010">
                  <c:v>269.23</c:v>
                </c:pt>
                <c:pt idx="3011">
                  <c:v>269.3</c:v>
                </c:pt>
                <c:pt idx="3012">
                  <c:v>269.38</c:v>
                </c:pt>
                <c:pt idx="3013">
                  <c:v>269.45</c:v>
                </c:pt>
                <c:pt idx="3014">
                  <c:v>269.52999999999997</c:v>
                </c:pt>
                <c:pt idx="3015">
                  <c:v>269.60000000000002</c:v>
                </c:pt>
                <c:pt idx="3016">
                  <c:v>269.67</c:v>
                </c:pt>
                <c:pt idx="3017">
                  <c:v>269.74</c:v>
                </c:pt>
                <c:pt idx="3018">
                  <c:v>269.82</c:v>
                </c:pt>
                <c:pt idx="3019">
                  <c:v>269.89</c:v>
                </c:pt>
                <c:pt idx="3020">
                  <c:v>269.95999999999998</c:v>
                </c:pt>
                <c:pt idx="3021">
                  <c:v>270.02999999999997</c:v>
                </c:pt>
                <c:pt idx="3022">
                  <c:v>270.10000000000002</c:v>
                </c:pt>
                <c:pt idx="3023">
                  <c:v>270.17</c:v>
                </c:pt>
                <c:pt idx="3024">
                  <c:v>270.23</c:v>
                </c:pt>
                <c:pt idx="3025">
                  <c:v>270.3</c:v>
                </c:pt>
                <c:pt idx="3026">
                  <c:v>270.37</c:v>
                </c:pt>
                <c:pt idx="3027">
                  <c:v>270.44</c:v>
                </c:pt>
                <c:pt idx="3028">
                  <c:v>270.5</c:v>
                </c:pt>
                <c:pt idx="3029">
                  <c:v>270.57</c:v>
                </c:pt>
                <c:pt idx="3030">
                  <c:v>270.63</c:v>
                </c:pt>
                <c:pt idx="3031">
                  <c:v>270.7</c:v>
                </c:pt>
                <c:pt idx="3032">
                  <c:v>270.76</c:v>
                </c:pt>
                <c:pt idx="3033">
                  <c:v>270.83</c:v>
                </c:pt>
                <c:pt idx="3034">
                  <c:v>270.89</c:v>
                </c:pt>
                <c:pt idx="3035">
                  <c:v>270.95</c:v>
                </c:pt>
                <c:pt idx="3036">
                  <c:v>271.02</c:v>
                </c:pt>
                <c:pt idx="3037">
                  <c:v>271.08</c:v>
                </c:pt>
                <c:pt idx="3038">
                  <c:v>271.14</c:v>
                </c:pt>
                <c:pt idx="3039">
                  <c:v>271.2</c:v>
                </c:pt>
                <c:pt idx="3040">
                  <c:v>271.26</c:v>
                </c:pt>
                <c:pt idx="3041">
                  <c:v>271.32</c:v>
                </c:pt>
                <c:pt idx="3042">
                  <c:v>271.38</c:v>
                </c:pt>
                <c:pt idx="3043">
                  <c:v>271.44</c:v>
                </c:pt>
                <c:pt idx="3044">
                  <c:v>271.5</c:v>
                </c:pt>
                <c:pt idx="3045">
                  <c:v>271.56</c:v>
                </c:pt>
                <c:pt idx="3046">
                  <c:v>271.62</c:v>
                </c:pt>
                <c:pt idx="3047">
                  <c:v>271.67</c:v>
                </c:pt>
                <c:pt idx="3048">
                  <c:v>271.73</c:v>
                </c:pt>
                <c:pt idx="3049">
                  <c:v>271.79000000000002</c:v>
                </c:pt>
                <c:pt idx="3050">
                  <c:v>271.83999999999997</c:v>
                </c:pt>
                <c:pt idx="3051">
                  <c:v>271.89999999999998</c:v>
                </c:pt>
                <c:pt idx="3052">
                  <c:v>271.95</c:v>
                </c:pt>
                <c:pt idx="3053">
                  <c:v>272.01</c:v>
                </c:pt>
                <c:pt idx="3054">
                  <c:v>272.06</c:v>
                </c:pt>
                <c:pt idx="3055">
                  <c:v>272.12</c:v>
                </c:pt>
                <c:pt idx="3056">
                  <c:v>272.17</c:v>
                </c:pt>
                <c:pt idx="3057">
                  <c:v>272.22000000000003</c:v>
                </c:pt>
                <c:pt idx="3058">
                  <c:v>272.27999999999997</c:v>
                </c:pt>
                <c:pt idx="3059">
                  <c:v>272.33</c:v>
                </c:pt>
                <c:pt idx="3060">
                  <c:v>272.38</c:v>
                </c:pt>
                <c:pt idx="3061">
                  <c:v>272.43</c:v>
                </c:pt>
                <c:pt idx="3062">
                  <c:v>272.48</c:v>
                </c:pt>
                <c:pt idx="3063">
                  <c:v>272.54000000000002</c:v>
                </c:pt>
                <c:pt idx="3064">
                  <c:v>272.58999999999997</c:v>
                </c:pt>
                <c:pt idx="3065">
                  <c:v>272.64</c:v>
                </c:pt>
                <c:pt idx="3066">
                  <c:v>272.69</c:v>
                </c:pt>
                <c:pt idx="3067">
                  <c:v>272.74</c:v>
                </c:pt>
                <c:pt idx="3068">
                  <c:v>272.77999999999997</c:v>
                </c:pt>
                <c:pt idx="3069">
                  <c:v>272.83</c:v>
                </c:pt>
                <c:pt idx="3070">
                  <c:v>272.88</c:v>
                </c:pt>
                <c:pt idx="3071">
                  <c:v>272.93</c:v>
                </c:pt>
                <c:pt idx="3072">
                  <c:v>272.98</c:v>
                </c:pt>
                <c:pt idx="3073">
                  <c:v>273.02</c:v>
                </c:pt>
                <c:pt idx="3074">
                  <c:v>273.07</c:v>
                </c:pt>
                <c:pt idx="3075">
                  <c:v>273.12</c:v>
                </c:pt>
                <c:pt idx="3076">
                  <c:v>273.16000000000003</c:v>
                </c:pt>
                <c:pt idx="3077">
                  <c:v>273.20999999999998</c:v>
                </c:pt>
                <c:pt idx="3078">
                  <c:v>273.25</c:v>
                </c:pt>
                <c:pt idx="3079">
                  <c:v>273.3</c:v>
                </c:pt>
                <c:pt idx="3080">
                  <c:v>273.33999999999997</c:v>
                </c:pt>
                <c:pt idx="3081">
                  <c:v>273.39</c:v>
                </c:pt>
                <c:pt idx="3082">
                  <c:v>273.43</c:v>
                </c:pt>
                <c:pt idx="3083">
                  <c:v>273.48</c:v>
                </c:pt>
                <c:pt idx="3084">
                  <c:v>273.52</c:v>
                </c:pt>
                <c:pt idx="3085">
                  <c:v>273.56</c:v>
                </c:pt>
                <c:pt idx="3086">
                  <c:v>273.60000000000002</c:v>
                </c:pt>
                <c:pt idx="3087">
                  <c:v>273.64999999999998</c:v>
                </c:pt>
                <c:pt idx="3088">
                  <c:v>273.69</c:v>
                </c:pt>
                <c:pt idx="3089">
                  <c:v>273.73</c:v>
                </c:pt>
                <c:pt idx="3090">
                  <c:v>273.77</c:v>
                </c:pt>
                <c:pt idx="3091">
                  <c:v>273.81</c:v>
                </c:pt>
                <c:pt idx="3092">
                  <c:v>273.85000000000002</c:v>
                </c:pt>
                <c:pt idx="3093">
                  <c:v>273.89</c:v>
                </c:pt>
                <c:pt idx="3094">
                  <c:v>273.93</c:v>
                </c:pt>
                <c:pt idx="3095">
                  <c:v>273.97000000000003</c:v>
                </c:pt>
                <c:pt idx="3096">
                  <c:v>274.01</c:v>
                </c:pt>
                <c:pt idx="3097">
                  <c:v>274.05</c:v>
                </c:pt>
                <c:pt idx="3098">
                  <c:v>274.08999999999997</c:v>
                </c:pt>
                <c:pt idx="3099">
                  <c:v>274.13</c:v>
                </c:pt>
                <c:pt idx="3100">
                  <c:v>274.17</c:v>
                </c:pt>
                <c:pt idx="3101">
                  <c:v>274.20999999999998</c:v>
                </c:pt>
                <c:pt idx="3102">
                  <c:v>274.24</c:v>
                </c:pt>
                <c:pt idx="3103">
                  <c:v>274.27999999999997</c:v>
                </c:pt>
                <c:pt idx="3104">
                  <c:v>274.32</c:v>
                </c:pt>
                <c:pt idx="3105">
                  <c:v>274.36</c:v>
                </c:pt>
                <c:pt idx="3106">
                  <c:v>274.39</c:v>
                </c:pt>
                <c:pt idx="3107">
                  <c:v>274.43</c:v>
                </c:pt>
                <c:pt idx="3108">
                  <c:v>274.47000000000003</c:v>
                </c:pt>
                <c:pt idx="3109">
                  <c:v>274.5</c:v>
                </c:pt>
                <c:pt idx="3110">
                  <c:v>274.54000000000002</c:v>
                </c:pt>
                <c:pt idx="3111">
                  <c:v>274.57</c:v>
                </c:pt>
                <c:pt idx="3112">
                  <c:v>274.61</c:v>
                </c:pt>
                <c:pt idx="3113">
                  <c:v>274.64</c:v>
                </c:pt>
                <c:pt idx="3114">
                  <c:v>274.68</c:v>
                </c:pt>
                <c:pt idx="3115">
                  <c:v>274.70999999999998</c:v>
                </c:pt>
                <c:pt idx="3116">
                  <c:v>274.74</c:v>
                </c:pt>
                <c:pt idx="3117">
                  <c:v>274.77999999999997</c:v>
                </c:pt>
                <c:pt idx="3118">
                  <c:v>274.81</c:v>
                </c:pt>
                <c:pt idx="3119">
                  <c:v>274.85000000000002</c:v>
                </c:pt>
                <c:pt idx="3120">
                  <c:v>274.88</c:v>
                </c:pt>
                <c:pt idx="3121">
                  <c:v>274.91000000000003</c:v>
                </c:pt>
                <c:pt idx="3122">
                  <c:v>274.94</c:v>
                </c:pt>
                <c:pt idx="3123">
                  <c:v>274.98</c:v>
                </c:pt>
                <c:pt idx="3124">
                  <c:v>275.01</c:v>
                </c:pt>
                <c:pt idx="3125">
                  <c:v>275.04000000000002</c:v>
                </c:pt>
                <c:pt idx="3126">
                  <c:v>275.07</c:v>
                </c:pt>
                <c:pt idx="3127">
                  <c:v>275.10000000000002</c:v>
                </c:pt>
                <c:pt idx="3128">
                  <c:v>275.13</c:v>
                </c:pt>
                <c:pt idx="3129">
                  <c:v>275.16000000000003</c:v>
                </c:pt>
                <c:pt idx="3130">
                  <c:v>275.19</c:v>
                </c:pt>
                <c:pt idx="3131">
                  <c:v>275.23</c:v>
                </c:pt>
                <c:pt idx="3132">
                  <c:v>275.26</c:v>
                </c:pt>
                <c:pt idx="3133">
                  <c:v>275.29000000000002</c:v>
                </c:pt>
                <c:pt idx="3134">
                  <c:v>275.32</c:v>
                </c:pt>
                <c:pt idx="3135">
                  <c:v>275.33999999999997</c:v>
                </c:pt>
                <c:pt idx="3136">
                  <c:v>275.37</c:v>
                </c:pt>
                <c:pt idx="3137">
                  <c:v>275.39999999999998</c:v>
                </c:pt>
                <c:pt idx="3138">
                  <c:v>275.43</c:v>
                </c:pt>
                <c:pt idx="3139">
                  <c:v>275.45999999999998</c:v>
                </c:pt>
                <c:pt idx="3140">
                  <c:v>275.49</c:v>
                </c:pt>
                <c:pt idx="3141">
                  <c:v>275.52</c:v>
                </c:pt>
                <c:pt idx="3142">
                  <c:v>275.55</c:v>
                </c:pt>
                <c:pt idx="3143">
                  <c:v>275.57</c:v>
                </c:pt>
                <c:pt idx="3144">
                  <c:v>275.60000000000002</c:v>
                </c:pt>
                <c:pt idx="3145">
                  <c:v>275.63</c:v>
                </c:pt>
                <c:pt idx="3146">
                  <c:v>275.64999999999998</c:v>
                </c:pt>
                <c:pt idx="3147">
                  <c:v>275.68</c:v>
                </c:pt>
                <c:pt idx="3148">
                  <c:v>275.70999999999998</c:v>
                </c:pt>
                <c:pt idx="3149">
                  <c:v>275.74</c:v>
                </c:pt>
                <c:pt idx="3150">
                  <c:v>275.76</c:v>
                </c:pt>
                <c:pt idx="3151">
                  <c:v>275.79000000000002</c:v>
                </c:pt>
                <c:pt idx="3152">
                  <c:v>275.81</c:v>
                </c:pt>
                <c:pt idx="3153">
                  <c:v>275.83999999999997</c:v>
                </c:pt>
                <c:pt idx="3154">
                  <c:v>275.87</c:v>
                </c:pt>
                <c:pt idx="3155">
                  <c:v>275.89</c:v>
                </c:pt>
                <c:pt idx="3156">
                  <c:v>275.92</c:v>
                </c:pt>
                <c:pt idx="3157">
                  <c:v>275.94</c:v>
                </c:pt>
                <c:pt idx="3158">
                  <c:v>275.97000000000003</c:v>
                </c:pt>
                <c:pt idx="3159">
                  <c:v>275.99</c:v>
                </c:pt>
                <c:pt idx="3160">
                  <c:v>276.02</c:v>
                </c:pt>
                <c:pt idx="3161">
                  <c:v>276.04000000000002</c:v>
                </c:pt>
                <c:pt idx="3162">
                  <c:v>276.06</c:v>
                </c:pt>
                <c:pt idx="3163">
                  <c:v>276.08999999999997</c:v>
                </c:pt>
                <c:pt idx="3164">
                  <c:v>276.11</c:v>
                </c:pt>
                <c:pt idx="3165">
                  <c:v>276.13</c:v>
                </c:pt>
                <c:pt idx="3166">
                  <c:v>276.16000000000003</c:v>
                </c:pt>
                <c:pt idx="3167">
                  <c:v>276.18</c:v>
                </c:pt>
                <c:pt idx="3168">
                  <c:v>276.18</c:v>
                </c:pt>
                <c:pt idx="3169">
                  <c:v>276.14</c:v>
                </c:pt>
                <c:pt idx="3170">
                  <c:v>276.04000000000002</c:v>
                </c:pt>
                <c:pt idx="3171">
                  <c:v>275.89999999999998</c:v>
                </c:pt>
                <c:pt idx="3172">
                  <c:v>275.72000000000003</c:v>
                </c:pt>
                <c:pt idx="3173">
                  <c:v>275.52</c:v>
                </c:pt>
                <c:pt idx="3174">
                  <c:v>275.31</c:v>
                </c:pt>
                <c:pt idx="3175">
                  <c:v>275.08999999999997</c:v>
                </c:pt>
                <c:pt idx="3176">
                  <c:v>274.86</c:v>
                </c:pt>
                <c:pt idx="3177">
                  <c:v>274.62</c:v>
                </c:pt>
                <c:pt idx="3178">
                  <c:v>274.38</c:v>
                </c:pt>
                <c:pt idx="3179">
                  <c:v>274.13</c:v>
                </c:pt>
                <c:pt idx="3180">
                  <c:v>273.88</c:v>
                </c:pt>
                <c:pt idx="3181">
                  <c:v>273.63</c:v>
                </c:pt>
                <c:pt idx="3182">
                  <c:v>273.38</c:v>
                </c:pt>
                <c:pt idx="3183">
                  <c:v>273.12</c:v>
                </c:pt>
                <c:pt idx="3184">
                  <c:v>272.87</c:v>
                </c:pt>
                <c:pt idx="3185">
                  <c:v>272.61</c:v>
                </c:pt>
                <c:pt idx="3186">
                  <c:v>272.35000000000002</c:v>
                </c:pt>
                <c:pt idx="3187">
                  <c:v>272.10000000000002</c:v>
                </c:pt>
                <c:pt idx="3188">
                  <c:v>271.83999999999997</c:v>
                </c:pt>
                <c:pt idx="3189">
                  <c:v>271.58</c:v>
                </c:pt>
                <c:pt idx="3190">
                  <c:v>271.33</c:v>
                </c:pt>
                <c:pt idx="3191">
                  <c:v>271.07</c:v>
                </c:pt>
                <c:pt idx="3192">
                  <c:v>270.82</c:v>
                </c:pt>
                <c:pt idx="3193">
                  <c:v>270.56</c:v>
                </c:pt>
                <c:pt idx="3194">
                  <c:v>270.31</c:v>
                </c:pt>
                <c:pt idx="3195">
                  <c:v>270.06</c:v>
                </c:pt>
                <c:pt idx="3196">
                  <c:v>269.81</c:v>
                </c:pt>
                <c:pt idx="3197">
                  <c:v>269.56</c:v>
                </c:pt>
                <c:pt idx="3198">
                  <c:v>269.31</c:v>
                </c:pt>
                <c:pt idx="3199">
                  <c:v>269.07</c:v>
                </c:pt>
                <c:pt idx="3200">
                  <c:v>268.82</c:v>
                </c:pt>
                <c:pt idx="3201">
                  <c:v>268.58</c:v>
                </c:pt>
                <c:pt idx="3202">
                  <c:v>268.33999999999997</c:v>
                </c:pt>
                <c:pt idx="3203">
                  <c:v>268.10000000000002</c:v>
                </c:pt>
                <c:pt idx="3204">
                  <c:v>267.86</c:v>
                </c:pt>
                <c:pt idx="3205">
                  <c:v>267.62</c:v>
                </c:pt>
                <c:pt idx="3206">
                  <c:v>267.39</c:v>
                </c:pt>
                <c:pt idx="3207">
                  <c:v>267.16000000000003</c:v>
                </c:pt>
                <c:pt idx="3208">
                  <c:v>266.92</c:v>
                </c:pt>
                <c:pt idx="3209">
                  <c:v>266.69</c:v>
                </c:pt>
                <c:pt idx="3210">
                  <c:v>266.45999999999998</c:v>
                </c:pt>
                <c:pt idx="3211">
                  <c:v>266.24</c:v>
                </c:pt>
                <c:pt idx="3212">
                  <c:v>266.01</c:v>
                </c:pt>
                <c:pt idx="3213">
                  <c:v>265.79000000000002</c:v>
                </c:pt>
                <c:pt idx="3214">
                  <c:v>265.57</c:v>
                </c:pt>
                <c:pt idx="3215">
                  <c:v>265.33999999999997</c:v>
                </c:pt>
                <c:pt idx="3216">
                  <c:v>265.13</c:v>
                </c:pt>
                <c:pt idx="3217">
                  <c:v>264.91000000000003</c:v>
                </c:pt>
                <c:pt idx="3218">
                  <c:v>264.69</c:v>
                </c:pt>
                <c:pt idx="3219">
                  <c:v>264.48</c:v>
                </c:pt>
                <c:pt idx="3220">
                  <c:v>264.26</c:v>
                </c:pt>
                <c:pt idx="3221">
                  <c:v>264.05</c:v>
                </c:pt>
                <c:pt idx="3222">
                  <c:v>263.83999999999997</c:v>
                </c:pt>
                <c:pt idx="3223">
                  <c:v>263.63</c:v>
                </c:pt>
                <c:pt idx="3224">
                  <c:v>263.42</c:v>
                </c:pt>
                <c:pt idx="3225">
                  <c:v>263.22000000000003</c:v>
                </c:pt>
                <c:pt idx="3226">
                  <c:v>263.01</c:v>
                </c:pt>
                <c:pt idx="3227">
                  <c:v>262.81</c:v>
                </c:pt>
                <c:pt idx="3228">
                  <c:v>262.61</c:v>
                </c:pt>
                <c:pt idx="3229">
                  <c:v>262.41000000000003</c:v>
                </c:pt>
                <c:pt idx="3230">
                  <c:v>262.20999999999998</c:v>
                </c:pt>
                <c:pt idx="3231">
                  <c:v>262.01</c:v>
                </c:pt>
                <c:pt idx="3232">
                  <c:v>261.82</c:v>
                </c:pt>
                <c:pt idx="3233">
                  <c:v>261.62</c:v>
                </c:pt>
                <c:pt idx="3234">
                  <c:v>261.43</c:v>
                </c:pt>
                <c:pt idx="3235">
                  <c:v>261.24</c:v>
                </c:pt>
                <c:pt idx="3236">
                  <c:v>261.05</c:v>
                </c:pt>
                <c:pt idx="3237">
                  <c:v>260.86</c:v>
                </c:pt>
                <c:pt idx="3238">
                  <c:v>260.67</c:v>
                </c:pt>
                <c:pt idx="3239">
                  <c:v>260.48</c:v>
                </c:pt>
                <c:pt idx="3240">
                  <c:v>260.3</c:v>
                </c:pt>
                <c:pt idx="3241">
                  <c:v>260.11</c:v>
                </c:pt>
                <c:pt idx="3242">
                  <c:v>259.93</c:v>
                </c:pt>
                <c:pt idx="3243">
                  <c:v>259.75</c:v>
                </c:pt>
                <c:pt idx="3244">
                  <c:v>259.57</c:v>
                </c:pt>
                <c:pt idx="3245">
                  <c:v>259.39</c:v>
                </c:pt>
                <c:pt idx="3246">
                  <c:v>259.20999999999998</c:v>
                </c:pt>
                <c:pt idx="3247">
                  <c:v>259.02999999999997</c:v>
                </c:pt>
                <c:pt idx="3248">
                  <c:v>258.86</c:v>
                </c:pt>
                <c:pt idx="3249">
                  <c:v>258.68</c:v>
                </c:pt>
                <c:pt idx="3250">
                  <c:v>258.51</c:v>
                </c:pt>
                <c:pt idx="3251">
                  <c:v>258.33999999999997</c:v>
                </c:pt>
                <c:pt idx="3252">
                  <c:v>258.17</c:v>
                </c:pt>
                <c:pt idx="3253">
                  <c:v>258</c:v>
                </c:pt>
                <c:pt idx="3254">
                  <c:v>257.83</c:v>
                </c:pt>
                <c:pt idx="3255">
                  <c:v>257.66000000000003</c:v>
                </c:pt>
                <c:pt idx="3256">
                  <c:v>257.5</c:v>
                </c:pt>
                <c:pt idx="3257">
                  <c:v>257.33</c:v>
                </c:pt>
                <c:pt idx="3258">
                  <c:v>257.17</c:v>
                </c:pt>
                <c:pt idx="3259">
                  <c:v>257</c:v>
                </c:pt>
                <c:pt idx="3260">
                  <c:v>256.83999999999997</c:v>
                </c:pt>
                <c:pt idx="3261">
                  <c:v>256.68</c:v>
                </c:pt>
                <c:pt idx="3262">
                  <c:v>256.52</c:v>
                </c:pt>
                <c:pt idx="3263">
                  <c:v>256.36</c:v>
                </c:pt>
                <c:pt idx="3264">
                  <c:v>256.2</c:v>
                </c:pt>
                <c:pt idx="3265">
                  <c:v>256.05</c:v>
                </c:pt>
                <c:pt idx="3266">
                  <c:v>255.89</c:v>
                </c:pt>
                <c:pt idx="3267">
                  <c:v>255.74</c:v>
                </c:pt>
                <c:pt idx="3268">
                  <c:v>255.58</c:v>
                </c:pt>
                <c:pt idx="3269">
                  <c:v>255.43</c:v>
                </c:pt>
                <c:pt idx="3270">
                  <c:v>255.28</c:v>
                </c:pt>
                <c:pt idx="3271">
                  <c:v>255.13</c:v>
                </c:pt>
                <c:pt idx="3272">
                  <c:v>254.98</c:v>
                </c:pt>
                <c:pt idx="3273">
                  <c:v>254.83</c:v>
                </c:pt>
                <c:pt idx="3274">
                  <c:v>254.68</c:v>
                </c:pt>
                <c:pt idx="3275">
                  <c:v>254.53</c:v>
                </c:pt>
                <c:pt idx="3276">
                  <c:v>254.39</c:v>
                </c:pt>
                <c:pt idx="3277">
                  <c:v>254.24</c:v>
                </c:pt>
                <c:pt idx="3278">
                  <c:v>254.1</c:v>
                </c:pt>
                <c:pt idx="3279">
                  <c:v>253.96</c:v>
                </c:pt>
                <c:pt idx="3280">
                  <c:v>253.81</c:v>
                </c:pt>
                <c:pt idx="3281">
                  <c:v>253.67</c:v>
                </c:pt>
                <c:pt idx="3282">
                  <c:v>253.53</c:v>
                </c:pt>
                <c:pt idx="3283">
                  <c:v>253.39</c:v>
                </c:pt>
                <c:pt idx="3284">
                  <c:v>253.25</c:v>
                </c:pt>
                <c:pt idx="3285">
                  <c:v>253.11</c:v>
                </c:pt>
                <c:pt idx="3286">
                  <c:v>252.98</c:v>
                </c:pt>
                <c:pt idx="3287">
                  <c:v>252.84</c:v>
                </c:pt>
                <c:pt idx="3288">
                  <c:v>252.71</c:v>
                </c:pt>
                <c:pt idx="3289">
                  <c:v>252.57</c:v>
                </c:pt>
                <c:pt idx="3290">
                  <c:v>252.44</c:v>
                </c:pt>
                <c:pt idx="3291">
                  <c:v>252.3</c:v>
                </c:pt>
                <c:pt idx="3292">
                  <c:v>252.17</c:v>
                </c:pt>
                <c:pt idx="3293">
                  <c:v>252.04</c:v>
                </c:pt>
                <c:pt idx="3294">
                  <c:v>251.91</c:v>
                </c:pt>
                <c:pt idx="3295">
                  <c:v>251.78</c:v>
                </c:pt>
                <c:pt idx="3296">
                  <c:v>251.65</c:v>
                </c:pt>
                <c:pt idx="3297">
                  <c:v>251.52</c:v>
                </c:pt>
                <c:pt idx="3298">
                  <c:v>251.4</c:v>
                </c:pt>
                <c:pt idx="3299">
                  <c:v>251.27</c:v>
                </c:pt>
                <c:pt idx="3300">
                  <c:v>251.14</c:v>
                </c:pt>
                <c:pt idx="3301">
                  <c:v>251.02</c:v>
                </c:pt>
                <c:pt idx="3302">
                  <c:v>250.89</c:v>
                </c:pt>
                <c:pt idx="3303">
                  <c:v>250.77</c:v>
                </c:pt>
                <c:pt idx="3304">
                  <c:v>250.65</c:v>
                </c:pt>
                <c:pt idx="3305">
                  <c:v>250.53</c:v>
                </c:pt>
                <c:pt idx="3306">
                  <c:v>250.4</c:v>
                </c:pt>
                <c:pt idx="3307">
                  <c:v>250.28</c:v>
                </c:pt>
                <c:pt idx="3308">
                  <c:v>250.16</c:v>
                </c:pt>
                <c:pt idx="3309">
                  <c:v>250.04</c:v>
                </c:pt>
                <c:pt idx="3310">
                  <c:v>249.93</c:v>
                </c:pt>
                <c:pt idx="3311">
                  <c:v>249.81</c:v>
                </c:pt>
                <c:pt idx="3312">
                  <c:v>249.69</c:v>
                </c:pt>
                <c:pt idx="3313">
                  <c:v>249.57</c:v>
                </c:pt>
                <c:pt idx="3314">
                  <c:v>249.46</c:v>
                </c:pt>
                <c:pt idx="3315">
                  <c:v>249.34</c:v>
                </c:pt>
                <c:pt idx="3316">
                  <c:v>249.23</c:v>
                </c:pt>
                <c:pt idx="3317">
                  <c:v>249.12</c:v>
                </c:pt>
                <c:pt idx="3318">
                  <c:v>249</c:v>
                </c:pt>
                <c:pt idx="3319">
                  <c:v>248.89</c:v>
                </c:pt>
                <c:pt idx="3320">
                  <c:v>248.78</c:v>
                </c:pt>
                <c:pt idx="3321">
                  <c:v>248.67</c:v>
                </c:pt>
                <c:pt idx="3322">
                  <c:v>248.56</c:v>
                </c:pt>
                <c:pt idx="3323">
                  <c:v>248.45</c:v>
                </c:pt>
                <c:pt idx="3324">
                  <c:v>248.34</c:v>
                </c:pt>
                <c:pt idx="3325">
                  <c:v>248.23</c:v>
                </c:pt>
                <c:pt idx="3326">
                  <c:v>248.12</c:v>
                </c:pt>
                <c:pt idx="3327">
                  <c:v>248.01</c:v>
                </c:pt>
                <c:pt idx="3328">
                  <c:v>247.91</c:v>
                </c:pt>
                <c:pt idx="3329">
                  <c:v>247.8</c:v>
                </c:pt>
                <c:pt idx="3330">
                  <c:v>247.69</c:v>
                </c:pt>
                <c:pt idx="3331">
                  <c:v>247.59</c:v>
                </c:pt>
                <c:pt idx="3332">
                  <c:v>247.49</c:v>
                </c:pt>
                <c:pt idx="3333">
                  <c:v>247.38</c:v>
                </c:pt>
                <c:pt idx="3334">
                  <c:v>247.28</c:v>
                </c:pt>
                <c:pt idx="3335">
                  <c:v>247.18</c:v>
                </c:pt>
                <c:pt idx="3336">
                  <c:v>247.07</c:v>
                </c:pt>
                <c:pt idx="3337">
                  <c:v>246.97</c:v>
                </c:pt>
                <c:pt idx="3338">
                  <c:v>246.87</c:v>
                </c:pt>
                <c:pt idx="3339">
                  <c:v>246.77</c:v>
                </c:pt>
                <c:pt idx="3340">
                  <c:v>246.67</c:v>
                </c:pt>
                <c:pt idx="3341">
                  <c:v>246.57</c:v>
                </c:pt>
                <c:pt idx="3342">
                  <c:v>246.47</c:v>
                </c:pt>
                <c:pt idx="3343">
                  <c:v>246.37</c:v>
                </c:pt>
                <c:pt idx="3344">
                  <c:v>246.28</c:v>
                </c:pt>
                <c:pt idx="3345">
                  <c:v>246.18</c:v>
                </c:pt>
                <c:pt idx="3346">
                  <c:v>246.08</c:v>
                </c:pt>
                <c:pt idx="3347">
                  <c:v>245.99</c:v>
                </c:pt>
                <c:pt idx="3348">
                  <c:v>245.89</c:v>
                </c:pt>
                <c:pt idx="3349">
                  <c:v>245.8</c:v>
                </c:pt>
                <c:pt idx="3350">
                  <c:v>245.7</c:v>
                </c:pt>
                <c:pt idx="3351">
                  <c:v>245.61</c:v>
                </c:pt>
                <c:pt idx="3352">
                  <c:v>245.51</c:v>
                </c:pt>
                <c:pt idx="3353">
                  <c:v>245.42</c:v>
                </c:pt>
                <c:pt idx="3354">
                  <c:v>245.33</c:v>
                </c:pt>
                <c:pt idx="3355">
                  <c:v>245.24</c:v>
                </c:pt>
                <c:pt idx="3356">
                  <c:v>245.15</c:v>
                </c:pt>
                <c:pt idx="3357">
                  <c:v>245.05</c:v>
                </c:pt>
                <c:pt idx="3358">
                  <c:v>244.96</c:v>
                </c:pt>
                <c:pt idx="3359">
                  <c:v>244.87</c:v>
                </c:pt>
                <c:pt idx="3360">
                  <c:v>244.78</c:v>
                </c:pt>
                <c:pt idx="3361">
                  <c:v>244.69</c:v>
                </c:pt>
                <c:pt idx="3362">
                  <c:v>244.61</c:v>
                </c:pt>
                <c:pt idx="3363">
                  <c:v>244.52</c:v>
                </c:pt>
                <c:pt idx="3364">
                  <c:v>244.43</c:v>
                </c:pt>
                <c:pt idx="3365">
                  <c:v>244.34</c:v>
                </c:pt>
                <c:pt idx="3366">
                  <c:v>244.26</c:v>
                </c:pt>
                <c:pt idx="3367">
                  <c:v>244.17</c:v>
                </c:pt>
                <c:pt idx="3368">
                  <c:v>244.08</c:v>
                </c:pt>
                <c:pt idx="3369">
                  <c:v>244</c:v>
                </c:pt>
                <c:pt idx="3370">
                  <c:v>243.91</c:v>
                </c:pt>
                <c:pt idx="3371">
                  <c:v>243.83</c:v>
                </c:pt>
                <c:pt idx="3372">
                  <c:v>243.74</c:v>
                </c:pt>
                <c:pt idx="3373">
                  <c:v>243.66</c:v>
                </c:pt>
                <c:pt idx="3374">
                  <c:v>243.58</c:v>
                </c:pt>
                <c:pt idx="3375">
                  <c:v>243.49</c:v>
                </c:pt>
                <c:pt idx="3376">
                  <c:v>243.41</c:v>
                </c:pt>
                <c:pt idx="3377">
                  <c:v>243.33</c:v>
                </c:pt>
                <c:pt idx="3378">
                  <c:v>243.25</c:v>
                </c:pt>
                <c:pt idx="3379">
                  <c:v>243.17</c:v>
                </c:pt>
                <c:pt idx="3380">
                  <c:v>243.09</c:v>
                </c:pt>
                <c:pt idx="3381">
                  <c:v>243.01</c:v>
                </c:pt>
                <c:pt idx="3382">
                  <c:v>242.93</c:v>
                </c:pt>
                <c:pt idx="3383">
                  <c:v>242.85</c:v>
                </c:pt>
                <c:pt idx="3384">
                  <c:v>242.77</c:v>
                </c:pt>
              </c:numCache>
            </c:numRef>
          </c:yVal>
          <c:smooth val="1"/>
        </c:ser>
        <c:ser>
          <c:idx val="1"/>
          <c:order val="1"/>
          <c:tx>
            <c:v>OBC</c:v>
          </c:tx>
          <c:spPr>
            <a:ln w="25400">
              <a:solidFill>
                <a:schemeClr val="accent3"/>
              </a:solidFill>
            </a:ln>
          </c:spPr>
          <c:marker>
            <c:symbol val="none"/>
          </c:marker>
          <c:xVal>
            <c:numRef>
              <c:f>Temp_hot_7!$B$2:$B$3386</c:f>
              <c:numCache>
                <c:formatCode>General</c:formatCode>
                <c:ptCount val="3385"/>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pt idx="972">
                  <c:v>9720</c:v>
                </c:pt>
                <c:pt idx="973">
                  <c:v>9730</c:v>
                </c:pt>
                <c:pt idx="974">
                  <c:v>9740</c:v>
                </c:pt>
                <c:pt idx="975">
                  <c:v>9750</c:v>
                </c:pt>
                <c:pt idx="976">
                  <c:v>9760</c:v>
                </c:pt>
                <c:pt idx="977">
                  <c:v>9770</c:v>
                </c:pt>
                <c:pt idx="978">
                  <c:v>9780</c:v>
                </c:pt>
                <c:pt idx="979">
                  <c:v>9790</c:v>
                </c:pt>
                <c:pt idx="980">
                  <c:v>9800</c:v>
                </c:pt>
                <c:pt idx="981">
                  <c:v>9810</c:v>
                </c:pt>
                <c:pt idx="982">
                  <c:v>9820</c:v>
                </c:pt>
                <c:pt idx="983">
                  <c:v>9830</c:v>
                </c:pt>
                <c:pt idx="984">
                  <c:v>9840</c:v>
                </c:pt>
                <c:pt idx="985">
                  <c:v>9850</c:v>
                </c:pt>
                <c:pt idx="986">
                  <c:v>9860</c:v>
                </c:pt>
                <c:pt idx="987">
                  <c:v>9870</c:v>
                </c:pt>
                <c:pt idx="988">
                  <c:v>9880</c:v>
                </c:pt>
                <c:pt idx="989">
                  <c:v>9890</c:v>
                </c:pt>
                <c:pt idx="990">
                  <c:v>9900</c:v>
                </c:pt>
                <c:pt idx="991">
                  <c:v>9910</c:v>
                </c:pt>
                <c:pt idx="992">
                  <c:v>9920</c:v>
                </c:pt>
                <c:pt idx="993">
                  <c:v>9930</c:v>
                </c:pt>
                <c:pt idx="994">
                  <c:v>9940</c:v>
                </c:pt>
                <c:pt idx="995">
                  <c:v>9950</c:v>
                </c:pt>
                <c:pt idx="996">
                  <c:v>9960</c:v>
                </c:pt>
                <c:pt idx="997">
                  <c:v>9970</c:v>
                </c:pt>
                <c:pt idx="998">
                  <c:v>9980</c:v>
                </c:pt>
                <c:pt idx="999">
                  <c:v>9990</c:v>
                </c:pt>
                <c:pt idx="1000">
                  <c:v>10000</c:v>
                </c:pt>
                <c:pt idx="1001">
                  <c:v>10010</c:v>
                </c:pt>
                <c:pt idx="1002">
                  <c:v>10020</c:v>
                </c:pt>
                <c:pt idx="1003">
                  <c:v>10030</c:v>
                </c:pt>
                <c:pt idx="1004">
                  <c:v>10040</c:v>
                </c:pt>
                <c:pt idx="1005">
                  <c:v>10050</c:v>
                </c:pt>
                <c:pt idx="1006">
                  <c:v>10060</c:v>
                </c:pt>
                <c:pt idx="1007">
                  <c:v>10070</c:v>
                </c:pt>
                <c:pt idx="1008">
                  <c:v>10080</c:v>
                </c:pt>
                <c:pt idx="1009">
                  <c:v>10090</c:v>
                </c:pt>
                <c:pt idx="1010">
                  <c:v>10100</c:v>
                </c:pt>
                <c:pt idx="1011">
                  <c:v>10110</c:v>
                </c:pt>
                <c:pt idx="1012">
                  <c:v>10120</c:v>
                </c:pt>
                <c:pt idx="1013">
                  <c:v>10130</c:v>
                </c:pt>
                <c:pt idx="1014">
                  <c:v>10140</c:v>
                </c:pt>
                <c:pt idx="1015">
                  <c:v>10150</c:v>
                </c:pt>
                <c:pt idx="1016">
                  <c:v>10160</c:v>
                </c:pt>
                <c:pt idx="1017">
                  <c:v>10170</c:v>
                </c:pt>
                <c:pt idx="1018">
                  <c:v>10180</c:v>
                </c:pt>
                <c:pt idx="1019">
                  <c:v>10190</c:v>
                </c:pt>
                <c:pt idx="1020">
                  <c:v>10200</c:v>
                </c:pt>
                <c:pt idx="1021">
                  <c:v>10210</c:v>
                </c:pt>
                <c:pt idx="1022">
                  <c:v>10220</c:v>
                </c:pt>
                <c:pt idx="1023">
                  <c:v>10230</c:v>
                </c:pt>
                <c:pt idx="1024">
                  <c:v>10240</c:v>
                </c:pt>
                <c:pt idx="1025">
                  <c:v>10250</c:v>
                </c:pt>
                <c:pt idx="1026">
                  <c:v>10260</c:v>
                </c:pt>
                <c:pt idx="1027">
                  <c:v>10270</c:v>
                </c:pt>
                <c:pt idx="1028">
                  <c:v>10280</c:v>
                </c:pt>
                <c:pt idx="1029">
                  <c:v>10290</c:v>
                </c:pt>
                <c:pt idx="1030">
                  <c:v>10300</c:v>
                </c:pt>
                <c:pt idx="1031">
                  <c:v>10310</c:v>
                </c:pt>
                <c:pt idx="1032">
                  <c:v>10320</c:v>
                </c:pt>
                <c:pt idx="1033">
                  <c:v>10330</c:v>
                </c:pt>
                <c:pt idx="1034">
                  <c:v>10340</c:v>
                </c:pt>
                <c:pt idx="1035">
                  <c:v>10350</c:v>
                </c:pt>
                <c:pt idx="1036">
                  <c:v>10360</c:v>
                </c:pt>
                <c:pt idx="1037">
                  <c:v>10370</c:v>
                </c:pt>
                <c:pt idx="1038">
                  <c:v>10380</c:v>
                </c:pt>
                <c:pt idx="1039">
                  <c:v>10390</c:v>
                </c:pt>
                <c:pt idx="1040">
                  <c:v>10400</c:v>
                </c:pt>
                <c:pt idx="1041">
                  <c:v>10410</c:v>
                </c:pt>
                <c:pt idx="1042">
                  <c:v>10420</c:v>
                </c:pt>
                <c:pt idx="1043">
                  <c:v>10430</c:v>
                </c:pt>
                <c:pt idx="1044">
                  <c:v>10440</c:v>
                </c:pt>
                <c:pt idx="1045">
                  <c:v>10450</c:v>
                </c:pt>
                <c:pt idx="1046">
                  <c:v>10460</c:v>
                </c:pt>
                <c:pt idx="1047">
                  <c:v>10470</c:v>
                </c:pt>
                <c:pt idx="1048">
                  <c:v>10480</c:v>
                </c:pt>
                <c:pt idx="1049">
                  <c:v>10490</c:v>
                </c:pt>
                <c:pt idx="1050">
                  <c:v>10500</c:v>
                </c:pt>
                <c:pt idx="1051">
                  <c:v>10510</c:v>
                </c:pt>
                <c:pt idx="1052">
                  <c:v>10520</c:v>
                </c:pt>
                <c:pt idx="1053">
                  <c:v>10530</c:v>
                </c:pt>
                <c:pt idx="1054">
                  <c:v>10540</c:v>
                </c:pt>
                <c:pt idx="1055">
                  <c:v>10550</c:v>
                </c:pt>
                <c:pt idx="1056">
                  <c:v>10560</c:v>
                </c:pt>
                <c:pt idx="1057">
                  <c:v>10570</c:v>
                </c:pt>
                <c:pt idx="1058">
                  <c:v>10580</c:v>
                </c:pt>
                <c:pt idx="1059">
                  <c:v>10590</c:v>
                </c:pt>
                <c:pt idx="1060">
                  <c:v>10600</c:v>
                </c:pt>
                <c:pt idx="1061">
                  <c:v>10610</c:v>
                </c:pt>
                <c:pt idx="1062">
                  <c:v>10620</c:v>
                </c:pt>
                <c:pt idx="1063">
                  <c:v>10630</c:v>
                </c:pt>
                <c:pt idx="1064">
                  <c:v>10640</c:v>
                </c:pt>
                <c:pt idx="1065">
                  <c:v>10650</c:v>
                </c:pt>
                <c:pt idx="1066">
                  <c:v>10660</c:v>
                </c:pt>
                <c:pt idx="1067">
                  <c:v>10670</c:v>
                </c:pt>
                <c:pt idx="1068">
                  <c:v>10680</c:v>
                </c:pt>
                <c:pt idx="1069">
                  <c:v>10690</c:v>
                </c:pt>
                <c:pt idx="1070">
                  <c:v>10700</c:v>
                </c:pt>
                <c:pt idx="1071">
                  <c:v>10710</c:v>
                </c:pt>
                <c:pt idx="1072">
                  <c:v>10720</c:v>
                </c:pt>
                <c:pt idx="1073">
                  <c:v>10730</c:v>
                </c:pt>
                <c:pt idx="1074">
                  <c:v>10740</c:v>
                </c:pt>
                <c:pt idx="1075">
                  <c:v>10750</c:v>
                </c:pt>
                <c:pt idx="1076">
                  <c:v>10760</c:v>
                </c:pt>
                <c:pt idx="1077">
                  <c:v>10770</c:v>
                </c:pt>
                <c:pt idx="1078">
                  <c:v>10780</c:v>
                </c:pt>
                <c:pt idx="1079">
                  <c:v>10790</c:v>
                </c:pt>
                <c:pt idx="1080">
                  <c:v>10800</c:v>
                </c:pt>
                <c:pt idx="1081">
                  <c:v>10810</c:v>
                </c:pt>
                <c:pt idx="1082">
                  <c:v>10820</c:v>
                </c:pt>
                <c:pt idx="1083">
                  <c:v>10830</c:v>
                </c:pt>
                <c:pt idx="1084">
                  <c:v>10840</c:v>
                </c:pt>
                <c:pt idx="1085">
                  <c:v>10850</c:v>
                </c:pt>
                <c:pt idx="1086">
                  <c:v>10860</c:v>
                </c:pt>
                <c:pt idx="1087">
                  <c:v>10870</c:v>
                </c:pt>
                <c:pt idx="1088">
                  <c:v>10880</c:v>
                </c:pt>
                <c:pt idx="1089">
                  <c:v>10890</c:v>
                </c:pt>
                <c:pt idx="1090">
                  <c:v>10900</c:v>
                </c:pt>
                <c:pt idx="1091">
                  <c:v>10910</c:v>
                </c:pt>
                <c:pt idx="1092">
                  <c:v>10920</c:v>
                </c:pt>
                <c:pt idx="1093">
                  <c:v>10930</c:v>
                </c:pt>
                <c:pt idx="1094">
                  <c:v>10940</c:v>
                </c:pt>
                <c:pt idx="1095">
                  <c:v>10950</c:v>
                </c:pt>
                <c:pt idx="1096">
                  <c:v>10960</c:v>
                </c:pt>
                <c:pt idx="1097">
                  <c:v>10970</c:v>
                </c:pt>
                <c:pt idx="1098">
                  <c:v>10980</c:v>
                </c:pt>
                <c:pt idx="1099">
                  <c:v>10990</c:v>
                </c:pt>
                <c:pt idx="1100">
                  <c:v>11000</c:v>
                </c:pt>
                <c:pt idx="1101">
                  <c:v>11010</c:v>
                </c:pt>
                <c:pt idx="1102">
                  <c:v>11020</c:v>
                </c:pt>
                <c:pt idx="1103">
                  <c:v>11030</c:v>
                </c:pt>
                <c:pt idx="1104">
                  <c:v>11040</c:v>
                </c:pt>
                <c:pt idx="1105">
                  <c:v>11050</c:v>
                </c:pt>
                <c:pt idx="1106">
                  <c:v>11060</c:v>
                </c:pt>
                <c:pt idx="1107">
                  <c:v>11070</c:v>
                </c:pt>
                <c:pt idx="1108">
                  <c:v>11080</c:v>
                </c:pt>
                <c:pt idx="1109">
                  <c:v>11090</c:v>
                </c:pt>
                <c:pt idx="1110">
                  <c:v>11100</c:v>
                </c:pt>
                <c:pt idx="1111">
                  <c:v>11110</c:v>
                </c:pt>
                <c:pt idx="1112">
                  <c:v>11120</c:v>
                </c:pt>
                <c:pt idx="1113">
                  <c:v>11130</c:v>
                </c:pt>
                <c:pt idx="1114">
                  <c:v>11140</c:v>
                </c:pt>
                <c:pt idx="1115">
                  <c:v>11150</c:v>
                </c:pt>
                <c:pt idx="1116">
                  <c:v>11160</c:v>
                </c:pt>
                <c:pt idx="1117">
                  <c:v>11170</c:v>
                </c:pt>
                <c:pt idx="1118">
                  <c:v>11180</c:v>
                </c:pt>
                <c:pt idx="1119">
                  <c:v>11190</c:v>
                </c:pt>
                <c:pt idx="1120">
                  <c:v>11200</c:v>
                </c:pt>
                <c:pt idx="1121">
                  <c:v>11210</c:v>
                </c:pt>
                <c:pt idx="1122">
                  <c:v>11220</c:v>
                </c:pt>
                <c:pt idx="1123">
                  <c:v>11230</c:v>
                </c:pt>
                <c:pt idx="1124">
                  <c:v>11240</c:v>
                </c:pt>
                <c:pt idx="1125">
                  <c:v>11250</c:v>
                </c:pt>
                <c:pt idx="1126">
                  <c:v>11260</c:v>
                </c:pt>
                <c:pt idx="1127">
                  <c:v>11270</c:v>
                </c:pt>
                <c:pt idx="1128">
                  <c:v>11280</c:v>
                </c:pt>
                <c:pt idx="1129">
                  <c:v>11290</c:v>
                </c:pt>
                <c:pt idx="1130">
                  <c:v>11300</c:v>
                </c:pt>
                <c:pt idx="1131">
                  <c:v>11310</c:v>
                </c:pt>
                <c:pt idx="1132">
                  <c:v>11320</c:v>
                </c:pt>
                <c:pt idx="1133">
                  <c:v>11330</c:v>
                </c:pt>
                <c:pt idx="1134">
                  <c:v>11340</c:v>
                </c:pt>
                <c:pt idx="1135">
                  <c:v>11350</c:v>
                </c:pt>
                <c:pt idx="1136">
                  <c:v>11360</c:v>
                </c:pt>
                <c:pt idx="1137">
                  <c:v>11370</c:v>
                </c:pt>
                <c:pt idx="1138">
                  <c:v>11380</c:v>
                </c:pt>
                <c:pt idx="1139">
                  <c:v>11390</c:v>
                </c:pt>
                <c:pt idx="1140">
                  <c:v>11400</c:v>
                </c:pt>
                <c:pt idx="1141">
                  <c:v>11410</c:v>
                </c:pt>
                <c:pt idx="1142">
                  <c:v>11420</c:v>
                </c:pt>
                <c:pt idx="1143">
                  <c:v>11430</c:v>
                </c:pt>
                <c:pt idx="1144">
                  <c:v>11440</c:v>
                </c:pt>
                <c:pt idx="1145">
                  <c:v>11450</c:v>
                </c:pt>
                <c:pt idx="1146">
                  <c:v>11460</c:v>
                </c:pt>
                <c:pt idx="1147">
                  <c:v>11470</c:v>
                </c:pt>
                <c:pt idx="1148">
                  <c:v>11480</c:v>
                </c:pt>
                <c:pt idx="1149">
                  <c:v>11490</c:v>
                </c:pt>
                <c:pt idx="1150">
                  <c:v>11500</c:v>
                </c:pt>
                <c:pt idx="1151">
                  <c:v>11510</c:v>
                </c:pt>
                <c:pt idx="1152">
                  <c:v>11520</c:v>
                </c:pt>
                <c:pt idx="1153">
                  <c:v>11530</c:v>
                </c:pt>
                <c:pt idx="1154">
                  <c:v>11540</c:v>
                </c:pt>
                <c:pt idx="1155">
                  <c:v>11550</c:v>
                </c:pt>
                <c:pt idx="1156">
                  <c:v>11560</c:v>
                </c:pt>
                <c:pt idx="1157">
                  <c:v>11570</c:v>
                </c:pt>
                <c:pt idx="1158">
                  <c:v>11580</c:v>
                </c:pt>
                <c:pt idx="1159">
                  <c:v>11590</c:v>
                </c:pt>
                <c:pt idx="1160">
                  <c:v>11600</c:v>
                </c:pt>
                <c:pt idx="1161">
                  <c:v>11610</c:v>
                </c:pt>
                <c:pt idx="1162">
                  <c:v>11620</c:v>
                </c:pt>
                <c:pt idx="1163">
                  <c:v>11630</c:v>
                </c:pt>
                <c:pt idx="1164">
                  <c:v>11640</c:v>
                </c:pt>
                <c:pt idx="1165">
                  <c:v>11650</c:v>
                </c:pt>
                <c:pt idx="1166">
                  <c:v>11660</c:v>
                </c:pt>
                <c:pt idx="1167">
                  <c:v>11670</c:v>
                </c:pt>
                <c:pt idx="1168">
                  <c:v>11680</c:v>
                </c:pt>
                <c:pt idx="1169">
                  <c:v>11690</c:v>
                </c:pt>
                <c:pt idx="1170">
                  <c:v>11700</c:v>
                </c:pt>
                <c:pt idx="1171">
                  <c:v>11710</c:v>
                </c:pt>
                <c:pt idx="1172">
                  <c:v>11720</c:v>
                </c:pt>
                <c:pt idx="1173">
                  <c:v>11730</c:v>
                </c:pt>
                <c:pt idx="1174">
                  <c:v>11740</c:v>
                </c:pt>
                <c:pt idx="1175">
                  <c:v>11750</c:v>
                </c:pt>
                <c:pt idx="1176">
                  <c:v>11760</c:v>
                </c:pt>
                <c:pt idx="1177">
                  <c:v>11770</c:v>
                </c:pt>
                <c:pt idx="1178">
                  <c:v>11780</c:v>
                </c:pt>
                <c:pt idx="1179">
                  <c:v>11790</c:v>
                </c:pt>
                <c:pt idx="1180">
                  <c:v>11800</c:v>
                </c:pt>
                <c:pt idx="1181">
                  <c:v>11810</c:v>
                </c:pt>
                <c:pt idx="1182">
                  <c:v>11820</c:v>
                </c:pt>
                <c:pt idx="1183">
                  <c:v>11830</c:v>
                </c:pt>
                <c:pt idx="1184">
                  <c:v>11840</c:v>
                </c:pt>
                <c:pt idx="1185">
                  <c:v>11850</c:v>
                </c:pt>
                <c:pt idx="1186">
                  <c:v>11860</c:v>
                </c:pt>
                <c:pt idx="1187">
                  <c:v>11870</c:v>
                </c:pt>
                <c:pt idx="1188">
                  <c:v>11880</c:v>
                </c:pt>
                <c:pt idx="1189">
                  <c:v>11890</c:v>
                </c:pt>
                <c:pt idx="1190">
                  <c:v>11900</c:v>
                </c:pt>
                <c:pt idx="1191">
                  <c:v>11910</c:v>
                </c:pt>
                <c:pt idx="1192">
                  <c:v>11920</c:v>
                </c:pt>
                <c:pt idx="1193">
                  <c:v>11930</c:v>
                </c:pt>
                <c:pt idx="1194">
                  <c:v>11940</c:v>
                </c:pt>
                <c:pt idx="1195">
                  <c:v>11950</c:v>
                </c:pt>
                <c:pt idx="1196">
                  <c:v>11960</c:v>
                </c:pt>
                <c:pt idx="1197">
                  <c:v>11970</c:v>
                </c:pt>
                <c:pt idx="1198">
                  <c:v>11980</c:v>
                </c:pt>
                <c:pt idx="1199">
                  <c:v>11990</c:v>
                </c:pt>
                <c:pt idx="1200">
                  <c:v>12000</c:v>
                </c:pt>
                <c:pt idx="1201">
                  <c:v>12010</c:v>
                </c:pt>
                <c:pt idx="1202">
                  <c:v>12020</c:v>
                </c:pt>
                <c:pt idx="1203">
                  <c:v>12030</c:v>
                </c:pt>
                <c:pt idx="1204">
                  <c:v>12040</c:v>
                </c:pt>
                <c:pt idx="1205">
                  <c:v>12050</c:v>
                </c:pt>
                <c:pt idx="1206">
                  <c:v>12060</c:v>
                </c:pt>
                <c:pt idx="1207">
                  <c:v>12070</c:v>
                </c:pt>
                <c:pt idx="1208">
                  <c:v>12080</c:v>
                </c:pt>
                <c:pt idx="1209">
                  <c:v>12090</c:v>
                </c:pt>
                <c:pt idx="1210">
                  <c:v>12100</c:v>
                </c:pt>
                <c:pt idx="1211">
                  <c:v>12110</c:v>
                </c:pt>
                <c:pt idx="1212">
                  <c:v>12120</c:v>
                </c:pt>
                <c:pt idx="1213">
                  <c:v>12130</c:v>
                </c:pt>
                <c:pt idx="1214">
                  <c:v>12140</c:v>
                </c:pt>
                <c:pt idx="1215">
                  <c:v>12150</c:v>
                </c:pt>
                <c:pt idx="1216">
                  <c:v>12160</c:v>
                </c:pt>
                <c:pt idx="1217">
                  <c:v>12170</c:v>
                </c:pt>
                <c:pt idx="1218">
                  <c:v>12180</c:v>
                </c:pt>
                <c:pt idx="1219">
                  <c:v>12190</c:v>
                </c:pt>
                <c:pt idx="1220">
                  <c:v>12200</c:v>
                </c:pt>
                <c:pt idx="1221">
                  <c:v>12210</c:v>
                </c:pt>
                <c:pt idx="1222">
                  <c:v>12220</c:v>
                </c:pt>
                <c:pt idx="1223">
                  <c:v>12230</c:v>
                </c:pt>
                <c:pt idx="1224">
                  <c:v>12240</c:v>
                </c:pt>
                <c:pt idx="1225">
                  <c:v>12250</c:v>
                </c:pt>
                <c:pt idx="1226">
                  <c:v>12260</c:v>
                </c:pt>
                <c:pt idx="1227">
                  <c:v>12270</c:v>
                </c:pt>
                <c:pt idx="1228">
                  <c:v>12280</c:v>
                </c:pt>
                <c:pt idx="1229">
                  <c:v>12290</c:v>
                </c:pt>
                <c:pt idx="1230">
                  <c:v>12300</c:v>
                </c:pt>
                <c:pt idx="1231">
                  <c:v>12310</c:v>
                </c:pt>
                <c:pt idx="1232">
                  <c:v>12320</c:v>
                </c:pt>
                <c:pt idx="1233">
                  <c:v>12330</c:v>
                </c:pt>
                <c:pt idx="1234">
                  <c:v>12340</c:v>
                </c:pt>
                <c:pt idx="1235">
                  <c:v>12350</c:v>
                </c:pt>
                <c:pt idx="1236">
                  <c:v>12360</c:v>
                </c:pt>
                <c:pt idx="1237">
                  <c:v>12370</c:v>
                </c:pt>
                <c:pt idx="1238">
                  <c:v>12380</c:v>
                </c:pt>
                <c:pt idx="1239">
                  <c:v>12390</c:v>
                </c:pt>
                <c:pt idx="1240">
                  <c:v>12400</c:v>
                </c:pt>
                <c:pt idx="1241">
                  <c:v>12410</c:v>
                </c:pt>
                <c:pt idx="1242">
                  <c:v>12420</c:v>
                </c:pt>
                <c:pt idx="1243">
                  <c:v>12430</c:v>
                </c:pt>
                <c:pt idx="1244">
                  <c:v>12440</c:v>
                </c:pt>
                <c:pt idx="1245">
                  <c:v>12450</c:v>
                </c:pt>
                <c:pt idx="1246">
                  <c:v>12460</c:v>
                </c:pt>
                <c:pt idx="1247">
                  <c:v>12470</c:v>
                </c:pt>
                <c:pt idx="1248">
                  <c:v>12480</c:v>
                </c:pt>
                <c:pt idx="1249">
                  <c:v>12490</c:v>
                </c:pt>
                <c:pt idx="1250">
                  <c:v>12500</c:v>
                </c:pt>
                <c:pt idx="1251">
                  <c:v>12510</c:v>
                </c:pt>
                <c:pt idx="1252">
                  <c:v>12520</c:v>
                </c:pt>
                <c:pt idx="1253">
                  <c:v>12530</c:v>
                </c:pt>
                <c:pt idx="1254">
                  <c:v>12540</c:v>
                </c:pt>
                <c:pt idx="1255">
                  <c:v>12550</c:v>
                </c:pt>
                <c:pt idx="1256">
                  <c:v>12560</c:v>
                </c:pt>
                <c:pt idx="1257">
                  <c:v>12570</c:v>
                </c:pt>
                <c:pt idx="1258">
                  <c:v>12580</c:v>
                </c:pt>
                <c:pt idx="1259">
                  <c:v>12590</c:v>
                </c:pt>
                <c:pt idx="1260">
                  <c:v>12600</c:v>
                </c:pt>
                <c:pt idx="1261">
                  <c:v>12610</c:v>
                </c:pt>
                <c:pt idx="1262">
                  <c:v>12620</c:v>
                </c:pt>
                <c:pt idx="1263">
                  <c:v>12630</c:v>
                </c:pt>
                <c:pt idx="1264">
                  <c:v>12640</c:v>
                </c:pt>
                <c:pt idx="1265">
                  <c:v>12650</c:v>
                </c:pt>
                <c:pt idx="1266">
                  <c:v>12660</c:v>
                </c:pt>
                <c:pt idx="1267">
                  <c:v>12670</c:v>
                </c:pt>
                <c:pt idx="1268">
                  <c:v>12680</c:v>
                </c:pt>
                <c:pt idx="1269">
                  <c:v>12690</c:v>
                </c:pt>
                <c:pt idx="1270">
                  <c:v>12700</c:v>
                </c:pt>
                <c:pt idx="1271">
                  <c:v>12710</c:v>
                </c:pt>
                <c:pt idx="1272">
                  <c:v>12720</c:v>
                </c:pt>
                <c:pt idx="1273">
                  <c:v>12730</c:v>
                </c:pt>
                <c:pt idx="1274">
                  <c:v>12740</c:v>
                </c:pt>
                <c:pt idx="1275">
                  <c:v>12750</c:v>
                </c:pt>
                <c:pt idx="1276">
                  <c:v>12760</c:v>
                </c:pt>
                <c:pt idx="1277">
                  <c:v>12770</c:v>
                </c:pt>
                <c:pt idx="1278">
                  <c:v>12780</c:v>
                </c:pt>
                <c:pt idx="1279">
                  <c:v>12790</c:v>
                </c:pt>
                <c:pt idx="1280">
                  <c:v>12800</c:v>
                </c:pt>
                <c:pt idx="1281">
                  <c:v>12810</c:v>
                </c:pt>
                <c:pt idx="1282">
                  <c:v>12820</c:v>
                </c:pt>
                <c:pt idx="1283">
                  <c:v>12830</c:v>
                </c:pt>
                <c:pt idx="1284">
                  <c:v>12840</c:v>
                </c:pt>
                <c:pt idx="1285">
                  <c:v>12850</c:v>
                </c:pt>
                <c:pt idx="1286">
                  <c:v>12860</c:v>
                </c:pt>
                <c:pt idx="1287">
                  <c:v>12870</c:v>
                </c:pt>
                <c:pt idx="1288">
                  <c:v>12880</c:v>
                </c:pt>
                <c:pt idx="1289">
                  <c:v>12890</c:v>
                </c:pt>
                <c:pt idx="1290">
                  <c:v>12900</c:v>
                </c:pt>
                <c:pt idx="1291">
                  <c:v>12910</c:v>
                </c:pt>
                <c:pt idx="1292">
                  <c:v>12920</c:v>
                </c:pt>
                <c:pt idx="1293">
                  <c:v>12930</c:v>
                </c:pt>
                <c:pt idx="1294">
                  <c:v>12940</c:v>
                </c:pt>
                <c:pt idx="1295">
                  <c:v>12950</c:v>
                </c:pt>
                <c:pt idx="1296">
                  <c:v>12960</c:v>
                </c:pt>
                <c:pt idx="1297">
                  <c:v>12970</c:v>
                </c:pt>
                <c:pt idx="1298">
                  <c:v>12980</c:v>
                </c:pt>
                <c:pt idx="1299">
                  <c:v>12990</c:v>
                </c:pt>
                <c:pt idx="1300">
                  <c:v>13000</c:v>
                </c:pt>
                <c:pt idx="1301">
                  <c:v>13010</c:v>
                </c:pt>
                <c:pt idx="1302">
                  <c:v>13020</c:v>
                </c:pt>
                <c:pt idx="1303">
                  <c:v>13030</c:v>
                </c:pt>
                <c:pt idx="1304">
                  <c:v>13040</c:v>
                </c:pt>
                <c:pt idx="1305">
                  <c:v>13050</c:v>
                </c:pt>
                <c:pt idx="1306">
                  <c:v>13060</c:v>
                </c:pt>
                <c:pt idx="1307">
                  <c:v>13070</c:v>
                </c:pt>
                <c:pt idx="1308">
                  <c:v>13080</c:v>
                </c:pt>
                <c:pt idx="1309">
                  <c:v>13090</c:v>
                </c:pt>
                <c:pt idx="1310">
                  <c:v>13100</c:v>
                </c:pt>
                <c:pt idx="1311">
                  <c:v>13110</c:v>
                </c:pt>
                <c:pt idx="1312">
                  <c:v>13120</c:v>
                </c:pt>
                <c:pt idx="1313">
                  <c:v>13130</c:v>
                </c:pt>
                <c:pt idx="1314">
                  <c:v>13140</c:v>
                </c:pt>
                <c:pt idx="1315">
                  <c:v>13150</c:v>
                </c:pt>
                <c:pt idx="1316">
                  <c:v>13160</c:v>
                </c:pt>
                <c:pt idx="1317">
                  <c:v>13170</c:v>
                </c:pt>
                <c:pt idx="1318">
                  <c:v>13180</c:v>
                </c:pt>
                <c:pt idx="1319">
                  <c:v>13190</c:v>
                </c:pt>
                <c:pt idx="1320">
                  <c:v>13200</c:v>
                </c:pt>
                <c:pt idx="1321">
                  <c:v>13210</c:v>
                </c:pt>
                <c:pt idx="1322">
                  <c:v>13220</c:v>
                </c:pt>
                <c:pt idx="1323">
                  <c:v>13230</c:v>
                </c:pt>
                <c:pt idx="1324">
                  <c:v>13240</c:v>
                </c:pt>
                <c:pt idx="1325">
                  <c:v>13250</c:v>
                </c:pt>
                <c:pt idx="1326">
                  <c:v>13260</c:v>
                </c:pt>
                <c:pt idx="1327">
                  <c:v>13270</c:v>
                </c:pt>
                <c:pt idx="1328">
                  <c:v>13280</c:v>
                </c:pt>
                <c:pt idx="1329">
                  <c:v>13290</c:v>
                </c:pt>
                <c:pt idx="1330">
                  <c:v>13300</c:v>
                </c:pt>
                <c:pt idx="1331">
                  <c:v>13310</c:v>
                </c:pt>
                <c:pt idx="1332">
                  <c:v>13320</c:v>
                </c:pt>
                <c:pt idx="1333">
                  <c:v>13330</c:v>
                </c:pt>
                <c:pt idx="1334">
                  <c:v>13340</c:v>
                </c:pt>
                <c:pt idx="1335">
                  <c:v>13350</c:v>
                </c:pt>
                <c:pt idx="1336">
                  <c:v>13360</c:v>
                </c:pt>
                <c:pt idx="1337">
                  <c:v>13370</c:v>
                </c:pt>
                <c:pt idx="1338">
                  <c:v>13380</c:v>
                </c:pt>
                <c:pt idx="1339">
                  <c:v>13390</c:v>
                </c:pt>
                <c:pt idx="1340">
                  <c:v>13400</c:v>
                </c:pt>
                <c:pt idx="1341">
                  <c:v>13410</c:v>
                </c:pt>
                <c:pt idx="1342">
                  <c:v>13420</c:v>
                </c:pt>
                <c:pt idx="1343">
                  <c:v>13430</c:v>
                </c:pt>
                <c:pt idx="1344">
                  <c:v>13440</c:v>
                </c:pt>
                <c:pt idx="1345">
                  <c:v>13450</c:v>
                </c:pt>
                <c:pt idx="1346">
                  <c:v>13460</c:v>
                </c:pt>
                <c:pt idx="1347">
                  <c:v>13470</c:v>
                </c:pt>
                <c:pt idx="1348">
                  <c:v>13480</c:v>
                </c:pt>
                <c:pt idx="1349">
                  <c:v>13490</c:v>
                </c:pt>
                <c:pt idx="1350">
                  <c:v>13500</c:v>
                </c:pt>
                <c:pt idx="1351">
                  <c:v>13510</c:v>
                </c:pt>
                <c:pt idx="1352">
                  <c:v>13520</c:v>
                </c:pt>
                <c:pt idx="1353">
                  <c:v>13530</c:v>
                </c:pt>
                <c:pt idx="1354">
                  <c:v>13540</c:v>
                </c:pt>
                <c:pt idx="1355">
                  <c:v>13550</c:v>
                </c:pt>
                <c:pt idx="1356">
                  <c:v>13560</c:v>
                </c:pt>
                <c:pt idx="1357">
                  <c:v>13570</c:v>
                </c:pt>
                <c:pt idx="1358">
                  <c:v>13580</c:v>
                </c:pt>
                <c:pt idx="1359">
                  <c:v>13590</c:v>
                </c:pt>
                <c:pt idx="1360">
                  <c:v>13600</c:v>
                </c:pt>
                <c:pt idx="1361">
                  <c:v>13610</c:v>
                </c:pt>
                <c:pt idx="1362">
                  <c:v>13620</c:v>
                </c:pt>
                <c:pt idx="1363">
                  <c:v>13630</c:v>
                </c:pt>
                <c:pt idx="1364">
                  <c:v>13640</c:v>
                </c:pt>
                <c:pt idx="1365">
                  <c:v>13650</c:v>
                </c:pt>
                <c:pt idx="1366">
                  <c:v>13660</c:v>
                </c:pt>
                <c:pt idx="1367">
                  <c:v>13670</c:v>
                </c:pt>
                <c:pt idx="1368">
                  <c:v>13680</c:v>
                </c:pt>
                <c:pt idx="1369">
                  <c:v>13690</c:v>
                </c:pt>
                <c:pt idx="1370">
                  <c:v>13700</c:v>
                </c:pt>
                <c:pt idx="1371">
                  <c:v>13710</c:v>
                </c:pt>
                <c:pt idx="1372">
                  <c:v>13720</c:v>
                </c:pt>
                <c:pt idx="1373">
                  <c:v>13730</c:v>
                </c:pt>
                <c:pt idx="1374">
                  <c:v>13740</c:v>
                </c:pt>
                <c:pt idx="1375">
                  <c:v>13750</c:v>
                </c:pt>
                <c:pt idx="1376">
                  <c:v>13760</c:v>
                </c:pt>
                <c:pt idx="1377">
                  <c:v>13770</c:v>
                </c:pt>
                <c:pt idx="1378">
                  <c:v>13780</c:v>
                </c:pt>
                <c:pt idx="1379">
                  <c:v>13790</c:v>
                </c:pt>
                <c:pt idx="1380">
                  <c:v>13800</c:v>
                </c:pt>
                <c:pt idx="1381">
                  <c:v>13810</c:v>
                </c:pt>
                <c:pt idx="1382">
                  <c:v>13820</c:v>
                </c:pt>
                <c:pt idx="1383">
                  <c:v>13830</c:v>
                </c:pt>
                <c:pt idx="1384">
                  <c:v>13840</c:v>
                </c:pt>
                <c:pt idx="1385">
                  <c:v>13850</c:v>
                </c:pt>
                <c:pt idx="1386">
                  <c:v>13860</c:v>
                </c:pt>
                <c:pt idx="1387">
                  <c:v>13870</c:v>
                </c:pt>
                <c:pt idx="1388">
                  <c:v>13880</c:v>
                </c:pt>
                <c:pt idx="1389">
                  <c:v>13890</c:v>
                </c:pt>
                <c:pt idx="1390">
                  <c:v>13900</c:v>
                </c:pt>
                <c:pt idx="1391">
                  <c:v>13910</c:v>
                </c:pt>
                <c:pt idx="1392">
                  <c:v>13920</c:v>
                </c:pt>
                <c:pt idx="1393">
                  <c:v>13930</c:v>
                </c:pt>
                <c:pt idx="1394">
                  <c:v>13940</c:v>
                </c:pt>
                <c:pt idx="1395">
                  <c:v>13950</c:v>
                </c:pt>
                <c:pt idx="1396">
                  <c:v>13960</c:v>
                </c:pt>
                <c:pt idx="1397">
                  <c:v>13970</c:v>
                </c:pt>
                <c:pt idx="1398">
                  <c:v>13980</c:v>
                </c:pt>
                <c:pt idx="1399">
                  <c:v>13990</c:v>
                </c:pt>
                <c:pt idx="1400">
                  <c:v>14000</c:v>
                </c:pt>
                <c:pt idx="1401">
                  <c:v>14010</c:v>
                </c:pt>
                <c:pt idx="1402">
                  <c:v>14020</c:v>
                </c:pt>
                <c:pt idx="1403">
                  <c:v>14030</c:v>
                </c:pt>
                <c:pt idx="1404">
                  <c:v>14040</c:v>
                </c:pt>
                <c:pt idx="1405">
                  <c:v>14050</c:v>
                </c:pt>
                <c:pt idx="1406">
                  <c:v>14060</c:v>
                </c:pt>
                <c:pt idx="1407">
                  <c:v>14070</c:v>
                </c:pt>
                <c:pt idx="1408">
                  <c:v>14080</c:v>
                </c:pt>
                <c:pt idx="1409">
                  <c:v>14090</c:v>
                </c:pt>
                <c:pt idx="1410">
                  <c:v>14100</c:v>
                </c:pt>
                <c:pt idx="1411">
                  <c:v>14110</c:v>
                </c:pt>
                <c:pt idx="1412">
                  <c:v>14120</c:v>
                </c:pt>
                <c:pt idx="1413">
                  <c:v>14130</c:v>
                </c:pt>
                <c:pt idx="1414">
                  <c:v>14140</c:v>
                </c:pt>
                <c:pt idx="1415">
                  <c:v>14150</c:v>
                </c:pt>
                <c:pt idx="1416">
                  <c:v>14160</c:v>
                </c:pt>
                <c:pt idx="1417">
                  <c:v>14170</c:v>
                </c:pt>
                <c:pt idx="1418">
                  <c:v>14180</c:v>
                </c:pt>
                <c:pt idx="1419">
                  <c:v>14190</c:v>
                </c:pt>
                <c:pt idx="1420">
                  <c:v>14200</c:v>
                </c:pt>
                <c:pt idx="1421">
                  <c:v>14210</c:v>
                </c:pt>
                <c:pt idx="1422">
                  <c:v>14220</c:v>
                </c:pt>
                <c:pt idx="1423">
                  <c:v>14230</c:v>
                </c:pt>
                <c:pt idx="1424">
                  <c:v>14240</c:v>
                </c:pt>
                <c:pt idx="1425">
                  <c:v>14250</c:v>
                </c:pt>
                <c:pt idx="1426">
                  <c:v>14260</c:v>
                </c:pt>
                <c:pt idx="1427">
                  <c:v>14270</c:v>
                </c:pt>
                <c:pt idx="1428">
                  <c:v>14280</c:v>
                </c:pt>
                <c:pt idx="1429">
                  <c:v>14290</c:v>
                </c:pt>
                <c:pt idx="1430">
                  <c:v>14300</c:v>
                </c:pt>
                <c:pt idx="1431">
                  <c:v>14310</c:v>
                </c:pt>
                <c:pt idx="1432">
                  <c:v>14320</c:v>
                </c:pt>
                <c:pt idx="1433">
                  <c:v>14330</c:v>
                </c:pt>
                <c:pt idx="1434">
                  <c:v>14340</c:v>
                </c:pt>
                <c:pt idx="1435">
                  <c:v>14350</c:v>
                </c:pt>
                <c:pt idx="1436">
                  <c:v>14360</c:v>
                </c:pt>
                <c:pt idx="1437">
                  <c:v>14370</c:v>
                </c:pt>
                <c:pt idx="1438">
                  <c:v>14380</c:v>
                </c:pt>
                <c:pt idx="1439">
                  <c:v>14390</c:v>
                </c:pt>
                <c:pt idx="1440">
                  <c:v>14400</c:v>
                </c:pt>
                <c:pt idx="1441">
                  <c:v>14410</c:v>
                </c:pt>
                <c:pt idx="1442">
                  <c:v>14420</c:v>
                </c:pt>
                <c:pt idx="1443">
                  <c:v>14430</c:v>
                </c:pt>
                <c:pt idx="1444">
                  <c:v>14440</c:v>
                </c:pt>
                <c:pt idx="1445">
                  <c:v>14450</c:v>
                </c:pt>
                <c:pt idx="1446">
                  <c:v>14460</c:v>
                </c:pt>
                <c:pt idx="1447">
                  <c:v>14470</c:v>
                </c:pt>
                <c:pt idx="1448">
                  <c:v>14480</c:v>
                </c:pt>
                <c:pt idx="1449">
                  <c:v>14490</c:v>
                </c:pt>
                <c:pt idx="1450">
                  <c:v>14500</c:v>
                </c:pt>
                <c:pt idx="1451">
                  <c:v>14510</c:v>
                </c:pt>
                <c:pt idx="1452">
                  <c:v>14520</c:v>
                </c:pt>
                <c:pt idx="1453">
                  <c:v>14530</c:v>
                </c:pt>
                <c:pt idx="1454">
                  <c:v>14540</c:v>
                </c:pt>
                <c:pt idx="1455">
                  <c:v>14550</c:v>
                </c:pt>
                <c:pt idx="1456">
                  <c:v>14560</c:v>
                </c:pt>
                <c:pt idx="1457">
                  <c:v>14570</c:v>
                </c:pt>
                <c:pt idx="1458">
                  <c:v>14580</c:v>
                </c:pt>
                <c:pt idx="1459">
                  <c:v>14590</c:v>
                </c:pt>
                <c:pt idx="1460">
                  <c:v>14600</c:v>
                </c:pt>
                <c:pt idx="1461">
                  <c:v>14610</c:v>
                </c:pt>
                <c:pt idx="1462">
                  <c:v>14620</c:v>
                </c:pt>
                <c:pt idx="1463">
                  <c:v>14630</c:v>
                </c:pt>
                <c:pt idx="1464">
                  <c:v>14640</c:v>
                </c:pt>
                <c:pt idx="1465">
                  <c:v>14650</c:v>
                </c:pt>
                <c:pt idx="1466">
                  <c:v>14660</c:v>
                </c:pt>
                <c:pt idx="1467">
                  <c:v>14670</c:v>
                </c:pt>
                <c:pt idx="1468">
                  <c:v>14680</c:v>
                </c:pt>
                <c:pt idx="1469">
                  <c:v>14690</c:v>
                </c:pt>
                <c:pt idx="1470">
                  <c:v>14700</c:v>
                </c:pt>
                <c:pt idx="1471">
                  <c:v>14710</c:v>
                </c:pt>
                <c:pt idx="1472">
                  <c:v>14720</c:v>
                </c:pt>
                <c:pt idx="1473">
                  <c:v>14730</c:v>
                </c:pt>
                <c:pt idx="1474">
                  <c:v>14740</c:v>
                </c:pt>
                <c:pt idx="1475">
                  <c:v>14750</c:v>
                </c:pt>
                <c:pt idx="1476">
                  <c:v>14760</c:v>
                </c:pt>
                <c:pt idx="1477">
                  <c:v>14770</c:v>
                </c:pt>
                <c:pt idx="1478">
                  <c:v>14780</c:v>
                </c:pt>
                <c:pt idx="1479">
                  <c:v>14790</c:v>
                </c:pt>
                <c:pt idx="1480">
                  <c:v>14800</c:v>
                </c:pt>
                <c:pt idx="1481">
                  <c:v>14810</c:v>
                </c:pt>
                <c:pt idx="1482">
                  <c:v>14820</c:v>
                </c:pt>
                <c:pt idx="1483">
                  <c:v>14830</c:v>
                </c:pt>
                <c:pt idx="1484">
                  <c:v>14840</c:v>
                </c:pt>
                <c:pt idx="1485">
                  <c:v>14850</c:v>
                </c:pt>
                <c:pt idx="1486">
                  <c:v>14860</c:v>
                </c:pt>
                <c:pt idx="1487">
                  <c:v>14870</c:v>
                </c:pt>
                <c:pt idx="1488">
                  <c:v>14880</c:v>
                </c:pt>
                <c:pt idx="1489">
                  <c:v>14890</c:v>
                </c:pt>
                <c:pt idx="1490">
                  <c:v>14900</c:v>
                </c:pt>
                <c:pt idx="1491">
                  <c:v>14910</c:v>
                </c:pt>
                <c:pt idx="1492">
                  <c:v>14920</c:v>
                </c:pt>
                <c:pt idx="1493">
                  <c:v>14930</c:v>
                </c:pt>
                <c:pt idx="1494">
                  <c:v>14940</c:v>
                </c:pt>
                <c:pt idx="1495">
                  <c:v>14950</c:v>
                </c:pt>
                <c:pt idx="1496">
                  <c:v>14960</c:v>
                </c:pt>
                <c:pt idx="1497">
                  <c:v>14970</c:v>
                </c:pt>
                <c:pt idx="1498">
                  <c:v>14980</c:v>
                </c:pt>
                <c:pt idx="1499">
                  <c:v>14990</c:v>
                </c:pt>
                <c:pt idx="1500">
                  <c:v>15000</c:v>
                </c:pt>
                <c:pt idx="1501">
                  <c:v>15010</c:v>
                </c:pt>
                <c:pt idx="1502">
                  <c:v>15020</c:v>
                </c:pt>
                <c:pt idx="1503">
                  <c:v>15030</c:v>
                </c:pt>
                <c:pt idx="1504">
                  <c:v>15040</c:v>
                </c:pt>
                <c:pt idx="1505">
                  <c:v>15050</c:v>
                </c:pt>
                <c:pt idx="1506">
                  <c:v>15060</c:v>
                </c:pt>
                <c:pt idx="1507">
                  <c:v>15070</c:v>
                </c:pt>
                <c:pt idx="1508">
                  <c:v>15080</c:v>
                </c:pt>
                <c:pt idx="1509">
                  <c:v>15090</c:v>
                </c:pt>
                <c:pt idx="1510">
                  <c:v>15100</c:v>
                </c:pt>
                <c:pt idx="1511">
                  <c:v>15110</c:v>
                </c:pt>
                <c:pt idx="1512">
                  <c:v>15120</c:v>
                </c:pt>
                <c:pt idx="1513">
                  <c:v>15130</c:v>
                </c:pt>
                <c:pt idx="1514">
                  <c:v>15140</c:v>
                </c:pt>
                <c:pt idx="1515">
                  <c:v>15150</c:v>
                </c:pt>
                <c:pt idx="1516">
                  <c:v>15160</c:v>
                </c:pt>
                <c:pt idx="1517">
                  <c:v>15170</c:v>
                </c:pt>
                <c:pt idx="1518">
                  <c:v>15180</c:v>
                </c:pt>
                <c:pt idx="1519">
                  <c:v>15190</c:v>
                </c:pt>
                <c:pt idx="1520">
                  <c:v>15200</c:v>
                </c:pt>
                <c:pt idx="1521">
                  <c:v>15210</c:v>
                </c:pt>
                <c:pt idx="1522">
                  <c:v>15220</c:v>
                </c:pt>
                <c:pt idx="1523">
                  <c:v>15230</c:v>
                </c:pt>
                <c:pt idx="1524">
                  <c:v>15240</c:v>
                </c:pt>
                <c:pt idx="1525">
                  <c:v>15250</c:v>
                </c:pt>
                <c:pt idx="1526">
                  <c:v>15260</c:v>
                </c:pt>
                <c:pt idx="1527">
                  <c:v>15270</c:v>
                </c:pt>
                <c:pt idx="1528">
                  <c:v>15280</c:v>
                </c:pt>
                <c:pt idx="1529">
                  <c:v>15290</c:v>
                </c:pt>
                <c:pt idx="1530">
                  <c:v>15300</c:v>
                </c:pt>
                <c:pt idx="1531">
                  <c:v>15310</c:v>
                </c:pt>
                <c:pt idx="1532">
                  <c:v>15320</c:v>
                </c:pt>
                <c:pt idx="1533">
                  <c:v>15330</c:v>
                </c:pt>
                <c:pt idx="1534">
                  <c:v>15340</c:v>
                </c:pt>
                <c:pt idx="1535">
                  <c:v>15350</c:v>
                </c:pt>
                <c:pt idx="1536">
                  <c:v>15360</c:v>
                </c:pt>
                <c:pt idx="1537">
                  <c:v>15370</c:v>
                </c:pt>
                <c:pt idx="1538">
                  <c:v>15380</c:v>
                </c:pt>
                <c:pt idx="1539">
                  <c:v>15390</c:v>
                </c:pt>
                <c:pt idx="1540">
                  <c:v>15400</c:v>
                </c:pt>
                <c:pt idx="1541">
                  <c:v>15410</c:v>
                </c:pt>
                <c:pt idx="1542">
                  <c:v>15420</c:v>
                </c:pt>
                <c:pt idx="1543">
                  <c:v>15430</c:v>
                </c:pt>
                <c:pt idx="1544">
                  <c:v>15440</c:v>
                </c:pt>
                <c:pt idx="1545">
                  <c:v>15450</c:v>
                </c:pt>
                <c:pt idx="1546">
                  <c:v>15460</c:v>
                </c:pt>
                <c:pt idx="1547">
                  <c:v>15470</c:v>
                </c:pt>
                <c:pt idx="1548">
                  <c:v>15480</c:v>
                </c:pt>
                <c:pt idx="1549">
                  <c:v>15490</c:v>
                </c:pt>
                <c:pt idx="1550">
                  <c:v>15500</c:v>
                </c:pt>
                <c:pt idx="1551">
                  <c:v>15510</c:v>
                </c:pt>
                <c:pt idx="1552">
                  <c:v>15520</c:v>
                </c:pt>
                <c:pt idx="1553">
                  <c:v>15530</c:v>
                </c:pt>
                <c:pt idx="1554">
                  <c:v>15540</c:v>
                </c:pt>
                <c:pt idx="1555">
                  <c:v>15550</c:v>
                </c:pt>
                <c:pt idx="1556">
                  <c:v>15560</c:v>
                </c:pt>
                <c:pt idx="1557">
                  <c:v>15570</c:v>
                </c:pt>
                <c:pt idx="1558">
                  <c:v>15580</c:v>
                </c:pt>
                <c:pt idx="1559">
                  <c:v>15590</c:v>
                </c:pt>
                <c:pt idx="1560">
                  <c:v>15600</c:v>
                </c:pt>
                <c:pt idx="1561">
                  <c:v>15610</c:v>
                </c:pt>
                <c:pt idx="1562">
                  <c:v>15620</c:v>
                </c:pt>
                <c:pt idx="1563">
                  <c:v>15630</c:v>
                </c:pt>
                <c:pt idx="1564">
                  <c:v>15640</c:v>
                </c:pt>
                <c:pt idx="1565">
                  <c:v>15650</c:v>
                </c:pt>
                <c:pt idx="1566">
                  <c:v>15660</c:v>
                </c:pt>
                <c:pt idx="1567">
                  <c:v>15670</c:v>
                </c:pt>
                <c:pt idx="1568">
                  <c:v>15680</c:v>
                </c:pt>
                <c:pt idx="1569">
                  <c:v>15690</c:v>
                </c:pt>
                <c:pt idx="1570">
                  <c:v>15700</c:v>
                </c:pt>
                <c:pt idx="1571">
                  <c:v>15710</c:v>
                </c:pt>
                <c:pt idx="1572">
                  <c:v>15720</c:v>
                </c:pt>
                <c:pt idx="1573">
                  <c:v>15730</c:v>
                </c:pt>
                <c:pt idx="1574">
                  <c:v>15740</c:v>
                </c:pt>
                <c:pt idx="1575">
                  <c:v>15750</c:v>
                </c:pt>
                <c:pt idx="1576">
                  <c:v>15760</c:v>
                </c:pt>
                <c:pt idx="1577">
                  <c:v>15770</c:v>
                </c:pt>
                <c:pt idx="1578">
                  <c:v>15780</c:v>
                </c:pt>
                <c:pt idx="1579">
                  <c:v>15790</c:v>
                </c:pt>
                <c:pt idx="1580">
                  <c:v>15800</c:v>
                </c:pt>
                <c:pt idx="1581">
                  <c:v>15810</c:v>
                </c:pt>
                <c:pt idx="1582">
                  <c:v>15820</c:v>
                </c:pt>
                <c:pt idx="1583">
                  <c:v>15830</c:v>
                </c:pt>
                <c:pt idx="1584">
                  <c:v>15840</c:v>
                </c:pt>
                <c:pt idx="1585">
                  <c:v>15850</c:v>
                </c:pt>
                <c:pt idx="1586">
                  <c:v>15860</c:v>
                </c:pt>
                <c:pt idx="1587">
                  <c:v>15870</c:v>
                </c:pt>
                <c:pt idx="1588">
                  <c:v>15880</c:v>
                </c:pt>
                <c:pt idx="1589">
                  <c:v>15890</c:v>
                </c:pt>
                <c:pt idx="1590">
                  <c:v>15900</c:v>
                </c:pt>
                <c:pt idx="1591">
                  <c:v>15910</c:v>
                </c:pt>
                <c:pt idx="1592">
                  <c:v>15920</c:v>
                </c:pt>
                <c:pt idx="1593">
                  <c:v>15930</c:v>
                </c:pt>
                <c:pt idx="1594">
                  <c:v>15940</c:v>
                </c:pt>
                <c:pt idx="1595">
                  <c:v>15950</c:v>
                </c:pt>
                <c:pt idx="1596">
                  <c:v>15960</c:v>
                </c:pt>
                <c:pt idx="1597">
                  <c:v>15970</c:v>
                </c:pt>
                <c:pt idx="1598">
                  <c:v>15980</c:v>
                </c:pt>
                <c:pt idx="1599">
                  <c:v>15990</c:v>
                </c:pt>
                <c:pt idx="1600">
                  <c:v>16000</c:v>
                </c:pt>
                <c:pt idx="1601">
                  <c:v>16010</c:v>
                </c:pt>
                <c:pt idx="1602">
                  <c:v>16020</c:v>
                </c:pt>
                <c:pt idx="1603">
                  <c:v>16030</c:v>
                </c:pt>
                <c:pt idx="1604">
                  <c:v>16040</c:v>
                </c:pt>
                <c:pt idx="1605">
                  <c:v>16050</c:v>
                </c:pt>
                <c:pt idx="1606">
                  <c:v>16060</c:v>
                </c:pt>
                <c:pt idx="1607">
                  <c:v>16070</c:v>
                </c:pt>
                <c:pt idx="1608">
                  <c:v>16080</c:v>
                </c:pt>
                <c:pt idx="1609">
                  <c:v>16090</c:v>
                </c:pt>
                <c:pt idx="1610">
                  <c:v>16100</c:v>
                </c:pt>
                <c:pt idx="1611">
                  <c:v>16110</c:v>
                </c:pt>
                <c:pt idx="1612">
                  <c:v>16120</c:v>
                </c:pt>
                <c:pt idx="1613">
                  <c:v>16130</c:v>
                </c:pt>
                <c:pt idx="1614">
                  <c:v>16140</c:v>
                </c:pt>
                <c:pt idx="1615">
                  <c:v>16150</c:v>
                </c:pt>
                <c:pt idx="1616">
                  <c:v>16160</c:v>
                </c:pt>
                <c:pt idx="1617">
                  <c:v>16170</c:v>
                </c:pt>
                <c:pt idx="1618">
                  <c:v>16180</c:v>
                </c:pt>
                <c:pt idx="1619">
                  <c:v>16190</c:v>
                </c:pt>
                <c:pt idx="1620">
                  <c:v>16200</c:v>
                </c:pt>
                <c:pt idx="1621">
                  <c:v>16210</c:v>
                </c:pt>
                <c:pt idx="1622">
                  <c:v>16220</c:v>
                </c:pt>
                <c:pt idx="1623">
                  <c:v>16230</c:v>
                </c:pt>
                <c:pt idx="1624">
                  <c:v>16240</c:v>
                </c:pt>
                <c:pt idx="1625">
                  <c:v>16250</c:v>
                </c:pt>
                <c:pt idx="1626">
                  <c:v>16260</c:v>
                </c:pt>
                <c:pt idx="1627">
                  <c:v>16270</c:v>
                </c:pt>
                <c:pt idx="1628">
                  <c:v>16280</c:v>
                </c:pt>
                <c:pt idx="1629">
                  <c:v>16290</c:v>
                </c:pt>
                <c:pt idx="1630">
                  <c:v>16300</c:v>
                </c:pt>
                <c:pt idx="1631">
                  <c:v>16310</c:v>
                </c:pt>
                <c:pt idx="1632">
                  <c:v>16320</c:v>
                </c:pt>
                <c:pt idx="1633">
                  <c:v>16330</c:v>
                </c:pt>
                <c:pt idx="1634">
                  <c:v>16340</c:v>
                </c:pt>
                <c:pt idx="1635">
                  <c:v>16350</c:v>
                </c:pt>
                <c:pt idx="1636">
                  <c:v>16360</c:v>
                </c:pt>
                <c:pt idx="1637">
                  <c:v>16370</c:v>
                </c:pt>
                <c:pt idx="1638">
                  <c:v>16380</c:v>
                </c:pt>
                <c:pt idx="1639">
                  <c:v>16390</c:v>
                </c:pt>
                <c:pt idx="1640">
                  <c:v>16400</c:v>
                </c:pt>
                <c:pt idx="1641">
                  <c:v>16410</c:v>
                </c:pt>
                <c:pt idx="1642">
                  <c:v>16420</c:v>
                </c:pt>
                <c:pt idx="1643">
                  <c:v>16430</c:v>
                </c:pt>
                <c:pt idx="1644">
                  <c:v>16440</c:v>
                </c:pt>
                <c:pt idx="1645">
                  <c:v>16450</c:v>
                </c:pt>
                <c:pt idx="1646">
                  <c:v>16460</c:v>
                </c:pt>
                <c:pt idx="1647">
                  <c:v>16470</c:v>
                </c:pt>
                <c:pt idx="1648">
                  <c:v>16480</c:v>
                </c:pt>
                <c:pt idx="1649">
                  <c:v>16490</c:v>
                </c:pt>
                <c:pt idx="1650">
                  <c:v>16500</c:v>
                </c:pt>
                <c:pt idx="1651">
                  <c:v>16510</c:v>
                </c:pt>
                <c:pt idx="1652">
                  <c:v>16520</c:v>
                </c:pt>
                <c:pt idx="1653">
                  <c:v>16530</c:v>
                </c:pt>
                <c:pt idx="1654">
                  <c:v>16540</c:v>
                </c:pt>
                <c:pt idx="1655">
                  <c:v>16550</c:v>
                </c:pt>
                <c:pt idx="1656">
                  <c:v>16560</c:v>
                </c:pt>
                <c:pt idx="1657">
                  <c:v>16570</c:v>
                </c:pt>
                <c:pt idx="1658">
                  <c:v>16580</c:v>
                </c:pt>
                <c:pt idx="1659">
                  <c:v>16590</c:v>
                </c:pt>
                <c:pt idx="1660">
                  <c:v>16600</c:v>
                </c:pt>
                <c:pt idx="1661">
                  <c:v>16610</c:v>
                </c:pt>
                <c:pt idx="1662">
                  <c:v>16620</c:v>
                </c:pt>
                <c:pt idx="1663">
                  <c:v>16630</c:v>
                </c:pt>
                <c:pt idx="1664">
                  <c:v>16640</c:v>
                </c:pt>
                <c:pt idx="1665">
                  <c:v>16650</c:v>
                </c:pt>
                <c:pt idx="1666">
                  <c:v>16660</c:v>
                </c:pt>
                <c:pt idx="1667">
                  <c:v>16670</c:v>
                </c:pt>
                <c:pt idx="1668">
                  <c:v>16680</c:v>
                </c:pt>
                <c:pt idx="1669">
                  <c:v>16690</c:v>
                </c:pt>
                <c:pt idx="1670">
                  <c:v>16700</c:v>
                </c:pt>
                <c:pt idx="1671">
                  <c:v>16710</c:v>
                </c:pt>
                <c:pt idx="1672">
                  <c:v>16720</c:v>
                </c:pt>
                <c:pt idx="1673">
                  <c:v>16730</c:v>
                </c:pt>
                <c:pt idx="1674">
                  <c:v>16740</c:v>
                </c:pt>
                <c:pt idx="1675">
                  <c:v>16750</c:v>
                </c:pt>
                <c:pt idx="1676">
                  <c:v>16760</c:v>
                </c:pt>
                <c:pt idx="1677">
                  <c:v>16770</c:v>
                </c:pt>
                <c:pt idx="1678">
                  <c:v>16780</c:v>
                </c:pt>
                <c:pt idx="1679">
                  <c:v>16790</c:v>
                </c:pt>
                <c:pt idx="1680">
                  <c:v>16800</c:v>
                </c:pt>
                <c:pt idx="1681">
                  <c:v>16810</c:v>
                </c:pt>
                <c:pt idx="1682">
                  <c:v>16820</c:v>
                </c:pt>
                <c:pt idx="1683">
                  <c:v>16830</c:v>
                </c:pt>
                <c:pt idx="1684">
                  <c:v>16840</c:v>
                </c:pt>
                <c:pt idx="1685">
                  <c:v>16850</c:v>
                </c:pt>
                <c:pt idx="1686">
                  <c:v>16860</c:v>
                </c:pt>
                <c:pt idx="1687">
                  <c:v>16870</c:v>
                </c:pt>
                <c:pt idx="1688">
                  <c:v>16880</c:v>
                </c:pt>
                <c:pt idx="1689">
                  <c:v>16890</c:v>
                </c:pt>
                <c:pt idx="1690">
                  <c:v>16900</c:v>
                </c:pt>
                <c:pt idx="1691">
                  <c:v>16910</c:v>
                </c:pt>
                <c:pt idx="1692">
                  <c:v>16920</c:v>
                </c:pt>
                <c:pt idx="1693">
                  <c:v>16930</c:v>
                </c:pt>
                <c:pt idx="1694">
                  <c:v>16940</c:v>
                </c:pt>
                <c:pt idx="1695">
                  <c:v>16950</c:v>
                </c:pt>
                <c:pt idx="1696">
                  <c:v>16960</c:v>
                </c:pt>
                <c:pt idx="1697">
                  <c:v>16970</c:v>
                </c:pt>
                <c:pt idx="1698">
                  <c:v>16980</c:v>
                </c:pt>
                <c:pt idx="1699">
                  <c:v>16990</c:v>
                </c:pt>
                <c:pt idx="1700">
                  <c:v>17000</c:v>
                </c:pt>
                <c:pt idx="1701">
                  <c:v>17010</c:v>
                </c:pt>
                <c:pt idx="1702">
                  <c:v>17020</c:v>
                </c:pt>
                <c:pt idx="1703">
                  <c:v>17030</c:v>
                </c:pt>
                <c:pt idx="1704">
                  <c:v>17040</c:v>
                </c:pt>
                <c:pt idx="1705">
                  <c:v>17050</c:v>
                </c:pt>
                <c:pt idx="1706">
                  <c:v>17060</c:v>
                </c:pt>
                <c:pt idx="1707">
                  <c:v>17070</c:v>
                </c:pt>
                <c:pt idx="1708">
                  <c:v>17080</c:v>
                </c:pt>
                <c:pt idx="1709">
                  <c:v>17090</c:v>
                </c:pt>
                <c:pt idx="1710">
                  <c:v>17100</c:v>
                </c:pt>
                <c:pt idx="1711">
                  <c:v>17110</c:v>
                </c:pt>
                <c:pt idx="1712">
                  <c:v>17120</c:v>
                </c:pt>
                <c:pt idx="1713">
                  <c:v>17130</c:v>
                </c:pt>
                <c:pt idx="1714">
                  <c:v>17140</c:v>
                </c:pt>
                <c:pt idx="1715">
                  <c:v>17150</c:v>
                </c:pt>
                <c:pt idx="1716">
                  <c:v>17160</c:v>
                </c:pt>
                <c:pt idx="1717">
                  <c:v>17170</c:v>
                </c:pt>
                <c:pt idx="1718">
                  <c:v>17180</c:v>
                </c:pt>
                <c:pt idx="1719">
                  <c:v>17190</c:v>
                </c:pt>
                <c:pt idx="1720">
                  <c:v>17200</c:v>
                </c:pt>
                <c:pt idx="1721">
                  <c:v>17210</c:v>
                </c:pt>
                <c:pt idx="1722">
                  <c:v>17220</c:v>
                </c:pt>
                <c:pt idx="1723">
                  <c:v>17230</c:v>
                </c:pt>
                <c:pt idx="1724">
                  <c:v>17240</c:v>
                </c:pt>
                <c:pt idx="1725">
                  <c:v>17250</c:v>
                </c:pt>
                <c:pt idx="1726">
                  <c:v>17260</c:v>
                </c:pt>
                <c:pt idx="1727">
                  <c:v>17270</c:v>
                </c:pt>
                <c:pt idx="1728">
                  <c:v>17280</c:v>
                </c:pt>
                <c:pt idx="1729">
                  <c:v>17290</c:v>
                </c:pt>
                <c:pt idx="1730">
                  <c:v>17300</c:v>
                </c:pt>
                <c:pt idx="1731">
                  <c:v>17310</c:v>
                </c:pt>
                <c:pt idx="1732">
                  <c:v>17320</c:v>
                </c:pt>
                <c:pt idx="1733">
                  <c:v>17330</c:v>
                </c:pt>
                <c:pt idx="1734">
                  <c:v>17340</c:v>
                </c:pt>
                <c:pt idx="1735">
                  <c:v>17350</c:v>
                </c:pt>
                <c:pt idx="1736">
                  <c:v>17360</c:v>
                </c:pt>
                <c:pt idx="1737">
                  <c:v>17370</c:v>
                </c:pt>
                <c:pt idx="1738">
                  <c:v>17380</c:v>
                </c:pt>
                <c:pt idx="1739">
                  <c:v>17390</c:v>
                </c:pt>
                <c:pt idx="1740">
                  <c:v>17400</c:v>
                </c:pt>
                <c:pt idx="1741">
                  <c:v>17410</c:v>
                </c:pt>
                <c:pt idx="1742">
                  <c:v>17420</c:v>
                </c:pt>
                <c:pt idx="1743">
                  <c:v>17430</c:v>
                </c:pt>
                <c:pt idx="1744">
                  <c:v>17440</c:v>
                </c:pt>
                <c:pt idx="1745">
                  <c:v>17450</c:v>
                </c:pt>
                <c:pt idx="1746">
                  <c:v>17460</c:v>
                </c:pt>
                <c:pt idx="1747">
                  <c:v>17470</c:v>
                </c:pt>
                <c:pt idx="1748">
                  <c:v>17480</c:v>
                </c:pt>
                <c:pt idx="1749">
                  <c:v>17490</c:v>
                </c:pt>
                <c:pt idx="1750">
                  <c:v>17500</c:v>
                </c:pt>
                <c:pt idx="1751">
                  <c:v>17510</c:v>
                </c:pt>
                <c:pt idx="1752">
                  <c:v>17520</c:v>
                </c:pt>
                <c:pt idx="1753">
                  <c:v>17530</c:v>
                </c:pt>
                <c:pt idx="1754">
                  <c:v>17540</c:v>
                </c:pt>
                <c:pt idx="1755">
                  <c:v>17550</c:v>
                </c:pt>
                <c:pt idx="1756">
                  <c:v>17560</c:v>
                </c:pt>
                <c:pt idx="1757">
                  <c:v>17570</c:v>
                </c:pt>
                <c:pt idx="1758">
                  <c:v>17580</c:v>
                </c:pt>
                <c:pt idx="1759">
                  <c:v>17590</c:v>
                </c:pt>
                <c:pt idx="1760">
                  <c:v>17600</c:v>
                </c:pt>
                <c:pt idx="1761">
                  <c:v>17610</c:v>
                </c:pt>
                <c:pt idx="1762">
                  <c:v>17620</c:v>
                </c:pt>
                <c:pt idx="1763">
                  <c:v>17630</c:v>
                </c:pt>
                <c:pt idx="1764">
                  <c:v>17640</c:v>
                </c:pt>
                <c:pt idx="1765">
                  <c:v>17650</c:v>
                </c:pt>
                <c:pt idx="1766">
                  <c:v>17660</c:v>
                </c:pt>
                <c:pt idx="1767">
                  <c:v>17670</c:v>
                </c:pt>
                <c:pt idx="1768">
                  <c:v>17680</c:v>
                </c:pt>
                <c:pt idx="1769">
                  <c:v>17690</c:v>
                </c:pt>
                <c:pt idx="1770">
                  <c:v>17700</c:v>
                </c:pt>
                <c:pt idx="1771">
                  <c:v>17710</c:v>
                </c:pt>
                <c:pt idx="1772">
                  <c:v>17720</c:v>
                </c:pt>
                <c:pt idx="1773">
                  <c:v>17730</c:v>
                </c:pt>
                <c:pt idx="1774">
                  <c:v>17740</c:v>
                </c:pt>
                <c:pt idx="1775">
                  <c:v>17750</c:v>
                </c:pt>
                <c:pt idx="1776">
                  <c:v>17760</c:v>
                </c:pt>
                <c:pt idx="1777">
                  <c:v>17770</c:v>
                </c:pt>
                <c:pt idx="1778">
                  <c:v>17780</c:v>
                </c:pt>
                <c:pt idx="1779">
                  <c:v>17790</c:v>
                </c:pt>
                <c:pt idx="1780">
                  <c:v>17800</c:v>
                </c:pt>
                <c:pt idx="1781">
                  <c:v>17810</c:v>
                </c:pt>
                <c:pt idx="1782">
                  <c:v>17820</c:v>
                </c:pt>
                <c:pt idx="1783">
                  <c:v>17830</c:v>
                </c:pt>
                <c:pt idx="1784">
                  <c:v>17840</c:v>
                </c:pt>
                <c:pt idx="1785">
                  <c:v>17850</c:v>
                </c:pt>
                <c:pt idx="1786">
                  <c:v>17860</c:v>
                </c:pt>
                <c:pt idx="1787">
                  <c:v>17870</c:v>
                </c:pt>
                <c:pt idx="1788">
                  <c:v>17880</c:v>
                </c:pt>
                <c:pt idx="1789">
                  <c:v>17890</c:v>
                </c:pt>
                <c:pt idx="1790">
                  <c:v>17900</c:v>
                </c:pt>
                <c:pt idx="1791">
                  <c:v>17910</c:v>
                </c:pt>
                <c:pt idx="1792">
                  <c:v>17920</c:v>
                </c:pt>
                <c:pt idx="1793">
                  <c:v>17930</c:v>
                </c:pt>
                <c:pt idx="1794">
                  <c:v>17940</c:v>
                </c:pt>
                <c:pt idx="1795">
                  <c:v>17950</c:v>
                </c:pt>
                <c:pt idx="1796">
                  <c:v>17960</c:v>
                </c:pt>
                <c:pt idx="1797">
                  <c:v>17970</c:v>
                </c:pt>
                <c:pt idx="1798">
                  <c:v>17980</c:v>
                </c:pt>
                <c:pt idx="1799">
                  <c:v>17990</c:v>
                </c:pt>
                <c:pt idx="1800">
                  <c:v>18000</c:v>
                </c:pt>
                <c:pt idx="1801">
                  <c:v>18010</c:v>
                </c:pt>
                <c:pt idx="1802">
                  <c:v>18020</c:v>
                </c:pt>
                <c:pt idx="1803">
                  <c:v>18030</c:v>
                </c:pt>
                <c:pt idx="1804">
                  <c:v>18040</c:v>
                </c:pt>
                <c:pt idx="1805">
                  <c:v>18050</c:v>
                </c:pt>
                <c:pt idx="1806">
                  <c:v>18060</c:v>
                </c:pt>
                <c:pt idx="1807">
                  <c:v>18070</c:v>
                </c:pt>
                <c:pt idx="1808">
                  <c:v>18080</c:v>
                </c:pt>
                <c:pt idx="1809">
                  <c:v>18090</c:v>
                </c:pt>
                <c:pt idx="1810">
                  <c:v>18100</c:v>
                </c:pt>
                <c:pt idx="1811">
                  <c:v>18110</c:v>
                </c:pt>
                <c:pt idx="1812">
                  <c:v>18120</c:v>
                </c:pt>
                <c:pt idx="1813">
                  <c:v>18130</c:v>
                </c:pt>
                <c:pt idx="1814">
                  <c:v>18140</c:v>
                </c:pt>
                <c:pt idx="1815">
                  <c:v>18150</c:v>
                </c:pt>
                <c:pt idx="1816">
                  <c:v>18160</c:v>
                </c:pt>
                <c:pt idx="1817">
                  <c:v>18170</c:v>
                </c:pt>
                <c:pt idx="1818">
                  <c:v>18180</c:v>
                </c:pt>
                <c:pt idx="1819">
                  <c:v>18190</c:v>
                </c:pt>
                <c:pt idx="1820">
                  <c:v>18200</c:v>
                </c:pt>
                <c:pt idx="1821">
                  <c:v>18210</c:v>
                </c:pt>
                <c:pt idx="1822">
                  <c:v>18220</c:v>
                </c:pt>
                <c:pt idx="1823">
                  <c:v>18230</c:v>
                </c:pt>
                <c:pt idx="1824">
                  <c:v>18240</c:v>
                </c:pt>
                <c:pt idx="1825">
                  <c:v>18250</c:v>
                </c:pt>
                <c:pt idx="1826">
                  <c:v>18260</c:v>
                </c:pt>
                <c:pt idx="1827">
                  <c:v>18270</c:v>
                </c:pt>
                <c:pt idx="1828">
                  <c:v>18280</c:v>
                </c:pt>
                <c:pt idx="1829">
                  <c:v>18290</c:v>
                </c:pt>
                <c:pt idx="1830">
                  <c:v>18300</c:v>
                </c:pt>
                <c:pt idx="1831">
                  <c:v>18310</c:v>
                </c:pt>
                <c:pt idx="1832">
                  <c:v>18320</c:v>
                </c:pt>
                <c:pt idx="1833">
                  <c:v>18330</c:v>
                </c:pt>
                <c:pt idx="1834">
                  <c:v>18340</c:v>
                </c:pt>
                <c:pt idx="1835">
                  <c:v>18350</c:v>
                </c:pt>
                <c:pt idx="1836">
                  <c:v>18360</c:v>
                </c:pt>
                <c:pt idx="1837">
                  <c:v>18370</c:v>
                </c:pt>
                <c:pt idx="1838">
                  <c:v>18380</c:v>
                </c:pt>
                <c:pt idx="1839">
                  <c:v>18390</c:v>
                </c:pt>
                <c:pt idx="1840">
                  <c:v>18400</c:v>
                </c:pt>
                <c:pt idx="1841">
                  <c:v>18410</c:v>
                </c:pt>
                <c:pt idx="1842">
                  <c:v>18420</c:v>
                </c:pt>
                <c:pt idx="1843">
                  <c:v>18430</c:v>
                </c:pt>
                <c:pt idx="1844">
                  <c:v>18440</c:v>
                </c:pt>
                <c:pt idx="1845">
                  <c:v>18450</c:v>
                </c:pt>
                <c:pt idx="1846">
                  <c:v>18460</c:v>
                </c:pt>
                <c:pt idx="1847">
                  <c:v>18470</c:v>
                </c:pt>
                <c:pt idx="1848">
                  <c:v>18480</c:v>
                </c:pt>
                <c:pt idx="1849">
                  <c:v>18490</c:v>
                </c:pt>
                <c:pt idx="1850">
                  <c:v>18500</c:v>
                </c:pt>
                <c:pt idx="1851">
                  <c:v>18510</c:v>
                </c:pt>
                <c:pt idx="1852">
                  <c:v>18520</c:v>
                </c:pt>
                <c:pt idx="1853">
                  <c:v>18530</c:v>
                </c:pt>
                <c:pt idx="1854">
                  <c:v>18540</c:v>
                </c:pt>
                <c:pt idx="1855">
                  <c:v>18550</c:v>
                </c:pt>
                <c:pt idx="1856">
                  <c:v>18560</c:v>
                </c:pt>
                <c:pt idx="1857">
                  <c:v>18570</c:v>
                </c:pt>
                <c:pt idx="1858">
                  <c:v>18580</c:v>
                </c:pt>
                <c:pt idx="1859">
                  <c:v>18590</c:v>
                </c:pt>
                <c:pt idx="1860">
                  <c:v>18600</c:v>
                </c:pt>
                <c:pt idx="1861">
                  <c:v>18610</c:v>
                </c:pt>
                <c:pt idx="1862">
                  <c:v>18620</c:v>
                </c:pt>
                <c:pt idx="1863">
                  <c:v>18630</c:v>
                </c:pt>
                <c:pt idx="1864">
                  <c:v>18640</c:v>
                </c:pt>
                <c:pt idx="1865">
                  <c:v>18650</c:v>
                </c:pt>
                <c:pt idx="1866">
                  <c:v>18660</c:v>
                </c:pt>
                <c:pt idx="1867">
                  <c:v>18670</c:v>
                </c:pt>
                <c:pt idx="1868">
                  <c:v>18680</c:v>
                </c:pt>
                <c:pt idx="1869">
                  <c:v>18690</c:v>
                </c:pt>
                <c:pt idx="1870">
                  <c:v>18700</c:v>
                </c:pt>
                <c:pt idx="1871">
                  <c:v>18710</c:v>
                </c:pt>
                <c:pt idx="1872">
                  <c:v>18720</c:v>
                </c:pt>
                <c:pt idx="1873">
                  <c:v>18730</c:v>
                </c:pt>
                <c:pt idx="1874">
                  <c:v>18740</c:v>
                </c:pt>
                <c:pt idx="1875">
                  <c:v>18750</c:v>
                </c:pt>
                <c:pt idx="1876">
                  <c:v>18760</c:v>
                </c:pt>
                <c:pt idx="1877">
                  <c:v>18770</c:v>
                </c:pt>
                <c:pt idx="1878">
                  <c:v>18780</c:v>
                </c:pt>
                <c:pt idx="1879">
                  <c:v>18790</c:v>
                </c:pt>
                <c:pt idx="1880">
                  <c:v>18800</c:v>
                </c:pt>
                <c:pt idx="1881">
                  <c:v>18810</c:v>
                </c:pt>
                <c:pt idx="1882">
                  <c:v>18820</c:v>
                </c:pt>
                <c:pt idx="1883">
                  <c:v>18830</c:v>
                </c:pt>
                <c:pt idx="1884">
                  <c:v>18840</c:v>
                </c:pt>
                <c:pt idx="1885">
                  <c:v>18850</c:v>
                </c:pt>
                <c:pt idx="1886">
                  <c:v>18860</c:v>
                </c:pt>
                <c:pt idx="1887">
                  <c:v>18870</c:v>
                </c:pt>
                <c:pt idx="1888">
                  <c:v>18880</c:v>
                </c:pt>
                <c:pt idx="1889">
                  <c:v>18890</c:v>
                </c:pt>
                <c:pt idx="1890">
                  <c:v>18900</c:v>
                </c:pt>
                <c:pt idx="1891">
                  <c:v>18910</c:v>
                </c:pt>
                <c:pt idx="1892">
                  <c:v>18920</c:v>
                </c:pt>
                <c:pt idx="1893">
                  <c:v>18930</c:v>
                </c:pt>
                <c:pt idx="1894">
                  <c:v>18940</c:v>
                </c:pt>
                <c:pt idx="1895">
                  <c:v>18950</c:v>
                </c:pt>
                <c:pt idx="1896">
                  <c:v>18960</c:v>
                </c:pt>
                <c:pt idx="1897">
                  <c:v>18970</c:v>
                </c:pt>
                <c:pt idx="1898">
                  <c:v>18980</c:v>
                </c:pt>
                <c:pt idx="1899">
                  <c:v>18990</c:v>
                </c:pt>
                <c:pt idx="1900">
                  <c:v>19000</c:v>
                </c:pt>
                <c:pt idx="1901">
                  <c:v>19010</c:v>
                </c:pt>
                <c:pt idx="1902">
                  <c:v>19020</c:v>
                </c:pt>
                <c:pt idx="1903">
                  <c:v>19030</c:v>
                </c:pt>
                <c:pt idx="1904">
                  <c:v>19040</c:v>
                </c:pt>
                <c:pt idx="1905">
                  <c:v>19050</c:v>
                </c:pt>
                <c:pt idx="1906">
                  <c:v>19060</c:v>
                </c:pt>
                <c:pt idx="1907">
                  <c:v>19070</c:v>
                </c:pt>
                <c:pt idx="1908">
                  <c:v>19080</c:v>
                </c:pt>
                <c:pt idx="1909">
                  <c:v>19090</c:v>
                </c:pt>
                <c:pt idx="1910">
                  <c:v>19100</c:v>
                </c:pt>
                <c:pt idx="1911">
                  <c:v>19110</c:v>
                </c:pt>
                <c:pt idx="1912">
                  <c:v>19120</c:v>
                </c:pt>
                <c:pt idx="1913">
                  <c:v>19130</c:v>
                </c:pt>
                <c:pt idx="1914">
                  <c:v>19140</c:v>
                </c:pt>
                <c:pt idx="1915">
                  <c:v>19150</c:v>
                </c:pt>
                <c:pt idx="1916">
                  <c:v>19160</c:v>
                </c:pt>
                <c:pt idx="1917">
                  <c:v>19170</c:v>
                </c:pt>
                <c:pt idx="1918">
                  <c:v>19180</c:v>
                </c:pt>
                <c:pt idx="1919">
                  <c:v>19190</c:v>
                </c:pt>
                <c:pt idx="1920">
                  <c:v>19200</c:v>
                </c:pt>
                <c:pt idx="1921">
                  <c:v>19210</c:v>
                </c:pt>
                <c:pt idx="1922">
                  <c:v>19220</c:v>
                </c:pt>
                <c:pt idx="1923">
                  <c:v>19230</c:v>
                </c:pt>
                <c:pt idx="1924">
                  <c:v>19240</c:v>
                </c:pt>
                <c:pt idx="1925">
                  <c:v>19250</c:v>
                </c:pt>
                <c:pt idx="1926">
                  <c:v>19260</c:v>
                </c:pt>
                <c:pt idx="1927">
                  <c:v>19270</c:v>
                </c:pt>
                <c:pt idx="1928">
                  <c:v>19280</c:v>
                </c:pt>
                <c:pt idx="1929">
                  <c:v>19290</c:v>
                </c:pt>
                <c:pt idx="1930">
                  <c:v>19300</c:v>
                </c:pt>
                <c:pt idx="1931">
                  <c:v>19310</c:v>
                </c:pt>
                <c:pt idx="1932">
                  <c:v>19320</c:v>
                </c:pt>
                <c:pt idx="1933">
                  <c:v>19330</c:v>
                </c:pt>
                <c:pt idx="1934">
                  <c:v>19340</c:v>
                </c:pt>
                <c:pt idx="1935">
                  <c:v>19350</c:v>
                </c:pt>
                <c:pt idx="1936">
                  <c:v>19360</c:v>
                </c:pt>
                <c:pt idx="1937">
                  <c:v>19370</c:v>
                </c:pt>
                <c:pt idx="1938">
                  <c:v>19380</c:v>
                </c:pt>
                <c:pt idx="1939">
                  <c:v>19390</c:v>
                </c:pt>
                <c:pt idx="1940">
                  <c:v>19400</c:v>
                </c:pt>
                <c:pt idx="1941">
                  <c:v>19410</c:v>
                </c:pt>
                <c:pt idx="1942">
                  <c:v>19420</c:v>
                </c:pt>
                <c:pt idx="1943">
                  <c:v>19430</c:v>
                </c:pt>
                <c:pt idx="1944">
                  <c:v>19440</c:v>
                </c:pt>
                <c:pt idx="1945">
                  <c:v>19450</c:v>
                </c:pt>
                <c:pt idx="1946">
                  <c:v>19460</c:v>
                </c:pt>
                <c:pt idx="1947">
                  <c:v>19470</c:v>
                </c:pt>
                <c:pt idx="1948">
                  <c:v>19480</c:v>
                </c:pt>
                <c:pt idx="1949">
                  <c:v>19490</c:v>
                </c:pt>
                <c:pt idx="1950">
                  <c:v>19500</c:v>
                </c:pt>
                <c:pt idx="1951">
                  <c:v>19510</c:v>
                </c:pt>
                <c:pt idx="1952">
                  <c:v>19520</c:v>
                </c:pt>
                <c:pt idx="1953">
                  <c:v>19530</c:v>
                </c:pt>
                <c:pt idx="1954">
                  <c:v>19540</c:v>
                </c:pt>
                <c:pt idx="1955">
                  <c:v>19550</c:v>
                </c:pt>
                <c:pt idx="1956">
                  <c:v>19560</c:v>
                </c:pt>
                <c:pt idx="1957">
                  <c:v>19570</c:v>
                </c:pt>
                <c:pt idx="1958">
                  <c:v>19580</c:v>
                </c:pt>
                <c:pt idx="1959">
                  <c:v>19590</c:v>
                </c:pt>
                <c:pt idx="1960">
                  <c:v>19600</c:v>
                </c:pt>
                <c:pt idx="1961">
                  <c:v>19610</c:v>
                </c:pt>
                <c:pt idx="1962">
                  <c:v>19620</c:v>
                </c:pt>
                <c:pt idx="1963">
                  <c:v>19630</c:v>
                </c:pt>
                <c:pt idx="1964">
                  <c:v>19640</c:v>
                </c:pt>
                <c:pt idx="1965">
                  <c:v>19650</c:v>
                </c:pt>
                <c:pt idx="1966">
                  <c:v>19660</c:v>
                </c:pt>
                <c:pt idx="1967">
                  <c:v>19670</c:v>
                </c:pt>
                <c:pt idx="1968">
                  <c:v>19680</c:v>
                </c:pt>
                <c:pt idx="1969">
                  <c:v>19690</c:v>
                </c:pt>
                <c:pt idx="1970">
                  <c:v>19700</c:v>
                </c:pt>
                <c:pt idx="1971">
                  <c:v>19710</c:v>
                </c:pt>
                <c:pt idx="1972">
                  <c:v>19720</c:v>
                </c:pt>
                <c:pt idx="1973">
                  <c:v>19730</c:v>
                </c:pt>
                <c:pt idx="1974">
                  <c:v>19740</c:v>
                </c:pt>
                <c:pt idx="1975">
                  <c:v>19750</c:v>
                </c:pt>
                <c:pt idx="1976">
                  <c:v>19760</c:v>
                </c:pt>
                <c:pt idx="1977">
                  <c:v>19770</c:v>
                </c:pt>
                <c:pt idx="1978">
                  <c:v>19780</c:v>
                </c:pt>
                <c:pt idx="1979">
                  <c:v>19790</c:v>
                </c:pt>
                <c:pt idx="1980">
                  <c:v>19800</c:v>
                </c:pt>
                <c:pt idx="1981">
                  <c:v>19810</c:v>
                </c:pt>
                <c:pt idx="1982">
                  <c:v>19820</c:v>
                </c:pt>
                <c:pt idx="1983">
                  <c:v>19830</c:v>
                </c:pt>
                <c:pt idx="1984">
                  <c:v>19840</c:v>
                </c:pt>
                <c:pt idx="1985">
                  <c:v>19850</c:v>
                </c:pt>
                <c:pt idx="1986">
                  <c:v>19860</c:v>
                </c:pt>
                <c:pt idx="1987">
                  <c:v>19870</c:v>
                </c:pt>
                <c:pt idx="1988">
                  <c:v>19880</c:v>
                </c:pt>
                <c:pt idx="1989">
                  <c:v>19890</c:v>
                </c:pt>
                <c:pt idx="1990">
                  <c:v>19900</c:v>
                </c:pt>
                <c:pt idx="1991">
                  <c:v>19910</c:v>
                </c:pt>
                <c:pt idx="1992">
                  <c:v>19920</c:v>
                </c:pt>
                <c:pt idx="1993">
                  <c:v>19930</c:v>
                </c:pt>
                <c:pt idx="1994">
                  <c:v>19940</c:v>
                </c:pt>
                <c:pt idx="1995">
                  <c:v>19950</c:v>
                </c:pt>
                <c:pt idx="1996">
                  <c:v>19960</c:v>
                </c:pt>
                <c:pt idx="1997">
                  <c:v>19970</c:v>
                </c:pt>
                <c:pt idx="1998">
                  <c:v>19980</c:v>
                </c:pt>
                <c:pt idx="1999">
                  <c:v>19990</c:v>
                </c:pt>
                <c:pt idx="2000">
                  <c:v>20000</c:v>
                </c:pt>
                <c:pt idx="2001">
                  <c:v>20010</c:v>
                </c:pt>
                <c:pt idx="2002">
                  <c:v>20020</c:v>
                </c:pt>
                <c:pt idx="2003">
                  <c:v>20030</c:v>
                </c:pt>
                <c:pt idx="2004">
                  <c:v>20040</c:v>
                </c:pt>
                <c:pt idx="2005">
                  <c:v>20050</c:v>
                </c:pt>
                <c:pt idx="2006">
                  <c:v>20060</c:v>
                </c:pt>
                <c:pt idx="2007">
                  <c:v>20070</c:v>
                </c:pt>
                <c:pt idx="2008">
                  <c:v>20080</c:v>
                </c:pt>
                <c:pt idx="2009">
                  <c:v>20090</c:v>
                </c:pt>
                <c:pt idx="2010">
                  <c:v>20100</c:v>
                </c:pt>
                <c:pt idx="2011">
                  <c:v>20110</c:v>
                </c:pt>
                <c:pt idx="2012">
                  <c:v>20120</c:v>
                </c:pt>
                <c:pt idx="2013">
                  <c:v>20130</c:v>
                </c:pt>
                <c:pt idx="2014">
                  <c:v>20140</c:v>
                </c:pt>
                <c:pt idx="2015">
                  <c:v>20150</c:v>
                </c:pt>
                <c:pt idx="2016">
                  <c:v>20160</c:v>
                </c:pt>
                <c:pt idx="2017">
                  <c:v>20170</c:v>
                </c:pt>
                <c:pt idx="2018">
                  <c:v>20180</c:v>
                </c:pt>
                <c:pt idx="2019">
                  <c:v>20190</c:v>
                </c:pt>
                <c:pt idx="2020">
                  <c:v>20200</c:v>
                </c:pt>
                <c:pt idx="2021">
                  <c:v>20210</c:v>
                </c:pt>
                <c:pt idx="2022">
                  <c:v>20220</c:v>
                </c:pt>
                <c:pt idx="2023">
                  <c:v>20230</c:v>
                </c:pt>
                <c:pt idx="2024">
                  <c:v>20240</c:v>
                </c:pt>
                <c:pt idx="2025">
                  <c:v>20250</c:v>
                </c:pt>
                <c:pt idx="2026">
                  <c:v>20260</c:v>
                </c:pt>
                <c:pt idx="2027">
                  <c:v>20270</c:v>
                </c:pt>
                <c:pt idx="2028">
                  <c:v>20280</c:v>
                </c:pt>
                <c:pt idx="2029">
                  <c:v>20290</c:v>
                </c:pt>
                <c:pt idx="2030">
                  <c:v>20300</c:v>
                </c:pt>
                <c:pt idx="2031">
                  <c:v>20310</c:v>
                </c:pt>
                <c:pt idx="2032">
                  <c:v>20320</c:v>
                </c:pt>
                <c:pt idx="2033">
                  <c:v>20330</c:v>
                </c:pt>
                <c:pt idx="2034">
                  <c:v>20340</c:v>
                </c:pt>
                <c:pt idx="2035">
                  <c:v>20350</c:v>
                </c:pt>
                <c:pt idx="2036">
                  <c:v>20360</c:v>
                </c:pt>
                <c:pt idx="2037">
                  <c:v>20370</c:v>
                </c:pt>
                <c:pt idx="2038">
                  <c:v>20380</c:v>
                </c:pt>
                <c:pt idx="2039">
                  <c:v>20390</c:v>
                </c:pt>
                <c:pt idx="2040">
                  <c:v>20400</c:v>
                </c:pt>
                <c:pt idx="2041">
                  <c:v>20410</c:v>
                </c:pt>
                <c:pt idx="2042">
                  <c:v>20420</c:v>
                </c:pt>
                <c:pt idx="2043">
                  <c:v>20430</c:v>
                </c:pt>
                <c:pt idx="2044">
                  <c:v>20440</c:v>
                </c:pt>
                <c:pt idx="2045">
                  <c:v>20450</c:v>
                </c:pt>
                <c:pt idx="2046">
                  <c:v>20460</c:v>
                </c:pt>
                <c:pt idx="2047">
                  <c:v>20470</c:v>
                </c:pt>
                <c:pt idx="2048">
                  <c:v>20480</c:v>
                </c:pt>
                <c:pt idx="2049">
                  <c:v>20490</c:v>
                </c:pt>
                <c:pt idx="2050">
                  <c:v>20500</c:v>
                </c:pt>
                <c:pt idx="2051">
                  <c:v>20510</c:v>
                </c:pt>
                <c:pt idx="2052">
                  <c:v>20520</c:v>
                </c:pt>
                <c:pt idx="2053">
                  <c:v>20530</c:v>
                </c:pt>
                <c:pt idx="2054">
                  <c:v>20540</c:v>
                </c:pt>
                <c:pt idx="2055">
                  <c:v>20550</c:v>
                </c:pt>
                <c:pt idx="2056">
                  <c:v>20560</c:v>
                </c:pt>
                <c:pt idx="2057">
                  <c:v>20570</c:v>
                </c:pt>
                <c:pt idx="2058">
                  <c:v>20580</c:v>
                </c:pt>
                <c:pt idx="2059">
                  <c:v>20590</c:v>
                </c:pt>
                <c:pt idx="2060">
                  <c:v>20600</c:v>
                </c:pt>
                <c:pt idx="2061">
                  <c:v>20610</c:v>
                </c:pt>
                <c:pt idx="2062">
                  <c:v>20620</c:v>
                </c:pt>
                <c:pt idx="2063">
                  <c:v>20630</c:v>
                </c:pt>
                <c:pt idx="2064">
                  <c:v>20640</c:v>
                </c:pt>
                <c:pt idx="2065">
                  <c:v>20650</c:v>
                </c:pt>
                <c:pt idx="2066">
                  <c:v>20660</c:v>
                </c:pt>
                <c:pt idx="2067">
                  <c:v>20670</c:v>
                </c:pt>
                <c:pt idx="2068">
                  <c:v>20680</c:v>
                </c:pt>
                <c:pt idx="2069">
                  <c:v>20690</c:v>
                </c:pt>
                <c:pt idx="2070">
                  <c:v>20700</c:v>
                </c:pt>
                <c:pt idx="2071">
                  <c:v>20710</c:v>
                </c:pt>
                <c:pt idx="2072">
                  <c:v>20720</c:v>
                </c:pt>
                <c:pt idx="2073">
                  <c:v>20730</c:v>
                </c:pt>
                <c:pt idx="2074">
                  <c:v>20740</c:v>
                </c:pt>
                <c:pt idx="2075">
                  <c:v>20750</c:v>
                </c:pt>
                <c:pt idx="2076">
                  <c:v>20760</c:v>
                </c:pt>
                <c:pt idx="2077">
                  <c:v>20770</c:v>
                </c:pt>
                <c:pt idx="2078">
                  <c:v>20780</c:v>
                </c:pt>
                <c:pt idx="2079">
                  <c:v>20790</c:v>
                </c:pt>
                <c:pt idx="2080">
                  <c:v>20800</c:v>
                </c:pt>
                <c:pt idx="2081">
                  <c:v>20810</c:v>
                </c:pt>
                <c:pt idx="2082">
                  <c:v>20820</c:v>
                </c:pt>
                <c:pt idx="2083">
                  <c:v>20830</c:v>
                </c:pt>
                <c:pt idx="2084">
                  <c:v>20840</c:v>
                </c:pt>
                <c:pt idx="2085">
                  <c:v>20850</c:v>
                </c:pt>
                <c:pt idx="2086">
                  <c:v>20860</c:v>
                </c:pt>
                <c:pt idx="2087">
                  <c:v>20870</c:v>
                </c:pt>
                <c:pt idx="2088">
                  <c:v>20880</c:v>
                </c:pt>
                <c:pt idx="2089">
                  <c:v>20890</c:v>
                </c:pt>
                <c:pt idx="2090">
                  <c:v>20900</c:v>
                </c:pt>
                <c:pt idx="2091">
                  <c:v>20910</c:v>
                </c:pt>
                <c:pt idx="2092">
                  <c:v>20920</c:v>
                </c:pt>
                <c:pt idx="2093">
                  <c:v>20930</c:v>
                </c:pt>
                <c:pt idx="2094">
                  <c:v>20940</c:v>
                </c:pt>
                <c:pt idx="2095">
                  <c:v>20950</c:v>
                </c:pt>
                <c:pt idx="2096">
                  <c:v>20960</c:v>
                </c:pt>
                <c:pt idx="2097">
                  <c:v>20970</c:v>
                </c:pt>
                <c:pt idx="2098">
                  <c:v>20980</c:v>
                </c:pt>
                <c:pt idx="2099">
                  <c:v>20990</c:v>
                </c:pt>
                <c:pt idx="2100">
                  <c:v>21000</c:v>
                </c:pt>
                <c:pt idx="2101">
                  <c:v>21010</c:v>
                </c:pt>
                <c:pt idx="2102">
                  <c:v>21020</c:v>
                </c:pt>
                <c:pt idx="2103">
                  <c:v>21030</c:v>
                </c:pt>
                <c:pt idx="2104">
                  <c:v>21040</c:v>
                </c:pt>
                <c:pt idx="2105">
                  <c:v>21050</c:v>
                </c:pt>
                <c:pt idx="2106">
                  <c:v>21060</c:v>
                </c:pt>
                <c:pt idx="2107">
                  <c:v>21070</c:v>
                </c:pt>
                <c:pt idx="2108">
                  <c:v>21080</c:v>
                </c:pt>
                <c:pt idx="2109">
                  <c:v>21090</c:v>
                </c:pt>
                <c:pt idx="2110">
                  <c:v>21100</c:v>
                </c:pt>
                <c:pt idx="2111">
                  <c:v>21110</c:v>
                </c:pt>
                <c:pt idx="2112">
                  <c:v>21120</c:v>
                </c:pt>
                <c:pt idx="2113">
                  <c:v>21130</c:v>
                </c:pt>
                <c:pt idx="2114">
                  <c:v>21140</c:v>
                </c:pt>
                <c:pt idx="2115">
                  <c:v>21150</c:v>
                </c:pt>
                <c:pt idx="2116">
                  <c:v>21160</c:v>
                </c:pt>
                <c:pt idx="2117">
                  <c:v>21170</c:v>
                </c:pt>
                <c:pt idx="2118">
                  <c:v>21180</c:v>
                </c:pt>
                <c:pt idx="2119">
                  <c:v>21190</c:v>
                </c:pt>
                <c:pt idx="2120">
                  <c:v>21200</c:v>
                </c:pt>
                <c:pt idx="2121">
                  <c:v>21210</c:v>
                </c:pt>
                <c:pt idx="2122">
                  <c:v>21220</c:v>
                </c:pt>
                <c:pt idx="2123">
                  <c:v>21230</c:v>
                </c:pt>
                <c:pt idx="2124">
                  <c:v>21240</c:v>
                </c:pt>
                <c:pt idx="2125">
                  <c:v>21250</c:v>
                </c:pt>
                <c:pt idx="2126">
                  <c:v>21260</c:v>
                </c:pt>
                <c:pt idx="2127">
                  <c:v>21270</c:v>
                </c:pt>
                <c:pt idx="2128">
                  <c:v>21280</c:v>
                </c:pt>
                <c:pt idx="2129">
                  <c:v>21290</c:v>
                </c:pt>
                <c:pt idx="2130">
                  <c:v>21300</c:v>
                </c:pt>
                <c:pt idx="2131">
                  <c:v>21310</c:v>
                </c:pt>
                <c:pt idx="2132">
                  <c:v>21320</c:v>
                </c:pt>
                <c:pt idx="2133">
                  <c:v>21330</c:v>
                </c:pt>
                <c:pt idx="2134">
                  <c:v>21340</c:v>
                </c:pt>
                <c:pt idx="2135">
                  <c:v>21350</c:v>
                </c:pt>
                <c:pt idx="2136">
                  <c:v>21360</c:v>
                </c:pt>
                <c:pt idx="2137">
                  <c:v>21370</c:v>
                </c:pt>
                <c:pt idx="2138">
                  <c:v>21380</c:v>
                </c:pt>
                <c:pt idx="2139">
                  <c:v>21390</c:v>
                </c:pt>
                <c:pt idx="2140">
                  <c:v>21400</c:v>
                </c:pt>
                <c:pt idx="2141">
                  <c:v>21410</c:v>
                </c:pt>
                <c:pt idx="2142">
                  <c:v>21420</c:v>
                </c:pt>
                <c:pt idx="2143">
                  <c:v>21430</c:v>
                </c:pt>
                <c:pt idx="2144">
                  <c:v>21440</c:v>
                </c:pt>
                <c:pt idx="2145">
                  <c:v>21450</c:v>
                </c:pt>
                <c:pt idx="2146">
                  <c:v>21460</c:v>
                </c:pt>
                <c:pt idx="2147">
                  <c:v>21470</c:v>
                </c:pt>
                <c:pt idx="2148">
                  <c:v>21480</c:v>
                </c:pt>
                <c:pt idx="2149">
                  <c:v>21490</c:v>
                </c:pt>
                <c:pt idx="2150">
                  <c:v>21500</c:v>
                </c:pt>
                <c:pt idx="2151">
                  <c:v>21510</c:v>
                </c:pt>
                <c:pt idx="2152">
                  <c:v>21520</c:v>
                </c:pt>
                <c:pt idx="2153">
                  <c:v>21530</c:v>
                </c:pt>
                <c:pt idx="2154">
                  <c:v>21540</c:v>
                </c:pt>
                <c:pt idx="2155">
                  <c:v>21550</c:v>
                </c:pt>
                <c:pt idx="2156">
                  <c:v>21560</c:v>
                </c:pt>
                <c:pt idx="2157">
                  <c:v>21570</c:v>
                </c:pt>
                <c:pt idx="2158">
                  <c:v>21580</c:v>
                </c:pt>
                <c:pt idx="2159">
                  <c:v>21590</c:v>
                </c:pt>
                <c:pt idx="2160">
                  <c:v>21600</c:v>
                </c:pt>
                <c:pt idx="2161">
                  <c:v>21610</c:v>
                </c:pt>
                <c:pt idx="2162">
                  <c:v>21620</c:v>
                </c:pt>
                <c:pt idx="2163">
                  <c:v>21630</c:v>
                </c:pt>
                <c:pt idx="2164">
                  <c:v>21640</c:v>
                </c:pt>
                <c:pt idx="2165">
                  <c:v>21650</c:v>
                </c:pt>
                <c:pt idx="2166">
                  <c:v>21660</c:v>
                </c:pt>
                <c:pt idx="2167">
                  <c:v>21670</c:v>
                </c:pt>
                <c:pt idx="2168">
                  <c:v>21680</c:v>
                </c:pt>
                <c:pt idx="2169">
                  <c:v>21690</c:v>
                </c:pt>
                <c:pt idx="2170">
                  <c:v>21700</c:v>
                </c:pt>
                <c:pt idx="2171">
                  <c:v>21710</c:v>
                </c:pt>
                <c:pt idx="2172">
                  <c:v>21720</c:v>
                </c:pt>
                <c:pt idx="2173">
                  <c:v>21730</c:v>
                </c:pt>
                <c:pt idx="2174">
                  <c:v>21740</c:v>
                </c:pt>
                <c:pt idx="2175">
                  <c:v>21750</c:v>
                </c:pt>
                <c:pt idx="2176">
                  <c:v>21760</c:v>
                </c:pt>
                <c:pt idx="2177">
                  <c:v>21770</c:v>
                </c:pt>
                <c:pt idx="2178">
                  <c:v>21780</c:v>
                </c:pt>
                <c:pt idx="2179">
                  <c:v>21790</c:v>
                </c:pt>
                <c:pt idx="2180">
                  <c:v>21800</c:v>
                </c:pt>
                <c:pt idx="2181">
                  <c:v>21810</c:v>
                </c:pt>
                <c:pt idx="2182">
                  <c:v>21820</c:v>
                </c:pt>
                <c:pt idx="2183">
                  <c:v>21830</c:v>
                </c:pt>
                <c:pt idx="2184">
                  <c:v>21840</c:v>
                </c:pt>
                <c:pt idx="2185">
                  <c:v>21850</c:v>
                </c:pt>
                <c:pt idx="2186">
                  <c:v>21860</c:v>
                </c:pt>
                <c:pt idx="2187">
                  <c:v>21870</c:v>
                </c:pt>
                <c:pt idx="2188">
                  <c:v>21880</c:v>
                </c:pt>
                <c:pt idx="2189">
                  <c:v>21890</c:v>
                </c:pt>
                <c:pt idx="2190">
                  <c:v>21900</c:v>
                </c:pt>
                <c:pt idx="2191">
                  <c:v>21910</c:v>
                </c:pt>
                <c:pt idx="2192">
                  <c:v>21920</c:v>
                </c:pt>
                <c:pt idx="2193">
                  <c:v>21930</c:v>
                </c:pt>
                <c:pt idx="2194">
                  <c:v>21940</c:v>
                </c:pt>
                <c:pt idx="2195">
                  <c:v>21950</c:v>
                </c:pt>
                <c:pt idx="2196">
                  <c:v>21960</c:v>
                </c:pt>
                <c:pt idx="2197">
                  <c:v>21970</c:v>
                </c:pt>
                <c:pt idx="2198">
                  <c:v>21980</c:v>
                </c:pt>
                <c:pt idx="2199">
                  <c:v>21990</c:v>
                </c:pt>
                <c:pt idx="2200">
                  <c:v>22000</c:v>
                </c:pt>
                <c:pt idx="2201">
                  <c:v>22010</c:v>
                </c:pt>
                <c:pt idx="2202">
                  <c:v>22020</c:v>
                </c:pt>
                <c:pt idx="2203">
                  <c:v>22030</c:v>
                </c:pt>
                <c:pt idx="2204">
                  <c:v>22040</c:v>
                </c:pt>
                <c:pt idx="2205">
                  <c:v>22050</c:v>
                </c:pt>
                <c:pt idx="2206">
                  <c:v>22060</c:v>
                </c:pt>
                <c:pt idx="2207">
                  <c:v>22070</c:v>
                </c:pt>
                <c:pt idx="2208">
                  <c:v>22080</c:v>
                </c:pt>
                <c:pt idx="2209">
                  <c:v>22090</c:v>
                </c:pt>
                <c:pt idx="2210">
                  <c:v>22100</c:v>
                </c:pt>
                <c:pt idx="2211">
                  <c:v>22110</c:v>
                </c:pt>
                <c:pt idx="2212">
                  <c:v>22120</c:v>
                </c:pt>
                <c:pt idx="2213">
                  <c:v>22130</c:v>
                </c:pt>
                <c:pt idx="2214">
                  <c:v>22140</c:v>
                </c:pt>
                <c:pt idx="2215">
                  <c:v>22150</c:v>
                </c:pt>
                <c:pt idx="2216">
                  <c:v>22160</c:v>
                </c:pt>
                <c:pt idx="2217">
                  <c:v>22170</c:v>
                </c:pt>
                <c:pt idx="2218">
                  <c:v>22180</c:v>
                </c:pt>
                <c:pt idx="2219">
                  <c:v>22190</c:v>
                </c:pt>
                <c:pt idx="2220">
                  <c:v>22200</c:v>
                </c:pt>
                <c:pt idx="2221">
                  <c:v>22210</c:v>
                </c:pt>
                <c:pt idx="2222">
                  <c:v>22220</c:v>
                </c:pt>
                <c:pt idx="2223">
                  <c:v>22230</c:v>
                </c:pt>
                <c:pt idx="2224">
                  <c:v>22240</c:v>
                </c:pt>
                <c:pt idx="2225">
                  <c:v>22250</c:v>
                </c:pt>
                <c:pt idx="2226">
                  <c:v>22260</c:v>
                </c:pt>
                <c:pt idx="2227">
                  <c:v>22270</c:v>
                </c:pt>
                <c:pt idx="2228">
                  <c:v>22280</c:v>
                </c:pt>
                <c:pt idx="2229">
                  <c:v>22290</c:v>
                </c:pt>
                <c:pt idx="2230">
                  <c:v>22300</c:v>
                </c:pt>
                <c:pt idx="2231">
                  <c:v>22310</c:v>
                </c:pt>
                <c:pt idx="2232">
                  <c:v>22320</c:v>
                </c:pt>
                <c:pt idx="2233">
                  <c:v>22330</c:v>
                </c:pt>
                <c:pt idx="2234">
                  <c:v>22340</c:v>
                </c:pt>
                <c:pt idx="2235">
                  <c:v>22350</c:v>
                </c:pt>
                <c:pt idx="2236">
                  <c:v>22360</c:v>
                </c:pt>
                <c:pt idx="2237">
                  <c:v>22370</c:v>
                </c:pt>
                <c:pt idx="2238">
                  <c:v>22380</c:v>
                </c:pt>
                <c:pt idx="2239">
                  <c:v>22390</c:v>
                </c:pt>
                <c:pt idx="2240">
                  <c:v>22400</c:v>
                </c:pt>
                <c:pt idx="2241">
                  <c:v>22410</c:v>
                </c:pt>
                <c:pt idx="2242">
                  <c:v>22420</c:v>
                </c:pt>
                <c:pt idx="2243">
                  <c:v>22430</c:v>
                </c:pt>
                <c:pt idx="2244">
                  <c:v>22440</c:v>
                </c:pt>
                <c:pt idx="2245">
                  <c:v>22450</c:v>
                </c:pt>
                <c:pt idx="2246">
                  <c:v>22460</c:v>
                </c:pt>
                <c:pt idx="2247">
                  <c:v>22470</c:v>
                </c:pt>
                <c:pt idx="2248">
                  <c:v>22480</c:v>
                </c:pt>
                <c:pt idx="2249">
                  <c:v>22490</c:v>
                </c:pt>
                <c:pt idx="2250">
                  <c:v>22500</c:v>
                </c:pt>
                <c:pt idx="2251">
                  <c:v>22510</c:v>
                </c:pt>
                <c:pt idx="2252">
                  <c:v>22520</c:v>
                </c:pt>
                <c:pt idx="2253">
                  <c:v>22530</c:v>
                </c:pt>
                <c:pt idx="2254">
                  <c:v>22540</c:v>
                </c:pt>
                <c:pt idx="2255">
                  <c:v>22550</c:v>
                </c:pt>
                <c:pt idx="2256">
                  <c:v>22560</c:v>
                </c:pt>
                <c:pt idx="2257">
                  <c:v>22570</c:v>
                </c:pt>
                <c:pt idx="2258">
                  <c:v>22580</c:v>
                </c:pt>
                <c:pt idx="2259">
                  <c:v>22590</c:v>
                </c:pt>
                <c:pt idx="2260">
                  <c:v>22600</c:v>
                </c:pt>
                <c:pt idx="2261">
                  <c:v>22610</c:v>
                </c:pt>
                <c:pt idx="2262">
                  <c:v>22620</c:v>
                </c:pt>
                <c:pt idx="2263">
                  <c:v>22630</c:v>
                </c:pt>
                <c:pt idx="2264">
                  <c:v>22640</c:v>
                </c:pt>
                <c:pt idx="2265">
                  <c:v>22650</c:v>
                </c:pt>
                <c:pt idx="2266">
                  <c:v>22660</c:v>
                </c:pt>
                <c:pt idx="2267">
                  <c:v>22670</c:v>
                </c:pt>
                <c:pt idx="2268">
                  <c:v>22680</c:v>
                </c:pt>
                <c:pt idx="2269">
                  <c:v>22690</c:v>
                </c:pt>
                <c:pt idx="2270">
                  <c:v>22700</c:v>
                </c:pt>
                <c:pt idx="2271">
                  <c:v>22710</c:v>
                </c:pt>
                <c:pt idx="2272">
                  <c:v>22720</c:v>
                </c:pt>
                <c:pt idx="2273">
                  <c:v>22730</c:v>
                </c:pt>
                <c:pt idx="2274">
                  <c:v>22740</c:v>
                </c:pt>
                <c:pt idx="2275">
                  <c:v>22750</c:v>
                </c:pt>
                <c:pt idx="2276">
                  <c:v>22760</c:v>
                </c:pt>
                <c:pt idx="2277">
                  <c:v>22770</c:v>
                </c:pt>
                <c:pt idx="2278">
                  <c:v>22780</c:v>
                </c:pt>
                <c:pt idx="2279">
                  <c:v>22790</c:v>
                </c:pt>
                <c:pt idx="2280">
                  <c:v>22800</c:v>
                </c:pt>
                <c:pt idx="2281">
                  <c:v>22810</c:v>
                </c:pt>
                <c:pt idx="2282">
                  <c:v>22820</c:v>
                </c:pt>
                <c:pt idx="2283">
                  <c:v>22830</c:v>
                </c:pt>
                <c:pt idx="2284">
                  <c:v>22840</c:v>
                </c:pt>
                <c:pt idx="2285">
                  <c:v>22850</c:v>
                </c:pt>
                <c:pt idx="2286">
                  <c:v>22860</c:v>
                </c:pt>
                <c:pt idx="2287">
                  <c:v>22870</c:v>
                </c:pt>
                <c:pt idx="2288">
                  <c:v>22880</c:v>
                </c:pt>
                <c:pt idx="2289">
                  <c:v>22890</c:v>
                </c:pt>
                <c:pt idx="2290">
                  <c:v>22900</c:v>
                </c:pt>
                <c:pt idx="2291">
                  <c:v>22910</c:v>
                </c:pt>
                <c:pt idx="2292">
                  <c:v>22920</c:v>
                </c:pt>
                <c:pt idx="2293">
                  <c:v>22930</c:v>
                </c:pt>
                <c:pt idx="2294">
                  <c:v>22940</c:v>
                </c:pt>
                <c:pt idx="2295">
                  <c:v>22950</c:v>
                </c:pt>
                <c:pt idx="2296">
                  <c:v>22960</c:v>
                </c:pt>
                <c:pt idx="2297">
                  <c:v>22970</c:v>
                </c:pt>
                <c:pt idx="2298">
                  <c:v>22980</c:v>
                </c:pt>
                <c:pt idx="2299">
                  <c:v>22990</c:v>
                </c:pt>
                <c:pt idx="2300">
                  <c:v>23000</c:v>
                </c:pt>
                <c:pt idx="2301">
                  <c:v>23010</c:v>
                </c:pt>
                <c:pt idx="2302">
                  <c:v>23020</c:v>
                </c:pt>
                <c:pt idx="2303">
                  <c:v>23030</c:v>
                </c:pt>
                <c:pt idx="2304">
                  <c:v>23040</c:v>
                </c:pt>
                <c:pt idx="2305">
                  <c:v>23050</c:v>
                </c:pt>
                <c:pt idx="2306">
                  <c:v>23060</c:v>
                </c:pt>
                <c:pt idx="2307">
                  <c:v>23070</c:v>
                </c:pt>
                <c:pt idx="2308">
                  <c:v>23080</c:v>
                </c:pt>
                <c:pt idx="2309">
                  <c:v>23090</c:v>
                </c:pt>
                <c:pt idx="2310">
                  <c:v>23100</c:v>
                </c:pt>
                <c:pt idx="2311">
                  <c:v>23110</c:v>
                </c:pt>
                <c:pt idx="2312">
                  <c:v>23120</c:v>
                </c:pt>
                <c:pt idx="2313">
                  <c:v>23130</c:v>
                </c:pt>
                <c:pt idx="2314">
                  <c:v>23140</c:v>
                </c:pt>
                <c:pt idx="2315">
                  <c:v>23150</c:v>
                </c:pt>
                <c:pt idx="2316">
                  <c:v>23160</c:v>
                </c:pt>
                <c:pt idx="2317">
                  <c:v>23170</c:v>
                </c:pt>
                <c:pt idx="2318">
                  <c:v>23180</c:v>
                </c:pt>
                <c:pt idx="2319">
                  <c:v>23190</c:v>
                </c:pt>
                <c:pt idx="2320">
                  <c:v>23200</c:v>
                </c:pt>
                <c:pt idx="2321">
                  <c:v>23210</c:v>
                </c:pt>
                <c:pt idx="2322">
                  <c:v>23220</c:v>
                </c:pt>
                <c:pt idx="2323">
                  <c:v>23230</c:v>
                </c:pt>
                <c:pt idx="2324">
                  <c:v>23240</c:v>
                </c:pt>
                <c:pt idx="2325">
                  <c:v>23250</c:v>
                </c:pt>
                <c:pt idx="2326">
                  <c:v>23260</c:v>
                </c:pt>
                <c:pt idx="2327">
                  <c:v>23270</c:v>
                </c:pt>
                <c:pt idx="2328">
                  <c:v>23280</c:v>
                </c:pt>
                <c:pt idx="2329">
                  <c:v>23290</c:v>
                </c:pt>
                <c:pt idx="2330">
                  <c:v>23300</c:v>
                </c:pt>
                <c:pt idx="2331">
                  <c:v>23310</c:v>
                </c:pt>
                <c:pt idx="2332">
                  <c:v>23320</c:v>
                </c:pt>
                <c:pt idx="2333">
                  <c:v>23330</c:v>
                </c:pt>
                <c:pt idx="2334">
                  <c:v>23340</c:v>
                </c:pt>
                <c:pt idx="2335">
                  <c:v>23350</c:v>
                </c:pt>
                <c:pt idx="2336">
                  <c:v>23360</c:v>
                </c:pt>
                <c:pt idx="2337">
                  <c:v>23370</c:v>
                </c:pt>
                <c:pt idx="2338">
                  <c:v>23380</c:v>
                </c:pt>
                <c:pt idx="2339">
                  <c:v>23390</c:v>
                </c:pt>
                <c:pt idx="2340">
                  <c:v>23400</c:v>
                </c:pt>
                <c:pt idx="2341">
                  <c:v>23410</c:v>
                </c:pt>
                <c:pt idx="2342">
                  <c:v>23420</c:v>
                </c:pt>
                <c:pt idx="2343">
                  <c:v>23430</c:v>
                </c:pt>
                <c:pt idx="2344">
                  <c:v>23440</c:v>
                </c:pt>
                <c:pt idx="2345">
                  <c:v>23450</c:v>
                </c:pt>
                <c:pt idx="2346">
                  <c:v>23460</c:v>
                </c:pt>
                <c:pt idx="2347">
                  <c:v>23470</c:v>
                </c:pt>
                <c:pt idx="2348">
                  <c:v>23480</c:v>
                </c:pt>
                <c:pt idx="2349">
                  <c:v>23490</c:v>
                </c:pt>
                <c:pt idx="2350">
                  <c:v>23500</c:v>
                </c:pt>
                <c:pt idx="2351">
                  <c:v>23510</c:v>
                </c:pt>
                <c:pt idx="2352">
                  <c:v>23520</c:v>
                </c:pt>
                <c:pt idx="2353">
                  <c:v>23530</c:v>
                </c:pt>
                <c:pt idx="2354">
                  <c:v>23540</c:v>
                </c:pt>
                <c:pt idx="2355">
                  <c:v>23550</c:v>
                </c:pt>
                <c:pt idx="2356">
                  <c:v>23560</c:v>
                </c:pt>
                <c:pt idx="2357">
                  <c:v>23570</c:v>
                </c:pt>
                <c:pt idx="2358">
                  <c:v>23580</c:v>
                </c:pt>
                <c:pt idx="2359">
                  <c:v>23590</c:v>
                </c:pt>
                <c:pt idx="2360">
                  <c:v>23600</c:v>
                </c:pt>
                <c:pt idx="2361">
                  <c:v>23610</c:v>
                </c:pt>
                <c:pt idx="2362">
                  <c:v>23620</c:v>
                </c:pt>
                <c:pt idx="2363">
                  <c:v>23630</c:v>
                </c:pt>
                <c:pt idx="2364">
                  <c:v>23640</c:v>
                </c:pt>
                <c:pt idx="2365">
                  <c:v>23650</c:v>
                </c:pt>
                <c:pt idx="2366">
                  <c:v>23660</c:v>
                </c:pt>
                <c:pt idx="2367">
                  <c:v>23670</c:v>
                </c:pt>
                <c:pt idx="2368">
                  <c:v>23680</c:v>
                </c:pt>
                <c:pt idx="2369">
                  <c:v>23690</c:v>
                </c:pt>
                <c:pt idx="2370">
                  <c:v>23700</c:v>
                </c:pt>
                <c:pt idx="2371">
                  <c:v>23710</c:v>
                </c:pt>
                <c:pt idx="2372">
                  <c:v>23720</c:v>
                </c:pt>
                <c:pt idx="2373">
                  <c:v>23730</c:v>
                </c:pt>
                <c:pt idx="2374">
                  <c:v>23740</c:v>
                </c:pt>
                <c:pt idx="2375">
                  <c:v>23750</c:v>
                </c:pt>
                <c:pt idx="2376">
                  <c:v>23760</c:v>
                </c:pt>
                <c:pt idx="2377">
                  <c:v>23770</c:v>
                </c:pt>
                <c:pt idx="2378">
                  <c:v>23780</c:v>
                </c:pt>
                <c:pt idx="2379">
                  <c:v>23790</c:v>
                </c:pt>
                <c:pt idx="2380">
                  <c:v>23800</c:v>
                </c:pt>
                <c:pt idx="2381">
                  <c:v>23810</c:v>
                </c:pt>
                <c:pt idx="2382">
                  <c:v>23820</c:v>
                </c:pt>
                <c:pt idx="2383">
                  <c:v>23830</c:v>
                </c:pt>
                <c:pt idx="2384">
                  <c:v>23840</c:v>
                </c:pt>
                <c:pt idx="2385">
                  <c:v>23850</c:v>
                </c:pt>
                <c:pt idx="2386">
                  <c:v>23860</c:v>
                </c:pt>
                <c:pt idx="2387">
                  <c:v>23870</c:v>
                </c:pt>
                <c:pt idx="2388">
                  <c:v>23880</c:v>
                </c:pt>
                <c:pt idx="2389">
                  <c:v>23890</c:v>
                </c:pt>
                <c:pt idx="2390">
                  <c:v>23900</c:v>
                </c:pt>
                <c:pt idx="2391">
                  <c:v>23910</c:v>
                </c:pt>
                <c:pt idx="2392">
                  <c:v>23920</c:v>
                </c:pt>
                <c:pt idx="2393">
                  <c:v>23930</c:v>
                </c:pt>
                <c:pt idx="2394">
                  <c:v>23940</c:v>
                </c:pt>
                <c:pt idx="2395">
                  <c:v>23950</c:v>
                </c:pt>
                <c:pt idx="2396">
                  <c:v>23960</c:v>
                </c:pt>
                <c:pt idx="2397">
                  <c:v>23970</c:v>
                </c:pt>
                <c:pt idx="2398">
                  <c:v>23980</c:v>
                </c:pt>
                <c:pt idx="2399">
                  <c:v>23990</c:v>
                </c:pt>
                <c:pt idx="2400">
                  <c:v>24000</c:v>
                </c:pt>
                <c:pt idx="2401">
                  <c:v>24010</c:v>
                </c:pt>
                <c:pt idx="2402">
                  <c:v>24020</c:v>
                </c:pt>
                <c:pt idx="2403">
                  <c:v>24030</c:v>
                </c:pt>
                <c:pt idx="2404">
                  <c:v>24040</c:v>
                </c:pt>
                <c:pt idx="2405">
                  <c:v>24050</c:v>
                </c:pt>
                <c:pt idx="2406">
                  <c:v>24060</c:v>
                </c:pt>
                <c:pt idx="2407">
                  <c:v>24070</c:v>
                </c:pt>
                <c:pt idx="2408">
                  <c:v>24080</c:v>
                </c:pt>
                <c:pt idx="2409">
                  <c:v>24090</c:v>
                </c:pt>
                <c:pt idx="2410">
                  <c:v>24100</c:v>
                </c:pt>
                <c:pt idx="2411">
                  <c:v>24110</c:v>
                </c:pt>
                <c:pt idx="2412">
                  <c:v>24120</c:v>
                </c:pt>
                <c:pt idx="2413">
                  <c:v>24130</c:v>
                </c:pt>
                <c:pt idx="2414">
                  <c:v>24140</c:v>
                </c:pt>
                <c:pt idx="2415">
                  <c:v>24150</c:v>
                </c:pt>
                <c:pt idx="2416">
                  <c:v>24160</c:v>
                </c:pt>
                <c:pt idx="2417">
                  <c:v>24170</c:v>
                </c:pt>
                <c:pt idx="2418">
                  <c:v>24180</c:v>
                </c:pt>
                <c:pt idx="2419">
                  <c:v>24190</c:v>
                </c:pt>
                <c:pt idx="2420">
                  <c:v>24200</c:v>
                </c:pt>
                <c:pt idx="2421">
                  <c:v>24210</c:v>
                </c:pt>
                <c:pt idx="2422">
                  <c:v>24220</c:v>
                </c:pt>
                <c:pt idx="2423">
                  <c:v>24230</c:v>
                </c:pt>
                <c:pt idx="2424">
                  <c:v>24240</c:v>
                </c:pt>
                <c:pt idx="2425">
                  <c:v>24250</c:v>
                </c:pt>
                <c:pt idx="2426">
                  <c:v>24260</c:v>
                </c:pt>
                <c:pt idx="2427">
                  <c:v>24270</c:v>
                </c:pt>
                <c:pt idx="2428">
                  <c:v>24280</c:v>
                </c:pt>
                <c:pt idx="2429">
                  <c:v>24290</c:v>
                </c:pt>
                <c:pt idx="2430">
                  <c:v>24300</c:v>
                </c:pt>
                <c:pt idx="2431">
                  <c:v>24310</c:v>
                </c:pt>
                <c:pt idx="2432">
                  <c:v>24320</c:v>
                </c:pt>
                <c:pt idx="2433">
                  <c:v>24330</c:v>
                </c:pt>
                <c:pt idx="2434">
                  <c:v>24340</c:v>
                </c:pt>
                <c:pt idx="2435">
                  <c:v>24350</c:v>
                </c:pt>
                <c:pt idx="2436">
                  <c:v>24360</c:v>
                </c:pt>
                <c:pt idx="2437">
                  <c:v>24370</c:v>
                </c:pt>
                <c:pt idx="2438">
                  <c:v>24380</c:v>
                </c:pt>
                <c:pt idx="2439">
                  <c:v>24390</c:v>
                </c:pt>
                <c:pt idx="2440">
                  <c:v>24400</c:v>
                </c:pt>
                <c:pt idx="2441">
                  <c:v>24410</c:v>
                </c:pt>
                <c:pt idx="2442">
                  <c:v>24420</c:v>
                </c:pt>
                <c:pt idx="2443">
                  <c:v>24430</c:v>
                </c:pt>
                <c:pt idx="2444">
                  <c:v>24440</c:v>
                </c:pt>
                <c:pt idx="2445">
                  <c:v>24450</c:v>
                </c:pt>
                <c:pt idx="2446">
                  <c:v>24460</c:v>
                </c:pt>
                <c:pt idx="2447">
                  <c:v>24470</c:v>
                </c:pt>
                <c:pt idx="2448">
                  <c:v>24480</c:v>
                </c:pt>
                <c:pt idx="2449">
                  <c:v>24490</c:v>
                </c:pt>
                <c:pt idx="2450">
                  <c:v>24500</c:v>
                </c:pt>
                <c:pt idx="2451">
                  <c:v>24510</c:v>
                </c:pt>
                <c:pt idx="2452">
                  <c:v>24520</c:v>
                </c:pt>
                <c:pt idx="2453">
                  <c:v>24530</c:v>
                </c:pt>
                <c:pt idx="2454">
                  <c:v>24540</c:v>
                </c:pt>
                <c:pt idx="2455">
                  <c:v>24550</c:v>
                </c:pt>
                <c:pt idx="2456">
                  <c:v>24560</c:v>
                </c:pt>
                <c:pt idx="2457">
                  <c:v>24570</c:v>
                </c:pt>
                <c:pt idx="2458">
                  <c:v>24580</c:v>
                </c:pt>
                <c:pt idx="2459">
                  <c:v>24590</c:v>
                </c:pt>
                <c:pt idx="2460">
                  <c:v>24600</c:v>
                </c:pt>
                <c:pt idx="2461">
                  <c:v>24610</c:v>
                </c:pt>
                <c:pt idx="2462">
                  <c:v>24620</c:v>
                </c:pt>
                <c:pt idx="2463">
                  <c:v>24630</c:v>
                </c:pt>
                <c:pt idx="2464">
                  <c:v>24640</c:v>
                </c:pt>
                <c:pt idx="2465">
                  <c:v>24650</c:v>
                </c:pt>
                <c:pt idx="2466">
                  <c:v>24660</c:v>
                </c:pt>
                <c:pt idx="2467">
                  <c:v>24670</c:v>
                </c:pt>
                <c:pt idx="2468">
                  <c:v>24680</c:v>
                </c:pt>
                <c:pt idx="2469">
                  <c:v>24690</c:v>
                </c:pt>
                <c:pt idx="2470">
                  <c:v>24700</c:v>
                </c:pt>
                <c:pt idx="2471">
                  <c:v>24710</c:v>
                </c:pt>
                <c:pt idx="2472">
                  <c:v>24720</c:v>
                </c:pt>
                <c:pt idx="2473">
                  <c:v>24730</c:v>
                </c:pt>
                <c:pt idx="2474">
                  <c:v>24740</c:v>
                </c:pt>
                <c:pt idx="2475">
                  <c:v>24750</c:v>
                </c:pt>
                <c:pt idx="2476">
                  <c:v>24760</c:v>
                </c:pt>
                <c:pt idx="2477">
                  <c:v>24770</c:v>
                </c:pt>
                <c:pt idx="2478">
                  <c:v>24780</c:v>
                </c:pt>
                <c:pt idx="2479">
                  <c:v>24790</c:v>
                </c:pt>
                <c:pt idx="2480">
                  <c:v>24800</c:v>
                </c:pt>
                <c:pt idx="2481">
                  <c:v>24810</c:v>
                </c:pt>
                <c:pt idx="2482">
                  <c:v>24820</c:v>
                </c:pt>
                <c:pt idx="2483">
                  <c:v>24830</c:v>
                </c:pt>
                <c:pt idx="2484">
                  <c:v>24840</c:v>
                </c:pt>
                <c:pt idx="2485">
                  <c:v>24850</c:v>
                </c:pt>
                <c:pt idx="2486">
                  <c:v>24860</c:v>
                </c:pt>
                <c:pt idx="2487">
                  <c:v>24870</c:v>
                </c:pt>
                <c:pt idx="2488">
                  <c:v>24880</c:v>
                </c:pt>
                <c:pt idx="2489">
                  <c:v>24890</c:v>
                </c:pt>
                <c:pt idx="2490">
                  <c:v>24900</c:v>
                </c:pt>
                <c:pt idx="2491">
                  <c:v>24910</c:v>
                </c:pt>
                <c:pt idx="2492">
                  <c:v>24920</c:v>
                </c:pt>
                <c:pt idx="2493">
                  <c:v>24930</c:v>
                </c:pt>
                <c:pt idx="2494">
                  <c:v>24940</c:v>
                </c:pt>
                <c:pt idx="2495">
                  <c:v>24950</c:v>
                </c:pt>
                <c:pt idx="2496">
                  <c:v>24960</c:v>
                </c:pt>
                <c:pt idx="2497">
                  <c:v>24970</c:v>
                </c:pt>
                <c:pt idx="2498">
                  <c:v>24980</c:v>
                </c:pt>
                <c:pt idx="2499">
                  <c:v>24990</c:v>
                </c:pt>
                <c:pt idx="2500">
                  <c:v>25000</c:v>
                </c:pt>
                <c:pt idx="2501">
                  <c:v>25010</c:v>
                </c:pt>
                <c:pt idx="2502">
                  <c:v>25020</c:v>
                </c:pt>
                <c:pt idx="2503">
                  <c:v>25030</c:v>
                </c:pt>
                <c:pt idx="2504">
                  <c:v>25040</c:v>
                </c:pt>
                <c:pt idx="2505">
                  <c:v>25050</c:v>
                </c:pt>
                <c:pt idx="2506">
                  <c:v>25060</c:v>
                </c:pt>
                <c:pt idx="2507">
                  <c:v>25070</c:v>
                </c:pt>
                <c:pt idx="2508">
                  <c:v>25080</c:v>
                </c:pt>
                <c:pt idx="2509">
                  <c:v>25090</c:v>
                </c:pt>
                <c:pt idx="2510">
                  <c:v>25100</c:v>
                </c:pt>
                <c:pt idx="2511">
                  <c:v>25110</c:v>
                </c:pt>
                <c:pt idx="2512">
                  <c:v>25120</c:v>
                </c:pt>
                <c:pt idx="2513">
                  <c:v>25130</c:v>
                </c:pt>
                <c:pt idx="2514">
                  <c:v>25140</c:v>
                </c:pt>
                <c:pt idx="2515">
                  <c:v>25150</c:v>
                </c:pt>
                <c:pt idx="2516">
                  <c:v>25160</c:v>
                </c:pt>
                <c:pt idx="2517">
                  <c:v>25170</c:v>
                </c:pt>
                <c:pt idx="2518">
                  <c:v>25180</c:v>
                </c:pt>
                <c:pt idx="2519">
                  <c:v>25190</c:v>
                </c:pt>
                <c:pt idx="2520">
                  <c:v>25200</c:v>
                </c:pt>
                <c:pt idx="2521">
                  <c:v>25210</c:v>
                </c:pt>
                <c:pt idx="2522">
                  <c:v>25220</c:v>
                </c:pt>
                <c:pt idx="2523">
                  <c:v>25230</c:v>
                </c:pt>
                <c:pt idx="2524">
                  <c:v>25240</c:v>
                </c:pt>
                <c:pt idx="2525">
                  <c:v>25250</c:v>
                </c:pt>
                <c:pt idx="2526">
                  <c:v>25260</c:v>
                </c:pt>
                <c:pt idx="2527">
                  <c:v>25270</c:v>
                </c:pt>
                <c:pt idx="2528">
                  <c:v>25280</c:v>
                </c:pt>
                <c:pt idx="2529">
                  <c:v>25290</c:v>
                </c:pt>
                <c:pt idx="2530">
                  <c:v>25300</c:v>
                </c:pt>
                <c:pt idx="2531">
                  <c:v>25310</c:v>
                </c:pt>
                <c:pt idx="2532">
                  <c:v>25320</c:v>
                </c:pt>
                <c:pt idx="2533">
                  <c:v>25330</c:v>
                </c:pt>
                <c:pt idx="2534">
                  <c:v>25340</c:v>
                </c:pt>
                <c:pt idx="2535">
                  <c:v>25350</c:v>
                </c:pt>
                <c:pt idx="2536">
                  <c:v>25360</c:v>
                </c:pt>
                <c:pt idx="2537">
                  <c:v>25370</c:v>
                </c:pt>
                <c:pt idx="2538">
                  <c:v>25380</c:v>
                </c:pt>
                <c:pt idx="2539">
                  <c:v>25390</c:v>
                </c:pt>
                <c:pt idx="2540">
                  <c:v>25400</c:v>
                </c:pt>
                <c:pt idx="2541">
                  <c:v>25410</c:v>
                </c:pt>
                <c:pt idx="2542">
                  <c:v>25420</c:v>
                </c:pt>
                <c:pt idx="2543">
                  <c:v>25430</c:v>
                </c:pt>
                <c:pt idx="2544">
                  <c:v>25440</c:v>
                </c:pt>
                <c:pt idx="2545">
                  <c:v>25450</c:v>
                </c:pt>
                <c:pt idx="2546">
                  <c:v>25460</c:v>
                </c:pt>
                <c:pt idx="2547">
                  <c:v>25470</c:v>
                </c:pt>
                <c:pt idx="2548">
                  <c:v>25480</c:v>
                </c:pt>
                <c:pt idx="2549">
                  <c:v>25490</c:v>
                </c:pt>
                <c:pt idx="2550">
                  <c:v>25500</c:v>
                </c:pt>
                <c:pt idx="2551">
                  <c:v>25510</c:v>
                </c:pt>
                <c:pt idx="2552">
                  <c:v>25520</c:v>
                </c:pt>
                <c:pt idx="2553">
                  <c:v>25530</c:v>
                </c:pt>
                <c:pt idx="2554">
                  <c:v>25540</c:v>
                </c:pt>
                <c:pt idx="2555">
                  <c:v>25550</c:v>
                </c:pt>
                <c:pt idx="2556">
                  <c:v>25560</c:v>
                </c:pt>
                <c:pt idx="2557">
                  <c:v>25570</c:v>
                </c:pt>
                <c:pt idx="2558">
                  <c:v>25580</c:v>
                </c:pt>
                <c:pt idx="2559">
                  <c:v>25590</c:v>
                </c:pt>
                <c:pt idx="2560">
                  <c:v>25600</c:v>
                </c:pt>
                <c:pt idx="2561">
                  <c:v>25610</c:v>
                </c:pt>
                <c:pt idx="2562">
                  <c:v>25620</c:v>
                </c:pt>
                <c:pt idx="2563">
                  <c:v>25630</c:v>
                </c:pt>
                <c:pt idx="2564">
                  <c:v>25640</c:v>
                </c:pt>
                <c:pt idx="2565">
                  <c:v>25650</c:v>
                </c:pt>
                <c:pt idx="2566">
                  <c:v>25660</c:v>
                </c:pt>
                <c:pt idx="2567">
                  <c:v>25670</c:v>
                </c:pt>
                <c:pt idx="2568">
                  <c:v>25680</c:v>
                </c:pt>
                <c:pt idx="2569">
                  <c:v>25690</c:v>
                </c:pt>
                <c:pt idx="2570">
                  <c:v>25700</c:v>
                </c:pt>
                <c:pt idx="2571">
                  <c:v>25710</c:v>
                </c:pt>
                <c:pt idx="2572">
                  <c:v>25720</c:v>
                </c:pt>
                <c:pt idx="2573">
                  <c:v>25730</c:v>
                </c:pt>
                <c:pt idx="2574">
                  <c:v>25740</c:v>
                </c:pt>
                <c:pt idx="2575">
                  <c:v>25750</c:v>
                </c:pt>
                <c:pt idx="2576">
                  <c:v>25760</c:v>
                </c:pt>
                <c:pt idx="2577">
                  <c:v>25770</c:v>
                </c:pt>
                <c:pt idx="2578">
                  <c:v>25780</c:v>
                </c:pt>
                <c:pt idx="2579">
                  <c:v>25790</c:v>
                </c:pt>
                <c:pt idx="2580">
                  <c:v>25800</c:v>
                </c:pt>
                <c:pt idx="2581">
                  <c:v>25810</c:v>
                </c:pt>
                <c:pt idx="2582">
                  <c:v>25820</c:v>
                </c:pt>
                <c:pt idx="2583">
                  <c:v>25830</c:v>
                </c:pt>
                <c:pt idx="2584">
                  <c:v>25840</c:v>
                </c:pt>
                <c:pt idx="2585">
                  <c:v>25850</c:v>
                </c:pt>
                <c:pt idx="2586">
                  <c:v>25860</c:v>
                </c:pt>
                <c:pt idx="2587">
                  <c:v>25870</c:v>
                </c:pt>
                <c:pt idx="2588">
                  <c:v>25880</c:v>
                </c:pt>
                <c:pt idx="2589">
                  <c:v>25890</c:v>
                </c:pt>
                <c:pt idx="2590">
                  <c:v>25900</c:v>
                </c:pt>
                <c:pt idx="2591">
                  <c:v>25910</c:v>
                </c:pt>
                <c:pt idx="2592">
                  <c:v>25920</c:v>
                </c:pt>
                <c:pt idx="2593">
                  <c:v>25930</c:v>
                </c:pt>
                <c:pt idx="2594">
                  <c:v>25940</c:v>
                </c:pt>
                <c:pt idx="2595">
                  <c:v>25950</c:v>
                </c:pt>
                <c:pt idx="2596">
                  <c:v>25960</c:v>
                </c:pt>
                <c:pt idx="2597">
                  <c:v>25970</c:v>
                </c:pt>
                <c:pt idx="2598">
                  <c:v>25980</c:v>
                </c:pt>
                <c:pt idx="2599">
                  <c:v>25990</c:v>
                </c:pt>
                <c:pt idx="2600">
                  <c:v>26000</c:v>
                </c:pt>
                <c:pt idx="2601">
                  <c:v>26010</c:v>
                </c:pt>
                <c:pt idx="2602">
                  <c:v>26020</c:v>
                </c:pt>
                <c:pt idx="2603">
                  <c:v>26030</c:v>
                </c:pt>
                <c:pt idx="2604">
                  <c:v>26040</c:v>
                </c:pt>
                <c:pt idx="2605">
                  <c:v>26050</c:v>
                </c:pt>
                <c:pt idx="2606">
                  <c:v>26060</c:v>
                </c:pt>
                <c:pt idx="2607">
                  <c:v>26070</c:v>
                </c:pt>
                <c:pt idx="2608">
                  <c:v>26080</c:v>
                </c:pt>
                <c:pt idx="2609">
                  <c:v>26090</c:v>
                </c:pt>
                <c:pt idx="2610">
                  <c:v>26100</c:v>
                </c:pt>
                <c:pt idx="2611">
                  <c:v>26110</c:v>
                </c:pt>
                <c:pt idx="2612">
                  <c:v>26120</c:v>
                </c:pt>
                <c:pt idx="2613">
                  <c:v>26130</c:v>
                </c:pt>
                <c:pt idx="2614">
                  <c:v>26140</c:v>
                </c:pt>
                <c:pt idx="2615">
                  <c:v>26150</c:v>
                </c:pt>
                <c:pt idx="2616">
                  <c:v>26160</c:v>
                </c:pt>
                <c:pt idx="2617">
                  <c:v>26170</c:v>
                </c:pt>
                <c:pt idx="2618">
                  <c:v>26180</c:v>
                </c:pt>
                <c:pt idx="2619">
                  <c:v>26190</c:v>
                </c:pt>
                <c:pt idx="2620">
                  <c:v>26200</c:v>
                </c:pt>
                <c:pt idx="2621">
                  <c:v>26210</c:v>
                </c:pt>
                <c:pt idx="2622">
                  <c:v>26220</c:v>
                </c:pt>
                <c:pt idx="2623">
                  <c:v>26230</c:v>
                </c:pt>
                <c:pt idx="2624">
                  <c:v>26240</c:v>
                </c:pt>
                <c:pt idx="2625">
                  <c:v>26250</c:v>
                </c:pt>
                <c:pt idx="2626">
                  <c:v>26260</c:v>
                </c:pt>
                <c:pt idx="2627">
                  <c:v>26270</c:v>
                </c:pt>
                <c:pt idx="2628">
                  <c:v>26280</c:v>
                </c:pt>
                <c:pt idx="2629">
                  <c:v>26290</c:v>
                </c:pt>
                <c:pt idx="2630">
                  <c:v>26300</c:v>
                </c:pt>
                <c:pt idx="2631">
                  <c:v>26310</c:v>
                </c:pt>
                <c:pt idx="2632">
                  <c:v>26320</c:v>
                </c:pt>
                <c:pt idx="2633">
                  <c:v>26330</c:v>
                </c:pt>
                <c:pt idx="2634">
                  <c:v>26340</c:v>
                </c:pt>
                <c:pt idx="2635">
                  <c:v>26350</c:v>
                </c:pt>
                <c:pt idx="2636">
                  <c:v>26360</c:v>
                </c:pt>
                <c:pt idx="2637">
                  <c:v>26370</c:v>
                </c:pt>
                <c:pt idx="2638">
                  <c:v>26380</c:v>
                </c:pt>
                <c:pt idx="2639">
                  <c:v>26390</c:v>
                </c:pt>
                <c:pt idx="2640">
                  <c:v>26400</c:v>
                </c:pt>
                <c:pt idx="2641">
                  <c:v>26410</c:v>
                </c:pt>
                <c:pt idx="2642">
                  <c:v>26420</c:v>
                </c:pt>
                <c:pt idx="2643">
                  <c:v>26430</c:v>
                </c:pt>
                <c:pt idx="2644">
                  <c:v>26440</c:v>
                </c:pt>
                <c:pt idx="2645">
                  <c:v>26450</c:v>
                </c:pt>
                <c:pt idx="2646">
                  <c:v>26460</c:v>
                </c:pt>
                <c:pt idx="2647">
                  <c:v>26470</c:v>
                </c:pt>
                <c:pt idx="2648">
                  <c:v>26480</c:v>
                </c:pt>
                <c:pt idx="2649">
                  <c:v>26490</c:v>
                </c:pt>
                <c:pt idx="2650">
                  <c:v>26500</c:v>
                </c:pt>
                <c:pt idx="2651">
                  <c:v>26510</c:v>
                </c:pt>
                <c:pt idx="2652">
                  <c:v>26520</c:v>
                </c:pt>
                <c:pt idx="2653">
                  <c:v>26530</c:v>
                </c:pt>
                <c:pt idx="2654">
                  <c:v>26540</c:v>
                </c:pt>
                <c:pt idx="2655">
                  <c:v>26550</c:v>
                </c:pt>
                <c:pt idx="2656">
                  <c:v>26560</c:v>
                </c:pt>
                <c:pt idx="2657">
                  <c:v>26570</c:v>
                </c:pt>
                <c:pt idx="2658">
                  <c:v>26580</c:v>
                </c:pt>
                <c:pt idx="2659">
                  <c:v>26590</c:v>
                </c:pt>
                <c:pt idx="2660">
                  <c:v>26600</c:v>
                </c:pt>
                <c:pt idx="2661">
                  <c:v>26610</c:v>
                </c:pt>
                <c:pt idx="2662">
                  <c:v>26620</c:v>
                </c:pt>
                <c:pt idx="2663">
                  <c:v>26630</c:v>
                </c:pt>
                <c:pt idx="2664">
                  <c:v>26640</c:v>
                </c:pt>
                <c:pt idx="2665">
                  <c:v>26650</c:v>
                </c:pt>
                <c:pt idx="2666">
                  <c:v>26660</c:v>
                </c:pt>
                <c:pt idx="2667">
                  <c:v>26670</c:v>
                </c:pt>
                <c:pt idx="2668">
                  <c:v>26680</c:v>
                </c:pt>
                <c:pt idx="2669">
                  <c:v>26690</c:v>
                </c:pt>
                <c:pt idx="2670">
                  <c:v>26700</c:v>
                </c:pt>
                <c:pt idx="2671">
                  <c:v>26710</c:v>
                </c:pt>
                <c:pt idx="2672">
                  <c:v>26720</c:v>
                </c:pt>
                <c:pt idx="2673">
                  <c:v>26730</c:v>
                </c:pt>
                <c:pt idx="2674">
                  <c:v>26740</c:v>
                </c:pt>
                <c:pt idx="2675">
                  <c:v>26750</c:v>
                </c:pt>
                <c:pt idx="2676">
                  <c:v>26760</c:v>
                </c:pt>
                <c:pt idx="2677">
                  <c:v>26770</c:v>
                </c:pt>
                <c:pt idx="2678">
                  <c:v>26780</c:v>
                </c:pt>
                <c:pt idx="2679">
                  <c:v>26790</c:v>
                </c:pt>
                <c:pt idx="2680">
                  <c:v>26800</c:v>
                </c:pt>
                <c:pt idx="2681">
                  <c:v>26810</c:v>
                </c:pt>
                <c:pt idx="2682">
                  <c:v>26820</c:v>
                </c:pt>
                <c:pt idx="2683">
                  <c:v>26830</c:v>
                </c:pt>
                <c:pt idx="2684">
                  <c:v>26840</c:v>
                </c:pt>
                <c:pt idx="2685">
                  <c:v>26850</c:v>
                </c:pt>
                <c:pt idx="2686">
                  <c:v>26860</c:v>
                </c:pt>
                <c:pt idx="2687">
                  <c:v>26870</c:v>
                </c:pt>
                <c:pt idx="2688">
                  <c:v>26880</c:v>
                </c:pt>
                <c:pt idx="2689">
                  <c:v>26890</c:v>
                </c:pt>
                <c:pt idx="2690">
                  <c:v>26900</c:v>
                </c:pt>
                <c:pt idx="2691">
                  <c:v>26910</c:v>
                </c:pt>
                <c:pt idx="2692">
                  <c:v>26920</c:v>
                </c:pt>
                <c:pt idx="2693">
                  <c:v>26930</c:v>
                </c:pt>
                <c:pt idx="2694">
                  <c:v>26940</c:v>
                </c:pt>
                <c:pt idx="2695">
                  <c:v>26950</c:v>
                </c:pt>
                <c:pt idx="2696">
                  <c:v>26960</c:v>
                </c:pt>
                <c:pt idx="2697">
                  <c:v>26970</c:v>
                </c:pt>
                <c:pt idx="2698">
                  <c:v>26980</c:v>
                </c:pt>
                <c:pt idx="2699">
                  <c:v>26990</c:v>
                </c:pt>
                <c:pt idx="2700">
                  <c:v>27000</c:v>
                </c:pt>
                <c:pt idx="2701">
                  <c:v>27010</c:v>
                </c:pt>
                <c:pt idx="2702">
                  <c:v>27020</c:v>
                </c:pt>
                <c:pt idx="2703">
                  <c:v>27030</c:v>
                </c:pt>
                <c:pt idx="2704">
                  <c:v>27040</c:v>
                </c:pt>
                <c:pt idx="2705">
                  <c:v>27050</c:v>
                </c:pt>
                <c:pt idx="2706">
                  <c:v>27060</c:v>
                </c:pt>
                <c:pt idx="2707">
                  <c:v>27070</c:v>
                </c:pt>
                <c:pt idx="2708">
                  <c:v>27080</c:v>
                </c:pt>
                <c:pt idx="2709">
                  <c:v>27090</c:v>
                </c:pt>
                <c:pt idx="2710">
                  <c:v>27100</c:v>
                </c:pt>
                <c:pt idx="2711">
                  <c:v>27110</c:v>
                </c:pt>
                <c:pt idx="2712">
                  <c:v>27120</c:v>
                </c:pt>
                <c:pt idx="2713">
                  <c:v>27130</c:v>
                </c:pt>
                <c:pt idx="2714">
                  <c:v>27140</c:v>
                </c:pt>
                <c:pt idx="2715">
                  <c:v>27150</c:v>
                </c:pt>
                <c:pt idx="2716">
                  <c:v>27160</c:v>
                </c:pt>
                <c:pt idx="2717">
                  <c:v>27170</c:v>
                </c:pt>
                <c:pt idx="2718">
                  <c:v>27180</c:v>
                </c:pt>
                <c:pt idx="2719">
                  <c:v>27190</c:v>
                </c:pt>
                <c:pt idx="2720">
                  <c:v>27200</c:v>
                </c:pt>
                <c:pt idx="2721">
                  <c:v>27210</c:v>
                </c:pt>
                <c:pt idx="2722">
                  <c:v>27220</c:v>
                </c:pt>
                <c:pt idx="2723">
                  <c:v>27230</c:v>
                </c:pt>
                <c:pt idx="2724">
                  <c:v>27240</c:v>
                </c:pt>
                <c:pt idx="2725">
                  <c:v>27250</c:v>
                </c:pt>
                <c:pt idx="2726">
                  <c:v>27260</c:v>
                </c:pt>
                <c:pt idx="2727">
                  <c:v>27270</c:v>
                </c:pt>
                <c:pt idx="2728">
                  <c:v>27280</c:v>
                </c:pt>
                <c:pt idx="2729">
                  <c:v>27290</c:v>
                </c:pt>
                <c:pt idx="2730">
                  <c:v>27300</c:v>
                </c:pt>
                <c:pt idx="2731">
                  <c:v>27310</c:v>
                </c:pt>
                <c:pt idx="2732">
                  <c:v>27320</c:v>
                </c:pt>
                <c:pt idx="2733">
                  <c:v>27330</c:v>
                </c:pt>
                <c:pt idx="2734">
                  <c:v>27340</c:v>
                </c:pt>
                <c:pt idx="2735">
                  <c:v>27350</c:v>
                </c:pt>
                <c:pt idx="2736">
                  <c:v>27360</c:v>
                </c:pt>
                <c:pt idx="2737">
                  <c:v>27370</c:v>
                </c:pt>
                <c:pt idx="2738">
                  <c:v>27380</c:v>
                </c:pt>
                <c:pt idx="2739">
                  <c:v>27390</c:v>
                </c:pt>
                <c:pt idx="2740">
                  <c:v>27400</c:v>
                </c:pt>
                <c:pt idx="2741">
                  <c:v>27410</c:v>
                </c:pt>
                <c:pt idx="2742">
                  <c:v>27420</c:v>
                </c:pt>
                <c:pt idx="2743">
                  <c:v>27430</c:v>
                </c:pt>
                <c:pt idx="2744">
                  <c:v>27440</c:v>
                </c:pt>
                <c:pt idx="2745">
                  <c:v>27450</c:v>
                </c:pt>
                <c:pt idx="2746">
                  <c:v>27460</c:v>
                </c:pt>
                <c:pt idx="2747">
                  <c:v>27470</c:v>
                </c:pt>
                <c:pt idx="2748">
                  <c:v>27480</c:v>
                </c:pt>
                <c:pt idx="2749">
                  <c:v>27490</c:v>
                </c:pt>
                <c:pt idx="2750">
                  <c:v>27500</c:v>
                </c:pt>
                <c:pt idx="2751">
                  <c:v>27510</c:v>
                </c:pt>
                <c:pt idx="2752">
                  <c:v>27520</c:v>
                </c:pt>
                <c:pt idx="2753">
                  <c:v>27530</c:v>
                </c:pt>
                <c:pt idx="2754">
                  <c:v>27540</c:v>
                </c:pt>
                <c:pt idx="2755">
                  <c:v>27550</c:v>
                </c:pt>
                <c:pt idx="2756">
                  <c:v>27560</c:v>
                </c:pt>
                <c:pt idx="2757">
                  <c:v>27570</c:v>
                </c:pt>
                <c:pt idx="2758">
                  <c:v>27580</c:v>
                </c:pt>
                <c:pt idx="2759">
                  <c:v>27590</c:v>
                </c:pt>
                <c:pt idx="2760">
                  <c:v>27600</c:v>
                </c:pt>
                <c:pt idx="2761">
                  <c:v>27610</c:v>
                </c:pt>
                <c:pt idx="2762">
                  <c:v>27620</c:v>
                </c:pt>
                <c:pt idx="2763">
                  <c:v>27630</c:v>
                </c:pt>
                <c:pt idx="2764">
                  <c:v>27640</c:v>
                </c:pt>
                <c:pt idx="2765">
                  <c:v>27650</c:v>
                </c:pt>
                <c:pt idx="2766">
                  <c:v>27660</c:v>
                </c:pt>
                <c:pt idx="2767">
                  <c:v>27670</c:v>
                </c:pt>
                <c:pt idx="2768">
                  <c:v>27680</c:v>
                </c:pt>
                <c:pt idx="2769">
                  <c:v>27690</c:v>
                </c:pt>
                <c:pt idx="2770">
                  <c:v>27700</c:v>
                </c:pt>
                <c:pt idx="2771">
                  <c:v>27710</c:v>
                </c:pt>
                <c:pt idx="2772">
                  <c:v>27720</c:v>
                </c:pt>
                <c:pt idx="2773">
                  <c:v>27730</c:v>
                </c:pt>
                <c:pt idx="2774">
                  <c:v>27740</c:v>
                </c:pt>
                <c:pt idx="2775">
                  <c:v>27750</c:v>
                </c:pt>
                <c:pt idx="2776">
                  <c:v>27760</c:v>
                </c:pt>
                <c:pt idx="2777">
                  <c:v>27770</c:v>
                </c:pt>
                <c:pt idx="2778">
                  <c:v>27780</c:v>
                </c:pt>
                <c:pt idx="2779">
                  <c:v>27790</c:v>
                </c:pt>
                <c:pt idx="2780">
                  <c:v>27800</c:v>
                </c:pt>
                <c:pt idx="2781">
                  <c:v>27810</c:v>
                </c:pt>
                <c:pt idx="2782">
                  <c:v>27820</c:v>
                </c:pt>
                <c:pt idx="2783">
                  <c:v>27830</c:v>
                </c:pt>
                <c:pt idx="2784">
                  <c:v>27840</c:v>
                </c:pt>
                <c:pt idx="2785">
                  <c:v>27850</c:v>
                </c:pt>
                <c:pt idx="2786">
                  <c:v>27860</c:v>
                </c:pt>
                <c:pt idx="2787">
                  <c:v>27870</c:v>
                </c:pt>
                <c:pt idx="2788">
                  <c:v>27880</c:v>
                </c:pt>
                <c:pt idx="2789">
                  <c:v>27890</c:v>
                </c:pt>
                <c:pt idx="2790">
                  <c:v>27900</c:v>
                </c:pt>
                <c:pt idx="2791">
                  <c:v>27910</c:v>
                </c:pt>
                <c:pt idx="2792">
                  <c:v>27920</c:v>
                </c:pt>
                <c:pt idx="2793">
                  <c:v>27930</c:v>
                </c:pt>
                <c:pt idx="2794">
                  <c:v>27940</c:v>
                </c:pt>
                <c:pt idx="2795">
                  <c:v>27950</c:v>
                </c:pt>
                <c:pt idx="2796">
                  <c:v>27960</c:v>
                </c:pt>
                <c:pt idx="2797">
                  <c:v>27970</c:v>
                </c:pt>
                <c:pt idx="2798">
                  <c:v>27980</c:v>
                </c:pt>
                <c:pt idx="2799">
                  <c:v>27990</c:v>
                </c:pt>
                <c:pt idx="2800">
                  <c:v>28000</c:v>
                </c:pt>
                <c:pt idx="2801">
                  <c:v>28010</c:v>
                </c:pt>
                <c:pt idx="2802">
                  <c:v>28020</c:v>
                </c:pt>
                <c:pt idx="2803">
                  <c:v>28030</c:v>
                </c:pt>
                <c:pt idx="2804">
                  <c:v>28040</c:v>
                </c:pt>
                <c:pt idx="2805">
                  <c:v>28050</c:v>
                </c:pt>
                <c:pt idx="2806">
                  <c:v>28060</c:v>
                </c:pt>
                <c:pt idx="2807">
                  <c:v>28070</c:v>
                </c:pt>
                <c:pt idx="2808">
                  <c:v>28080</c:v>
                </c:pt>
                <c:pt idx="2809">
                  <c:v>28090</c:v>
                </c:pt>
                <c:pt idx="2810">
                  <c:v>28100</c:v>
                </c:pt>
                <c:pt idx="2811">
                  <c:v>28110</c:v>
                </c:pt>
                <c:pt idx="2812">
                  <c:v>28120</c:v>
                </c:pt>
                <c:pt idx="2813">
                  <c:v>28130</c:v>
                </c:pt>
                <c:pt idx="2814">
                  <c:v>28140</c:v>
                </c:pt>
                <c:pt idx="2815">
                  <c:v>28150</c:v>
                </c:pt>
                <c:pt idx="2816">
                  <c:v>28160</c:v>
                </c:pt>
                <c:pt idx="2817">
                  <c:v>28170</c:v>
                </c:pt>
                <c:pt idx="2818">
                  <c:v>28180</c:v>
                </c:pt>
                <c:pt idx="2819">
                  <c:v>28190</c:v>
                </c:pt>
                <c:pt idx="2820">
                  <c:v>28200</c:v>
                </c:pt>
                <c:pt idx="2821">
                  <c:v>28210</c:v>
                </c:pt>
                <c:pt idx="2822">
                  <c:v>28220</c:v>
                </c:pt>
                <c:pt idx="2823">
                  <c:v>28230</c:v>
                </c:pt>
                <c:pt idx="2824">
                  <c:v>28240</c:v>
                </c:pt>
                <c:pt idx="2825">
                  <c:v>28250</c:v>
                </c:pt>
                <c:pt idx="2826">
                  <c:v>28260</c:v>
                </c:pt>
                <c:pt idx="2827">
                  <c:v>28270</c:v>
                </c:pt>
                <c:pt idx="2828">
                  <c:v>28280</c:v>
                </c:pt>
                <c:pt idx="2829">
                  <c:v>28290</c:v>
                </c:pt>
                <c:pt idx="2830">
                  <c:v>28300</c:v>
                </c:pt>
                <c:pt idx="2831">
                  <c:v>28310</c:v>
                </c:pt>
                <c:pt idx="2832">
                  <c:v>28320</c:v>
                </c:pt>
                <c:pt idx="2833">
                  <c:v>28330</c:v>
                </c:pt>
                <c:pt idx="2834">
                  <c:v>28340</c:v>
                </c:pt>
                <c:pt idx="2835">
                  <c:v>28350</c:v>
                </c:pt>
                <c:pt idx="2836">
                  <c:v>28360</c:v>
                </c:pt>
                <c:pt idx="2837">
                  <c:v>28370</c:v>
                </c:pt>
                <c:pt idx="2838">
                  <c:v>28380</c:v>
                </c:pt>
                <c:pt idx="2839">
                  <c:v>28390</c:v>
                </c:pt>
                <c:pt idx="2840">
                  <c:v>28400</c:v>
                </c:pt>
                <c:pt idx="2841">
                  <c:v>28410</c:v>
                </c:pt>
                <c:pt idx="2842">
                  <c:v>28420</c:v>
                </c:pt>
                <c:pt idx="2843">
                  <c:v>28430</c:v>
                </c:pt>
                <c:pt idx="2844">
                  <c:v>28440</c:v>
                </c:pt>
                <c:pt idx="2845">
                  <c:v>28450</c:v>
                </c:pt>
                <c:pt idx="2846">
                  <c:v>28460</c:v>
                </c:pt>
                <c:pt idx="2847">
                  <c:v>28470</c:v>
                </c:pt>
                <c:pt idx="2848">
                  <c:v>28480</c:v>
                </c:pt>
                <c:pt idx="2849">
                  <c:v>28490</c:v>
                </c:pt>
                <c:pt idx="2850">
                  <c:v>28500</c:v>
                </c:pt>
                <c:pt idx="2851">
                  <c:v>28510</c:v>
                </c:pt>
                <c:pt idx="2852">
                  <c:v>28520</c:v>
                </c:pt>
                <c:pt idx="2853">
                  <c:v>28530</c:v>
                </c:pt>
                <c:pt idx="2854">
                  <c:v>28540</c:v>
                </c:pt>
                <c:pt idx="2855">
                  <c:v>28550</c:v>
                </c:pt>
                <c:pt idx="2856">
                  <c:v>28560</c:v>
                </c:pt>
                <c:pt idx="2857">
                  <c:v>28570</c:v>
                </c:pt>
                <c:pt idx="2858">
                  <c:v>28580</c:v>
                </c:pt>
                <c:pt idx="2859">
                  <c:v>28590</c:v>
                </c:pt>
                <c:pt idx="2860">
                  <c:v>28600</c:v>
                </c:pt>
                <c:pt idx="2861">
                  <c:v>28610</c:v>
                </c:pt>
                <c:pt idx="2862">
                  <c:v>28620</c:v>
                </c:pt>
                <c:pt idx="2863">
                  <c:v>28630</c:v>
                </c:pt>
                <c:pt idx="2864">
                  <c:v>28640</c:v>
                </c:pt>
                <c:pt idx="2865">
                  <c:v>28650</c:v>
                </c:pt>
                <c:pt idx="2866">
                  <c:v>28660</c:v>
                </c:pt>
                <c:pt idx="2867">
                  <c:v>28670</c:v>
                </c:pt>
                <c:pt idx="2868">
                  <c:v>28680</c:v>
                </c:pt>
                <c:pt idx="2869">
                  <c:v>28690</c:v>
                </c:pt>
                <c:pt idx="2870">
                  <c:v>28700</c:v>
                </c:pt>
                <c:pt idx="2871">
                  <c:v>28710</c:v>
                </c:pt>
                <c:pt idx="2872">
                  <c:v>28720</c:v>
                </c:pt>
                <c:pt idx="2873">
                  <c:v>28730</c:v>
                </c:pt>
                <c:pt idx="2874">
                  <c:v>28740</c:v>
                </c:pt>
                <c:pt idx="2875">
                  <c:v>28750</c:v>
                </c:pt>
                <c:pt idx="2876">
                  <c:v>28760</c:v>
                </c:pt>
                <c:pt idx="2877">
                  <c:v>28770</c:v>
                </c:pt>
                <c:pt idx="2878">
                  <c:v>28780</c:v>
                </c:pt>
                <c:pt idx="2879">
                  <c:v>28790</c:v>
                </c:pt>
                <c:pt idx="2880">
                  <c:v>28800</c:v>
                </c:pt>
                <c:pt idx="2881">
                  <c:v>28810</c:v>
                </c:pt>
                <c:pt idx="2882">
                  <c:v>28820</c:v>
                </c:pt>
                <c:pt idx="2883">
                  <c:v>28830</c:v>
                </c:pt>
                <c:pt idx="2884">
                  <c:v>28840</c:v>
                </c:pt>
                <c:pt idx="2885">
                  <c:v>28850</c:v>
                </c:pt>
                <c:pt idx="2886">
                  <c:v>28860</c:v>
                </c:pt>
                <c:pt idx="2887">
                  <c:v>28870</c:v>
                </c:pt>
                <c:pt idx="2888">
                  <c:v>28880</c:v>
                </c:pt>
                <c:pt idx="2889">
                  <c:v>28890</c:v>
                </c:pt>
                <c:pt idx="2890">
                  <c:v>28900</c:v>
                </c:pt>
                <c:pt idx="2891">
                  <c:v>28910</c:v>
                </c:pt>
                <c:pt idx="2892">
                  <c:v>28920</c:v>
                </c:pt>
                <c:pt idx="2893">
                  <c:v>28930</c:v>
                </c:pt>
                <c:pt idx="2894">
                  <c:v>28940</c:v>
                </c:pt>
                <c:pt idx="2895">
                  <c:v>28950</c:v>
                </c:pt>
                <c:pt idx="2896">
                  <c:v>28960</c:v>
                </c:pt>
                <c:pt idx="2897">
                  <c:v>28970</c:v>
                </c:pt>
                <c:pt idx="2898">
                  <c:v>28980</c:v>
                </c:pt>
                <c:pt idx="2899">
                  <c:v>28990</c:v>
                </c:pt>
                <c:pt idx="2900">
                  <c:v>29000</c:v>
                </c:pt>
                <c:pt idx="2901">
                  <c:v>29010</c:v>
                </c:pt>
                <c:pt idx="2902">
                  <c:v>29020</c:v>
                </c:pt>
                <c:pt idx="2903">
                  <c:v>29030</c:v>
                </c:pt>
                <c:pt idx="2904">
                  <c:v>29040</c:v>
                </c:pt>
                <c:pt idx="2905">
                  <c:v>29050</c:v>
                </c:pt>
                <c:pt idx="2906">
                  <c:v>29060</c:v>
                </c:pt>
                <c:pt idx="2907">
                  <c:v>29070</c:v>
                </c:pt>
                <c:pt idx="2908">
                  <c:v>29080</c:v>
                </c:pt>
                <c:pt idx="2909">
                  <c:v>29090</c:v>
                </c:pt>
                <c:pt idx="2910">
                  <c:v>29100</c:v>
                </c:pt>
                <c:pt idx="2911">
                  <c:v>29110</c:v>
                </c:pt>
                <c:pt idx="2912">
                  <c:v>29120</c:v>
                </c:pt>
                <c:pt idx="2913">
                  <c:v>29130</c:v>
                </c:pt>
                <c:pt idx="2914">
                  <c:v>29140</c:v>
                </c:pt>
                <c:pt idx="2915">
                  <c:v>29150</c:v>
                </c:pt>
                <c:pt idx="2916">
                  <c:v>29160</c:v>
                </c:pt>
                <c:pt idx="2917">
                  <c:v>29170</c:v>
                </c:pt>
                <c:pt idx="2918">
                  <c:v>29180</c:v>
                </c:pt>
                <c:pt idx="2919">
                  <c:v>29190</c:v>
                </c:pt>
                <c:pt idx="2920">
                  <c:v>29200</c:v>
                </c:pt>
                <c:pt idx="2921">
                  <c:v>29210</c:v>
                </c:pt>
                <c:pt idx="2922">
                  <c:v>29220</c:v>
                </c:pt>
                <c:pt idx="2923">
                  <c:v>29230</c:v>
                </c:pt>
                <c:pt idx="2924">
                  <c:v>29240</c:v>
                </c:pt>
                <c:pt idx="2925">
                  <c:v>29250</c:v>
                </c:pt>
                <c:pt idx="2926">
                  <c:v>29260</c:v>
                </c:pt>
                <c:pt idx="2927">
                  <c:v>29270</c:v>
                </c:pt>
                <c:pt idx="2928">
                  <c:v>29280</c:v>
                </c:pt>
                <c:pt idx="2929">
                  <c:v>29290</c:v>
                </c:pt>
                <c:pt idx="2930">
                  <c:v>29300</c:v>
                </c:pt>
                <c:pt idx="2931">
                  <c:v>29310</c:v>
                </c:pt>
                <c:pt idx="2932">
                  <c:v>29320</c:v>
                </c:pt>
                <c:pt idx="2933">
                  <c:v>29330</c:v>
                </c:pt>
                <c:pt idx="2934">
                  <c:v>29340</c:v>
                </c:pt>
                <c:pt idx="2935">
                  <c:v>29350</c:v>
                </c:pt>
                <c:pt idx="2936">
                  <c:v>29360</c:v>
                </c:pt>
                <c:pt idx="2937">
                  <c:v>29370</c:v>
                </c:pt>
                <c:pt idx="2938">
                  <c:v>29380</c:v>
                </c:pt>
                <c:pt idx="2939">
                  <c:v>29390</c:v>
                </c:pt>
                <c:pt idx="2940">
                  <c:v>29400</c:v>
                </c:pt>
                <c:pt idx="2941">
                  <c:v>29410</c:v>
                </c:pt>
                <c:pt idx="2942">
                  <c:v>29420</c:v>
                </c:pt>
                <c:pt idx="2943">
                  <c:v>29430</c:v>
                </c:pt>
                <c:pt idx="2944">
                  <c:v>29440</c:v>
                </c:pt>
                <c:pt idx="2945">
                  <c:v>29450</c:v>
                </c:pt>
                <c:pt idx="2946">
                  <c:v>29460</c:v>
                </c:pt>
                <c:pt idx="2947">
                  <c:v>29470</c:v>
                </c:pt>
                <c:pt idx="2948">
                  <c:v>29480</c:v>
                </c:pt>
                <c:pt idx="2949">
                  <c:v>29490</c:v>
                </c:pt>
                <c:pt idx="2950">
                  <c:v>29500</c:v>
                </c:pt>
                <c:pt idx="2951">
                  <c:v>29510</c:v>
                </c:pt>
                <c:pt idx="2952">
                  <c:v>29520</c:v>
                </c:pt>
                <c:pt idx="2953">
                  <c:v>29530</c:v>
                </c:pt>
                <c:pt idx="2954">
                  <c:v>29540</c:v>
                </c:pt>
                <c:pt idx="2955">
                  <c:v>29550</c:v>
                </c:pt>
                <c:pt idx="2956">
                  <c:v>29560</c:v>
                </c:pt>
                <c:pt idx="2957">
                  <c:v>29570</c:v>
                </c:pt>
                <c:pt idx="2958">
                  <c:v>29580</c:v>
                </c:pt>
                <c:pt idx="2959">
                  <c:v>29590</c:v>
                </c:pt>
                <c:pt idx="2960">
                  <c:v>29600</c:v>
                </c:pt>
                <c:pt idx="2961">
                  <c:v>29610</c:v>
                </c:pt>
                <c:pt idx="2962">
                  <c:v>29620</c:v>
                </c:pt>
                <c:pt idx="2963">
                  <c:v>29630</c:v>
                </c:pt>
                <c:pt idx="2964">
                  <c:v>29640</c:v>
                </c:pt>
                <c:pt idx="2965">
                  <c:v>29650</c:v>
                </c:pt>
                <c:pt idx="2966">
                  <c:v>29660</c:v>
                </c:pt>
                <c:pt idx="2967">
                  <c:v>29670</c:v>
                </c:pt>
                <c:pt idx="2968">
                  <c:v>29680</c:v>
                </c:pt>
                <c:pt idx="2969">
                  <c:v>29690</c:v>
                </c:pt>
                <c:pt idx="2970">
                  <c:v>29700</c:v>
                </c:pt>
                <c:pt idx="2971">
                  <c:v>29710</c:v>
                </c:pt>
                <c:pt idx="2972">
                  <c:v>29720</c:v>
                </c:pt>
                <c:pt idx="2973">
                  <c:v>29730</c:v>
                </c:pt>
                <c:pt idx="2974">
                  <c:v>29740</c:v>
                </c:pt>
                <c:pt idx="2975">
                  <c:v>29750</c:v>
                </c:pt>
                <c:pt idx="2976">
                  <c:v>29760</c:v>
                </c:pt>
                <c:pt idx="2977">
                  <c:v>29770</c:v>
                </c:pt>
                <c:pt idx="2978">
                  <c:v>29780</c:v>
                </c:pt>
                <c:pt idx="2979">
                  <c:v>29790</c:v>
                </c:pt>
                <c:pt idx="2980">
                  <c:v>29800</c:v>
                </c:pt>
                <c:pt idx="2981">
                  <c:v>29810</c:v>
                </c:pt>
                <c:pt idx="2982">
                  <c:v>29820</c:v>
                </c:pt>
                <c:pt idx="2983">
                  <c:v>29830</c:v>
                </c:pt>
                <c:pt idx="2984">
                  <c:v>29840</c:v>
                </c:pt>
                <c:pt idx="2985">
                  <c:v>29850</c:v>
                </c:pt>
                <c:pt idx="2986">
                  <c:v>29860</c:v>
                </c:pt>
                <c:pt idx="2987">
                  <c:v>29870</c:v>
                </c:pt>
                <c:pt idx="2988">
                  <c:v>29880</c:v>
                </c:pt>
                <c:pt idx="2989">
                  <c:v>29890</c:v>
                </c:pt>
                <c:pt idx="2990">
                  <c:v>29900</c:v>
                </c:pt>
                <c:pt idx="2991">
                  <c:v>29910</c:v>
                </c:pt>
                <c:pt idx="2992">
                  <c:v>29920</c:v>
                </c:pt>
                <c:pt idx="2993">
                  <c:v>29930</c:v>
                </c:pt>
                <c:pt idx="2994">
                  <c:v>29940</c:v>
                </c:pt>
                <c:pt idx="2995">
                  <c:v>29950</c:v>
                </c:pt>
                <c:pt idx="2996">
                  <c:v>29960</c:v>
                </c:pt>
                <c:pt idx="2997">
                  <c:v>29970</c:v>
                </c:pt>
                <c:pt idx="2998">
                  <c:v>29980</c:v>
                </c:pt>
                <c:pt idx="2999">
                  <c:v>29990</c:v>
                </c:pt>
                <c:pt idx="3000">
                  <c:v>30000</c:v>
                </c:pt>
                <c:pt idx="3001">
                  <c:v>30010</c:v>
                </c:pt>
                <c:pt idx="3002">
                  <c:v>30020</c:v>
                </c:pt>
                <c:pt idx="3003">
                  <c:v>30030</c:v>
                </c:pt>
                <c:pt idx="3004">
                  <c:v>30040</c:v>
                </c:pt>
                <c:pt idx="3005">
                  <c:v>30050</c:v>
                </c:pt>
                <c:pt idx="3006">
                  <c:v>30060</c:v>
                </c:pt>
                <c:pt idx="3007">
                  <c:v>30070</c:v>
                </c:pt>
                <c:pt idx="3008">
                  <c:v>30080</c:v>
                </c:pt>
                <c:pt idx="3009">
                  <c:v>30090</c:v>
                </c:pt>
                <c:pt idx="3010">
                  <c:v>30100</c:v>
                </c:pt>
                <c:pt idx="3011">
                  <c:v>30110</c:v>
                </c:pt>
                <c:pt idx="3012">
                  <c:v>30120</c:v>
                </c:pt>
                <c:pt idx="3013">
                  <c:v>30130</c:v>
                </c:pt>
                <c:pt idx="3014">
                  <c:v>30140</c:v>
                </c:pt>
                <c:pt idx="3015">
                  <c:v>30150</c:v>
                </c:pt>
                <c:pt idx="3016">
                  <c:v>30160</c:v>
                </c:pt>
                <c:pt idx="3017">
                  <c:v>30170</c:v>
                </c:pt>
                <c:pt idx="3018">
                  <c:v>30180</c:v>
                </c:pt>
                <c:pt idx="3019">
                  <c:v>30190</c:v>
                </c:pt>
                <c:pt idx="3020">
                  <c:v>30200</c:v>
                </c:pt>
                <c:pt idx="3021">
                  <c:v>30210</c:v>
                </c:pt>
                <c:pt idx="3022">
                  <c:v>30220</c:v>
                </c:pt>
                <c:pt idx="3023">
                  <c:v>30230</c:v>
                </c:pt>
                <c:pt idx="3024">
                  <c:v>30240</c:v>
                </c:pt>
                <c:pt idx="3025">
                  <c:v>30250</c:v>
                </c:pt>
                <c:pt idx="3026">
                  <c:v>30260</c:v>
                </c:pt>
                <c:pt idx="3027">
                  <c:v>30270</c:v>
                </c:pt>
                <c:pt idx="3028">
                  <c:v>30280</c:v>
                </c:pt>
                <c:pt idx="3029">
                  <c:v>30290</c:v>
                </c:pt>
                <c:pt idx="3030">
                  <c:v>30300</c:v>
                </c:pt>
                <c:pt idx="3031">
                  <c:v>30310</c:v>
                </c:pt>
                <c:pt idx="3032">
                  <c:v>30320</c:v>
                </c:pt>
                <c:pt idx="3033">
                  <c:v>30330</c:v>
                </c:pt>
                <c:pt idx="3034">
                  <c:v>30340</c:v>
                </c:pt>
                <c:pt idx="3035">
                  <c:v>30350</c:v>
                </c:pt>
                <c:pt idx="3036">
                  <c:v>30360</c:v>
                </c:pt>
                <c:pt idx="3037">
                  <c:v>30370</c:v>
                </c:pt>
                <c:pt idx="3038">
                  <c:v>30380</c:v>
                </c:pt>
                <c:pt idx="3039">
                  <c:v>30390</c:v>
                </c:pt>
                <c:pt idx="3040">
                  <c:v>30400</c:v>
                </c:pt>
                <c:pt idx="3041">
                  <c:v>30410</c:v>
                </c:pt>
                <c:pt idx="3042">
                  <c:v>30420</c:v>
                </c:pt>
                <c:pt idx="3043">
                  <c:v>30430</c:v>
                </c:pt>
                <c:pt idx="3044">
                  <c:v>30440</c:v>
                </c:pt>
                <c:pt idx="3045">
                  <c:v>30450</c:v>
                </c:pt>
                <c:pt idx="3046">
                  <c:v>30460</c:v>
                </c:pt>
                <c:pt idx="3047">
                  <c:v>30470</c:v>
                </c:pt>
                <c:pt idx="3048">
                  <c:v>30480</c:v>
                </c:pt>
                <c:pt idx="3049">
                  <c:v>30490</c:v>
                </c:pt>
                <c:pt idx="3050">
                  <c:v>30500</c:v>
                </c:pt>
                <c:pt idx="3051">
                  <c:v>30510</c:v>
                </c:pt>
                <c:pt idx="3052">
                  <c:v>30520</c:v>
                </c:pt>
                <c:pt idx="3053">
                  <c:v>30530</c:v>
                </c:pt>
                <c:pt idx="3054">
                  <c:v>30540</c:v>
                </c:pt>
                <c:pt idx="3055">
                  <c:v>30550</c:v>
                </c:pt>
                <c:pt idx="3056">
                  <c:v>30560</c:v>
                </c:pt>
                <c:pt idx="3057">
                  <c:v>30570</c:v>
                </c:pt>
                <c:pt idx="3058">
                  <c:v>30580</c:v>
                </c:pt>
                <c:pt idx="3059">
                  <c:v>30590</c:v>
                </c:pt>
                <c:pt idx="3060">
                  <c:v>30600</c:v>
                </c:pt>
                <c:pt idx="3061">
                  <c:v>30610</c:v>
                </c:pt>
                <c:pt idx="3062">
                  <c:v>30620</c:v>
                </c:pt>
                <c:pt idx="3063">
                  <c:v>30630</c:v>
                </c:pt>
                <c:pt idx="3064">
                  <c:v>30640</c:v>
                </c:pt>
                <c:pt idx="3065">
                  <c:v>30650</c:v>
                </c:pt>
                <c:pt idx="3066">
                  <c:v>30660</c:v>
                </c:pt>
                <c:pt idx="3067">
                  <c:v>30670</c:v>
                </c:pt>
                <c:pt idx="3068">
                  <c:v>30680</c:v>
                </c:pt>
                <c:pt idx="3069">
                  <c:v>30690</c:v>
                </c:pt>
                <c:pt idx="3070">
                  <c:v>30700</c:v>
                </c:pt>
                <c:pt idx="3071">
                  <c:v>30710</c:v>
                </c:pt>
                <c:pt idx="3072">
                  <c:v>30720</c:v>
                </c:pt>
                <c:pt idx="3073">
                  <c:v>30730</c:v>
                </c:pt>
                <c:pt idx="3074">
                  <c:v>30740</c:v>
                </c:pt>
                <c:pt idx="3075">
                  <c:v>30750</c:v>
                </c:pt>
                <c:pt idx="3076">
                  <c:v>30760</c:v>
                </c:pt>
                <c:pt idx="3077">
                  <c:v>30770</c:v>
                </c:pt>
                <c:pt idx="3078">
                  <c:v>30780</c:v>
                </c:pt>
                <c:pt idx="3079">
                  <c:v>30790</c:v>
                </c:pt>
                <c:pt idx="3080">
                  <c:v>30800</c:v>
                </c:pt>
                <c:pt idx="3081">
                  <c:v>30810</c:v>
                </c:pt>
                <c:pt idx="3082">
                  <c:v>30820</c:v>
                </c:pt>
                <c:pt idx="3083">
                  <c:v>30830</c:v>
                </c:pt>
                <c:pt idx="3084">
                  <c:v>30840</c:v>
                </c:pt>
                <c:pt idx="3085">
                  <c:v>30850</c:v>
                </c:pt>
                <c:pt idx="3086">
                  <c:v>30860</c:v>
                </c:pt>
                <c:pt idx="3087">
                  <c:v>30870</c:v>
                </c:pt>
                <c:pt idx="3088">
                  <c:v>30880</c:v>
                </c:pt>
                <c:pt idx="3089">
                  <c:v>30890</c:v>
                </c:pt>
                <c:pt idx="3090">
                  <c:v>30900</c:v>
                </c:pt>
                <c:pt idx="3091">
                  <c:v>30910</c:v>
                </c:pt>
                <c:pt idx="3092">
                  <c:v>30920</c:v>
                </c:pt>
                <c:pt idx="3093">
                  <c:v>30930</c:v>
                </c:pt>
                <c:pt idx="3094">
                  <c:v>30940</c:v>
                </c:pt>
                <c:pt idx="3095">
                  <c:v>30950</c:v>
                </c:pt>
                <c:pt idx="3096">
                  <c:v>30960</c:v>
                </c:pt>
                <c:pt idx="3097">
                  <c:v>30970</c:v>
                </c:pt>
                <c:pt idx="3098">
                  <c:v>30980</c:v>
                </c:pt>
                <c:pt idx="3099">
                  <c:v>30990</c:v>
                </c:pt>
                <c:pt idx="3100">
                  <c:v>31000</c:v>
                </c:pt>
                <c:pt idx="3101">
                  <c:v>31010</c:v>
                </c:pt>
                <c:pt idx="3102">
                  <c:v>31020</c:v>
                </c:pt>
                <c:pt idx="3103">
                  <c:v>31030</c:v>
                </c:pt>
                <c:pt idx="3104">
                  <c:v>31040</c:v>
                </c:pt>
                <c:pt idx="3105">
                  <c:v>31050</c:v>
                </c:pt>
                <c:pt idx="3106">
                  <c:v>31060</c:v>
                </c:pt>
                <c:pt idx="3107">
                  <c:v>31070</c:v>
                </c:pt>
                <c:pt idx="3108">
                  <c:v>31080</c:v>
                </c:pt>
                <c:pt idx="3109">
                  <c:v>31090</c:v>
                </c:pt>
                <c:pt idx="3110">
                  <c:v>31100</c:v>
                </c:pt>
                <c:pt idx="3111">
                  <c:v>31110</c:v>
                </c:pt>
                <c:pt idx="3112">
                  <c:v>31120</c:v>
                </c:pt>
                <c:pt idx="3113">
                  <c:v>31130</c:v>
                </c:pt>
                <c:pt idx="3114">
                  <c:v>31140</c:v>
                </c:pt>
                <c:pt idx="3115">
                  <c:v>31150</c:v>
                </c:pt>
                <c:pt idx="3116">
                  <c:v>31160</c:v>
                </c:pt>
                <c:pt idx="3117">
                  <c:v>31170</c:v>
                </c:pt>
                <c:pt idx="3118">
                  <c:v>31180</c:v>
                </c:pt>
                <c:pt idx="3119">
                  <c:v>31190</c:v>
                </c:pt>
                <c:pt idx="3120">
                  <c:v>31200</c:v>
                </c:pt>
                <c:pt idx="3121">
                  <c:v>31210</c:v>
                </c:pt>
                <c:pt idx="3122">
                  <c:v>31220</c:v>
                </c:pt>
                <c:pt idx="3123">
                  <c:v>31230</c:v>
                </c:pt>
                <c:pt idx="3124">
                  <c:v>31240</c:v>
                </c:pt>
                <c:pt idx="3125">
                  <c:v>31250</c:v>
                </c:pt>
                <c:pt idx="3126">
                  <c:v>31260</c:v>
                </c:pt>
                <c:pt idx="3127">
                  <c:v>31270</c:v>
                </c:pt>
                <c:pt idx="3128">
                  <c:v>31280</c:v>
                </c:pt>
                <c:pt idx="3129">
                  <c:v>31290</c:v>
                </c:pt>
                <c:pt idx="3130">
                  <c:v>31300</c:v>
                </c:pt>
                <c:pt idx="3131">
                  <c:v>31310</c:v>
                </c:pt>
                <c:pt idx="3132">
                  <c:v>31320</c:v>
                </c:pt>
                <c:pt idx="3133">
                  <c:v>31330</c:v>
                </c:pt>
                <c:pt idx="3134">
                  <c:v>31340</c:v>
                </c:pt>
                <c:pt idx="3135">
                  <c:v>31350</c:v>
                </c:pt>
                <c:pt idx="3136">
                  <c:v>31360</c:v>
                </c:pt>
                <c:pt idx="3137">
                  <c:v>31370</c:v>
                </c:pt>
                <c:pt idx="3138">
                  <c:v>31380</c:v>
                </c:pt>
                <c:pt idx="3139">
                  <c:v>31390</c:v>
                </c:pt>
                <c:pt idx="3140">
                  <c:v>31400</c:v>
                </c:pt>
                <c:pt idx="3141">
                  <c:v>31410</c:v>
                </c:pt>
                <c:pt idx="3142">
                  <c:v>31420</c:v>
                </c:pt>
                <c:pt idx="3143">
                  <c:v>31430</c:v>
                </c:pt>
                <c:pt idx="3144">
                  <c:v>31440</c:v>
                </c:pt>
                <c:pt idx="3145">
                  <c:v>31450</c:v>
                </c:pt>
                <c:pt idx="3146">
                  <c:v>31460</c:v>
                </c:pt>
                <c:pt idx="3147">
                  <c:v>31470</c:v>
                </c:pt>
                <c:pt idx="3148">
                  <c:v>31480</c:v>
                </c:pt>
                <c:pt idx="3149">
                  <c:v>31490</c:v>
                </c:pt>
                <c:pt idx="3150">
                  <c:v>31500</c:v>
                </c:pt>
                <c:pt idx="3151">
                  <c:v>31510</c:v>
                </c:pt>
                <c:pt idx="3152">
                  <c:v>31520</c:v>
                </c:pt>
                <c:pt idx="3153">
                  <c:v>31530</c:v>
                </c:pt>
                <c:pt idx="3154">
                  <c:v>31540</c:v>
                </c:pt>
                <c:pt idx="3155">
                  <c:v>31550</c:v>
                </c:pt>
                <c:pt idx="3156">
                  <c:v>31560</c:v>
                </c:pt>
                <c:pt idx="3157">
                  <c:v>31570</c:v>
                </c:pt>
                <c:pt idx="3158">
                  <c:v>31580</c:v>
                </c:pt>
                <c:pt idx="3159">
                  <c:v>31590</c:v>
                </c:pt>
                <c:pt idx="3160">
                  <c:v>31600</c:v>
                </c:pt>
                <c:pt idx="3161">
                  <c:v>31610</c:v>
                </c:pt>
                <c:pt idx="3162">
                  <c:v>31620</c:v>
                </c:pt>
                <c:pt idx="3163">
                  <c:v>31630</c:v>
                </c:pt>
                <c:pt idx="3164">
                  <c:v>31640</c:v>
                </c:pt>
                <c:pt idx="3165">
                  <c:v>31650</c:v>
                </c:pt>
                <c:pt idx="3166">
                  <c:v>31660</c:v>
                </c:pt>
                <c:pt idx="3167">
                  <c:v>31670</c:v>
                </c:pt>
                <c:pt idx="3168">
                  <c:v>31680</c:v>
                </c:pt>
                <c:pt idx="3169">
                  <c:v>31690</c:v>
                </c:pt>
                <c:pt idx="3170">
                  <c:v>31700</c:v>
                </c:pt>
                <c:pt idx="3171">
                  <c:v>31710</c:v>
                </c:pt>
                <c:pt idx="3172">
                  <c:v>31720</c:v>
                </c:pt>
                <c:pt idx="3173">
                  <c:v>31730</c:v>
                </c:pt>
                <c:pt idx="3174">
                  <c:v>31740</c:v>
                </c:pt>
                <c:pt idx="3175">
                  <c:v>31750</c:v>
                </c:pt>
                <c:pt idx="3176">
                  <c:v>31760</c:v>
                </c:pt>
                <c:pt idx="3177">
                  <c:v>31770</c:v>
                </c:pt>
                <c:pt idx="3178">
                  <c:v>31780</c:v>
                </c:pt>
                <c:pt idx="3179">
                  <c:v>31790</c:v>
                </c:pt>
                <c:pt idx="3180">
                  <c:v>31800</c:v>
                </c:pt>
                <c:pt idx="3181">
                  <c:v>31810</c:v>
                </c:pt>
                <c:pt idx="3182">
                  <c:v>31820</c:v>
                </c:pt>
                <c:pt idx="3183">
                  <c:v>31830</c:v>
                </c:pt>
                <c:pt idx="3184">
                  <c:v>31840</c:v>
                </c:pt>
                <c:pt idx="3185">
                  <c:v>31850</c:v>
                </c:pt>
                <c:pt idx="3186">
                  <c:v>31860</c:v>
                </c:pt>
                <c:pt idx="3187">
                  <c:v>31870</c:v>
                </c:pt>
                <c:pt idx="3188">
                  <c:v>31880</c:v>
                </c:pt>
                <c:pt idx="3189">
                  <c:v>31890</c:v>
                </c:pt>
                <c:pt idx="3190">
                  <c:v>31900</c:v>
                </c:pt>
                <c:pt idx="3191">
                  <c:v>31910</c:v>
                </c:pt>
                <c:pt idx="3192">
                  <c:v>31920</c:v>
                </c:pt>
                <c:pt idx="3193">
                  <c:v>31930</c:v>
                </c:pt>
                <c:pt idx="3194">
                  <c:v>31940</c:v>
                </c:pt>
                <c:pt idx="3195">
                  <c:v>31950</c:v>
                </c:pt>
                <c:pt idx="3196">
                  <c:v>31960</c:v>
                </c:pt>
                <c:pt idx="3197">
                  <c:v>31970</c:v>
                </c:pt>
                <c:pt idx="3198">
                  <c:v>31980</c:v>
                </c:pt>
                <c:pt idx="3199">
                  <c:v>31990</c:v>
                </c:pt>
                <c:pt idx="3200">
                  <c:v>32000</c:v>
                </c:pt>
                <c:pt idx="3201">
                  <c:v>32010</c:v>
                </c:pt>
                <c:pt idx="3202">
                  <c:v>32020</c:v>
                </c:pt>
                <c:pt idx="3203">
                  <c:v>32030</c:v>
                </c:pt>
                <c:pt idx="3204">
                  <c:v>32040</c:v>
                </c:pt>
                <c:pt idx="3205">
                  <c:v>32050</c:v>
                </c:pt>
                <c:pt idx="3206">
                  <c:v>32060</c:v>
                </c:pt>
                <c:pt idx="3207">
                  <c:v>32070</c:v>
                </c:pt>
                <c:pt idx="3208">
                  <c:v>32080</c:v>
                </c:pt>
                <c:pt idx="3209">
                  <c:v>32090</c:v>
                </c:pt>
                <c:pt idx="3210">
                  <c:v>32100</c:v>
                </c:pt>
                <c:pt idx="3211">
                  <c:v>32110</c:v>
                </c:pt>
                <c:pt idx="3212">
                  <c:v>32120</c:v>
                </c:pt>
                <c:pt idx="3213">
                  <c:v>32130</c:v>
                </c:pt>
                <c:pt idx="3214">
                  <c:v>32140</c:v>
                </c:pt>
                <c:pt idx="3215">
                  <c:v>32150</c:v>
                </c:pt>
                <c:pt idx="3216">
                  <c:v>32160</c:v>
                </c:pt>
                <c:pt idx="3217">
                  <c:v>32170</c:v>
                </c:pt>
                <c:pt idx="3218">
                  <c:v>32180</c:v>
                </c:pt>
                <c:pt idx="3219">
                  <c:v>32190</c:v>
                </c:pt>
                <c:pt idx="3220">
                  <c:v>32200</c:v>
                </c:pt>
                <c:pt idx="3221">
                  <c:v>32210</c:v>
                </c:pt>
                <c:pt idx="3222">
                  <c:v>32220</c:v>
                </c:pt>
                <c:pt idx="3223">
                  <c:v>32230</c:v>
                </c:pt>
                <c:pt idx="3224">
                  <c:v>32240</c:v>
                </c:pt>
                <c:pt idx="3225">
                  <c:v>32250</c:v>
                </c:pt>
                <c:pt idx="3226">
                  <c:v>32260</c:v>
                </c:pt>
                <c:pt idx="3227">
                  <c:v>32270</c:v>
                </c:pt>
                <c:pt idx="3228">
                  <c:v>32280</c:v>
                </c:pt>
                <c:pt idx="3229">
                  <c:v>32290</c:v>
                </c:pt>
                <c:pt idx="3230">
                  <c:v>32300</c:v>
                </c:pt>
                <c:pt idx="3231">
                  <c:v>32310</c:v>
                </c:pt>
                <c:pt idx="3232">
                  <c:v>32320</c:v>
                </c:pt>
                <c:pt idx="3233">
                  <c:v>32330</c:v>
                </c:pt>
                <c:pt idx="3234">
                  <c:v>32340</c:v>
                </c:pt>
                <c:pt idx="3235">
                  <c:v>32350</c:v>
                </c:pt>
                <c:pt idx="3236">
                  <c:v>32360</c:v>
                </c:pt>
                <c:pt idx="3237">
                  <c:v>32370</c:v>
                </c:pt>
                <c:pt idx="3238">
                  <c:v>32380</c:v>
                </c:pt>
                <c:pt idx="3239">
                  <c:v>32390</c:v>
                </c:pt>
                <c:pt idx="3240">
                  <c:v>32400</c:v>
                </c:pt>
                <c:pt idx="3241">
                  <c:v>32410</c:v>
                </c:pt>
                <c:pt idx="3242">
                  <c:v>32420</c:v>
                </c:pt>
                <c:pt idx="3243">
                  <c:v>32430</c:v>
                </c:pt>
                <c:pt idx="3244">
                  <c:v>32440</c:v>
                </c:pt>
                <c:pt idx="3245">
                  <c:v>32450</c:v>
                </c:pt>
                <c:pt idx="3246">
                  <c:v>32460</c:v>
                </c:pt>
                <c:pt idx="3247">
                  <c:v>32470</c:v>
                </c:pt>
                <c:pt idx="3248">
                  <c:v>32480</c:v>
                </c:pt>
                <c:pt idx="3249">
                  <c:v>32490</c:v>
                </c:pt>
                <c:pt idx="3250">
                  <c:v>32500</c:v>
                </c:pt>
                <c:pt idx="3251">
                  <c:v>32510</c:v>
                </c:pt>
                <c:pt idx="3252">
                  <c:v>32520</c:v>
                </c:pt>
                <c:pt idx="3253">
                  <c:v>32530</c:v>
                </c:pt>
                <c:pt idx="3254">
                  <c:v>32540</c:v>
                </c:pt>
                <c:pt idx="3255">
                  <c:v>32550</c:v>
                </c:pt>
                <c:pt idx="3256">
                  <c:v>32560</c:v>
                </c:pt>
                <c:pt idx="3257">
                  <c:v>32570</c:v>
                </c:pt>
                <c:pt idx="3258">
                  <c:v>32580</c:v>
                </c:pt>
                <c:pt idx="3259">
                  <c:v>32590</c:v>
                </c:pt>
                <c:pt idx="3260">
                  <c:v>32600</c:v>
                </c:pt>
                <c:pt idx="3261">
                  <c:v>32610</c:v>
                </c:pt>
                <c:pt idx="3262">
                  <c:v>32620</c:v>
                </c:pt>
                <c:pt idx="3263">
                  <c:v>32630</c:v>
                </c:pt>
                <c:pt idx="3264">
                  <c:v>32640</c:v>
                </c:pt>
                <c:pt idx="3265">
                  <c:v>32650</c:v>
                </c:pt>
                <c:pt idx="3266">
                  <c:v>32660</c:v>
                </c:pt>
                <c:pt idx="3267">
                  <c:v>32670</c:v>
                </c:pt>
                <c:pt idx="3268">
                  <c:v>32680</c:v>
                </c:pt>
                <c:pt idx="3269">
                  <c:v>32690</c:v>
                </c:pt>
                <c:pt idx="3270">
                  <c:v>32700</c:v>
                </c:pt>
                <c:pt idx="3271">
                  <c:v>32710</c:v>
                </c:pt>
                <c:pt idx="3272">
                  <c:v>32720</c:v>
                </c:pt>
                <c:pt idx="3273">
                  <c:v>32730</c:v>
                </c:pt>
                <c:pt idx="3274">
                  <c:v>32740</c:v>
                </c:pt>
                <c:pt idx="3275">
                  <c:v>32750</c:v>
                </c:pt>
                <c:pt idx="3276">
                  <c:v>32760</c:v>
                </c:pt>
                <c:pt idx="3277">
                  <c:v>32770</c:v>
                </c:pt>
                <c:pt idx="3278">
                  <c:v>32780</c:v>
                </c:pt>
                <c:pt idx="3279">
                  <c:v>32790</c:v>
                </c:pt>
                <c:pt idx="3280">
                  <c:v>32800</c:v>
                </c:pt>
                <c:pt idx="3281">
                  <c:v>32810</c:v>
                </c:pt>
                <c:pt idx="3282">
                  <c:v>32820</c:v>
                </c:pt>
                <c:pt idx="3283">
                  <c:v>32830</c:v>
                </c:pt>
                <c:pt idx="3284">
                  <c:v>32840</c:v>
                </c:pt>
                <c:pt idx="3285">
                  <c:v>32850</c:v>
                </c:pt>
                <c:pt idx="3286">
                  <c:v>32860</c:v>
                </c:pt>
                <c:pt idx="3287">
                  <c:v>32870</c:v>
                </c:pt>
                <c:pt idx="3288">
                  <c:v>32880</c:v>
                </c:pt>
                <c:pt idx="3289">
                  <c:v>32890</c:v>
                </c:pt>
                <c:pt idx="3290">
                  <c:v>32900</c:v>
                </c:pt>
                <c:pt idx="3291">
                  <c:v>32910</c:v>
                </c:pt>
                <c:pt idx="3292">
                  <c:v>32920</c:v>
                </c:pt>
                <c:pt idx="3293">
                  <c:v>32930</c:v>
                </c:pt>
                <c:pt idx="3294">
                  <c:v>32940</c:v>
                </c:pt>
                <c:pt idx="3295">
                  <c:v>32950</c:v>
                </c:pt>
                <c:pt idx="3296">
                  <c:v>32960</c:v>
                </c:pt>
                <c:pt idx="3297">
                  <c:v>32970</c:v>
                </c:pt>
                <c:pt idx="3298">
                  <c:v>32980</c:v>
                </c:pt>
                <c:pt idx="3299">
                  <c:v>32990</c:v>
                </c:pt>
                <c:pt idx="3300">
                  <c:v>33000</c:v>
                </c:pt>
                <c:pt idx="3301">
                  <c:v>33010</c:v>
                </c:pt>
                <c:pt idx="3302">
                  <c:v>33020</c:v>
                </c:pt>
                <c:pt idx="3303">
                  <c:v>33030</c:v>
                </c:pt>
                <c:pt idx="3304">
                  <c:v>33040</c:v>
                </c:pt>
                <c:pt idx="3305">
                  <c:v>33050</c:v>
                </c:pt>
                <c:pt idx="3306">
                  <c:v>33060</c:v>
                </c:pt>
                <c:pt idx="3307">
                  <c:v>33070</c:v>
                </c:pt>
                <c:pt idx="3308">
                  <c:v>33080</c:v>
                </c:pt>
                <c:pt idx="3309">
                  <c:v>33090</c:v>
                </c:pt>
                <c:pt idx="3310">
                  <c:v>33100</c:v>
                </c:pt>
                <c:pt idx="3311">
                  <c:v>33110</c:v>
                </c:pt>
                <c:pt idx="3312">
                  <c:v>33120</c:v>
                </c:pt>
                <c:pt idx="3313">
                  <c:v>33130</c:v>
                </c:pt>
                <c:pt idx="3314">
                  <c:v>33140</c:v>
                </c:pt>
                <c:pt idx="3315">
                  <c:v>33150</c:v>
                </c:pt>
                <c:pt idx="3316">
                  <c:v>33160</c:v>
                </c:pt>
                <c:pt idx="3317">
                  <c:v>33170</c:v>
                </c:pt>
                <c:pt idx="3318">
                  <c:v>33180</c:v>
                </c:pt>
                <c:pt idx="3319">
                  <c:v>33190</c:v>
                </c:pt>
                <c:pt idx="3320">
                  <c:v>33200</c:v>
                </c:pt>
                <c:pt idx="3321">
                  <c:v>33210</c:v>
                </c:pt>
                <c:pt idx="3322">
                  <c:v>33220</c:v>
                </c:pt>
                <c:pt idx="3323">
                  <c:v>33230</c:v>
                </c:pt>
                <c:pt idx="3324">
                  <c:v>33240</c:v>
                </c:pt>
                <c:pt idx="3325">
                  <c:v>33250</c:v>
                </c:pt>
                <c:pt idx="3326">
                  <c:v>33260</c:v>
                </c:pt>
                <c:pt idx="3327">
                  <c:v>33270</c:v>
                </c:pt>
                <c:pt idx="3328">
                  <c:v>33280</c:v>
                </c:pt>
                <c:pt idx="3329">
                  <c:v>33290</c:v>
                </c:pt>
                <c:pt idx="3330">
                  <c:v>33300</c:v>
                </c:pt>
                <c:pt idx="3331">
                  <c:v>33310</c:v>
                </c:pt>
                <c:pt idx="3332">
                  <c:v>33320</c:v>
                </c:pt>
                <c:pt idx="3333">
                  <c:v>33330</c:v>
                </c:pt>
                <c:pt idx="3334">
                  <c:v>33340</c:v>
                </c:pt>
                <c:pt idx="3335">
                  <c:v>33350</c:v>
                </c:pt>
                <c:pt idx="3336">
                  <c:v>33360</c:v>
                </c:pt>
                <c:pt idx="3337">
                  <c:v>33370</c:v>
                </c:pt>
                <c:pt idx="3338">
                  <c:v>33380</c:v>
                </c:pt>
                <c:pt idx="3339">
                  <c:v>33390</c:v>
                </c:pt>
                <c:pt idx="3340">
                  <c:v>33400</c:v>
                </c:pt>
                <c:pt idx="3341">
                  <c:v>33410</c:v>
                </c:pt>
                <c:pt idx="3342">
                  <c:v>33420</c:v>
                </c:pt>
                <c:pt idx="3343">
                  <c:v>33430</c:v>
                </c:pt>
                <c:pt idx="3344">
                  <c:v>33440</c:v>
                </c:pt>
                <c:pt idx="3345">
                  <c:v>33450</c:v>
                </c:pt>
                <c:pt idx="3346">
                  <c:v>33460</c:v>
                </c:pt>
                <c:pt idx="3347">
                  <c:v>33470</c:v>
                </c:pt>
                <c:pt idx="3348">
                  <c:v>33480</c:v>
                </c:pt>
                <c:pt idx="3349">
                  <c:v>33490</c:v>
                </c:pt>
                <c:pt idx="3350">
                  <c:v>33500</c:v>
                </c:pt>
                <c:pt idx="3351">
                  <c:v>33510</c:v>
                </c:pt>
                <c:pt idx="3352">
                  <c:v>33520</c:v>
                </c:pt>
                <c:pt idx="3353">
                  <c:v>33530</c:v>
                </c:pt>
                <c:pt idx="3354">
                  <c:v>33540</c:v>
                </c:pt>
                <c:pt idx="3355">
                  <c:v>33550</c:v>
                </c:pt>
                <c:pt idx="3356">
                  <c:v>33560</c:v>
                </c:pt>
                <c:pt idx="3357">
                  <c:v>33570</c:v>
                </c:pt>
                <c:pt idx="3358">
                  <c:v>33580</c:v>
                </c:pt>
                <c:pt idx="3359">
                  <c:v>33590</c:v>
                </c:pt>
                <c:pt idx="3360">
                  <c:v>33600</c:v>
                </c:pt>
                <c:pt idx="3361">
                  <c:v>33610</c:v>
                </c:pt>
                <c:pt idx="3362">
                  <c:v>33620</c:v>
                </c:pt>
                <c:pt idx="3363">
                  <c:v>33630</c:v>
                </c:pt>
                <c:pt idx="3364">
                  <c:v>33640</c:v>
                </c:pt>
                <c:pt idx="3365">
                  <c:v>33650</c:v>
                </c:pt>
                <c:pt idx="3366">
                  <c:v>33660</c:v>
                </c:pt>
                <c:pt idx="3367">
                  <c:v>33670</c:v>
                </c:pt>
                <c:pt idx="3368">
                  <c:v>33680</c:v>
                </c:pt>
                <c:pt idx="3369">
                  <c:v>33690</c:v>
                </c:pt>
                <c:pt idx="3370">
                  <c:v>33700</c:v>
                </c:pt>
                <c:pt idx="3371">
                  <c:v>33710</c:v>
                </c:pt>
                <c:pt idx="3372">
                  <c:v>33720</c:v>
                </c:pt>
                <c:pt idx="3373">
                  <c:v>33730</c:v>
                </c:pt>
                <c:pt idx="3374">
                  <c:v>33740</c:v>
                </c:pt>
                <c:pt idx="3375">
                  <c:v>33750</c:v>
                </c:pt>
                <c:pt idx="3376">
                  <c:v>33760</c:v>
                </c:pt>
                <c:pt idx="3377">
                  <c:v>33770</c:v>
                </c:pt>
                <c:pt idx="3378">
                  <c:v>33780</c:v>
                </c:pt>
                <c:pt idx="3379">
                  <c:v>33790</c:v>
                </c:pt>
                <c:pt idx="3380">
                  <c:v>33800</c:v>
                </c:pt>
                <c:pt idx="3381">
                  <c:v>33810</c:v>
                </c:pt>
                <c:pt idx="3382">
                  <c:v>33820</c:v>
                </c:pt>
                <c:pt idx="3383">
                  <c:v>33830</c:v>
                </c:pt>
                <c:pt idx="3384">
                  <c:v>33840</c:v>
                </c:pt>
              </c:numCache>
            </c:numRef>
          </c:xVal>
          <c:yVal>
            <c:numRef>
              <c:f>Temp_hot_7!$D$2:$D$3386</c:f>
              <c:numCache>
                <c:formatCode>General</c:formatCode>
                <c:ptCount val="3385"/>
                <c:pt idx="0">
                  <c:v>295.14999999999998</c:v>
                </c:pt>
                <c:pt idx="1">
                  <c:v>294.94</c:v>
                </c:pt>
                <c:pt idx="2">
                  <c:v>294.70999999999998</c:v>
                </c:pt>
                <c:pt idx="3">
                  <c:v>294.49</c:v>
                </c:pt>
                <c:pt idx="4">
                  <c:v>294.26</c:v>
                </c:pt>
                <c:pt idx="5">
                  <c:v>294.02999999999997</c:v>
                </c:pt>
                <c:pt idx="6">
                  <c:v>293.8</c:v>
                </c:pt>
                <c:pt idx="7">
                  <c:v>293.56</c:v>
                </c:pt>
                <c:pt idx="8">
                  <c:v>293.32</c:v>
                </c:pt>
                <c:pt idx="9">
                  <c:v>293.08</c:v>
                </c:pt>
                <c:pt idx="10">
                  <c:v>292.83999999999997</c:v>
                </c:pt>
                <c:pt idx="11">
                  <c:v>292.58999999999997</c:v>
                </c:pt>
                <c:pt idx="12">
                  <c:v>292.33999999999997</c:v>
                </c:pt>
                <c:pt idx="13">
                  <c:v>292.08999999999997</c:v>
                </c:pt>
                <c:pt idx="14">
                  <c:v>291.83999999999997</c:v>
                </c:pt>
                <c:pt idx="15">
                  <c:v>291.58999999999997</c:v>
                </c:pt>
                <c:pt idx="16">
                  <c:v>291.33</c:v>
                </c:pt>
                <c:pt idx="17">
                  <c:v>291.07</c:v>
                </c:pt>
                <c:pt idx="18">
                  <c:v>290.81</c:v>
                </c:pt>
                <c:pt idx="19">
                  <c:v>290.55</c:v>
                </c:pt>
                <c:pt idx="20">
                  <c:v>290.27999999999997</c:v>
                </c:pt>
                <c:pt idx="21">
                  <c:v>290.02</c:v>
                </c:pt>
                <c:pt idx="22">
                  <c:v>289.75</c:v>
                </c:pt>
                <c:pt idx="23">
                  <c:v>289.48</c:v>
                </c:pt>
                <c:pt idx="24">
                  <c:v>289.20999999999998</c:v>
                </c:pt>
                <c:pt idx="25">
                  <c:v>288.94</c:v>
                </c:pt>
                <c:pt idx="26">
                  <c:v>288.67</c:v>
                </c:pt>
                <c:pt idx="27">
                  <c:v>288.39999999999998</c:v>
                </c:pt>
                <c:pt idx="28">
                  <c:v>288.13</c:v>
                </c:pt>
                <c:pt idx="29">
                  <c:v>287.85000000000002</c:v>
                </c:pt>
                <c:pt idx="30">
                  <c:v>287.58</c:v>
                </c:pt>
                <c:pt idx="31">
                  <c:v>287.3</c:v>
                </c:pt>
                <c:pt idx="32">
                  <c:v>287.02999999999997</c:v>
                </c:pt>
                <c:pt idx="33">
                  <c:v>286.75</c:v>
                </c:pt>
                <c:pt idx="34">
                  <c:v>286.47000000000003</c:v>
                </c:pt>
                <c:pt idx="35">
                  <c:v>286.19</c:v>
                </c:pt>
                <c:pt idx="36">
                  <c:v>285.91000000000003</c:v>
                </c:pt>
                <c:pt idx="37">
                  <c:v>285.64</c:v>
                </c:pt>
                <c:pt idx="38">
                  <c:v>285.35000000000002</c:v>
                </c:pt>
                <c:pt idx="39">
                  <c:v>285.07</c:v>
                </c:pt>
                <c:pt idx="40">
                  <c:v>284.79000000000002</c:v>
                </c:pt>
                <c:pt idx="41">
                  <c:v>284.51</c:v>
                </c:pt>
                <c:pt idx="42">
                  <c:v>284.23</c:v>
                </c:pt>
                <c:pt idx="43">
                  <c:v>283.95</c:v>
                </c:pt>
                <c:pt idx="44">
                  <c:v>283.66000000000003</c:v>
                </c:pt>
                <c:pt idx="45">
                  <c:v>283.38</c:v>
                </c:pt>
                <c:pt idx="46">
                  <c:v>283.10000000000002</c:v>
                </c:pt>
                <c:pt idx="47">
                  <c:v>282.81</c:v>
                </c:pt>
                <c:pt idx="48">
                  <c:v>282.52999999999997</c:v>
                </c:pt>
                <c:pt idx="49">
                  <c:v>282.25</c:v>
                </c:pt>
                <c:pt idx="50">
                  <c:v>281.95999999999998</c:v>
                </c:pt>
                <c:pt idx="51">
                  <c:v>281.77999999999997</c:v>
                </c:pt>
                <c:pt idx="52">
                  <c:v>281.64999999999998</c:v>
                </c:pt>
                <c:pt idx="53">
                  <c:v>281.52</c:v>
                </c:pt>
                <c:pt idx="54">
                  <c:v>281.39999999999998</c:v>
                </c:pt>
                <c:pt idx="55">
                  <c:v>281.27999999999997</c:v>
                </c:pt>
                <c:pt idx="56">
                  <c:v>281.16000000000003</c:v>
                </c:pt>
                <c:pt idx="57">
                  <c:v>281.04000000000002</c:v>
                </c:pt>
                <c:pt idx="58">
                  <c:v>280.92</c:v>
                </c:pt>
                <c:pt idx="59">
                  <c:v>280.81</c:v>
                </c:pt>
                <c:pt idx="60">
                  <c:v>280.7</c:v>
                </c:pt>
                <c:pt idx="61">
                  <c:v>280.58999999999997</c:v>
                </c:pt>
                <c:pt idx="62">
                  <c:v>280.48</c:v>
                </c:pt>
                <c:pt idx="63">
                  <c:v>280.38</c:v>
                </c:pt>
                <c:pt idx="64">
                  <c:v>280.27</c:v>
                </c:pt>
                <c:pt idx="65">
                  <c:v>280.17</c:v>
                </c:pt>
                <c:pt idx="66">
                  <c:v>280.07</c:v>
                </c:pt>
                <c:pt idx="67">
                  <c:v>279.97000000000003</c:v>
                </c:pt>
                <c:pt idx="68">
                  <c:v>279.87</c:v>
                </c:pt>
                <c:pt idx="69">
                  <c:v>279.77</c:v>
                </c:pt>
                <c:pt idx="70">
                  <c:v>279.68</c:v>
                </c:pt>
                <c:pt idx="71">
                  <c:v>279.58</c:v>
                </c:pt>
                <c:pt idx="72">
                  <c:v>279.49</c:v>
                </c:pt>
                <c:pt idx="73">
                  <c:v>279.39999999999998</c:v>
                </c:pt>
                <c:pt idx="74">
                  <c:v>279.31</c:v>
                </c:pt>
                <c:pt idx="75">
                  <c:v>279.22000000000003</c:v>
                </c:pt>
                <c:pt idx="76">
                  <c:v>279.13</c:v>
                </c:pt>
                <c:pt idx="77">
                  <c:v>279.04000000000002</c:v>
                </c:pt>
                <c:pt idx="78">
                  <c:v>278.95</c:v>
                </c:pt>
                <c:pt idx="79">
                  <c:v>278.87</c:v>
                </c:pt>
                <c:pt idx="80">
                  <c:v>278.77999999999997</c:v>
                </c:pt>
                <c:pt idx="81">
                  <c:v>278.7</c:v>
                </c:pt>
                <c:pt idx="82">
                  <c:v>278.62</c:v>
                </c:pt>
                <c:pt idx="83">
                  <c:v>278.54000000000002</c:v>
                </c:pt>
                <c:pt idx="84">
                  <c:v>278.45</c:v>
                </c:pt>
                <c:pt idx="85">
                  <c:v>278.37</c:v>
                </c:pt>
                <c:pt idx="86">
                  <c:v>278.3</c:v>
                </c:pt>
                <c:pt idx="87">
                  <c:v>278.22000000000003</c:v>
                </c:pt>
                <c:pt idx="88">
                  <c:v>278.14</c:v>
                </c:pt>
                <c:pt idx="89">
                  <c:v>278.06</c:v>
                </c:pt>
                <c:pt idx="90">
                  <c:v>277.98</c:v>
                </c:pt>
                <c:pt idx="91">
                  <c:v>277.91000000000003</c:v>
                </c:pt>
                <c:pt idx="92">
                  <c:v>277.83</c:v>
                </c:pt>
                <c:pt idx="93">
                  <c:v>277.76</c:v>
                </c:pt>
                <c:pt idx="94">
                  <c:v>277.69</c:v>
                </c:pt>
                <c:pt idx="95">
                  <c:v>277.61</c:v>
                </c:pt>
                <c:pt idx="96">
                  <c:v>277.54000000000002</c:v>
                </c:pt>
                <c:pt idx="97">
                  <c:v>277.47000000000003</c:v>
                </c:pt>
                <c:pt idx="98">
                  <c:v>277.39999999999998</c:v>
                </c:pt>
                <c:pt idx="99">
                  <c:v>277.32</c:v>
                </c:pt>
                <c:pt idx="100">
                  <c:v>277.25</c:v>
                </c:pt>
                <c:pt idx="101">
                  <c:v>277.18</c:v>
                </c:pt>
                <c:pt idx="102">
                  <c:v>277.11</c:v>
                </c:pt>
                <c:pt idx="103">
                  <c:v>277.05</c:v>
                </c:pt>
                <c:pt idx="104">
                  <c:v>276.98</c:v>
                </c:pt>
                <c:pt idx="105">
                  <c:v>276.91000000000003</c:v>
                </c:pt>
                <c:pt idx="106">
                  <c:v>276.83999999999997</c:v>
                </c:pt>
                <c:pt idx="107">
                  <c:v>276.77</c:v>
                </c:pt>
                <c:pt idx="108">
                  <c:v>276.70999999999998</c:v>
                </c:pt>
                <c:pt idx="109">
                  <c:v>276.64</c:v>
                </c:pt>
                <c:pt idx="110">
                  <c:v>276.58</c:v>
                </c:pt>
                <c:pt idx="111">
                  <c:v>276.51</c:v>
                </c:pt>
                <c:pt idx="112">
                  <c:v>276.45</c:v>
                </c:pt>
                <c:pt idx="113">
                  <c:v>276.38</c:v>
                </c:pt>
                <c:pt idx="114">
                  <c:v>276.32</c:v>
                </c:pt>
                <c:pt idx="115">
                  <c:v>276.26</c:v>
                </c:pt>
                <c:pt idx="116">
                  <c:v>276.19</c:v>
                </c:pt>
                <c:pt idx="117">
                  <c:v>276.13</c:v>
                </c:pt>
                <c:pt idx="118">
                  <c:v>276.07</c:v>
                </c:pt>
                <c:pt idx="119">
                  <c:v>276</c:v>
                </c:pt>
                <c:pt idx="120">
                  <c:v>275.94</c:v>
                </c:pt>
                <c:pt idx="121">
                  <c:v>275.88</c:v>
                </c:pt>
                <c:pt idx="122">
                  <c:v>275.82</c:v>
                </c:pt>
                <c:pt idx="123">
                  <c:v>275.76</c:v>
                </c:pt>
                <c:pt idx="124">
                  <c:v>275.7</c:v>
                </c:pt>
                <c:pt idx="125">
                  <c:v>275.64</c:v>
                </c:pt>
                <c:pt idx="126">
                  <c:v>275.58</c:v>
                </c:pt>
                <c:pt idx="127">
                  <c:v>275.52</c:v>
                </c:pt>
                <c:pt idx="128">
                  <c:v>275.45999999999998</c:v>
                </c:pt>
                <c:pt idx="129">
                  <c:v>275.39999999999998</c:v>
                </c:pt>
                <c:pt idx="130">
                  <c:v>275.33999999999997</c:v>
                </c:pt>
                <c:pt idx="131">
                  <c:v>275.29000000000002</c:v>
                </c:pt>
                <c:pt idx="132">
                  <c:v>275.23</c:v>
                </c:pt>
                <c:pt idx="133">
                  <c:v>275.17</c:v>
                </c:pt>
                <c:pt idx="134">
                  <c:v>275.11</c:v>
                </c:pt>
                <c:pt idx="135">
                  <c:v>275.06</c:v>
                </c:pt>
                <c:pt idx="136">
                  <c:v>275</c:v>
                </c:pt>
                <c:pt idx="137">
                  <c:v>274.94</c:v>
                </c:pt>
                <c:pt idx="138">
                  <c:v>274.89</c:v>
                </c:pt>
                <c:pt idx="139">
                  <c:v>274.83</c:v>
                </c:pt>
                <c:pt idx="140">
                  <c:v>274.77</c:v>
                </c:pt>
                <c:pt idx="141">
                  <c:v>274.72000000000003</c:v>
                </c:pt>
                <c:pt idx="142">
                  <c:v>274.66000000000003</c:v>
                </c:pt>
                <c:pt idx="143">
                  <c:v>274.61</c:v>
                </c:pt>
                <c:pt idx="144">
                  <c:v>274.56</c:v>
                </c:pt>
                <c:pt idx="145">
                  <c:v>274.5</c:v>
                </c:pt>
                <c:pt idx="146">
                  <c:v>274.45</c:v>
                </c:pt>
                <c:pt idx="147">
                  <c:v>274.39</c:v>
                </c:pt>
                <c:pt idx="148">
                  <c:v>274.33999999999997</c:v>
                </c:pt>
                <c:pt idx="149">
                  <c:v>274.29000000000002</c:v>
                </c:pt>
                <c:pt idx="150">
                  <c:v>274.23</c:v>
                </c:pt>
                <c:pt idx="151">
                  <c:v>274.18</c:v>
                </c:pt>
                <c:pt idx="152">
                  <c:v>274.13</c:v>
                </c:pt>
                <c:pt idx="153">
                  <c:v>274.08</c:v>
                </c:pt>
                <c:pt idx="154">
                  <c:v>274.02</c:v>
                </c:pt>
                <c:pt idx="155">
                  <c:v>273.97000000000003</c:v>
                </c:pt>
                <c:pt idx="156">
                  <c:v>273.92</c:v>
                </c:pt>
                <c:pt idx="157">
                  <c:v>273.87</c:v>
                </c:pt>
                <c:pt idx="158">
                  <c:v>273.82</c:v>
                </c:pt>
                <c:pt idx="159">
                  <c:v>273.77</c:v>
                </c:pt>
                <c:pt idx="160">
                  <c:v>273.72000000000003</c:v>
                </c:pt>
                <c:pt idx="161">
                  <c:v>273.66000000000003</c:v>
                </c:pt>
                <c:pt idx="162">
                  <c:v>273.61</c:v>
                </c:pt>
                <c:pt idx="163">
                  <c:v>273.56</c:v>
                </c:pt>
                <c:pt idx="164">
                  <c:v>273.51</c:v>
                </c:pt>
                <c:pt idx="165">
                  <c:v>273.47000000000003</c:v>
                </c:pt>
                <c:pt idx="166">
                  <c:v>273.42</c:v>
                </c:pt>
                <c:pt idx="167">
                  <c:v>273.37</c:v>
                </c:pt>
                <c:pt idx="168">
                  <c:v>273.32</c:v>
                </c:pt>
                <c:pt idx="169">
                  <c:v>273.27</c:v>
                </c:pt>
                <c:pt idx="170">
                  <c:v>273.22000000000003</c:v>
                </c:pt>
                <c:pt idx="171">
                  <c:v>273.17</c:v>
                </c:pt>
                <c:pt idx="172">
                  <c:v>273.12</c:v>
                </c:pt>
                <c:pt idx="173">
                  <c:v>273.08</c:v>
                </c:pt>
                <c:pt idx="174">
                  <c:v>273.02999999999997</c:v>
                </c:pt>
                <c:pt idx="175">
                  <c:v>272.98</c:v>
                </c:pt>
                <c:pt idx="176">
                  <c:v>272.93</c:v>
                </c:pt>
                <c:pt idx="177">
                  <c:v>272.89</c:v>
                </c:pt>
                <c:pt idx="178">
                  <c:v>272.83999999999997</c:v>
                </c:pt>
                <c:pt idx="179">
                  <c:v>272.79000000000002</c:v>
                </c:pt>
                <c:pt idx="180">
                  <c:v>272.74</c:v>
                </c:pt>
                <c:pt idx="181">
                  <c:v>272.7</c:v>
                </c:pt>
                <c:pt idx="182">
                  <c:v>272.64999999999998</c:v>
                </c:pt>
                <c:pt idx="183">
                  <c:v>272.61</c:v>
                </c:pt>
                <c:pt idx="184">
                  <c:v>272.56</c:v>
                </c:pt>
                <c:pt idx="185">
                  <c:v>272.51</c:v>
                </c:pt>
                <c:pt idx="186">
                  <c:v>272.47000000000003</c:v>
                </c:pt>
                <c:pt idx="187">
                  <c:v>272.42</c:v>
                </c:pt>
                <c:pt idx="188">
                  <c:v>272.38</c:v>
                </c:pt>
                <c:pt idx="189">
                  <c:v>272.33</c:v>
                </c:pt>
                <c:pt idx="190">
                  <c:v>272.29000000000002</c:v>
                </c:pt>
                <c:pt idx="191">
                  <c:v>272.24</c:v>
                </c:pt>
                <c:pt idx="192">
                  <c:v>272.2</c:v>
                </c:pt>
                <c:pt idx="193">
                  <c:v>272.16000000000003</c:v>
                </c:pt>
                <c:pt idx="194">
                  <c:v>272.11</c:v>
                </c:pt>
                <c:pt idx="195">
                  <c:v>272.07</c:v>
                </c:pt>
                <c:pt idx="196">
                  <c:v>272.02</c:v>
                </c:pt>
                <c:pt idx="197">
                  <c:v>271.98</c:v>
                </c:pt>
                <c:pt idx="198">
                  <c:v>271.94</c:v>
                </c:pt>
                <c:pt idx="199">
                  <c:v>271.89</c:v>
                </c:pt>
                <c:pt idx="200">
                  <c:v>271.85000000000002</c:v>
                </c:pt>
                <c:pt idx="201">
                  <c:v>271.81</c:v>
                </c:pt>
                <c:pt idx="202">
                  <c:v>271.77</c:v>
                </c:pt>
                <c:pt idx="203">
                  <c:v>271.72000000000003</c:v>
                </c:pt>
                <c:pt idx="204">
                  <c:v>271.68</c:v>
                </c:pt>
                <c:pt idx="205">
                  <c:v>271.64</c:v>
                </c:pt>
                <c:pt idx="206">
                  <c:v>271.60000000000002</c:v>
                </c:pt>
                <c:pt idx="207">
                  <c:v>271.55</c:v>
                </c:pt>
                <c:pt idx="208">
                  <c:v>271.51</c:v>
                </c:pt>
                <c:pt idx="209">
                  <c:v>271.47000000000003</c:v>
                </c:pt>
                <c:pt idx="210">
                  <c:v>271.43</c:v>
                </c:pt>
                <c:pt idx="211">
                  <c:v>271.39</c:v>
                </c:pt>
                <c:pt idx="212">
                  <c:v>271.35000000000002</c:v>
                </c:pt>
                <c:pt idx="213">
                  <c:v>271.31</c:v>
                </c:pt>
                <c:pt idx="214">
                  <c:v>271.27</c:v>
                </c:pt>
                <c:pt idx="215">
                  <c:v>271.23</c:v>
                </c:pt>
                <c:pt idx="216">
                  <c:v>271.19</c:v>
                </c:pt>
                <c:pt idx="217">
                  <c:v>271.14999999999998</c:v>
                </c:pt>
                <c:pt idx="218">
                  <c:v>271.11</c:v>
                </c:pt>
                <c:pt idx="219">
                  <c:v>271.07</c:v>
                </c:pt>
                <c:pt idx="220">
                  <c:v>271.02999999999997</c:v>
                </c:pt>
                <c:pt idx="221">
                  <c:v>270.99</c:v>
                </c:pt>
                <c:pt idx="222">
                  <c:v>270.95</c:v>
                </c:pt>
                <c:pt idx="223">
                  <c:v>270.91000000000003</c:v>
                </c:pt>
                <c:pt idx="224">
                  <c:v>270.87</c:v>
                </c:pt>
                <c:pt idx="225">
                  <c:v>270.83</c:v>
                </c:pt>
                <c:pt idx="226">
                  <c:v>270.79000000000002</c:v>
                </c:pt>
                <c:pt idx="227">
                  <c:v>270.75</c:v>
                </c:pt>
                <c:pt idx="228">
                  <c:v>270.70999999999998</c:v>
                </c:pt>
                <c:pt idx="229">
                  <c:v>270.68</c:v>
                </c:pt>
                <c:pt idx="230">
                  <c:v>270.64</c:v>
                </c:pt>
                <c:pt idx="231">
                  <c:v>270.60000000000002</c:v>
                </c:pt>
                <c:pt idx="232">
                  <c:v>270.56</c:v>
                </c:pt>
                <c:pt idx="233">
                  <c:v>270.52</c:v>
                </c:pt>
                <c:pt idx="234">
                  <c:v>270.49</c:v>
                </c:pt>
                <c:pt idx="235">
                  <c:v>270.45</c:v>
                </c:pt>
                <c:pt idx="236">
                  <c:v>270.41000000000003</c:v>
                </c:pt>
                <c:pt idx="237">
                  <c:v>270.37</c:v>
                </c:pt>
                <c:pt idx="238">
                  <c:v>270.33999999999997</c:v>
                </c:pt>
                <c:pt idx="239">
                  <c:v>270.3</c:v>
                </c:pt>
                <c:pt idx="240">
                  <c:v>270.26</c:v>
                </c:pt>
                <c:pt idx="241">
                  <c:v>270.23</c:v>
                </c:pt>
                <c:pt idx="242">
                  <c:v>270.19</c:v>
                </c:pt>
                <c:pt idx="243">
                  <c:v>270.14999999999998</c:v>
                </c:pt>
                <c:pt idx="244">
                  <c:v>270.12</c:v>
                </c:pt>
                <c:pt idx="245">
                  <c:v>270.08</c:v>
                </c:pt>
                <c:pt idx="246">
                  <c:v>270.05</c:v>
                </c:pt>
                <c:pt idx="247">
                  <c:v>270.01</c:v>
                </c:pt>
                <c:pt idx="248">
                  <c:v>269.98</c:v>
                </c:pt>
                <c:pt idx="249">
                  <c:v>269.94</c:v>
                </c:pt>
                <c:pt idx="250">
                  <c:v>269.91000000000003</c:v>
                </c:pt>
                <c:pt idx="251">
                  <c:v>269.87</c:v>
                </c:pt>
                <c:pt idx="252">
                  <c:v>269.83999999999997</c:v>
                </c:pt>
                <c:pt idx="253">
                  <c:v>269.8</c:v>
                </c:pt>
                <c:pt idx="254">
                  <c:v>269.77</c:v>
                </c:pt>
                <c:pt idx="255">
                  <c:v>269.73</c:v>
                </c:pt>
                <c:pt idx="256">
                  <c:v>269.7</c:v>
                </c:pt>
                <c:pt idx="257">
                  <c:v>269.66000000000003</c:v>
                </c:pt>
                <c:pt idx="258">
                  <c:v>269.63</c:v>
                </c:pt>
                <c:pt idx="259">
                  <c:v>269.60000000000002</c:v>
                </c:pt>
                <c:pt idx="260">
                  <c:v>269.56</c:v>
                </c:pt>
                <c:pt idx="261">
                  <c:v>269.52999999999997</c:v>
                </c:pt>
                <c:pt idx="262">
                  <c:v>269.5</c:v>
                </c:pt>
                <c:pt idx="263">
                  <c:v>269.45999999999998</c:v>
                </c:pt>
                <c:pt idx="264">
                  <c:v>269.43</c:v>
                </c:pt>
                <c:pt idx="265">
                  <c:v>269.39999999999998</c:v>
                </c:pt>
                <c:pt idx="266">
                  <c:v>269.36</c:v>
                </c:pt>
                <c:pt idx="267">
                  <c:v>269.33</c:v>
                </c:pt>
                <c:pt idx="268">
                  <c:v>269.3</c:v>
                </c:pt>
                <c:pt idx="269">
                  <c:v>269.26</c:v>
                </c:pt>
                <c:pt idx="270">
                  <c:v>269.23</c:v>
                </c:pt>
                <c:pt idx="271">
                  <c:v>269.2</c:v>
                </c:pt>
                <c:pt idx="272">
                  <c:v>269.17</c:v>
                </c:pt>
                <c:pt idx="273">
                  <c:v>269.14</c:v>
                </c:pt>
                <c:pt idx="274">
                  <c:v>269.10000000000002</c:v>
                </c:pt>
                <c:pt idx="275">
                  <c:v>269.07</c:v>
                </c:pt>
                <c:pt idx="276">
                  <c:v>269.04000000000002</c:v>
                </c:pt>
                <c:pt idx="277">
                  <c:v>269.01</c:v>
                </c:pt>
                <c:pt idx="278">
                  <c:v>268.98</c:v>
                </c:pt>
                <c:pt idx="279">
                  <c:v>268.95</c:v>
                </c:pt>
                <c:pt idx="280">
                  <c:v>268.91000000000003</c:v>
                </c:pt>
                <c:pt idx="281">
                  <c:v>268.88</c:v>
                </c:pt>
                <c:pt idx="282">
                  <c:v>268.85000000000002</c:v>
                </c:pt>
                <c:pt idx="283">
                  <c:v>268.82</c:v>
                </c:pt>
                <c:pt idx="284">
                  <c:v>268.79000000000002</c:v>
                </c:pt>
                <c:pt idx="285">
                  <c:v>268.76</c:v>
                </c:pt>
                <c:pt idx="286">
                  <c:v>268.73</c:v>
                </c:pt>
                <c:pt idx="287">
                  <c:v>268.7</c:v>
                </c:pt>
                <c:pt idx="288">
                  <c:v>268.67</c:v>
                </c:pt>
                <c:pt idx="289">
                  <c:v>268.64</c:v>
                </c:pt>
                <c:pt idx="290">
                  <c:v>268.61</c:v>
                </c:pt>
                <c:pt idx="291">
                  <c:v>268.58</c:v>
                </c:pt>
                <c:pt idx="292">
                  <c:v>268.55</c:v>
                </c:pt>
                <c:pt idx="293">
                  <c:v>268.52</c:v>
                </c:pt>
                <c:pt idx="294">
                  <c:v>268.49</c:v>
                </c:pt>
                <c:pt idx="295">
                  <c:v>268.45999999999998</c:v>
                </c:pt>
                <c:pt idx="296">
                  <c:v>268.43</c:v>
                </c:pt>
                <c:pt idx="297">
                  <c:v>268.39999999999998</c:v>
                </c:pt>
                <c:pt idx="298">
                  <c:v>268.37</c:v>
                </c:pt>
                <c:pt idx="299">
                  <c:v>268.35000000000002</c:v>
                </c:pt>
                <c:pt idx="300">
                  <c:v>268.32</c:v>
                </c:pt>
                <c:pt idx="301">
                  <c:v>268.29000000000002</c:v>
                </c:pt>
                <c:pt idx="302">
                  <c:v>268.26</c:v>
                </c:pt>
                <c:pt idx="303">
                  <c:v>268.23</c:v>
                </c:pt>
                <c:pt idx="304">
                  <c:v>268.2</c:v>
                </c:pt>
                <c:pt idx="305">
                  <c:v>268.17</c:v>
                </c:pt>
                <c:pt idx="306">
                  <c:v>268.14999999999998</c:v>
                </c:pt>
                <c:pt idx="307">
                  <c:v>268.12</c:v>
                </c:pt>
                <c:pt idx="308">
                  <c:v>268.08999999999997</c:v>
                </c:pt>
                <c:pt idx="309">
                  <c:v>268.06</c:v>
                </c:pt>
                <c:pt idx="310">
                  <c:v>268.02999999999997</c:v>
                </c:pt>
                <c:pt idx="311">
                  <c:v>268.01</c:v>
                </c:pt>
                <c:pt idx="312">
                  <c:v>267.98</c:v>
                </c:pt>
                <c:pt idx="313">
                  <c:v>267.95</c:v>
                </c:pt>
                <c:pt idx="314">
                  <c:v>267.93</c:v>
                </c:pt>
                <c:pt idx="315">
                  <c:v>267.89999999999998</c:v>
                </c:pt>
                <c:pt idx="316">
                  <c:v>267.87</c:v>
                </c:pt>
                <c:pt idx="317">
                  <c:v>267.83999999999997</c:v>
                </c:pt>
                <c:pt idx="318">
                  <c:v>267.82</c:v>
                </c:pt>
                <c:pt idx="319">
                  <c:v>267.79000000000002</c:v>
                </c:pt>
                <c:pt idx="320">
                  <c:v>267.76</c:v>
                </c:pt>
                <c:pt idx="321">
                  <c:v>267.74</c:v>
                </c:pt>
                <c:pt idx="322">
                  <c:v>267.70999999999998</c:v>
                </c:pt>
                <c:pt idx="323">
                  <c:v>267.69</c:v>
                </c:pt>
                <c:pt idx="324">
                  <c:v>267.66000000000003</c:v>
                </c:pt>
                <c:pt idx="325">
                  <c:v>267.63</c:v>
                </c:pt>
                <c:pt idx="326">
                  <c:v>267.61</c:v>
                </c:pt>
                <c:pt idx="327">
                  <c:v>267.58</c:v>
                </c:pt>
                <c:pt idx="328">
                  <c:v>267.56</c:v>
                </c:pt>
                <c:pt idx="329">
                  <c:v>267.52999999999997</c:v>
                </c:pt>
                <c:pt idx="330">
                  <c:v>267.5</c:v>
                </c:pt>
                <c:pt idx="331">
                  <c:v>267.48</c:v>
                </c:pt>
                <c:pt idx="332">
                  <c:v>267.45</c:v>
                </c:pt>
                <c:pt idx="333">
                  <c:v>267.43</c:v>
                </c:pt>
                <c:pt idx="334">
                  <c:v>267.39999999999998</c:v>
                </c:pt>
                <c:pt idx="335">
                  <c:v>267.38</c:v>
                </c:pt>
                <c:pt idx="336">
                  <c:v>267.35000000000002</c:v>
                </c:pt>
                <c:pt idx="337">
                  <c:v>267.33</c:v>
                </c:pt>
                <c:pt idx="338">
                  <c:v>267.3</c:v>
                </c:pt>
                <c:pt idx="339">
                  <c:v>267.3</c:v>
                </c:pt>
                <c:pt idx="340">
                  <c:v>267.27999999999997</c:v>
                </c:pt>
                <c:pt idx="341">
                  <c:v>267.24</c:v>
                </c:pt>
                <c:pt idx="342">
                  <c:v>267.2</c:v>
                </c:pt>
                <c:pt idx="343">
                  <c:v>267.14</c:v>
                </c:pt>
                <c:pt idx="344">
                  <c:v>267.07</c:v>
                </c:pt>
                <c:pt idx="345">
                  <c:v>266.99</c:v>
                </c:pt>
                <c:pt idx="346">
                  <c:v>266.89999999999998</c:v>
                </c:pt>
                <c:pt idx="347">
                  <c:v>266.79000000000002</c:v>
                </c:pt>
                <c:pt idx="348">
                  <c:v>266.68</c:v>
                </c:pt>
                <c:pt idx="349">
                  <c:v>266.56</c:v>
                </c:pt>
                <c:pt idx="350">
                  <c:v>266.42</c:v>
                </c:pt>
                <c:pt idx="351">
                  <c:v>266.27999999999997</c:v>
                </c:pt>
                <c:pt idx="352">
                  <c:v>266.13</c:v>
                </c:pt>
                <c:pt idx="353">
                  <c:v>265.98</c:v>
                </c:pt>
                <c:pt idx="354">
                  <c:v>265.81</c:v>
                </c:pt>
                <c:pt idx="355">
                  <c:v>265.64</c:v>
                </c:pt>
                <c:pt idx="356">
                  <c:v>265.47000000000003</c:v>
                </c:pt>
                <c:pt idx="357">
                  <c:v>265.29000000000002</c:v>
                </c:pt>
                <c:pt idx="358">
                  <c:v>265.10000000000002</c:v>
                </c:pt>
                <c:pt idx="359">
                  <c:v>264.91000000000003</c:v>
                </c:pt>
                <c:pt idx="360">
                  <c:v>264.70999999999998</c:v>
                </c:pt>
                <c:pt idx="361">
                  <c:v>264.51</c:v>
                </c:pt>
                <c:pt idx="362">
                  <c:v>264.31</c:v>
                </c:pt>
                <c:pt idx="363">
                  <c:v>264.10000000000002</c:v>
                </c:pt>
                <c:pt idx="364">
                  <c:v>263.89</c:v>
                </c:pt>
                <c:pt idx="365">
                  <c:v>263.68</c:v>
                </c:pt>
                <c:pt idx="366">
                  <c:v>263.45999999999998</c:v>
                </c:pt>
                <c:pt idx="367">
                  <c:v>263.24</c:v>
                </c:pt>
                <c:pt idx="368">
                  <c:v>263.02</c:v>
                </c:pt>
                <c:pt idx="369">
                  <c:v>262.8</c:v>
                </c:pt>
                <c:pt idx="370">
                  <c:v>262.58</c:v>
                </c:pt>
                <c:pt idx="371">
                  <c:v>262.35000000000002</c:v>
                </c:pt>
                <c:pt idx="372">
                  <c:v>262.12</c:v>
                </c:pt>
                <c:pt idx="373">
                  <c:v>261.89999999999998</c:v>
                </c:pt>
                <c:pt idx="374">
                  <c:v>261.67</c:v>
                </c:pt>
                <c:pt idx="375">
                  <c:v>261.44</c:v>
                </c:pt>
                <c:pt idx="376">
                  <c:v>261.20999999999998</c:v>
                </c:pt>
                <c:pt idx="377">
                  <c:v>260.98</c:v>
                </c:pt>
                <c:pt idx="378">
                  <c:v>260.74</c:v>
                </c:pt>
                <c:pt idx="379">
                  <c:v>260.51</c:v>
                </c:pt>
                <c:pt idx="380">
                  <c:v>260.27999999999997</c:v>
                </c:pt>
                <c:pt idx="381">
                  <c:v>260.05</c:v>
                </c:pt>
                <c:pt idx="382">
                  <c:v>259.81</c:v>
                </c:pt>
                <c:pt idx="383">
                  <c:v>259.58</c:v>
                </c:pt>
                <c:pt idx="384">
                  <c:v>259.35000000000002</c:v>
                </c:pt>
                <c:pt idx="385">
                  <c:v>259.12</c:v>
                </c:pt>
                <c:pt idx="386">
                  <c:v>258.88</c:v>
                </c:pt>
                <c:pt idx="387">
                  <c:v>258.64999999999998</c:v>
                </c:pt>
                <c:pt idx="388">
                  <c:v>258.42</c:v>
                </c:pt>
                <c:pt idx="389">
                  <c:v>258.19</c:v>
                </c:pt>
                <c:pt idx="390">
                  <c:v>257.95999999999998</c:v>
                </c:pt>
                <c:pt idx="391">
                  <c:v>257.73</c:v>
                </c:pt>
                <c:pt idx="392">
                  <c:v>257.5</c:v>
                </c:pt>
                <c:pt idx="393">
                  <c:v>257.27</c:v>
                </c:pt>
                <c:pt idx="394">
                  <c:v>257.04000000000002</c:v>
                </c:pt>
                <c:pt idx="395">
                  <c:v>256.81</c:v>
                </c:pt>
                <c:pt idx="396">
                  <c:v>256.58999999999997</c:v>
                </c:pt>
                <c:pt idx="397">
                  <c:v>256.36</c:v>
                </c:pt>
                <c:pt idx="398">
                  <c:v>256.13</c:v>
                </c:pt>
                <c:pt idx="399">
                  <c:v>255.91</c:v>
                </c:pt>
                <c:pt idx="400">
                  <c:v>255.68</c:v>
                </c:pt>
                <c:pt idx="401">
                  <c:v>255.46</c:v>
                </c:pt>
                <c:pt idx="402">
                  <c:v>255.24</c:v>
                </c:pt>
                <c:pt idx="403">
                  <c:v>255.02</c:v>
                </c:pt>
                <c:pt idx="404">
                  <c:v>254.8</c:v>
                </c:pt>
                <c:pt idx="405">
                  <c:v>254.58</c:v>
                </c:pt>
                <c:pt idx="406">
                  <c:v>254.36</c:v>
                </c:pt>
                <c:pt idx="407">
                  <c:v>254.14</c:v>
                </c:pt>
                <c:pt idx="408">
                  <c:v>253.92</c:v>
                </c:pt>
                <c:pt idx="409">
                  <c:v>253.71</c:v>
                </c:pt>
                <c:pt idx="410">
                  <c:v>253.49</c:v>
                </c:pt>
                <c:pt idx="411">
                  <c:v>253.28</c:v>
                </c:pt>
                <c:pt idx="412">
                  <c:v>253.06</c:v>
                </c:pt>
                <c:pt idx="413">
                  <c:v>252.85</c:v>
                </c:pt>
                <c:pt idx="414">
                  <c:v>252.64</c:v>
                </c:pt>
                <c:pt idx="415">
                  <c:v>252.43</c:v>
                </c:pt>
                <c:pt idx="416">
                  <c:v>252.22</c:v>
                </c:pt>
                <c:pt idx="417">
                  <c:v>252.01</c:v>
                </c:pt>
                <c:pt idx="418">
                  <c:v>251.81</c:v>
                </c:pt>
                <c:pt idx="419">
                  <c:v>251.6</c:v>
                </c:pt>
                <c:pt idx="420">
                  <c:v>251.39</c:v>
                </c:pt>
                <c:pt idx="421">
                  <c:v>251.19</c:v>
                </c:pt>
                <c:pt idx="422">
                  <c:v>250.99</c:v>
                </c:pt>
                <c:pt idx="423">
                  <c:v>250.78</c:v>
                </c:pt>
                <c:pt idx="424">
                  <c:v>250.58</c:v>
                </c:pt>
                <c:pt idx="425">
                  <c:v>250.38</c:v>
                </c:pt>
                <c:pt idx="426">
                  <c:v>250.18</c:v>
                </c:pt>
                <c:pt idx="427">
                  <c:v>249.99</c:v>
                </c:pt>
                <c:pt idx="428">
                  <c:v>249.79</c:v>
                </c:pt>
                <c:pt idx="429">
                  <c:v>249.59</c:v>
                </c:pt>
                <c:pt idx="430">
                  <c:v>249.4</c:v>
                </c:pt>
                <c:pt idx="431">
                  <c:v>249.2</c:v>
                </c:pt>
                <c:pt idx="432">
                  <c:v>249.01</c:v>
                </c:pt>
                <c:pt idx="433">
                  <c:v>248.82</c:v>
                </c:pt>
                <c:pt idx="434">
                  <c:v>248.63</c:v>
                </c:pt>
                <c:pt idx="435">
                  <c:v>248.44</c:v>
                </c:pt>
                <c:pt idx="436">
                  <c:v>248.25</c:v>
                </c:pt>
                <c:pt idx="437">
                  <c:v>248.06</c:v>
                </c:pt>
                <c:pt idx="438">
                  <c:v>247.88</c:v>
                </c:pt>
                <c:pt idx="439">
                  <c:v>247.69</c:v>
                </c:pt>
                <c:pt idx="440">
                  <c:v>247.5</c:v>
                </c:pt>
                <c:pt idx="441">
                  <c:v>247.32</c:v>
                </c:pt>
                <c:pt idx="442">
                  <c:v>247.14</c:v>
                </c:pt>
                <c:pt idx="443">
                  <c:v>246.96</c:v>
                </c:pt>
                <c:pt idx="444">
                  <c:v>246.77</c:v>
                </c:pt>
                <c:pt idx="445">
                  <c:v>246.59</c:v>
                </c:pt>
                <c:pt idx="446">
                  <c:v>246.41</c:v>
                </c:pt>
                <c:pt idx="447">
                  <c:v>246.24</c:v>
                </c:pt>
                <c:pt idx="448">
                  <c:v>246.06</c:v>
                </c:pt>
                <c:pt idx="449">
                  <c:v>245.88</c:v>
                </c:pt>
                <c:pt idx="450">
                  <c:v>245.71</c:v>
                </c:pt>
                <c:pt idx="451">
                  <c:v>245.53</c:v>
                </c:pt>
                <c:pt idx="452">
                  <c:v>245.36</c:v>
                </c:pt>
                <c:pt idx="453">
                  <c:v>245.19</c:v>
                </c:pt>
                <c:pt idx="454">
                  <c:v>245.01</c:v>
                </c:pt>
                <c:pt idx="455">
                  <c:v>244.84</c:v>
                </c:pt>
                <c:pt idx="456">
                  <c:v>244.67</c:v>
                </c:pt>
                <c:pt idx="457">
                  <c:v>244.5</c:v>
                </c:pt>
                <c:pt idx="458">
                  <c:v>244.33</c:v>
                </c:pt>
                <c:pt idx="459">
                  <c:v>244.17</c:v>
                </c:pt>
                <c:pt idx="460">
                  <c:v>244</c:v>
                </c:pt>
                <c:pt idx="461">
                  <c:v>243.84</c:v>
                </c:pt>
                <c:pt idx="462">
                  <c:v>243.67</c:v>
                </c:pt>
                <c:pt idx="463">
                  <c:v>243.51</c:v>
                </c:pt>
                <c:pt idx="464">
                  <c:v>243.34</c:v>
                </c:pt>
                <c:pt idx="465">
                  <c:v>243.18</c:v>
                </c:pt>
                <c:pt idx="466">
                  <c:v>243.02</c:v>
                </c:pt>
                <c:pt idx="467">
                  <c:v>242.86</c:v>
                </c:pt>
                <c:pt idx="468">
                  <c:v>242.7</c:v>
                </c:pt>
                <c:pt idx="469">
                  <c:v>242.54</c:v>
                </c:pt>
                <c:pt idx="470">
                  <c:v>242.38</c:v>
                </c:pt>
                <c:pt idx="471">
                  <c:v>242.22</c:v>
                </c:pt>
                <c:pt idx="472">
                  <c:v>242.07</c:v>
                </c:pt>
                <c:pt idx="473">
                  <c:v>241.91</c:v>
                </c:pt>
                <c:pt idx="474">
                  <c:v>241.76</c:v>
                </c:pt>
                <c:pt idx="475">
                  <c:v>241.6</c:v>
                </c:pt>
                <c:pt idx="476">
                  <c:v>241.45</c:v>
                </c:pt>
                <c:pt idx="477">
                  <c:v>241.3</c:v>
                </c:pt>
                <c:pt idx="478">
                  <c:v>241.14</c:v>
                </c:pt>
                <c:pt idx="479">
                  <c:v>240.99</c:v>
                </c:pt>
                <c:pt idx="480">
                  <c:v>240.84</c:v>
                </c:pt>
                <c:pt idx="481">
                  <c:v>240.69</c:v>
                </c:pt>
                <c:pt idx="482">
                  <c:v>240.54</c:v>
                </c:pt>
                <c:pt idx="483">
                  <c:v>240.4</c:v>
                </c:pt>
                <c:pt idx="484">
                  <c:v>240.25</c:v>
                </c:pt>
                <c:pt idx="485">
                  <c:v>240.1</c:v>
                </c:pt>
                <c:pt idx="486">
                  <c:v>239.96</c:v>
                </c:pt>
                <c:pt idx="487">
                  <c:v>239.81</c:v>
                </c:pt>
                <c:pt idx="488">
                  <c:v>239.67</c:v>
                </c:pt>
                <c:pt idx="489">
                  <c:v>239.52</c:v>
                </c:pt>
                <c:pt idx="490">
                  <c:v>239.38</c:v>
                </c:pt>
                <c:pt idx="491">
                  <c:v>239.24</c:v>
                </c:pt>
                <c:pt idx="492">
                  <c:v>239.09</c:v>
                </c:pt>
                <c:pt idx="493">
                  <c:v>238.95</c:v>
                </c:pt>
                <c:pt idx="494">
                  <c:v>238.81</c:v>
                </c:pt>
                <c:pt idx="495">
                  <c:v>238.67</c:v>
                </c:pt>
                <c:pt idx="496">
                  <c:v>238.53</c:v>
                </c:pt>
                <c:pt idx="497">
                  <c:v>238.4</c:v>
                </c:pt>
                <c:pt idx="498">
                  <c:v>238.26</c:v>
                </c:pt>
                <c:pt idx="499">
                  <c:v>238.12</c:v>
                </c:pt>
                <c:pt idx="500">
                  <c:v>237.99</c:v>
                </c:pt>
                <c:pt idx="501">
                  <c:v>237.85</c:v>
                </c:pt>
                <c:pt idx="502">
                  <c:v>237.72</c:v>
                </c:pt>
                <c:pt idx="503">
                  <c:v>237.58</c:v>
                </c:pt>
                <c:pt idx="504">
                  <c:v>237.45</c:v>
                </c:pt>
                <c:pt idx="505">
                  <c:v>237.32</c:v>
                </c:pt>
                <c:pt idx="506">
                  <c:v>237.18</c:v>
                </c:pt>
                <c:pt idx="507">
                  <c:v>237.05</c:v>
                </c:pt>
                <c:pt idx="508">
                  <c:v>236.92</c:v>
                </c:pt>
                <c:pt idx="509">
                  <c:v>236.79</c:v>
                </c:pt>
                <c:pt idx="510">
                  <c:v>236.66</c:v>
                </c:pt>
                <c:pt idx="511">
                  <c:v>236.53</c:v>
                </c:pt>
                <c:pt idx="512">
                  <c:v>236.4</c:v>
                </c:pt>
                <c:pt idx="513">
                  <c:v>236.27</c:v>
                </c:pt>
                <c:pt idx="514">
                  <c:v>236.15</c:v>
                </c:pt>
                <c:pt idx="515">
                  <c:v>236.02</c:v>
                </c:pt>
                <c:pt idx="516">
                  <c:v>235.89</c:v>
                </c:pt>
                <c:pt idx="517">
                  <c:v>235.77</c:v>
                </c:pt>
                <c:pt idx="518">
                  <c:v>235.64</c:v>
                </c:pt>
                <c:pt idx="519">
                  <c:v>235.52</c:v>
                </c:pt>
                <c:pt idx="520">
                  <c:v>235.39</c:v>
                </c:pt>
                <c:pt idx="521">
                  <c:v>235.27</c:v>
                </c:pt>
                <c:pt idx="522">
                  <c:v>235.15</c:v>
                </c:pt>
                <c:pt idx="523">
                  <c:v>235.03</c:v>
                </c:pt>
                <c:pt idx="524">
                  <c:v>234.9</c:v>
                </c:pt>
                <c:pt idx="525">
                  <c:v>234.78</c:v>
                </c:pt>
                <c:pt idx="526">
                  <c:v>234.66</c:v>
                </c:pt>
                <c:pt idx="527">
                  <c:v>234.54</c:v>
                </c:pt>
                <c:pt idx="528">
                  <c:v>234.42</c:v>
                </c:pt>
                <c:pt idx="529">
                  <c:v>234.3</c:v>
                </c:pt>
                <c:pt idx="530">
                  <c:v>234.19</c:v>
                </c:pt>
                <c:pt idx="531">
                  <c:v>234.07</c:v>
                </c:pt>
                <c:pt idx="532">
                  <c:v>233.95</c:v>
                </c:pt>
                <c:pt idx="533">
                  <c:v>233.83</c:v>
                </c:pt>
                <c:pt idx="534">
                  <c:v>233.72</c:v>
                </c:pt>
                <c:pt idx="535">
                  <c:v>233.6</c:v>
                </c:pt>
                <c:pt idx="536">
                  <c:v>233.49</c:v>
                </c:pt>
                <c:pt idx="537">
                  <c:v>233.37</c:v>
                </c:pt>
                <c:pt idx="538">
                  <c:v>233.26</c:v>
                </c:pt>
                <c:pt idx="539">
                  <c:v>233.14</c:v>
                </c:pt>
                <c:pt idx="540">
                  <c:v>233.03</c:v>
                </c:pt>
                <c:pt idx="541">
                  <c:v>232.92</c:v>
                </c:pt>
                <c:pt idx="542">
                  <c:v>232.81</c:v>
                </c:pt>
                <c:pt idx="543">
                  <c:v>232.69</c:v>
                </c:pt>
                <c:pt idx="544">
                  <c:v>232.58</c:v>
                </c:pt>
                <c:pt idx="545">
                  <c:v>232.47</c:v>
                </c:pt>
                <c:pt idx="546">
                  <c:v>232.36</c:v>
                </c:pt>
                <c:pt idx="547">
                  <c:v>232.25</c:v>
                </c:pt>
                <c:pt idx="548">
                  <c:v>232.14</c:v>
                </c:pt>
                <c:pt idx="549">
                  <c:v>232.04</c:v>
                </c:pt>
                <c:pt idx="550">
                  <c:v>231.93</c:v>
                </c:pt>
                <c:pt idx="551">
                  <c:v>231.82</c:v>
                </c:pt>
                <c:pt idx="552">
                  <c:v>231.71</c:v>
                </c:pt>
                <c:pt idx="553">
                  <c:v>231.6</c:v>
                </c:pt>
                <c:pt idx="554">
                  <c:v>231.5</c:v>
                </c:pt>
                <c:pt idx="555">
                  <c:v>231.39</c:v>
                </c:pt>
                <c:pt idx="556">
                  <c:v>231.39</c:v>
                </c:pt>
                <c:pt idx="557">
                  <c:v>231.29</c:v>
                </c:pt>
                <c:pt idx="558">
                  <c:v>231.2</c:v>
                </c:pt>
                <c:pt idx="559">
                  <c:v>231.11</c:v>
                </c:pt>
                <c:pt idx="560">
                  <c:v>231.04</c:v>
                </c:pt>
                <c:pt idx="561">
                  <c:v>230.98</c:v>
                </c:pt>
                <c:pt idx="562">
                  <c:v>230.94</c:v>
                </c:pt>
                <c:pt idx="563">
                  <c:v>230.91</c:v>
                </c:pt>
                <c:pt idx="564">
                  <c:v>230.89</c:v>
                </c:pt>
                <c:pt idx="565">
                  <c:v>230.88</c:v>
                </c:pt>
                <c:pt idx="566">
                  <c:v>230.88</c:v>
                </c:pt>
                <c:pt idx="567">
                  <c:v>230.89</c:v>
                </c:pt>
                <c:pt idx="568">
                  <c:v>230.91</c:v>
                </c:pt>
                <c:pt idx="569">
                  <c:v>230.94</c:v>
                </c:pt>
                <c:pt idx="570">
                  <c:v>230.98</c:v>
                </c:pt>
                <c:pt idx="571">
                  <c:v>231.02</c:v>
                </c:pt>
                <c:pt idx="572">
                  <c:v>231.08</c:v>
                </c:pt>
                <c:pt idx="573">
                  <c:v>231.14</c:v>
                </c:pt>
                <c:pt idx="574">
                  <c:v>231.21</c:v>
                </c:pt>
                <c:pt idx="575">
                  <c:v>231.29</c:v>
                </c:pt>
                <c:pt idx="576">
                  <c:v>231.37</c:v>
                </c:pt>
                <c:pt idx="577">
                  <c:v>231.45</c:v>
                </c:pt>
                <c:pt idx="578">
                  <c:v>231.55</c:v>
                </c:pt>
                <c:pt idx="579">
                  <c:v>231.65</c:v>
                </c:pt>
                <c:pt idx="580">
                  <c:v>231.75</c:v>
                </c:pt>
                <c:pt idx="581">
                  <c:v>231.86</c:v>
                </c:pt>
                <c:pt idx="582">
                  <c:v>231.97</c:v>
                </c:pt>
                <c:pt idx="583">
                  <c:v>232.08</c:v>
                </c:pt>
                <c:pt idx="584">
                  <c:v>232.2</c:v>
                </c:pt>
                <c:pt idx="585">
                  <c:v>232.33</c:v>
                </c:pt>
                <c:pt idx="586">
                  <c:v>232.45</c:v>
                </c:pt>
                <c:pt idx="587">
                  <c:v>232.58</c:v>
                </c:pt>
                <c:pt idx="588">
                  <c:v>232.71</c:v>
                </c:pt>
                <c:pt idx="589">
                  <c:v>232.85</c:v>
                </c:pt>
                <c:pt idx="590">
                  <c:v>232.98</c:v>
                </c:pt>
                <c:pt idx="591">
                  <c:v>233.12</c:v>
                </c:pt>
                <c:pt idx="592">
                  <c:v>233.26</c:v>
                </c:pt>
                <c:pt idx="593">
                  <c:v>233.41</c:v>
                </c:pt>
                <c:pt idx="594">
                  <c:v>233.55</c:v>
                </c:pt>
                <c:pt idx="595">
                  <c:v>233.7</c:v>
                </c:pt>
                <c:pt idx="596">
                  <c:v>233.85</c:v>
                </c:pt>
                <c:pt idx="597">
                  <c:v>234</c:v>
                </c:pt>
                <c:pt idx="598">
                  <c:v>234.15</c:v>
                </c:pt>
                <c:pt idx="599">
                  <c:v>234.3</c:v>
                </c:pt>
                <c:pt idx="600">
                  <c:v>234.45</c:v>
                </c:pt>
                <c:pt idx="601">
                  <c:v>234.61</c:v>
                </c:pt>
                <c:pt idx="602">
                  <c:v>234.76</c:v>
                </c:pt>
                <c:pt idx="603">
                  <c:v>234.92</c:v>
                </c:pt>
                <c:pt idx="604">
                  <c:v>235.08</c:v>
                </c:pt>
                <c:pt idx="605">
                  <c:v>235.23</c:v>
                </c:pt>
                <c:pt idx="606">
                  <c:v>235.39</c:v>
                </c:pt>
                <c:pt idx="607">
                  <c:v>235.55</c:v>
                </c:pt>
                <c:pt idx="608">
                  <c:v>235.71</c:v>
                </c:pt>
                <c:pt idx="609">
                  <c:v>235.87</c:v>
                </c:pt>
                <c:pt idx="610">
                  <c:v>236.03</c:v>
                </c:pt>
                <c:pt idx="611">
                  <c:v>236.19</c:v>
                </c:pt>
                <c:pt idx="612">
                  <c:v>236.35</c:v>
                </c:pt>
                <c:pt idx="613">
                  <c:v>236.5</c:v>
                </c:pt>
                <c:pt idx="614">
                  <c:v>236.66</c:v>
                </c:pt>
                <c:pt idx="615">
                  <c:v>236.82</c:v>
                </c:pt>
                <c:pt idx="616">
                  <c:v>236.98</c:v>
                </c:pt>
                <c:pt idx="617">
                  <c:v>237.14</c:v>
                </c:pt>
                <c:pt idx="618">
                  <c:v>237.3</c:v>
                </c:pt>
                <c:pt idx="619">
                  <c:v>237.46</c:v>
                </c:pt>
                <c:pt idx="620">
                  <c:v>237.62</c:v>
                </c:pt>
                <c:pt idx="621">
                  <c:v>237.78</c:v>
                </c:pt>
                <c:pt idx="622">
                  <c:v>237.94</c:v>
                </c:pt>
                <c:pt idx="623">
                  <c:v>238.1</c:v>
                </c:pt>
                <c:pt idx="624">
                  <c:v>238.25</c:v>
                </c:pt>
                <c:pt idx="625">
                  <c:v>238.41</c:v>
                </c:pt>
                <c:pt idx="626">
                  <c:v>238.57</c:v>
                </c:pt>
                <c:pt idx="627">
                  <c:v>238.73</c:v>
                </c:pt>
                <c:pt idx="628">
                  <c:v>238.88</c:v>
                </c:pt>
                <c:pt idx="629">
                  <c:v>239.04</c:v>
                </c:pt>
                <c:pt idx="630">
                  <c:v>239.19</c:v>
                </c:pt>
                <c:pt idx="631">
                  <c:v>239.35</c:v>
                </c:pt>
                <c:pt idx="632">
                  <c:v>239.5</c:v>
                </c:pt>
                <c:pt idx="633">
                  <c:v>239.65</c:v>
                </c:pt>
                <c:pt idx="634">
                  <c:v>239.81</c:v>
                </c:pt>
                <c:pt idx="635">
                  <c:v>239.96</c:v>
                </c:pt>
                <c:pt idx="636">
                  <c:v>240.11</c:v>
                </c:pt>
                <c:pt idx="637">
                  <c:v>240.26</c:v>
                </c:pt>
                <c:pt idx="638">
                  <c:v>240.41</c:v>
                </c:pt>
                <c:pt idx="639">
                  <c:v>240.56</c:v>
                </c:pt>
                <c:pt idx="640">
                  <c:v>240.71</c:v>
                </c:pt>
                <c:pt idx="641">
                  <c:v>240.86</c:v>
                </c:pt>
                <c:pt idx="642">
                  <c:v>241.01</c:v>
                </c:pt>
                <c:pt idx="643">
                  <c:v>241.15</c:v>
                </c:pt>
                <c:pt idx="644">
                  <c:v>241.3</c:v>
                </c:pt>
                <c:pt idx="645">
                  <c:v>241.44</c:v>
                </c:pt>
                <c:pt idx="646">
                  <c:v>241.59</c:v>
                </c:pt>
                <c:pt idx="647">
                  <c:v>241.73</c:v>
                </c:pt>
                <c:pt idx="648">
                  <c:v>241.88</c:v>
                </c:pt>
                <c:pt idx="649">
                  <c:v>242.02</c:v>
                </c:pt>
                <c:pt idx="650">
                  <c:v>242.16</c:v>
                </c:pt>
                <c:pt idx="651">
                  <c:v>242.3</c:v>
                </c:pt>
                <c:pt idx="652">
                  <c:v>242.44</c:v>
                </c:pt>
                <c:pt idx="653">
                  <c:v>242.58</c:v>
                </c:pt>
                <c:pt idx="654">
                  <c:v>242.72</c:v>
                </c:pt>
                <c:pt idx="655">
                  <c:v>242.85</c:v>
                </c:pt>
                <c:pt idx="656">
                  <c:v>242.99</c:v>
                </c:pt>
                <c:pt idx="657">
                  <c:v>243.13</c:v>
                </c:pt>
                <c:pt idx="658">
                  <c:v>243.26</c:v>
                </c:pt>
                <c:pt idx="659">
                  <c:v>243.39</c:v>
                </c:pt>
                <c:pt idx="660">
                  <c:v>243.53</c:v>
                </c:pt>
                <c:pt idx="661">
                  <c:v>243.66</c:v>
                </c:pt>
                <c:pt idx="662">
                  <c:v>243.79</c:v>
                </c:pt>
                <c:pt idx="663">
                  <c:v>243.92</c:v>
                </c:pt>
                <c:pt idx="664">
                  <c:v>244.05</c:v>
                </c:pt>
                <c:pt idx="665">
                  <c:v>244.18</c:v>
                </c:pt>
                <c:pt idx="666">
                  <c:v>244.31</c:v>
                </c:pt>
                <c:pt idx="667">
                  <c:v>244.44</c:v>
                </c:pt>
                <c:pt idx="668">
                  <c:v>244.56</c:v>
                </c:pt>
                <c:pt idx="669">
                  <c:v>244.69</c:v>
                </c:pt>
                <c:pt idx="670">
                  <c:v>244.81</c:v>
                </c:pt>
                <c:pt idx="671">
                  <c:v>244.94</c:v>
                </c:pt>
                <c:pt idx="672">
                  <c:v>245.06</c:v>
                </c:pt>
                <c:pt idx="673">
                  <c:v>245.18</c:v>
                </c:pt>
                <c:pt idx="674">
                  <c:v>245.3</c:v>
                </c:pt>
                <c:pt idx="675">
                  <c:v>245.42</c:v>
                </c:pt>
                <c:pt idx="676">
                  <c:v>245.54</c:v>
                </c:pt>
                <c:pt idx="677">
                  <c:v>245.66</c:v>
                </c:pt>
                <c:pt idx="678">
                  <c:v>245.78</c:v>
                </c:pt>
                <c:pt idx="679">
                  <c:v>245.9</c:v>
                </c:pt>
                <c:pt idx="680">
                  <c:v>246.01</c:v>
                </c:pt>
                <c:pt idx="681">
                  <c:v>246.13</c:v>
                </c:pt>
                <c:pt idx="682">
                  <c:v>246.24</c:v>
                </c:pt>
                <c:pt idx="683">
                  <c:v>246.36</c:v>
                </c:pt>
                <c:pt idx="684">
                  <c:v>246.47</c:v>
                </c:pt>
                <c:pt idx="685">
                  <c:v>246.58</c:v>
                </c:pt>
                <c:pt idx="686">
                  <c:v>246.69</c:v>
                </c:pt>
                <c:pt idx="687">
                  <c:v>246.8</c:v>
                </c:pt>
                <c:pt idx="688">
                  <c:v>246.91</c:v>
                </c:pt>
                <c:pt idx="689">
                  <c:v>247.02</c:v>
                </c:pt>
                <c:pt idx="690">
                  <c:v>247.13</c:v>
                </c:pt>
                <c:pt idx="691">
                  <c:v>247.24</c:v>
                </c:pt>
                <c:pt idx="692">
                  <c:v>247.34</c:v>
                </c:pt>
                <c:pt idx="693">
                  <c:v>247.45</c:v>
                </c:pt>
                <c:pt idx="694">
                  <c:v>247.55</c:v>
                </c:pt>
                <c:pt idx="695">
                  <c:v>247.66</c:v>
                </c:pt>
                <c:pt idx="696">
                  <c:v>247.76</c:v>
                </c:pt>
                <c:pt idx="697">
                  <c:v>247.86</c:v>
                </c:pt>
                <c:pt idx="698">
                  <c:v>247.96</c:v>
                </c:pt>
                <c:pt idx="699">
                  <c:v>248.07</c:v>
                </c:pt>
                <c:pt idx="700">
                  <c:v>248.17</c:v>
                </c:pt>
                <c:pt idx="701">
                  <c:v>248.26</c:v>
                </c:pt>
                <c:pt idx="702">
                  <c:v>248.36</c:v>
                </c:pt>
                <c:pt idx="703">
                  <c:v>248.46</c:v>
                </c:pt>
                <c:pt idx="704">
                  <c:v>248.56</c:v>
                </c:pt>
                <c:pt idx="705">
                  <c:v>248.65</c:v>
                </c:pt>
                <c:pt idx="706">
                  <c:v>248.75</c:v>
                </c:pt>
                <c:pt idx="707">
                  <c:v>248.84</c:v>
                </c:pt>
                <c:pt idx="708">
                  <c:v>248.94</c:v>
                </c:pt>
                <c:pt idx="709">
                  <c:v>249.03</c:v>
                </c:pt>
                <c:pt idx="710">
                  <c:v>249.12</c:v>
                </c:pt>
                <c:pt idx="711">
                  <c:v>249.22</c:v>
                </c:pt>
                <c:pt idx="712">
                  <c:v>249.31</c:v>
                </c:pt>
                <c:pt idx="713">
                  <c:v>249.4</c:v>
                </c:pt>
                <c:pt idx="714">
                  <c:v>249.49</c:v>
                </c:pt>
                <c:pt idx="715">
                  <c:v>249.58</c:v>
                </c:pt>
                <c:pt idx="716">
                  <c:v>249.66</c:v>
                </c:pt>
                <c:pt idx="717">
                  <c:v>249.75</c:v>
                </c:pt>
                <c:pt idx="718">
                  <c:v>249.84</c:v>
                </c:pt>
                <c:pt idx="719">
                  <c:v>249.92</c:v>
                </c:pt>
                <c:pt idx="720">
                  <c:v>250.01</c:v>
                </c:pt>
                <c:pt idx="721">
                  <c:v>250.09</c:v>
                </c:pt>
                <c:pt idx="722">
                  <c:v>250.18</c:v>
                </c:pt>
                <c:pt idx="723">
                  <c:v>250.26</c:v>
                </c:pt>
                <c:pt idx="724">
                  <c:v>250.34</c:v>
                </c:pt>
                <c:pt idx="725">
                  <c:v>250.42</c:v>
                </c:pt>
                <c:pt idx="726">
                  <c:v>250.51</c:v>
                </c:pt>
                <c:pt idx="727">
                  <c:v>250.59</c:v>
                </c:pt>
                <c:pt idx="728">
                  <c:v>250.67</c:v>
                </c:pt>
                <c:pt idx="729">
                  <c:v>250.74</c:v>
                </c:pt>
                <c:pt idx="730">
                  <c:v>250.82</c:v>
                </c:pt>
                <c:pt idx="731">
                  <c:v>250.9</c:v>
                </c:pt>
                <c:pt idx="732">
                  <c:v>250.98</c:v>
                </c:pt>
                <c:pt idx="733">
                  <c:v>251.05</c:v>
                </c:pt>
                <c:pt idx="734">
                  <c:v>251.13</c:v>
                </c:pt>
                <c:pt idx="735">
                  <c:v>251.21</c:v>
                </c:pt>
                <c:pt idx="736">
                  <c:v>251.28</c:v>
                </c:pt>
                <c:pt idx="737">
                  <c:v>251.35</c:v>
                </c:pt>
                <c:pt idx="738">
                  <c:v>251.43</c:v>
                </c:pt>
                <c:pt idx="739">
                  <c:v>251.5</c:v>
                </c:pt>
                <c:pt idx="740">
                  <c:v>251.57</c:v>
                </c:pt>
                <c:pt idx="741">
                  <c:v>251.64</c:v>
                </c:pt>
                <c:pt idx="742">
                  <c:v>251.71</c:v>
                </c:pt>
                <c:pt idx="743">
                  <c:v>251.79</c:v>
                </c:pt>
                <c:pt idx="744">
                  <c:v>251.85</c:v>
                </c:pt>
                <c:pt idx="745">
                  <c:v>251.92</c:v>
                </c:pt>
                <c:pt idx="746">
                  <c:v>251.99</c:v>
                </c:pt>
                <c:pt idx="747">
                  <c:v>252.06</c:v>
                </c:pt>
                <c:pt idx="748">
                  <c:v>252.13</c:v>
                </c:pt>
                <c:pt idx="749">
                  <c:v>252.19</c:v>
                </c:pt>
                <c:pt idx="750">
                  <c:v>252.26</c:v>
                </c:pt>
                <c:pt idx="751">
                  <c:v>252.33</c:v>
                </c:pt>
                <c:pt idx="752">
                  <c:v>252.39</c:v>
                </c:pt>
                <c:pt idx="753">
                  <c:v>252.46</c:v>
                </c:pt>
                <c:pt idx="754">
                  <c:v>252.52</c:v>
                </c:pt>
                <c:pt idx="755">
                  <c:v>252.58</c:v>
                </c:pt>
                <c:pt idx="756">
                  <c:v>252.65</c:v>
                </c:pt>
                <c:pt idx="757">
                  <c:v>252.71</c:v>
                </c:pt>
                <c:pt idx="758">
                  <c:v>252.77</c:v>
                </c:pt>
                <c:pt idx="759">
                  <c:v>252.83</c:v>
                </c:pt>
                <c:pt idx="760">
                  <c:v>252.89</c:v>
                </c:pt>
                <c:pt idx="761">
                  <c:v>252.95</c:v>
                </c:pt>
                <c:pt idx="762">
                  <c:v>253.01</c:v>
                </c:pt>
                <c:pt idx="763">
                  <c:v>253.07</c:v>
                </c:pt>
                <c:pt idx="764">
                  <c:v>253.13</c:v>
                </c:pt>
                <c:pt idx="765">
                  <c:v>253.19</c:v>
                </c:pt>
                <c:pt idx="766">
                  <c:v>253.25</c:v>
                </c:pt>
                <c:pt idx="767">
                  <c:v>253.3</c:v>
                </c:pt>
                <c:pt idx="768">
                  <c:v>253.36</c:v>
                </c:pt>
                <c:pt idx="769">
                  <c:v>253.42</c:v>
                </c:pt>
                <c:pt idx="770">
                  <c:v>253.47</c:v>
                </c:pt>
                <c:pt idx="771">
                  <c:v>253.53</c:v>
                </c:pt>
                <c:pt idx="772">
                  <c:v>253.58</c:v>
                </c:pt>
                <c:pt idx="773">
                  <c:v>253.64</c:v>
                </c:pt>
                <c:pt idx="774">
                  <c:v>253.69</c:v>
                </c:pt>
                <c:pt idx="775">
                  <c:v>253.75</c:v>
                </c:pt>
                <c:pt idx="776">
                  <c:v>253.8</c:v>
                </c:pt>
                <c:pt idx="777">
                  <c:v>253.85</c:v>
                </c:pt>
                <c:pt idx="778">
                  <c:v>253.9</c:v>
                </c:pt>
                <c:pt idx="779">
                  <c:v>253.95</c:v>
                </c:pt>
                <c:pt idx="780">
                  <c:v>254.01</c:v>
                </c:pt>
                <c:pt idx="781">
                  <c:v>254.06</c:v>
                </c:pt>
                <c:pt idx="782">
                  <c:v>254.11</c:v>
                </c:pt>
                <c:pt idx="783">
                  <c:v>254.16</c:v>
                </c:pt>
                <c:pt idx="784">
                  <c:v>254.21</c:v>
                </c:pt>
                <c:pt idx="785">
                  <c:v>254.25</c:v>
                </c:pt>
                <c:pt idx="786">
                  <c:v>254.3</c:v>
                </c:pt>
                <c:pt idx="787">
                  <c:v>254.35</c:v>
                </c:pt>
                <c:pt idx="788">
                  <c:v>254.4</c:v>
                </c:pt>
                <c:pt idx="789">
                  <c:v>254.45</c:v>
                </c:pt>
                <c:pt idx="790">
                  <c:v>254.49</c:v>
                </c:pt>
                <c:pt idx="791">
                  <c:v>254.54</c:v>
                </c:pt>
                <c:pt idx="792">
                  <c:v>254.59</c:v>
                </c:pt>
                <c:pt idx="793">
                  <c:v>254.63</c:v>
                </c:pt>
                <c:pt idx="794">
                  <c:v>254.68</c:v>
                </c:pt>
                <c:pt idx="795">
                  <c:v>254.72</c:v>
                </c:pt>
                <c:pt idx="796">
                  <c:v>254.77</c:v>
                </c:pt>
                <c:pt idx="797">
                  <c:v>254.81</c:v>
                </c:pt>
                <c:pt idx="798">
                  <c:v>254.85</c:v>
                </c:pt>
                <c:pt idx="799">
                  <c:v>254.9</c:v>
                </c:pt>
                <c:pt idx="800">
                  <c:v>254.94</c:v>
                </c:pt>
                <c:pt idx="801">
                  <c:v>254.98</c:v>
                </c:pt>
                <c:pt idx="802">
                  <c:v>255.03</c:v>
                </c:pt>
                <c:pt idx="803">
                  <c:v>255.07</c:v>
                </c:pt>
                <c:pt idx="804">
                  <c:v>255.11</c:v>
                </c:pt>
                <c:pt idx="805">
                  <c:v>255.15</c:v>
                </c:pt>
                <c:pt idx="806">
                  <c:v>255.19</c:v>
                </c:pt>
                <c:pt idx="807">
                  <c:v>255.23</c:v>
                </c:pt>
                <c:pt idx="808">
                  <c:v>255.27</c:v>
                </c:pt>
                <c:pt idx="809">
                  <c:v>255.31</c:v>
                </c:pt>
                <c:pt idx="810">
                  <c:v>255.35</c:v>
                </c:pt>
                <c:pt idx="811">
                  <c:v>255.39</c:v>
                </c:pt>
                <c:pt idx="812">
                  <c:v>255.43</c:v>
                </c:pt>
                <c:pt idx="813">
                  <c:v>255.47</c:v>
                </c:pt>
                <c:pt idx="814">
                  <c:v>255.51</c:v>
                </c:pt>
                <c:pt idx="815">
                  <c:v>255.54</c:v>
                </c:pt>
                <c:pt idx="816">
                  <c:v>255.58</c:v>
                </c:pt>
                <c:pt idx="817">
                  <c:v>255.62</c:v>
                </c:pt>
                <c:pt idx="818">
                  <c:v>255.65</c:v>
                </c:pt>
                <c:pt idx="819">
                  <c:v>255.69</c:v>
                </c:pt>
                <c:pt idx="820">
                  <c:v>255.73</c:v>
                </c:pt>
                <c:pt idx="821">
                  <c:v>255.76</c:v>
                </c:pt>
                <c:pt idx="822">
                  <c:v>255.8</c:v>
                </c:pt>
                <c:pt idx="823">
                  <c:v>255.83</c:v>
                </c:pt>
                <c:pt idx="824">
                  <c:v>255.87</c:v>
                </c:pt>
                <c:pt idx="825">
                  <c:v>255.9</c:v>
                </c:pt>
                <c:pt idx="826">
                  <c:v>255.94</c:v>
                </c:pt>
                <c:pt idx="827">
                  <c:v>255.97</c:v>
                </c:pt>
                <c:pt idx="828">
                  <c:v>256</c:v>
                </c:pt>
                <c:pt idx="829">
                  <c:v>256.04000000000002</c:v>
                </c:pt>
                <c:pt idx="830">
                  <c:v>256.07</c:v>
                </c:pt>
                <c:pt idx="831">
                  <c:v>256.10000000000002</c:v>
                </c:pt>
                <c:pt idx="832">
                  <c:v>256.14</c:v>
                </c:pt>
                <c:pt idx="833">
                  <c:v>256.17</c:v>
                </c:pt>
                <c:pt idx="834">
                  <c:v>256.2</c:v>
                </c:pt>
                <c:pt idx="835">
                  <c:v>256.23</c:v>
                </c:pt>
                <c:pt idx="836">
                  <c:v>256.26</c:v>
                </c:pt>
                <c:pt idx="837">
                  <c:v>256.3</c:v>
                </c:pt>
                <c:pt idx="838">
                  <c:v>256.33</c:v>
                </c:pt>
                <c:pt idx="839">
                  <c:v>256.36</c:v>
                </c:pt>
                <c:pt idx="840">
                  <c:v>256.39</c:v>
                </c:pt>
                <c:pt idx="841">
                  <c:v>256.42</c:v>
                </c:pt>
                <c:pt idx="842">
                  <c:v>256.45</c:v>
                </c:pt>
                <c:pt idx="843">
                  <c:v>256.48</c:v>
                </c:pt>
                <c:pt idx="844">
                  <c:v>256.51</c:v>
                </c:pt>
                <c:pt idx="845">
                  <c:v>256.54000000000002</c:v>
                </c:pt>
                <c:pt idx="846">
                  <c:v>256.56</c:v>
                </c:pt>
                <c:pt idx="847">
                  <c:v>256.58999999999997</c:v>
                </c:pt>
                <c:pt idx="848">
                  <c:v>256.62</c:v>
                </c:pt>
                <c:pt idx="849">
                  <c:v>256.64999999999998</c:v>
                </c:pt>
                <c:pt idx="850">
                  <c:v>256.68</c:v>
                </c:pt>
                <c:pt idx="851">
                  <c:v>256.70999999999998</c:v>
                </c:pt>
                <c:pt idx="852">
                  <c:v>256.73</c:v>
                </c:pt>
                <c:pt idx="853">
                  <c:v>256.76</c:v>
                </c:pt>
                <c:pt idx="854">
                  <c:v>256.79000000000002</c:v>
                </c:pt>
                <c:pt idx="855">
                  <c:v>256.81</c:v>
                </c:pt>
                <c:pt idx="856">
                  <c:v>256.83999999999997</c:v>
                </c:pt>
                <c:pt idx="857">
                  <c:v>256.87</c:v>
                </c:pt>
                <c:pt idx="858">
                  <c:v>256.89</c:v>
                </c:pt>
                <c:pt idx="859">
                  <c:v>256.92</c:v>
                </c:pt>
                <c:pt idx="860">
                  <c:v>256.94</c:v>
                </c:pt>
                <c:pt idx="861">
                  <c:v>256.97000000000003</c:v>
                </c:pt>
                <c:pt idx="862">
                  <c:v>256.99</c:v>
                </c:pt>
                <c:pt idx="863">
                  <c:v>257.02</c:v>
                </c:pt>
                <c:pt idx="864">
                  <c:v>257.04000000000002</c:v>
                </c:pt>
                <c:pt idx="865">
                  <c:v>257.07</c:v>
                </c:pt>
                <c:pt idx="866">
                  <c:v>257.08999999999997</c:v>
                </c:pt>
                <c:pt idx="867">
                  <c:v>257.12</c:v>
                </c:pt>
                <c:pt idx="868">
                  <c:v>257.14</c:v>
                </c:pt>
                <c:pt idx="869">
                  <c:v>257.17</c:v>
                </c:pt>
                <c:pt idx="870">
                  <c:v>257.19</c:v>
                </c:pt>
                <c:pt idx="871">
                  <c:v>257.20999999999998</c:v>
                </c:pt>
                <c:pt idx="872">
                  <c:v>257.24</c:v>
                </c:pt>
                <c:pt idx="873">
                  <c:v>257.26</c:v>
                </c:pt>
                <c:pt idx="874">
                  <c:v>257.27999999999997</c:v>
                </c:pt>
                <c:pt idx="875">
                  <c:v>257.3</c:v>
                </c:pt>
                <c:pt idx="876">
                  <c:v>257.33</c:v>
                </c:pt>
                <c:pt idx="877">
                  <c:v>257.35000000000002</c:v>
                </c:pt>
                <c:pt idx="878">
                  <c:v>257.37</c:v>
                </c:pt>
                <c:pt idx="879">
                  <c:v>257.39</c:v>
                </c:pt>
                <c:pt idx="880">
                  <c:v>257.41000000000003</c:v>
                </c:pt>
                <c:pt idx="881">
                  <c:v>257.44</c:v>
                </c:pt>
                <c:pt idx="882">
                  <c:v>257.45999999999998</c:v>
                </c:pt>
                <c:pt idx="883">
                  <c:v>257.48</c:v>
                </c:pt>
                <c:pt idx="884">
                  <c:v>257.5</c:v>
                </c:pt>
                <c:pt idx="885">
                  <c:v>257.52</c:v>
                </c:pt>
                <c:pt idx="886">
                  <c:v>257.54000000000002</c:v>
                </c:pt>
                <c:pt idx="887">
                  <c:v>257.56</c:v>
                </c:pt>
                <c:pt idx="888">
                  <c:v>257.58</c:v>
                </c:pt>
                <c:pt idx="889">
                  <c:v>257.60000000000002</c:v>
                </c:pt>
                <c:pt idx="890">
                  <c:v>257.62</c:v>
                </c:pt>
                <c:pt idx="891">
                  <c:v>257.64</c:v>
                </c:pt>
                <c:pt idx="892">
                  <c:v>257.66000000000003</c:v>
                </c:pt>
                <c:pt idx="893">
                  <c:v>257.68</c:v>
                </c:pt>
                <c:pt idx="894">
                  <c:v>257.7</c:v>
                </c:pt>
                <c:pt idx="895">
                  <c:v>257.7</c:v>
                </c:pt>
                <c:pt idx="896">
                  <c:v>257.72000000000003</c:v>
                </c:pt>
                <c:pt idx="897">
                  <c:v>257.72000000000003</c:v>
                </c:pt>
                <c:pt idx="898">
                  <c:v>257.72000000000003</c:v>
                </c:pt>
                <c:pt idx="899">
                  <c:v>257.70999999999998</c:v>
                </c:pt>
                <c:pt idx="900">
                  <c:v>257.68</c:v>
                </c:pt>
                <c:pt idx="901">
                  <c:v>257.64</c:v>
                </c:pt>
                <c:pt idx="902">
                  <c:v>257.58999999999997</c:v>
                </c:pt>
                <c:pt idx="903">
                  <c:v>257.52999999999997</c:v>
                </c:pt>
                <c:pt idx="904">
                  <c:v>257.45</c:v>
                </c:pt>
                <c:pt idx="905">
                  <c:v>257.37</c:v>
                </c:pt>
                <c:pt idx="906">
                  <c:v>257.27999999999997</c:v>
                </c:pt>
                <c:pt idx="907">
                  <c:v>257.18</c:v>
                </c:pt>
                <c:pt idx="908">
                  <c:v>257.07</c:v>
                </c:pt>
                <c:pt idx="909">
                  <c:v>256.95</c:v>
                </c:pt>
                <c:pt idx="910">
                  <c:v>256.83</c:v>
                </c:pt>
                <c:pt idx="911">
                  <c:v>256.7</c:v>
                </c:pt>
                <c:pt idx="912">
                  <c:v>256.56</c:v>
                </c:pt>
                <c:pt idx="913">
                  <c:v>256.42</c:v>
                </c:pt>
                <c:pt idx="914">
                  <c:v>256.27</c:v>
                </c:pt>
                <c:pt idx="915">
                  <c:v>256.11</c:v>
                </c:pt>
                <c:pt idx="916">
                  <c:v>255.95</c:v>
                </c:pt>
                <c:pt idx="917">
                  <c:v>255.79</c:v>
                </c:pt>
                <c:pt idx="918">
                  <c:v>255.62</c:v>
                </c:pt>
                <c:pt idx="919">
                  <c:v>255.45</c:v>
                </c:pt>
                <c:pt idx="920">
                  <c:v>255.28</c:v>
                </c:pt>
                <c:pt idx="921">
                  <c:v>255.1</c:v>
                </c:pt>
                <c:pt idx="922">
                  <c:v>254.92</c:v>
                </c:pt>
                <c:pt idx="923">
                  <c:v>254.73</c:v>
                </c:pt>
                <c:pt idx="924">
                  <c:v>254.55</c:v>
                </c:pt>
                <c:pt idx="925">
                  <c:v>254.36</c:v>
                </c:pt>
                <c:pt idx="926">
                  <c:v>254.17</c:v>
                </c:pt>
                <c:pt idx="927">
                  <c:v>253.98</c:v>
                </c:pt>
                <c:pt idx="928">
                  <c:v>253.78</c:v>
                </c:pt>
                <c:pt idx="929">
                  <c:v>253.59</c:v>
                </c:pt>
                <c:pt idx="930">
                  <c:v>253.39</c:v>
                </c:pt>
                <c:pt idx="931">
                  <c:v>253.19</c:v>
                </c:pt>
                <c:pt idx="932">
                  <c:v>252.99</c:v>
                </c:pt>
                <c:pt idx="933">
                  <c:v>252.79</c:v>
                </c:pt>
                <c:pt idx="934">
                  <c:v>252.59</c:v>
                </c:pt>
                <c:pt idx="935">
                  <c:v>252.39</c:v>
                </c:pt>
                <c:pt idx="936">
                  <c:v>252.19</c:v>
                </c:pt>
                <c:pt idx="937">
                  <c:v>251.99</c:v>
                </c:pt>
                <c:pt idx="938">
                  <c:v>251.78</c:v>
                </c:pt>
                <c:pt idx="939">
                  <c:v>251.58</c:v>
                </c:pt>
                <c:pt idx="940">
                  <c:v>251.38</c:v>
                </c:pt>
                <c:pt idx="941">
                  <c:v>251.17</c:v>
                </c:pt>
                <c:pt idx="942">
                  <c:v>250.97</c:v>
                </c:pt>
                <c:pt idx="943">
                  <c:v>250.77</c:v>
                </c:pt>
                <c:pt idx="944">
                  <c:v>250.56</c:v>
                </c:pt>
                <c:pt idx="945">
                  <c:v>250.36</c:v>
                </c:pt>
                <c:pt idx="946">
                  <c:v>250.16</c:v>
                </c:pt>
                <c:pt idx="947">
                  <c:v>249.95</c:v>
                </c:pt>
                <c:pt idx="948">
                  <c:v>249.75</c:v>
                </c:pt>
                <c:pt idx="949">
                  <c:v>249.55</c:v>
                </c:pt>
                <c:pt idx="950">
                  <c:v>249.35</c:v>
                </c:pt>
                <c:pt idx="951">
                  <c:v>249.15</c:v>
                </c:pt>
                <c:pt idx="952">
                  <c:v>248.94</c:v>
                </c:pt>
                <c:pt idx="953">
                  <c:v>248.74</c:v>
                </c:pt>
                <c:pt idx="954">
                  <c:v>248.54</c:v>
                </c:pt>
                <c:pt idx="955">
                  <c:v>248.35</c:v>
                </c:pt>
                <c:pt idx="956">
                  <c:v>248.15</c:v>
                </c:pt>
                <c:pt idx="957">
                  <c:v>247.95</c:v>
                </c:pt>
                <c:pt idx="958">
                  <c:v>247.75</c:v>
                </c:pt>
                <c:pt idx="959">
                  <c:v>247.56</c:v>
                </c:pt>
                <c:pt idx="960">
                  <c:v>247.36</c:v>
                </c:pt>
                <c:pt idx="961">
                  <c:v>247.16</c:v>
                </c:pt>
                <c:pt idx="962">
                  <c:v>246.97</c:v>
                </c:pt>
                <c:pt idx="963">
                  <c:v>246.78</c:v>
                </c:pt>
                <c:pt idx="964">
                  <c:v>246.58</c:v>
                </c:pt>
                <c:pt idx="965">
                  <c:v>246.39</c:v>
                </c:pt>
                <c:pt idx="966">
                  <c:v>246.2</c:v>
                </c:pt>
                <c:pt idx="967">
                  <c:v>246.01</c:v>
                </c:pt>
                <c:pt idx="968">
                  <c:v>245.82</c:v>
                </c:pt>
                <c:pt idx="969">
                  <c:v>245.63</c:v>
                </c:pt>
                <c:pt idx="970">
                  <c:v>245.44</c:v>
                </c:pt>
                <c:pt idx="971">
                  <c:v>245.26</c:v>
                </c:pt>
                <c:pt idx="972">
                  <c:v>245.07</c:v>
                </c:pt>
                <c:pt idx="973">
                  <c:v>244.88</c:v>
                </c:pt>
                <c:pt idx="974">
                  <c:v>244.7</c:v>
                </c:pt>
                <c:pt idx="975">
                  <c:v>244.51</c:v>
                </c:pt>
                <c:pt idx="976">
                  <c:v>244.33</c:v>
                </c:pt>
                <c:pt idx="977">
                  <c:v>244.15</c:v>
                </c:pt>
                <c:pt idx="978">
                  <c:v>243.97</c:v>
                </c:pt>
                <c:pt idx="979">
                  <c:v>243.79</c:v>
                </c:pt>
                <c:pt idx="980">
                  <c:v>243.61</c:v>
                </c:pt>
                <c:pt idx="981">
                  <c:v>243.43</c:v>
                </c:pt>
                <c:pt idx="982">
                  <c:v>243.25</c:v>
                </c:pt>
                <c:pt idx="983">
                  <c:v>243.07</c:v>
                </c:pt>
                <c:pt idx="984">
                  <c:v>242.9</c:v>
                </c:pt>
                <c:pt idx="985">
                  <c:v>242.72</c:v>
                </c:pt>
                <c:pt idx="986">
                  <c:v>242.55</c:v>
                </c:pt>
                <c:pt idx="987">
                  <c:v>242.37</c:v>
                </c:pt>
                <c:pt idx="988">
                  <c:v>242.2</c:v>
                </c:pt>
                <c:pt idx="989">
                  <c:v>242.03</c:v>
                </c:pt>
                <c:pt idx="990">
                  <c:v>241.86</c:v>
                </c:pt>
                <c:pt idx="991">
                  <c:v>241.69</c:v>
                </c:pt>
                <c:pt idx="992">
                  <c:v>241.52</c:v>
                </c:pt>
                <c:pt idx="993">
                  <c:v>241.35</c:v>
                </c:pt>
                <c:pt idx="994">
                  <c:v>241.18</c:v>
                </c:pt>
                <c:pt idx="995">
                  <c:v>241.02</c:v>
                </c:pt>
                <c:pt idx="996">
                  <c:v>240.85</c:v>
                </c:pt>
                <c:pt idx="997">
                  <c:v>240.69</c:v>
                </c:pt>
                <c:pt idx="998">
                  <c:v>240.52</c:v>
                </c:pt>
                <c:pt idx="999">
                  <c:v>240.36</c:v>
                </c:pt>
                <c:pt idx="1000">
                  <c:v>240.2</c:v>
                </c:pt>
                <c:pt idx="1001">
                  <c:v>240.04</c:v>
                </c:pt>
                <c:pt idx="1002">
                  <c:v>239.88</c:v>
                </c:pt>
                <c:pt idx="1003">
                  <c:v>239.72</c:v>
                </c:pt>
                <c:pt idx="1004">
                  <c:v>239.56</c:v>
                </c:pt>
                <c:pt idx="1005">
                  <c:v>239.4</c:v>
                </c:pt>
                <c:pt idx="1006">
                  <c:v>239.24</c:v>
                </c:pt>
                <c:pt idx="1007">
                  <c:v>239.09</c:v>
                </c:pt>
                <c:pt idx="1008">
                  <c:v>238.93</c:v>
                </c:pt>
                <c:pt idx="1009">
                  <c:v>238.78</c:v>
                </c:pt>
                <c:pt idx="1010">
                  <c:v>238.62</c:v>
                </c:pt>
                <c:pt idx="1011">
                  <c:v>238.47</c:v>
                </c:pt>
                <c:pt idx="1012">
                  <c:v>238.32</c:v>
                </c:pt>
                <c:pt idx="1013">
                  <c:v>238.16</c:v>
                </c:pt>
                <c:pt idx="1014">
                  <c:v>238.01</c:v>
                </c:pt>
                <c:pt idx="1015">
                  <c:v>237.86</c:v>
                </c:pt>
                <c:pt idx="1016">
                  <c:v>237.71</c:v>
                </c:pt>
                <c:pt idx="1017">
                  <c:v>237.57</c:v>
                </c:pt>
                <c:pt idx="1018">
                  <c:v>237.42</c:v>
                </c:pt>
                <c:pt idx="1019">
                  <c:v>237.27</c:v>
                </c:pt>
                <c:pt idx="1020">
                  <c:v>237.12</c:v>
                </c:pt>
                <c:pt idx="1021">
                  <c:v>236.98</c:v>
                </c:pt>
                <c:pt idx="1022">
                  <c:v>236.83</c:v>
                </c:pt>
                <c:pt idx="1023">
                  <c:v>236.69</c:v>
                </c:pt>
                <c:pt idx="1024">
                  <c:v>236.55</c:v>
                </c:pt>
                <c:pt idx="1025">
                  <c:v>236.4</c:v>
                </c:pt>
                <c:pt idx="1026">
                  <c:v>236.26</c:v>
                </c:pt>
                <c:pt idx="1027">
                  <c:v>236.12</c:v>
                </c:pt>
                <c:pt idx="1028">
                  <c:v>235.98</c:v>
                </c:pt>
                <c:pt idx="1029">
                  <c:v>235.84</c:v>
                </c:pt>
                <c:pt idx="1030">
                  <c:v>235.7</c:v>
                </c:pt>
                <c:pt idx="1031">
                  <c:v>235.57</c:v>
                </c:pt>
                <c:pt idx="1032">
                  <c:v>235.43</c:v>
                </c:pt>
                <c:pt idx="1033">
                  <c:v>235.29</c:v>
                </c:pt>
                <c:pt idx="1034">
                  <c:v>235.16</c:v>
                </c:pt>
                <c:pt idx="1035">
                  <c:v>235.02</c:v>
                </c:pt>
                <c:pt idx="1036">
                  <c:v>234.89</c:v>
                </c:pt>
                <c:pt idx="1037">
                  <c:v>234.75</c:v>
                </c:pt>
                <c:pt idx="1038">
                  <c:v>234.62</c:v>
                </c:pt>
                <c:pt idx="1039">
                  <c:v>234.49</c:v>
                </c:pt>
                <c:pt idx="1040">
                  <c:v>234.36</c:v>
                </c:pt>
                <c:pt idx="1041">
                  <c:v>234.22</c:v>
                </c:pt>
                <c:pt idx="1042">
                  <c:v>234.09</c:v>
                </c:pt>
                <c:pt idx="1043">
                  <c:v>233.96</c:v>
                </c:pt>
                <c:pt idx="1044">
                  <c:v>233.83</c:v>
                </c:pt>
                <c:pt idx="1045">
                  <c:v>233.71</c:v>
                </c:pt>
                <c:pt idx="1046">
                  <c:v>233.58</c:v>
                </c:pt>
                <c:pt idx="1047">
                  <c:v>233.45</c:v>
                </c:pt>
                <c:pt idx="1048">
                  <c:v>233.32</c:v>
                </c:pt>
                <c:pt idx="1049">
                  <c:v>233.2</c:v>
                </c:pt>
                <c:pt idx="1050">
                  <c:v>233.07</c:v>
                </c:pt>
                <c:pt idx="1051">
                  <c:v>232.95</c:v>
                </c:pt>
                <c:pt idx="1052">
                  <c:v>232.82</c:v>
                </c:pt>
                <c:pt idx="1053">
                  <c:v>232.7</c:v>
                </c:pt>
                <c:pt idx="1054">
                  <c:v>232.58</c:v>
                </c:pt>
                <c:pt idx="1055">
                  <c:v>232.45</c:v>
                </c:pt>
                <c:pt idx="1056">
                  <c:v>232.33</c:v>
                </c:pt>
                <c:pt idx="1057">
                  <c:v>232.21</c:v>
                </c:pt>
                <c:pt idx="1058">
                  <c:v>232.09</c:v>
                </c:pt>
                <c:pt idx="1059">
                  <c:v>231.97</c:v>
                </c:pt>
                <c:pt idx="1060">
                  <c:v>231.85</c:v>
                </c:pt>
                <c:pt idx="1061">
                  <c:v>231.73</c:v>
                </c:pt>
                <c:pt idx="1062">
                  <c:v>231.61</c:v>
                </c:pt>
                <c:pt idx="1063">
                  <c:v>231.5</c:v>
                </c:pt>
                <c:pt idx="1064">
                  <c:v>231.38</c:v>
                </c:pt>
                <c:pt idx="1065">
                  <c:v>231.26</c:v>
                </c:pt>
                <c:pt idx="1066">
                  <c:v>231.15</c:v>
                </c:pt>
                <c:pt idx="1067">
                  <c:v>231.03</c:v>
                </c:pt>
                <c:pt idx="1068">
                  <c:v>230.92</c:v>
                </c:pt>
                <c:pt idx="1069">
                  <c:v>230.8</c:v>
                </c:pt>
                <c:pt idx="1070">
                  <c:v>230.69</c:v>
                </c:pt>
                <c:pt idx="1071">
                  <c:v>230.58</c:v>
                </c:pt>
                <c:pt idx="1072">
                  <c:v>230.46</c:v>
                </c:pt>
                <c:pt idx="1073">
                  <c:v>230.35</c:v>
                </c:pt>
                <c:pt idx="1074">
                  <c:v>230.24</c:v>
                </c:pt>
                <c:pt idx="1075">
                  <c:v>230.13</c:v>
                </c:pt>
                <c:pt idx="1076">
                  <c:v>230.02</c:v>
                </c:pt>
                <c:pt idx="1077">
                  <c:v>229.91</c:v>
                </c:pt>
                <c:pt idx="1078">
                  <c:v>229.8</c:v>
                </c:pt>
                <c:pt idx="1079">
                  <c:v>229.69</c:v>
                </c:pt>
                <c:pt idx="1080">
                  <c:v>229.58</c:v>
                </c:pt>
                <c:pt idx="1081">
                  <c:v>229.47</c:v>
                </c:pt>
                <c:pt idx="1082">
                  <c:v>229.37</c:v>
                </c:pt>
                <c:pt idx="1083">
                  <c:v>229.26</c:v>
                </c:pt>
                <c:pt idx="1084">
                  <c:v>229.15</c:v>
                </c:pt>
                <c:pt idx="1085">
                  <c:v>229.05</c:v>
                </c:pt>
                <c:pt idx="1086">
                  <c:v>228.94</c:v>
                </c:pt>
                <c:pt idx="1087">
                  <c:v>228.84</c:v>
                </c:pt>
                <c:pt idx="1088">
                  <c:v>228.73</c:v>
                </c:pt>
                <c:pt idx="1089">
                  <c:v>228.63</c:v>
                </c:pt>
                <c:pt idx="1090">
                  <c:v>228.52</c:v>
                </c:pt>
                <c:pt idx="1091">
                  <c:v>228.42</c:v>
                </c:pt>
                <c:pt idx="1092">
                  <c:v>228.32</c:v>
                </c:pt>
                <c:pt idx="1093">
                  <c:v>228.22</c:v>
                </c:pt>
                <c:pt idx="1094">
                  <c:v>228.11</c:v>
                </c:pt>
                <c:pt idx="1095">
                  <c:v>228.01</c:v>
                </c:pt>
                <c:pt idx="1096">
                  <c:v>227.91</c:v>
                </c:pt>
                <c:pt idx="1097">
                  <c:v>227.81</c:v>
                </c:pt>
                <c:pt idx="1098">
                  <c:v>227.71</c:v>
                </c:pt>
                <c:pt idx="1099">
                  <c:v>227.61</c:v>
                </c:pt>
                <c:pt idx="1100">
                  <c:v>227.51</c:v>
                </c:pt>
                <c:pt idx="1101">
                  <c:v>227.42</c:v>
                </c:pt>
                <c:pt idx="1102">
                  <c:v>227.32</c:v>
                </c:pt>
                <c:pt idx="1103">
                  <c:v>227.22</c:v>
                </c:pt>
                <c:pt idx="1104">
                  <c:v>227.12</c:v>
                </c:pt>
                <c:pt idx="1105">
                  <c:v>227.03</c:v>
                </c:pt>
                <c:pt idx="1106">
                  <c:v>226.93</c:v>
                </c:pt>
                <c:pt idx="1107">
                  <c:v>226.83</c:v>
                </c:pt>
                <c:pt idx="1108">
                  <c:v>226.74</c:v>
                </c:pt>
                <c:pt idx="1109">
                  <c:v>226.64</c:v>
                </c:pt>
                <c:pt idx="1110">
                  <c:v>226.55</c:v>
                </c:pt>
                <c:pt idx="1111">
                  <c:v>226.45</c:v>
                </c:pt>
                <c:pt idx="1112">
                  <c:v>226.45</c:v>
                </c:pt>
                <c:pt idx="1113">
                  <c:v>226.36</c:v>
                </c:pt>
                <c:pt idx="1114">
                  <c:v>226.28</c:v>
                </c:pt>
                <c:pt idx="1115">
                  <c:v>226.21</c:v>
                </c:pt>
                <c:pt idx="1116">
                  <c:v>226.15</c:v>
                </c:pt>
                <c:pt idx="1117">
                  <c:v>226.1</c:v>
                </c:pt>
                <c:pt idx="1118">
                  <c:v>226.07</c:v>
                </c:pt>
                <c:pt idx="1119">
                  <c:v>226.05</c:v>
                </c:pt>
                <c:pt idx="1120">
                  <c:v>226.04</c:v>
                </c:pt>
                <c:pt idx="1121">
                  <c:v>226.04</c:v>
                </c:pt>
                <c:pt idx="1122">
                  <c:v>226.05</c:v>
                </c:pt>
                <c:pt idx="1123">
                  <c:v>226.08</c:v>
                </c:pt>
                <c:pt idx="1124">
                  <c:v>226.11</c:v>
                </c:pt>
                <c:pt idx="1125">
                  <c:v>226.15</c:v>
                </c:pt>
                <c:pt idx="1126">
                  <c:v>226.2</c:v>
                </c:pt>
                <c:pt idx="1127">
                  <c:v>226.26</c:v>
                </c:pt>
                <c:pt idx="1128">
                  <c:v>226.33</c:v>
                </c:pt>
                <c:pt idx="1129">
                  <c:v>226.4</c:v>
                </c:pt>
                <c:pt idx="1130">
                  <c:v>226.48</c:v>
                </c:pt>
                <c:pt idx="1131">
                  <c:v>226.57</c:v>
                </c:pt>
                <c:pt idx="1132">
                  <c:v>226.66</c:v>
                </c:pt>
                <c:pt idx="1133">
                  <c:v>226.76</c:v>
                </c:pt>
                <c:pt idx="1134">
                  <c:v>226.87</c:v>
                </c:pt>
                <c:pt idx="1135">
                  <c:v>226.98</c:v>
                </c:pt>
                <c:pt idx="1136">
                  <c:v>227.09</c:v>
                </c:pt>
                <c:pt idx="1137">
                  <c:v>227.21</c:v>
                </c:pt>
                <c:pt idx="1138">
                  <c:v>227.33</c:v>
                </c:pt>
                <c:pt idx="1139">
                  <c:v>227.46</c:v>
                </c:pt>
                <c:pt idx="1140">
                  <c:v>227.59</c:v>
                </c:pt>
                <c:pt idx="1141">
                  <c:v>227.73</c:v>
                </c:pt>
                <c:pt idx="1142">
                  <c:v>227.86</c:v>
                </c:pt>
                <c:pt idx="1143">
                  <c:v>228.01</c:v>
                </c:pt>
                <c:pt idx="1144">
                  <c:v>228.15</c:v>
                </c:pt>
                <c:pt idx="1145">
                  <c:v>228.3</c:v>
                </c:pt>
                <c:pt idx="1146">
                  <c:v>228.44</c:v>
                </c:pt>
                <c:pt idx="1147">
                  <c:v>228.6</c:v>
                </c:pt>
                <c:pt idx="1148">
                  <c:v>228.75</c:v>
                </c:pt>
                <c:pt idx="1149">
                  <c:v>228.9</c:v>
                </c:pt>
                <c:pt idx="1150">
                  <c:v>229.06</c:v>
                </c:pt>
                <c:pt idx="1151">
                  <c:v>229.22</c:v>
                </c:pt>
                <c:pt idx="1152">
                  <c:v>229.38</c:v>
                </c:pt>
                <c:pt idx="1153">
                  <c:v>229.54</c:v>
                </c:pt>
                <c:pt idx="1154">
                  <c:v>229.71</c:v>
                </c:pt>
                <c:pt idx="1155">
                  <c:v>229.87</c:v>
                </c:pt>
                <c:pt idx="1156">
                  <c:v>230.04</c:v>
                </c:pt>
                <c:pt idx="1157">
                  <c:v>230.2</c:v>
                </c:pt>
                <c:pt idx="1158">
                  <c:v>230.37</c:v>
                </c:pt>
                <c:pt idx="1159">
                  <c:v>230.54</c:v>
                </c:pt>
                <c:pt idx="1160">
                  <c:v>230.71</c:v>
                </c:pt>
                <c:pt idx="1161">
                  <c:v>230.88</c:v>
                </c:pt>
                <c:pt idx="1162">
                  <c:v>231.05</c:v>
                </c:pt>
                <c:pt idx="1163">
                  <c:v>231.22</c:v>
                </c:pt>
                <c:pt idx="1164">
                  <c:v>231.39</c:v>
                </c:pt>
                <c:pt idx="1165">
                  <c:v>231.56</c:v>
                </c:pt>
                <c:pt idx="1166">
                  <c:v>231.74</c:v>
                </c:pt>
                <c:pt idx="1167">
                  <c:v>231.91</c:v>
                </c:pt>
                <c:pt idx="1168">
                  <c:v>232.08</c:v>
                </c:pt>
                <c:pt idx="1169">
                  <c:v>232.25</c:v>
                </c:pt>
                <c:pt idx="1170">
                  <c:v>232.42</c:v>
                </c:pt>
                <c:pt idx="1171">
                  <c:v>232.6</c:v>
                </c:pt>
                <c:pt idx="1172">
                  <c:v>232.77</c:v>
                </c:pt>
                <c:pt idx="1173">
                  <c:v>232.94</c:v>
                </c:pt>
                <c:pt idx="1174">
                  <c:v>233.11</c:v>
                </c:pt>
                <c:pt idx="1175">
                  <c:v>233.29</c:v>
                </c:pt>
                <c:pt idx="1176">
                  <c:v>233.46</c:v>
                </c:pt>
                <c:pt idx="1177">
                  <c:v>233.63</c:v>
                </c:pt>
                <c:pt idx="1178">
                  <c:v>233.8</c:v>
                </c:pt>
                <c:pt idx="1179">
                  <c:v>233.97</c:v>
                </c:pt>
                <c:pt idx="1180">
                  <c:v>234.14</c:v>
                </c:pt>
                <c:pt idx="1181">
                  <c:v>234.31</c:v>
                </c:pt>
                <c:pt idx="1182">
                  <c:v>234.48</c:v>
                </c:pt>
                <c:pt idx="1183">
                  <c:v>234.65</c:v>
                </c:pt>
                <c:pt idx="1184">
                  <c:v>234.82</c:v>
                </c:pt>
                <c:pt idx="1185">
                  <c:v>234.99</c:v>
                </c:pt>
                <c:pt idx="1186">
                  <c:v>235.16</c:v>
                </c:pt>
                <c:pt idx="1187">
                  <c:v>235.32</c:v>
                </c:pt>
                <c:pt idx="1188">
                  <c:v>235.49</c:v>
                </c:pt>
                <c:pt idx="1189">
                  <c:v>235.66</c:v>
                </c:pt>
                <c:pt idx="1190">
                  <c:v>235.82</c:v>
                </c:pt>
                <c:pt idx="1191">
                  <c:v>235.99</c:v>
                </c:pt>
                <c:pt idx="1192">
                  <c:v>236.15</c:v>
                </c:pt>
                <c:pt idx="1193">
                  <c:v>236.31</c:v>
                </c:pt>
                <c:pt idx="1194">
                  <c:v>236.48</c:v>
                </c:pt>
                <c:pt idx="1195">
                  <c:v>236.64</c:v>
                </c:pt>
                <c:pt idx="1196">
                  <c:v>236.8</c:v>
                </c:pt>
                <c:pt idx="1197">
                  <c:v>236.96</c:v>
                </c:pt>
                <c:pt idx="1198">
                  <c:v>237.12</c:v>
                </c:pt>
                <c:pt idx="1199">
                  <c:v>237.28</c:v>
                </c:pt>
                <c:pt idx="1200">
                  <c:v>237.44</c:v>
                </c:pt>
                <c:pt idx="1201">
                  <c:v>237.6</c:v>
                </c:pt>
                <c:pt idx="1202">
                  <c:v>237.76</c:v>
                </c:pt>
                <c:pt idx="1203">
                  <c:v>237.91</c:v>
                </c:pt>
                <c:pt idx="1204">
                  <c:v>238.07</c:v>
                </c:pt>
                <c:pt idx="1205">
                  <c:v>238.22</c:v>
                </c:pt>
                <c:pt idx="1206">
                  <c:v>238.38</c:v>
                </c:pt>
                <c:pt idx="1207">
                  <c:v>238.53</c:v>
                </c:pt>
                <c:pt idx="1208">
                  <c:v>238.68</c:v>
                </c:pt>
                <c:pt idx="1209">
                  <c:v>238.83</c:v>
                </c:pt>
                <c:pt idx="1210">
                  <c:v>238.98</c:v>
                </c:pt>
                <c:pt idx="1211">
                  <c:v>239.13</c:v>
                </c:pt>
                <c:pt idx="1212">
                  <c:v>239.28</c:v>
                </c:pt>
                <c:pt idx="1213">
                  <c:v>239.43</c:v>
                </c:pt>
                <c:pt idx="1214">
                  <c:v>239.58</c:v>
                </c:pt>
                <c:pt idx="1215">
                  <c:v>239.72</c:v>
                </c:pt>
                <c:pt idx="1216">
                  <c:v>239.87</c:v>
                </c:pt>
                <c:pt idx="1217">
                  <c:v>240.02</c:v>
                </c:pt>
                <c:pt idx="1218">
                  <c:v>240.16</c:v>
                </c:pt>
                <c:pt idx="1219">
                  <c:v>240.3</c:v>
                </c:pt>
                <c:pt idx="1220">
                  <c:v>240.44</c:v>
                </c:pt>
                <c:pt idx="1221">
                  <c:v>240.59</c:v>
                </c:pt>
                <c:pt idx="1222">
                  <c:v>240.73</c:v>
                </c:pt>
                <c:pt idx="1223">
                  <c:v>240.87</c:v>
                </c:pt>
                <c:pt idx="1224">
                  <c:v>241</c:v>
                </c:pt>
                <c:pt idx="1225">
                  <c:v>241.14</c:v>
                </c:pt>
                <c:pt idx="1226">
                  <c:v>241.28</c:v>
                </c:pt>
                <c:pt idx="1227">
                  <c:v>241.42</c:v>
                </c:pt>
                <c:pt idx="1228">
                  <c:v>241.55</c:v>
                </c:pt>
                <c:pt idx="1229">
                  <c:v>241.68</c:v>
                </c:pt>
                <c:pt idx="1230">
                  <c:v>241.82</c:v>
                </c:pt>
                <c:pt idx="1231">
                  <c:v>241.95</c:v>
                </c:pt>
                <c:pt idx="1232">
                  <c:v>242.08</c:v>
                </c:pt>
                <c:pt idx="1233">
                  <c:v>242.21</c:v>
                </c:pt>
                <c:pt idx="1234">
                  <c:v>242.34</c:v>
                </c:pt>
                <c:pt idx="1235">
                  <c:v>242.47</c:v>
                </c:pt>
                <c:pt idx="1236">
                  <c:v>242.6</c:v>
                </c:pt>
                <c:pt idx="1237">
                  <c:v>242.73</c:v>
                </c:pt>
                <c:pt idx="1238">
                  <c:v>242.85</c:v>
                </c:pt>
                <c:pt idx="1239">
                  <c:v>242.98</c:v>
                </c:pt>
                <c:pt idx="1240">
                  <c:v>243.1</c:v>
                </c:pt>
                <c:pt idx="1241">
                  <c:v>243.23</c:v>
                </c:pt>
                <c:pt idx="1242">
                  <c:v>243.35</c:v>
                </c:pt>
                <c:pt idx="1243">
                  <c:v>243.47</c:v>
                </c:pt>
                <c:pt idx="1244">
                  <c:v>243.59</c:v>
                </c:pt>
                <c:pt idx="1245">
                  <c:v>243.72</c:v>
                </c:pt>
                <c:pt idx="1246">
                  <c:v>243.83</c:v>
                </c:pt>
                <c:pt idx="1247">
                  <c:v>243.95</c:v>
                </c:pt>
                <c:pt idx="1248">
                  <c:v>244.07</c:v>
                </c:pt>
                <c:pt idx="1249">
                  <c:v>244.19</c:v>
                </c:pt>
                <c:pt idx="1250">
                  <c:v>244.31</c:v>
                </c:pt>
                <c:pt idx="1251">
                  <c:v>244.42</c:v>
                </c:pt>
                <c:pt idx="1252">
                  <c:v>244.54</c:v>
                </c:pt>
                <c:pt idx="1253">
                  <c:v>244.65</c:v>
                </c:pt>
                <c:pt idx="1254">
                  <c:v>244.76</c:v>
                </c:pt>
                <c:pt idx="1255">
                  <c:v>244.87</c:v>
                </c:pt>
                <c:pt idx="1256">
                  <c:v>244.99</c:v>
                </c:pt>
                <c:pt idx="1257">
                  <c:v>245.1</c:v>
                </c:pt>
                <c:pt idx="1258">
                  <c:v>245.21</c:v>
                </c:pt>
                <c:pt idx="1259">
                  <c:v>245.31</c:v>
                </c:pt>
                <c:pt idx="1260">
                  <c:v>245.42</c:v>
                </c:pt>
                <c:pt idx="1261">
                  <c:v>245.53</c:v>
                </c:pt>
                <c:pt idx="1262">
                  <c:v>245.64</c:v>
                </c:pt>
                <c:pt idx="1263">
                  <c:v>245.74</c:v>
                </c:pt>
                <c:pt idx="1264">
                  <c:v>245.85</c:v>
                </c:pt>
                <c:pt idx="1265">
                  <c:v>245.95</c:v>
                </c:pt>
                <c:pt idx="1266">
                  <c:v>246.05</c:v>
                </c:pt>
                <c:pt idx="1267">
                  <c:v>246.16</c:v>
                </c:pt>
                <c:pt idx="1268">
                  <c:v>246.26</c:v>
                </c:pt>
                <c:pt idx="1269">
                  <c:v>246.36</c:v>
                </c:pt>
                <c:pt idx="1270">
                  <c:v>246.46</c:v>
                </c:pt>
                <c:pt idx="1271">
                  <c:v>246.56</c:v>
                </c:pt>
                <c:pt idx="1272">
                  <c:v>246.66</c:v>
                </c:pt>
                <c:pt idx="1273">
                  <c:v>246.76</c:v>
                </c:pt>
                <c:pt idx="1274">
                  <c:v>246.85</c:v>
                </c:pt>
                <c:pt idx="1275">
                  <c:v>246.95</c:v>
                </c:pt>
                <c:pt idx="1276">
                  <c:v>247.05</c:v>
                </c:pt>
                <c:pt idx="1277">
                  <c:v>247.14</c:v>
                </c:pt>
                <c:pt idx="1278">
                  <c:v>247.24</c:v>
                </c:pt>
                <c:pt idx="1279">
                  <c:v>247.33</c:v>
                </c:pt>
                <c:pt idx="1280">
                  <c:v>247.42</c:v>
                </c:pt>
                <c:pt idx="1281">
                  <c:v>247.51</c:v>
                </c:pt>
                <c:pt idx="1282">
                  <c:v>247.61</c:v>
                </c:pt>
                <c:pt idx="1283">
                  <c:v>247.7</c:v>
                </c:pt>
                <c:pt idx="1284">
                  <c:v>247.79</c:v>
                </c:pt>
                <c:pt idx="1285">
                  <c:v>247.88</c:v>
                </c:pt>
                <c:pt idx="1286">
                  <c:v>247.96</c:v>
                </c:pt>
                <c:pt idx="1287">
                  <c:v>248.05</c:v>
                </c:pt>
                <c:pt idx="1288">
                  <c:v>248.14</c:v>
                </c:pt>
                <c:pt idx="1289">
                  <c:v>248.23</c:v>
                </c:pt>
                <c:pt idx="1290">
                  <c:v>248.31</c:v>
                </c:pt>
                <c:pt idx="1291">
                  <c:v>248.4</c:v>
                </c:pt>
                <c:pt idx="1292">
                  <c:v>248.48</c:v>
                </c:pt>
                <c:pt idx="1293">
                  <c:v>248.57</c:v>
                </c:pt>
                <c:pt idx="1294">
                  <c:v>248.65</c:v>
                </c:pt>
                <c:pt idx="1295">
                  <c:v>248.73</c:v>
                </c:pt>
                <c:pt idx="1296">
                  <c:v>248.82</c:v>
                </c:pt>
                <c:pt idx="1297">
                  <c:v>248.9</c:v>
                </c:pt>
                <c:pt idx="1298">
                  <c:v>248.98</c:v>
                </c:pt>
                <c:pt idx="1299">
                  <c:v>249.06</c:v>
                </c:pt>
                <c:pt idx="1300">
                  <c:v>249.14</c:v>
                </c:pt>
                <c:pt idx="1301">
                  <c:v>249.22</c:v>
                </c:pt>
                <c:pt idx="1302">
                  <c:v>249.29</c:v>
                </c:pt>
                <c:pt idx="1303">
                  <c:v>249.37</c:v>
                </c:pt>
                <c:pt idx="1304">
                  <c:v>249.45</c:v>
                </c:pt>
                <c:pt idx="1305">
                  <c:v>249.53</c:v>
                </c:pt>
                <c:pt idx="1306">
                  <c:v>249.6</c:v>
                </c:pt>
                <c:pt idx="1307">
                  <c:v>249.68</c:v>
                </c:pt>
                <c:pt idx="1308">
                  <c:v>249.75</c:v>
                </c:pt>
                <c:pt idx="1309">
                  <c:v>249.82</c:v>
                </c:pt>
                <c:pt idx="1310">
                  <c:v>249.9</c:v>
                </c:pt>
                <c:pt idx="1311">
                  <c:v>249.97</c:v>
                </c:pt>
                <c:pt idx="1312">
                  <c:v>250.04</c:v>
                </c:pt>
                <c:pt idx="1313">
                  <c:v>250.11</c:v>
                </c:pt>
                <c:pt idx="1314">
                  <c:v>250.19</c:v>
                </c:pt>
                <c:pt idx="1315">
                  <c:v>250.26</c:v>
                </c:pt>
                <c:pt idx="1316">
                  <c:v>250.33</c:v>
                </c:pt>
                <c:pt idx="1317">
                  <c:v>250.4</c:v>
                </c:pt>
                <c:pt idx="1318">
                  <c:v>250.46</c:v>
                </c:pt>
                <c:pt idx="1319">
                  <c:v>250.53</c:v>
                </c:pt>
                <c:pt idx="1320">
                  <c:v>250.6</c:v>
                </c:pt>
                <c:pt idx="1321">
                  <c:v>250.67</c:v>
                </c:pt>
                <c:pt idx="1322">
                  <c:v>250.73</c:v>
                </c:pt>
                <c:pt idx="1323">
                  <c:v>250.8</c:v>
                </c:pt>
                <c:pt idx="1324">
                  <c:v>250.87</c:v>
                </c:pt>
                <c:pt idx="1325">
                  <c:v>250.93</c:v>
                </c:pt>
                <c:pt idx="1326">
                  <c:v>251</c:v>
                </c:pt>
                <c:pt idx="1327">
                  <c:v>251.06</c:v>
                </c:pt>
                <c:pt idx="1328">
                  <c:v>251.12</c:v>
                </c:pt>
                <c:pt idx="1329">
                  <c:v>251.19</c:v>
                </c:pt>
                <c:pt idx="1330">
                  <c:v>251.25</c:v>
                </c:pt>
                <c:pt idx="1331">
                  <c:v>251.31</c:v>
                </c:pt>
                <c:pt idx="1332">
                  <c:v>251.37</c:v>
                </c:pt>
                <c:pt idx="1333">
                  <c:v>251.43</c:v>
                </c:pt>
                <c:pt idx="1334">
                  <c:v>251.49</c:v>
                </c:pt>
                <c:pt idx="1335">
                  <c:v>251.55</c:v>
                </c:pt>
                <c:pt idx="1336">
                  <c:v>251.61</c:v>
                </c:pt>
                <c:pt idx="1337">
                  <c:v>251.67</c:v>
                </c:pt>
                <c:pt idx="1338">
                  <c:v>251.73</c:v>
                </c:pt>
                <c:pt idx="1339">
                  <c:v>251.79</c:v>
                </c:pt>
                <c:pt idx="1340">
                  <c:v>251.85</c:v>
                </c:pt>
                <c:pt idx="1341">
                  <c:v>251.9</c:v>
                </c:pt>
                <c:pt idx="1342">
                  <c:v>251.96</c:v>
                </c:pt>
                <c:pt idx="1343">
                  <c:v>252.02</c:v>
                </c:pt>
                <c:pt idx="1344">
                  <c:v>252.07</c:v>
                </c:pt>
                <c:pt idx="1345">
                  <c:v>252.13</c:v>
                </c:pt>
                <c:pt idx="1346">
                  <c:v>252.18</c:v>
                </c:pt>
                <c:pt idx="1347">
                  <c:v>252.24</c:v>
                </c:pt>
                <c:pt idx="1348">
                  <c:v>252.29</c:v>
                </c:pt>
                <c:pt idx="1349">
                  <c:v>252.35</c:v>
                </c:pt>
                <c:pt idx="1350">
                  <c:v>252.4</c:v>
                </c:pt>
                <c:pt idx="1351">
                  <c:v>252.45</c:v>
                </c:pt>
                <c:pt idx="1352">
                  <c:v>252.5</c:v>
                </c:pt>
                <c:pt idx="1353">
                  <c:v>252.56</c:v>
                </c:pt>
                <c:pt idx="1354">
                  <c:v>252.61</c:v>
                </c:pt>
                <c:pt idx="1355">
                  <c:v>252.66</c:v>
                </c:pt>
                <c:pt idx="1356">
                  <c:v>252.71</c:v>
                </c:pt>
                <c:pt idx="1357">
                  <c:v>252.76</c:v>
                </c:pt>
                <c:pt idx="1358">
                  <c:v>252.81</c:v>
                </c:pt>
                <c:pt idx="1359">
                  <c:v>252.86</c:v>
                </c:pt>
                <c:pt idx="1360">
                  <c:v>252.91</c:v>
                </c:pt>
                <c:pt idx="1361">
                  <c:v>252.96</c:v>
                </c:pt>
                <c:pt idx="1362">
                  <c:v>253.01</c:v>
                </c:pt>
                <c:pt idx="1363">
                  <c:v>253.05</c:v>
                </c:pt>
                <c:pt idx="1364">
                  <c:v>253.1</c:v>
                </c:pt>
                <c:pt idx="1365">
                  <c:v>253.15</c:v>
                </c:pt>
                <c:pt idx="1366">
                  <c:v>253.2</c:v>
                </c:pt>
                <c:pt idx="1367">
                  <c:v>253.24</c:v>
                </c:pt>
                <c:pt idx="1368">
                  <c:v>253.29</c:v>
                </c:pt>
                <c:pt idx="1369">
                  <c:v>253.33</c:v>
                </c:pt>
                <c:pt idx="1370">
                  <c:v>253.38</c:v>
                </c:pt>
                <c:pt idx="1371">
                  <c:v>253.42</c:v>
                </c:pt>
                <c:pt idx="1372">
                  <c:v>253.47</c:v>
                </c:pt>
                <c:pt idx="1373">
                  <c:v>253.51</c:v>
                </c:pt>
                <c:pt idx="1374">
                  <c:v>253.56</c:v>
                </c:pt>
                <c:pt idx="1375">
                  <c:v>253.6</c:v>
                </c:pt>
                <c:pt idx="1376">
                  <c:v>253.64</c:v>
                </c:pt>
                <c:pt idx="1377">
                  <c:v>253.69</c:v>
                </c:pt>
                <c:pt idx="1378">
                  <c:v>253.73</c:v>
                </c:pt>
                <c:pt idx="1379">
                  <c:v>253.77</c:v>
                </c:pt>
                <c:pt idx="1380">
                  <c:v>253.81</c:v>
                </c:pt>
                <c:pt idx="1381">
                  <c:v>253.86</c:v>
                </c:pt>
                <c:pt idx="1382">
                  <c:v>253.9</c:v>
                </c:pt>
                <c:pt idx="1383">
                  <c:v>253.94</c:v>
                </c:pt>
                <c:pt idx="1384">
                  <c:v>253.98</c:v>
                </c:pt>
                <c:pt idx="1385">
                  <c:v>254.02</c:v>
                </c:pt>
                <c:pt idx="1386">
                  <c:v>254.06</c:v>
                </c:pt>
                <c:pt idx="1387">
                  <c:v>254.1</c:v>
                </c:pt>
                <c:pt idx="1388">
                  <c:v>254.14</c:v>
                </c:pt>
                <c:pt idx="1389">
                  <c:v>254.18</c:v>
                </c:pt>
                <c:pt idx="1390">
                  <c:v>254.22</c:v>
                </c:pt>
                <c:pt idx="1391">
                  <c:v>254.25</c:v>
                </c:pt>
                <c:pt idx="1392">
                  <c:v>254.29</c:v>
                </c:pt>
                <c:pt idx="1393">
                  <c:v>254.33</c:v>
                </c:pt>
                <c:pt idx="1394">
                  <c:v>254.37</c:v>
                </c:pt>
                <c:pt idx="1395">
                  <c:v>254.41</c:v>
                </c:pt>
                <c:pt idx="1396">
                  <c:v>254.44</c:v>
                </c:pt>
                <c:pt idx="1397">
                  <c:v>254.48</c:v>
                </c:pt>
                <c:pt idx="1398">
                  <c:v>254.52</c:v>
                </c:pt>
                <c:pt idx="1399">
                  <c:v>254.55</c:v>
                </c:pt>
                <c:pt idx="1400">
                  <c:v>254.59</c:v>
                </c:pt>
                <c:pt idx="1401">
                  <c:v>254.62</c:v>
                </c:pt>
                <c:pt idx="1402">
                  <c:v>254.66</c:v>
                </c:pt>
                <c:pt idx="1403">
                  <c:v>254.69</c:v>
                </c:pt>
                <c:pt idx="1404">
                  <c:v>254.73</c:v>
                </c:pt>
                <c:pt idx="1405">
                  <c:v>254.76</c:v>
                </c:pt>
                <c:pt idx="1406">
                  <c:v>254.8</c:v>
                </c:pt>
                <c:pt idx="1407">
                  <c:v>254.83</c:v>
                </c:pt>
                <c:pt idx="1408">
                  <c:v>254.86</c:v>
                </c:pt>
                <c:pt idx="1409">
                  <c:v>254.9</c:v>
                </c:pt>
                <c:pt idx="1410">
                  <c:v>254.93</c:v>
                </c:pt>
                <c:pt idx="1411">
                  <c:v>254.96</c:v>
                </c:pt>
                <c:pt idx="1412">
                  <c:v>255</c:v>
                </c:pt>
                <c:pt idx="1413">
                  <c:v>255.03</c:v>
                </c:pt>
                <c:pt idx="1414">
                  <c:v>255.06</c:v>
                </c:pt>
                <c:pt idx="1415">
                  <c:v>255.09</c:v>
                </c:pt>
                <c:pt idx="1416">
                  <c:v>255.12</c:v>
                </c:pt>
                <c:pt idx="1417">
                  <c:v>255.16</c:v>
                </c:pt>
                <c:pt idx="1418">
                  <c:v>255.19</c:v>
                </c:pt>
                <c:pt idx="1419">
                  <c:v>255.22</c:v>
                </c:pt>
                <c:pt idx="1420">
                  <c:v>255.25</c:v>
                </c:pt>
                <c:pt idx="1421">
                  <c:v>255.28</c:v>
                </c:pt>
                <c:pt idx="1422">
                  <c:v>255.31</c:v>
                </c:pt>
                <c:pt idx="1423">
                  <c:v>255.34</c:v>
                </c:pt>
                <c:pt idx="1424">
                  <c:v>255.37</c:v>
                </c:pt>
                <c:pt idx="1425">
                  <c:v>255.4</c:v>
                </c:pt>
                <c:pt idx="1426">
                  <c:v>255.43</c:v>
                </c:pt>
                <c:pt idx="1427">
                  <c:v>255.46</c:v>
                </c:pt>
                <c:pt idx="1428">
                  <c:v>255.49</c:v>
                </c:pt>
                <c:pt idx="1429">
                  <c:v>255.52</c:v>
                </c:pt>
                <c:pt idx="1430">
                  <c:v>255.54</c:v>
                </c:pt>
                <c:pt idx="1431">
                  <c:v>255.57</c:v>
                </c:pt>
                <c:pt idx="1432">
                  <c:v>255.6</c:v>
                </c:pt>
                <c:pt idx="1433">
                  <c:v>255.63</c:v>
                </c:pt>
                <c:pt idx="1434">
                  <c:v>255.66</c:v>
                </c:pt>
                <c:pt idx="1435">
                  <c:v>255.68</c:v>
                </c:pt>
                <c:pt idx="1436">
                  <c:v>255.71</c:v>
                </c:pt>
                <c:pt idx="1437">
                  <c:v>255.74</c:v>
                </c:pt>
                <c:pt idx="1438">
                  <c:v>255.76</c:v>
                </c:pt>
                <c:pt idx="1439">
                  <c:v>255.79</c:v>
                </c:pt>
                <c:pt idx="1440">
                  <c:v>255.82</c:v>
                </c:pt>
                <c:pt idx="1441">
                  <c:v>255.84</c:v>
                </c:pt>
                <c:pt idx="1442">
                  <c:v>255.87</c:v>
                </c:pt>
                <c:pt idx="1443">
                  <c:v>255.9</c:v>
                </c:pt>
                <c:pt idx="1444">
                  <c:v>255.92</c:v>
                </c:pt>
                <c:pt idx="1445">
                  <c:v>255.95</c:v>
                </c:pt>
                <c:pt idx="1446">
                  <c:v>255.97</c:v>
                </c:pt>
                <c:pt idx="1447">
                  <c:v>256</c:v>
                </c:pt>
                <c:pt idx="1448">
                  <c:v>256.02</c:v>
                </c:pt>
                <c:pt idx="1449">
                  <c:v>256.05</c:v>
                </c:pt>
                <c:pt idx="1450">
                  <c:v>256.07</c:v>
                </c:pt>
                <c:pt idx="1451">
                  <c:v>256.07</c:v>
                </c:pt>
                <c:pt idx="1452">
                  <c:v>256.08999999999997</c:v>
                </c:pt>
                <c:pt idx="1453">
                  <c:v>256.11</c:v>
                </c:pt>
                <c:pt idx="1454">
                  <c:v>256.11</c:v>
                </c:pt>
                <c:pt idx="1455">
                  <c:v>256.10000000000002</c:v>
                </c:pt>
                <c:pt idx="1456">
                  <c:v>256.08</c:v>
                </c:pt>
                <c:pt idx="1457">
                  <c:v>256.04000000000002</c:v>
                </c:pt>
                <c:pt idx="1458">
                  <c:v>256</c:v>
                </c:pt>
                <c:pt idx="1459">
                  <c:v>255.94</c:v>
                </c:pt>
                <c:pt idx="1460">
                  <c:v>255.87</c:v>
                </c:pt>
                <c:pt idx="1461">
                  <c:v>255.79</c:v>
                </c:pt>
                <c:pt idx="1462">
                  <c:v>255.71</c:v>
                </c:pt>
                <c:pt idx="1463">
                  <c:v>255.61</c:v>
                </c:pt>
                <c:pt idx="1464">
                  <c:v>255.51</c:v>
                </c:pt>
                <c:pt idx="1465">
                  <c:v>255.39</c:v>
                </c:pt>
                <c:pt idx="1466">
                  <c:v>255.28</c:v>
                </c:pt>
                <c:pt idx="1467">
                  <c:v>255.15</c:v>
                </c:pt>
                <c:pt idx="1468">
                  <c:v>255.02</c:v>
                </c:pt>
                <c:pt idx="1469">
                  <c:v>254.88</c:v>
                </c:pt>
                <c:pt idx="1470">
                  <c:v>254.73</c:v>
                </c:pt>
                <c:pt idx="1471">
                  <c:v>254.58</c:v>
                </c:pt>
                <c:pt idx="1472">
                  <c:v>254.43</c:v>
                </c:pt>
                <c:pt idx="1473">
                  <c:v>254.27</c:v>
                </c:pt>
                <c:pt idx="1474">
                  <c:v>254.11</c:v>
                </c:pt>
                <c:pt idx="1475">
                  <c:v>253.94</c:v>
                </c:pt>
                <c:pt idx="1476">
                  <c:v>253.77</c:v>
                </c:pt>
                <c:pt idx="1477">
                  <c:v>253.59</c:v>
                </c:pt>
                <c:pt idx="1478">
                  <c:v>253.42</c:v>
                </c:pt>
                <c:pt idx="1479">
                  <c:v>253.24</c:v>
                </c:pt>
                <c:pt idx="1480">
                  <c:v>253.06</c:v>
                </c:pt>
                <c:pt idx="1481">
                  <c:v>252.87</c:v>
                </c:pt>
                <c:pt idx="1482">
                  <c:v>252.69</c:v>
                </c:pt>
                <c:pt idx="1483">
                  <c:v>252.5</c:v>
                </c:pt>
                <c:pt idx="1484">
                  <c:v>252.31</c:v>
                </c:pt>
                <c:pt idx="1485">
                  <c:v>252.12</c:v>
                </c:pt>
                <c:pt idx="1486">
                  <c:v>251.92</c:v>
                </c:pt>
                <c:pt idx="1487">
                  <c:v>251.73</c:v>
                </c:pt>
                <c:pt idx="1488">
                  <c:v>251.53</c:v>
                </c:pt>
                <c:pt idx="1489">
                  <c:v>251.34</c:v>
                </c:pt>
                <c:pt idx="1490">
                  <c:v>251.14</c:v>
                </c:pt>
                <c:pt idx="1491">
                  <c:v>250.94</c:v>
                </c:pt>
                <c:pt idx="1492">
                  <c:v>250.75</c:v>
                </c:pt>
                <c:pt idx="1493">
                  <c:v>250.55</c:v>
                </c:pt>
                <c:pt idx="1494">
                  <c:v>250.35</c:v>
                </c:pt>
                <c:pt idx="1495">
                  <c:v>250.15</c:v>
                </c:pt>
                <c:pt idx="1496">
                  <c:v>249.95</c:v>
                </c:pt>
                <c:pt idx="1497">
                  <c:v>249.75</c:v>
                </c:pt>
                <c:pt idx="1498">
                  <c:v>249.55</c:v>
                </c:pt>
                <c:pt idx="1499">
                  <c:v>249.35</c:v>
                </c:pt>
                <c:pt idx="1500">
                  <c:v>249.15</c:v>
                </c:pt>
                <c:pt idx="1501">
                  <c:v>248.95</c:v>
                </c:pt>
                <c:pt idx="1502">
                  <c:v>248.75</c:v>
                </c:pt>
                <c:pt idx="1503">
                  <c:v>248.55</c:v>
                </c:pt>
                <c:pt idx="1504">
                  <c:v>248.35</c:v>
                </c:pt>
                <c:pt idx="1505">
                  <c:v>248.15</c:v>
                </c:pt>
                <c:pt idx="1506">
                  <c:v>247.96</c:v>
                </c:pt>
                <c:pt idx="1507">
                  <c:v>247.76</c:v>
                </c:pt>
                <c:pt idx="1508">
                  <c:v>247.56</c:v>
                </c:pt>
                <c:pt idx="1509">
                  <c:v>247.36</c:v>
                </c:pt>
                <c:pt idx="1510">
                  <c:v>247.17</c:v>
                </c:pt>
                <c:pt idx="1511">
                  <c:v>246.97</c:v>
                </c:pt>
                <c:pt idx="1512">
                  <c:v>246.78</c:v>
                </c:pt>
                <c:pt idx="1513">
                  <c:v>246.58</c:v>
                </c:pt>
                <c:pt idx="1514">
                  <c:v>246.39</c:v>
                </c:pt>
                <c:pt idx="1515">
                  <c:v>246.19</c:v>
                </c:pt>
                <c:pt idx="1516">
                  <c:v>246</c:v>
                </c:pt>
                <c:pt idx="1517">
                  <c:v>245.81</c:v>
                </c:pt>
                <c:pt idx="1518">
                  <c:v>245.62</c:v>
                </c:pt>
                <c:pt idx="1519">
                  <c:v>245.43</c:v>
                </c:pt>
                <c:pt idx="1520">
                  <c:v>245.24</c:v>
                </c:pt>
                <c:pt idx="1521">
                  <c:v>245.05</c:v>
                </c:pt>
                <c:pt idx="1522">
                  <c:v>244.86</c:v>
                </c:pt>
                <c:pt idx="1523">
                  <c:v>244.67</c:v>
                </c:pt>
                <c:pt idx="1524">
                  <c:v>244.49</c:v>
                </c:pt>
                <c:pt idx="1525">
                  <c:v>244.3</c:v>
                </c:pt>
                <c:pt idx="1526">
                  <c:v>244.12</c:v>
                </c:pt>
                <c:pt idx="1527">
                  <c:v>243.93</c:v>
                </c:pt>
                <c:pt idx="1528">
                  <c:v>243.75</c:v>
                </c:pt>
                <c:pt idx="1529">
                  <c:v>243.56</c:v>
                </c:pt>
                <c:pt idx="1530">
                  <c:v>243.38</c:v>
                </c:pt>
                <c:pt idx="1531">
                  <c:v>243.2</c:v>
                </c:pt>
                <c:pt idx="1532">
                  <c:v>243.02</c:v>
                </c:pt>
                <c:pt idx="1533">
                  <c:v>242.84</c:v>
                </c:pt>
                <c:pt idx="1534">
                  <c:v>242.66</c:v>
                </c:pt>
                <c:pt idx="1535">
                  <c:v>242.49</c:v>
                </c:pt>
                <c:pt idx="1536">
                  <c:v>242.31</c:v>
                </c:pt>
                <c:pt idx="1537">
                  <c:v>242.13</c:v>
                </c:pt>
                <c:pt idx="1538">
                  <c:v>241.96</c:v>
                </c:pt>
                <c:pt idx="1539">
                  <c:v>241.78</c:v>
                </c:pt>
                <c:pt idx="1540">
                  <c:v>241.61</c:v>
                </c:pt>
                <c:pt idx="1541">
                  <c:v>241.44</c:v>
                </c:pt>
                <c:pt idx="1542">
                  <c:v>241.27</c:v>
                </c:pt>
                <c:pt idx="1543">
                  <c:v>241.1</c:v>
                </c:pt>
                <c:pt idx="1544">
                  <c:v>240.93</c:v>
                </c:pt>
                <c:pt idx="1545">
                  <c:v>240.76</c:v>
                </c:pt>
                <c:pt idx="1546">
                  <c:v>240.59</c:v>
                </c:pt>
                <c:pt idx="1547">
                  <c:v>240.42</c:v>
                </c:pt>
                <c:pt idx="1548">
                  <c:v>240.25</c:v>
                </c:pt>
                <c:pt idx="1549">
                  <c:v>240.09</c:v>
                </c:pt>
                <c:pt idx="1550">
                  <c:v>239.92</c:v>
                </c:pt>
                <c:pt idx="1551">
                  <c:v>239.76</c:v>
                </c:pt>
                <c:pt idx="1552">
                  <c:v>239.6</c:v>
                </c:pt>
                <c:pt idx="1553">
                  <c:v>239.43</c:v>
                </c:pt>
                <c:pt idx="1554">
                  <c:v>239.27</c:v>
                </c:pt>
                <c:pt idx="1555">
                  <c:v>239.11</c:v>
                </c:pt>
                <c:pt idx="1556">
                  <c:v>238.95</c:v>
                </c:pt>
                <c:pt idx="1557">
                  <c:v>238.79</c:v>
                </c:pt>
                <c:pt idx="1558">
                  <c:v>238.64</c:v>
                </c:pt>
                <c:pt idx="1559">
                  <c:v>238.48</c:v>
                </c:pt>
                <c:pt idx="1560">
                  <c:v>238.32</c:v>
                </c:pt>
                <c:pt idx="1561">
                  <c:v>238.17</c:v>
                </c:pt>
                <c:pt idx="1562">
                  <c:v>238.01</c:v>
                </c:pt>
                <c:pt idx="1563">
                  <c:v>237.86</c:v>
                </c:pt>
                <c:pt idx="1564">
                  <c:v>237.7</c:v>
                </c:pt>
                <c:pt idx="1565">
                  <c:v>237.55</c:v>
                </c:pt>
                <c:pt idx="1566">
                  <c:v>237.4</c:v>
                </c:pt>
                <c:pt idx="1567">
                  <c:v>237.25</c:v>
                </c:pt>
                <c:pt idx="1568">
                  <c:v>237.1</c:v>
                </c:pt>
                <c:pt idx="1569">
                  <c:v>236.95</c:v>
                </c:pt>
                <c:pt idx="1570">
                  <c:v>236.8</c:v>
                </c:pt>
                <c:pt idx="1571">
                  <c:v>236.65</c:v>
                </c:pt>
                <c:pt idx="1572">
                  <c:v>236.51</c:v>
                </c:pt>
                <c:pt idx="1573">
                  <c:v>236.36</c:v>
                </c:pt>
                <c:pt idx="1574">
                  <c:v>236.21</c:v>
                </c:pt>
                <c:pt idx="1575">
                  <c:v>236.07</c:v>
                </c:pt>
                <c:pt idx="1576">
                  <c:v>235.93</c:v>
                </c:pt>
                <c:pt idx="1577">
                  <c:v>235.78</c:v>
                </c:pt>
                <c:pt idx="1578">
                  <c:v>235.64</c:v>
                </c:pt>
                <c:pt idx="1579">
                  <c:v>235.5</c:v>
                </c:pt>
                <c:pt idx="1580">
                  <c:v>235.36</c:v>
                </c:pt>
                <c:pt idx="1581">
                  <c:v>235.22</c:v>
                </c:pt>
                <c:pt idx="1582">
                  <c:v>235.08</c:v>
                </c:pt>
                <c:pt idx="1583">
                  <c:v>234.94</c:v>
                </c:pt>
                <c:pt idx="1584">
                  <c:v>234.8</c:v>
                </c:pt>
                <c:pt idx="1585">
                  <c:v>234.67</c:v>
                </c:pt>
                <c:pt idx="1586">
                  <c:v>234.53</c:v>
                </c:pt>
                <c:pt idx="1587">
                  <c:v>234.39</c:v>
                </c:pt>
                <c:pt idx="1588">
                  <c:v>234.26</c:v>
                </c:pt>
                <c:pt idx="1589">
                  <c:v>234.12</c:v>
                </c:pt>
                <c:pt idx="1590">
                  <c:v>233.99</c:v>
                </c:pt>
                <c:pt idx="1591">
                  <c:v>233.86</c:v>
                </c:pt>
                <c:pt idx="1592">
                  <c:v>233.73</c:v>
                </c:pt>
                <c:pt idx="1593">
                  <c:v>233.59</c:v>
                </c:pt>
                <c:pt idx="1594">
                  <c:v>233.46</c:v>
                </c:pt>
                <c:pt idx="1595">
                  <c:v>233.33</c:v>
                </c:pt>
                <c:pt idx="1596">
                  <c:v>233.2</c:v>
                </c:pt>
                <c:pt idx="1597">
                  <c:v>233.07</c:v>
                </c:pt>
                <c:pt idx="1598">
                  <c:v>232.95</c:v>
                </c:pt>
                <c:pt idx="1599">
                  <c:v>232.82</c:v>
                </c:pt>
                <c:pt idx="1600">
                  <c:v>232.69</c:v>
                </c:pt>
                <c:pt idx="1601">
                  <c:v>232.56</c:v>
                </c:pt>
                <c:pt idx="1602">
                  <c:v>232.44</c:v>
                </c:pt>
                <c:pt idx="1603">
                  <c:v>232.31</c:v>
                </c:pt>
                <c:pt idx="1604">
                  <c:v>232.19</c:v>
                </c:pt>
                <c:pt idx="1605">
                  <c:v>232.06</c:v>
                </c:pt>
                <c:pt idx="1606">
                  <c:v>231.94</c:v>
                </c:pt>
                <c:pt idx="1607">
                  <c:v>231.82</c:v>
                </c:pt>
                <c:pt idx="1608">
                  <c:v>231.7</c:v>
                </c:pt>
                <c:pt idx="1609">
                  <c:v>231.58</c:v>
                </c:pt>
                <c:pt idx="1610">
                  <c:v>231.45</c:v>
                </c:pt>
                <c:pt idx="1611">
                  <c:v>231.33</c:v>
                </c:pt>
                <c:pt idx="1612">
                  <c:v>231.21</c:v>
                </c:pt>
                <c:pt idx="1613">
                  <c:v>231.1</c:v>
                </c:pt>
                <c:pt idx="1614">
                  <c:v>230.98</c:v>
                </c:pt>
                <c:pt idx="1615">
                  <c:v>230.86</c:v>
                </c:pt>
                <c:pt idx="1616">
                  <c:v>230.74</c:v>
                </c:pt>
                <c:pt idx="1617">
                  <c:v>230.62</c:v>
                </c:pt>
                <c:pt idx="1618">
                  <c:v>230.51</c:v>
                </c:pt>
                <c:pt idx="1619">
                  <c:v>230.39</c:v>
                </c:pt>
                <c:pt idx="1620">
                  <c:v>230.28</c:v>
                </c:pt>
                <c:pt idx="1621">
                  <c:v>230.16</c:v>
                </c:pt>
                <c:pt idx="1622">
                  <c:v>230.05</c:v>
                </c:pt>
                <c:pt idx="1623">
                  <c:v>229.94</c:v>
                </c:pt>
                <c:pt idx="1624">
                  <c:v>229.82</c:v>
                </c:pt>
                <c:pt idx="1625">
                  <c:v>229.71</c:v>
                </c:pt>
                <c:pt idx="1626">
                  <c:v>229.6</c:v>
                </c:pt>
                <c:pt idx="1627">
                  <c:v>229.49</c:v>
                </c:pt>
                <c:pt idx="1628">
                  <c:v>229.38</c:v>
                </c:pt>
                <c:pt idx="1629">
                  <c:v>229.27</c:v>
                </c:pt>
                <c:pt idx="1630">
                  <c:v>229.16</c:v>
                </c:pt>
                <c:pt idx="1631">
                  <c:v>229.05</c:v>
                </c:pt>
                <c:pt idx="1632">
                  <c:v>228.94</c:v>
                </c:pt>
                <c:pt idx="1633">
                  <c:v>228.83</c:v>
                </c:pt>
                <c:pt idx="1634">
                  <c:v>228.72</c:v>
                </c:pt>
                <c:pt idx="1635">
                  <c:v>228.62</c:v>
                </c:pt>
                <c:pt idx="1636">
                  <c:v>228.51</c:v>
                </c:pt>
                <c:pt idx="1637">
                  <c:v>228.4</c:v>
                </c:pt>
                <c:pt idx="1638">
                  <c:v>228.3</c:v>
                </c:pt>
                <c:pt idx="1639">
                  <c:v>228.19</c:v>
                </c:pt>
                <c:pt idx="1640">
                  <c:v>228.09</c:v>
                </c:pt>
                <c:pt idx="1641">
                  <c:v>227.98</c:v>
                </c:pt>
                <c:pt idx="1642">
                  <c:v>227.88</c:v>
                </c:pt>
                <c:pt idx="1643">
                  <c:v>227.78</c:v>
                </c:pt>
                <c:pt idx="1644">
                  <c:v>227.67</c:v>
                </c:pt>
                <c:pt idx="1645">
                  <c:v>227.57</c:v>
                </c:pt>
                <c:pt idx="1646">
                  <c:v>227.47</c:v>
                </c:pt>
                <c:pt idx="1647">
                  <c:v>227.37</c:v>
                </c:pt>
                <c:pt idx="1648">
                  <c:v>227.27</c:v>
                </c:pt>
                <c:pt idx="1649">
                  <c:v>227.17</c:v>
                </c:pt>
                <c:pt idx="1650">
                  <c:v>227.07</c:v>
                </c:pt>
                <c:pt idx="1651">
                  <c:v>226.97</c:v>
                </c:pt>
                <c:pt idx="1652">
                  <c:v>226.87</c:v>
                </c:pt>
                <c:pt idx="1653">
                  <c:v>226.77</c:v>
                </c:pt>
                <c:pt idx="1654">
                  <c:v>226.67</c:v>
                </c:pt>
                <c:pt idx="1655">
                  <c:v>226.58</c:v>
                </c:pt>
                <c:pt idx="1656">
                  <c:v>226.48</c:v>
                </c:pt>
                <c:pt idx="1657">
                  <c:v>226.38</c:v>
                </c:pt>
                <c:pt idx="1658">
                  <c:v>226.29</c:v>
                </c:pt>
                <c:pt idx="1659">
                  <c:v>226.19</c:v>
                </c:pt>
                <c:pt idx="1660">
                  <c:v>226.1</c:v>
                </c:pt>
                <c:pt idx="1661">
                  <c:v>226</c:v>
                </c:pt>
                <c:pt idx="1662">
                  <c:v>225.91</c:v>
                </c:pt>
                <c:pt idx="1663">
                  <c:v>225.81</c:v>
                </c:pt>
                <c:pt idx="1664">
                  <c:v>225.72</c:v>
                </c:pt>
                <c:pt idx="1665">
                  <c:v>225.62</c:v>
                </c:pt>
                <c:pt idx="1666">
                  <c:v>225.53</c:v>
                </c:pt>
                <c:pt idx="1667">
                  <c:v>225.44</c:v>
                </c:pt>
                <c:pt idx="1668">
                  <c:v>225.44</c:v>
                </c:pt>
                <c:pt idx="1669">
                  <c:v>225.36</c:v>
                </c:pt>
                <c:pt idx="1670">
                  <c:v>225.29</c:v>
                </c:pt>
                <c:pt idx="1671">
                  <c:v>225.22</c:v>
                </c:pt>
                <c:pt idx="1672">
                  <c:v>225.17</c:v>
                </c:pt>
                <c:pt idx="1673">
                  <c:v>225.12</c:v>
                </c:pt>
                <c:pt idx="1674">
                  <c:v>225.08</c:v>
                </c:pt>
                <c:pt idx="1675">
                  <c:v>225.06</c:v>
                </c:pt>
                <c:pt idx="1676">
                  <c:v>225.04</c:v>
                </c:pt>
                <c:pt idx="1677">
                  <c:v>225.03</c:v>
                </c:pt>
                <c:pt idx="1678">
                  <c:v>225.03</c:v>
                </c:pt>
                <c:pt idx="1679">
                  <c:v>225.04</c:v>
                </c:pt>
                <c:pt idx="1680">
                  <c:v>225.06</c:v>
                </c:pt>
                <c:pt idx="1681">
                  <c:v>225.09</c:v>
                </c:pt>
                <c:pt idx="1682">
                  <c:v>225.12</c:v>
                </c:pt>
                <c:pt idx="1683">
                  <c:v>225.16</c:v>
                </c:pt>
                <c:pt idx="1684">
                  <c:v>225.2</c:v>
                </c:pt>
                <c:pt idx="1685">
                  <c:v>225.25</c:v>
                </c:pt>
                <c:pt idx="1686">
                  <c:v>225.31</c:v>
                </c:pt>
                <c:pt idx="1687">
                  <c:v>225.38</c:v>
                </c:pt>
                <c:pt idx="1688">
                  <c:v>225.45</c:v>
                </c:pt>
                <c:pt idx="1689">
                  <c:v>225.52</c:v>
                </c:pt>
                <c:pt idx="1690">
                  <c:v>225.6</c:v>
                </c:pt>
                <c:pt idx="1691">
                  <c:v>225.68</c:v>
                </c:pt>
                <c:pt idx="1692">
                  <c:v>225.77</c:v>
                </c:pt>
                <c:pt idx="1693">
                  <c:v>225.86</c:v>
                </c:pt>
                <c:pt idx="1694">
                  <c:v>225.96</c:v>
                </c:pt>
                <c:pt idx="1695">
                  <c:v>226.06</c:v>
                </c:pt>
                <c:pt idx="1696">
                  <c:v>226.17</c:v>
                </c:pt>
                <c:pt idx="1697">
                  <c:v>226.27</c:v>
                </c:pt>
                <c:pt idx="1698">
                  <c:v>226.38</c:v>
                </c:pt>
                <c:pt idx="1699">
                  <c:v>226.5</c:v>
                </c:pt>
                <c:pt idx="1700">
                  <c:v>226.61</c:v>
                </c:pt>
                <c:pt idx="1701">
                  <c:v>226.73</c:v>
                </c:pt>
                <c:pt idx="1702">
                  <c:v>226.85</c:v>
                </c:pt>
                <c:pt idx="1703">
                  <c:v>226.98</c:v>
                </c:pt>
                <c:pt idx="1704">
                  <c:v>227.1</c:v>
                </c:pt>
                <c:pt idx="1705">
                  <c:v>227.23</c:v>
                </c:pt>
                <c:pt idx="1706">
                  <c:v>227.36</c:v>
                </c:pt>
                <c:pt idx="1707">
                  <c:v>227.5</c:v>
                </c:pt>
                <c:pt idx="1708">
                  <c:v>227.63</c:v>
                </c:pt>
                <c:pt idx="1709">
                  <c:v>227.77</c:v>
                </c:pt>
                <c:pt idx="1710">
                  <c:v>227.9</c:v>
                </c:pt>
                <c:pt idx="1711">
                  <c:v>228.04</c:v>
                </c:pt>
                <c:pt idx="1712">
                  <c:v>228.18</c:v>
                </c:pt>
                <c:pt idx="1713">
                  <c:v>228.32</c:v>
                </c:pt>
                <c:pt idx="1714">
                  <c:v>228.47</c:v>
                </c:pt>
                <c:pt idx="1715">
                  <c:v>228.61</c:v>
                </c:pt>
                <c:pt idx="1716">
                  <c:v>228.75</c:v>
                </c:pt>
                <c:pt idx="1717">
                  <c:v>228.9</c:v>
                </c:pt>
                <c:pt idx="1718">
                  <c:v>229.05</c:v>
                </c:pt>
                <c:pt idx="1719">
                  <c:v>229.19</c:v>
                </c:pt>
                <c:pt idx="1720">
                  <c:v>229.34</c:v>
                </c:pt>
                <c:pt idx="1721">
                  <c:v>229.49</c:v>
                </c:pt>
                <c:pt idx="1722">
                  <c:v>229.64</c:v>
                </c:pt>
                <c:pt idx="1723">
                  <c:v>229.79</c:v>
                </c:pt>
                <c:pt idx="1724">
                  <c:v>229.94</c:v>
                </c:pt>
                <c:pt idx="1725">
                  <c:v>230.09</c:v>
                </c:pt>
                <c:pt idx="1726">
                  <c:v>230.24</c:v>
                </c:pt>
                <c:pt idx="1727">
                  <c:v>230.39</c:v>
                </c:pt>
                <c:pt idx="1728">
                  <c:v>230.54</c:v>
                </c:pt>
                <c:pt idx="1729">
                  <c:v>230.7</c:v>
                </c:pt>
                <c:pt idx="1730">
                  <c:v>230.85</c:v>
                </c:pt>
                <c:pt idx="1731">
                  <c:v>231</c:v>
                </c:pt>
                <c:pt idx="1732">
                  <c:v>231.15</c:v>
                </c:pt>
                <c:pt idx="1733">
                  <c:v>231.3</c:v>
                </c:pt>
                <c:pt idx="1734">
                  <c:v>231.46</c:v>
                </c:pt>
                <c:pt idx="1735">
                  <c:v>231.61</c:v>
                </c:pt>
                <c:pt idx="1736">
                  <c:v>231.76</c:v>
                </c:pt>
                <c:pt idx="1737">
                  <c:v>231.92</c:v>
                </c:pt>
                <c:pt idx="1738">
                  <c:v>232.07</c:v>
                </c:pt>
                <c:pt idx="1739">
                  <c:v>232.22</c:v>
                </c:pt>
                <c:pt idx="1740">
                  <c:v>232.37</c:v>
                </c:pt>
                <c:pt idx="1741">
                  <c:v>232.52</c:v>
                </c:pt>
                <c:pt idx="1742">
                  <c:v>232.68</c:v>
                </c:pt>
                <c:pt idx="1743">
                  <c:v>232.83</c:v>
                </c:pt>
                <c:pt idx="1744">
                  <c:v>232.98</c:v>
                </c:pt>
                <c:pt idx="1745">
                  <c:v>233.13</c:v>
                </c:pt>
                <c:pt idx="1746">
                  <c:v>233.28</c:v>
                </c:pt>
                <c:pt idx="1747">
                  <c:v>233.43</c:v>
                </c:pt>
                <c:pt idx="1748">
                  <c:v>233.58</c:v>
                </c:pt>
                <c:pt idx="1749">
                  <c:v>233.73</c:v>
                </c:pt>
                <c:pt idx="1750">
                  <c:v>233.88</c:v>
                </c:pt>
                <c:pt idx="1751">
                  <c:v>234.03</c:v>
                </c:pt>
                <c:pt idx="1752">
                  <c:v>234.18</c:v>
                </c:pt>
                <c:pt idx="1753">
                  <c:v>234.33</c:v>
                </c:pt>
                <c:pt idx="1754">
                  <c:v>234.48</c:v>
                </c:pt>
                <c:pt idx="1755">
                  <c:v>234.62</c:v>
                </c:pt>
                <c:pt idx="1756">
                  <c:v>234.77</c:v>
                </c:pt>
                <c:pt idx="1757">
                  <c:v>234.92</c:v>
                </c:pt>
                <c:pt idx="1758">
                  <c:v>235.06</c:v>
                </c:pt>
                <c:pt idx="1759">
                  <c:v>235.21</c:v>
                </c:pt>
                <c:pt idx="1760">
                  <c:v>235.36</c:v>
                </c:pt>
                <c:pt idx="1761">
                  <c:v>235.5</c:v>
                </c:pt>
                <c:pt idx="1762">
                  <c:v>235.64</c:v>
                </c:pt>
                <c:pt idx="1763">
                  <c:v>235.79</c:v>
                </c:pt>
                <c:pt idx="1764">
                  <c:v>235.93</c:v>
                </c:pt>
                <c:pt idx="1765">
                  <c:v>236.07</c:v>
                </c:pt>
                <c:pt idx="1766">
                  <c:v>236.22</c:v>
                </c:pt>
                <c:pt idx="1767">
                  <c:v>236.36</c:v>
                </c:pt>
                <c:pt idx="1768">
                  <c:v>236.5</c:v>
                </c:pt>
                <c:pt idx="1769">
                  <c:v>236.64</c:v>
                </c:pt>
                <c:pt idx="1770">
                  <c:v>236.78</c:v>
                </c:pt>
                <c:pt idx="1771">
                  <c:v>236.92</c:v>
                </c:pt>
                <c:pt idx="1772">
                  <c:v>237.06</c:v>
                </c:pt>
                <c:pt idx="1773">
                  <c:v>237.2</c:v>
                </c:pt>
                <c:pt idx="1774">
                  <c:v>237.33</c:v>
                </c:pt>
                <c:pt idx="1775">
                  <c:v>237.47</c:v>
                </c:pt>
                <c:pt idx="1776">
                  <c:v>237.61</c:v>
                </c:pt>
                <c:pt idx="1777">
                  <c:v>237.74</c:v>
                </c:pt>
                <c:pt idx="1778">
                  <c:v>237.88</c:v>
                </c:pt>
                <c:pt idx="1779">
                  <c:v>238.01</c:v>
                </c:pt>
                <c:pt idx="1780">
                  <c:v>238.14</c:v>
                </c:pt>
                <c:pt idx="1781">
                  <c:v>238.28</c:v>
                </c:pt>
                <c:pt idx="1782">
                  <c:v>238.41</c:v>
                </c:pt>
                <c:pt idx="1783">
                  <c:v>238.54</c:v>
                </c:pt>
                <c:pt idx="1784">
                  <c:v>238.67</c:v>
                </c:pt>
                <c:pt idx="1785">
                  <c:v>238.8</c:v>
                </c:pt>
                <c:pt idx="1786">
                  <c:v>238.93</c:v>
                </c:pt>
                <c:pt idx="1787">
                  <c:v>239.06</c:v>
                </c:pt>
                <c:pt idx="1788">
                  <c:v>239.19</c:v>
                </c:pt>
                <c:pt idx="1789">
                  <c:v>239.32</c:v>
                </c:pt>
                <c:pt idx="1790">
                  <c:v>239.45</c:v>
                </c:pt>
                <c:pt idx="1791">
                  <c:v>239.57</c:v>
                </c:pt>
                <c:pt idx="1792">
                  <c:v>239.7</c:v>
                </c:pt>
                <c:pt idx="1793">
                  <c:v>239.82</c:v>
                </c:pt>
                <c:pt idx="1794">
                  <c:v>239.95</c:v>
                </c:pt>
                <c:pt idx="1795">
                  <c:v>240.07</c:v>
                </c:pt>
                <c:pt idx="1796">
                  <c:v>240.2</c:v>
                </c:pt>
                <c:pt idx="1797">
                  <c:v>240.32</c:v>
                </c:pt>
                <c:pt idx="1798">
                  <c:v>240.44</c:v>
                </c:pt>
                <c:pt idx="1799">
                  <c:v>240.56</c:v>
                </c:pt>
                <c:pt idx="1800">
                  <c:v>240.68</c:v>
                </c:pt>
                <c:pt idx="1801">
                  <c:v>240.8</c:v>
                </c:pt>
                <c:pt idx="1802">
                  <c:v>240.92</c:v>
                </c:pt>
                <c:pt idx="1803">
                  <c:v>241.04</c:v>
                </c:pt>
                <c:pt idx="1804">
                  <c:v>241.16</c:v>
                </c:pt>
                <c:pt idx="1805">
                  <c:v>241.27</c:v>
                </c:pt>
                <c:pt idx="1806">
                  <c:v>241.39</c:v>
                </c:pt>
                <c:pt idx="1807">
                  <c:v>241.51</c:v>
                </c:pt>
                <c:pt idx="1808">
                  <c:v>241.62</c:v>
                </c:pt>
                <c:pt idx="1809">
                  <c:v>241.74</c:v>
                </c:pt>
                <c:pt idx="1810">
                  <c:v>241.85</c:v>
                </c:pt>
                <c:pt idx="1811">
                  <c:v>241.96</c:v>
                </c:pt>
                <c:pt idx="1812">
                  <c:v>242.08</c:v>
                </c:pt>
                <c:pt idx="1813">
                  <c:v>242.19</c:v>
                </c:pt>
                <c:pt idx="1814">
                  <c:v>242.3</c:v>
                </c:pt>
                <c:pt idx="1815">
                  <c:v>242.41</c:v>
                </c:pt>
                <c:pt idx="1816">
                  <c:v>242.52</c:v>
                </c:pt>
                <c:pt idx="1817">
                  <c:v>242.63</c:v>
                </c:pt>
                <c:pt idx="1818">
                  <c:v>242.74</c:v>
                </c:pt>
                <c:pt idx="1819">
                  <c:v>242.85</c:v>
                </c:pt>
                <c:pt idx="1820">
                  <c:v>242.95</c:v>
                </c:pt>
                <c:pt idx="1821">
                  <c:v>243.06</c:v>
                </c:pt>
                <c:pt idx="1822">
                  <c:v>243.17</c:v>
                </c:pt>
                <c:pt idx="1823">
                  <c:v>243.27</c:v>
                </c:pt>
                <c:pt idx="1824">
                  <c:v>243.38</c:v>
                </c:pt>
                <c:pt idx="1825">
                  <c:v>243.48</c:v>
                </c:pt>
                <c:pt idx="1826">
                  <c:v>243.58</c:v>
                </c:pt>
                <c:pt idx="1827">
                  <c:v>243.69</c:v>
                </c:pt>
                <c:pt idx="1828">
                  <c:v>243.79</c:v>
                </c:pt>
                <c:pt idx="1829">
                  <c:v>243.89</c:v>
                </c:pt>
                <c:pt idx="1830">
                  <c:v>243.99</c:v>
                </c:pt>
                <c:pt idx="1831">
                  <c:v>244.09</c:v>
                </c:pt>
                <c:pt idx="1832">
                  <c:v>244.19</c:v>
                </c:pt>
                <c:pt idx="1833">
                  <c:v>244.29</c:v>
                </c:pt>
                <c:pt idx="1834">
                  <c:v>244.39</c:v>
                </c:pt>
                <c:pt idx="1835">
                  <c:v>244.49</c:v>
                </c:pt>
                <c:pt idx="1836">
                  <c:v>244.58</c:v>
                </c:pt>
                <c:pt idx="1837">
                  <c:v>244.68</c:v>
                </c:pt>
                <c:pt idx="1838">
                  <c:v>244.78</c:v>
                </c:pt>
                <c:pt idx="1839">
                  <c:v>244.87</c:v>
                </c:pt>
                <c:pt idx="1840">
                  <c:v>244.97</c:v>
                </c:pt>
                <c:pt idx="1841">
                  <c:v>245.06</c:v>
                </c:pt>
                <c:pt idx="1842">
                  <c:v>245.15</c:v>
                </c:pt>
                <c:pt idx="1843">
                  <c:v>245.25</c:v>
                </c:pt>
                <c:pt idx="1844">
                  <c:v>245.34</c:v>
                </c:pt>
                <c:pt idx="1845">
                  <c:v>245.43</c:v>
                </c:pt>
                <c:pt idx="1846">
                  <c:v>245.52</c:v>
                </c:pt>
                <c:pt idx="1847">
                  <c:v>245.61</c:v>
                </c:pt>
                <c:pt idx="1848">
                  <c:v>245.7</c:v>
                </c:pt>
                <c:pt idx="1849">
                  <c:v>245.79</c:v>
                </c:pt>
                <c:pt idx="1850">
                  <c:v>245.88</c:v>
                </c:pt>
                <c:pt idx="1851">
                  <c:v>245.97</c:v>
                </c:pt>
                <c:pt idx="1852">
                  <c:v>246.06</c:v>
                </c:pt>
                <c:pt idx="1853">
                  <c:v>246.14</c:v>
                </c:pt>
                <c:pt idx="1854">
                  <c:v>246.23</c:v>
                </c:pt>
                <c:pt idx="1855">
                  <c:v>246.32</c:v>
                </c:pt>
                <c:pt idx="1856">
                  <c:v>246.4</c:v>
                </c:pt>
                <c:pt idx="1857">
                  <c:v>246.49</c:v>
                </c:pt>
                <c:pt idx="1858">
                  <c:v>246.57</c:v>
                </c:pt>
                <c:pt idx="1859">
                  <c:v>246.65</c:v>
                </c:pt>
                <c:pt idx="1860">
                  <c:v>246.74</c:v>
                </c:pt>
                <c:pt idx="1861">
                  <c:v>246.82</c:v>
                </c:pt>
                <c:pt idx="1862">
                  <c:v>246.9</c:v>
                </c:pt>
                <c:pt idx="1863">
                  <c:v>246.98</c:v>
                </c:pt>
                <c:pt idx="1864">
                  <c:v>247.06</c:v>
                </c:pt>
                <c:pt idx="1865">
                  <c:v>247.14</c:v>
                </c:pt>
                <c:pt idx="1866">
                  <c:v>247.22</c:v>
                </c:pt>
                <c:pt idx="1867">
                  <c:v>247.3</c:v>
                </c:pt>
                <c:pt idx="1868">
                  <c:v>247.38</c:v>
                </c:pt>
                <c:pt idx="1869">
                  <c:v>247.46</c:v>
                </c:pt>
                <c:pt idx="1870">
                  <c:v>247.54</c:v>
                </c:pt>
                <c:pt idx="1871">
                  <c:v>247.62</c:v>
                </c:pt>
                <c:pt idx="1872">
                  <c:v>247.69</c:v>
                </c:pt>
                <c:pt idx="1873">
                  <c:v>247.77</c:v>
                </c:pt>
                <c:pt idx="1874">
                  <c:v>247.84</c:v>
                </c:pt>
                <c:pt idx="1875">
                  <c:v>247.92</c:v>
                </c:pt>
                <c:pt idx="1876">
                  <c:v>247.99</c:v>
                </c:pt>
                <c:pt idx="1877">
                  <c:v>248.07</c:v>
                </c:pt>
                <c:pt idx="1878">
                  <c:v>248.14</c:v>
                </c:pt>
                <c:pt idx="1879">
                  <c:v>248.22</c:v>
                </c:pt>
                <c:pt idx="1880">
                  <c:v>248.29</c:v>
                </c:pt>
                <c:pt idx="1881">
                  <c:v>248.36</c:v>
                </c:pt>
                <c:pt idx="1882">
                  <c:v>248.43</c:v>
                </c:pt>
                <c:pt idx="1883">
                  <c:v>248.5</c:v>
                </c:pt>
                <c:pt idx="1884">
                  <c:v>248.57</c:v>
                </c:pt>
                <c:pt idx="1885">
                  <c:v>248.64</c:v>
                </c:pt>
                <c:pt idx="1886">
                  <c:v>248.71</c:v>
                </c:pt>
                <c:pt idx="1887">
                  <c:v>248.78</c:v>
                </c:pt>
                <c:pt idx="1888">
                  <c:v>248.85</c:v>
                </c:pt>
                <c:pt idx="1889">
                  <c:v>248.92</c:v>
                </c:pt>
                <c:pt idx="1890">
                  <c:v>248.99</c:v>
                </c:pt>
                <c:pt idx="1891">
                  <c:v>249.06</c:v>
                </c:pt>
                <c:pt idx="1892">
                  <c:v>249.12</c:v>
                </c:pt>
                <c:pt idx="1893">
                  <c:v>249.19</c:v>
                </c:pt>
                <c:pt idx="1894">
                  <c:v>249.25</c:v>
                </c:pt>
                <c:pt idx="1895">
                  <c:v>249.32</c:v>
                </c:pt>
                <c:pt idx="1896">
                  <c:v>249.39</c:v>
                </c:pt>
                <c:pt idx="1897">
                  <c:v>249.45</c:v>
                </c:pt>
                <c:pt idx="1898">
                  <c:v>249.51</c:v>
                </c:pt>
                <c:pt idx="1899">
                  <c:v>249.58</c:v>
                </c:pt>
                <c:pt idx="1900">
                  <c:v>249.64</c:v>
                </c:pt>
                <c:pt idx="1901">
                  <c:v>249.7</c:v>
                </c:pt>
                <c:pt idx="1902">
                  <c:v>249.77</c:v>
                </c:pt>
                <c:pt idx="1903">
                  <c:v>249.83</c:v>
                </c:pt>
                <c:pt idx="1904">
                  <c:v>249.89</c:v>
                </c:pt>
                <c:pt idx="1905">
                  <c:v>249.95</c:v>
                </c:pt>
                <c:pt idx="1906">
                  <c:v>250.01</c:v>
                </c:pt>
                <c:pt idx="1907">
                  <c:v>250.07</c:v>
                </c:pt>
                <c:pt idx="1908">
                  <c:v>250.13</c:v>
                </c:pt>
                <c:pt idx="1909">
                  <c:v>250.19</c:v>
                </c:pt>
                <c:pt idx="1910">
                  <c:v>250.25</c:v>
                </c:pt>
                <c:pt idx="1911">
                  <c:v>250.31</c:v>
                </c:pt>
                <c:pt idx="1912">
                  <c:v>250.37</c:v>
                </c:pt>
                <c:pt idx="1913">
                  <c:v>250.43</c:v>
                </c:pt>
                <c:pt idx="1914">
                  <c:v>250.48</c:v>
                </c:pt>
                <c:pt idx="1915">
                  <c:v>250.54</c:v>
                </c:pt>
                <c:pt idx="1916">
                  <c:v>250.6</c:v>
                </c:pt>
                <c:pt idx="1917">
                  <c:v>250.65</c:v>
                </c:pt>
                <c:pt idx="1918">
                  <c:v>250.71</c:v>
                </c:pt>
                <c:pt idx="1919">
                  <c:v>250.76</c:v>
                </c:pt>
                <c:pt idx="1920">
                  <c:v>250.82</c:v>
                </c:pt>
                <c:pt idx="1921">
                  <c:v>250.87</c:v>
                </c:pt>
                <c:pt idx="1922">
                  <c:v>250.93</c:v>
                </c:pt>
                <c:pt idx="1923">
                  <c:v>250.98</c:v>
                </c:pt>
                <c:pt idx="1924">
                  <c:v>251.04</c:v>
                </c:pt>
                <c:pt idx="1925">
                  <c:v>251.09</c:v>
                </c:pt>
                <c:pt idx="1926">
                  <c:v>251.14</c:v>
                </c:pt>
                <c:pt idx="1927">
                  <c:v>251.2</c:v>
                </c:pt>
                <c:pt idx="1928">
                  <c:v>251.25</c:v>
                </c:pt>
                <c:pt idx="1929">
                  <c:v>251.3</c:v>
                </c:pt>
                <c:pt idx="1930">
                  <c:v>251.35</c:v>
                </c:pt>
                <c:pt idx="1931">
                  <c:v>251.4</c:v>
                </c:pt>
                <c:pt idx="1932">
                  <c:v>251.45</c:v>
                </c:pt>
                <c:pt idx="1933">
                  <c:v>251.5</c:v>
                </c:pt>
                <c:pt idx="1934">
                  <c:v>251.55</c:v>
                </c:pt>
                <c:pt idx="1935">
                  <c:v>251.6</c:v>
                </c:pt>
                <c:pt idx="1936">
                  <c:v>251.65</c:v>
                </c:pt>
                <c:pt idx="1937">
                  <c:v>251.7</c:v>
                </c:pt>
                <c:pt idx="1938">
                  <c:v>251.75</c:v>
                </c:pt>
                <c:pt idx="1939">
                  <c:v>251.8</c:v>
                </c:pt>
                <c:pt idx="1940">
                  <c:v>251.85</c:v>
                </c:pt>
                <c:pt idx="1941">
                  <c:v>251.89</c:v>
                </c:pt>
                <c:pt idx="1942">
                  <c:v>251.94</c:v>
                </c:pt>
                <c:pt idx="1943">
                  <c:v>251.99</c:v>
                </c:pt>
                <c:pt idx="1944">
                  <c:v>252.04</c:v>
                </c:pt>
                <c:pt idx="1945">
                  <c:v>252.08</c:v>
                </c:pt>
                <c:pt idx="1946">
                  <c:v>252.13</c:v>
                </c:pt>
                <c:pt idx="1947">
                  <c:v>252.17</c:v>
                </c:pt>
                <c:pt idx="1948">
                  <c:v>252.22</c:v>
                </c:pt>
                <c:pt idx="1949">
                  <c:v>252.26</c:v>
                </c:pt>
                <c:pt idx="1950">
                  <c:v>252.31</c:v>
                </c:pt>
                <c:pt idx="1951">
                  <c:v>252.35</c:v>
                </c:pt>
                <c:pt idx="1952">
                  <c:v>252.4</c:v>
                </c:pt>
                <c:pt idx="1953">
                  <c:v>252.44</c:v>
                </c:pt>
                <c:pt idx="1954">
                  <c:v>252.49</c:v>
                </c:pt>
                <c:pt idx="1955">
                  <c:v>252.53</c:v>
                </c:pt>
                <c:pt idx="1956">
                  <c:v>252.57</c:v>
                </c:pt>
                <c:pt idx="1957">
                  <c:v>252.61</c:v>
                </c:pt>
                <c:pt idx="1958">
                  <c:v>252.66</c:v>
                </c:pt>
                <c:pt idx="1959">
                  <c:v>252.7</c:v>
                </c:pt>
                <c:pt idx="1960">
                  <c:v>252.74</c:v>
                </c:pt>
                <c:pt idx="1961">
                  <c:v>252.78</c:v>
                </c:pt>
                <c:pt idx="1962">
                  <c:v>252.82</c:v>
                </c:pt>
                <c:pt idx="1963">
                  <c:v>252.86</c:v>
                </c:pt>
                <c:pt idx="1964">
                  <c:v>252.91</c:v>
                </c:pt>
                <c:pt idx="1965">
                  <c:v>252.95</c:v>
                </c:pt>
                <c:pt idx="1966">
                  <c:v>252.99</c:v>
                </c:pt>
                <c:pt idx="1967">
                  <c:v>253.03</c:v>
                </c:pt>
                <c:pt idx="1968">
                  <c:v>253.07</c:v>
                </c:pt>
                <c:pt idx="1969">
                  <c:v>253.1</c:v>
                </c:pt>
                <c:pt idx="1970">
                  <c:v>253.14</c:v>
                </c:pt>
                <c:pt idx="1971">
                  <c:v>253.18</c:v>
                </c:pt>
                <c:pt idx="1972">
                  <c:v>253.22</c:v>
                </c:pt>
                <c:pt idx="1973">
                  <c:v>253.26</c:v>
                </c:pt>
                <c:pt idx="1974">
                  <c:v>253.3</c:v>
                </c:pt>
                <c:pt idx="1975">
                  <c:v>253.34</c:v>
                </c:pt>
                <c:pt idx="1976">
                  <c:v>253.37</c:v>
                </c:pt>
                <c:pt idx="1977">
                  <c:v>253.41</c:v>
                </c:pt>
                <c:pt idx="1978">
                  <c:v>253.45</c:v>
                </c:pt>
                <c:pt idx="1979">
                  <c:v>253.48</c:v>
                </c:pt>
                <c:pt idx="1980">
                  <c:v>253.52</c:v>
                </c:pt>
                <c:pt idx="1981">
                  <c:v>253.56</c:v>
                </c:pt>
                <c:pt idx="1982">
                  <c:v>253.59</c:v>
                </c:pt>
                <c:pt idx="1983">
                  <c:v>253.63</c:v>
                </c:pt>
                <c:pt idx="1984">
                  <c:v>253.66</c:v>
                </c:pt>
                <c:pt idx="1985">
                  <c:v>253.7</c:v>
                </c:pt>
                <c:pt idx="1986">
                  <c:v>253.73</c:v>
                </c:pt>
                <c:pt idx="1987">
                  <c:v>253.77</c:v>
                </c:pt>
                <c:pt idx="1988">
                  <c:v>253.8</c:v>
                </c:pt>
                <c:pt idx="1989">
                  <c:v>253.84</c:v>
                </c:pt>
                <c:pt idx="1990">
                  <c:v>253.87</c:v>
                </c:pt>
                <c:pt idx="1991">
                  <c:v>253.91</c:v>
                </c:pt>
                <c:pt idx="1992">
                  <c:v>253.94</c:v>
                </c:pt>
                <c:pt idx="1993">
                  <c:v>253.97</c:v>
                </c:pt>
                <c:pt idx="1994">
                  <c:v>254.01</c:v>
                </c:pt>
                <c:pt idx="1995">
                  <c:v>254.04</c:v>
                </c:pt>
                <c:pt idx="1996">
                  <c:v>254.07</c:v>
                </c:pt>
                <c:pt idx="1997">
                  <c:v>254.11</c:v>
                </c:pt>
                <c:pt idx="1998">
                  <c:v>254.14</c:v>
                </c:pt>
                <c:pt idx="1999">
                  <c:v>254.17</c:v>
                </c:pt>
                <c:pt idx="2000">
                  <c:v>254.2</c:v>
                </c:pt>
                <c:pt idx="2001">
                  <c:v>254.23</c:v>
                </c:pt>
                <c:pt idx="2002">
                  <c:v>254.27</c:v>
                </c:pt>
                <c:pt idx="2003">
                  <c:v>254.3</c:v>
                </c:pt>
                <c:pt idx="2004">
                  <c:v>254.33</c:v>
                </c:pt>
                <c:pt idx="2005">
                  <c:v>254.36</c:v>
                </c:pt>
                <c:pt idx="2006">
                  <c:v>254.39</c:v>
                </c:pt>
                <c:pt idx="2007">
                  <c:v>254.42</c:v>
                </c:pt>
                <c:pt idx="2008">
                  <c:v>254.45</c:v>
                </c:pt>
                <c:pt idx="2009">
                  <c:v>254.48</c:v>
                </c:pt>
                <c:pt idx="2010">
                  <c:v>254.51</c:v>
                </c:pt>
                <c:pt idx="2011">
                  <c:v>254.54</c:v>
                </c:pt>
                <c:pt idx="2012">
                  <c:v>254.57</c:v>
                </c:pt>
                <c:pt idx="2013">
                  <c:v>254.6</c:v>
                </c:pt>
                <c:pt idx="2014">
                  <c:v>254.63</c:v>
                </c:pt>
                <c:pt idx="2015">
                  <c:v>254.66</c:v>
                </c:pt>
                <c:pt idx="2016">
                  <c:v>254.69</c:v>
                </c:pt>
                <c:pt idx="2017">
                  <c:v>254.71</c:v>
                </c:pt>
                <c:pt idx="2018">
                  <c:v>254.74</c:v>
                </c:pt>
                <c:pt idx="2019">
                  <c:v>254.77</c:v>
                </c:pt>
                <c:pt idx="2020">
                  <c:v>254.8</c:v>
                </c:pt>
                <c:pt idx="2021">
                  <c:v>254.83</c:v>
                </c:pt>
                <c:pt idx="2022">
                  <c:v>254.85</c:v>
                </c:pt>
                <c:pt idx="2023">
                  <c:v>254.88</c:v>
                </c:pt>
                <c:pt idx="2024">
                  <c:v>254.91</c:v>
                </c:pt>
                <c:pt idx="2025">
                  <c:v>254.94</c:v>
                </c:pt>
                <c:pt idx="2026">
                  <c:v>254.96</c:v>
                </c:pt>
                <c:pt idx="2027">
                  <c:v>254.99</c:v>
                </c:pt>
                <c:pt idx="2028">
                  <c:v>255.02</c:v>
                </c:pt>
                <c:pt idx="2029">
                  <c:v>255.04</c:v>
                </c:pt>
                <c:pt idx="2030">
                  <c:v>255.07</c:v>
                </c:pt>
                <c:pt idx="2031">
                  <c:v>255.1</c:v>
                </c:pt>
                <c:pt idx="2032">
                  <c:v>255.12</c:v>
                </c:pt>
                <c:pt idx="2033">
                  <c:v>255.15</c:v>
                </c:pt>
                <c:pt idx="2034">
                  <c:v>255.17</c:v>
                </c:pt>
                <c:pt idx="2035">
                  <c:v>255.2</c:v>
                </c:pt>
                <c:pt idx="2036">
                  <c:v>255.22</c:v>
                </c:pt>
                <c:pt idx="2037">
                  <c:v>255.25</c:v>
                </c:pt>
                <c:pt idx="2038">
                  <c:v>255.27</c:v>
                </c:pt>
                <c:pt idx="2039">
                  <c:v>255.3</c:v>
                </c:pt>
                <c:pt idx="2040">
                  <c:v>255.32</c:v>
                </c:pt>
                <c:pt idx="2041">
                  <c:v>255.35</c:v>
                </c:pt>
                <c:pt idx="2042">
                  <c:v>255.37</c:v>
                </c:pt>
                <c:pt idx="2043">
                  <c:v>255.4</c:v>
                </c:pt>
                <c:pt idx="2044">
                  <c:v>255.42</c:v>
                </c:pt>
                <c:pt idx="2045">
                  <c:v>255.44</c:v>
                </c:pt>
                <c:pt idx="2046">
                  <c:v>255.47</c:v>
                </c:pt>
                <c:pt idx="2047">
                  <c:v>255.49</c:v>
                </c:pt>
                <c:pt idx="2048">
                  <c:v>255.52</c:v>
                </c:pt>
                <c:pt idx="2049">
                  <c:v>255.54</c:v>
                </c:pt>
                <c:pt idx="2050">
                  <c:v>255.56</c:v>
                </c:pt>
                <c:pt idx="2051">
                  <c:v>255.58</c:v>
                </c:pt>
                <c:pt idx="2052">
                  <c:v>255.61</c:v>
                </c:pt>
                <c:pt idx="2053">
                  <c:v>255.63</c:v>
                </c:pt>
                <c:pt idx="2054">
                  <c:v>255.65</c:v>
                </c:pt>
                <c:pt idx="2055">
                  <c:v>255.67</c:v>
                </c:pt>
                <c:pt idx="2056">
                  <c:v>255.67</c:v>
                </c:pt>
                <c:pt idx="2057">
                  <c:v>255.7</c:v>
                </c:pt>
                <c:pt idx="2058">
                  <c:v>255.71</c:v>
                </c:pt>
                <c:pt idx="2059">
                  <c:v>255.72</c:v>
                </c:pt>
                <c:pt idx="2060">
                  <c:v>255.71</c:v>
                </c:pt>
                <c:pt idx="2061">
                  <c:v>255.69</c:v>
                </c:pt>
                <c:pt idx="2062">
                  <c:v>255.65</c:v>
                </c:pt>
                <c:pt idx="2063">
                  <c:v>255.61</c:v>
                </c:pt>
                <c:pt idx="2064">
                  <c:v>255.55</c:v>
                </c:pt>
                <c:pt idx="2065">
                  <c:v>255.49</c:v>
                </c:pt>
                <c:pt idx="2066">
                  <c:v>255.41</c:v>
                </c:pt>
                <c:pt idx="2067">
                  <c:v>255.32</c:v>
                </c:pt>
                <c:pt idx="2068">
                  <c:v>255.23</c:v>
                </c:pt>
                <c:pt idx="2069">
                  <c:v>255.12</c:v>
                </c:pt>
                <c:pt idx="2070">
                  <c:v>255.01</c:v>
                </c:pt>
                <c:pt idx="2071">
                  <c:v>254.9</c:v>
                </c:pt>
                <c:pt idx="2072">
                  <c:v>254.77</c:v>
                </c:pt>
                <c:pt idx="2073">
                  <c:v>254.64</c:v>
                </c:pt>
                <c:pt idx="2074">
                  <c:v>254.5</c:v>
                </c:pt>
                <c:pt idx="2075">
                  <c:v>254.36</c:v>
                </c:pt>
                <c:pt idx="2076">
                  <c:v>254.21</c:v>
                </c:pt>
                <c:pt idx="2077">
                  <c:v>254.05</c:v>
                </c:pt>
                <c:pt idx="2078">
                  <c:v>253.9</c:v>
                </c:pt>
                <c:pt idx="2079">
                  <c:v>253.73</c:v>
                </c:pt>
                <c:pt idx="2080">
                  <c:v>253.57</c:v>
                </c:pt>
                <c:pt idx="2081">
                  <c:v>253.4</c:v>
                </c:pt>
                <c:pt idx="2082">
                  <c:v>253.23</c:v>
                </c:pt>
                <c:pt idx="2083">
                  <c:v>253.05</c:v>
                </c:pt>
                <c:pt idx="2084">
                  <c:v>252.87</c:v>
                </c:pt>
                <c:pt idx="2085">
                  <c:v>252.69</c:v>
                </c:pt>
                <c:pt idx="2086">
                  <c:v>252.51</c:v>
                </c:pt>
                <c:pt idx="2087">
                  <c:v>252.32</c:v>
                </c:pt>
                <c:pt idx="2088">
                  <c:v>252.13</c:v>
                </c:pt>
                <c:pt idx="2089">
                  <c:v>251.95</c:v>
                </c:pt>
                <c:pt idx="2090">
                  <c:v>251.76</c:v>
                </c:pt>
                <c:pt idx="2091">
                  <c:v>251.56</c:v>
                </c:pt>
                <c:pt idx="2092">
                  <c:v>251.37</c:v>
                </c:pt>
                <c:pt idx="2093">
                  <c:v>251.18</c:v>
                </c:pt>
                <c:pt idx="2094">
                  <c:v>250.98</c:v>
                </c:pt>
                <c:pt idx="2095">
                  <c:v>250.78</c:v>
                </c:pt>
                <c:pt idx="2096">
                  <c:v>250.59</c:v>
                </c:pt>
                <c:pt idx="2097">
                  <c:v>250.39</c:v>
                </c:pt>
                <c:pt idx="2098">
                  <c:v>250.19</c:v>
                </c:pt>
                <c:pt idx="2099">
                  <c:v>249.99</c:v>
                </c:pt>
                <c:pt idx="2100">
                  <c:v>249.8</c:v>
                </c:pt>
                <c:pt idx="2101">
                  <c:v>249.6</c:v>
                </c:pt>
                <c:pt idx="2102">
                  <c:v>249.4</c:v>
                </c:pt>
                <c:pt idx="2103">
                  <c:v>249.2</c:v>
                </c:pt>
                <c:pt idx="2104">
                  <c:v>249</c:v>
                </c:pt>
                <c:pt idx="2105">
                  <c:v>248.8</c:v>
                </c:pt>
                <c:pt idx="2106">
                  <c:v>248.6</c:v>
                </c:pt>
                <c:pt idx="2107">
                  <c:v>248.4</c:v>
                </c:pt>
                <c:pt idx="2108">
                  <c:v>248.2</c:v>
                </c:pt>
                <c:pt idx="2109">
                  <c:v>248.01</c:v>
                </c:pt>
                <c:pt idx="2110">
                  <c:v>247.81</c:v>
                </c:pt>
                <c:pt idx="2111">
                  <c:v>247.61</c:v>
                </c:pt>
                <c:pt idx="2112">
                  <c:v>247.41</c:v>
                </c:pt>
                <c:pt idx="2113">
                  <c:v>247.22</c:v>
                </c:pt>
                <c:pt idx="2114">
                  <c:v>247.02</c:v>
                </c:pt>
                <c:pt idx="2115">
                  <c:v>246.82</c:v>
                </c:pt>
                <c:pt idx="2116">
                  <c:v>246.63</c:v>
                </c:pt>
                <c:pt idx="2117">
                  <c:v>246.43</c:v>
                </c:pt>
                <c:pt idx="2118">
                  <c:v>246.24</c:v>
                </c:pt>
                <c:pt idx="2119">
                  <c:v>246.05</c:v>
                </c:pt>
                <c:pt idx="2120">
                  <c:v>245.85</c:v>
                </c:pt>
                <c:pt idx="2121">
                  <c:v>245.66</c:v>
                </c:pt>
                <c:pt idx="2122">
                  <c:v>245.47</c:v>
                </c:pt>
                <c:pt idx="2123">
                  <c:v>245.28</c:v>
                </c:pt>
                <c:pt idx="2124">
                  <c:v>245.09</c:v>
                </c:pt>
                <c:pt idx="2125">
                  <c:v>244.9</c:v>
                </c:pt>
                <c:pt idx="2126">
                  <c:v>244.71</c:v>
                </c:pt>
                <c:pt idx="2127">
                  <c:v>244.53</c:v>
                </c:pt>
                <c:pt idx="2128">
                  <c:v>244.34</c:v>
                </c:pt>
                <c:pt idx="2129">
                  <c:v>244.15</c:v>
                </c:pt>
                <c:pt idx="2130">
                  <c:v>243.97</c:v>
                </c:pt>
                <c:pt idx="2131">
                  <c:v>243.78</c:v>
                </c:pt>
                <c:pt idx="2132">
                  <c:v>243.6</c:v>
                </c:pt>
                <c:pt idx="2133">
                  <c:v>243.42</c:v>
                </c:pt>
                <c:pt idx="2134">
                  <c:v>243.23</c:v>
                </c:pt>
                <c:pt idx="2135">
                  <c:v>243.05</c:v>
                </c:pt>
                <c:pt idx="2136">
                  <c:v>242.87</c:v>
                </c:pt>
                <c:pt idx="2137">
                  <c:v>242.69</c:v>
                </c:pt>
                <c:pt idx="2138">
                  <c:v>242.51</c:v>
                </c:pt>
                <c:pt idx="2139">
                  <c:v>242.34</c:v>
                </c:pt>
                <c:pt idx="2140">
                  <c:v>242.16</c:v>
                </c:pt>
                <c:pt idx="2141">
                  <c:v>241.98</c:v>
                </c:pt>
                <c:pt idx="2142">
                  <c:v>241.81</c:v>
                </c:pt>
                <c:pt idx="2143">
                  <c:v>241.63</c:v>
                </c:pt>
                <c:pt idx="2144">
                  <c:v>241.46</c:v>
                </c:pt>
                <c:pt idx="2145">
                  <c:v>241.29</c:v>
                </c:pt>
                <c:pt idx="2146">
                  <c:v>241.11</c:v>
                </c:pt>
                <c:pt idx="2147">
                  <c:v>240.94</c:v>
                </c:pt>
                <c:pt idx="2148">
                  <c:v>240.77</c:v>
                </c:pt>
                <c:pt idx="2149">
                  <c:v>240.6</c:v>
                </c:pt>
                <c:pt idx="2150">
                  <c:v>240.44</c:v>
                </c:pt>
                <c:pt idx="2151">
                  <c:v>240.27</c:v>
                </c:pt>
                <c:pt idx="2152">
                  <c:v>240.1</c:v>
                </c:pt>
                <c:pt idx="2153">
                  <c:v>239.93</c:v>
                </c:pt>
                <c:pt idx="2154">
                  <c:v>239.77</c:v>
                </c:pt>
                <c:pt idx="2155">
                  <c:v>239.61</c:v>
                </c:pt>
                <c:pt idx="2156">
                  <c:v>239.44</c:v>
                </c:pt>
                <c:pt idx="2157">
                  <c:v>239.28</c:v>
                </c:pt>
                <c:pt idx="2158">
                  <c:v>239.12</c:v>
                </c:pt>
                <c:pt idx="2159">
                  <c:v>238.96</c:v>
                </c:pt>
                <c:pt idx="2160">
                  <c:v>238.8</c:v>
                </c:pt>
                <c:pt idx="2161">
                  <c:v>238.64</c:v>
                </c:pt>
                <c:pt idx="2162">
                  <c:v>238.48</c:v>
                </c:pt>
                <c:pt idx="2163">
                  <c:v>238.32</c:v>
                </c:pt>
                <c:pt idx="2164">
                  <c:v>238.16</c:v>
                </c:pt>
                <c:pt idx="2165">
                  <c:v>238.01</c:v>
                </c:pt>
                <c:pt idx="2166">
                  <c:v>237.85</c:v>
                </c:pt>
                <c:pt idx="2167">
                  <c:v>237.7</c:v>
                </c:pt>
                <c:pt idx="2168">
                  <c:v>237.55</c:v>
                </c:pt>
                <c:pt idx="2169">
                  <c:v>237.39</c:v>
                </c:pt>
                <c:pt idx="2170">
                  <c:v>237.24</c:v>
                </c:pt>
                <c:pt idx="2171">
                  <c:v>237.09</c:v>
                </c:pt>
                <c:pt idx="2172">
                  <c:v>236.94</c:v>
                </c:pt>
                <c:pt idx="2173">
                  <c:v>236.79</c:v>
                </c:pt>
                <c:pt idx="2174">
                  <c:v>236.64</c:v>
                </c:pt>
                <c:pt idx="2175">
                  <c:v>236.49</c:v>
                </c:pt>
                <c:pt idx="2176">
                  <c:v>236.35</c:v>
                </c:pt>
                <c:pt idx="2177">
                  <c:v>236.2</c:v>
                </c:pt>
                <c:pt idx="2178">
                  <c:v>236.05</c:v>
                </c:pt>
                <c:pt idx="2179">
                  <c:v>235.91</c:v>
                </c:pt>
                <c:pt idx="2180">
                  <c:v>235.77</c:v>
                </c:pt>
                <c:pt idx="2181">
                  <c:v>235.62</c:v>
                </c:pt>
                <c:pt idx="2182">
                  <c:v>235.48</c:v>
                </c:pt>
                <c:pt idx="2183">
                  <c:v>235.34</c:v>
                </c:pt>
                <c:pt idx="2184">
                  <c:v>235.2</c:v>
                </c:pt>
                <c:pt idx="2185">
                  <c:v>235.06</c:v>
                </c:pt>
                <c:pt idx="2186">
                  <c:v>234.92</c:v>
                </c:pt>
                <c:pt idx="2187">
                  <c:v>234.78</c:v>
                </c:pt>
                <c:pt idx="2188">
                  <c:v>234.64</c:v>
                </c:pt>
                <c:pt idx="2189">
                  <c:v>234.5</c:v>
                </c:pt>
                <c:pt idx="2190">
                  <c:v>234.37</c:v>
                </c:pt>
                <c:pt idx="2191">
                  <c:v>234.23</c:v>
                </c:pt>
                <c:pt idx="2192">
                  <c:v>234.09</c:v>
                </c:pt>
                <c:pt idx="2193">
                  <c:v>233.96</c:v>
                </c:pt>
                <c:pt idx="2194">
                  <c:v>233.83</c:v>
                </c:pt>
                <c:pt idx="2195">
                  <c:v>233.69</c:v>
                </c:pt>
                <c:pt idx="2196">
                  <c:v>233.56</c:v>
                </c:pt>
                <c:pt idx="2197">
                  <c:v>233.43</c:v>
                </c:pt>
                <c:pt idx="2198">
                  <c:v>233.3</c:v>
                </c:pt>
                <c:pt idx="2199">
                  <c:v>233.17</c:v>
                </c:pt>
                <c:pt idx="2200">
                  <c:v>233.04</c:v>
                </c:pt>
                <c:pt idx="2201">
                  <c:v>232.91</c:v>
                </c:pt>
                <c:pt idx="2202">
                  <c:v>232.78</c:v>
                </c:pt>
                <c:pt idx="2203">
                  <c:v>232.65</c:v>
                </c:pt>
                <c:pt idx="2204">
                  <c:v>232.52</c:v>
                </c:pt>
                <c:pt idx="2205">
                  <c:v>232.4</c:v>
                </c:pt>
                <c:pt idx="2206">
                  <c:v>232.27</c:v>
                </c:pt>
                <c:pt idx="2207">
                  <c:v>232.15</c:v>
                </c:pt>
                <c:pt idx="2208">
                  <c:v>232.02</c:v>
                </c:pt>
                <c:pt idx="2209">
                  <c:v>231.9</c:v>
                </c:pt>
                <c:pt idx="2210">
                  <c:v>231.77</c:v>
                </c:pt>
                <c:pt idx="2211">
                  <c:v>231.65</c:v>
                </c:pt>
                <c:pt idx="2212">
                  <c:v>231.53</c:v>
                </c:pt>
                <c:pt idx="2213">
                  <c:v>231.41</c:v>
                </c:pt>
                <c:pt idx="2214">
                  <c:v>231.29</c:v>
                </c:pt>
                <c:pt idx="2215">
                  <c:v>231.17</c:v>
                </c:pt>
                <c:pt idx="2216">
                  <c:v>231.05</c:v>
                </c:pt>
                <c:pt idx="2217">
                  <c:v>230.93</c:v>
                </c:pt>
                <c:pt idx="2218">
                  <c:v>230.81</c:v>
                </c:pt>
                <c:pt idx="2219">
                  <c:v>230.69</c:v>
                </c:pt>
                <c:pt idx="2220">
                  <c:v>230.57</c:v>
                </c:pt>
                <c:pt idx="2221">
                  <c:v>230.46</c:v>
                </c:pt>
                <c:pt idx="2222">
                  <c:v>230.34</c:v>
                </c:pt>
                <c:pt idx="2223">
                  <c:v>230.22</c:v>
                </c:pt>
                <c:pt idx="2224">
                  <c:v>230.11</c:v>
                </c:pt>
                <c:pt idx="2225">
                  <c:v>229.99</c:v>
                </c:pt>
                <c:pt idx="2226">
                  <c:v>229.88</c:v>
                </c:pt>
                <c:pt idx="2227">
                  <c:v>229.77</c:v>
                </c:pt>
                <c:pt idx="2228">
                  <c:v>229.65</c:v>
                </c:pt>
                <c:pt idx="2229">
                  <c:v>229.54</c:v>
                </c:pt>
                <c:pt idx="2230">
                  <c:v>229.43</c:v>
                </c:pt>
                <c:pt idx="2231">
                  <c:v>229.32</c:v>
                </c:pt>
                <c:pt idx="2232">
                  <c:v>229.21</c:v>
                </c:pt>
                <c:pt idx="2233">
                  <c:v>229.1</c:v>
                </c:pt>
                <c:pt idx="2234">
                  <c:v>228.99</c:v>
                </c:pt>
                <c:pt idx="2235">
                  <c:v>228.88</c:v>
                </c:pt>
                <c:pt idx="2236">
                  <c:v>228.77</c:v>
                </c:pt>
                <c:pt idx="2237">
                  <c:v>228.66</c:v>
                </c:pt>
                <c:pt idx="2238">
                  <c:v>228.55</c:v>
                </c:pt>
                <c:pt idx="2239">
                  <c:v>228.45</c:v>
                </c:pt>
                <c:pt idx="2240">
                  <c:v>228.34</c:v>
                </c:pt>
                <c:pt idx="2241">
                  <c:v>228.23</c:v>
                </c:pt>
                <c:pt idx="2242">
                  <c:v>228.13</c:v>
                </c:pt>
                <c:pt idx="2243">
                  <c:v>228.02</c:v>
                </c:pt>
                <c:pt idx="2244">
                  <c:v>227.92</c:v>
                </c:pt>
                <c:pt idx="2245">
                  <c:v>227.81</c:v>
                </c:pt>
                <c:pt idx="2246">
                  <c:v>227.71</c:v>
                </c:pt>
                <c:pt idx="2247">
                  <c:v>227.61</c:v>
                </c:pt>
                <c:pt idx="2248">
                  <c:v>227.5</c:v>
                </c:pt>
                <c:pt idx="2249">
                  <c:v>227.4</c:v>
                </c:pt>
                <c:pt idx="2250">
                  <c:v>227.3</c:v>
                </c:pt>
                <c:pt idx="2251">
                  <c:v>227.2</c:v>
                </c:pt>
                <c:pt idx="2252">
                  <c:v>227.1</c:v>
                </c:pt>
                <c:pt idx="2253">
                  <c:v>227</c:v>
                </c:pt>
                <c:pt idx="2254">
                  <c:v>226.9</c:v>
                </c:pt>
                <c:pt idx="2255">
                  <c:v>226.8</c:v>
                </c:pt>
                <c:pt idx="2256">
                  <c:v>226.7</c:v>
                </c:pt>
                <c:pt idx="2257">
                  <c:v>226.6</c:v>
                </c:pt>
                <c:pt idx="2258">
                  <c:v>226.5</c:v>
                </c:pt>
                <c:pt idx="2259">
                  <c:v>226.4</c:v>
                </c:pt>
                <c:pt idx="2260">
                  <c:v>226.31</c:v>
                </c:pt>
                <c:pt idx="2261">
                  <c:v>226.21</c:v>
                </c:pt>
                <c:pt idx="2262">
                  <c:v>226.11</c:v>
                </c:pt>
                <c:pt idx="2263">
                  <c:v>226.02</c:v>
                </c:pt>
                <c:pt idx="2264">
                  <c:v>225.92</c:v>
                </c:pt>
                <c:pt idx="2265">
                  <c:v>225.83</c:v>
                </c:pt>
                <c:pt idx="2266">
                  <c:v>225.73</c:v>
                </c:pt>
                <c:pt idx="2267">
                  <c:v>225.64</c:v>
                </c:pt>
                <c:pt idx="2268">
                  <c:v>225.54</c:v>
                </c:pt>
                <c:pt idx="2269">
                  <c:v>225.45</c:v>
                </c:pt>
                <c:pt idx="2270">
                  <c:v>225.36</c:v>
                </c:pt>
                <c:pt idx="2271">
                  <c:v>225.26</c:v>
                </c:pt>
                <c:pt idx="2272">
                  <c:v>225.17</c:v>
                </c:pt>
                <c:pt idx="2273">
                  <c:v>225.17</c:v>
                </c:pt>
                <c:pt idx="2274">
                  <c:v>225.08</c:v>
                </c:pt>
                <c:pt idx="2275">
                  <c:v>225</c:v>
                </c:pt>
                <c:pt idx="2276">
                  <c:v>224.93</c:v>
                </c:pt>
                <c:pt idx="2277">
                  <c:v>224.88</c:v>
                </c:pt>
                <c:pt idx="2278">
                  <c:v>224.83</c:v>
                </c:pt>
                <c:pt idx="2279">
                  <c:v>224.8</c:v>
                </c:pt>
                <c:pt idx="2280">
                  <c:v>224.78</c:v>
                </c:pt>
                <c:pt idx="2281">
                  <c:v>224.78</c:v>
                </c:pt>
                <c:pt idx="2282">
                  <c:v>224.78</c:v>
                </c:pt>
                <c:pt idx="2283">
                  <c:v>224.79</c:v>
                </c:pt>
                <c:pt idx="2284">
                  <c:v>224.82</c:v>
                </c:pt>
                <c:pt idx="2285">
                  <c:v>224.85</c:v>
                </c:pt>
                <c:pt idx="2286">
                  <c:v>224.9</c:v>
                </c:pt>
                <c:pt idx="2287">
                  <c:v>224.95</c:v>
                </c:pt>
                <c:pt idx="2288">
                  <c:v>225.01</c:v>
                </c:pt>
                <c:pt idx="2289">
                  <c:v>225.08</c:v>
                </c:pt>
                <c:pt idx="2290">
                  <c:v>225.16</c:v>
                </c:pt>
                <c:pt idx="2291">
                  <c:v>225.24</c:v>
                </c:pt>
                <c:pt idx="2292">
                  <c:v>225.33</c:v>
                </c:pt>
                <c:pt idx="2293">
                  <c:v>225.42</c:v>
                </c:pt>
                <c:pt idx="2294">
                  <c:v>225.53</c:v>
                </c:pt>
                <c:pt idx="2295">
                  <c:v>225.63</c:v>
                </c:pt>
                <c:pt idx="2296">
                  <c:v>225.74</c:v>
                </c:pt>
                <c:pt idx="2297">
                  <c:v>225.86</c:v>
                </c:pt>
                <c:pt idx="2298">
                  <c:v>225.98</c:v>
                </c:pt>
                <c:pt idx="2299">
                  <c:v>226.11</c:v>
                </c:pt>
                <c:pt idx="2300">
                  <c:v>226.24</c:v>
                </c:pt>
                <c:pt idx="2301">
                  <c:v>226.37</c:v>
                </c:pt>
                <c:pt idx="2302">
                  <c:v>226.51</c:v>
                </c:pt>
                <c:pt idx="2303">
                  <c:v>226.65</c:v>
                </c:pt>
                <c:pt idx="2304">
                  <c:v>226.79</c:v>
                </c:pt>
                <c:pt idx="2305">
                  <c:v>226.94</c:v>
                </c:pt>
                <c:pt idx="2306">
                  <c:v>227.09</c:v>
                </c:pt>
                <c:pt idx="2307">
                  <c:v>227.24</c:v>
                </c:pt>
                <c:pt idx="2308">
                  <c:v>227.39</c:v>
                </c:pt>
                <c:pt idx="2309">
                  <c:v>227.55</c:v>
                </c:pt>
                <c:pt idx="2310">
                  <c:v>227.71</c:v>
                </c:pt>
                <c:pt idx="2311">
                  <c:v>227.87</c:v>
                </c:pt>
                <c:pt idx="2312">
                  <c:v>228.03</c:v>
                </c:pt>
                <c:pt idx="2313">
                  <c:v>228.19</c:v>
                </c:pt>
                <c:pt idx="2314">
                  <c:v>228.36</c:v>
                </c:pt>
                <c:pt idx="2315">
                  <c:v>228.52</c:v>
                </c:pt>
                <c:pt idx="2316">
                  <c:v>228.69</c:v>
                </c:pt>
                <c:pt idx="2317">
                  <c:v>228.86</c:v>
                </c:pt>
                <c:pt idx="2318">
                  <c:v>229.03</c:v>
                </c:pt>
                <c:pt idx="2319">
                  <c:v>229.2</c:v>
                </c:pt>
                <c:pt idx="2320">
                  <c:v>229.37</c:v>
                </c:pt>
                <c:pt idx="2321">
                  <c:v>229.54</c:v>
                </c:pt>
                <c:pt idx="2322">
                  <c:v>229.71</c:v>
                </c:pt>
                <c:pt idx="2323">
                  <c:v>229.88</c:v>
                </c:pt>
                <c:pt idx="2324">
                  <c:v>230.06</c:v>
                </c:pt>
                <c:pt idx="2325">
                  <c:v>230.23</c:v>
                </c:pt>
                <c:pt idx="2326">
                  <c:v>230.41</c:v>
                </c:pt>
                <c:pt idx="2327">
                  <c:v>230.58</c:v>
                </c:pt>
                <c:pt idx="2328">
                  <c:v>230.76</c:v>
                </c:pt>
                <c:pt idx="2329">
                  <c:v>230.93</c:v>
                </c:pt>
                <c:pt idx="2330">
                  <c:v>231.11</c:v>
                </c:pt>
                <c:pt idx="2331">
                  <c:v>231.28</c:v>
                </c:pt>
                <c:pt idx="2332">
                  <c:v>231.46</c:v>
                </c:pt>
                <c:pt idx="2333">
                  <c:v>231.63</c:v>
                </c:pt>
                <c:pt idx="2334">
                  <c:v>231.81</c:v>
                </c:pt>
                <c:pt idx="2335">
                  <c:v>231.98</c:v>
                </c:pt>
                <c:pt idx="2336">
                  <c:v>232.15</c:v>
                </c:pt>
                <c:pt idx="2337">
                  <c:v>232.33</c:v>
                </c:pt>
                <c:pt idx="2338">
                  <c:v>232.5</c:v>
                </c:pt>
                <c:pt idx="2339">
                  <c:v>232.68</c:v>
                </c:pt>
                <c:pt idx="2340">
                  <c:v>232.85</c:v>
                </c:pt>
                <c:pt idx="2341">
                  <c:v>233.02</c:v>
                </c:pt>
                <c:pt idx="2342">
                  <c:v>233.2</c:v>
                </c:pt>
                <c:pt idx="2343">
                  <c:v>233.37</c:v>
                </c:pt>
                <c:pt idx="2344">
                  <c:v>233.54</c:v>
                </c:pt>
                <c:pt idx="2345">
                  <c:v>233.71</c:v>
                </c:pt>
                <c:pt idx="2346">
                  <c:v>233.88</c:v>
                </c:pt>
                <c:pt idx="2347">
                  <c:v>234.06</c:v>
                </c:pt>
                <c:pt idx="2348">
                  <c:v>234.23</c:v>
                </c:pt>
                <c:pt idx="2349">
                  <c:v>234.4</c:v>
                </c:pt>
                <c:pt idx="2350">
                  <c:v>234.56</c:v>
                </c:pt>
                <c:pt idx="2351">
                  <c:v>234.73</c:v>
                </c:pt>
                <c:pt idx="2352">
                  <c:v>234.9</c:v>
                </c:pt>
                <c:pt idx="2353">
                  <c:v>235.07</c:v>
                </c:pt>
                <c:pt idx="2354">
                  <c:v>235.23</c:v>
                </c:pt>
                <c:pt idx="2355">
                  <c:v>235.4</c:v>
                </c:pt>
                <c:pt idx="2356">
                  <c:v>235.56</c:v>
                </c:pt>
                <c:pt idx="2357">
                  <c:v>235.73</c:v>
                </c:pt>
                <c:pt idx="2358">
                  <c:v>235.89</c:v>
                </c:pt>
                <c:pt idx="2359">
                  <c:v>236.06</c:v>
                </c:pt>
                <c:pt idx="2360">
                  <c:v>236.22</c:v>
                </c:pt>
                <c:pt idx="2361">
                  <c:v>236.38</c:v>
                </c:pt>
                <c:pt idx="2362">
                  <c:v>236.54</c:v>
                </c:pt>
                <c:pt idx="2363">
                  <c:v>236.7</c:v>
                </c:pt>
                <c:pt idx="2364">
                  <c:v>236.86</c:v>
                </c:pt>
                <c:pt idx="2365">
                  <c:v>237.02</c:v>
                </c:pt>
                <c:pt idx="2366">
                  <c:v>237.17</c:v>
                </c:pt>
                <c:pt idx="2367">
                  <c:v>237.33</c:v>
                </c:pt>
                <c:pt idx="2368">
                  <c:v>237.49</c:v>
                </c:pt>
                <c:pt idx="2369">
                  <c:v>237.64</c:v>
                </c:pt>
                <c:pt idx="2370">
                  <c:v>237.8</c:v>
                </c:pt>
                <c:pt idx="2371">
                  <c:v>237.95</c:v>
                </c:pt>
                <c:pt idx="2372">
                  <c:v>238.1</c:v>
                </c:pt>
                <c:pt idx="2373">
                  <c:v>238.25</c:v>
                </c:pt>
                <c:pt idx="2374">
                  <c:v>238.41</c:v>
                </c:pt>
                <c:pt idx="2375">
                  <c:v>238.56</c:v>
                </c:pt>
                <c:pt idx="2376">
                  <c:v>238.71</c:v>
                </c:pt>
                <c:pt idx="2377">
                  <c:v>238.85</c:v>
                </c:pt>
                <c:pt idx="2378">
                  <c:v>239</c:v>
                </c:pt>
                <c:pt idx="2379">
                  <c:v>239.15</c:v>
                </c:pt>
                <c:pt idx="2380">
                  <c:v>239.29</c:v>
                </c:pt>
                <c:pt idx="2381">
                  <c:v>239.44</c:v>
                </c:pt>
                <c:pt idx="2382">
                  <c:v>239.58</c:v>
                </c:pt>
                <c:pt idx="2383">
                  <c:v>239.73</c:v>
                </c:pt>
                <c:pt idx="2384">
                  <c:v>239.87</c:v>
                </c:pt>
                <c:pt idx="2385">
                  <c:v>240.01</c:v>
                </c:pt>
                <c:pt idx="2386">
                  <c:v>240.15</c:v>
                </c:pt>
                <c:pt idx="2387">
                  <c:v>240.29</c:v>
                </c:pt>
                <c:pt idx="2388">
                  <c:v>240.43</c:v>
                </c:pt>
                <c:pt idx="2389">
                  <c:v>240.57</c:v>
                </c:pt>
                <c:pt idx="2390">
                  <c:v>240.7</c:v>
                </c:pt>
                <c:pt idx="2391">
                  <c:v>240.84</c:v>
                </c:pt>
                <c:pt idx="2392">
                  <c:v>240.98</c:v>
                </c:pt>
                <c:pt idx="2393">
                  <c:v>241.11</c:v>
                </c:pt>
                <c:pt idx="2394">
                  <c:v>241.24</c:v>
                </c:pt>
                <c:pt idx="2395">
                  <c:v>241.38</c:v>
                </c:pt>
                <c:pt idx="2396">
                  <c:v>241.51</c:v>
                </c:pt>
                <c:pt idx="2397">
                  <c:v>241.64</c:v>
                </c:pt>
                <c:pt idx="2398">
                  <c:v>241.77</c:v>
                </c:pt>
                <c:pt idx="2399">
                  <c:v>241.9</c:v>
                </c:pt>
                <c:pt idx="2400">
                  <c:v>242.03</c:v>
                </c:pt>
                <c:pt idx="2401">
                  <c:v>242.15</c:v>
                </c:pt>
                <c:pt idx="2402">
                  <c:v>242.28</c:v>
                </c:pt>
                <c:pt idx="2403">
                  <c:v>242.41</c:v>
                </c:pt>
                <c:pt idx="2404">
                  <c:v>242.53</c:v>
                </c:pt>
                <c:pt idx="2405">
                  <c:v>242.66</c:v>
                </c:pt>
                <c:pt idx="2406">
                  <c:v>242.78</c:v>
                </c:pt>
                <c:pt idx="2407">
                  <c:v>242.9</c:v>
                </c:pt>
                <c:pt idx="2408">
                  <c:v>243.02</c:v>
                </c:pt>
                <c:pt idx="2409">
                  <c:v>243.14</c:v>
                </c:pt>
                <c:pt idx="2410">
                  <c:v>243.26</c:v>
                </c:pt>
                <c:pt idx="2411">
                  <c:v>243.38</c:v>
                </c:pt>
                <c:pt idx="2412">
                  <c:v>243.5</c:v>
                </c:pt>
                <c:pt idx="2413">
                  <c:v>243.62</c:v>
                </c:pt>
                <c:pt idx="2414">
                  <c:v>243.73</c:v>
                </c:pt>
                <c:pt idx="2415">
                  <c:v>243.85</c:v>
                </c:pt>
                <c:pt idx="2416">
                  <c:v>243.97</c:v>
                </c:pt>
                <c:pt idx="2417">
                  <c:v>244.08</c:v>
                </c:pt>
                <c:pt idx="2418">
                  <c:v>244.19</c:v>
                </c:pt>
                <c:pt idx="2419">
                  <c:v>244.31</c:v>
                </c:pt>
                <c:pt idx="2420">
                  <c:v>244.42</c:v>
                </c:pt>
                <c:pt idx="2421">
                  <c:v>244.53</c:v>
                </c:pt>
                <c:pt idx="2422">
                  <c:v>244.64</c:v>
                </c:pt>
                <c:pt idx="2423">
                  <c:v>244.75</c:v>
                </c:pt>
                <c:pt idx="2424">
                  <c:v>244.86</c:v>
                </c:pt>
                <c:pt idx="2425">
                  <c:v>244.96</c:v>
                </c:pt>
                <c:pt idx="2426">
                  <c:v>245.07</c:v>
                </c:pt>
                <c:pt idx="2427">
                  <c:v>245.18</c:v>
                </c:pt>
                <c:pt idx="2428">
                  <c:v>245.28</c:v>
                </c:pt>
                <c:pt idx="2429">
                  <c:v>245.39</c:v>
                </c:pt>
                <c:pt idx="2430">
                  <c:v>245.49</c:v>
                </c:pt>
                <c:pt idx="2431">
                  <c:v>245.59</c:v>
                </c:pt>
                <c:pt idx="2432">
                  <c:v>245.69</c:v>
                </c:pt>
                <c:pt idx="2433">
                  <c:v>245.8</c:v>
                </c:pt>
                <c:pt idx="2434">
                  <c:v>245.9</c:v>
                </c:pt>
                <c:pt idx="2435">
                  <c:v>246</c:v>
                </c:pt>
                <c:pt idx="2436">
                  <c:v>246.1</c:v>
                </c:pt>
                <c:pt idx="2437">
                  <c:v>246.19</c:v>
                </c:pt>
                <c:pt idx="2438">
                  <c:v>246.29</c:v>
                </c:pt>
                <c:pt idx="2439">
                  <c:v>246.39</c:v>
                </c:pt>
                <c:pt idx="2440">
                  <c:v>246.48</c:v>
                </c:pt>
                <c:pt idx="2441">
                  <c:v>246.58</c:v>
                </c:pt>
                <c:pt idx="2442">
                  <c:v>246.67</c:v>
                </c:pt>
                <c:pt idx="2443">
                  <c:v>246.77</c:v>
                </c:pt>
                <c:pt idx="2444">
                  <c:v>246.86</c:v>
                </c:pt>
                <c:pt idx="2445">
                  <c:v>246.95</c:v>
                </c:pt>
                <c:pt idx="2446">
                  <c:v>247.05</c:v>
                </c:pt>
                <c:pt idx="2447">
                  <c:v>247.14</c:v>
                </c:pt>
                <c:pt idx="2448">
                  <c:v>247.23</c:v>
                </c:pt>
                <c:pt idx="2449">
                  <c:v>247.32</c:v>
                </c:pt>
                <c:pt idx="2450">
                  <c:v>247.41</c:v>
                </c:pt>
                <c:pt idx="2451">
                  <c:v>247.5</c:v>
                </c:pt>
                <c:pt idx="2452">
                  <c:v>247.58</c:v>
                </c:pt>
                <c:pt idx="2453">
                  <c:v>247.67</c:v>
                </c:pt>
                <c:pt idx="2454">
                  <c:v>247.76</c:v>
                </c:pt>
                <c:pt idx="2455">
                  <c:v>247.84</c:v>
                </c:pt>
                <c:pt idx="2456">
                  <c:v>247.93</c:v>
                </c:pt>
                <c:pt idx="2457">
                  <c:v>248.01</c:v>
                </c:pt>
                <c:pt idx="2458">
                  <c:v>248.1</c:v>
                </c:pt>
                <c:pt idx="2459">
                  <c:v>248.18</c:v>
                </c:pt>
                <c:pt idx="2460">
                  <c:v>248.26</c:v>
                </c:pt>
                <c:pt idx="2461">
                  <c:v>248.34</c:v>
                </c:pt>
                <c:pt idx="2462">
                  <c:v>248.43</c:v>
                </c:pt>
                <c:pt idx="2463">
                  <c:v>248.51</c:v>
                </c:pt>
                <c:pt idx="2464">
                  <c:v>248.59</c:v>
                </c:pt>
                <c:pt idx="2465">
                  <c:v>248.67</c:v>
                </c:pt>
                <c:pt idx="2466">
                  <c:v>248.74</c:v>
                </c:pt>
                <c:pt idx="2467">
                  <c:v>248.82</c:v>
                </c:pt>
                <c:pt idx="2468">
                  <c:v>248.9</c:v>
                </c:pt>
                <c:pt idx="2469">
                  <c:v>248.98</c:v>
                </c:pt>
                <c:pt idx="2470">
                  <c:v>249.05</c:v>
                </c:pt>
                <c:pt idx="2471">
                  <c:v>249.13</c:v>
                </c:pt>
                <c:pt idx="2472">
                  <c:v>249.2</c:v>
                </c:pt>
                <c:pt idx="2473">
                  <c:v>249.28</c:v>
                </c:pt>
                <c:pt idx="2474">
                  <c:v>249.35</c:v>
                </c:pt>
                <c:pt idx="2475">
                  <c:v>249.43</c:v>
                </c:pt>
                <c:pt idx="2476">
                  <c:v>249.5</c:v>
                </c:pt>
                <c:pt idx="2477">
                  <c:v>249.57</c:v>
                </c:pt>
                <c:pt idx="2478">
                  <c:v>249.64</c:v>
                </c:pt>
                <c:pt idx="2479">
                  <c:v>249.71</c:v>
                </c:pt>
                <c:pt idx="2480">
                  <c:v>249.78</c:v>
                </c:pt>
                <c:pt idx="2481">
                  <c:v>249.85</c:v>
                </c:pt>
                <c:pt idx="2482">
                  <c:v>249.92</c:v>
                </c:pt>
                <c:pt idx="2483">
                  <c:v>249.99</c:v>
                </c:pt>
                <c:pt idx="2484">
                  <c:v>250.06</c:v>
                </c:pt>
                <c:pt idx="2485">
                  <c:v>250.13</c:v>
                </c:pt>
                <c:pt idx="2486">
                  <c:v>250.2</c:v>
                </c:pt>
                <c:pt idx="2487">
                  <c:v>250.26</c:v>
                </c:pt>
                <c:pt idx="2488">
                  <c:v>250.33</c:v>
                </c:pt>
                <c:pt idx="2489">
                  <c:v>250.4</c:v>
                </c:pt>
                <c:pt idx="2490">
                  <c:v>250.46</c:v>
                </c:pt>
                <c:pt idx="2491">
                  <c:v>250.53</c:v>
                </c:pt>
                <c:pt idx="2492">
                  <c:v>250.59</c:v>
                </c:pt>
                <c:pt idx="2493">
                  <c:v>250.65</c:v>
                </c:pt>
                <c:pt idx="2494">
                  <c:v>250.72</c:v>
                </c:pt>
                <c:pt idx="2495">
                  <c:v>250.78</c:v>
                </c:pt>
                <c:pt idx="2496">
                  <c:v>250.84</c:v>
                </c:pt>
                <c:pt idx="2497">
                  <c:v>250.9</c:v>
                </c:pt>
                <c:pt idx="2498">
                  <c:v>250.96</c:v>
                </c:pt>
                <c:pt idx="2499">
                  <c:v>251.03</c:v>
                </c:pt>
                <c:pt idx="2500">
                  <c:v>251.09</c:v>
                </c:pt>
                <c:pt idx="2501">
                  <c:v>251.15</c:v>
                </c:pt>
                <c:pt idx="2502">
                  <c:v>251.2</c:v>
                </c:pt>
                <c:pt idx="2503">
                  <c:v>251.26</c:v>
                </c:pt>
                <c:pt idx="2504">
                  <c:v>251.32</c:v>
                </c:pt>
                <c:pt idx="2505">
                  <c:v>251.38</c:v>
                </c:pt>
                <c:pt idx="2506">
                  <c:v>251.44</c:v>
                </c:pt>
                <c:pt idx="2507">
                  <c:v>251.49</c:v>
                </c:pt>
                <c:pt idx="2508">
                  <c:v>251.55</c:v>
                </c:pt>
                <c:pt idx="2509">
                  <c:v>251.61</c:v>
                </c:pt>
                <c:pt idx="2510">
                  <c:v>251.66</c:v>
                </c:pt>
                <c:pt idx="2511">
                  <c:v>251.72</c:v>
                </c:pt>
                <c:pt idx="2512">
                  <c:v>251.77</c:v>
                </c:pt>
                <c:pt idx="2513">
                  <c:v>251.83</c:v>
                </c:pt>
                <c:pt idx="2514">
                  <c:v>251.88</c:v>
                </c:pt>
                <c:pt idx="2515">
                  <c:v>251.93</c:v>
                </c:pt>
                <c:pt idx="2516">
                  <c:v>251.99</c:v>
                </c:pt>
                <c:pt idx="2517">
                  <c:v>252.04</c:v>
                </c:pt>
                <c:pt idx="2518">
                  <c:v>252.09</c:v>
                </c:pt>
                <c:pt idx="2519">
                  <c:v>252.14</c:v>
                </c:pt>
                <c:pt idx="2520">
                  <c:v>252.2</c:v>
                </c:pt>
                <c:pt idx="2521">
                  <c:v>252.25</c:v>
                </c:pt>
                <c:pt idx="2522">
                  <c:v>252.3</c:v>
                </c:pt>
                <c:pt idx="2523">
                  <c:v>252.35</c:v>
                </c:pt>
                <c:pt idx="2524">
                  <c:v>252.4</c:v>
                </c:pt>
                <c:pt idx="2525">
                  <c:v>252.45</c:v>
                </c:pt>
                <c:pt idx="2526">
                  <c:v>252.5</c:v>
                </c:pt>
                <c:pt idx="2527">
                  <c:v>252.55</c:v>
                </c:pt>
                <c:pt idx="2528">
                  <c:v>252.59</c:v>
                </c:pt>
                <c:pt idx="2529">
                  <c:v>252.64</c:v>
                </c:pt>
                <c:pt idx="2530">
                  <c:v>252.69</c:v>
                </c:pt>
                <c:pt idx="2531">
                  <c:v>252.74</c:v>
                </c:pt>
                <c:pt idx="2532">
                  <c:v>252.78</c:v>
                </c:pt>
                <c:pt idx="2533">
                  <c:v>252.83</c:v>
                </c:pt>
                <c:pt idx="2534">
                  <c:v>252.88</c:v>
                </c:pt>
                <c:pt idx="2535">
                  <c:v>252.92</c:v>
                </c:pt>
                <c:pt idx="2536">
                  <c:v>252.97</c:v>
                </c:pt>
                <c:pt idx="2537">
                  <c:v>253.01</c:v>
                </c:pt>
                <c:pt idx="2538">
                  <c:v>253.06</c:v>
                </c:pt>
                <c:pt idx="2539">
                  <c:v>253.1</c:v>
                </c:pt>
                <c:pt idx="2540">
                  <c:v>253.15</c:v>
                </c:pt>
                <c:pt idx="2541">
                  <c:v>253.19</c:v>
                </c:pt>
                <c:pt idx="2542">
                  <c:v>253.23</c:v>
                </c:pt>
                <c:pt idx="2543">
                  <c:v>253.28</c:v>
                </c:pt>
                <c:pt idx="2544">
                  <c:v>253.32</c:v>
                </c:pt>
                <c:pt idx="2545">
                  <c:v>253.36</c:v>
                </c:pt>
                <c:pt idx="2546">
                  <c:v>253.4</c:v>
                </c:pt>
                <c:pt idx="2547">
                  <c:v>253.45</c:v>
                </c:pt>
                <c:pt idx="2548">
                  <c:v>253.49</c:v>
                </c:pt>
                <c:pt idx="2549">
                  <c:v>253.53</c:v>
                </c:pt>
                <c:pt idx="2550">
                  <c:v>253.57</c:v>
                </c:pt>
                <c:pt idx="2551">
                  <c:v>253.61</c:v>
                </c:pt>
                <c:pt idx="2552">
                  <c:v>253.65</c:v>
                </c:pt>
                <c:pt idx="2553">
                  <c:v>253.69</c:v>
                </c:pt>
                <c:pt idx="2554">
                  <c:v>253.73</c:v>
                </c:pt>
                <c:pt idx="2555">
                  <c:v>253.77</c:v>
                </c:pt>
                <c:pt idx="2556">
                  <c:v>253.81</c:v>
                </c:pt>
                <c:pt idx="2557">
                  <c:v>253.85</c:v>
                </c:pt>
                <c:pt idx="2558">
                  <c:v>253.88</c:v>
                </c:pt>
                <c:pt idx="2559">
                  <c:v>253.92</c:v>
                </c:pt>
                <c:pt idx="2560">
                  <c:v>253.96</c:v>
                </c:pt>
                <c:pt idx="2561">
                  <c:v>254</c:v>
                </c:pt>
                <c:pt idx="2562">
                  <c:v>254.04</c:v>
                </c:pt>
                <c:pt idx="2563">
                  <c:v>254.07</c:v>
                </c:pt>
                <c:pt idx="2564">
                  <c:v>254.11</c:v>
                </c:pt>
                <c:pt idx="2565">
                  <c:v>254.15</c:v>
                </c:pt>
                <c:pt idx="2566">
                  <c:v>254.18</c:v>
                </c:pt>
                <c:pt idx="2567">
                  <c:v>254.22</c:v>
                </c:pt>
                <c:pt idx="2568">
                  <c:v>254.25</c:v>
                </c:pt>
                <c:pt idx="2569">
                  <c:v>254.29</c:v>
                </c:pt>
                <c:pt idx="2570">
                  <c:v>254.32</c:v>
                </c:pt>
                <c:pt idx="2571">
                  <c:v>254.36</c:v>
                </c:pt>
                <c:pt idx="2572">
                  <c:v>254.39</c:v>
                </c:pt>
                <c:pt idx="2573">
                  <c:v>254.43</c:v>
                </c:pt>
                <c:pt idx="2574">
                  <c:v>254.46</c:v>
                </c:pt>
                <c:pt idx="2575">
                  <c:v>254.49</c:v>
                </c:pt>
                <c:pt idx="2576">
                  <c:v>254.53</c:v>
                </c:pt>
                <c:pt idx="2577">
                  <c:v>254.56</c:v>
                </c:pt>
                <c:pt idx="2578">
                  <c:v>254.59</c:v>
                </c:pt>
                <c:pt idx="2579">
                  <c:v>254.63</c:v>
                </c:pt>
                <c:pt idx="2580">
                  <c:v>254.66</c:v>
                </c:pt>
                <c:pt idx="2581">
                  <c:v>254.69</c:v>
                </c:pt>
                <c:pt idx="2582">
                  <c:v>254.72</c:v>
                </c:pt>
                <c:pt idx="2583">
                  <c:v>254.76</c:v>
                </c:pt>
                <c:pt idx="2584">
                  <c:v>254.79</c:v>
                </c:pt>
                <c:pt idx="2585">
                  <c:v>254.82</c:v>
                </c:pt>
                <c:pt idx="2586">
                  <c:v>254.85</c:v>
                </c:pt>
                <c:pt idx="2587">
                  <c:v>254.88</c:v>
                </c:pt>
                <c:pt idx="2588">
                  <c:v>254.91</c:v>
                </c:pt>
                <c:pt idx="2589">
                  <c:v>254.94</c:v>
                </c:pt>
                <c:pt idx="2590">
                  <c:v>254.97</c:v>
                </c:pt>
                <c:pt idx="2591">
                  <c:v>255</c:v>
                </c:pt>
                <c:pt idx="2592">
                  <c:v>255.03</c:v>
                </c:pt>
                <c:pt idx="2593">
                  <c:v>255.06</c:v>
                </c:pt>
                <c:pt idx="2594">
                  <c:v>255.09</c:v>
                </c:pt>
                <c:pt idx="2595">
                  <c:v>255.12</c:v>
                </c:pt>
                <c:pt idx="2596">
                  <c:v>255.15</c:v>
                </c:pt>
                <c:pt idx="2597">
                  <c:v>255.18</c:v>
                </c:pt>
                <c:pt idx="2598">
                  <c:v>255.21</c:v>
                </c:pt>
                <c:pt idx="2599">
                  <c:v>255.24</c:v>
                </c:pt>
                <c:pt idx="2600">
                  <c:v>255.26</c:v>
                </c:pt>
                <c:pt idx="2601">
                  <c:v>255.29</c:v>
                </c:pt>
                <c:pt idx="2602">
                  <c:v>255.32</c:v>
                </c:pt>
                <c:pt idx="2603">
                  <c:v>255.35</c:v>
                </c:pt>
                <c:pt idx="2604">
                  <c:v>255.37</c:v>
                </c:pt>
                <c:pt idx="2605">
                  <c:v>255.4</c:v>
                </c:pt>
                <c:pt idx="2606">
                  <c:v>255.43</c:v>
                </c:pt>
                <c:pt idx="2607">
                  <c:v>255.45</c:v>
                </c:pt>
                <c:pt idx="2608">
                  <c:v>255.48</c:v>
                </c:pt>
                <c:pt idx="2609">
                  <c:v>255.51</c:v>
                </c:pt>
                <c:pt idx="2610">
                  <c:v>255.53</c:v>
                </c:pt>
                <c:pt idx="2611">
                  <c:v>255.56</c:v>
                </c:pt>
                <c:pt idx="2612">
                  <c:v>255.56</c:v>
                </c:pt>
                <c:pt idx="2613">
                  <c:v>255.58</c:v>
                </c:pt>
                <c:pt idx="2614">
                  <c:v>255.6</c:v>
                </c:pt>
                <c:pt idx="2615">
                  <c:v>255.6</c:v>
                </c:pt>
                <c:pt idx="2616">
                  <c:v>255.59</c:v>
                </c:pt>
                <c:pt idx="2617">
                  <c:v>255.57</c:v>
                </c:pt>
                <c:pt idx="2618">
                  <c:v>255.54</c:v>
                </c:pt>
                <c:pt idx="2619">
                  <c:v>255.5</c:v>
                </c:pt>
                <c:pt idx="2620">
                  <c:v>255.44</c:v>
                </c:pt>
                <c:pt idx="2621">
                  <c:v>255.37</c:v>
                </c:pt>
                <c:pt idx="2622">
                  <c:v>255.3</c:v>
                </c:pt>
                <c:pt idx="2623">
                  <c:v>255.21</c:v>
                </c:pt>
                <c:pt idx="2624">
                  <c:v>255.12</c:v>
                </c:pt>
                <c:pt idx="2625">
                  <c:v>255.01</c:v>
                </c:pt>
                <c:pt idx="2626">
                  <c:v>254.9</c:v>
                </c:pt>
                <c:pt idx="2627">
                  <c:v>254.78</c:v>
                </c:pt>
                <c:pt idx="2628">
                  <c:v>254.66</c:v>
                </c:pt>
                <c:pt idx="2629">
                  <c:v>254.53</c:v>
                </c:pt>
                <c:pt idx="2630">
                  <c:v>254.39</c:v>
                </c:pt>
                <c:pt idx="2631">
                  <c:v>254.25</c:v>
                </c:pt>
                <c:pt idx="2632">
                  <c:v>254.1</c:v>
                </c:pt>
                <c:pt idx="2633">
                  <c:v>253.95</c:v>
                </c:pt>
                <c:pt idx="2634">
                  <c:v>253.79</c:v>
                </c:pt>
                <c:pt idx="2635">
                  <c:v>253.63</c:v>
                </c:pt>
                <c:pt idx="2636">
                  <c:v>253.46</c:v>
                </c:pt>
                <c:pt idx="2637">
                  <c:v>253.29</c:v>
                </c:pt>
                <c:pt idx="2638">
                  <c:v>253.12</c:v>
                </c:pt>
                <c:pt idx="2639">
                  <c:v>252.94</c:v>
                </c:pt>
                <c:pt idx="2640">
                  <c:v>252.76</c:v>
                </c:pt>
                <c:pt idx="2641">
                  <c:v>252.58</c:v>
                </c:pt>
                <c:pt idx="2642">
                  <c:v>252.4</c:v>
                </c:pt>
                <c:pt idx="2643">
                  <c:v>252.22</c:v>
                </c:pt>
                <c:pt idx="2644">
                  <c:v>252.03</c:v>
                </c:pt>
                <c:pt idx="2645">
                  <c:v>251.84</c:v>
                </c:pt>
                <c:pt idx="2646">
                  <c:v>251.65</c:v>
                </c:pt>
                <c:pt idx="2647">
                  <c:v>251.46</c:v>
                </c:pt>
                <c:pt idx="2648">
                  <c:v>251.26</c:v>
                </c:pt>
                <c:pt idx="2649">
                  <c:v>251.07</c:v>
                </c:pt>
                <c:pt idx="2650">
                  <c:v>250.88</c:v>
                </c:pt>
                <c:pt idx="2651">
                  <c:v>250.68</c:v>
                </c:pt>
                <c:pt idx="2652">
                  <c:v>250.48</c:v>
                </c:pt>
                <c:pt idx="2653">
                  <c:v>250.29</c:v>
                </c:pt>
                <c:pt idx="2654">
                  <c:v>250.09</c:v>
                </c:pt>
                <c:pt idx="2655">
                  <c:v>249.89</c:v>
                </c:pt>
                <c:pt idx="2656">
                  <c:v>249.69</c:v>
                </c:pt>
                <c:pt idx="2657">
                  <c:v>249.49</c:v>
                </c:pt>
                <c:pt idx="2658">
                  <c:v>249.29</c:v>
                </c:pt>
                <c:pt idx="2659">
                  <c:v>249.1</c:v>
                </c:pt>
                <c:pt idx="2660">
                  <c:v>248.9</c:v>
                </c:pt>
                <c:pt idx="2661">
                  <c:v>248.7</c:v>
                </c:pt>
                <c:pt idx="2662">
                  <c:v>248.5</c:v>
                </c:pt>
                <c:pt idx="2663">
                  <c:v>248.3</c:v>
                </c:pt>
                <c:pt idx="2664">
                  <c:v>248.1</c:v>
                </c:pt>
                <c:pt idx="2665">
                  <c:v>247.9</c:v>
                </c:pt>
                <c:pt idx="2666">
                  <c:v>247.71</c:v>
                </c:pt>
                <c:pt idx="2667">
                  <c:v>247.51</c:v>
                </c:pt>
                <c:pt idx="2668">
                  <c:v>247.31</c:v>
                </c:pt>
                <c:pt idx="2669">
                  <c:v>247.12</c:v>
                </c:pt>
                <c:pt idx="2670">
                  <c:v>246.92</c:v>
                </c:pt>
                <c:pt idx="2671">
                  <c:v>246.72</c:v>
                </c:pt>
                <c:pt idx="2672">
                  <c:v>246.53</c:v>
                </c:pt>
                <c:pt idx="2673">
                  <c:v>246.33</c:v>
                </c:pt>
                <c:pt idx="2674">
                  <c:v>246.14</c:v>
                </c:pt>
                <c:pt idx="2675">
                  <c:v>245.95</c:v>
                </c:pt>
                <c:pt idx="2676">
                  <c:v>245.76</c:v>
                </c:pt>
                <c:pt idx="2677">
                  <c:v>245.56</c:v>
                </c:pt>
                <c:pt idx="2678">
                  <c:v>245.37</c:v>
                </c:pt>
                <c:pt idx="2679">
                  <c:v>245.18</c:v>
                </c:pt>
                <c:pt idx="2680">
                  <c:v>244.99</c:v>
                </c:pt>
                <c:pt idx="2681">
                  <c:v>244.8</c:v>
                </c:pt>
                <c:pt idx="2682">
                  <c:v>244.61</c:v>
                </c:pt>
                <c:pt idx="2683">
                  <c:v>244.43</c:v>
                </c:pt>
                <c:pt idx="2684">
                  <c:v>244.24</c:v>
                </c:pt>
                <c:pt idx="2685">
                  <c:v>244.05</c:v>
                </c:pt>
                <c:pt idx="2686">
                  <c:v>243.87</c:v>
                </c:pt>
                <c:pt idx="2687">
                  <c:v>243.69</c:v>
                </c:pt>
                <c:pt idx="2688">
                  <c:v>243.5</c:v>
                </c:pt>
                <c:pt idx="2689">
                  <c:v>243.32</c:v>
                </c:pt>
                <c:pt idx="2690">
                  <c:v>243.14</c:v>
                </c:pt>
                <c:pt idx="2691">
                  <c:v>242.96</c:v>
                </c:pt>
                <c:pt idx="2692">
                  <c:v>242.78</c:v>
                </c:pt>
                <c:pt idx="2693">
                  <c:v>242.6</c:v>
                </c:pt>
                <c:pt idx="2694">
                  <c:v>242.42</c:v>
                </c:pt>
                <c:pt idx="2695">
                  <c:v>242.24</c:v>
                </c:pt>
                <c:pt idx="2696">
                  <c:v>242.06</c:v>
                </c:pt>
                <c:pt idx="2697">
                  <c:v>241.89</c:v>
                </c:pt>
                <c:pt idx="2698">
                  <c:v>241.71</c:v>
                </c:pt>
                <c:pt idx="2699">
                  <c:v>241.54</c:v>
                </c:pt>
                <c:pt idx="2700">
                  <c:v>241.36</c:v>
                </c:pt>
                <c:pt idx="2701">
                  <c:v>241.19</c:v>
                </c:pt>
                <c:pt idx="2702">
                  <c:v>241.02</c:v>
                </c:pt>
                <c:pt idx="2703">
                  <c:v>240.85</c:v>
                </c:pt>
                <c:pt idx="2704">
                  <c:v>240.68</c:v>
                </c:pt>
                <c:pt idx="2705">
                  <c:v>240.51</c:v>
                </c:pt>
                <c:pt idx="2706">
                  <c:v>240.34</c:v>
                </c:pt>
                <c:pt idx="2707">
                  <c:v>240.17</c:v>
                </c:pt>
                <c:pt idx="2708">
                  <c:v>240.01</c:v>
                </c:pt>
                <c:pt idx="2709">
                  <c:v>239.84</c:v>
                </c:pt>
                <c:pt idx="2710">
                  <c:v>239.68</c:v>
                </c:pt>
                <c:pt idx="2711">
                  <c:v>239.51</c:v>
                </c:pt>
                <c:pt idx="2712">
                  <c:v>239.35</c:v>
                </c:pt>
                <c:pt idx="2713">
                  <c:v>239.19</c:v>
                </c:pt>
                <c:pt idx="2714">
                  <c:v>239.02</c:v>
                </c:pt>
                <c:pt idx="2715">
                  <c:v>238.86</c:v>
                </c:pt>
                <c:pt idx="2716">
                  <c:v>238.7</c:v>
                </c:pt>
                <c:pt idx="2717">
                  <c:v>238.54</c:v>
                </c:pt>
                <c:pt idx="2718">
                  <c:v>238.39</c:v>
                </c:pt>
                <c:pt idx="2719">
                  <c:v>238.23</c:v>
                </c:pt>
                <c:pt idx="2720">
                  <c:v>238.07</c:v>
                </c:pt>
                <c:pt idx="2721">
                  <c:v>237.92</c:v>
                </c:pt>
                <c:pt idx="2722">
                  <c:v>237.76</c:v>
                </c:pt>
                <c:pt idx="2723">
                  <c:v>237.61</c:v>
                </c:pt>
                <c:pt idx="2724">
                  <c:v>237.45</c:v>
                </c:pt>
                <c:pt idx="2725">
                  <c:v>237.3</c:v>
                </c:pt>
                <c:pt idx="2726">
                  <c:v>237.15</c:v>
                </c:pt>
                <c:pt idx="2727">
                  <c:v>237</c:v>
                </c:pt>
                <c:pt idx="2728">
                  <c:v>236.85</c:v>
                </c:pt>
                <c:pt idx="2729">
                  <c:v>236.7</c:v>
                </c:pt>
                <c:pt idx="2730">
                  <c:v>236.55</c:v>
                </c:pt>
                <c:pt idx="2731">
                  <c:v>236.4</c:v>
                </c:pt>
                <c:pt idx="2732">
                  <c:v>236.26</c:v>
                </c:pt>
                <c:pt idx="2733">
                  <c:v>236.11</c:v>
                </c:pt>
                <c:pt idx="2734">
                  <c:v>235.96</c:v>
                </c:pt>
                <c:pt idx="2735">
                  <c:v>235.82</c:v>
                </c:pt>
                <c:pt idx="2736">
                  <c:v>235.68</c:v>
                </c:pt>
                <c:pt idx="2737">
                  <c:v>235.53</c:v>
                </c:pt>
                <c:pt idx="2738">
                  <c:v>235.39</c:v>
                </c:pt>
                <c:pt idx="2739">
                  <c:v>235.25</c:v>
                </c:pt>
                <c:pt idx="2740">
                  <c:v>235.11</c:v>
                </c:pt>
                <c:pt idx="2741">
                  <c:v>234.97</c:v>
                </c:pt>
                <c:pt idx="2742">
                  <c:v>234.83</c:v>
                </c:pt>
                <c:pt idx="2743">
                  <c:v>234.69</c:v>
                </c:pt>
                <c:pt idx="2744">
                  <c:v>234.55</c:v>
                </c:pt>
                <c:pt idx="2745">
                  <c:v>234.41</c:v>
                </c:pt>
                <c:pt idx="2746">
                  <c:v>234.28</c:v>
                </c:pt>
                <c:pt idx="2747">
                  <c:v>234.14</c:v>
                </c:pt>
                <c:pt idx="2748">
                  <c:v>234.01</c:v>
                </c:pt>
                <c:pt idx="2749">
                  <c:v>233.87</c:v>
                </c:pt>
                <c:pt idx="2750">
                  <c:v>233.74</c:v>
                </c:pt>
                <c:pt idx="2751">
                  <c:v>233.61</c:v>
                </c:pt>
                <c:pt idx="2752">
                  <c:v>233.47</c:v>
                </c:pt>
                <c:pt idx="2753">
                  <c:v>233.34</c:v>
                </c:pt>
                <c:pt idx="2754">
                  <c:v>233.21</c:v>
                </c:pt>
                <c:pt idx="2755">
                  <c:v>233.08</c:v>
                </c:pt>
                <c:pt idx="2756">
                  <c:v>232.95</c:v>
                </c:pt>
                <c:pt idx="2757">
                  <c:v>232.82</c:v>
                </c:pt>
                <c:pt idx="2758">
                  <c:v>232.69</c:v>
                </c:pt>
                <c:pt idx="2759">
                  <c:v>232.56</c:v>
                </c:pt>
                <c:pt idx="2760">
                  <c:v>232.44</c:v>
                </c:pt>
                <c:pt idx="2761">
                  <c:v>232.31</c:v>
                </c:pt>
                <c:pt idx="2762">
                  <c:v>232.19</c:v>
                </c:pt>
                <c:pt idx="2763">
                  <c:v>232.06</c:v>
                </c:pt>
                <c:pt idx="2764">
                  <c:v>231.94</c:v>
                </c:pt>
                <c:pt idx="2765">
                  <c:v>231.81</c:v>
                </c:pt>
                <c:pt idx="2766">
                  <c:v>231.69</c:v>
                </c:pt>
                <c:pt idx="2767">
                  <c:v>231.57</c:v>
                </c:pt>
                <c:pt idx="2768">
                  <c:v>231.44</c:v>
                </c:pt>
                <c:pt idx="2769">
                  <c:v>231.32</c:v>
                </c:pt>
                <c:pt idx="2770">
                  <c:v>231.2</c:v>
                </c:pt>
                <c:pt idx="2771">
                  <c:v>231.08</c:v>
                </c:pt>
                <c:pt idx="2772">
                  <c:v>230.96</c:v>
                </c:pt>
                <c:pt idx="2773">
                  <c:v>230.84</c:v>
                </c:pt>
                <c:pt idx="2774">
                  <c:v>230.72</c:v>
                </c:pt>
                <c:pt idx="2775">
                  <c:v>230.61</c:v>
                </c:pt>
                <c:pt idx="2776">
                  <c:v>230.49</c:v>
                </c:pt>
                <c:pt idx="2777">
                  <c:v>230.37</c:v>
                </c:pt>
                <c:pt idx="2778">
                  <c:v>230.25</c:v>
                </c:pt>
                <c:pt idx="2779">
                  <c:v>230.14</c:v>
                </c:pt>
                <c:pt idx="2780">
                  <c:v>230.02</c:v>
                </c:pt>
                <c:pt idx="2781">
                  <c:v>229.91</c:v>
                </c:pt>
                <c:pt idx="2782">
                  <c:v>229.8</c:v>
                </c:pt>
                <c:pt idx="2783">
                  <c:v>229.68</c:v>
                </c:pt>
                <c:pt idx="2784">
                  <c:v>229.57</c:v>
                </c:pt>
                <c:pt idx="2785">
                  <c:v>229.46</c:v>
                </c:pt>
                <c:pt idx="2786">
                  <c:v>229.35</c:v>
                </c:pt>
                <c:pt idx="2787">
                  <c:v>229.23</c:v>
                </c:pt>
                <c:pt idx="2788">
                  <c:v>229.12</c:v>
                </c:pt>
                <c:pt idx="2789">
                  <c:v>229.01</c:v>
                </c:pt>
                <c:pt idx="2790">
                  <c:v>228.9</c:v>
                </c:pt>
                <c:pt idx="2791">
                  <c:v>228.79</c:v>
                </c:pt>
                <c:pt idx="2792">
                  <c:v>228.69</c:v>
                </c:pt>
                <c:pt idx="2793">
                  <c:v>228.58</c:v>
                </c:pt>
                <c:pt idx="2794">
                  <c:v>228.47</c:v>
                </c:pt>
                <c:pt idx="2795">
                  <c:v>228.36</c:v>
                </c:pt>
                <c:pt idx="2796">
                  <c:v>228.26</c:v>
                </c:pt>
                <c:pt idx="2797">
                  <c:v>228.15</c:v>
                </c:pt>
                <c:pt idx="2798">
                  <c:v>228.04</c:v>
                </c:pt>
                <c:pt idx="2799">
                  <c:v>227.94</c:v>
                </c:pt>
                <c:pt idx="2800">
                  <c:v>227.84</c:v>
                </c:pt>
                <c:pt idx="2801">
                  <c:v>227.73</c:v>
                </c:pt>
                <c:pt idx="2802">
                  <c:v>227.63</c:v>
                </c:pt>
                <c:pt idx="2803">
                  <c:v>227.52</c:v>
                </c:pt>
                <c:pt idx="2804">
                  <c:v>227.42</c:v>
                </c:pt>
                <c:pt idx="2805">
                  <c:v>227.32</c:v>
                </c:pt>
                <c:pt idx="2806">
                  <c:v>227.22</c:v>
                </c:pt>
                <c:pt idx="2807">
                  <c:v>227.12</c:v>
                </c:pt>
                <c:pt idx="2808">
                  <c:v>227.02</c:v>
                </c:pt>
                <c:pt idx="2809">
                  <c:v>226.92</c:v>
                </c:pt>
                <c:pt idx="2810">
                  <c:v>226.82</c:v>
                </c:pt>
                <c:pt idx="2811">
                  <c:v>226.72</c:v>
                </c:pt>
                <c:pt idx="2812">
                  <c:v>226.62</c:v>
                </c:pt>
                <c:pt idx="2813">
                  <c:v>226.52</c:v>
                </c:pt>
                <c:pt idx="2814">
                  <c:v>226.42</c:v>
                </c:pt>
                <c:pt idx="2815">
                  <c:v>226.32</c:v>
                </c:pt>
                <c:pt idx="2816">
                  <c:v>226.23</c:v>
                </c:pt>
                <c:pt idx="2817">
                  <c:v>226.13</c:v>
                </c:pt>
                <c:pt idx="2818">
                  <c:v>226.03</c:v>
                </c:pt>
                <c:pt idx="2819">
                  <c:v>225.94</c:v>
                </c:pt>
                <c:pt idx="2820">
                  <c:v>225.84</c:v>
                </c:pt>
                <c:pt idx="2821">
                  <c:v>225.75</c:v>
                </c:pt>
                <c:pt idx="2822">
                  <c:v>225.65</c:v>
                </c:pt>
                <c:pt idx="2823">
                  <c:v>225.56</c:v>
                </c:pt>
                <c:pt idx="2824">
                  <c:v>225.46</c:v>
                </c:pt>
                <c:pt idx="2825">
                  <c:v>225.37</c:v>
                </c:pt>
                <c:pt idx="2826">
                  <c:v>225.28</c:v>
                </c:pt>
                <c:pt idx="2827">
                  <c:v>225.18</c:v>
                </c:pt>
                <c:pt idx="2828">
                  <c:v>225.09</c:v>
                </c:pt>
                <c:pt idx="2829">
                  <c:v>225.09</c:v>
                </c:pt>
                <c:pt idx="2830">
                  <c:v>225</c:v>
                </c:pt>
                <c:pt idx="2831">
                  <c:v>224.92</c:v>
                </c:pt>
                <c:pt idx="2832">
                  <c:v>224.85</c:v>
                </c:pt>
                <c:pt idx="2833">
                  <c:v>224.8</c:v>
                </c:pt>
                <c:pt idx="2834">
                  <c:v>224.75</c:v>
                </c:pt>
                <c:pt idx="2835">
                  <c:v>224.72</c:v>
                </c:pt>
                <c:pt idx="2836">
                  <c:v>224.7</c:v>
                </c:pt>
                <c:pt idx="2837">
                  <c:v>224.7</c:v>
                </c:pt>
                <c:pt idx="2838">
                  <c:v>224.7</c:v>
                </c:pt>
                <c:pt idx="2839">
                  <c:v>224.72</c:v>
                </c:pt>
                <c:pt idx="2840">
                  <c:v>224.74</c:v>
                </c:pt>
                <c:pt idx="2841">
                  <c:v>224.78</c:v>
                </c:pt>
                <c:pt idx="2842">
                  <c:v>224.82</c:v>
                </c:pt>
                <c:pt idx="2843">
                  <c:v>224.87</c:v>
                </c:pt>
                <c:pt idx="2844">
                  <c:v>224.93</c:v>
                </c:pt>
                <c:pt idx="2845">
                  <c:v>225</c:v>
                </c:pt>
                <c:pt idx="2846">
                  <c:v>225.08</c:v>
                </c:pt>
                <c:pt idx="2847">
                  <c:v>225.16</c:v>
                </c:pt>
                <c:pt idx="2848">
                  <c:v>225.25</c:v>
                </c:pt>
                <c:pt idx="2849">
                  <c:v>225.35</c:v>
                </c:pt>
                <c:pt idx="2850">
                  <c:v>225.45</c:v>
                </c:pt>
                <c:pt idx="2851">
                  <c:v>225.55</c:v>
                </c:pt>
                <c:pt idx="2852">
                  <c:v>225.67</c:v>
                </c:pt>
                <c:pt idx="2853">
                  <c:v>225.78</c:v>
                </c:pt>
                <c:pt idx="2854">
                  <c:v>225.91</c:v>
                </c:pt>
                <c:pt idx="2855">
                  <c:v>226.03</c:v>
                </c:pt>
                <c:pt idx="2856">
                  <c:v>226.16</c:v>
                </c:pt>
                <c:pt idx="2857">
                  <c:v>226.29</c:v>
                </c:pt>
                <c:pt idx="2858">
                  <c:v>226.43</c:v>
                </c:pt>
                <c:pt idx="2859">
                  <c:v>226.57</c:v>
                </c:pt>
                <c:pt idx="2860">
                  <c:v>226.72</c:v>
                </c:pt>
                <c:pt idx="2861">
                  <c:v>226.86</c:v>
                </c:pt>
                <c:pt idx="2862">
                  <c:v>227.01</c:v>
                </c:pt>
                <c:pt idx="2863">
                  <c:v>227.16</c:v>
                </c:pt>
                <c:pt idx="2864">
                  <c:v>227.32</c:v>
                </c:pt>
                <c:pt idx="2865">
                  <c:v>227.47</c:v>
                </c:pt>
                <c:pt idx="2866">
                  <c:v>227.63</c:v>
                </c:pt>
                <c:pt idx="2867">
                  <c:v>227.79</c:v>
                </c:pt>
                <c:pt idx="2868">
                  <c:v>227.95</c:v>
                </c:pt>
                <c:pt idx="2869">
                  <c:v>228.11</c:v>
                </c:pt>
                <c:pt idx="2870">
                  <c:v>228.28</c:v>
                </c:pt>
                <c:pt idx="2871">
                  <c:v>228.45</c:v>
                </c:pt>
                <c:pt idx="2872">
                  <c:v>228.61</c:v>
                </c:pt>
                <c:pt idx="2873">
                  <c:v>228.78</c:v>
                </c:pt>
                <c:pt idx="2874">
                  <c:v>228.95</c:v>
                </c:pt>
                <c:pt idx="2875">
                  <c:v>229.12</c:v>
                </c:pt>
                <c:pt idx="2876">
                  <c:v>229.29</c:v>
                </c:pt>
                <c:pt idx="2877">
                  <c:v>229.46</c:v>
                </c:pt>
                <c:pt idx="2878">
                  <c:v>229.64</c:v>
                </c:pt>
                <c:pt idx="2879">
                  <c:v>229.81</c:v>
                </c:pt>
                <c:pt idx="2880">
                  <c:v>229.98</c:v>
                </c:pt>
                <c:pt idx="2881">
                  <c:v>230.16</c:v>
                </c:pt>
                <c:pt idx="2882">
                  <c:v>230.33</c:v>
                </c:pt>
                <c:pt idx="2883">
                  <c:v>230.51</c:v>
                </c:pt>
                <c:pt idx="2884">
                  <c:v>230.68</c:v>
                </c:pt>
                <c:pt idx="2885">
                  <c:v>230.86</c:v>
                </c:pt>
                <c:pt idx="2886">
                  <c:v>231.03</c:v>
                </c:pt>
                <c:pt idx="2887">
                  <c:v>231.21</c:v>
                </c:pt>
                <c:pt idx="2888">
                  <c:v>231.38</c:v>
                </c:pt>
                <c:pt idx="2889">
                  <c:v>231.56</c:v>
                </c:pt>
                <c:pt idx="2890">
                  <c:v>231.73</c:v>
                </c:pt>
                <c:pt idx="2891">
                  <c:v>231.91</c:v>
                </c:pt>
                <c:pt idx="2892">
                  <c:v>232.08</c:v>
                </c:pt>
                <c:pt idx="2893">
                  <c:v>232.26</c:v>
                </c:pt>
                <c:pt idx="2894">
                  <c:v>232.43</c:v>
                </c:pt>
                <c:pt idx="2895">
                  <c:v>232.6</c:v>
                </c:pt>
                <c:pt idx="2896">
                  <c:v>232.78</c:v>
                </c:pt>
                <c:pt idx="2897">
                  <c:v>232.95</c:v>
                </c:pt>
                <c:pt idx="2898">
                  <c:v>233.13</c:v>
                </c:pt>
                <c:pt idx="2899">
                  <c:v>233.3</c:v>
                </c:pt>
                <c:pt idx="2900">
                  <c:v>233.47</c:v>
                </c:pt>
                <c:pt idx="2901">
                  <c:v>233.64</c:v>
                </c:pt>
                <c:pt idx="2902">
                  <c:v>233.81</c:v>
                </c:pt>
                <c:pt idx="2903">
                  <c:v>233.98</c:v>
                </c:pt>
                <c:pt idx="2904">
                  <c:v>234.15</c:v>
                </c:pt>
                <c:pt idx="2905">
                  <c:v>234.32</c:v>
                </c:pt>
                <c:pt idx="2906">
                  <c:v>234.49</c:v>
                </c:pt>
                <c:pt idx="2907">
                  <c:v>234.66</c:v>
                </c:pt>
                <c:pt idx="2908">
                  <c:v>234.83</c:v>
                </c:pt>
                <c:pt idx="2909">
                  <c:v>235</c:v>
                </c:pt>
                <c:pt idx="2910">
                  <c:v>235.16</c:v>
                </c:pt>
                <c:pt idx="2911">
                  <c:v>235.33</c:v>
                </c:pt>
                <c:pt idx="2912">
                  <c:v>235.49</c:v>
                </c:pt>
                <c:pt idx="2913">
                  <c:v>235.66</c:v>
                </c:pt>
                <c:pt idx="2914">
                  <c:v>235.82</c:v>
                </c:pt>
                <c:pt idx="2915">
                  <c:v>235.99</c:v>
                </c:pt>
                <c:pt idx="2916">
                  <c:v>236.15</c:v>
                </c:pt>
                <c:pt idx="2917">
                  <c:v>236.31</c:v>
                </c:pt>
                <c:pt idx="2918">
                  <c:v>236.47</c:v>
                </c:pt>
                <c:pt idx="2919">
                  <c:v>236.63</c:v>
                </c:pt>
                <c:pt idx="2920">
                  <c:v>236.79</c:v>
                </c:pt>
                <c:pt idx="2921">
                  <c:v>236.95</c:v>
                </c:pt>
                <c:pt idx="2922">
                  <c:v>237.11</c:v>
                </c:pt>
                <c:pt idx="2923">
                  <c:v>237.26</c:v>
                </c:pt>
                <c:pt idx="2924">
                  <c:v>237.42</c:v>
                </c:pt>
                <c:pt idx="2925">
                  <c:v>237.57</c:v>
                </c:pt>
                <c:pt idx="2926">
                  <c:v>237.73</c:v>
                </c:pt>
                <c:pt idx="2927">
                  <c:v>237.88</c:v>
                </c:pt>
                <c:pt idx="2928">
                  <c:v>238.04</c:v>
                </c:pt>
                <c:pt idx="2929">
                  <c:v>238.19</c:v>
                </c:pt>
                <c:pt idx="2930">
                  <c:v>238.34</c:v>
                </c:pt>
                <c:pt idx="2931">
                  <c:v>238.49</c:v>
                </c:pt>
                <c:pt idx="2932">
                  <c:v>238.64</c:v>
                </c:pt>
                <c:pt idx="2933">
                  <c:v>238.79</c:v>
                </c:pt>
                <c:pt idx="2934">
                  <c:v>238.93</c:v>
                </c:pt>
                <c:pt idx="2935">
                  <c:v>239.08</c:v>
                </c:pt>
                <c:pt idx="2936">
                  <c:v>239.23</c:v>
                </c:pt>
                <c:pt idx="2937">
                  <c:v>239.37</c:v>
                </c:pt>
                <c:pt idx="2938">
                  <c:v>239.52</c:v>
                </c:pt>
                <c:pt idx="2939">
                  <c:v>239.66</c:v>
                </c:pt>
                <c:pt idx="2940">
                  <c:v>239.8</c:v>
                </c:pt>
                <c:pt idx="2941">
                  <c:v>239.94</c:v>
                </c:pt>
                <c:pt idx="2942">
                  <c:v>240.09</c:v>
                </c:pt>
                <c:pt idx="2943">
                  <c:v>240.23</c:v>
                </c:pt>
                <c:pt idx="2944">
                  <c:v>240.36</c:v>
                </c:pt>
                <c:pt idx="2945">
                  <c:v>240.5</c:v>
                </c:pt>
                <c:pt idx="2946">
                  <c:v>240.64</c:v>
                </c:pt>
                <c:pt idx="2947">
                  <c:v>240.78</c:v>
                </c:pt>
                <c:pt idx="2948">
                  <c:v>240.91</c:v>
                </c:pt>
                <c:pt idx="2949">
                  <c:v>241.05</c:v>
                </c:pt>
                <c:pt idx="2950">
                  <c:v>241.18</c:v>
                </c:pt>
                <c:pt idx="2951">
                  <c:v>241.31</c:v>
                </c:pt>
                <c:pt idx="2952">
                  <c:v>241.44</c:v>
                </c:pt>
                <c:pt idx="2953">
                  <c:v>241.58</c:v>
                </c:pt>
                <c:pt idx="2954">
                  <c:v>241.71</c:v>
                </c:pt>
                <c:pt idx="2955">
                  <c:v>241.84</c:v>
                </c:pt>
                <c:pt idx="2956">
                  <c:v>241.96</c:v>
                </c:pt>
                <c:pt idx="2957">
                  <c:v>242.09</c:v>
                </c:pt>
                <c:pt idx="2958">
                  <c:v>242.22</c:v>
                </c:pt>
                <c:pt idx="2959">
                  <c:v>242.34</c:v>
                </c:pt>
                <c:pt idx="2960">
                  <c:v>242.47</c:v>
                </c:pt>
                <c:pt idx="2961">
                  <c:v>242.59</c:v>
                </c:pt>
                <c:pt idx="2962">
                  <c:v>242.72</c:v>
                </c:pt>
                <c:pt idx="2963">
                  <c:v>242.84</c:v>
                </c:pt>
                <c:pt idx="2964">
                  <c:v>242.96</c:v>
                </c:pt>
                <c:pt idx="2965">
                  <c:v>243.08</c:v>
                </c:pt>
                <c:pt idx="2966">
                  <c:v>243.2</c:v>
                </c:pt>
                <c:pt idx="2967">
                  <c:v>243.32</c:v>
                </c:pt>
                <c:pt idx="2968">
                  <c:v>243.44</c:v>
                </c:pt>
                <c:pt idx="2969">
                  <c:v>243.56</c:v>
                </c:pt>
                <c:pt idx="2970">
                  <c:v>243.67</c:v>
                </c:pt>
                <c:pt idx="2971">
                  <c:v>243.79</c:v>
                </c:pt>
                <c:pt idx="2972">
                  <c:v>243.9</c:v>
                </c:pt>
                <c:pt idx="2973">
                  <c:v>244.02</c:v>
                </c:pt>
                <c:pt idx="2974">
                  <c:v>244.13</c:v>
                </c:pt>
                <c:pt idx="2975">
                  <c:v>244.25</c:v>
                </c:pt>
                <c:pt idx="2976">
                  <c:v>244.36</c:v>
                </c:pt>
                <c:pt idx="2977">
                  <c:v>244.47</c:v>
                </c:pt>
                <c:pt idx="2978">
                  <c:v>244.58</c:v>
                </c:pt>
                <c:pt idx="2979">
                  <c:v>244.69</c:v>
                </c:pt>
                <c:pt idx="2980">
                  <c:v>244.8</c:v>
                </c:pt>
                <c:pt idx="2981">
                  <c:v>244.9</c:v>
                </c:pt>
                <c:pt idx="2982">
                  <c:v>245.01</c:v>
                </c:pt>
                <c:pt idx="2983">
                  <c:v>245.12</c:v>
                </c:pt>
                <c:pt idx="2984">
                  <c:v>245.22</c:v>
                </c:pt>
                <c:pt idx="2985">
                  <c:v>245.33</c:v>
                </c:pt>
                <c:pt idx="2986">
                  <c:v>245.43</c:v>
                </c:pt>
                <c:pt idx="2987">
                  <c:v>245.53</c:v>
                </c:pt>
                <c:pt idx="2988">
                  <c:v>245.64</c:v>
                </c:pt>
                <c:pt idx="2989">
                  <c:v>245.74</c:v>
                </c:pt>
                <c:pt idx="2990">
                  <c:v>245.84</c:v>
                </c:pt>
                <c:pt idx="2991">
                  <c:v>245.94</c:v>
                </c:pt>
                <c:pt idx="2992">
                  <c:v>246.04</c:v>
                </c:pt>
                <c:pt idx="2993">
                  <c:v>246.14</c:v>
                </c:pt>
                <c:pt idx="2994">
                  <c:v>246.23</c:v>
                </c:pt>
                <c:pt idx="2995">
                  <c:v>246.33</c:v>
                </c:pt>
                <c:pt idx="2996">
                  <c:v>246.43</c:v>
                </c:pt>
                <c:pt idx="2997">
                  <c:v>246.52</c:v>
                </c:pt>
                <c:pt idx="2998">
                  <c:v>246.62</c:v>
                </c:pt>
                <c:pt idx="2999">
                  <c:v>246.71</c:v>
                </c:pt>
                <c:pt idx="3000">
                  <c:v>246.81</c:v>
                </c:pt>
                <c:pt idx="3001">
                  <c:v>246.9</c:v>
                </c:pt>
                <c:pt idx="3002">
                  <c:v>246.99</c:v>
                </c:pt>
                <c:pt idx="3003">
                  <c:v>247.08</c:v>
                </c:pt>
                <c:pt idx="3004">
                  <c:v>247.17</c:v>
                </c:pt>
                <c:pt idx="3005">
                  <c:v>247.26</c:v>
                </c:pt>
                <c:pt idx="3006">
                  <c:v>247.35</c:v>
                </c:pt>
                <c:pt idx="3007">
                  <c:v>247.44</c:v>
                </c:pt>
                <c:pt idx="3008">
                  <c:v>247.53</c:v>
                </c:pt>
                <c:pt idx="3009">
                  <c:v>247.62</c:v>
                </c:pt>
                <c:pt idx="3010">
                  <c:v>247.7</c:v>
                </c:pt>
                <c:pt idx="3011">
                  <c:v>247.79</c:v>
                </c:pt>
                <c:pt idx="3012">
                  <c:v>247.87</c:v>
                </c:pt>
                <c:pt idx="3013">
                  <c:v>247.96</c:v>
                </c:pt>
                <c:pt idx="3014">
                  <c:v>248.04</c:v>
                </c:pt>
                <c:pt idx="3015">
                  <c:v>248.13</c:v>
                </c:pt>
                <c:pt idx="3016">
                  <c:v>248.21</c:v>
                </c:pt>
                <c:pt idx="3017">
                  <c:v>248.29</c:v>
                </c:pt>
                <c:pt idx="3018">
                  <c:v>248.37</c:v>
                </c:pt>
                <c:pt idx="3019">
                  <c:v>248.45</c:v>
                </c:pt>
                <c:pt idx="3020">
                  <c:v>248.53</c:v>
                </c:pt>
                <c:pt idx="3021">
                  <c:v>248.61</c:v>
                </c:pt>
                <c:pt idx="3022">
                  <c:v>248.69</c:v>
                </c:pt>
                <c:pt idx="3023">
                  <c:v>248.77</c:v>
                </c:pt>
                <c:pt idx="3024">
                  <c:v>248.85</c:v>
                </c:pt>
                <c:pt idx="3025">
                  <c:v>248.92</c:v>
                </c:pt>
                <c:pt idx="3026">
                  <c:v>249</c:v>
                </c:pt>
                <c:pt idx="3027">
                  <c:v>249.08</c:v>
                </c:pt>
                <c:pt idx="3028">
                  <c:v>249.15</c:v>
                </c:pt>
                <c:pt idx="3029">
                  <c:v>249.23</c:v>
                </c:pt>
                <c:pt idx="3030">
                  <c:v>249.3</c:v>
                </c:pt>
                <c:pt idx="3031">
                  <c:v>249.37</c:v>
                </c:pt>
                <c:pt idx="3032">
                  <c:v>249.45</c:v>
                </c:pt>
                <c:pt idx="3033">
                  <c:v>249.52</c:v>
                </c:pt>
                <c:pt idx="3034">
                  <c:v>249.59</c:v>
                </c:pt>
                <c:pt idx="3035">
                  <c:v>249.66</c:v>
                </c:pt>
                <c:pt idx="3036">
                  <c:v>249.73</c:v>
                </c:pt>
                <c:pt idx="3037">
                  <c:v>249.8</c:v>
                </c:pt>
                <c:pt idx="3038">
                  <c:v>249.87</c:v>
                </c:pt>
                <c:pt idx="3039">
                  <c:v>249.94</c:v>
                </c:pt>
                <c:pt idx="3040">
                  <c:v>250.01</c:v>
                </c:pt>
                <c:pt idx="3041">
                  <c:v>250.08</c:v>
                </c:pt>
                <c:pt idx="3042">
                  <c:v>250.15</c:v>
                </c:pt>
                <c:pt idx="3043">
                  <c:v>250.21</c:v>
                </c:pt>
                <c:pt idx="3044">
                  <c:v>250.28</c:v>
                </c:pt>
                <c:pt idx="3045">
                  <c:v>250.35</c:v>
                </c:pt>
                <c:pt idx="3046">
                  <c:v>250.41</c:v>
                </c:pt>
                <c:pt idx="3047">
                  <c:v>250.48</c:v>
                </c:pt>
                <c:pt idx="3048">
                  <c:v>250.54</c:v>
                </c:pt>
                <c:pt idx="3049">
                  <c:v>250.6</c:v>
                </c:pt>
                <c:pt idx="3050">
                  <c:v>250.67</c:v>
                </c:pt>
                <c:pt idx="3051">
                  <c:v>250.73</c:v>
                </c:pt>
                <c:pt idx="3052">
                  <c:v>250.79</c:v>
                </c:pt>
                <c:pt idx="3053">
                  <c:v>250.85</c:v>
                </c:pt>
                <c:pt idx="3054">
                  <c:v>250.92</c:v>
                </c:pt>
                <c:pt idx="3055">
                  <c:v>250.98</c:v>
                </c:pt>
                <c:pt idx="3056">
                  <c:v>251.04</c:v>
                </c:pt>
                <c:pt idx="3057">
                  <c:v>251.1</c:v>
                </c:pt>
                <c:pt idx="3058">
                  <c:v>251.16</c:v>
                </c:pt>
                <c:pt idx="3059">
                  <c:v>251.21</c:v>
                </c:pt>
                <c:pt idx="3060">
                  <c:v>251.27</c:v>
                </c:pt>
                <c:pt idx="3061">
                  <c:v>251.33</c:v>
                </c:pt>
                <c:pt idx="3062">
                  <c:v>251.39</c:v>
                </c:pt>
                <c:pt idx="3063">
                  <c:v>251.45</c:v>
                </c:pt>
                <c:pt idx="3064">
                  <c:v>251.5</c:v>
                </c:pt>
                <c:pt idx="3065">
                  <c:v>251.56</c:v>
                </c:pt>
                <c:pt idx="3066">
                  <c:v>251.62</c:v>
                </c:pt>
                <c:pt idx="3067">
                  <c:v>251.67</c:v>
                </c:pt>
                <c:pt idx="3068">
                  <c:v>251.73</c:v>
                </c:pt>
                <c:pt idx="3069">
                  <c:v>251.78</c:v>
                </c:pt>
                <c:pt idx="3070">
                  <c:v>251.83</c:v>
                </c:pt>
                <c:pt idx="3071">
                  <c:v>251.89</c:v>
                </c:pt>
                <c:pt idx="3072">
                  <c:v>251.94</c:v>
                </c:pt>
                <c:pt idx="3073">
                  <c:v>251.99</c:v>
                </c:pt>
                <c:pt idx="3074">
                  <c:v>252.05</c:v>
                </c:pt>
                <c:pt idx="3075">
                  <c:v>252.1</c:v>
                </c:pt>
                <c:pt idx="3076">
                  <c:v>252.15</c:v>
                </c:pt>
                <c:pt idx="3077">
                  <c:v>252.2</c:v>
                </c:pt>
                <c:pt idx="3078">
                  <c:v>252.25</c:v>
                </c:pt>
                <c:pt idx="3079">
                  <c:v>252.3</c:v>
                </c:pt>
                <c:pt idx="3080">
                  <c:v>252.35</c:v>
                </c:pt>
                <c:pt idx="3081">
                  <c:v>252.4</c:v>
                </c:pt>
                <c:pt idx="3082">
                  <c:v>252.45</c:v>
                </c:pt>
                <c:pt idx="3083">
                  <c:v>252.5</c:v>
                </c:pt>
                <c:pt idx="3084">
                  <c:v>252.55</c:v>
                </c:pt>
                <c:pt idx="3085">
                  <c:v>252.6</c:v>
                </c:pt>
                <c:pt idx="3086">
                  <c:v>252.64</c:v>
                </c:pt>
                <c:pt idx="3087">
                  <c:v>252.69</c:v>
                </c:pt>
                <c:pt idx="3088">
                  <c:v>252.74</c:v>
                </c:pt>
                <c:pt idx="3089">
                  <c:v>252.79</c:v>
                </c:pt>
                <c:pt idx="3090">
                  <c:v>252.83</c:v>
                </c:pt>
                <c:pt idx="3091">
                  <c:v>252.88</c:v>
                </c:pt>
                <c:pt idx="3092">
                  <c:v>252.92</c:v>
                </c:pt>
                <c:pt idx="3093">
                  <c:v>252.97</c:v>
                </c:pt>
                <c:pt idx="3094">
                  <c:v>253.01</c:v>
                </c:pt>
                <c:pt idx="3095">
                  <c:v>253.06</c:v>
                </c:pt>
                <c:pt idx="3096">
                  <c:v>253.1</c:v>
                </c:pt>
                <c:pt idx="3097">
                  <c:v>253.15</c:v>
                </c:pt>
                <c:pt idx="3098">
                  <c:v>253.19</c:v>
                </c:pt>
                <c:pt idx="3099">
                  <c:v>253.23</c:v>
                </c:pt>
                <c:pt idx="3100">
                  <c:v>253.28</c:v>
                </c:pt>
                <c:pt idx="3101">
                  <c:v>253.32</c:v>
                </c:pt>
                <c:pt idx="3102">
                  <c:v>253.36</c:v>
                </c:pt>
                <c:pt idx="3103">
                  <c:v>253.4</c:v>
                </c:pt>
                <c:pt idx="3104">
                  <c:v>253.44</c:v>
                </c:pt>
                <c:pt idx="3105">
                  <c:v>253.48</c:v>
                </c:pt>
                <c:pt idx="3106">
                  <c:v>253.53</c:v>
                </c:pt>
                <c:pt idx="3107">
                  <c:v>253.57</c:v>
                </c:pt>
                <c:pt idx="3108">
                  <c:v>253.61</c:v>
                </c:pt>
                <c:pt idx="3109">
                  <c:v>253.65</c:v>
                </c:pt>
                <c:pt idx="3110">
                  <c:v>253.69</c:v>
                </c:pt>
                <c:pt idx="3111">
                  <c:v>253.73</c:v>
                </c:pt>
                <c:pt idx="3112">
                  <c:v>253.77</c:v>
                </c:pt>
                <c:pt idx="3113">
                  <c:v>253.8</c:v>
                </c:pt>
                <c:pt idx="3114">
                  <c:v>253.84</c:v>
                </c:pt>
                <c:pt idx="3115">
                  <c:v>253.88</c:v>
                </c:pt>
                <c:pt idx="3116">
                  <c:v>253.92</c:v>
                </c:pt>
                <c:pt idx="3117">
                  <c:v>253.96</c:v>
                </c:pt>
                <c:pt idx="3118">
                  <c:v>253.99</c:v>
                </c:pt>
                <c:pt idx="3119">
                  <c:v>254.03</c:v>
                </c:pt>
                <c:pt idx="3120">
                  <c:v>254.07</c:v>
                </c:pt>
                <c:pt idx="3121">
                  <c:v>254.1</c:v>
                </c:pt>
                <c:pt idx="3122">
                  <c:v>254.14</c:v>
                </c:pt>
                <c:pt idx="3123">
                  <c:v>254.18</c:v>
                </c:pt>
                <c:pt idx="3124">
                  <c:v>254.21</c:v>
                </c:pt>
                <c:pt idx="3125">
                  <c:v>254.25</c:v>
                </c:pt>
                <c:pt idx="3126">
                  <c:v>254.28</c:v>
                </c:pt>
                <c:pt idx="3127">
                  <c:v>254.32</c:v>
                </c:pt>
                <c:pt idx="3128">
                  <c:v>254.35</c:v>
                </c:pt>
                <c:pt idx="3129">
                  <c:v>254.39</c:v>
                </c:pt>
                <c:pt idx="3130">
                  <c:v>254.42</c:v>
                </c:pt>
                <c:pt idx="3131">
                  <c:v>254.45</c:v>
                </c:pt>
                <c:pt idx="3132">
                  <c:v>254.49</c:v>
                </c:pt>
                <c:pt idx="3133">
                  <c:v>254.52</c:v>
                </c:pt>
                <c:pt idx="3134">
                  <c:v>254.55</c:v>
                </c:pt>
                <c:pt idx="3135">
                  <c:v>254.59</c:v>
                </c:pt>
                <c:pt idx="3136">
                  <c:v>254.62</c:v>
                </c:pt>
                <c:pt idx="3137">
                  <c:v>254.65</c:v>
                </c:pt>
                <c:pt idx="3138">
                  <c:v>254.68</c:v>
                </c:pt>
                <c:pt idx="3139">
                  <c:v>254.72</c:v>
                </c:pt>
                <c:pt idx="3140">
                  <c:v>254.75</c:v>
                </c:pt>
                <c:pt idx="3141">
                  <c:v>254.78</c:v>
                </c:pt>
                <c:pt idx="3142">
                  <c:v>254.81</c:v>
                </c:pt>
                <c:pt idx="3143">
                  <c:v>254.84</c:v>
                </c:pt>
                <c:pt idx="3144">
                  <c:v>254.87</c:v>
                </c:pt>
                <c:pt idx="3145">
                  <c:v>254.9</c:v>
                </c:pt>
                <c:pt idx="3146">
                  <c:v>254.93</c:v>
                </c:pt>
                <c:pt idx="3147">
                  <c:v>254.96</c:v>
                </c:pt>
                <c:pt idx="3148">
                  <c:v>254.99</c:v>
                </c:pt>
                <c:pt idx="3149">
                  <c:v>255.02</c:v>
                </c:pt>
                <c:pt idx="3150">
                  <c:v>255.05</c:v>
                </c:pt>
                <c:pt idx="3151">
                  <c:v>255.08</c:v>
                </c:pt>
                <c:pt idx="3152">
                  <c:v>255.11</c:v>
                </c:pt>
                <c:pt idx="3153">
                  <c:v>255.14</c:v>
                </c:pt>
                <c:pt idx="3154">
                  <c:v>255.17</c:v>
                </c:pt>
                <c:pt idx="3155">
                  <c:v>255.2</c:v>
                </c:pt>
                <c:pt idx="3156">
                  <c:v>255.22</c:v>
                </c:pt>
                <c:pt idx="3157">
                  <c:v>255.25</c:v>
                </c:pt>
                <c:pt idx="3158">
                  <c:v>255.28</c:v>
                </c:pt>
                <c:pt idx="3159">
                  <c:v>255.31</c:v>
                </c:pt>
                <c:pt idx="3160">
                  <c:v>255.34</c:v>
                </c:pt>
                <c:pt idx="3161">
                  <c:v>255.36</c:v>
                </c:pt>
                <c:pt idx="3162">
                  <c:v>255.39</c:v>
                </c:pt>
                <c:pt idx="3163">
                  <c:v>255.42</c:v>
                </c:pt>
                <c:pt idx="3164">
                  <c:v>255.44</c:v>
                </c:pt>
                <c:pt idx="3165">
                  <c:v>255.47</c:v>
                </c:pt>
                <c:pt idx="3166">
                  <c:v>255.5</c:v>
                </c:pt>
                <c:pt idx="3167">
                  <c:v>255.52</c:v>
                </c:pt>
                <c:pt idx="3168">
                  <c:v>255.52</c:v>
                </c:pt>
                <c:pt idx="3169">
                  <c:v>255.54</c:v>
                </c:pt>
                <c:pt idx="3170">
                  <c:v>255.56</c:v>
                </c:pt>
                <c:pt idx="3171">
                  <c:v>255.56</c:v>
                </c:pt>
                <c:pt idx="3172">
                  <c:v>255.56</c:v>
                </c:pt>
                <c:pt idx="3173">
                  <c:v>255.54</c:v>
                </c:pt>
                <c:pt idx="3174">
                  <c:v>255.5</c:v>
                </c:pt>
                <c:pt idx="3175">
                  <c:v>255.46</c:v>
                </c:pt>
                <c:pt idx="3176">
                  <c:v>255.4</c:v>
                </c:pt>
                <c:pt idx="3177">
                  <c:v>255.34</c:v>
                </c:pt>
                <c:pt idx="3178">
                  <c:v>255.26</c:v>
                </c:pt>
                <c:pt idx="3179">
                  <c:v>255.17</c:v>
                </c:pt>
                <c:pt idx="3180">
                  <c:v>255.08</c:v>
                </c:pt>
                <c:pt idx="3181">
                  <c:v>254.98</c:v>
                </c:pt>
                <c:pt idx="3182">
                  <c:v>254.87</c:v>
                </c:pt>
                <c:pt idx="3183">
                  <c:v>254.75</c:v>
                </c:pt>
                <c:pt idx="3184">
                  <c:v>254.62</c:v>
                </c:pt>
                <c:pt idx="3185">
                  <c:v>254.49</c:v>
                </c:pt>
                <c:pt idx="3186">
                  <c:v>254.35</c:v>
                </c:pt>
                <c:pt idx="3187">
                  <c:v>254.21</c:v>
                </c:pt>
                <c:pt idx="3188">
                  <c:v>254.06</c:v>
                </c:pt>
                <c:pt idx="3189">
                  <c:v>253.91</c:v>
                </c:pt>
                <c:pt idx="3190">
                  <c:v>253.75</c:v>
                </c:pt>
                <c:pt idx="3191">
                  <c:v>253.59</c:v>
                </c:pt>
                <c:pt idx="3192">
                  <c:v>253.42</c:v>
                </c:pt>
                <c:pt idx="3193">
                  <c:v>253.26</c:v>
                </c:pt>
                <c:pt idx="3194">
                  <c:v>253.08</c:v>
                </c:pt>
                <c:pt idx="3195">
                  <c:v>252.91</c:v>
                </c:pt>
                <c:pt idx="3196">
                  <c:v>252.73</c:v>
                </c:pt>
                <c:pt idx="3197">
                  <c:v>252.55</c:v>
                </c:pt>
                <c:pt idx="3198">
                  <c:v>252.37</c:v>
                </c:pt>
                <c:pt idx="3199">
                  <c:v>252.18</c:v>
                </c:pt>
                <c:pt idx="3200">
                  <c:v>251.99</c:v>
                </c:pt>
                <c:pt idx="3201">
                  <c:v>251.8</c:v>
                </c:pt>
                <c:pt idx="3202">
                  <c:v>251.61</c:v>
                </c:pt>
                <c:pt idx="3203">
                  <c:v>251.42</c:v>
                </c:pt>
                <c:pt idx="3204">
                  <c:v>251.23</c:v>
                </c:pt>
                <c:pt idx="3205">
                  <c:v>251.04</c:v>
                </c:pt>
                <c:pt idx="3206">
                  <c:v>250.84</c:v>
                </c:pt>
                <c:pt idx="3207">
                  <c:v>250.64</c:v>
                </c:pt>
                <c:pt idx="3208">
                  <c:v>250.45</c:v>
                </c:pt>
                <c:pt idx="3209">
                  <c:v>250.25</c:v>
                </c:pt>
                <c:pt idx="3210">
                  <c:v>250.05</c:v>
                </c:pt>
                <c:pt idx="3211">
                  <c:v>249.86</c:v>
                </c:pt>
                <c:pt idx="3212">
                  <c:v>249.66</c:v>
                </c:pt>
                <c:pt idx="3213">
                  <c:v>249.46</c:v>
                </c:pt>
                <c:pt idx="3214">
                  <c:v>249.26</c:v>
                </c:pt>
                <c:pt idx="3215">
                  <c:v>249.06</c:v>
                </c:pt>
                <c:pt idx="3216">
                  <c:v>248.86</c:v>
                </c:pt>
                <c:pt idx="3217">
                  <c:v>248.66</c:v>
                </c:pt>
                <c:pt idx="3218">
                  <c:v>248.46</c:v>
                </c:pt>
                <c:pt idx="3219">
                  <c:v>248.27</c:v>
                </c:pt>
                <c:pt idx="3220">
                  <c:v>248.07</c:v>
                </c:pt>
                <c:pt idx="3221">
                  <c:v>247.87</c:v>
                </c:pt>
                <c:pt idx="3222">
                  <c:v>247.67</c:v>
                </c:pt>
                <c:pt idx="3223">
                  <c:v>247.48</c:v>
                </c:pt>
                <c:pt idx="3224">
                  <c:v>247.28</c:v>
                </c:pt>
                <c:pt idx="3225">
                  <c:v>247.08</c:v>
                </c:pt>
                <c:pt idx="3226">
                  <c:v>246.89</c:v>
                </c:pt>
                <c:pt idx="3227">
                  <c:v>246.69</c:v>
                </c:pt>
                <c:pt idx="3228">
                  <c:v>246.5</c:v>
                </c:pt>
                <c:pt idx="3229">
                  <c:v>246.3</c:v>
                </c:pt>
                <c:pt idx="3230">
                  <c:v>246.11</c:v>
                </c:pt>
                <c:pt idx="3231">
                  <c:v>245.91</c:v>
                </c:pt>
                <c:pt idx="3232">
                  <c:v>245.72</c:v>
                </c:pt>
                <c:pt idx="3233">
                  <c:v>245.53</c:v>
                </c:pt>
                <c:pt idx="3234">
                  <c:v>245.34</c:v>
                </c:pt>
                <c:pt idx="3235">
                  <c:v>245.15</c:v>
                </c:pt>
                <c:pt idx="3236">
                  <c:v>244.96</c:v>
                </c:pt>
                <c:pt idx="3237">
                  <c:v>244.77</c:v>
                </c:pt>
                <c:pt idx="3238">
                  <c:v>244.58</c:v>
                </c:pt>
                <c:pt idx="3239">
                  <c:v>244.39</c:v>
                </c:pt>
                <c:pt idx="3240">
                  <c:v>244.21</c:v>
                </c:pt>
                <c:pt idx="3241">
                  <c:v>244.02</c:v>
                </c:pt>
                <c:pt idx="3242">
                  <c:v>243.84</c:v>
                </c:pt>
                <c:pt idx="3243">
                  <c:v>243.65</c:v>
                </c:pt>
                <c:pt idx="3244">
                  <c:v>243.47</c:v>
                </c:pt>
                <c:pt idx="3245">
                  <c:v>243.29</c:v>
                </c:pt>
                <c:pt idx="3246">
                  <c:v>243.1</c:v>
                </c:pt>
                <c:pt idx="3247">
                  <c:v>242.92</c:v>
                </c:pt>
                <c:pt idx="3248">
                  <c:v>242.74</c:v>
                </c:pt>
                <c:pt idx="3249">
                  <c:v>242.56</c:v>
                </c:pt>
                <c:pt idx="3250">
                  <c:v>242.38</c:v>
                </c:pt>
                <c:pt idx="3251">
                  <c:v>242.21</c:v>
                </c:pt>
                <c:pt idx="3252">
                  <c:v>242.03</c:v>
                </c:pt>
                <c:pt idx="3253">
                  <c:v>241.85</c:v>
                </c:pt>
                <c:pt idx="3254">
                  <c:v>241.68</c:v>
                </c:pt>
                <c:pt idx="3255">
                  <c:v>241.51</c:v>
                </c:pt>
                <c:pt idx="3256">
                  <c:v>241.33</c:v>
                </c:pt>
                <c:pt idx="3257">
                  <c:v>241.16</c:v>
                </c:pt>
                <c:pt idx="3258">
                  <c:v>240.99</c:v>
                </c:pt>
                <c:pt idx="3259">
                  <c:v>240.82</c:v>
                </c:pt>
                <c:pt idx="3260">
                  <c:v>240.65</c:v>
                </c:pt>
                <c:pt idx="3261">
                  <c:v>240.48</c:v>
                </c:pt>
                <c:pt idx="3262">
                  <c:v>240.31</c:v>
                </c:pt>
                <c:pt idx="3263">
                  <c:v>240.14</c:v>
                </c:pt>
                <c:pt idx="3264">
                  <c:v>239.98</c:v>
                </c:pt>
                <c:pt idx="3265">
                  <c:v>239.81</c:v>
                </c:pt>
                <c:pt idx="3266">
                  <c:v>239.64</c:v>
                </c:pt>
                <c:pt idx="3267">
                  <c:v>239.48</c:v>
                </c:pt>
                <c:pt idx="3268">
                  <c:v>239.32</c:v>
                </c:pt>
                <c:pt idx="3269">
                  <c:v>239.15</c:v>
                </c:pt>
                <c:pt idx="3270">
                  <c:v>238.99</c:v>
                </c:pt>
                <c:pt idx="3271">
                  <c:v>238.83</c:v>
                </c:pt>
                <c:pt idx="3272">
                  <c:v>238.67</c:v>
                </c:pt>
                <c:pt idx="3273">
                  <c:v>238.51</c:v>
                </c:pt>
                <c:pt idx="3274">
                  <c:v>238.35</c:v>
                </c:pt>
                <c:pt idx="3275">
                  <c:v>238.2</c:v>
                </c:pt>
                <c:pt idx="3276">
                  <c:v>238.04</c:v>
                </c:pt>
                <c:pt idx="3277">
                  <c:v>237.89</c:v>
                </c:pt>
                <c:pt idx="3278">
                  <c:v>237.73</c:v>
                </c:pt>
                <c:pt idx="3279">
                  <c:v>237.58</c:v>
                </c:pt>
                <c:pt idx="3280">
                  <c:v>237.42</c:v>
                </c:pt>
                <c:pt idx="3281">
                  <c:v>237.27</c:v>
                </c:pt>
                <c:pt idx="3282">
                  <c:v>237.12</c:v>
                </c:pt>
                <c:pt idx="3283">
                  <c:v>236.97</c:v>
                </c:pt>
                <c:pt idx="3284">
                  <c:v>236.82</c:v>
                </c:pt>
                <c:pt idx="3285">
                  <c:v>236.67</c:v>
                </c:pt>
                <c:pt idx="3286">
                  <c:v>236.52</c:v>
                </c:pt>
                <c:pt idx="3287">
                  <c:v>236.37</c:v>
                </c:pt>
                <c:pt idx="3288">
                  <c:v>236.22</c:v>
                </c:pt>
                <c:pt idx="3289">
                  <c:v>236.08</c:v>
                </c:pt>
                <c:pt idx="3290">
                  <c:v>235.93</c:v>
                </c:pt>
                <c:pt idx="3291">
                  <c:v>235.79</c:v>
                </c:pt>
                <c:pt idx="3292">
                  <c:v>235.64</c:v>
                </c:pt>
                <c:pt idx="3293">
                  <c:v>235.5</c:v>
                </c:pt>
                <c:pt idx="3294">
                  <c:v>235.36</c:v>
                </c:pt>
                <c:pt idx="3295">
                  <c:v>235.22</c:v>
                </c:pt>
                <c:pt idx="3296">
                  <c:v>235.08</c:v>
                </c:pt>
                <c:pt idx="3297">
                  <c:v>234.94</c:v>
                </c:pt>
                <c:pt idx="3298">
                  <c:v>234.8</c:v>
                </c:pt>
                <c:pt idx="3299">
                  <c:v>234.66</c:v>
                </c:pt>
                <c:pt idx="3300">
                  <c:v>234.52</c:v>
                </c:pt>
                <c:pt idx="3301">
                  <c:v>234.38</c:v>
                </c:pt>
                <c:pt idx="3302">
                  <c:v>234.25</c:v>
                </c:pt>
                <c:pt idx="3303">
                  <c:v>234.11</c:v>
                </c:pt>
                <c:pt idx="3304">
                  <c:v>233.98</c:v>
                </c:pt>
                <c:pt idx="3305">
                  <c:v>233.84</c:v>
                </c:pt>
                <c:pt idx="3306">
                  <c:v>233.71</c:v>
                </c:pt>
                <c:pt idx="3307">
                  <c:v>233.57</c:v>
                </c:pt>
                <c:pt idx="3308">
                  <c:v>233.44</c:v>
                </c:pt>
                <c:pt idx="3309">
                  <c:v>233.31</c:v>
                </c:pt>
                <c:pt idx="3310">
                  <c:v>233.18</c:v>
                </c:pt>
                <c:pt idx="3311">
                  <c:v>233.05</c:v>
                </c:pt>
                <c:pt idx="3312">
                  <c:v>232.92</c:v>
                </c:pt>
                <c:pt idx="3313">
                  <c:v>232.79</c:v>
                </c:pt>
                <c:pt idx="3314">
                  <c:v>232.66</c:v>
                </c:pt>
                <c:pt idx="3315">
                  <c:v>232.53</c:v>
                </c:pt>
                <c:pt idx="3316">
                  <c:v>232.41</c:v>
                </c:pt>
                <c:pt idx="3317">
                  <c:v>232.28</c:v>
                </c:pt>
                <c:pt idx="3318">
                  <c:v>232.15</c:v>
                </c:pt>
                <c:pt idx="3319">
                  <c:v>232.03</c:v>
                </c:pt>
                <c:pt idx="3320">
                  <c:v>231.9</c:v>
                </c:pt>
                <c:pt idx="3321">
                  <c:v>231.78</c:v>
                </c:pt>
                <c:pt idx="3322">
                  <c:v>231.66</c:v>
                </c:pt>
                <c:pt idx="3323">
                  <c:v>231.53</c:v>
                </c:pt>
                <c:pt idx="3324">
                  <c:v>231.41</c:v>
                </c:pt>
                <c:pt idx="3325">
                  <c:v>231.29</c:v>
                </c:pt>
                <c:pt idx="3326">
                  <c:v>231.17</c:v>
                </c:pt>
                <c:pt idx="3327">
                  <c:v>231.05</c:v>
                </c:pt>
                <c:pt idx="3328">
                  <c:v>230.93</c:v>
                </c:pt>
                <c:pt idx="3329">
                  <c:v>230.81</c:v>
                </c:pt>
                <c:pt idx="3330">
                  <c:v>230.69</c:v>
                </c:pt>
                <c:pt idx="3331">
                  <c:v>230.57</c:v>
                </c:pt>
                <c:pt idx="3332">
                  <c:v>230.46</c:v>
                </c:pt>
                <c:pt idx="3333">
                  <c:v>230.34</c:v>
                </c:pt>
                <c:pt idx="3334">
                  <c:v>230.22</c:v>
                </c:pt>
                <c:pt idx="3335">
                  <c:v>230.11</c:v>
                </c:pt>
                <c:pt idx="3336">
                  <c:v>229.99</c:v>
                </c:pt>
                <c:pt idx="3337">
                  <c:v>229.88</c:v>
                </c:pt>
                <c:pt idx="3338">
                  <c:v>229.77</c:v>
                </c:pt>
                <c:pt idx="3339">
                  <c:v>229.65</c:v>
                </c:pt>
                <c:pt idx="3340">
                  <c:v>229.54</c:v>
                </c:pt>
                <c:pt idx="3341">
                  <c:v>229.43</c:v>
                </c:pt>
                <c:pt idx="3342">
                  <c:v>229.32</c:v>
                </c:pt>
                <c:pt idx="3343">
                  <c:v>229.2</c:v>
                </c:pt>
                <c:pt idx="3344">
                  <c:v>229.09</c:v>
                </c:pt>
                <c:pt idx="3345">
                  <c:v>228.98</c:v>
                </c:pt>
                <c:pt idx="3346">
                  <c:v>228.87</c:v>
                </c:pt>
                <c:pt idx="3347">
                  <c:v>228.76</c:v>
                </c:pt>
                <c:pt idx="3348">
                  <c:v>228.66</c:v>
                </c:pt>
                <c:pt idx="3349">
                  <c:v>228.55</c:v>
                </c:pt>
                <c:pt idx="3350">
                  <c:v>228.44</c:v>
                </c:pt>
                <c:pt idx="3351">
                  <c:v>228.33</c:v>
                </c:pt>
                <c:pt idx="3352">
                  <c:v>228.23</c:v>
                </c:pt>
                <c:pt idx="3353">
                  <c:v>228.12</c:v>
                </c:pt>
                <c:pt idx="3354">
                  <c:v>228.02</c:v>
                </c:pt>
                <c:pt idx="3355">
                  <c:v>227.91</c:v>
                </c:pt>
                <c:pt idx="3356">
                  <c:v>227.81</c:v>
                </c:pt>
                <c:pt idx="3357">
                  <c:v>227.7</c:v>
                </c:pt>
                <c:pt idx="3358">
                  <c:v>227.6</c:v>
                </c:pt>
                <c:pt idx="3359">
                  <c:v>227.49</c:v>
                </c:pt>
                <c:pt idx="3360">
                  <c:v>227.39</c:v>
                </c:pt>
                <c:pt idx="3361">
                  <c:v>227.29</c:v>
                </c:pt>
                <c:pt idx="3362">
                  <c:v>227.19</c:v>
                </c:pt>
                <c:pt idx="3363">
                  <c:v>227.09</c:v>
                </c:pt>
                <c:pt idx="3364">
                  <c:v>226.99</c:v>
                </c:pt>
                <c:pt idx="3365">
                  <c:v>226.89</c:v>
                </c:pt>
                <c:pt idx="3366">
                  <c:v>226.79</c:v>
                </c:pt>
                <c:pt idx="3367">
                  <c:v>226.69</c:v>
                </c:pt>
                <c:pt idx="3368">
                  <c:v>226.59</c:v>
                </c:pt>
                <c:pt idx="3369">
                  <c:v>226.49</c:v>
                </c:pt>
                <c:pt idx="3370">
                  <c:v>226.39</c:v>
                </c:pt>
                <c:pt idx="3371">
                  <c:v>226.29</c:v>
                </c:pt>
                <c:pt idx="3372">
                  <c:v>226.2</c:v>
                </c:pt>
                <c:pt idx="3373">
                  <c:v>226.1</c:v>
                </c:pt>
                <c:pt idx="3374">
                  <c:v>226</c:v>
                </c:pt>
                <c:pt idx="3375">
                  <c:v>225.91</c:v>
                </c:pt>
                <c:pt idx="3376">
                  <c:v>225.81</c:v>
                </c:pt>
                <c:pt idx="3377">
                  <c:v>225.72</c:v>
                </c:pt>
                <c:pt idx="3378">
                  <c:v>225.62</c:v>
                </c:pt>
                <c:pt idx="3379">
                  <c:v>225.53</c:v>
                </c:pt>
                <c:pt idx="3380">
                  <c:v>225.43</c:v>
                </c:pt>
                <c:pt idx="3381">
                  <c:v>225.34</c:v>
                </c:pt>
                <c:pt idx="3382">
                  <c:v>225.25</c:v>
                </c:pt>
                <c:pt idx="3383">
                  <c:v>225.15</c:v>
                </c:pt>
                <c:pt idx="3384">
                  <c:v>225.06</c:v>
                </c:pt>
              </c:numCache>
            </c:numRef>
          </c:yVal>
          <c:smooth val="1"/>
        </c:ser>
        <c:ser>
          <c:idx val="2"/>
          <c:order val="2"/>
          <c:tx>
            <c:v>ACS</c:v>
          </c:tx>
          <c:spPr>
            <a:ln w="25400">
              <a:solidFill>
                <a:schemeClr val="accent1"/>
              </a:solidFill>
            </a:ln>
          </c:spPr>
          <c:marker>
            <c:symbol val="none"/>
          </c:marker>
          <c:xVal>
            <c:numRef>
              <c:f>Temp_hot_7!$B$2:$B$3386</c:f>
              <c:numCache>
                <c:formatCode>General</c:formatCode>
                <c:ptCount val="3385"/>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pt idx="972">
                  <c:v>9720</c:v>
                </c:pt>
                <c:pt idx="973">
                  <c:v>9730</c:v>
                </c:pt>
                <c:pt idx="974">
                  <c:v>9740</c:v>
                </c:pt>
                <c:pt idx="975">
                  <c:v>9750</c:v>
                </c:pt>
                <c:pt idx="976">
                  <c:v>9760</c:v>
                </c:pt>
                <c:pt idx="977">
                  <c:v>9770</c:v>
                </c:pt>
                <c:pt idx="978">
                  <c:v>9780</c:v>
                </c:pt>
                <c:pt idx="979">
                  <c:v>9790</c:v>
                </c:pt>
                <c:pt idx="980">
                  <c:v>9800</c:v>
                </c:pt>
                <c:pt idx="981">
                  <c:v>9810</c:v>
                </c:pt>
                <c:pt idx="982">
                  <c:v>9820</c:v>
                </c:pt>
                <c:pt idx="983">
                  <c:v>9830</c:v>
                </c:pt>
                <c:pt idx="984">
                  <c:v>9840</c:v>
                </c:pt>
                <c:pt idx="985">
                  <c:v>9850</c:v>
                </c:pt>
                <c:pt idx="986">
                  <c:v>9860</c:v>
                </c:pt>
                <c:pt idx="987">
                  <c:v>9870</c:v>
                </c:pt>
                <c:pt idx="988">
                  <c:v>9880</c:v>
                </c:pt>
                <c:pt idx="989">
                  <c:v>9890</c:v>
                </c:pt>
                <c:pt idx="990">
                  <c:v>9900</c:v>
                </c:pt>
                <c:pt idx="991">
                  <c:v>9910</c:v>
                </c:pt>
                <c:pt idx="992">
                  <c:v>9920</c:v>
                </c:pt>
                <c:pt idx="993">
                  <c:v>9930</c:v>
                </c:pt>
                <c:pt idx="994">
                  <c:v>9940</c:v>
                </c:pt>
                <c:pt idx="995">
                  <c:v>9950</c:v>
                </c:pt>
                <c:pt idx="996">
                  <c:v>9960</c:v>
                </c:pt>
                <c:pt idx="997">
                  <c:v>9970</c:v>
                </c:pt>
                <c:pt idx="998">
                  <c:v>9980</c:v>
                </c:pt>
                <c:pt idx="999">
                  <c:v>9990</c:v>
                </c:pt>
                <c:pt idx="1000">
                  <c:v>10000</c:v>
                </c:pt>
                <c:pt idx="1001">
                  <c:v>10010</c:v>
                </c:pt>
                <c:pt idx="1002">
                  <c:v>10020</c:v>
                </c:pt>
                <c:pt idx="1003">
                  <c:v>10030</c:v>
                </c:pt>
                <c:pt idx="1004">
                  <c:v>10040</c:v>
                </c:pt>
                <c:pt idx="1005">
                  <c:v>10050</c:v>
                </c:pt>
                <c:pt idx="1006">
                  <c:v>10060</c:v>
                </c:pt>
                <c:pt idx="1007">
                  <c:v>10070</c:v>
                </c:pt>
                <c:pt idx="1008">
                  <c:v>10080</c:v>
                </c:pt>
                <c:pt idx="1009">
                  <c:v>10090</c:v>
                </c:pt>
                <c:pt idx="1010">
                  <c:v>10100</c:v>
                </c:pt>
                <c:pt idx="1011">
                  <c:v>10110</c:v>
                </c:pt>
                <c:pt idx="1012">
                  <c:v>10120</c:v>
                </c:pt>
                <c:pt idx="1013">
                  <c:v>10130</c:v>
                </c:pt>
                <c:pt idx="1014">
                  <c:v>10140</c:v>
                </c:pt>
                <c:pt idx="1015">
                  <c:v>10150</c:v>
                </c:pt>
                <c:pt idx="1016">
                  <c:v>10160</c:v>
                </c:pt>
                <c:pt idx="1017">
                  <c:v>10170</c:v>
                </c:pt>
                <c:pt idx="1018">
                  <c:v>10180</c:v>
                </c:pt>
                <c:pt idx="1019">
                  <c:v>10190</c:v>
                </c:pt>
                <c:pt idx="1020">
                  <c:v>10200</c:v>
                </c:pt>
                <c:pt idx="1021">
                  <c:v>10210</c:v>
                </c:pt>
                <c:pt idx="1022">
                  <c:v>10220</c:v>
                </c:pt>
                <c:pt idx="1023">
                  <c:v>10230</c:v>
                </c:pt>
                <c:pt idx="1024">
                  <c:v>10240</c:v>
                </c:pt>
                <c:pt idx="1025">
                  <c:v>10250</c:v>
                </c:pt>
                <c:pt idx="1026">
                  <c:v>10260</c:v>
                </c:pt>
                <c:pt idx="1027">
                  <c:v>10270</c:v>
                </c:pt>
                <c:pt idx="1028">
                  <c:v>10280</c:v>
                </c:pt>
                <c:pt idx="1029">
                  <c:v>10290</c:v>
                </c:pt>
                <c:pt idx="1030">
                  <c:v>10300</c:v>
                </c:pt>
                <c:pt idx="1031">
                  <c:v>10310</c:v>
                </c:pt>
                <c:pt idx="1032">
                  <c:v>10320</c:v>
                </c:pt>
                <c:pt idx="1033">
                  <c:v>10330</c:v>
                </c:pt>
                <c:pt idx="1034">
                  <c:v>10340</c:v>
                </c:pt>
                <c:pt idx="1035">
                  <c:v>10350</c:v>
                </c:pt>
                <c:pt idx="1036">
                  <c:v>10360</c:v>
                </c:pt>
                <c:pt idx="1037">
                  <c:v>10370</c:v>
                </c:pt>
                <c:pt idx="1038">
                  <c:v>10380</c:v>
                </c:pt>
                <c:pt idx="1039">
                  <c:v>10390</c:v>
                </c:pt>
                <c:pt idx="1040">
                  <c:v>10400</c:v>
                </c:pt>
                <c:pt idx="1041">
                  <c:v>10410</c:v>
                </c:pt>
                <c:pt idx="1042">
                  <c:v>10420</c:v>
                </c:pt>
                <c:pt idx="1043">
                  <c:v>10430</c:v>
                </c:pt>
                <c:pt idx="1044">
                  <c:v>10440</c:v>
                </c:pt>
                <c:pt idx="1045">
                  <c:v>10450</c:v>
                </c:pt>
                <c:pt idx="1046">
                  <c:v>10460</c:v>
                </c:pt>
                <c:pt idx="1047">
                  <c:v>10470</c:v>
                </c:pt>
                <c:pt idx="1048">
                  <c:v>10480</c:v>
                </c:pt>
                <c:pt idx="1049">
                  <c:v>10490</c:v>
                </c:pt>
                <c:pt idx="1050">
                  <c:v>10500</c:v>
                </c:pt>
                <c:pt idx="1051">
                  <c:v>10510</c:v>
                </c:pt>
                <c:pt idx="1052">
                  <c:v>10520</c:v>
                </c:pt>
                <c:pt idx="1053">
                  <c:v>10530</c:v>
                </c:pt>
                <c:pt idx="1054">
                  <c:v>10540</c:v>
                </c:pt>
                <c:pt idx="1055">
                  <c:v>10550</c:v>
                </c:pt>
                <c:pt idx="1056">
                  <c:v>10560</c:v>
                </c:pt>
                <c:pt idx="1057">
                  <c:v>10570</c:v>
                </c:pt>
                <c:pt idx="1058">
                  <c:v>10580</c:v>
                </c:pt>
                <c:pt idx="1059">
                  <c:v>10590</c:v>
                </c:pt>
                <c:pt idx="1060">
                  <c:v>10600</c:v>
                </c:pt>
                <c:pt idx="1061">
                  <c:v>10610</c:v>
                </c:pt>
                <c:pt idx="1062">
                  <c:v>10620</c:v>
                </c:pt>
                <c:pt idx="1063">
                  <c:v>10630</c:v>
                </c:pt>
                <c:pt idx="1064">
                  <c:v>10640</c:v>
                </c:pt>
                <c:pt idx="1065">
                  <c:v>10650</c:v>
                </c:pt>
                <c:pt idx="1066">
                  <c:v>10660</c:v>
                </c:pt>
                <c:pt idx="1067">
                  <c:v>10670</c:v>
                </c:pt>
                <c:pt idx="1068">
                  <c:v>10680</c:v>
                </c:pt>
                <c:pt idx="1069">
                  <c:v>10690</c:v>
                </c:pt>
                <c:pt idx="1070">
                  <c:v>10700</c:v>
                </c:pt>
                <c:pt idx="1071">
                  <c:v>10710</c:v>
                </c:pt>
                <c:pt idx="1072">
                  <c:v>10720</c:v>
                </c:pt>
                <c:pt idx="1073">
                  <c:v>10730</c:v>
                </c:pt>
                <c:pt idx="1074">
                  <c:v>10740</c:v>
                </c:pt>
                <c:pt idx="1075">
                  <c:v>10750</c:v>
                </c:pt>
                <c:pt idx="1076">
                  <c:v>10760</c:v>
                </c:pt>
                <c:pt idx="1077">
                  <c:v>10770</c:v>
                </c:pt>
                <c:pt idx="1078">
                  <c:v>10780</c:v>
                </c:pt>
                <c:pt idx="1079">
                  <c:v>10790</c:v>
                </c:pt>
                <c:pt idx="1080">
                  <c:v>10800</c:v>
                </c:pt>
                <c:pt idx="1081">
                  <c:v>10810</c:v>
                </c:pt>
                <c:pt idx="1082">
                  <c:v>10820</c:v>
                </c:pt>
                <c:pt idx="1083">
                  <c:v>10830</c:v>
                </c:pt>
                <c:pt idx="1084">
                  <c:v>10840</c:v>
                </c:pt>
                <c:pt idx="1085">
                  <c:v>10850</c:v>
                </c:pt>
                <c:pt idx="1086">
                  <c:v>10860</c:v>
                </c:pt>
                <c:pt idx="1087">
                  <c:v>10870</c:v>
                </c:pt>
                <c:pt idx="1088">
                  <c:v>10880</c:v>
                </c:pt>
                <c:pt idx="1089">
                  <c:v>10890</c:v>
                </c:pt>
                <c:pt idx="1090">
                  <c:v>10900</c:v>
                </c:pt>
                <c:pt idx="1091">
                  <c:v>10910</c:v>
                </c:pt>
                <c:pt idx="1092">
                  <c:v>10920</c:v>
                </c:pt>
                <c:pt idx="1093">
                  <c:v>10930</c:v>
                </c:pt>
                <c:pt idx="1094">
                  <c:v>10940</c:v>
                </c:pt>
                <c:pt idx="1095">
                  <c:v>10950</c:v>
                </c:pt>
                <c:pt idx="1096">
                  <c:v>10960</c:v>
                </c:pt>
                <c:pt idx="1097">
                  <c:v>10970</c:v>
                </c:pt>
                <c:pt idx="1098">
                  <c:v>10980</c:v>
                </c:pt>
                <c:pt idx="1099">
                  <c:v>10990</c:v>
                </c:pt>
                <c:pt idx="1100">
                  <c:v>11000</c:v>
                </c:pt>
                <c:pt idx="1101">
                  <c:v>11010</c:v>
                </c:pt>
                <c:pt idx="1102">
                  <c:v>11020</c:v>
                </c:pt>
                <c:pt idx="1103">
                  <c:v>11030</c:v>
                </c:pt>
                <c:pt idx="1104">
                  <c:v>11040</c:v>
                </c:pt>
                <c:pt idx="1105">
                  <c:v>11050</c:v>
                </c:pt>
                <c:pt idx="1106">
                  <c:v>11060</c:v>
                </c:pt>
                <c:pt idx="1107">
                  <c:v>11070</c:v>
                </c:pt>
                <c:pt idx="1108">
                  <c:v>11080</c:v>
                </c:pt>
                <c:pt idx="1109">
                  <c:v>11090</c:v>
                </c:pt>
                <c:pt idx="1110">
                  <c:v>11100</c:v>
                </c:pt>
                <c:pt idx="1111">
                  <c:v>11110</c:v>
                </c:pt>
                <c:pt idx="1112">
                  <c:v>11120</c:v>
                </c:pt>
                <c:pt idx="1113">
                  <c:v>11130</c:v>
                </c:pt>
                <c:pt idx="1114">
                  <c:v>11140</c:v>
                </c:pt>
                <c:pt idx="1115">
                  <c:v>11150</c:v>
                </c:pt>
                <c:pt idx="1116">
                  <c:v>11160</c:v>
                </c:pt>
                <c:pt idx="1117">
                  <c:v>11170</c:v>
                </c:pt>
                <c:pt idx="1118">
                  <c:v>11180</c:v>
                </c:pt>
                <c:pt idx="1119">
                  <c:v>11190</c:v>
                </c:pt>
                <c:pt idx="1120">
                  <c:v>11200</c:v>
                </c:pt>
                <c:pt idx="1121">
                  <c:v>11210</c:v>
                </c:pt>
                <c:pt idx="1122">
                  <c:v>11220</c:v>
                </c:pt>
                <c:pt idx="1123">
                  <c:v>11230</c:v>
                </c:pt>
                <c:pt idx="1124">
                  <c:v>11240</c:v>
                </c:pt>
                <c:pt idx="1125">
                  <c:v>11250</c:v>
                </c:pt>
                <c:pt idx="1126">
                  <c:v>11260</c:v>
                </c:pt>
                <c:pt idx="1127">
                  <c:v>11270</c:v>
                </c:pt>
                <c:pt idx="1128">
                  <c:v>11280</c:v>
                </c:pt>
                <c:pt idx="1129">
                  <c:v>11290</c:v>
                </c:pt>
                <c:pt idx="1130">
                  <c:v>11300</c:v>
                </c:pt>
                <c:pt idx="1131">
                  <c:v>11310</c:v>
                </c:pt>
                <c:pt idx="1132">
                  <c:v>11320</c:v>
                </c:pt>
                <c:pt idx="1133">
                  <c:v>11330</c:v>
                </c:pt>
                <c:pt idx="1134">
                  <c:v>11340</c:v>
                </c:pt>
                <c:pt idx="1135">
                  <c:v>11350</c:v>
                </c:pt>
                <c:pt idx="1136">
                  <c:v>11360</c:v>
                </c:pt>
                <c:pt idx="1137">
                  <c:v>11370</c:v>
                </c:pt>
                <c:pt idx="1138">
                  <c:v>11380</c:v>
                </c:pt>
                <c:pt idx="1139">
                  <c:v>11390</c:v>
                </c:pt>
                <c:pt idx="1140">
                  <c:v>11400</c:v>
                </c:pt>
                <c:pt idx="1141">
                  <c:v>11410</c:v>
                </c:pt>
                <c:pt idx="1142">
                  <c:v>11420</c:v>
                </c:pt>
                <c:pt idx="1143">
                  <c:v>11430</c:v>
                </c:pt>
                <c:pt idx="1144">
                  <c:v>11440</c:v>
                </c:pt>
                <c:pt idx="1145">
                  <c:v>11450</c:v>
                </c:pt>
                <c:pt idx="1146">
                  <c:v>11460</c:v>
                </c:pt>
                <c:pt idx="1147">
                  <c:v>11470</c:v>
                </c:pt>
                <c:pt idx="1148">
                  <c:v>11480</c:v>
                </c:pt>
                <c:pt idx="1149">
                  <c:v>11490</c:v>
                </c:pt>
                <c:pt idx="1150">
                  <c:v>11500</c:v>
                </c:pt>
                <c:pt idx="1151">
                  <c:v>11510</c:v>
                </c:pt>
                <c:pt idx="1152">
                  <c:v>11520</c:v>
                </c:pt>
                <c:pt idx="1153">
                  <c:v>11530</c:v>
                </c:pt>
                <c:pt idx="1154">
                  <c:v>11540</c:v>
                </c:pt>
                <c:pt idx="1155">
                  <c:v>11550</c:v>
                </c:pt>
                <c:pt idx="1156">
                  <c:v>11560</c:v>
                </c:pt>
                <c:pt idx="1157">
                  <c:v>11570</c:v>
                </c:pt>
                <c:pt idx="1158">
                  <c:v>11580</c:v>
                </c:pt>
                <c:pt idx="1159">
                  <c:v>11590</c:v>
                </c:pt>
                <c:pt idx="1160">
                  <c:v>11600</c:v>
                </c:pt>
                <c:pt idx="1161">
                  <c:v>11610</c:v>
                </c:pt>
                <c:pt idx="1162">
                  <c:v>11620</c:v>
                </c:pt>
                <c:pt idx="1163">
                  <c:v>11630</c:v>
                </c:pt>
                <c:pt idx="1164">
                  <c:v>11640</c:v>
                </c:pt>
                <c:pt idx="1165">
                  <c:v>11650</c:v>
                </c:pt>
                <c:pt idx="1166">
                  <c:v>11660</c:v>
                </c:pt>
                <c:pt idx="1167">
                  <c:v>11670</c:v>
                </c:pt>
                <c:pt idx="1168">
                  <c:v>11680</c:v>
                </c:pt>
                <c:pt idx="1169">
                  <c:v>11690</c:v>
                </c:pt>
                <c:pt idx="1170">
                  <c:v>11700</c:v>
                </c:pt>
                <c:pt idx="1171">
                  <c:v>11710</c:v>
                </c:pt>
                <c:pt idx="1172">
                  <c:v>11720</c:v>
                </c:pt>
                <c:pt idx="1173">
                  <c:v>11730</c:v>
                </c:pt>
                <c:pt idx="1174">
                  <c:v>11740</c:v>
                </c:pt>
                <c:pt idx="1175">
                  <c:v>11750</c:v>
                </c:pt>
                <c:pt idx="1176">
                  <c:v>11760</c:v>
                </c:pt>
                <c:pt idx="1177">
                  <c:v>11770</c:v>
                </c:pt>
                <c:pt idx="1178">
                  <c:v>11780</c:v>
                </c:pt>
                <c:pt idx="1179">
                  <c:v>11790</c:v>
                </c:pt>
                <c:pt idx="1180">
                  <c:v>11800</c:v>
                </c:pt>
                <c:pt idx="1181">
                  <c:v>11810</c:v>
                </c:pt>
                <c:pt idx="1182">
                  <c:v>11820</c:v>
                </c:pt>
                <c:pt idx="1183">
                  <c:v>11830</c:v>
                </c:pt>
                <c:pt idx="1184">
                  <c:v>11840</c:v>
                </c:pt>
                <c:pt idx="1185">
                  <c:v>11850</c:v>
                </c:pt>
                <c:pt idx="1186">
                  <c:v>11860</c:v>
                </c:pt>
                <c:pt idx="1187">
                  <c:v>11870</c:v>
                </c:pt>
                <c:pt idx="1188">
                  <c:v>11880</c:v>
                </c:pt>
                <c:pt idx="1189">
                  <c:v>11890</c:v>
                </c:pt>
                <c:pt idx="1190">
                  <c:v>11900</c:v>
                </c:pt>
                <c:pt idx="1191">
                  <c:v>11910</c:v>
                </c:pt>
                <c:pt idx="1192">
                  <c:v>11920</c:v>
                </c:pt>
                <c:pt idx="1193">
                  <c:v>11930</c:v>
                </c:pt>
                <c:pt idx="1194">
                  <c:v>11940</c:v>
                </c:pt>
                <c:pt idx="1195">
                  <c:v>11950</c:v>
                </c:pt>
                <c:pt idx="1196">
                  <c:v>11960</c:v>
                </c:pt>
                <c:pt idx="1197">
                  <c:v>11970</c:v>
                </c:pt>
                <c:pt idx="1198">
                  <c:v>11980</c:v>
                </c:pt>
                <c:pt idx="1199">
                  <c:v>11990</c:v>
                </c:pt>
                <c:pt idx="1200">
                  <c:v>12000</c:v>
                </c:pt>
                <c:pt idx="1201">
                  <c:v>12010</c:v>
                </c:pt>
                <c:pt idx="1202">
                  <c:v>12020</c:v>
                </c:pt>
                <c:pt idx="1203">
                  <c:v>12030</c:v>
                </c:pt>
                <c:pt idx="1204">
                  <c:v>12040</c:v>
                </c:pt>
                <c:pt idx="1205">
                  <c:v>12050</c:v>
                </c:pt>
                <c:pt idx="1206">
                  <c:v>12060</c:v>
                </c:pt>
                <c:pt idx="1207">
                  <c:v>12070</c:v>
                </c:pt>
                <c:pt idx="1208">
                  <c:v>12080</c:v>
                </c:pt>
                <c:pt idx="1209">
                  <c:v>12090</c:v>
                </c:pt>
                <c:pt idx="1210">
                  <c:v>12100</c:v>
                </c:pt>
                <c:pt idx="1211">
                  <c:v>12110</c:v>
                </c:pt>
                <c:pt idx="1212">
                  <c:v>12120</c:v>
                </c:pt>
                <c:pt idx="1213">
                  <c:v>12130</c:v>
                </c:pt>
                <c:pt idx="1214">
                  <c:v>12140</c:v>
                </c:pt>
                <c:pt idx="1215">
                  <c:v>12150</c:v>
                </c:pt>
                <c:pt idx="1216">
                  <c:v>12160</c:v>
                </c:pt>
                <c:pt idx="1217">
                  <c:v>12170</c:v>
                </c:pt>
                <c:pt idx="1218">
                  <c:v>12180</c:v>
                </c:pt>
                <c:pt idx="1219">
                  <c:v>12190</c:v>
                </c:pt>
                <c:pt idx="1220">
                  <c:v>12200</c:v>
                </c:pt>
                <c:pt idx="1221">
                  <c:v>12210</c:v>
                </c:pt>
                <c:pt idx="1222">
                  <c:v>12220</c:v>
                </c:pt>
                <c:pt idx="1223">
                  <c:v>12230</c:v>
                </c:pt>
                <c:pt idx="1224">
                  <c:v>12240</c:v>
                </c:pt>
                <c:pt idx="1225">
                  <c:v>12250</c:v>
                </c:pt>
                <c:pt idx="1226">
                  <c:v>12260</c:v>
                </c:pt>
                <c:pt idx="1227">
                  <c:v>12270</c:v>
                </c:pt>
                <c:pt idx="1228">
                  <c:v>12280</c:v>
                </c:pt>
                <c:pt idx="1229">
                  <c:v>12290</c:v>
                </c:pt>
                <c:pt idx="1230">
                  <c:v>12300</c:v>
                </c:pt>
                <c:pt idx="1231">
                  <c:v>12310</c:v>
                </c:pt>
                <c:pt idx="1232">
                  <c:v>12320</c:v>
                </c:pt>
                <c:pt idx="1233">
                  <c:v>12330</c:v>
                </c:pt>
                <c:pt idx="1234">
                  <c:v>12340</c:v>
                </c:pt>
                <c:pt idx="1235">
                  <c:v>12350</c:v>
                </c:pt>
                <c:pt idx="1236">
                  <c:v>12360</c:v>
                </c:pt>
                <c:pt idx="1237">
                  <c:v>12370</c:v>
                </c:pt>
                <c:pt idx="1238">
                  <c:v>12380</c:v>
                </c:pt>
                <c:pt idx="1239">
                  <c:v>12390</c:v>
                </c:pt>
                <c:pt idx="1240">
                  <c:v>12400</c:v>
                </c:pt>
                <c:pt idx="1241">
                  <c:v>12410</c:v>
                </c:pt>
                <c:pt idx="1242">
                  <c:v>12420</c:v>
                </c:pt>
                <c:pt idx="1243">
                  <c:v>12430</c:v>
                </c:pt>
                <c:pt idx="1244">
                  <c:v>12440</c:v>
                </c:pt>
                <c:pt idx="1245">
                  <c:v>12450</c:v>
                </c:pt>
                <c:pt idx="1246">
                  <c:v>12460</c:v>
                </c:pt>
                <c:pt idx="1247">
                  <c:v>12470</c:v>
                </c:pt>
                <c:pt idx="1248">
                  <c:v>12480</c:v>
                </c:pt>
                <c:pt idx="1249">
                  <c:v>12490</c:v>
                </c:pt>
                <c:pt idx="1250">
                  <c:v>12500</c:v>
                </c:pt>
                <c:pt idx="1251">
                  <c:v>12510</c:v>
                </c:pt>
                <c:pt idx="1252">
                  <c:v>12520</c:v>
                </c:pt>
                <c:pt idx="1253">
                  <c:v>12530</c:v>
                </c:pt>
                <c:pt idx="1254">
                  <c:v>12540</c:v>
                </c:pt>
                <c:pt idx="1255">
                  <c:v>12550</c:v>
                </c:pt>
                <c:pt idx="1256">
                  <c:v>12560</c:v>
                </c:pt>
                <c:pt idx="1257">
                  <c:v>12570</c:v>
                </c:pt>
                <c:pt idx="1258">
                  <c:v>12580</c:v>
                </c:pt>
                <c:pt idx="1259">
                  <c:v>12590</c:v>
                </c:pt>
                <c:pt idx="1260">
                  <c:v>12600</c:v>
                </c:pt>
                <c:pt idx="1261">
                  <c:v>12610</c:v>
                </c:pt>
                <c:pt idx="1262">
                  <c:v>12620</c:v>
                </c:pt>
                <c:pt idx="1263">
                  <c:v>12630</c:v>
                </c:pt>
                <c:pt idx="1264">
                  <c:v>12640</c:v>
                </c:pt>
                <c:pt idx="1265">
                  <c:v>12650</c:v>
                </c:pt>
                <c:pt idx="1266">
                  <c:v>12660</c:v>
                </c:pt>
                <c:pt idx="1267">
                  <c:v>12670</c:v>
                </c:pt>
                <c:pt idx="1268">
                  <c:v>12680</c:v>
                </c:pt>
                <c:pt idx="1269">
                  <c:v>12690</c:v>
                </c:pt>
                <c:pt idx="1270">
                  <c:v>12700</c:v>
                </c:pt>
                <c:pt idx="1271">
                  <c:v>12710</c:v>
                </c:pt>
                <c:pt idx="1272">
                  <c:v>12720</c:v>
                </c:pt>
                <c:pt idx="1273">
                  <c:v>12730</c:v>
                </c:pt>
                <c:pt idx="1274">
                  <c:v>12740</c:v>
                </c:pt>
                <c:pt idx="1275">
                  <c:v>12750</c:v>
                </c:pt>
                <c:pt idx="1276">
                  <c:v>12760</c:v>
                </c:pt>
                <c:pt idx="1277">
                  <c:v>12770</c:v>
                </c:pt>
                <c:pt idx="1278">
                  <c:v>12780</c:v>
                </c:pt>
                <c:pt idx="1279">
                  <c:v>12790</c:v>
                </c:pt>
                <c:pt idx="1280">
                  <c:v>12800</c:v>
                </c:pt>
                <c:pt idx="1281">
                  <c:v>12810</c:v>
                </c:pt>
                <c:pt idx="1282">
                  <c:v>12820</c:v>
                </c:pt>
                <c:pt idx="1283">
                  <c:v>12830</c:v>
                </c:pt>
                <c:pt idx="1284">
                  <c:v>12840</c:v>
                </c:pt>
                <c:pt idx="1285">
                  <c:v>12850</c:v>
                </c:pt>
                <c:pt idx="1286">
                  <c:v>12860</c:v>
                </c:pt>
                <c:pt idx="1287">
                  <c:v>12870</c:v>
                </c:pt>
                <c:pt idx="1288">
                  <c:v>12880</c:v>
                </c:pt>
                <c:pt idx="1289">
                  <c:v>12890</c:v>
                </c:pt>
                <c:pt idx="1290">
                  <c:v>12900</c:v>
                </c:pt>
                <c:pt idx="1291">
                  <c:v>12910</c:v>
                </c:pt>
                <c:pt idx="1292">
                  <c:v>12920</c:v>
                </c:pt>
                <c:pt idx="1293">
                  <c:v>12930</c:v>
                </c:pt>
                <c:pt idx="1294">
                  <c:v>12940</c:v>
                </c:pt>
                <c:pt idx="1295">
                  <c:v>12950</c:v>
                </c:pt>
                <c:pt idx="1296">
                  <c:v>12960</c:v>
                </c:pt>
                <c:pt idx="1297">
                  <c:v>12970</c:v>
                </c:pt>
                <c:pt idx="1298">
                  <c:v>12980</c:v>
                </c:pt>
                <c:pt idx="1299">
                  <c:v>12990</c:v>
                </c:pt>
                <c:pt idx="1300">
                  <c:v>13000</c:v>
                </c:pt>
                <c:pt idx="1301">
                  <c:v>13010</c:v>
                </c:pt>
                <c:pt idx="1302">
                  <c:v>13020</c:v>
                </c:pt>
                <c:pt idx="1303">
                  <c:v>13030</c:v>
                </c:pt>
                <c:pt idx="1304">
                  <c:v>13040</c:v>
                </c:pt>
                <c:pt idx="1305">
                  <c:v>13050</c:v>
                </c:pt>
                <c:pt idx="1306">
                  <c:v>13060</c:v>
                </c:pt>
                <c:pt idx="1307">
                  <c:v>13070</c:v>
                </c:pt>
                <c:pt idx="1308">
                  <c:v>13080</c:v>
                </c:pt>
                <c:pt idx="1309">
                  <c:v>13090</c:v>
                </c:pt>
                <c:pt idx="1310">
                  <c:v>13100</c:v>
                </c:pt>
                <c:pt idx="1311">
                  <c:v>13110</c:v>
                </c:pt>
                <c:pt idx="1312">
                  <c:v>13120</c:v>
                </c:pt>
                <c:pt idx="1313">
                  <c:v>13130</c:v>
                </c:pt>
                <c:pt idx="1314">
                  <c:v>13140</c:v>
                </c:pt>
                <c:pt idx="1315">
                  <c:v>13150</c:v>
                </c:pt>
                <c:pt idx="1316">
                  <c:v>13160</c:v>
                </c:pt>
                <c:pt idx="1317">
                  <c:v>13170</c:v>
                </c:pt>
                <c:pt idx="1318">
                  <c:v>13180</c:v>
                </c:pt>
                <c:pt idx="1319">
                  <c:v>13190</c:v>
                </c:pt>
                <c:pt idx="1320">
                  <c:v>13200</c:v>
                </c:pt>
                <c:pt idx="1321">
                  <c:v>13210</c:v>
                </c:pt>
                <c:pt idx="1322">
                  <c:v>13220</c:v>
                </c:pt>
                <c:pt idx="1323">
                  <c:v>13230</c:v>
                </c:pt>
                <c:pt idx="1324">
                  <c:v>13240</c:v>
                </c:pt>
                <c:pt idx="1325">
                  <c:v>13250</c:v>
                </c:pt>
                <c:pt idx="1326">
                  <c:v>13260</c:v>
                </c:pt>
                <c:pt idx="1327">
                  <c:v>13270</c:v>
                </c:pt>
                <c:pt idx="1328">
                  <c:v>13280</c:v>
                </c:pt>
                <c:pt idx="1329">
                  <c:v>13290</c:v>
                </c:pt>
                <c:pt idx="1330">
                  <c:v>13300</c:v>
                </c:pt>
                <c:pt idx="1331">
                  <c:v>13310</c:v>
                </c:pt>
                <c:pt idx="1332">
                  <c:v>13320</c:v>
                </c:pt>
                <c:pt idx="1333">
                  <c:v>13330</c:v>
                </c:pt>
                <c:pt idx="1334">
                  <c:v>13340</c:v>
                </c:pt>
                <c:pt idx="1335">
                  <c:v>13350</c:v>
                </c:pt>
                <c:pt idx="1336">
                  <c:v>13360</c:v>
                </c:pt>
                <c:pt idx="1337">
                  <c:v>13370</c:v>
                </c:pt>
                <c:pt idx="1338">
                  <c:v>13380</c:v>
                </c:pt>
                <c:pt idx="1339">
                  <c:v>13390</c:v>
                </c:pt>
                <c:pt idx="1340">
                  <c:v>13400</c:v>
                </c:pt>
                <c:pt idx="1341">
                  <c:v>13410</c:v>
                </c:pt>
                <c:pt idx="1342">
                  <c:v>13420</c:v>
                </c:pt>
                <c:pt idx="1343">
                  <c:v>13430</c:v>
                </c:pt>
                <c:pt idx="1344">
                  <c:v>13440</c:v>
                </c:pt>
                <c:pt idx="1345">
                  <c:v>13450</c:v>
                </c:pt>
                <c:pt idx="1346">
                  <c:v>13460</c:v>
                </c:pt>
                <c:pt idx="1347">
                  <c:v>13470</c:v>
                </c:pt>
                <c:pt idx="1348">
                  <c:v>13480</c:v>
                </c:pt>
                <c:pt idx="1349">
                  <c:v>13490</c:v>
                </c:pt>
                <c:pt idx="1350">
                  <c:v>13500</c:v>
                </c:pt>
                <c:pt idx="1351">
                  <c:v>13510</c:v>
                </c:pt>
                <c:pt idx="1352">
                  <c:v>13520</c:v>
                </c:pt>
                <c:pt idx="1353">
                  <c:v>13530</c:v>
                </c:pt>
                <c:pt idx="1354">
                  <c:v>13540</c:v>
                </c:pt>
                <c:pt idx="1355">
                  <c:v>13550</c:v>
                </c:pt>
                <c:pt idx="1356">
                  <c:v>13560</c:v>
                </c:pt>
                <c:pt idx="1357">
                  <c:v>13570</c:v>
                </c:pt>
                <c:pt idx="1358">
                  <c:v>13580</c:v>
                </c:pt>
                <c:pt idx="1359">
                  <c:v>13590</c:v>
                </c:pt>
                <c:pt idx="1360">
                  <c:v>13600</c:v>
                </c:pt>
                <c:pt idx="1361">
                  <c:v>13610</c:v>
                </c:pt>
                <c:pt idx="1362">
                  <c:v>13620</c:v>
                </c:pt>
                <c:pt idx="1363">
                  <c:v>13630</c:v>
                </c:pt>
                <c:pt idx="1364">
                  <c:v>13640</c:v>
                </c:pt>
                <c:pt idx="1365">
                  <c:v>13650</c:v>
                </c:pt>
                <c:pt idx="1366">
                  <c:v>13660</c:v>
                </c:pt>
                <c:pt idx="1367">
                  <c:v>13670</c:v>
                </c:pt>
                <c:pt idx="1368">
                  <c:v>13680</c:v>
                </c:pt>
                <c:pt idx="1369">
                  <c:v>13690</c:v>
                </c:pt>
                <c:pt idx="1370">
                  <c:v>13700</c:v>
                </c:pt>
                <c:pt idx="1371">
                  <c:v>13710</c:v>
                </c:pt>
                <c:pt idx="1372">
                  <c:v>13720</c:v>
                </c:pt>
                <c:pt idx="1373">
                  <c:v>13730</c:v>
                </c:pt>
                <c:pt idx="1374">
                  <c:v>13740</c:v>
                </c:pt>
                <c:pt idx="1375">
                  <c:v>13750</c:v>
                </c:pt>
                <c:pt idx="1376">
                  <c:v>13760</c:v>
                </c:pt>
                <c:pt idx="1377">
                  <c:v>13770</c:v>
                </c:pt>
                <c:pt idx="1378">
                  <c:v>13780</c:v>
                </c:pt>
                <c:pt idx="1379">
                  <c:v>13790</c:v>
                </c:pt>
                <c:pt idx="1380">
                  <c:v>13800</c:v>
                </c:pt>
                <c:pt idx="1381">
                  <c:v>13810</c:v>
                </c:pt>
                <c:pt idx="1382">
                  <c:v>13820</c:v>
                </c:pt>
                <c:pt idx="1383">
                  <c:v>13830</c:v>
                </c:pt>
                <c:pt idx="1384">
                  <c:v>13840</c:v>
                </c:pt>
                <c:pt idx="1385">
                  <c:v>13850</c:v>
                </c:pt>
                <c:pt idx="1386">
                  <c:v>13860</c:v>
                </c:pt>
                <c:pt idx="1387">
                  <c:v>13870</c:v>
                </c:pt>
                <c:pt idx="1388">
                  <c:v>13880</c:v>
                </c:pt>
                <c:pt idx="1389">
                  <c:v>13890</c:v>
                </c:pt>
                <c:pt idx="1390">
                  <c:v>13900</c:v>
                </c:pt>
                <c:pt idx="1391">
                  <c:v>13910</c:v>
                </c:pt>
                <c:pt idx="1392">
                  <c:v>13920</c:v>
                </c:pt>
                <c:pt idx="1393">
                  <c:v>13930</c:v>
                </c:pt>
                <c:pt idx="1394">
                  <c:v>13940</c:v>
                </c:pt>
                <c:pt idx="1395">
                  <c:v>13950</c:v>
                </c:pt>
                <c:pt idx="1396">
                  <c:v>13960</c:v>
                </c:pt>
                <c:pt idx="1397">
                  <c:v>13970</c:v>
                </c:pt>
                <c:pt idx="1398">
                  <c:v>13980</c:v>
                </c:pt>
                <c:pt idx="1399">
                  <c:v>13990</c:v>
                </c:pt>
                <c:pt idx="1400">
                  <c:v>14000</c:v>
                </c:pt>
                <c:pt idx="1401">
                  <c:v>14010</c:v>
                </c:pt>
                <c:pt idx="1402">
                  <c:v>14020</c:v>
                </c:pt>
                <c:pt idx="1403">
                  <c:v>14030</c:v>
                </c:pt>
                <c:pt idx="1404">
                  <c:v>14040</c:v>
                </c:pt>
                <c:pt idx="1405">
                  <c:v>14050</c:v>
                </c:pt>
                <c:pt idx="1406">
                  <c:v>14060</c:v>
                </c:pt>
                <c:pt idx="1407">
                  <c:v>14070</c:v>
                </c:pt>
                <c:pt idx="1408">
                  <c:v>14080</c:v>
                </c:pt>
                <c:pt idx="1409">
                  <c:v>14090</c:v>
                </c:pt>
                <c:pt idx="1410">
                  <c:v>14100</c:v>
                </c:pt>
                <c:pt idx="1411">
                  <c:v>14110</c:v>
                </c:pt>
                <c:pt idx="1412">
                  <c:v>14120</c:v>
                </c:pt>
                <c:pt idx="1413">
                  <c:v>14130</c:v>
                </c:pt>
                <c:pt idx="1414">
                  <c:v>14140</c:v>
                </c:pt>
                <c:pt idx="1415">
                  <c:v>14150</c:v>
                </c:pt>
                <c:pt idx="1416">
                  <c:v>14160</c:v>
                </c:pt>
                <c:pt idx="1417">
                  <c:v>14170</c:v>
                </c:pt>
                <c:pt idx="1418">
                  <c:v>14180</c:v>
                </c:pt>
                <c:pt idx="1419">
                  <c:v>14190</c:v>
                </c:pt>
                <c:pt idx="1420">
                  <c:v>14200</c:v>
                </c:pt>
                <c:pt idx="1421">
                  <c:v>14210</c:v>
                </c:pt>
                <c:pt idx="1422">
                  <c:v>14220</c:v>
                </c:pt>
                <c:pt idx="1423">
                  <c:v>14230</c:v>
                </c:pt>
                <c:pt idx="1424">
                  <c:v>14240</c:v>
                </c:pt>
                <c:pt idx="1425">
                  <c:v>14250</c:v>
                </c:pt>
                <c:pt idx="1426">
                  <c:v>14260</c:v>
                </c:pt>
                <c:pt idx="1427">
                  <c:v>14270</c:v>
                </c:pt>
                <c:pt idx="1428">
                  <c:v>14280</c:v>
                </c:pt>
                <c:pt idx="1429">
                  <c:v>14290</c:v>
                </c:pt>
                <c:pt idx="1430">
                  <c:v>14300</c:v>
                </c:pt>
                <c:pt idx="1431">
                  <c:v>14310</c:v>
                </c:pt>
                <c:pt idx="1432">
                  <c:v>14320</c:v>
                </c:pt>
                <c:pt idx="1433">
                  <c:v>14330</c:v>
                </c:pt>
                <c:pt idx="1434">
                  <c:v>14340</c:v>
                </c:pt>
                <c:pt idx="1435">
                  <c:v>14350</c:v>
                </c:pt>
                <c:pt idx="1436">
                  <c:v>14360</c:v>
                </c:pt>
                <c:pt idx="1437">
                  <c:v>14370</c:v>
                </c:pt>
                <c:pt idx="1438">
                  <c:v>14380</c:v>
                </c:pt>
                <c:pt idx="1439">
                  <c:v>14390</c:v>
                </c:pt>
                <c:pt idx="1440">
                  <c:v>14400</c:v>
                </c:pt>
                <c:pt idx="1441">
                  <c:v>14410</c:v>
                </c:pt>
                <c:pt idx="1442">
                  <c:v>14420</c:v>
                </c:pt>
                <c:pt idx="1443">
                  <c:v>14430</c:v>
                </c:pt>
                <c:pt idx="1444">
                  <c:v>14440</c:v>
                </c:pt>
                <c:pt idx="1445">
                  <c:v>14450</c:v>
                </c:pt>
                <c:pt idx="1446">
                  <c:v>14460</c:v>
                </c:pt>
                <c:pt idx="1447">
                  <c:v>14470</c:v>
                </c:pt>
                <c:pt idx="1448">
                  <c:v>14480</c:v>
                </c:pt>
                <c:pt idx="1449">
                  <c:v>14490</c:v>
                </c:pt>
                <c:pt idx="1450">
                  <c:v>14500</c:v>
                </c:pt>
                <c:pt idx="1451">
                  <c:v>14510</c:v>
                </c:pt>
                <c:pt idx="1452">
                  <c:v>14520</c:v>
                </c:pt>
                <c:pt idx="1453">
                  <c:v>14530</c:v>
                </c:pt>
                <c:pt idx="1454">
                  <c:v>14540</c:v>
                </c:pt>
                <c:pt idx="1455">
                  <c:v>14550</c:v>
                </c:pt>
                <c:pt idx="1456">
                  <c:v>14560</c:v>
                </c:pt>
                <c:pt idx="1457">
                  <c:v>14570</c:v>
                </c:pt>
                <c:pt idx="1458">
                  <c:v>14580</c:v>
                </c:pt>
                <c:pt idx="1459">
                  <c:v>14590</c:v>
                </c:pt>
                <c:pt idx="1460">
                  <c:v>14600</c:v>
                </c:pt>
                <c:pt idx="1461">
                  <c:v>14610</c:v>
                </c:pt>
                <c:pt idx="1462">
                  <c:v>14620</c:v>
                </c:pt>
                <c:pt idx="1463">
                  <c:v>14630</c:v>
                </c:pt>
                <c:pt idx="1464">
                  <c:v>14640</c:v>
                </c:pt>
                <c:pt idx="1465">
                  <c:v>14650</c:v>
                </c:pt>
                <c:pt idx="1466">
                  <c:v>14660</c:v>
                </c:pt>
                <c:pt idx="1467">
                  <c:v>14670</c:v>
                </c:pt>
                <c:pt idx="1468">
                  <c:v>14680</c:v>
                </c:pt>
                <c:pt idx="1469">
                  <c:v>14690</c:v>
                </c:pt>
                <c:pt idx="1470">
                  <c:v>14700</c:v>
                </c:pt>
                <c:pt idx="1471">
                  <c:v>14710</c:v>
                </c:pt>
                <c:pt idx="1472">
                  <c:v>14720</c:v>
                </c:pt>
                <c:pt idx="1473">
                  <c:v>14730</c:v>
                </c:pt>
                <c:pt idx="1474">
                  <c:v>14740</c:v>
                </c:pt>
                <c:pt idx="1475">
                  <c:v>14750</c:v>
                </c:pt>
                <c:pt idx="1476">
                  <c:v>14760</c:v>
                </c:pt>
                <c:pt idx="1477">
                  <c:v>14770</c:v>
                </c:pt>
                <c:pt idx="1478">
                  <c:v>14780</c:v>
                </c:pt>
                <c:pt idx="1479">
                  <c:v>14790</c:v>
                </c:pt>
                <c:pt idx="1480">
                  <c:v>14800</c:v>
                </c:pt>
                <c:pt idx="1481">
                  <c:v>14810</c:v>
                </c:pt>
                <c:pt idx="1482">
                  <c:v>14820</c:v>
                </c:pt>
                <c:pt idx="1483">
                  <c:v>14830</c:v>
                </c:pt>
                <c:pt idx="1484">
                  <c:v>14840</c:v>
                </c:pt>
                <c:pt idx="1485">
                  <c:v>14850</c:v>
                </c:pt>
                <c:pt idx="1486">
                  <c:v>14860</c:v>
                </c:pt>
                <c:pt idx="1487">
                  <c:v>14870</c:v>
                </c:pt>
                <c:pt idx="1488">
                  <c:v>14880</c:v>
                </c:pt>
                <c:pt idx="1489">
                  <c:v>14890</c:v>
                </c:pt>
                <c:pt idx="1490">
                  <c:v>14900</c:v>
                </c:pt>
                <c:pt idx="1491">
                  <c:v>14910</c:v>
                </c:pt>
                <c:pt idx="1492">
                  <c:v>14920</c:v>
                </c:pt>
                <c:pt idx="1493">
                  <c:v>14930</c:v>
                </c:pt>
                <c:pt idx="1494">
                  <c:v>14940</c:v>
                </c:pt>
                <c:pt idx="1495">
                  <c:v>14950</c:v>
                </c:pt>
                <c:pt idx="1496">
                  <c:v>14960</c:v>
                </c:pt>
                <c:pt idx="1497">
                  <c:v>14970</c:v>
                </c:pt>
                <c:pt idx="1498">
                  <c:v>14980</c:v>
                </c:pt>
                <c:pt idx="1499">
                  <c:v>14990</c:v>
                </c:pt>
                <c:pt idx="1500">
                  <c:v>15000</c:v>
                </c:pt>
                <c:pt idx="1501">
                  <c:v>15010</c:v>
                </c:pt>
                <c:pt idx="1502">
                  <c:v>15020</c:v>
                </c:pt>
                <c:pt idx="1503">
                  <c:v>15030</c:v>
                </c:pt>
                <c:pt idx="1504">
                  <c:v>15040</c:v>
                </c:pt>
                <c:pt idx="1505">
                  <c:v>15050</c:v>
                </c:pt>
                <c:pt idx="1506">
                  <c:v>15060</c:v>
                </c:pt>
                <c:pt idx="1507">
                  <c:v>15070</c:v>
                </c:pt>
                <c:pt idx="1508">
                  <c:v>15080</c:v>
                </c:pt>
                <c:pt idx="1509">
                  <c:v>15090</c:v>
                </c:pt>
                <c:pt idx="1510">
                  <c:v>15100</c:v>
                </c:pt>
                <c:pt idx="1511">
                  <c:v>15110</c:v>
                </c:pt>
                <c:pt idx="1512">
                  <c:v>15120</c:v>
                </c:pt>
                <c:pt idx="1513">
                  <c:v>15130</c:v>
                </c:pt>
                <c:pt idx="1514">
                  <c:v>15140</c:v>
                </c:pt>
                <c:pt idx="1515">
                  <c:v>15150</c:v>
                </c:pt>
                <c:pt idx="1516">
                  <c:v>15160</c:v>
                </c:pt>
                <c:pt idx="1517">
                  <c:v>15170</c:v>
                </c:pt>
                <c:pt idx="1518">
                  <c:v>15180</c:v>
                </c:pt>
                <c:pt idx="1519">
                  <c:v>15190</c:v>
                </c:pt>
                <c:pt idx="1520">
                  <c:v>15200</c:v>
                </c:pt>
                <c:pt idx="1521">
                  <c:v>15210</c:v>
                </c:pt>
                <c:pt idx="1522">
                  <c:v>15220</c:v>
                </c:pt>
                <c:pt idx="1523">
                  <c:v>15230</c:v>
                </c:pt>
                <c:pt idx="1524">
                  <c:v>15240</c:v>
                </c:pt>
                <c:pt idx="1525">
                  <c:v>15250</c:v>
                </c:pt>
                <c:pt idx="1526">
                  <c:v>15260</c:v>
                </c:pt>
                <c:pt idx="1527">
                  <c:v>15270</c:v>
                </c:pt>
                <c:pt idx="1528">
                  <c:v>15280</c:v>
                </c:pt>
                <c:pt idx="1529">
                  <c:v>15290</c:v>
                </c:pt>
                <c:pt idx="1530">
                  <c:v>15300</c:v>
                </c:pt>
                <c:pt idx="1531">
                  <c:v>15310</c:v>
                </c:pt>
                <c:pt idx="1532">
                  <c:v>15320</c:v>
                </c:pt>
                <c:pt idx="1533">
                  <c:v>15330</c:v>
                </c:pt>
                <c:pt idx="1534">
                  <c:v>15340</c:v>
                </c:pt>
                <c:pt idx="1535">
                  <c:v>15350</c:v>
                </c:pt>
                <c:pt idx="1536">
                  <c:v>15360</c:v>
                </c:pt>
                <c:pt idx="1537">
                  <c:v>15370</c:v>
                </c:pt>
                <c:pt idx="1538">
                  <c:v>15380</c:v>
                </c:pt>
                <c:pt idx="1539">
                  <c:v>15390</c:v>
                </c:pt>
                <c:pt idx="1540">
                  <c:v>15400</c:v>
                </c:pt>
                <c:pt idx="1541">
                  <c:v>15410</c:v>
                </c:pt>
                <c:pt idx="1542">
                  <c:v>15420</c:v>
                </c:pt>
                <c:pt idx="1543">
                  <c:v>15430</c:v>
                </c:pt>
                <c:pt idx="1544">
                  <c:v>15440</c:v>
                </c:pt>
                <c:pt idx="1545">
                  <c:v>15450</c:v>
                </c:pt>
                <c:pt idx="1546">
                  <c:v>15460</c:v>
                </c:pt>
                <c:pt idx="1547">
                  <c:v>15470</c:v>
                </c:pt>
                <c:pt idx="1548">
                  <c:v>15480</c:v>
                </c:pt>
                <c:pt idx="1549">
                  <c:v>15490</c:v>
                </c:pt>
                <c:pt idx="1550">
                  <c:v>15500</c:v>
                </c:pt>
                <c:pt idx="1551">
                  <c:v>15510</c:v>
                </c:pt>
                <c:pt idx="1552">
                  <c:v>15520</c:v>
                </c:pt>
                <c:pt idx="1553">
                  <c:v>15530</c:v>
                </c:pt>
                <c:pt idx="1554">
                  <c:v>15540</c:v>
                </c:pt>
                <c:pt idx="1555">
                  <c:v>15550</c:v>
                </c:pt>
                <c:pt idx="1556">
                  <c:v>15560</c:v>
                </c:pt>
                <c:pt idx="1557">
                  <c:v>15570</c:v>
                </c:pt>
                <c:pt idx="1558">
                  <c:v>15580</c:v>
                </c:pt>
                <c:pt idx="1559">
                  <c:v>15590</c:v>
                </c:pt>
                <c:pt idx="1560">
                  <c:v>15600</c:v>
                </c:pt>
                <c:pt idx="1561">
                  <c:v>15610</c:v>
                </c:pt>
                <c:pt idx="1562">
                  <c:v>15620</c:v>
                </c:pt>
                <c:pt idx="1563">
                  <c:v>15630</c:v>
                </c:pt>
                <c:pt idx="1564">
                  <c:v>15640</c:v>
                </c:pt>
                <c:pt idx="1565">
                  <c:v>15650</c:v>
                </c:pt>
                <c:pt idx="1566">
                  <c:v>15660</c:v>
                </c:pt>
                <c:pt idx="1567">
                  <c:v>15670</c:v>
                </c:pt>
                <c:pt idx="1568">
                  <c:v>15680</c:v>
                </c:pt>
                <c:pt idx="1569">
                  <c:v>15690</c:v>
                </c:pt>
                <c:pt idx="1570">
                  <c:v>15700</c:v>
                </c:pt>
                <c:pt idx="1571">
                  <c:v>15710</c:v>
                </c:pt>
                <c:pt idx="1572">
                  <c:v>15720</c:v>
                </c:pt>
                <c:pt idx="1573">
                  <c:v>15730</c:v>
                </c:pt>
                <c:pt idx="1574">
                  <c:v>15740</c:v>
                </c:pt>
                <c:pt idx="1575">
                  <c:v>15750</c:v>
                </c:pt>
                <c:pt idx="1576">
                  <c:v>15760</c:v>
                </c:pt>
                <c:pt idx="1577">
                  <c:v>15770</c:v>
                </c:pt>
                <c:pt idx="1578">
                  <c:v>15780</c:v>
                </c:pt>
                <c:pt idx="1579">
                  <c:v>15790</c:v>
                </c:pt>
                <c:pt idx="1580">
                  <c:v>15800</c:v>
                </c:pt>
                <c:pt idx="1581">
                  <c:v>15810</c:v>
                </c:pt>
                <c:pt idx="1582">
                  <c:v>15820</c:v>
                </c:pt>
                <c:pt idx="1583">
                  <c:v>15830</c:v>
                </c:pt>
                <c:pt idx="1584">
                  <c:v>15840</c:v>
                </c:pt>
                <c:pt idx="1585">
                  <c:v>15850</c:v>
                </c:pt>
                <c:pt idx="1586">
                  <c:v>15860</c:v>
                </c:pt>
                <c:pt idx="1587">
                  <c:v>15870</c:v>
                </c:pt>
                <c:pt idx="1588">
                  <c:v>15880</c:v>
                </c:pt>
                <c:pt idx="1589">
                  <c:v>15890</c:v>
                </c:pt>
                <c:pt idx="1590">
                  <c:v>15900</c:v>
                </c:pt>
                <c:pt idx="1591">
                  <c:v>15910</c:v>
                </c:pt>
                <c:pt idx="1592">
                  <c:v>15920</c:v>
                </c:pt>
                <c:pt idx="1593">
                  <c:v>15930</c:v>
                </c:pt>
                <c:pt idx="1594">
                  <c:v>15940</c:v>
                </c:pt>
                <c:pt idx="1595">
                  <c:v>15950</c:v>
                </c:pt>
                <c:pt idx="1596">
                  <c:v>15960</c:v>
                </c:pt>
                <c:pt idx="1597">
                  <c:v>15970</c:v>
                </c:pt>
                <c:pt idx="1598">
                  <c:v>15980</c:v>
                </c:pt>
                <c:pt idx="1599">
                  <c:v>15990</c:v>
                </c:pt>
                <c:pt idx="1600">
                  <c:v>16000</c:v>
                </c:pt>
                <c:pt idx="1601">
                  <c:v>16010</c:v>
                </c:pt>
                <c:pt idx="1602">
                  <c:v>16020</c:v>
                </c:pt>
                <c:pt idx="1603">
                  <c:v>16030</c:v>
                </c:pt>
                <c:pt idx="1604">
                  <c:v>16040</c:v>
                </c:pt>
                <c:pt idx="1605">
                  <c:v>16050</c:v>
                </c:pt>
                <c:pt idx="1606">
                  <c:v>16060</c:v>
                </c:pt>
                <c:pt idx="1607">
                  <c:v>16070</c:v>
                </c:pt>
                <c:pt idx="1608">
                  <c:v>16080</c:v>
                </c:pt>
                <c:pt idx="1609">
                  <c:v>16090</c:v>
                </c:pt>
                <c:pt idx="1610">
                  <c:v>16100</c:v>
                </c:pt>
                <c:pt idx="1611">
                  <c:v>16110</c:v>
                </c:pt>
                <c:pt idx="1612">
                  <c:v>16120</c:v>
                </c:pt>
                <c:pt idx="1613">
                  <c:v>16130</c:v>
                </c:pt>
                <c:pt idx="1614">
                  <c:v>16140</c:v>
                </c:pt>
                <c:pt idx="1615">
                  <c:v>16150</c:v>
                </c:pt>
                <c:pt idx="1616">
                  <c:v>16160</c:v>
                </c:pt>
                <c:pt idx="1617">
                  <c:v>16170</c:v>
                </c:pt>
                <c:pt idx="1618">
                  <c:v>16180</c:v>
                </c:pt>
                <c:pt idx="1619">
                  <c:v>16190</c:v>
                </c:pt>
                <c:pt idx="1620">
                  <c:v>16200</c:v>
                </c:pt>
                <c:pt idx="1621">
                  <c:v>16210</c:v>
                </c:pt>
                <c:pt idx="1622">
                  <c:v>16220</c:v>
                </c:pt>
                <c:pt idx="1623">
                  <c:v>16230</c:v>
                </c:pt>
                <c:pt idx="1624">
                  <c:v>16240</c:v>
                </c:pt>
                <c:pt idx="1625">
                  <c:v>16250</c:v>
                </c:pt>
                <c:pt idx="1626">
                  <c:v>16260</c:v>
                </c:pt>
                <c:pt idx="1627">
                  <c:v>16270</c:v>
                </c:pt>
                <c:pt idx="1628">
                  <c:v>16280</c:v>
                </c:pt>
                <c:pt idx="1629">
                  <c:v>16290</c:v>
                </c:pt>
                <c:pt idx="1630">
                  <c:v>16300</c:v>
                </c:pt>
                <c:pt idx="1631">
                  <c:v>16310</c:v>
                </c:pt>
                <c:pt idx="1632">
                  <c:v>16320</c:v>
                </c:pt>
                <c:pt idx="1633">
                  <c:v>16330</c:v>
                </c:pt>
                <c:pt idx="1634">
                  <c:v>16340</c:v>
                </c:pt>
                <c:pt idx="1635">
                  <c:v>16350</c:v>
                </c:pt>
                <c:pt idx="1636">
                  <c:v>16360</c:v>
                </c:pt>
                <c:pt idx="1637">
                  <c:v>16370</c:v>
                </c:pt>
                <c:pt idx="1638">
                  <c:v>16380</c:v>
                </c:pt>
                <c:pt idx="1639">
                  <c:v>16390</c:v>
                </c:pt>
                <c:pt idx="1640">
                  <c:v>16400</c:v>
                </c:pt>
                <c:pt idx="1641">
                  <c:v>16410</c:v>
                </c:pt>
                <c:pt idx="1642">
                  <c:v>16420</c:v>
                </c:pt>
                <c:pt idx="1643">
                  <c:v>16430</c:v>
                </c:pt>
                <c:pt idx="1644">
                  <c:v>16440</c:v>
                </c:pt>
                <c:pt idx="1645">
                  <c:v>16450</c:v>
                </c:pt>
                <c:pt idx="1646">
                  <c:v>16460</c:v>
                </c:pt>
                <c:pt idx="1647">
                  <c:v>16470</c:v>
                </c:pt>
                <c:pt idx="1648">
                  <c:v>16480</c:v>
                </c:pt>
                <c:pt idx="1649">
                  <c:v>16490</c:v>
                </c:pt>
                <c:pt idx="1650">
                  <c:v>16500</c:v>
                </c:pt>
                <c:pt idx="1651">
                  <c:v>16510</c:v>
                </c:pt>
                <c:pt idx="1652">
                  <c:v>16520</c:v>
                </c:pt>
                <c:pt idx="1653">
                  <c:v>16530</c:v>
                </c:pt>
                <c:pt idx="1654">
                  <c:v>16540</c:v>
                </c:pt>
                <c:pt idx="1655">
                  <c:v>16550</c:v>
                </c:pt>
                <c:pt idx="1656">
                  <c:v>16560</c:v>
                </c:pt>
                <c:pt idx="1657">
                  <c:v>16570</c:v>
                </c:pt>
                <c:pt idx="1658">
                  <c:v>16580</c:v>
                </c:pt>
                <c:pt idx="1659">
                  <c:v>16590</c:v>
                </c:pt>
                <c:pt idx="1660">
                  <c:v>16600</c:v>
                </c:pt>
                <c:pt idx="1661">
                  <c:v>16610</c:v>
                </c:pt>
                <c:pt idx="1662">
                  <c:v>16620</c:v>
                </c:pt>
                <c:pt idx="1663">
                  <c:v>16630</c:v>
                </c:pt>
                <c:pt idx="1664">
                  <c:v>16640</c:v>
                </c:pt>
                <c:pt idx="1665">
                  <c:v>16650</c:v>
                </c:pt>
                <c:pt idx="1666">
                  <c:v>16660</c:v>
                </c:pt>
                <c:pt idx="1667">
                  <c:v>16670</c:v>
                </c:pt>
                <c:pt idx="1668">
                  <c:v>16680</c:v>
                </c:pt>
                <c:pt idx="1669">
                  <c:v>16690</c:v>
                </c:pt>
                <c:pt idx="1670">
                  <c:v>16700</c:v>
                </c:pt>
                <c:pt idx="1671">
                  <c:v>16710</c:v>
                </c:pt>
                <c:pt idx="1672">
                  <c:v>16720</c:v>
                </c:pt>
                <c:pt idx="1673">
                  <c:v>16730</c:v>
                </c:pt>
                <c:pt idx="1674">
                  <c:v>16740</c:v>
                </c:pt>
                <c:pt idx="1675">
                  <c:v>16750</c:v>
                </c:pt>
                <c:pt idx="1676">
                  <c:v>16760</c:v>
                </c:pt>
                <c:pt idx="1677">
                  <c:v>16770</c:v>
                </c:pt>
                <c:pt idx="1678">
                  <c:v>16780</c:v>
                </c:pt>
                <c:pt idx="1679">
                  <c:v>16790</c:v>
                </c:pt>
                <c:pt idx="1680">
                  <c:v>16800</c:v>
                </c:pt>
                <c:pt idx="1681">
                  <c:v>16810</c:v>
                </c:pt>
                <c:pt idx="1682">
                  <c:v>16820</c:v>
                </c:pt>
                <c:pt idx="1683">
                  <c:v>16830</c:v>
                </c:pt>
                <c:pt idx="1684">
                  <c:v>16840</c:v>
                </c:pt>
                <c:pt idx="1685">
                  <c:v>16850</c:v>
                </c:pt>
                <c:pt idx="1686">
                  <c:v>16860</c:v>
                </c:pt>
                <c:pt idx="1687">
                  <c:v>16870</c:v>
                </c:pt>
                <c:pt idx="1688">
                  <c:v>16880</c:v>
                </c:pt>
                <c:pt idx="1689">
                  <c:v>16890</c:v>
                </c:pt>
                <c:pt idx="1690">
                  <c:v>16900</c:v>
                </c:pt>
                <c:pt idx="1691">
                  <c:v>16910</c:v>
                </c:pt>
                <c:pt idx="1692">
                  <c:v>16920</c:v>
                </c:pt>
                <c:pt idx="1693">
                  <c:v>16930</c:v>
                </c:pt>
                <c:pt idx="1694">
                  <c:v>16940</c:v>
                </c:pt>
                <c:pt idx="1695">
                  <c:v>16950</c:v>
                </c:pt>
                <c:pt idx="1696">
                  <c:v>16960</c:v>
                </c:pt>
                <c:pt idx="1697">
                  <c:v>16970</c:v>
                </c:pt>
                <c:pt idx="1698">
                  <c:v>16980</c:v>
                </c:pt>
                <c:pt idx="1699">
                  <c:v>16990</c:v>
                </c:pt>
                <c:pt idx="1700">
                  <c:v>17000</c:v>
                </c:pt>
                <c:pt idx="1701">
                  <c:v>17010</c:v>
                </c:pt>
                <c:pt idx="1702">
                  <c:v>17020</c:v>
                </c:pt>
                <c:pt idx="1703">
                  <c:v>17030</c:v>
                </c:pt>
                <c:pt idx="1704">
                  <c:v>17040</c:v>
                </c:pt>
                <c:pt idx="1705">
                  <c:v>17050</c:v>
                </c:pt>
                <c:pt idx="1706">
                  <c:v>17060</c:v>
                </c:pt>
                <c:pt idx="1707">
                  <c:v>17070</c:v>
                </c:pt>
                <c:pt idx="1708">
                  <c:v>17080</c:v>
                </c:pt>
                <c:pt idx="1709">
                  <c:v>17090</c:v>
                </c:pt>
                <c:pt idx="1710">
                  <c:v>17100</c:v>
                </c:pt>
                <c:pt idx="1711">
                  <c:v>17110</c:v>
                </c:pt>
                <c:pt idx="1712">
                  <c:v>17120</c:v>
                </c:pt>
                <c:pt idx="1713">
                  <c:v>17130</c:v>
                </c:pt>
                <c:pt idx="1714">
                  <c:v>17140</c:v>
                </c:pt>
                <c:pt idx="1715">
                  <c:v>17150</c:v>
                </c:pt>
                <c:pt idx="1716">
                  <c:v>17160</c:v>
                </c:pt>
                <c:pt idx="1717">
                  <c:v>17170</c:v>
                </c:pt>
                <c:pt idx="1718">
                  <c:v>17180</c:v>
                </c:pt>
                <c:pt idx="1719">
                  <c:v>17190</c:v>
                </c:pt>
                <c:pt idx="1720">
                  <c:v>17200</c:v>
                </c:pt>
                <c:pt idx="1721">
                  <c:v>17210</c:v>
                </c:pt>
                <c:pt idx="1722">
                  <c:v>17220</c:v>
                </c:pt>
                <c:pt idx="1723">
                  <c:v>17230</c:v>
                </c:pt>
                <c:pt idx="1724">
                  <c:v>17240</c:v>
                </c:pt>
                <c:pt idx="1725">
                  <c:v>17250</c:v>
                </c:pt>
                <c:pt idx="1726">
                  <c:v>17260</c:v>
                </c:pt>
                <c:pt idx="1727">
                  <c:v>17270</c:v>
                </c:pt>
                <c:pt idx="1728">
                  <c:v>17280</c:v>
                </c:pt>
                <c:pt idx="1729">
                  <c:v>17290</c:v>
                </c:pt>
                <c:pt idx="1730">
                  <c:v>17300</c:v>
                </c:pt>
                <c:pt idx="1731">
                  <c:v>17310</c:v>
                </c:pt>
                <c:pt idx="1732">
                  <c:v>17320</c:v>
                </c:pt>
                <c:pt idx="1733">
                  <c:v>17330</c:v>
                </c:pt>
                <c:pt idx="1734">
                  <c:v>17340</c:v>
                </c:pt>
                <c:pt idx="1735">
                  <c:v>17350</c:v>
                </c:pt>
                <c:pt idx="1736">
                  <c:v>17360</c:v>
                </c:pt>
                <c:pt idx="1737">
                  <c:v>17370</c:v>
                </c:pt>
                <c:pt idx="1738">
                  <c:v>17380</c:v>
                </c:pt>
                <c:pt idx="1739">
                  <c:v>17390</c:v>
                </c:pt>
                <c:pt idx="1740">
                  <c:v>17400</c:v>
                </c:pt>
                <c:pt idx="1741">
                  <c:v>17410</c:v>
                </c:pt>
                <c:pt idx="1742">
                  <c:v>17420</c:v>
                </c:pt>
                <c:pt idx="1743">
                  <c:v>17430</c:v>
                </c:pt>
                <c:pt idx="1744">
                  <c:v>17440</c:v>
                </c:pt>
                <c:pt idx="1745">
                  <c:v>17450</c:v>
                </c:pt>
                <c:pt idx="1746">
                  <c:v>17460</c:v>
                </c:pt>
                <c:pt idx="1747">
                  <c:v>17470</c:v>
                </c:pt>
                <c:pt idx="1748">
                  <c:v>17480</c:v>
                </c:pt>
                <c:pt idx="1749">
                  <c:v>17490</c:v>
                </c:pt>
                <c:pt idx="1750">
                  <c:v>17500</c:v>
                </c:pt>
                <c:pt idx="1751">
                  <c:v>17510</c:v>
                </c:pt>
                <c:pt idx="1752">
                  <c:v>17520</c:v>
                </c:pt>
                <c:pt idx="1753">
                  <c:v>17530</c:v>
                </c:pt>
                <c:pt idx="1754">
                  <c:v>17540</c:v>
                </c:pt>
                <c:pt idx="1755">
                  <c:v>17550</c:v>
                </c:pt>
                <c:pt idx="1756">
                  <c:v>17560</c:v>
                </c:pt>
                <c:pt idx="1757">
                  <c:v>17570</c:v>
                </c:pt>
                <c:pt idx="1758">
                  <c:v>17580</c:v>
                </c:pt>
                <c:pt idx="1759">
                  <c:v>17590</c:v>
                </c:pt>
                <c:pt idx="1760">
                  <c:v>17600</c:v>
                </c:pt>
                <c:pt idx="1761">
                  <c:v>17610</c:v>
                </c:pt>
                <c:pt idx="1762">
                  <c:v>17620</c:v>
                </c:pt>
                <c:pt idx="1763">
                  <c:v>17630</c:v>
                </c:pt>
                <c:pt idx="1764">
                  <c:v>17640</c:v>
                </c:pt>
                <c:pt idx="1765">
                  <c:v>17650</c:v>
                </c:pt>
                <c:pt idx="1766">
                  <c:v>17660</c:v>
                </c:pt>
                <c:pt idx="1767">
                  <c:v>17670</c:v>
                </c:pt>
                <c:pt idx="1768">
                  <c:v>17680</c:v>
                </c:pt>
                <c:pt idx="1769">
                  <c:v>17690</c:v>
                </c:pt>
                <c:pt idx="1770">
                  <c:v>17700</c:v>
                </c:pt>
                <c:pt idx="1771">
                  <c:v>17710</c:v>
                </c:pt>
                <c:pt idx="1772">
                  <c:v>17720</c:v>
                </c:pt>
                <c:pt idx="1773">
                  <c:v>17730</c:v>
                </c:pt>
                <c:pt idx="1774">
                  <c:v>17740</c:v>
                </c:pt>
                <c:pt idx="1775">
                  <c:v>17750</c:v>
                </c:pt>
                <c:pt idx="1776">
                  <c:v>17760</c:v>
                </c:pt>
                <c:pt idx="1777">
                  <c:v>17770</c:v>
                </c:pt>
                <c:pt idx="1778">
                  <c:v>17780</c:v>
                </c:pt>
                <c:pt idx="1779">
                  <c:v>17790</c:v>
                </c:pt>
                <c:pt idx="1780">
                  <c:v>17800</c:v>
                </c:pt>
                <c:pt idx="1781">
                  <c:v>17810</c:v>
                </c:pt>
                <c:pt idx="1782">
                  <c:v>17820</c:v>
                </c:pt>
                <c:pt idx="1783">
                  <c:v>17830</c:v>
                </c:pt>
                <c:pt idx="1784">
                  <c:v>17840</c:v>
                </c:pt>
                <c:pt idx="1785">
                  <c:v>17850</c:v>
                </c:pt>
                <c:pt idx="1786">
                  <c:v>17860</c:v>
                </c:pt>
                <c:pt idx="1787">
                  <c:v>17870</c:v>
                </c:pt>
                <c:pt idx="1788">
                  <c:v>17880</c:v>
                </c:pt>
                <c:pt idx="1789">
                  <c:v>17890</c:v>
                </c:pt>
                <c:pt idx="1790">
                  <c:v>17900</c:v>
                </c:pt>
                <c:pt idx="1791">
                  <c:v>17910</c:v>
                </c:pt>
                <c:pt idx="1792">
                  <c:v>17920</c:v>
                </c:pt>
                <c:pt idx="1793">
                  <c:v>17930</c:v>
                </c:pt>
                <c:pt idx="1794">
                  <c:v>17940</c:v>
                </c:pt>
                <c:pt idx="1795">
                  <c:v>17950</c:v>
                </c:pt>
                <c:pt idx="1796">
                  <c:v>17960</c:v>
                </c:pt>
                <c:pt idx="1797">
                  <c:v>17970</c:v>
                </c:pt>
                <c:pt idx="1798">
                  <c:v>17980</c:v>
                </c:pt>
                <c:pt idx="1799">
                  <c:v>17990</c:v>
                </c:pt>
                <c:pt idx="1800">
                  <c:v>18000</c:v>
                </c:pt>
                <c:pt idx="1801">
                  <c:v>18010</c:v>
                </c:pt>
                <c:pt idx="1802">
                  <c:v>18020</c:v>
                </c:pt>
                <c:pt idx="1803">
                  <c:v>18030</c:v>
                </c:pt>
                <c:pt idx="1804">
                  <c:v>18040</c:v>
                </c:pt>
                <c:pt idx="1805">
                  <c:v>18050</c:v>
                </c:pt>
                <c:pt idx="1806">
                  <c:v>18060</c:v>
                </c:pt>
                <c:pt idx="1807">
                  <c:v>18070</c:v>
                </c:pt>
                <c:pt idx="1808">
                  <c:v>18080</c:v>
                </c:pt>
                <c:pt idx="1809">
                  <c:v>18090</c:v>
                </c:pt>
                <c:pt idx="1810">
                  <c:v>18100</c:v>
                </c:pt>
                <c:pt idx="1811">
                  <c:v>18110</c:v>
                </c:pt>
                <c:pt idx="1812">
                  <c:v>18120</c:v>
                </c:pt>
                <c:pt idx="1813">
                  <c:v>18130</c:v>
                </c:pt>
                <c:pt idx="1814">
                  <c:v>18140</c:v>
                </c:pt>
                <c:pt idx="1815">
                  <c:v>18150</c:v>
                </c:pt>
                <c:pt idx="1816">
                  <c:v>18160</c:v>
                </c:pt>
                <c:pt idx="1817">
                  <c:v>18170</c:v>
                </c:pt>
                <c:pt idx="1818">
                  <c:v>18180</c:v>
                </c:pt>
                <c:pt idx="1819">
                  <c:v>18190</c:v>
                </c:pt>
                <c:pt idx="1820">
                  <c:v>18200</c:v>
                </c:pt>
                <c:pt idx="1821">
                  <c:v>18210</c:v>
                </c:pt>
                <c:pt idx="1822">
                  <c:v>18220</c:v>
                </c:pt>
                <c:pt idx="1823">
                  <c:v>18230</c:v>
                </c:pt>
                <c:pt idx="1824">
                  <c:v>18240</c:v>
                </c:pt>
                <c:pt idx="1825">
                  <c:v>18250</c:v>
                </c:pt>
                <c:pt idx="1826">
                  <c:v>18260</c:v>
                </c:pt>
                <c:pt idx="1827">
                  <c:v>18270</c:v>
                </c:pt>
                <c:pt idx="1828">
                  <c:v>18280</c:v>
                </c:pt>
                <c:pt idx="1829">
                  <c:v>18290</c:v>
                </c:pt>
                <c:pt idx="1830">
                  <c:v>18300</c:v>
                </c:pt>
                <c:pt idx="1831">
                  <c:v>18310</c:v>
                </c:pt>
                <c:pt idx="1832">
                  <c:v>18320</c:v>
                </c:pt>
                <c:pt idx="1833">
                  <c:v>18330</c:v>
                </c:pt>
                <c:pt idx="1834">
                  <c:v>18340</c:v>
                </c:pt>
                <c:pt idx="1835">
                  <c:v>18350</c:v>
                </c:pt>
                <c:pt idx="1836">
                  <c:v>18360</c:v>
                </c:pt>
                <c:pt idx="1837">
                  <c:v>18370</c:v>
                </c:pt>
                <c:pt idx="1838">
                  <c:v>18380</c:v>
                </c:pt>
                <c:pt idx="1839">
                  <c:v>18390</c:v>
                </c:pt>
                <c:pt idx="1840">
                  <c:v>18400</c:v>
                </c:pt>
                <c:pt idx="1841">
                  <c:v>18410</c:v>
                </c:pt>
                <c:pt idx="1842">
                  <c:v>18420</c:v>
                </c:pt>
                <c:pt idx="1843">
                  <c:v>18430</c:v>
                </c:pt>
                <c:pt idx="1844">
                  <c:v>18440</c:v>
                </c:pt>
                <c:pt idx="1845">
                  <c:v>18450</c:v>
                </c:pt>
                <c:pt idx="1846">
                  <c:v>18460</c:v>
                </c:pt>
                <c:pt idx="1847">
                  <c:v>18470</c:v>
                </c:pt>
                <c:pt idx="1848">
                  <c:v>18480</c:v>
                </c:pt>
                <c:pt idx="1849">
                  <c:v>18490</c:v>
                </c:pt>
                <c:pt idx="1850">
                  <c:v>18500</c:v>
                </c:pt>
                <c:pt idx="1851">
                  <c:v>18510</c:v>
                </c:pt>
                <c:pt idx="1852">
                  <c:v>18520</c:v>
                </c:pt>
                <c:pt idx="1853">
                  <c:v>18530</c:v>
                </c:pt>
                <c:pt idx="1854">
                  <c:v>18540</c:v>
                </c:pt>
                <c:pt idx="1855">
                  <c:v>18550</c:v>
                </c:pt>
                <c:pt idx="1856">
                  <c:v>18560</c:v>
                </c:pt>
                <c:pt idx="1857">
                  <c:v>18570</c:v>
                </c:pt>
                <c:pt idx="1858">
                  <c:v>18580</c:v>
                </c:pt>
                <c:pt idx="1859">
                  <c:v>18590</c:v>
                </c:pt>
                <c:pt idx="1860">
                  <c:v>18600</c:v>
                </c:pt>
                <c:pt idx="1861">
                  <c:v>18610</c:v>
                </c:pt>
                <c:pt idx="1862">
                  <c:v>18620</c:v>
                </c:pt>
                <c:pt idx="1863">
                  <c:v>18630</c:v>
                </c:pt>
                <c:pt idx="1864">
                  <c:v>18640</c:v>
                </c:pt>
                <c:pt idx="1865">
                  <c:v>18650</c:v>
                </c:pt>
                <c:pt idx="1866">
                  <c:v>18660</c:v>
                </c:pt>
                <c:pt idx="1867">
                  <c:v>18670</c:v>
                </c:pt>
                <c:pt idx="1868">
                  <c:v>18680</c:v>
                </c:pt>
                <c:pt idx="1869">
                  <c:v>18690</c:v>
                </c:pt>
                <c:pt idx="1870">
                  <c:v>18700</c:v>
                </c:pt>
                <c:pt idx="1871">
                  <c:v>18710</c:v>
                </c:pt>
                <c:pt idx="1872">
                  <c:v>18720</c:v>
                </c:pt>
                <c:pt idx="1873">
                  <c:v>18730</c:v>
                </c:pt>
                <c:pt idx="1874">
                  <c:v>18740</c:v>
                </c:pt>
                <c:pt idx="1875">
                  <c:v>18750</c:v>
                </c:pt>
                <c:pt idx="1876">
                  <c:v>18760</c:v>
                </c:pt>
                <c:pt idx="1877">
                  <c:v>18770</c:v>
                </c:pt>
                <c:pt idx="1878">
                  <c:v>18780</c:v>
                </c:pt>
                <c:pt idx="1879">
                  <c:v>18790</c:v>
                </c:pt>
                <c:pt idx="1880">
                  <c:v>18800</c:v>
                </c:pt>
                <c:pt idx="1881">
                  <c:v>18810</c:v>
                </c:pt>
                <c:pt idx="1882">
                  <c:v>18820</c:v>
                </c:pt>
                <c:pt idx="1883">
                  <c:v>18830</c:v>
                </c:pt>
                <c:pt idx="1884">
                  <c:v>18840</c:v>
                </c:pt>
                <c:pt idx="1885">
                  <c:v>18850</c:v>
                </c:pt>
                <c:pt idx="1886">
                  <c:v>18860</c:v>
                </c:pt>
                <c:pt idx="1887">
                  <c:v>18870</c:v>
                </c:pt>
                <c:pt idx="1888">
                  <c:v>18880</c:v>
                </c:pt>
                <c:pt idx="1889">
                  <c:v>18890</c:v>
                </c:pt>
                <c:pt idx="1890">
                  <c:v>18900</c:v>
                </c:pt>
                <c:pt idx="1891">
                  <c:v>18910</c:v>
                </c:pt>
                <c:pt idx="1892">
                  <c:v>18920</c:v>
                </c:pt>
                <c:pt idx="1893">
                  <c:v>18930</c:v>
                </c:pt>
                <c:pt idx="1894">
                  <c:v>18940</c:v>
                </c:pt>
                <c:pt idx="1895">
                  <c:v>18950</c:v>
                </c:pt>
                <c:pt idx="1896">
                  <c:v>18960</c:v>
                </c:pt>
                <c:pt idx="1897">
                  <c:v>18970</c:v>
                </c:pt>
                <c:pt idx="1898">
                  <c:v>18980</c:v>
                </c:pt>
                <c:pt idx="1899">
                  <c:v>18990</c:v>
                </c:pt>
                <c:pt idx="1900">
                  <c:v>19000</c:v>
                </c:pt>
                <c:pt idx="1901">
                  <c:v>19010</c:v>
                </c:pt>
                <c:pt idx="1902">
                  <c:v>19020</c:v>
                </c:pt>
                <c:pt idx="1903">
                  <c:v>19030</c:v>
                </c:pt>
                <c:pt idx="1904">
                  <c:v>19040</c:v>
                </c:pt>
                <c:pt idx="1905">
                  <c:v>19050</c:v>
                </c:pt>
                <c:pt idx="1906">
                  <c:v>19060</c:v>
                </c:pt>
                <c:pt idx="1907">
                  <c:v>19070</c:v>
                </c:pt>
                <c:pt idx="1908">
                  <c:v>19080</c:v>
                </c:pt>
                <c:pt idx="1909">
                  <c:v>19090</c:v>
                </c:pt>
                <c:pt idx="1910">
                  <c:v>19100</c:v>
                </c:pt>
                <c:pt idx="1911">
                  <c:v>19110</c:v>
                </c:pt>
                <c:pt idx="1912">
                  <c:v>19120</c:v>
                </c:pt>
                <c:pt idx="1913">
                  <c:v>19130</c:v>
                </c:pt>
                <c:pt idx="1914">
                  <c:v>19140</c:v>
                </c:pt>
                <c:pt idx="1915">
                  <c:v>19150</c:v>
                </c:pt>
                <c:pt idx="1916">
                  <c:v>19160</c:v>
                </c:pt>
                <c:pt idx="1917">
                  <c:v>19170</c:v>
                </c:pt>
                <c:pt idx="1918">
                  <c:v>19180</c:v>
                </c:pt>
                <c:pt idx="1919">
                  <c:v>19190</c:v>
                </c:pt>
                <c:pt idx="1920">
                  <c:v>19200</c:v>
                </c:pt>
                <c:pt idx="1921">
                  <c:v>19210</c:v>
                </c:pt>
                <c:pt idx="1922">
                  <c:v>19220</c:v>
                </c:pt>
                <c:pt idx="1923">
                  <c:v>19230</c:v>
                </c:pt>
                <c:pt idx="1924">
                  <c:v>19240</c:v>
                </c:pt>
                <c:pt idx="1925">
                  <c:v>19250</c:v>
                </c:pt>
                <c:pt idx="1926">
                  <c:v>19260</c:v>
                </c:pt>
                <c:pt idx="1927">
                  <c:v>19270</c:v>
                </c:pt>
                <c:pt idx="1928">
                  <c:v>19280</c:v>
                </c:pt>
                <c:pt idx="1929">
                  <c:v>19290</c:v>
                </c:pt>
                <c:pt idx="1930">
                  <c:v>19300</c:v>
                </c:pt>
                <c:pt idx="1931">
                  <c:v>19310</c:v>
                </c:pt>
                <c:pt idx="1932">
                  <c:v>19320</c:v>
                </c:pt>
                <c:pt idx="1933">
                  <c:v>19330</c:v>
                </c:pt>
                <c:pt idx="1934">
                  <c:v>19340</c:v>
                </c:pt>
                <c:pt idx="1935">
                  <c:v>19350</c:v>
                </c:pt>
                <c:pt idx="1936">
                  <c:v>19360</c:v>
                </c:pt>
                <c:pt idx="1937">
                  <c:v>19370</c:v>
                </c:pt>
                <c:pt idx="1938">
                  <c:v>19380</c:v>
                </c:pt>
                <c:pt idx="1939">
                  <c:v>19390</c:v>
                </c:pt>
                <c:pt idx="1940">
                  <c:v>19400</c:v>
                </c:pt>
                <c:pt idx="1941">
                  <c:v>19410</c:v>
                </c:pt>
                <c:pt idx="1942">
                  <c:v>19420</c:v>
                </c:pt>
                <c:pt idx="1943">
                  <c:v>19430</c:v>
                </c:pt>
                <c:pt idx="1944">
                  <c:v>19440</c:v>
                </c:pt>
                <c:pt idx="1945">
                  <c:v>19450</c:v>
                </c:pt>
                <c:pt idx="1946">
                  <c:v>19460</c:v>
                </c:pt>
                <c:pt idx="1947">
                  <c:v>19470</c:v>
                </c:pt>
                <c:pt idx="1948">
                  <c:v>19480</c:v>
                </c:pt>
                <c:pt idx="1949">
                  <c:v>19490</c:v>
                </c:pt>
                <c:pt idx="1950">
                  <c:v>19500</c:v>
                </c:pt>
                <c:pt idx="1951">
                  <c:v>19510</c:v>
                </c:pt>
                <c:pt idx="1952">
                  <c:v>19520</c:v>
                </c:pt>
                <c:pt idx="1953">
                  <c:v>19530</c:v>
                </c:pt>
                <c:pt idx="1954">
                  <c:v>19540</c:v>
                </c:pt>
                <c:pt idx="1955">
                  <c:v>19550</c:v>
                </c:pt>
                <c:pt idx="1956">
                  <c:v>19560</c:v>
                </c:pt>
                <c:pt idx="1957">
                  <c:v>19570</c:v>
                </c:pt>
                <c:pt idx="1958">
                  <c:v>19580</c:v>
                </c:pt>
                <c:pt idx="1959">
                  <c:v>19590</c:v>
                </c:pt>
                <c:pt idx="1960">
                  <c:v>19600</c:v>
                </c:pt>
                <c:pt idx="1961">
                  <c:v>19610</c:v>
                </c:pt>
                <c:pt idx="1962">
                  <c:v>19620</c:v>
                </c:pt>
                <c:pt idx="1963">
                  <c:v>19630</c:v>
                </c:pt>
                <c:pt idx="1964">
                  <c:v>19640</c:v>
                </c:pt>
                <c:pt idx="1965">
                  <c:v>19650</c:v>
                </c:pt>
                <c:pt idx="1966">
                  <c:v>19660</c:v>
                </c:pt>
                <c:pt idx="1967">
                  <c:v>19670</c:v>
                </c:pt>
                <c:pt idx="1968">
                  <c:v>19680</c:v>
                </c:pt>
                <c:pt idx="1969">
                  <c:v>19690</c:v>
                </c:pt>
                <c:pt idx="1970">
                  <c:v>19700</c:v>
                </c:pt>
                <c:pt idx="1971">
                  <c:v>19710</c:v>
                </c:pt>
                <c:pt idx="1972">
                  <c:v>19720</c:v>
                </c:pt>
                <c:pt idx="1973">
                  <c:v>19730</c:v>
                </c:pt>
                <c:pt idx="1974">
                  <c:v>19740</c:v>
                </c:pt>
                <c:pt idx="1975">
                  <c:v>19750</c:v>
                </c:pt>
                <c:pt idx="1976">
                  <c:v>19760</c:v>
                </c:pt>
                <c:pt idx="1977">
                  <c:v>19770</c:v>
                </c:pt>
                <c:pt idx="1978">
                  <c:v>19780</c:v>
                </c:pt>
                <c:pt idx="1979">
                  <c:v>19790</c:v>
                </c:pt>
                <c:pt idx="1980">
                  <c:v>19800</c:v>
                </c:pt>
                <c:pt idx="1981">
                  <c:v>19810</c:v>
                </c:pt>
                <c:pt idx="1982">
                  <c:v>19820</c:v>
                </c:pt>
                <c:pt idx="1983">
                  <c:v>19830</c:v>
                </c:pt>
                <c:pt idx="1984">
                  <c:v>19840</c:v>
                </c:pt>
                <c:pt idx="1985">
                  <c:v>19850</c:v>
                </c:pt>
                <c:pt idx="1986">
                  <c:v>19860</c:v>
                </c:pt>
                <c:pt idx="1987">
                  <c:v>19870</c:v>
                </c:pt>
                <c:pt idx="1988">
                  <c:v>19880</c:v>
                </c:pt>
                <c:pt idx="1989">
                  <c:v>19890</c:v>
                </c:pt>
                <c:pt idx="1990">
                  <c:v>19900</c:v>
                </c:pt>
                <c:pt idx="1991">
                  <c:v>19910</c:v>
                </c:pt>
                <c:pt idx="1992">
                  <c:v>19920</c:v>
                </c:pt>
                <c:pt idx="1993">
                  <c:v>19930</c:v>
                </c:pt>
                <c:pt idx="1994">
                  <c:v>19940</c:v>
                </c:pt>
                <c:pt idx="1995">
                  <c:v>19950</c:v>
                </c:pt>
                <c:pt idx="1996">
                  <c:v>19960</c:v>
                </c:pt>
                <c:pt idx="1997">
                  <c:v>19970</c:v>
                </c:pt>
                <c:pt idx="1998">
                  <c:v>19980</c:v>
                </c:pt>
                <c:pt idx="1999">
                  <c:v>19990</c:v>
                </c:pt>
                <c:pt idx="2000">
                  <c:v>20000</c:v>
                </c:pt>
                <c:pt idx="2001">
                  <c:v>20010</c:v>
                </c:pt>
                <c:pt idx="2002">
                  <c:v>20020</c:v>
                </c:pt>
                <c:pt idx="2003">
                  <c:v>20030</c:v>
                </c:pt>
                <c:pt idx="2004">
                  <c:v>20040</c:v>
                </c:pt>
                <c:pt idx="2005">
                  <c:v>20050</c:v>
                </c:pt>
                <c:pt idx="2006">
                  <c:v>20060</c:v>
                </c:pt>
                <c:pt idx="2007">
                  <c:v>20070</c:v>
                </c:pt>
                <c:pt idx="2008">
                  <c:v>20080</c:v>
                </c:pt>
                <c:pt idx="2009">
                  <c:v>20090</c:v>
                </c:pt>
                <c:pt idx="2010">
                  <c:v>20100</c:v>
                </c:pt>
                <c:pt idx="2011">
                  <c:v>20110</c:v>
                </c:pt>
                <c:pt idx="2012">
                  <c:v>20120</c:v>
                </c:pt>
                <c:pt idx="2013">
                  <c:v>20130</c:v>
                </c:pt>
                <c:pt idx="2014">
                  <c:v>20140</c:v>
                </c:pt>
                <c:pt idx="2015">
                  <c:v>20150</c:v>
                </c:pt>
                <c:pt idx="2016">
                  <c:v>20160</c:v>
                </c:pt>
                <c:pt idx="2017">
                  <c:v>20170</c:v>
                </c:pt>
                <c:pt idx="2018">
                  <c:v>20180</c:v>
                </c:pt>
                <c:pt idx="2019">
                  <c:v>20190</c:v>
                </c:pt>
                <c:pt idx="2020">
                  <c:v>20200</c:v>
                </c:pt>
                <c:pt idx="2021">
                  <c:v>20210</c:v>
                </c:pt>
                <c:pt idx="2022">
                  <c:v>20220</c:v>
                </c:pt>
                <c:pt idx="2023">
                  <c:v>20230</c:v>
                </c:pt>
                <c:pt idx="2024">
                  <c:v>20240</c:v>
                </c:pt>
                <c:pt idx="2025">
                  <c:v>20250</c:v>
                </c:pt>
                <c:pt idx="2026">
                  <c:v>20260</c:v>
                </c:pt>
                <c:pt idx="2027">
                  <c:v>20270</c:v>
                </c:pt>
                <c:pt idx="2028">
                  <c:v>20280</c:v>
                </c:pt>
                <c:pt idx="2029">
                  <c:v>20290</c:v>
                </c:pt>
                <c:pt idx="2030">
                  <c:v>20300</c:v>
                </c:pt>
                <c:pt idx="2031">
                  <c:v>20310</c:v>
                </c:pt>
                <c:pt idx="2032">
                  <c:v>20320</c:v>
                </c:pt>
                <c:pt idx="2033">
                  <c:v>20330</c:v>
                </c:pt>
                <c:pt idx="2034">
                  <c:v>20340</c:v>
                </c:pt>
                <c:pt idx="2035">
                  <c:v>20350</c:v>
                </c:pt>
                <c:pt idx="2036">
                  <c:v>20360</c:v>
                </c:pt>
                <c:pt idx="2037">
                  <c:v>20370</c:v>
                </c:pt>
                <c:pt idx="2038">
                  <c:v>20380</c:v>
                </c:pt>
                <c:pt idx="2039">
                  <c:v>20390</c:v>
                </c:pt>
                <c:pt idx="2040">
                  <c:v>20400</c:v>
                </c:pt>
                <c:pt idx="2041">
                  <c:v>20410</c:v>
                </c:pt>
                <c:pt idx="2042">
                  <c:v>20420</c:v>
                </c:pt>
                <c:pt idx="2043">
                  <c:v>20430</c:v>
                </c:pt>
                <c:pt idx="2044">
                  <c:v>20440</c:v>
                </c:pt>
                <c:pt idx="2045">
                  <c:v>20450</c:v>
                </c:pt>
                <c:pt idx="2046">
                  <c:v>20460</c:v>
                </c:pt>
                <c:pt idx="2047">
                  <c:v>20470</c:v>
                </c:pt>
                <c:pt idx="2048">
                  <c:v>20480</c:v>
                </c:pt>
                <c:pt idx="2049">
                  <c:v>20490</c:v>
                </c:pt>
                <c:pt idx="2050">
                  <c:v>20500</c:v>
                </c:pt>
                <c:pt idx="2051">
                  <c:v>20510</c:v>
                </c:pt>
                <c:pt idx="2052">
                  <c:v>20520</c:v>
                </c:pt>
                <c:pt idx="2053">
                  <c:v>20530</c:v>
                </c:pt>
                <c:pt idx="2054">
                  <c:v>20540</c:v>
                </c:pt>
                <c:pt idx="2055">
                  <c:v>20550</c:v>
                </c:pt>
                <c:pt idx="2056">
                  <c:v>20560</c:v>
                </c:pt>
                <c:pt idx="2057">
                  <c:v>20570</c:v>
                </c:pt>
                <c:pt idx="2058">
                  <c:v>20580</c:v>
                </c:pt>
                <c:pt idx="2059">
                  <c:v>20590</c:v>
                </c:pt>
                <c:pt idx="2060">
                  <c:v>20600</c:v>
                </c:pt>
                <c:pt idx="2061">
                  <c:v>20610</c:v>
                </c:pt>
                <c:pt idx="2062">
                  <c:v>20620</c:v>
                </c:pt>
                <c:pt idx="2063">
                  <c:v>20630</c:v>
                </c:pt>
                <c:pt idx="2064">
                  <c:v>20640</c:v>
                </c:pt>
                <c:pt idx="2065">
                  <c:v>20650</c:v>
                </c:pt>
                <c:pt idx="2066">
                  <c:v>20660</c:v>
                </c:pt>
                <c:pt idx="2067">
                  <c:v>20670</c:v>
                </c:pt>
                <c:pt idx="2068">
                  <c:v>20680</c:v>
                </c:pt>
                <c:pt idx="2069">
                  <c:v>20690</c:v>
                </c:pt>
                <c:pt idx="2070">
                  <c:v>20700</c:v>
                </c:pt>
                <c:pt idx="2071">
                  <c:v>20710</c:v>
                </c:pt>
                <c:pt idx="2072">
                  <c:v>20720</c:v>
                </c:pt>
                <c:pt idx="2073">
                  <c:v>20730</c:v>
                </c:pt>
                <c:pt idx="2074">
                  <c:v>20740</c:v>
                </c:pt>
                <c:pt idx="2075">
                  <c:v>20750</c:v>
                </c:pt>
                <c:pt idx="2076">
                  <c:v>20760</c:v>
                </c:pt>
                <c:pt idx="2077">
                  <c:v>20770</c:v>
                </c:pt>
                <c:pt idx="2078">
                  <c:v>20780</c:v>
                </c:pt>
                <c:pt idx="2079">
                  <c:v>20790</c:v>
                </c:pt>
                <c:pt idx="2080">
                  <c:v>20800</c:v>
                </c:pt>
                <c:pt idx="2081">
                  <c:v>20810</c:v>
                </c:pt>
                <c:pt idx="2082">
                  <c:v>20820</c:v>
                </c:pt>
                <c:pt idx="2083">
                  <c:v>20830</c:v>
                </c:pt>
                <c:pt idx="2084">
                  <c:v>20840</c:v>
                </c:pt>
                <c:pt idx="2085">
                  <c:v>20850</c:v>
                </c:pt>
                <c:pt idx="2086">
                  <c:v>20860</c:v>
                </c:pt>
                <c:pt idx="2087">
                  <c:v>20870</c:v>
                </c:pt>
                <c:pt idx="2088">
                  <c:v>20880</c:v>
                </c:pt>
                <c:pt idx="2089">
                  <c:v>20890</c:v>
                </c:pt>
                <c:pt idx="2090">
                  <c:v>20900</c:v>
                </c:pt>
                <c:pt idx="2091">
                  <c:v>20910</c:v>
                </c:pt>
                <c:pt idx="2092">
                  <c:v>20920</c:v>
                </c:pt>
                <c:pt idx="2093">
                  <c:v>20930</c:v>
                </c:pt>
                <c:pt idx="2094">
                  <c:v>20940</c:v>
                </c:pt>
                <c:pt idx="2095">
                  <c:v>20950</c:v>
                </c:pt>
                <c:pt idx="2096">
                  <c:v>20960</c:v>
                </c:pt>
                <c:pt idx="2097">
                  <c:v>20970</c:v>
                </c:pt>
                <c:pt idx="2098">
                  <c:v>20980</c:v>
                </c:pt>
                <c:pt idx="2099">
                  <c:v>20990</c:v>
                </c:pt>
                <c:pt idx="2100">
                  <c:v>21000</c:v>
                </c:pt>
                <c:pt idx="2101">
                  <c:v>21010</c:v>
                </c:pt>
                <c:pt idx="2102">
                  <c:v>21020</c:v>
                </c:pt>
                <c:pt idx="2103">
                  <c:v>21030</c:v>
                </c:pt>
                <c:pt idx="2104">
                  <c:v>21040</c:v>
                </c:pt>
                <c:pt idx="2105">
                  <c:v>21050</c:v>
                </c:pt>
                <c:pt idx="2106">
                  <c:v>21060</c:v>
                </c:pt>
                <c:pt idx="2107">
                  <c:v>21070</c:v>
                </c:pt>
                <c:pt idx="2108">
                  <c:v>21080</c:v>
                </c:pt>
                <c:pt idx="2109">
                  <c:v>21090</c:v>
                </c:pt>
                <c:pt idx="2110">
                  <c:v>21100</c:v>
                </c:pt>
                <c:pt idx="2111">
                  <c:v>21110</c:v>
                </c:pt>
                <c:pt idx="2112">
                  <c:v>21120</c:v>
                </c:pt>
                <c:pt idx="2113">
                  <c:v>21130</c:v>
                </c:pt>
                <c:pt idx="2114">
                  <c:v>21140</c:v>
                </c:pt>
                <c:pt idx="2115">
                  <c:v>21150</c:v>
                </c:pt>
                <c:pt idx="2116">
                  <c:v>21160</c:v>
                </c:pt>
                <c:pt idx="2117">
                  <c:v>21170</c:v>
                </c:pt>
                <c:pt idx="2118">
                  <c:v>21180</c:v>
                </c:pt>
                <c:pt idx="2119">
                  <c:v>21190</c:v>
                </c:pt>
                <c:pt idx="2120">
                  <c:v>21200</c:v>
                </c:pt>
                <c:pt idx="2121">
                  <c:v>21210</c:v>
                </c:pt>
                <c:pt idx="2122">
                  <c:v>21220</c:v>
                </c:pt>
                <c:pt idx="2123">
                  <c:v>21230</c:v>
                </c:pt>
                <c:pt idx="2124">
                  <c:v>21240</c:v>
                </c:pt>
                <c:pt idx="2125">
                  <c:v>21250</c:v>
                </c:pt>
                <c:pt idx="2126">
                  <c:v>21260</c:v>
                </c:pt>
                <c:pt idx="2127">
                  <c:v>21270</c:v>
                </c:pt>
                <c:pt idx="2128">
                  <c:v>21280</c:v>
                </c:pt>
                <c:pt idx="2129">
                  <c:v>21290</c:v>
                </c:pt>
                <c:pt idx="2130">
                  <c:v>21300</c:v>
                </c:pt>
                <c:pt idx="2131">
                  <c:v>21310</c:v>
                </c:pt>
                <c:pt idx="2132">
                  <c:v>21320</c:v>
                </c:pt>
                <c:pt idx="2133">
                  <c:v>21330</c:v>
                </c:pt>
                <c:pt idx="2134">
                  <c:v>21340</c:v>
                </c:pt>
                <c:pt idx="2135">
                  <c:v>21350</c:v>
                </c:pt>
                <c:pt idx="2136">
                  <c:v>21360</c:v>
                </c:pt>
                <c:pt idx="2137">
                  <c:v>21370</c:v>
                </c:pt>
                <c:pt idx="2138">
                  <c:v>21380</c:v>
                </c:pt>
                <c:pt idx="2139">
                  <c:v>21390</c:v>
                </c:pt>
                <c:pt idx="2140">
                  <c:v>21400</c:v>
                </c:pt>
                <c:pt idx="2141">
                  <c:v>21410</c:v>
                </c:pt>
                <c:pt idx="2142">
                  <c:v>21420</c:v>
                </c:pt>
                <c:pt idx="2143">
                  <c:v>21430</c:v>
                </c:pt>
                <c:pt idx="2144">
                  <c:v>21440</c:v>
                </c:pt>
                <c:pt idx="2145">
                  <c:v>21450</c:v>
                </c:pt>
                <c:pt idx="2146">
                  <c:v>21460</c:v>
                </c:pt>
                <c:pt idx="2147">
                  <c:v>21470</c:v>
                </c:pt>
                <c:pt idx="2148">
                  <c:v>21480</c:v>
                </c:pt>
                <c:pt idx="2149">
                  <c:v>21490</c:v>
                </c:pt>
                <c:pt idx="2150">
                  <c:v>21500</c:v>
                </c:pt>
                <c:pt idx="2151">
                  <c:v>21510</c:v>
                </c:pt>
                <c:pt idx="2152">
                  <c:v>21520</c:v>
                </c:pt>
                <c:pt idx="2153">
                  <c:v>21530</c:v>
                </c:pt>
                <c:pt idx="2154">
                  <c:v>21540</c:v>
                </c:pt>
                <c:pt idx="2155">
                  <c:v>21550</c:v>
                </c:pt>
                <c:pt idx="2156">
                  <c:v>21560</c:v>
                </c:pt>
                <c:pt idx="2157">
                  <c:v>21570</c:v>
                </c:pt>
                <c:pt idx="2158">
                  <c:v>21580</c:v>
                </c:pt>
                <c:pt idx="2159">
                  <c:v>21590</c:v>
                </c:pt>
                <c:pt idx="2160">
                  <c:v>21600</c:v>
                </c:pt>
                <c:pt idx="2161">
                  <c:v>21610</c:v>
                </c:pt>
                <c:pt idx="2162">
                  <c:v>21620</c:v>
                </c:pt>
                <c:pt idx="2163">
                  <c:v>21630</c:v>
                </c:pt>
                <c:pt idx="2164">
                  <c:v>21640</c:v>
                </c:pt>
                <c:pt idx="2165">
                  <c:v>21650</c:v>
                </c:pt>
                <c:pt idx="2166">
                  <c:v>21660</c:v>
                </c:pt>
                <c:pt idx="2167">
                  <c:v>21670</c:v>
                </c:pt>
                <c:pt idx="2168">
                  <c:v>21680</c:v>
                </c:pt>
                <c:pt idx="2169">
                  <c:v>21690</c:v>
                </c:pt>
                <c:pt idx="2170">
                  <c:v>21700</c:v>
                </c:pt>
                <c:pt idx="2171">
                  <c:v>21710</c:v>
                </c:pt>
                <c:pt idx="2172">
                  <c:v>21720</c:v>
                </c:pt>
                <c:pt idx="2173">
                  <c:v>21730</c:v>
                </c:pt>
                <c:pt idx="2174">
                  <c:v>21740</c:v>
                </c:pt>
                <c:pt idx="2175">
                  <c:v>21750</c:v>
                </c:pt>
                <c:pt idx="2176">
                  <c:v>21760</c:v>
                </c:pt>
                <c:pt idx="2177">
                  <c:v>21770</c:v>
                </c:pt>
                <c:pt idx="2178">
                  <c:v>21780</c:v>
                </c:pt>
                <c:pt idx="2179">
                  <c:v>21790</c:v>
                </c:pt>
                <c:pt idx="2180">
                  <c:v>21800</c:v>
                </c:pt>
                <c:pt idx="2181">
                  <c:v>21810</c:v>
                </c:pt>
                <c:pt idx="2182">
                  <c:v>21820</c:v>
                </c:pt>
                <c:pt idx="2183">
                  <c:v>21830</c:v>
                </c:pt>
                <c:pt idx="2184">
                  <c:v>21840</c:v>
                </c:pt>
                <c:pt idx="2185">
                  <c:v>21850</c:v>
                </c:pt>
                <c:pt idx="2186">
                  <c:v>21860</c:v>
                </c:pt>
                <c:pt idx="2187">
                  <c:v>21870</c:v>
                </c:pt>
                <c:pt idx="2188">
                  <c:v>21880</c:v>
                </c:pt>
                <c:pt idx="2189">
                  <c:v>21890</c:v>
                </c:pt>
                <c:pt idx="2190">
                  <c:v>21900</c:v>
                </c:pt>
                <c:pt idx="2191">
                  <c:v>21910</c:v>
                </c:pt>
                <c:pt idx="2192">
                  <c:v>21920</c:v>
                </c:pt>
                <c:pt idx="2193">
                  <c:v>21930</c:v>
                </c:pt>
                <c:pt idx="2194">
                  <c:v>21940</c:v>
                </c:pt>
                <c:pt idx="2195">
                  <c:v>21950</c:v>
                </c:pt>
                <c:pt idx="2196">
                  <c:v>21960</c:v>
                </c:pt>
                <c:pt idx="2197">
                  <c:v>21970</c:v>
                </c:pt>
                <c:pt idx="2198">
                  <c:v>21980</c:v>
                </c:pt>
                <c:pt idx="2199">
                  <c:v>21990</c:v>
                </c:pt>
                <c:pt idx="2200">
                  <c:v>22000</c:v>
                </c:pt>
                <c:pt idx="2201">
                  <c:v>22010</c:v>
                </c:pt>
                <c:pt idx="2202">
                  <c:v>22020</c:v>
                </c:pt>
                <c:pt idx="2203">
                  <c:v>22030</c:v>
                </c:pt>
                <c:pt idx="2204">
                  <c:v>22040</c:v>
                </c:pt>
                <c:pt idx="2205">
                  <c:v>22050</c:v>
                </c:pt>
                <c:pt idx="2206">
                  <c:v>22060</c:v>
                </c:pt>
                <c:pt idx="2207">
                  <c:v>22070</c:v>
                </c:pt>
                <c:pt idx="2208">
                  <c:v>22080</c:v>
                </c:pt>
                <c:pt idx="2209">
                  <c:v>22090</c:v>
                </c:pt>
                <c:pt idx="2210">
                  <c:v>22100</c:v>
                </c:pt>
                <c:pt idx="2211">
                  <c:v>22110</c:v>
                </c:pt>
                <c:pt idx="2212">
                  <c:v>22120</c:v>
                </c:pt>
                <c:pt idx="2213">
                  <c:v>22130</c:v>
                </c:pt>
                <c:pt idx="2214">
                  <c:v>22140</c:v>
                </c:pt>
                <c:pt idx="2215">
                  <c:v>22150</c:v>
                </c:pt>
                <c:pt idx="2216">
                  <c:v>22160</c:v>
                </c:pt>
                <c:pt idx="2217">
                  <c:v>22170</c:v>
                </c:pt>
                <c:pt idx="2218">
                  <c:v>22180</c:v>
                </c:pt>
                <c:pt idx="2219">
                  <c:v>22190</c:v>
                </c:pt>
                <c:pt idx="2220">
                  <c:v>22200</c:v>
                </c:pt>
                <c:pt idx="2221">
                  <c:v>22210</c:v>
                </c:pt>
                <c:pt idx="2222">
                  <c:v>22220</c:v>
                </c:pt>
                <c:pt idx="2223">
                  <c:v>22230</c:v>
                </c:pt>
                <c:pt idx="2224">
                  <c:v>22240</c:v>
                </c:pt>
                <c:pt idx="2225">
                  <c:v>22250</c:v>
                </c:pt>
                <c:pt idx="2226">
                  <c:v>22260</c:v>
                </c:pt>
                <c:pt idx="2227">
                  <c:v>22270</c:v>
                </c:pt>
                <c:pt idx="2228">
                  <c:v>22280</c:v>
                </c:pt>
                <c:pt idx="2229">
                  <c:v>22290</c:v>
                </c:pt>
                <c:pt idx="2230">
                  <c:v>22300</c:v>
                </c:pt>
                <c:pt idx="2231">
                  <c:v>22310</c:v>
                </c:pt>
                <c:pt idx="2232">
                  <c:v>22320</c:v>
                </c:pt>
                <c:pt idx="2233">
                  <c:v>22330</c:v>
                </c:pt>
                <c:pt idx="2234">
                  <c:v>22340</c:v>
                </c:pt>
                <c:pt idx="2235">
                  <c:v>22350</c:v>
                </c:pt>
                <c:pt idx="2236">
                  <c:v>22360</c:v>
                </c:pt>
                <c:pt idx="2237">
                  <c:v>22370</c:v>
                </c:pt>
                <c:pt idx="2238">
                  <c:v>22380</c:v>
                </c:pt>
                <c:pt idx="2239">
                  <c:v>22390</c:v>
                </c:pt>
                <c:pt idx="2240">
                  <c:v>22400</c:v>
                </c:pt>
                <c:pt idx="2241">
                  <c:v>22410</c:v>
                </c:pt>
                <c:pt idx="2242">
                  <c:v>22420</c:v>
                </c:pt>
                <c:pt idx="2243">
                  <c:v>22430</c:v>
                </c:pt>
                <c:pt idx="2244">
                  <c:v>22440</c:v>
                </c:pt>
                <c:pt idx="2245">
                  <c:v>22450</c:v>
                </c:pt>
                <c:pt idx="2246">
                  <c:v>22460</c:v>
                </c:pt>
                <c:pt idx="2247">
                  <c:v>22470</c:v>
                </c:pt>
                <c:pt idx="2248">
                  <c:v>22480</c:v>
                </c:pt>
                <c:pt idx="2249">
                  <c:v>22490</c:v>
                </c:pt>
                <c:pt idx="2250">
                  <c:v>22500</c:v>
                </c:pt>
                <c:pt idx="2251">
                  <c:v>22510</c:v>
                </c:pt>
                <c:pt idx="2252">
                  <c:v>22520</c:v>
                </c:pt>
                <c:pt idx="2253">
                  <c:v>22530</c:v>
                </c:pt>
                <c:pt idx="2254">
                  <c:v>22540</c:v>
                </c:pt>
                <c:pt idx="2255">
                  <c:v>22550</c:v>
                </c:pt>
                <c:pt idx="2256">
                  <c:v>22560</c:v>
                </c:pt>
                <c:pt idx="2257">
                  <c:v>22570</c:v>
                </c:pt>
                <c:pt idx="2258">
                  <c:v>22580</c:v>
                </c:pt>
                <c:pt idx="2259">
                  <c:v>22590</c:v>
                </c:pt>
                <c:pt idx="2260">
                  <c:v>22600</c:v>
                </c:pt>
                <c:pt idx="2261">
                  <c:v>22610</c:v>
                </c:pt>
                <c:pt idx="2262">
                  <c:v>22620</c:v>
                </c:pt>
                <c:pt idx="2263">
                  <c:v>22630</c:v>
                </c:pt>
                <c:pt idx="2264">
                  <c:v>22640</c:v>
                </c:pt>
                <c:pt idx="2265">
                  <c:v>22650</c:v>
                </c:pt>
                <c:pt idx="2266">
                  <c:v>22660</c:v>
                </c:pt>
                <c:pt idx="2267">
                  <c:v>22670</c:v>
                </c:pt>
                <c:pt idx="2268">
                  <c:v>22680</c:v>
                </c:pt>
                <c:pt idx="2269">
                  <c:v>22690</c:v>
                </c:pt>
                <c:pt idx="2270">
                  <c:v>22700</c:v>
                </c:pt>
                <c:pt idx="2271">
                  <c:v>22710</c:v>
                </c:pt>
                <c:pt idx="2272">
                  <c:v>22720</c:v>
                </c:pt>
                <c:pt idx="2273">
                  <c:v>22730</c:v>
                </c:pt>
                <c:pt idx="2274">
                  <c:v>22740</c:v>
                </c:pt>
                <c:pt idx="2275">
                  <c:v>22750</c:v>
                </c:pt>
                <c:pt idx="2276">
                  <c:v>22760</c:v>
                </c:pt>
                <c:pt idx="2277">
                  <c:v>22770</c:v>
                </c:pt>
                <c:pt idx="2278">
                  <c:v>22780</c:v>
                </c:pt>
                <c:pt idx="2279">
                  <c:v>22790</c:v>
                </c:pt>
                <c:pt idx="2280">
                  <c:v>22800</c:v>
                </c:pt>
                <c:pt idx="2281">
                  <c:v>22810</c:v>
                </c:pt>
                <c:pt idx="2282">
                  <c:v>22820</c:v>
                </c:pt>
                <c:pt idx="2283">
                  <c:v>22830</c:v>
                </c:pt>
                <c:pt idx="2284">
                  <c:v>22840</c:v>
                </c:pt>
                <c:pt idx="2285">
                  <c:v>22850</c:v>
                </c:pt>
                <c:pt idx="2286">
                  <c:v>22860</c:v>
                </c:pt>
                <c:pt idx="2287">
                  <c:v>22870</c:v>
                </c:pt>
                <c:pt idx="2288">
                  <c:v>22880</c:v>
                </c:pt>
                <c:pt idx="2289">
                  <c:v>22890</c:v>
                </c:pt>
                <c:pt idx="2290">
                  <c:v>22900</c:v>
                </c:pt>
                <c:pt idx="2291">
                  <c:v>22910</c:v>
                </c:pt>
                <c:pt idx="2292">
                  <c:v>22920</c:v>
                </c:pt>
                <c:pt idx="2293">
                  <c:v>22930</c:v>
                </c:pt>
                <c:pt idx="2294">
                  <c:v>22940</c:v>
                </c:pt>
                <c:pt idx="2295">
                  <c:v>22950</c:v>
                </c:pt>
                <c:pt idx="2296">
                  <c:v>22960</c:v>
                </c:pt>
                <c:pt idx="2297">
                  <c:v>22970</c:v>
                </c:pt>
                <c:pt idx="2298">
                  <c:v>22980</c:v>
                </c:pt>
                <c:pt idx="2299">
                  <c:v>22990</c:v>
                </c:pt>
                <c:pt idx="2300">
                  <c:v>23000</c:v>
                </c:pt>
                <c:pt idx="2301">
                  <c:v>23010</c:v>
                </c:pt>
                <c:pt idx="2302">
                  <c:v>23020</c:v>
                </c:pt>
                <c:pt idx="2303">
                  <c:v>23030</c:v>
                </c:pt>
                <c:pt idx="2304">
                  <c:v>23040</c:v>
                </c:pt>
                <c:pt idx="2305">
                  <c:v>23050</c:v>
                </c:pt>
                <c:pt idx="2306">
                  <c:v>23060</c:v>
                </c:pt>
                <c:pt idx="2307">
                  <c:v>23070</c:v>
                </c:pt>
                <c:pt idx="2308">
                  <c:v>23080</c:v>
                </c:pt>
                <c:pt idx="2309">
                  <c:v>23090</c:v>
                </c:pt>
                <c:pt idx="2310">
                  <c:v>23100</c:v>
                </c:pt>
                <c:pt idx="2311">
                  <c:v>23110</c:v>
                </c:pt>
                <c:pt idx="2312">
                  <c:v>23120</c:v>
                </c:pt>
                <c:pt idx="2313">
                  <c:v>23130</c:v>
                </c:pt>
                <c:pt idx="2314">
                  <c:v>23140</c:v>
                </c:pt>
                <c:pt idx="2315">
                  <c:v>23150</c:v>
                </c:pt>
                <c:pt idx="2316">
                  <c:v>23160</c:v>
                </c:pt>
                <c:pt idx="2317">
                  <c:v>23170</c:v>
                </c:pt>
                <c:pt idx="2318">
                  <c:v>23180</c:v>
                </c:pt>
                <c:pt idx="2319">
                  <c:v>23190</c:v>
                </c:pt>
                <c:pt idx="2320">
                  <c:v>23200</c:v>
                </c:pt>
                <c:pt idx="2321">
                  <c:v>23210</c:v>
                </c:pt>
                <c:pt idx="2322">
                  <c:v>23220</c:v>
                </c:pt>
                <c:pt idx="2323">
                  <c:v>23230</c:v>
                </c:pt>
                <c:pt idx="2324">
                  <c:v>23240</c:v>
                </c:pt>
                <c:pt idx="2325">
                  <c:v>23250</c:v>
                </c:pt>
                <c:pt idx="2326">
                  <c:v>23260</c:v>
                </c:pt>
                <c:pt idx="2327">
                  <c:v>23270</c:v>
                </c:pt>
                <c:pt idx="2328">
                  <c:v>23280</c:v>
                </c:pt>
                <c:pt idx="2329">
                  <c:v>23290</c:v>
                </c:pt>
                <c:pt idx="2330">
                  <c:v>23300</c:v>
                </c:pt>
                <c:pt idx="2331">
                  <c:v>23310</c:v>
                </c:pt>
                <c:pt idx="2332">
                  <c:v>23320</c:v>
                </c:pt>
                <c:pt idx="2333">
                  <c:v>23330</c:v>
                </c:pt>
                <c:pt idx="2334">
                  <c:v>23340</c:v>
                </c:pt>
                <c:pt idx="2335">
                  <c:v>23350</c:v>
                </c:pt>
                <c:pt idx="2336">
                  <c:v>23360</c:v>
                </c:pt>
                <c:pt idx="2337">
                  <c:v>23370</c:v>
                </c:pt>
                <c:pt idx="2338">
                  <c:v>23380</c:v>
                </c:pt>
                <c:pt idx="2339">
                  <c:v>23390</c:v>
                </c:pt>
                <c:pt idx="2340">
                  <c:v>23400</c:v>
                </c:pt>
                <c:pt idx="2341">
                  <c:v>23410</c:v>
                </c:pt>
                <c:pt idx="2342">
                  <c:v>23420</c:v>
                </c:pt>
                <c:pt idx="2343">
                  <c:v>23430</c:v>
                </c:pt>
                <c:pt idx="2344">
                  <c:v>23440</c:v>
                </c:pt>
                <c:pt idx="2345">
                  <c:v>23450</c:v>
                </c:pt>
                <c:pt idx="2346">
                  <c:v>23460</c:v>
                </c:pt>
                <c:pt idx="2347">
                  <c:v>23470</c:v>
                </c:pt>
                <c:pt idx="2348">
                  <c:v>23480</c:v>
                </c:pt>
                <c:pt idx="2349">
                  <c:v>23490</c:v>
                </c:pt>
                <c:pt idx="2350">
                  <c:v>23500</c:v>
                </c:pt>
                <c:pt idx="2351">
                  <c:v>23510</c:v>
                </c:pt>
                <c:pt idx="2352">
                  <c:v>23520</c:v>
                </c:pt>
                <c:pt idx="2353">
                  <c:v>23530</c:v>
                </c:pt>
                <c:pt idx="2354">
                  <c:v>23540</c:v>
                </c:pt>
                <c:pt idx="2355">
                  <c:v>23550</c:v>
                </c:pt>
                <c:pt idx="2356">
                  <c:v>23560</c:v>
                </c:pt>
                <c:pt idx="2357">
                  <c:v>23570</c:v>
                </c:pt>
                <c:pt idx="2358">
                  <c:v>23580</c:v>
                </c:pt>
                <c:pt idx="2359">
                  <c:v>23590</c:v>
                </c:pt>
                <c:pt idx="2360">
                  <c:v>23600</c:v>
                </c:pt>
                <c:pt idx="2361">
                  <c:v>23610</c:v>
                </c:pt>
                <c:pt idx="2362">
                  <c:v>23620</c:v>
                </c:pt>
                <c:pt idx="2363">
                  <c:v>23630</c:v>
                </c:pt>
                <c:pt idx="2364">
                  <c:v>23640</c:v>
                </c:pt>
                <c:pt idx="2365">
                  <c:v>23650</c:v>
                </c:pt>
                <c:pt idx="2366">
                  <c:v>23660</c:v>
                </c:pt>
                <c:pt idx="2367">
                  <c:v>23670</c:v>
                </c:pt>
                <c:pt idx="2368">
                  <c:v>23680</c:v>
                </c:pt>
                <c:pt idx="2369">
                  <c:v>23690</c:v>
                </c:pt>
                <c:pt idx="2370">
                  <c:v>23700</c:v>
                </c:pt>
                <c:pt idx="2371">
                  <c:v>23710</c:v>
                </c:pt>
                <c:pt idx="2372">
                  <c:v>23720</c:v>
                </c:pt>
                <c:pt idx="2373">
                  <c:v>23730</c:v>
                </c:pt>
                <c:pt idx="2374">
                  <c:v>23740</c:v>
                </c:pt>
                <c:pt idx="2375">
                  <c:v>23750</c:v>
                </c:pt>
                <c:pt idx="2376">
                  <c:v>23760</c:v>
                </c:pt>
                <c:pt idx="2377">
                  <c:v>23770</c:v>
                </c:pt>
                <c:pt idx="2378">
                  <c:v>23780</c:v>
                </c:pt>
                <c:pt idx="2379">
                  <c:v>23790</c:v>
                </c:pt>
                <c:pt idx="2380">
                  <c:v>23800</c:v>
                </c:pt>
                <c:pt idx="2381">
                  <c:v>23810</c:v>
                </c:pt>
                <c:pt idx="2382">
                  <c:v>23820</c:v>
                </c:pt>
                <c:pt idx="2383">
                  <c:v>23830</c:v>
                </c:pt>
                <c:pt idx="2384">
                  <c:v>23840</c:v>
                </c:pt>
                <c:pt idx="2385">
                  <c:v>23850</c:v>
                </c:pt>
                <c:pt idx="2386">
                  <c:v>23860</c:v>
                </c:pt>
                <c:pt idx="2387">
                  <c:v>23870</c:v>
                </c:pt>
                <c:pt idx="2388">
                  <c:v>23880</c:v>
                </c:pt>
                <c:pt idx="2389">
                  <c:v>23890</c:v>
                </c:pt>
                <c:pt idx="2390">
                  <c:v>23900</c:v>
                </c:pt>
                <c:pt idx="2391">
                  <c:v>23910</c:v>
                </c:pt>
                <c:pt idx="2392">
                  <c:v>23920</c:v>
                </c:pt>
                <c:pt idx="2393">
                  <c:v>23930</c:v>
                </c:pt>
                <c:pt idx="2394">
                  <c:v>23940</c:v>
                </c:pt>
                <c:pt idx="2395">
                  <c:v>23950</c:v>
                </c:pt>
                <c:pt idx="2396">
                  <c:v>23960</c:v>
                </c:pt>
                <c:pt idx="2397">
                  <c:v>23970</c:v>
                </c:pt>
                <c:pt idx="2398">
                  <c:v>23980</c:v>
                </c:pt>
                <c:pt idx="2399">
                  <c:v>23990</c:v>
                </c:pt>
                <c:pt idx="2400">
                  <c:v>24000</c:v>
                </c:pt>
                <c:pt idx="2401">
                  <c:v>24010</c:v>
                </c:pt>
                <c:pt idx="2402">
                  <c:v>24020</c:v>
                </c:pt>
                <c:pt idx="2403">
                  <c:v>24030</c:v>
                </c:pt>
                <c:pt idx="2404">
                  <c:v>24040</c:v>
                </c:pt>
                <c:pt idx="2405">
                  <c:v>24050</c:v>
                </c:pt>
                <c:pt idx="2406">
                  <c:v>24060</c:v>
                </c:pt>
                <c:pt idx="2407">
                  <c:v>24070</c:v>
                </c:pt>
                <c:pt idx="2408">
                  <c:v>24080</c:v>
                </c:pt>
                <c:pt idx="2409">
                  <c:v>24090</c:v>
                </c:pt>
                <c:pt idx="2410">
                  <c:v>24100</c:v>
                </c:pt>
                <c:pt idx="2411">
                  <c:v>24110</c:v>
                </c:pt>
                <c:pt idx="2412">
                  <c:v>24120</c:v>
                </c:pt>
                <c:pt idx="2413">
                  <c:v>24130</c:v>
                </c:pt>
                <c:pt idx="2414">
                  <c:v>24140</c:v>
                </c:pt>
                <c:pt idx="2415">
                  <c:v>24150</c:v>
                </c:pt>
                <c:pt idx="2416">
                  <c:v>24160</c:v>
                </c:pt>
                <c:pt idx="2417">
                  <c:v>24170</c:v>
                </c:pt>
                <c:pt idx="2418">
                  <c:v>24180</c:v>
                </c:pt>
                <c:pt idx="2419">
                  <c:v>24190</c:v>
                </c:pt>
                <c:pt idx="2420">
                  <c:v>24200</c:v>
                </c:pt>
                <c:pt idx="2421">
                  <c:v>24210</c:v>
                </c:pt>
                <c:pt idx="2422">
                  <c:v>24220</c:v>
                </c:pt>
                <c:pt idx="2423">
                  <c:v>24230</c:v>
                </c:pt>
                <c:pt idx="2424">
                  <c:v>24240</c:v>
                </c:pt>
                <c:pt idx="2425">
                  <c:v>24250</c:v>
                </c:pt>
                <c:pt idx="2426">
                  <c:v>24260</c:v>
                </c:pt>
                <c:pt idx="2427">
                  <c:v>24270</c:v>
                </c:pt>
                <c:pt idx="2428">
                  <c:v>24280</c:v>
                </c:pt>
                <c:pt idx="2429">
                  <c:v>24290</c:v>
                </c:pt>
                <c:pt idx="2430">
                  <c:v>24300</c:v>
                </c:pt>
                <c:pt idx="2431">
                  <c:v>24310</c:v>
                </c:pt>
                <c:pt idx="2432">
                  <c:v>24320</c:v>
                </c:pt>
                <c:pt idx="2433">
                  <c:v>24330</c:v>
                </c:pt>
                <c:pt idx="2434">
                  <c:v>24340</c:v>
                </c:pt>
                <c:pt idx="2435">
                  <c:v>24350</c:v>
                </c:pt>
                <c:pt idx="2436">
                  <c:v>24360</c:v>
                </c:pt>
                <c:pt idx="2437">
                  <c:v>24370</c:v>
                </c:pt>
                <c:pt idx="2438">
                  <c:v>24380</c:v>
                </c:pt>
                <c:pt idx="2439">
                  <c:v>24390</c:v>
                </c:pt>
                <c:pt idx="2440">
                  <c:v>24400</c:v>
                </c:pt>
                <c:pt idx="2441">
                  <c:v>24410</c:v>
                </c:pt>
                <c:pt idx="2442">
                  <c:v>24420</c:v>
                </c:pt>
                <c:pt idx="2443">
                  <c:v>24430</c:v>
                </c:pt>
                <c:pt idx="2444">
                  <c:v>24440</c:v>
                </c:pt>
                <c:pt idx="2445">
                  <c:v>24450</c:v>
                </c:pt>
                <c:pt idx="2446">
                  <c:v>24460</c:v>
                </c:pt>
                <c:pt idx="2447">
                  <c:v>24470</c:v>
                </c:pt>
                <c:pt idx="2448">
                  <c:v>24480</c:v>
                </c:pt>
                <c:pt idx="2449">
                  <c:v>24490</c:v>
                </c:pt>
                <c:pt idx="2450">
                  <c:v>24500</c:v>
                </c:pt>
                <c:pt idx="2451">
                  <c:v>24510</c:v>
                </c:pt>
                <c:pt idx="2452">
                  <c:v>24520</c:v>
                </c:pt>
                <c:pt idx="2453">
                  <c:v>24530</c:v>
                </c:pt>
                <c:pt idx="2454">
                  <c:v>24540</c:v>
                </c:pt>
                <c:pt idx="2455">
                  <c:v>24550</c:v>
                </c:pt>
                <c:pt idx="2456">
                  <c:v>24560</c:v>
                </c:pt>
                <c:pt idx="2457">
                  <c:v>24570</c:v>
                </c:pt>
                <c:pt idx="2458">
                  <c:v>24580</c:v>
                </c:pt>
                <c:pt idx="2459">
                  <c:v>24590</c:v>
                </c:pt>
                <c:pt idx="2460">
                  <c:v>24600</c:v>
                </c:pt>
                <c:pt idx="2461">
                  <c:v>24610</c:v>
                </c:pt>
                <c:pt idx="2462">
                  <c:v>24620</c:v>
                </c:pt>
                <c:pt idx="2463">
                  <c:v>24630</c:v>
                </c:pt>
                <c:pt idx="2464">
                  <c:v>24640</c:v>
                </c:pt>
                <c:pt idx="2465">
                  <c:v>24650</c:v>
                </c:pt>
                <c:pt idx="2466">
                  <c:v>24660</c:v>
                </c:pt>
                <c:pt idx="2467">
                  <c:v>24670</c:v>
                </c:pt>
                <c:pt idx="2468">
                  <c:v>24680</c:v>
                </c:pt>
                <c:pt idx="2469">
                  <c:v>24690</c:v>
                </c:pt>
                <c:pt idx="2470">
                  <c:v>24700</c:v>
                </c:pt>
                <c:pt idx="2471">
                  <c:v>24710</c:v>
                </c:pt>
                <c:pt idx="2472">
                  <c:v>24720</c:v>
                </c:pt>
                <c:pt idx="2473">
                  <c:v>24730</c:v>
                </c:pt>
                <c:pt idx="2474">
                  <c:v>24740</c:v>
                </c:pt>
                <c:pt idx="2475">
                  <c:v>24750</c:v>
                </c:pt>
                <c:pt idx="2476">
                  <c:v>24760</c:v>
                </c:pt>
                <c:pt idx="2477">
                  <c:v>24770</c:v>
                </c:pt>
                <c:pt idx="2478">
                  <c:v>24780</c:v>
                </c:pt>
                <c:pt idx="2479">
                  <c:v>24790</c:v>
                </c:pt>
                <c:pt idx="2480">
                  <c:v>24800</c:v>
                </c:pt>
                <c:pt idx="2481">
                  <c:v>24810</c:v>
                </c:pt>
                <c:pt idx="2482">
                  <c:v>24820</c:v>
                </c:pt>
                <c:pt idx="2483">
                  <c:v>24830</c:v>
                </c:pt>
                <c:pt idx="2484">
                  <c:v>24840</c:v>
                </c:pt>
                <c:pt idx="2485">
                  <c:v>24850</c:v>
                </c:pt>
                <c:pt idx="2486">
                  <c:v>24860</c:v>
                </c:pt>
                <c:pt idx="2487">
                  <c:v>24870</c:v>
                </c:pt>
                <c:pt idx="2488">
                  <c:v>24880</c:v>
                </c:pt>
                <c:pt idx="2489">
                  <c:v>24890</c:v>
                </c:pt>
                <c:pt idx="2490">
                  <c:v>24900</c:v>
                </c:pt>
                <c:pt idx="2491">
                  <c:v>24910</c:v>
                </c:pt>
                <c:pt idx="2492">
                  <c:v>24920</c:v>
                </c:pt>
                <c:pt idx="2493">
                  <c:v>24930</c:v>
                </c:pt>
                <c:pt idx="2494">
                  <c:v>24940</c:v>
                </c:pt>
                <c:pt idx="2495">
                  <c:v>24950</c:v>
                </c:pt>
                <c:pt idx="2496">
                  <c:v>24960</c:v>
                </c:pt>
                <c:pt idx="2497">
                  <c:v>24970</c:v>
                </c:pt>
                <c:pt idx="2498">
                  <c:v>24980</c:v>
                </c:pt>
                <c:pt idx="2499">
                  <c:v>24990</c:v>
                </c:pt>
                <c:pt idx="2500">
                  <c:v>25000</c:v>
                </c:pt>
                <c:pt idx="2501">
                  <c:v>25010</c:v>
                </c:pt>
                <c:pt idx="2502">
                  <c:v>25020</c:v>
                </c:pt>
                <c:pt idx="2503">
                  <c:v>25030</c:v>
                </c:pt>
                <c:pt idx="2504">
                  <c:v>25040</c:v>
                </c:pt>
                <c:pt idx="2505">
                  <c:v>25050</c:v>
                </c:pt>
                <c:pt idx="2506">
                  <c:v>25060</c:v>
                </c:pt>
                <c:pt idx="2507">
                  <c:v>25070</c:v>
                </c:pt>
                <c:pt idx="2508">
                  <c:v>25080</c:v>
                </c:pt>
                <c:pt idx="2509">
                  <c:v>25090</c:v>
                </c:pt>
                <c:pt idx="2510">
                  <c:v>25100</c:v>
                </c:pt>
                <c:pt idx="2511">
                  <c:v>25110</c:v>
                </c:pt>
                <c:pt idx="2512">
                  <c:v>25120</c:v>
                </c:pt>
                <c:pt idx="2513">
                  <c:v>25130</c:v>
                </c:pt>
                <c:pt idx="2514">
                  <c:v>25140</c:v>
                </c:pt>
                <c:pt idx="2515">
                  <c:v>25150</c:v>
                </c:pt>
                <c:pt idx="2516">
                  <c:v>25160</c:v>
                </c:pt>
                <c:pt idx="2517">
                  <c:v>25170</c:v>
                </c:pt>
                <c:pt idx="2518">
                  <c:v>25180</c:v>
                </c:pt>
                <c:pt idx="2519">
                  <c:v>25190</c:v>
                </c:pt>
                <c:pt idx="2520">
                  <c:v>25200</c:v>
                </c:pt>
                <c:pt idx="2521">
                  <c:v>25210</c:v>
                </c:pt>
                <c:pt idx="2522">
                  <c:v>25220</c:v>
                </c:pt>
                <c:pt idx="2523">
                  <c:v>25230</c:v>
                </c:pt>
                <c:pt idx="2524">
                  <c:v>25240</c:v>
                </c:pt>
                <c:pt idx="2525">
                  <c:v>25250</c:v>
                </c:pt>
                <c:pt idx="2526">
                  <c:v>25260</c:v>
                </c:pt>
                <c:pt idx="2527">
                  <c:v>25270</c:v>
                </c:pt>
                <c:pt idx="2528">
                  <c:v>25280</c:v>
                </c:pt>
                <c:pt idx="2529">
                  <c:v>25290</c:v>
                </c:pt>
                <c:pt idx="2530">
                  <c:v>25300</c:v>
                </c:pt>
                <c:pt idx="2531">
                  <c:v>25310</c:v>
                </c:pt>
                <c:pt idx="2532">
                  <c:v>25320</c:v>
                </c:pt>
                <c:pt idx="2533">
                  <c:v>25330</c:v>
                </c:pt>
                <c:pt idx="2534">
                  <c:v>25340</c:v>
                </c:pt>
                <c:pt idx="2535">
                  <c:v>25350</c:v>
                </c:pt>
                <c:pt idx="2536">
                  <c:v>25360</c:v>
                </c:pt>
                <c:pt idx="2537">
                  <c:v>25370</c:v>
                </c:pt>
                <c:pt idx="2538">
                  <c:v>25380</c:v>
                </c:pt>
                <c:pt idx="2539">
                  <c:v>25390</c:v>
                </c:pt>
                <c:pt idx="2540">
                  <c:v>25400</c:v>
                </c:pt>
                <c:pt idx="2541">
                  <c:v>25410</c:v>
                </c:pt>
                <c:pt idx="2542">
                  <c:v>25420</c:v>
                </c:pt>
                <c:pt idx="2543">
                  <c:v>25430</c:v>
                </c:pt>
                <c:pt idx="2544">
                  <c:v>25440</c:v>
                </c:pt>
                <c:pt idx="2545">
                  <c:v>25450</c:v>
                </c:pt>
                <c:pt idx="2546">
                  <c:v>25460</c:v>
                </c:pt>
                <c:pt idx="2547">
                  <c:v>25470</c:v>
                </c:pt>
                <c:pt idx="2548">
                  <c:v>25480</c:v>
                </c:pt>
                <c:pt idx="2549">
                  <c:v>25490</c:v>
                </c:pt>
                <c:pt idx="2550">
                  <c:v>25500</c:v>
                </c:pt>
                <c:pt idx="2551">
                  <c:v>25510</c:v>
                </c:pt>
                <c:pt idx="2552">
                  <c:v>25520</c:v>
                </c:pt>
                <c:pt idx="2553">
                  <c:v>25530</c:v>
                </c:pt>
                <c:pt idx="2554">
                  <c:v>25540</c:v>
                </c:pt>
                <c:pt idx="2555">
                  <c:v>25550</c:v>
                </c:pt>
                <c:pt idx="2556">
                  <c:v>25560</c:v>
                </c:pt>
                <c:pt idx="2557">
                  <c:v>25570</c:v>
                </c:pt>
                <c:pt idx="2558">
                  <c:v>25580</c:v>
                </c:pt>
                <c:pt idx="2559">
                  <c:v>25590</c:v>
                </c:pt>
                <c:pt idx="2560">
                  <c:v>25600</c:v>
                </c:pt>
                <c:pt idx="2561">
                  <c:v>25610</c:v>
                </c:pt>
                <c:pt idx="2562">
                  <c:v>25620</c:v>
                </c:pt>
                <c:pt idx="2563">
                  <c:v>25630</c:v>
                </c:pt>
                <c:pt idx="2564">
                  <c:v>25640</c:v>
                </c:pt>
                <c:pt idx="2565">
                  <c:v>25650</c:v>
                </c:pt>
                <c:pt idx="2566">
                  <c:v>25660</c:v>
                </c:pt>
                <c:pt idx="2567">
                  <c:v>25670</c:v>
                </c:pt>
                <c:pt idx="2568">
                  <c:v>25680</c:v>
                </c:pt>
                <c:pt idx="2569">
                  <c:v>25690</c:v>
                </c:pt>
                <c:pt idx="2570">
                  <c:v>25700</c:v>
                </c:pt>
                <c:pt idx="2571">
                  <c:v>25710</c:v>
                </c:pt>
                <c:pt idx="2572">
                  <c:v>25720</c:v>
                </c:pt>
                <c:pt idx="2573">
                  <c:v>25730</c:v>
                </c:pt>
                <c:pt idx="2574">
                  <c:v>25740</c:v>
                </c:pt>
                <c:pt idx="2575">
                  <c:v>25750</c:v>
                </c:pt>
                <c:pt idx="2576">
                  <c:v>25760</c:v>
                </c:pt>
                <c:pt idx="2577">
                  <c:v>25770</c:v>
                </c:pt>
                <c:pt idx="2578">
                  <c:v>25780</c:v>
                </c:pt>
                <c:pt idx="2579">
                  <c:v>25790</c:v>
                </c:pt>
                <c:pt idx="2580">
                  <c:v>25800</c:v>
                </c:pt>
                <c:pt idx="2581">
                  <c:v>25810</c:v>
                </c:pt>
                <c:pt idx="2582">
                  <c:v>25820</c:v>
                </c:pt>
                <c:pt idx="2583">
                  <c:v>25830</c:v>
                </c:pt>
                <c:pt idx="2584">
                  <c:v>25840</c:v>
                </c:pt>
                <c:pt idx="2585">
                  <c:v>25850</c:v>
                </c:pt>
                <c:pt idx="2586">
                  <c:v>25860</c:v>
                </c:pt>
                <c:pt idx="2587">
                  <c:v>25870</c:v>
                </c:pt>
                <c:pt idx="2588">
                  <c:v>25880</c:v>
                </c:pt>
                <c:pt idx="2589">
                  <c:v>25890</c:v>
                </c:pt>
                <c:pt idx="2590">
                  <c:v>25900</c:v>
                </c:pt>
                <c:pt idx="2591">
                  <c:v>25910</c:v>
                </c:pt>
                <c:pt idx="2592">
                  <c:v>25920</c:v>
                </c:pt>
                <c:pt idx="2593">
                  <c:v>25930</c:v>
                </c:pt>
                <c:pt idx="2594">
                  <c:v>25940</c:v>
                </c:pt>
                <c:pt idx="2595">
                  <c:v>25950</c:v>
                </c:pt>
                <c:pt idx="2596">
                  <c:v>25960</c:v>
                </c:pt>
                <c:pt idx="2597">
                  <c:v>25970</c:v>
                </c:pt>
                <c:pt idx="2598">
                  <c:v>25980</c:v>
                </c:pt>
                <c:pt idx="2599">
                  <c:v>25990</c:v>
                </c:pt>
                <c:pt idx="2600">
                  <c:v>26000</c:v>
                </c:pt>
                <c:pt idx="2601">
                  <c:v>26010</c:v>
                </c:pt>
                <c:pt idx="2602">
                  <c:v>26020</c:v>
                </c:pt>
                <c:pt idx="2603">
                  <c:v>26030</c:v>
                </c:pt>
                <c:pt idx="2604">
                  <c:v>26040</c:v>
                </c:pt>
                <c:pt idx="2605">
                  <c:v>26050</c:v>
                </c:pt>
                <c:pt idx="2606">
                  <c:v>26060</c:v>
                </c:pt>
                <c:pt idx="2607">
                  <c:v>26070</c:v>
                </c:pt>
                <c:pt idx="2608">
                  <c:v>26080</c:v>
                </c:pt>
                <c:pt idx="2609">
                  <c:v>26090</c:v>
                </c:pt>
                <c:pt idx="2610">
                  <c:v>26100</c:v>
                </c:pt>
                <c:pt idx="2611">
                  <c:v>26110</c:v>
                </c:pt>
                <c:pt idx="2612">
                  <c:v>26120</c:v>
                </c:pt>
                <c:pt idx="2613">
                  <c:v>26130</c:v>
                </c:pt>
                <c:pt idx="2614">
                  <c:v>26140</c:v>
                </c:pt>
                <c:pt idx="2615">
                  <c:v>26150</c:v>
                </c:pt>
                <c:pt idx="2616">
                  <c:v>26160</c:v>
                </c:pt>
                <c:pt idx="2617">
                  <c:v>26170</c:v>
                </c:pt>
                <c:pt idx="2618">
                  <c:v>26180</c:v>
                </c:pt>
                <c:pt idx="2619">
                  <c:v>26190</c:v>
                </c:pt>
                <c:pt idx="2620">
                  <c:v>26200</c:v>
                </c:pt>
                <c:pt idx="2621">
                  <c:v>26210</c:v>
                </c:pt>
                <c:pt idx="2622">
                  <c:v>26220</c:v>
                </c:pt>
                <c:pt idx="2623">
                  <c:v>26230</c:v>
                </c:pt>
                <c:pt idx="2624">
                  <c:v>26240</c:v>
                </c:pt>
                <c:pt idx="2625">
                  <c:v>26250</c:v>
                </c:pt>
                <c:pt idx="2626">
                  <c:v>26260</c:v>
                </c:pt>
                <c:pt idx="2627">
                  <c:v>26270</c:v>
                </c:pt>
                <c:pt idx="2628">
                  <c:v>26280</c:v>
                </c:pt>
                <c:pt idx="2629">
                  <c:v>26290</c:v>
                </c:pt>
                <c:pt idx="2630">
                  <c:v>26300</c:v>
                </c:pt>
                <c:pt idx="2631">
                  <c:v>26310</c:v>
                </c:pt>
                <c:pt idx="2632">
                  <c:v>26320</c:v>
                </c:pt>
                <c:pt idx="2633">
                  <c:v>26330</c:v>
                </c:pt>
                <c:pt idx="2634">
                  <c:v>26340</c:v>
                </c:pt>
                <c:pt idx="2635">
                  <c:v>26350</c:v>
                </c:pt>
                <c:pt idx="2636">
                  <c:v>26360</c:v>
                </c:pt>
                <c:pt idx="2637">
                  <c:v>26370</c:v>
                </c:pt>
                <c:pt idx="2638">
                  <c:v>26380</c:v>
                </c:pt>
                <c:pt idx="2639">
                  <c:v>26390</c:v>
                </c:pt>
                <c:pt idx="2640">
                  <c:v>26400</c:v>
                </c:pt>
                <c:pt idx="2641">
                  <c:v>26410</c:v>
                </c:pt>
                <c:pt idx="2642">
                  <c:v>26420</c:v>
                </c:pt>
                <c:pt idx="2643">
                  <c:v>26430</c:v>
                </c:pt>
                <c:pt idx="2644">
                  <c:v>26440</c:v>
                </c:pt>
                <c:pt idx="2645">
                  <c:v>26450</c:v>
                </c:pt>
                <c:pt idx="2646">
                  <c:v>26460</c:v>
                </c:pt>
                <c:pt idx="2647">
                  <c:v>26470</c:v>
                </c:pt>
                <c:pt idx="2648">
                  <c:v>26480</c:v>
                </c:pt>
                <c:pt idx="2649">
                  <c:v>26490</c:v>
                </c:pt>
                <c:pt idx="2650">
                  <c:v>26500</c:v>
                </c:pt>
                <c:pt idx="2651">
                  <c:v>26510</c:v>
                </c:pt>
                <c:pt idx="2652">
                  <c:v>26520</c:v>
                </c:pt>
                <c:pt idx="2653">
                  <c:v>26530</c:v>
                </c:pt>
                <c:pt idx="2654">
                  <c:v>26540</c:v>
                </c:pt>
                <c:pt idx="2655">
                  <c:v>26550</c:v>
                </c:pt>
                <c:pt idx="2656">
                  <c:v>26560</c:v>
                </c:pt>
                <c:pt idx="2657">
                  <c:v>26570</c:v>
                </c:pt>
                <c:pt idx="2658">
                  <c:v>26580</c:v>
                </c:pt>
                <c:pt idx="2659">
                  <c:v>26590</c:v>
                </c:pt>
                <c:pt idx="2660">
                  <c:v>26600</c:v>
                </c:pt>
                <c:pt idx="2661">
                  <c:v>26610</c:v>
                </c:pt>
                <c:pt idx="2662">
                  <c:v>26620</c:v>
                </c:pt>
                <c:pt idx="2663">
                  <c:v>26630</c:v>
                </c:pt>
                <c:pt idx="2664">
                  <c:v>26640</c:v>
                </c:pt>
                <c:pt idx="2665">
                  <c:v>26650</c:v>
                </c:pt>
                <c:pt idx="2666">
                  <c:v>26660</c:v>
                </c:pt>
                <c:pt idx="2667">
                  <c:v>26670</c:v>
                </c:pt>
                <c:pt idx="2668">
                  <c:v>26680</c:v>
                </c:pt>
                <c:pt idx="2669">
                  <c:v>26690</c:v>
                </c:pt>
                <c:pt idx="2670">
                  <c:v>26700</c:v>
                </c:pt>
                <c:pt idx="2671">
                  <c:v>26710</c:v>
                </c:pt>
                <c:pt idx="2672">
                  <c:v>26720</c:v>
                </c:pt>
                <c:pt idx="2673">
                  <c:v>26730</c:v>
                </c:pt>
                <c:pt idx="2674">
                  <c:v>26740</c:v>
                </c:pt>
                <c:pt idx="2675">
                  <c:v>26750</c:v>
                </c:pt>
                <c:pt idx="2676">
                  <c:v>26760</c:v>
                </c:pt>
                <c:pt idx="2677">
                  <c:v>26770</c:v>
                </c:pt>
                <c:pt idx="2678">
                  <c:v>26780</c:v>
                </c:pt>
                <c:pt idx="2679">
                  <c:v>26790</c:v>
                </c:pt>
                <c:pt idx="2680">
                  <c:v>26800</c:v>
                </c:pt>
                <c:pt idx="2681">
                  <c:v>26810</c:v>
                </c:pt>
                <c:pt idx="2682">
                  <c:v>26820</c:v>
                </c:pt>
                <c:pt idx="2683">
                  <c:v>26830</c:v>
                </c:pt>
                <c:pt idx="2684">
                  <c:v>26840</c:v>
                </c:pt>
                <c:pt idx="2685">
                  <c:v>26850</c:v>
                </c:pt>
                <c:pt idx="2686">
                  <c:v>26860</c:v>
                </c:pt>
                <c:pt idx="2687">
                  <c:v>26870</c:v>
                </c:pt>
                <c:pt idx="2688">
                  <c:v>26880</c:v>
                </c:pt>
                <c:pt idx="2689">
                  <c:v>26890</c:v>
                </c:pt>
                <c:pt idx="2690">
                  <c:v>26900</c:v>
                </c:pt>
                <c:pt idx="2691">
                  <c:v>26910</c:v>
                </c:pt>
                <c:pt idx="2692">
                  <c:v>26920</c:v>
                </c:pt>
                <c:pt idx="2693">
                  <c:v>26930</c:v>
                </c:pt>
                <c:pt idx="2694">
                  <c:v>26940</c:v>
                </c:pt>
                <c:pt idx="2695">
                  <c:v>26950</c:v>
                </c:pt>
                <c:pt idx="2696">
                  <c:v>26960</c:v>
                </c:pt>
                <c:pt idx="2697">
                  <c:v>26970</c:v>
                </c:pt>
                <c:pt idx="2698">
                  <c:v>26980</c:v>
                </c:pt>
                <c:pt idx="2699">
                  <c:v>26990</c:v>
                </c:pt>
                <c:pt idx="2700">
                  <c:v>27000</c:v>
                </c:pt>
                <c:pt idx="2701">
                  <c:v>27010</c:v>
                </c:pt>
                <c:pt idx="2702">
                  <c:v>27020</c:v>
                </c:pt>
                <c:pt idx="2703">
                  <c:v>27030</c:v>
                </c:pt>
                <c:pt idx="2704">
                  <c:v>27040</c:v>
                </c:pt>
                <c:pt idx="2705">
                  <c:v>27050</c:v>
                </c:pt>
                <c:pt idx="2706">
                  <c:v>27060</c:v>
                </c:pt>
                <c:pt idx="2707">
                  <c:v>27070</c:v>
                </c:pt>
                <c:pt idx="2708">
                  <c:v>27080</c:v>
                </c:pt>
                <c:pt idx="2709">
                  <c:v>27090</c:v>
                </c:pt>
                <c:pt idx="2710">
                  <c:v>27100</c:v>
                </c:pt>
                <c:pt idx="2711">
                  <c:v>27110</c:v>
                </c:pt>
                <c:pt idx="2712">
                  <c:v>27120</c:v>
                </c:pt>
                <c:pt idx="2713">
                  <c:v>27130</c:v>
                </c:pt>
                <c:pt idx="2714">
                  <c:v>27140</c:v>
                </c:pt>
                <c:pt idx="2715">
                  <c:v>27150</c:v>
                </c:pt>
                <c:pt idx="2716">
                  <c:v>27160</c:v>
                </c:pt>
                <c:pt idx="2717">
                  <c:v>27170</c:v>
                </c:pt>
                <c:pt idx="2718">
                  <c:v>27180</c:v>
                </c:pt>
                <c:pt idx="2719">
                  <c:v>27190</c:v>
                </c:pt>
                <c:pt idx="2720">
                  <c:v>27200</c:v>
                </c:pt>
                <c:pt idx="2721">
                  <c:v>27210</c:v>
                </c:pt>
                <c:pt idx="2722">
                  <c:v>27220</c:v>
                </c:pt>
                <c:pt idx="2723">
                  <c:v>27230</c:v>
                </c:pt>
                <c:pt idx="2724">
                  <c:v>27240</c:v>
                </c:pt>
                <c:pt idx="2725">
                  <c:v>27250</c:v>
                </c:pt>
                <c:pt idx="2726">
                  <c:v>27260</c:v>
                </c:pt>
                <c:pt idx="2727">
                  <c:v>27270</c:v>
                </c:pt>
                <c:pt idx="2728">
                  <c:v>27280</c:v>
                </c:pt>
                <c:pt idx="2729">
                  <c:v>27290</c:v>
                </c:pt>
                <c:pt idx="2730">
                  <c:v>27300</c:v>
                </c:pt>
                <c:pt idx="2731">
                  <c:v>27310</c:v>
                </c:pt>
                <c:pt idx="2732">
                  <c:v>27320</c:v>
                </c:pt>
                <c:pt idx="2733">
                  <c:v>27330</c:v>
                </c:pt>
                <c:pt idx="2734">
                  <c:v>27340</c:v>
                </c:pt>
                <c:pt idx="2735">
                  <c:v>27350</c:v>
                </c:pt>
                <c:pt idx="2736">
                  <c:v>27360</c:v>
                </c:pt>
                <c:pt idx="2737">
                  <c:v>27370</c:v>
                </c:pt>
                <c:pt idx="2738">
                  <c:v>27380</c:v>
                </c:pt>
                <c:pt idx="2739">
                  <c:v>27390</c:v>
                </c:pt>
                <c:pt idx="2740">
                  <c:v>27400</c:v>
                </c:pt>
                <c:pt idx="2741">
                  <c:v>27410</c:v>
                </c:pt>
                <c:pt idx="2742">
                  <c:v>27420</c:v>
                </c:pt>
                <c:pt idx="2743">
                  <c:v>27430</c:v>
                </c:pt>
                <c:pt idx="2744">
                  <c:v>27440</c:v>
                </c:pt>
                <c:pt idx="2745">
                  <c:v>27450</c:v>
                </c:pt>
                <c:pt idx="2746">
                  <c:v>27460</c:v>
                </c:pt>
                <c:pt idx="2747">
                  <c:v>27470</c:v>
                </c:pt>
                <c:pt idx="2748">
                  <c:v>27480</c:v>
                </c:pt>
                <c:pt idx="2749">
                  <c:v>27490</c:v>
                </c:pt>
                <c:pt idx="2750">
                  <c:v>27500</c:v>
                </c:pt>
                <c:pt idx="2751">
                  <c:v>27510</c:v>
                </c:pt>
                <c:pt idx="2752">
                  <c:v>27520</c:v>
                </c:pt>
                <c:pt idx="2753">
                  <c:v>27530</c:v>
                </c:pt>
                <c:pt idx="2754">
                  <c:v>27540</c:v>
                </c:pt>
                <c:pt idx="2755">
                  <c:v>27550</c:v>
                </c:pt>
                <c:pt idx="2756">
                  <c:v>27560</c:v>
                </c:pt>
                <c:pt idx="2757">
                  <c:v>27570</c:v>
                </c:pt>
                <c:pt idx="2758">
                  <c:v>27580</c:v>
                </c:pt>
                <c:pt idx="2759">
                  <c:v>27590</c:v>
                </c:pt>
                <c:pt idx="2760">
                  <c:v>27600</c:v>
                </c:pt>
                <c:pt idx="2761">
                  <c:v>27610</c:v>
                </c:pt>
                <c:pt idx="2762">
                  <c:v>27620</c:v>
                </c:pt>
                <c:pt idx="2763">
                  <c:v>27630</c:v>
                </c:pt>
                <c:pt idx="2764">
                  <c:v>27640</c:v>
                </c:pt>
                <c:pt idx="2765">
                  <c:v>27650</c:v>
                </c:pt>
                <c:pt idx="2766">
                  <c:v>27660</c:v>
                </c:pt>
                <c:pt idx="2767">
                  <c:v>27670</c:v>
                </c:pt>
                <c:pt idx="2768">
                  <c:v>27680</c:v>
                </c:pt>
                <c:pt idx="2769">
                  <c:v>27690</c:v>
                </c:pt>
                <c:pt idx="2770">
                  <c:v>27700</c:v>
                </c:pt>
                <c:pt idx="2771">
                  <c:v>27710</c:v>
                </c:pt>
                <c:pt idx="2772">
                  <c:v>27720</c:v>
                </c:pt>
                <c:pt idx="2773">
                  <c:v>27730</c:v>
                </c:pt>
                <c:pt idx="2774">
                  <c:v>27740</c:v>
                </c:pt>
                <c:pt idx="2775">
                  <c:v>27750</c:v>
                </c:pt>
                <c:pt idx="2776">
                  <c:v>27760</c:v>
                </c:pt>
                <c:pt idx="2777">
                  <c:v>27770</c:v>
                </c:pt>
                <c:pt idx="2778">
                  <c:v>27780</c:v>
                </c:pt>
                <c:pt idx="2779">
                  <c:v>27790</c:v>
                </c:pt>
                <c:pt idx="2780">
                  <c:v>27800</c:v>
                </c:pt>
                <c:pt idx="2781">
                  <c:v>27810</c:v>
                </c:pt>
                <c:pt idx="2782">
                  <c:v>27820</c:v>
                </c:pt>
                <c:pt idx="2783">
                  <c:v>27830</c:v>
                </c:pt>
                <c:pt idx="2784">
                  <c:v>27840</c:v>
                </c:pt>
                <c:pt idx="2785">
                  <c:v>27850</c:v>
                </c:pt>
                <c:pt idx="2786">
                  <c:v>27860</c:v>
                </c:pt>
                <c:pt idx="2787">
                  <c:v>27870</c:v>
                </c:pt>
                <c:pt idx="2788">
                  <c:v>27880</c:v>
                </c:pt>
                <c:pt idx="2789">
                  <c:v>27890</c:v>
                </c:pt>
                <c:pt idx="2790">
                  <c:v>27900</c:v>
                </c:pt>
                <c:pt idx="2791">
                  <c:v>27910</c:v>
                </c:pt>
                <c:pt idx="2792">
                  <c:v>27920</c:v>
                </c:pt>
                <c:pt idx="2793">
                  <c:v>27930</c:v>
                </c:pt>
                <c:pt idx="2794">
                  <c:v>27940</c:v>
                </c:pt>
                <c:pt idx="2795">
                  <c:v>27950</c:v>
                </c:pt>
                <c:pt idx="2796">
                  <c:v>27960</c:v>
                </c:pt>
                <c:pt idx="2797">
                  <c:v>27970</c:v>
                </c:pt>
                <c:pt idx="2798">
                  <c:v>27980</c:v>
                </c:pt>
                <c:pt idx="2799">
                  <c:v>27990</c:v>
                </c:pt>
                <c:pt idx="2800">
                  <c:v>28000</c:v>
                </c:pt>
                <c:pt idx="2801">
                  <c:v>28010</c:v>
                </c:pt>
                <c:pt idx="2802">
                  <c:v>28020</c:v>
                </c:pt>
                <c:pt idx="2803">
                  <c:v>28030</c:v>
                </c:pt>
                <c:pt idx="2804">
                  <c:v>28040</c:v>
                </c:pt>
                <c:pt idx="2805">
                  <c:v>28050</c:v>
                </c:pt>
                <c:pt idx="2806">
                  <c:v>28060</c:v>
                </c:pt>
                <c:pt idx="2807">
                  <c:v>28070</c:v>
                </c:pt>
                <c:pt idx="2808">
                  <c:v>28080</c:v>
                </c:pt>
                <c:pt idx="2809">
                  <c:v>28090</c:v>
                </c:pt>
                <c:pt idx="2810">
                  <c:v>28100</c:v>
                </c:pt>
                <c:pt idx="2811">
                  <c:v>28110</c:v>
                </c:pt>
                <c:pt idx="2812">
                  <c:v>28120</c:v>
                </c:pt>
                <c:pt idx="2813">
                  <c:v>28130</c:v>
                </c:pt>
                <c:pt idx="2814">
                  <c:v>28140</c:v>
                </c:pt>
                <c:pt idx="2815">
                  <c:v>28150</c:v>
                </c:pt>
                <c:pt idx="2816">
                  <c:v>28160</c:v>
                </c:pt>
                <c:pt idx="2817">
                  <c:v>28170</c:v>
                </c:pt>
                <c:pt idx="2818">
                  <c:v>28180</c:v>
                </c:pt>
                <c:pt idx="2819">
                  <c:v>28190</c:v>
                </c:pt>
                <c:pt idx="2820">
                  <c:v>28200</c:v>
                </c:pt>
                <c:pt idx="2821">
                  <c:v>28210</c:v>
                </c:pt>
                <c:pt idx="2822">
                  <c:v>28220</c:v>
                </c:pt>
                <c:pt idx="2823">
                  <c:v>28230</c:v>
                </c:pt>
                <c:pt idx="2824">
                  <c:v>28240</c:v>
                </c:pt>
                <c:pt idx="2825">
                  <c:v>28250</c:v>
                </c:pt>
                <c:pt idx="2826">
                  <c:v>28260</c:v>
                </c:pt>
                <c:pt idx="2827">
                  <c:v>28270</c:v>
                </c:pt>
                <c:pt idx="2828">
                  <c:v>28280</c:v>
                </c:pt>
                <c:pt idx="2829">
                  <c:v>28290</c:v>
                </c:pt>
                <c:pt idx="2830">
                  <c:v>28300</c:v>
                </c:pt>
                <c:pt idx="2831">
                  <c:v>28310</c:v>
                </c:pt>
                <c:pt idx="2832">
                  <c:v>28320</c:v>
                </c:pt>
                <c:pt idx="2833">
                  <c:v>28330</c:v>
                </c:pt>
                <c:pt idx="2834">
                  <c:v>28340</c:v>
                </c:pt>
                <c:pt idx="2835">
                  <c:v>28350</c:v>
                </c:pt>
                <c:pt idx="2836">
                  <c:v>28360</c:v>
                </c:pt>
                <c:pt idx="2837">
                  <c:v>28370</c:v>
                </c:pt>
                <c:pt idx="2838">
                  <c:v>28380</c:v>
                </c:pt>
                <c:pt idx="2839">
                  <c:v>28390</c:v>
                </c:pt>
                <c:pt idx="2840">
                  <c:v>28400</c:v>
                </c:pt>
                <c:pt idx="2841">
                  <c:v>28410</c:v>
                </c:pt>
                <c:pt idx="2842">
                  <c:v>28420</c:v>
                </c:pt>
                <c:pt idx="2843">
                  <c:v>28430</c:v>
                </c:pt>
                <c:pt idx="2844">
                  <c:v>28440</c:v>
                </c:pt>
                <c:pt idx="2845">
                  <c:v>28450</c:v>
                </c:pt>
                <c:pt idx="2846">
                  <c:v>28460</c:v>
                </c:pt>
                <c:pt idx="2847">
                  <c:v>28470</c:v>
                </c:pt>
                <c:pt idx="2848">
                  <c:v>28480</c:v>
                </c:pt>
                <c:pt idx="2849">
                  <c:v>28490</c:v>
                </c:pt>
                <c:pt idx="2850">
                  <c:v>28500</c:v>
                </c:pt>
                <c:pt idx="2851">
                  <c:v>28510</c:v>
                </c:pt>
                <c:pt idx="2852">
                  <c:v>28520</c:v>
                </c:pt>
                <c:pt idx="2853">
                  <c:v>28530</c:v>
                </c:pt>
                <c:pt idx="2854">
                  <c:v>28540</c:v>
                </c:pt>
                <c:pt idx="2855">
                  <c:v>28550</c:v>
                </c:pt>
                <c:pt idx="2856">
                  <c:v>28560</c:v>
                </c:pt>
                <c:pt idx="2857">
                  <c:v>28570</c:v>
                </c:pt>
                <c:pt idx="2858">
                  <c:v>28580</c:v>
                </c:pt>
                <c:pt idx="2859">
                  <c:v>28590</c:v>
                </c:pt>
                <c:pt idx="2860">
                  <c:v>28600</c:v>
                </c:pt>
                <c:pt idx="2861">
                  <c:v>28610</c:v>
                </c:pt>
                <c:pt idx="2862">
                  <c:v>28620</c:v>
                </c:pt>
                <c:pt idx="2863">
                  <c:v>28630</c:v>
                </c:pt>
                <c:pt idx="2864">
                  <c:v>28640</c:v>
                </c:pt>
                <c:pt idx="2865">
                  <c:v>28650</c:v>
                </c:pt>
                <c:pt idx="2866">
                  <c:v>28660</c:v>
                </c:pt>
                <c:pt idx="2867">
                  <c:v>28670</c:v>
                </c:pt>
                <c:pt idx="2868">
                  <c:v>28680</c:v>
                </c:pt>
                <c:pt idx="2869">
                  <c:v>28690</c:v>
                </c:pt>
                <c:pt idx="2870">
                  <c:v>28700</c:v>
                </c:pt>
                <c:pt idx="2871">
                  <c:v>28710</c:v>
                </c:pt>
                <c:pt idx="2872">
                  <c:v>28720</c:v>
                </c:pt>
                <c:pt idx="2873">
                  <c:v>28730</c:v>
                </c:pt>
                <c:pt idx="2874">
                  <c:v>28740</c:v>
                </c:pt>
                <c:pt idx="2875">
                  <c:v>28750</c:v>
                </c:pt>
                <c:pt idx="2876">
                  <c:v>28760</c:v>
                </c:pt>
                <c:pt idx="2877">
                  <c:v>28770</c:v>
                </c:pt>
                <c:pt idx="2878">
                  <c:v>28780</c:v>
                </c:pt>
                <c:pt idx="2879">
                  <c:v>28790</c:v>
                </c:pt>
                <c:pt idx="2880">
                  <c:v>28800</c:v>
                </c:pt>
                <c:pt idx="2881">
                  <c:v>28810</c:v>
                </c:pt>
                <c:pt idx="2882">
                  <c:v>28820</c:v>
                </c:pt>
                <c:pt idx="2883">
                  <c:v>28830</c:v>
                </c:pt>
                <c:pt idx="2884">
                  <c:v>28840</c:v>
                </c:pt>
                <c:pt idx="2885">
                  <c:v>28850</c:v>
                </c:pt>
                <c:pt idx="2886">
                  <c:v>28860</c:v>
                </c:pt>
                <c:pt idx="2887">
                  <c:v>28870</c:v>
                </c:pt>
                <c:pt idx="2888">
                  <c:v>28880</c:v>
                </c:pt>
                <c:pt idx="2889">
                  <c:v>28890</c:v>
                </c:pt>
                <c:pt idx="2890">
                  <c:v>28900</c:v>
                </c:pt>
                <c:pt idx="2891">
                  <c:v>28910</c:v>
                </c:pt>
                <c:pt idx="2892">
                  <c:v>28920</c:v>
                </c:pt>
                <c:pt idx="2893">
                  <c:v>28930</c:v>
                </c:pt>
                <c:pt idx="2894">
                  <c:v>28940</c:v>
                </c:pt>
                <c:pt idx="2895">
                  <c:v>28950</c:v>
                </c:pt>
                <c:pt idx="2896">
                  <c:v>28960</c:v>
                </c:pt>
                <c:pt idx="2897">
                  <c:v>28970</c:v>
                </c:pt>
                <c:pt idx="2898">
                  <c:v>28980</c:v>
                </c:pt>
                <c:pt idx="2899">
                  <c:v>28990</c:v>
                </c:pt>
                <c:pt idx="2900">
                  <c:v>29000</c:v>
                </c:pt>
                <c:pt idx="2901">
                  <c:v>29010</c:v>
                </c:pt>
                <c:pt idx="2902">
                  <c:v>29020</c:v>
                </c:pt>
                <c:pt idx="2903">
                  <c:v>29030</c:v>
                </c:pt>
                <c:pt idx="2904">
                  <c:v>29040</c:v>
                </c:pt>
                <c:pt idx="2905">
                  <c:v>29050</c:v>
                </c:pt>
                <c:pt idx="2906">
                  <c:v>29060</c:v>
                </c:pt>
                <c:pt idx="2907">
                  <c:v>29070</c:v>
                </c:pt>
                <c:pt idx="2908">
                  <c:v>29080</c:v>
                </c:pt>
                <c:pt idx="2909">
                  <c:v>29090</c:v>
                </c:pt>
                <c:pt idx="2910">
                  <c:v>29100</c:v>
                </c:pt>
                <c:pt idx="2911">
                  <c:v>29110</c:v>
                </c:pt>
                <c:pt idx="2912">
                  <c:v>29120</c:v>
                </c:pt>
                <c:pt idx="2913">
                  <c:v>29130</c:v>
                </c:pt>
                <c:pt idx="2914">
                  <c:v>29140</c:v>
                </c:pt>
                <c:pt idx="2915">
                  <c:v>29150</c:v>
                </c:pt>
                <c:pt idx="2916">
                  <c:v>29160</c:v>
                </c:pt>
                <c:pt idx="2917">
                  <c:v>29170</c:v>
                </c:pt>
                <c:pt idx="2918">
                  <c:v>29180</c:v>
                </c:pt>
                <c:pt idx="2919">
                  <c:v>29190</c:v>
                </c:pt>
                <c:pt idx="2920">
                  <c:v>29200</c:v>
                </c:pt>
                <c:pt idx="2921">
                  <c:v>29210</c:v>
                </c:pt>
                <c:pt idx="2922">
                  <c:v>29220</c:v>
                </c:pt>
                <c:pt idx="2923">
                  <c:v>29230</c:v>
                </c:pt>
                <c:pt idx="2924">
                  <c:v>29240</c:v>
                </c:pt>
                <c:pt idx="2925">
                  <c:v>29250</c:v>
                </c:pt>
                <c:pt idx="2926">
                  <c:v>29260</c:v>
                </c:pt>
                <c:pt idx="2927">
                  <c:v>29270</c:v>
                </c:pt>
                <c:pt idx="2928">
                  <c:v>29280</c:v>
                </c:pt>
                <c:pt idx="2929">
                  <c:v>29290</c:v>
                </c:pt>
                <c:pt idx="2930">
                  <c:v>29300</c:v>
                </c:pt>
                <c:pt idx="2931">
                  <c:v>29310</c:v>
                </c:pt>
                <c:pt idx="2932">
                  <c:v>29320</c:v>
                </c:pt>
                <c:pt idx="2933">
                  <c:v>29330</c:v>
                </c:pt>
                <c:pt idx="2934">
                  <c:v>29340</c:v>
                </c:pt>
                <c:pt idx="2935">
                  <c:v>29350</c:v>
                </c:pt>
                <c:pt idx="2936">
                  <c:v>29360</c:v>
                </c:pt>
                <c:pt idx="2937">
                  <c:v>29370</c:v>
                </c:pt>
                <c:pt idx="2938">
                  <c:v>29380</c:v>
                </c:pt>
                <c:pt idx="2939">
                  <c:v>29390</c:v>
                </c:pt>
                <c:pt idx="2940">
                  <c:v>29400</c:v>
                </c:pt>
                <c:pt idx="2941">
                  <c:v>29410</c:v>
                </c:pt>
                <c:pt idx="2942">
                  <c:v>29420</c:v>
                </c:pt>
                <c:pt idx="2943">
                  <c:v>29430</c:v>
                </c:pt>
                <c:pt idx="2944">
                  <c:v>29440</c:v>
                </c:pt>
                <c:pt idx="2945">
                  <c:v>29450</c:v>
                </c:pt>
                <c:pt idx="2946">
                  <c:v>29460</c:v>
                </c:pt>
                <c:pt idx="2947">
                  <c:v>29470</c:v>
                </c:pt>
                <c:pt idx="2948">
                  <c:v>29480</c:v>
                </c:pt>
                <c:pt idx="2949">
                  <c:v>29490</c:v>
                </c:pt>
                <c:pt idx="2950">
                  <c:v>29500</c:v>
                </c:pt>
                <c:pt idx="2951">
                  <c:v>29510</c:v>
                </c:pt>
                <c:pt idx="2952">
                  <c:v>29520</c:v>
                </c:pt>
                <c:pt idx="2953">
                  <c:v>29530</c:v>
                </c:pt>
                <c:pt idx="2954">
                  <c:v>29540</c:v>
                </c:pt>
                <c:pt idx="2955">
                  <c:v>29550</c:v>
                </c:pt>
                <c:pt idx="2956">
                  <c:v>29560</c:v>
                </c:pt>
                <c:pt idx="2957">
                  <c:v>29570</c:v>
                </c:pt>
                <c:pt idx="2958">
                  <c:v>29580</c:v>
                </c:pt>
                <c:pt idx="2959">
                  <c:v>29590</c:v>
                </c:pt>
                <c:pt idx="2960">
                  <c:v>29600</c:v>
                </c:pt>
                <c:pt idx="2961">
                  <c:v>29610</c:v>
                </c:pt>
                <c:pt idx="2962">
                  <c:v>29620</c:v>
                </c:pt>
                <c:pt idx="2963">
                  <c:v>29630</c:v>
                </c:pt>
                <c:pt idx="2964">
                  <c:v>29640</c:v>
                </c:pt>
                <c:pt idx="2965">
                  <c:v>29650</c:v>
                </c:pt>
                <c:pt idx="2966">
                  <c:v>29660</c:v>
                </c:pt>
                <c:pt idx="2967">
                  <c:v>29670</c:v>
                </c:pt>
                <c:pt idx="2968">
                  <c:v>29680</c:v>
                </c:pt>
                <c:pt idx="2969">
                  <c:v>29690</c:v>
                </c:pt>
                <c:pt idx="2970">
                  <c:v>29700</c:v>
                </c:pt>
                <c:pt idx="2971">
                  <c:v>29710</c:v>
                </c:pt>
                <c:pt idx="2972">
                  <c:v>29720</c:v>
                </c:pt>
                <c:pt idx="2973">
                  <c:v>29730</c:v>
                </c:pt>
                <c:pt idx="2974">
                  <c:v>29740</c:v>
                </c:pt>
                <c:pt idx="2975">
                  <c:v>29750</c:v>
                </c:pt>
                <c:pt idx="2976">
                  <c:v>29760</c:v>
                </c:pt>
                <c:pt idx="2977">
                  <c:v>29770</c:v>
                </c:pt>
                <c:pt idx="2978">
                  <c:v>29780</c:v>
                </c:pt>
                <c:pt idx="2979">
                  <c:v>29790</c:v>
                </c:pt>
                <c:pt idx="2980">
                  <c:v>29800</c:v>
                </c:pt>
                <c:pt idx="2981">
                  <c:v>29810</c:v>
                </c:pt>
                <c:pt idx="2982">
                  <c:v>29820</c:v>
                </c:pt>
                <c:pt idx="2983">
                  <c:v>29830</c:v>
                </c:pt>
                <c:pt idx="2984">
                  <c:v>29840</c:v>
                </c:pt>
                <c:pt idx="2985">
                  <c:v>29850</c:v>
                </c:pt>
                <c:pt idx="2986">
                  <c:v>29860</c:v>
                </c:pt>
                <c:pt idx="2987">
                  <c:v>29870</c:v>
                </c:pt>
                <c:pt idx="2988">
                  <c:v>29880</c:v>
                </c:pt>
                <c:pt idx="2989">
                  <c:v>29890</c:v>
                </c:pt>
                <c:pt idx="2990">
                  <c:v>29900</c:v>
                </c:pt>
                <c:pt idx="2991">
                  <c:v>29910</c:v>
                </c:pt>
                <c:pt idx="2992">
                  <c:v>29920</c:v>
                </c:pt>
                <c:pt idx="2993">
                  <c:v>29930</c:v>
                </c:pt>
                <c:pt idx="2994">
                  <c:v>29940</c:v>
                </c:pt>
                <c:pt idx="2995">
                  <c:v>29950</c:v>
                </c:pt>
                <c:pt idx="2996">
                  <c:v>29960</c:v>
                </c:pt>
                <c:pt idx="2997">
                  <c:v>29970</c:v>
                </c:pt>
                <c:pt idx="2998">
                  <c:v>29980</c:v>
                </c:pt>
                <c:pt idx="2999">
                  <c:v>29990</c:v>
                </c:pt>
                <c:pt idx="3000">
                  <c:v>30000</c:v>
                </c:pt>
                <c:pt idx="3001">
                  <c:v>30010</c:v>
                </c:pt>
                <c:pt idx="3002">
                  <c:v>30020</c:v>
                </c:pt>
                <c:pt idx="3003">
                  <c:v>30030</c:v>
                </c:pt>
                <c:pt idx="3004">
                  <c:v>30040</c:v>
                </c:pt>
                <c:pt idx="3005">
                  <c:v>30050</c:v>
                </c:pt>
                <c:pt idx="3006">
                  <c:v>30060</c:v>
                </c:pt>
                <c:pt idx="3007">
                  <c:v>30070</c:v>
                </c:pt>
                <c:pt idx="3008">
                  <c:v>30080</c:v>
                </c:pt>
                <c:pt idx="3009">
                  <c:v>30090</c:v>
                </c:pt>
                <c:pt idx="3010">
                  <c:v>30100</c:v>
                </c:pt>
                <c:pt idx="3011">
                  <c:v>30110</c:v>
                </c:pt>
                <c:pt idx="3012">
                  <c:v>30120</c:v>
                </c:pt>
                <c:pt idx="3013">
                  <c:v>30130</c:v>
                </c:pt>
                <c:pt idx="3014">
                  <c:v>30140</c:v>
                </c:pt>
                <c:pt idx="3015">
                  <c:v>30150</c:v>
                </c:pt>
                <c:pt idx="3016">
                  <c:v>30160</c:v>
                </c:pt>
                <c:pt idx="3017">
                  <c:v>30170</c:v>
                </c:pt>
                <c:pt idx="3018">
                  <c:v>30180</c:v>
                </c:pt>
                <c:pt idx="3019">
                  <c:v>30190</c:v>
                </c:pt>
                <c:pt idx="3020">
                  <c:v>30200</c:v>
                </c:pt>
                <c:pt idx="3021">
                  <c:v>30210</c:v>
                </c:pt>
                <c:pt idx="3022">
                  <c:v>30220</c:v>
                </c:pt>
                <c:pt idx="3023">
                  <c:v>30230</c:v>
                </c:pt>
                <c:pt idx="3024">
                  <c:v>30240</c:v>
                </c:pt>
                <c:pt idx="3025">
                  <c:v>30250</c:v>
                </c:pt>
                <c:pt idx="3026">
                  <c:v>30260</c:v>
                </c:pt>
                <c:pt idx="3027">
                  <c:v>30270</c:v>
                </c:pt>
                <c:pt idx="3028">
                  <c:v>30280</c:v>
                </c:pt>
                <c:pt idx="3029">
                  <c:v>30290</c:v>
                </c:pt>
                <c:pt idx="3030">
                  <c:v>30300</c:v>
                </c:pt>
                <c:pt idx="3031">
                  <c:v>30310</c:v>
                </c:pt>
                <c:pt idx="3032">
                  <c:v>30320</c:v>
                </c:pt>
                <c:pt idx="3033">
                  <c:v>30330</c:v>
                </c:pt>
                <c:pt idx="3034">
                  <c:v>30340</c:v>
                </c:pt>
                <c:pt idx="3035">
                  <c:v>30350</c:v>
                </c:pt>
                <c:pt idx="3036">
                  <c:v>30360</c:v>
                </c:pt>
                <c:pt idx="3037">
                  <c:v>30370</c:v>
                </c:pt>
                <c:pt idx="3038">
                  <c:v>30380</c:v>
                </c:pt>
                <c:pt idx="3039">
                  <c:v>30390</c:v>
                </c:pt>
                <c:pt idx="3040">
                  <c:v>30400</c:v>
                </c:pt>
                <c:pt idx="3041">
                  <c:v>30410</c:v>
                </c:pt>
                <c:pt idx="3042">
                  <c:v>30420</c:v>
                </c:pt>
                <c:pt idx="3043">
                  <c:v>30430</c:v>
                </c:pt>
                <c:pt idx="3044">
                  <c:v>30440</c:v>
                </c:pt>
                <c:pt idx="3045">
                  <c:v>30450</c:v>
                </c:pt>
                <c:pt idx="3046">
                  <c:v>30460</c:v>
                </c:pt>
                <c:pt idx="3047">
                  <c:v>30470</c:v>
                </c:pt>
                <c:pt idx="3048">
                  <c:v>30480</c:v>
                </c:pt>
                <c:pt idx="3049">
                  <c:v>30490</c:v>
                </c:pt>
                <c:pt idx="3050">
                  <c:v>30500</c:v>
                </c:pt>
                <c:pt idx="3051">
                  <c:v>30510</c:v>
                </c:pt>
                <c:pt idx="3052">
                  <c:v>30520</c:v>
                </c:pt>
                <c:pt idx="3053">
                  <c:v>30530</c:v>
                </c:pt>
                <c:pt idx="3054">
                  <c:v>30540</c:v>
                </c:pt>
                <c:pt idx="3055">
                  <c:v>30550</c:v>
                </c:pt>
                <c:pt idx="3056">
                  <c:v>30560</c:v>
                </c:pt>
                <c:pt idx="3057">
                  <c:v>30570</c:v>
                </c:pt>
                <c:pt idx="3058">
                  <c:v>30580</c:v>
                </c:pt>
                <c:pt idx="3059">
                  <c:v>30590</c:v>
                </c:pt>
                <c:pt idx="3060">
                  <c:v>30600</c:v>
                </c:pt>
                <c:pt idx="3061">
                  <c:v>30610</c:v>
                </c:pt>
                <c:pt idx="3062">
                  <c:v>30620</c:v>
                </c:pt>
                <c:pt idx="3063">
                  <c:v>30630</c:v>
                </c:pt>
                <c:pt idx="3064">
                  <c:v>30640</c:v>
                </c:pt>
                <c:pt idx="3065">
                  <c:v>30650</c:v>
                </c:pt>
                <c:pt idx="3066">
                  <c:v>30660</c:v>
                </c:pt>
                <c:pt idx="3067">
                  <c:v>30670</c:v>
                </c:pt>
                <c:pt idx="3068">
                  <c:v>30680</c:v>
                </c:pt>
                <c:pt idx="3069">
                  <c:v>30690</c:v>
                </c:pt>
                <c:pt idx="3070">
                  <c:v>30700</c:v>
                </c:pt>
                <c:pt idx="3071">
                  <c:v>30710</c:v>
                </c:pt>
                <c:pt idx="3072">
                  <c:v>30720</c:v>
                </c:pt>
                <c:pt idx="3073">
                  <c:v>30730</c:v>
                </c:pt>
                <c:pt idx="3074">
                  <c:v>30740</c:v>
                </c:pt>
                <c:pt idx="3075">
                  <c:v>30750</c:v>
                </c:pt>
                <c:pt idx="3076">
                  <c:v>30760</c:v>
                </c:pt>
                <c:pt idx="3077">
                  <c:v>30770</c:v>
                </c:pt>
                <c:pt idx="3078">
                  <c:v>30780</c:v>
                </c:pt>
                <c:pt idx="3079">
                  <c:v>30790</c:v>
                </c:pt>
                <c:pt idx="3080">
                  <c:v>30800</c:v>
                </c:pt>
                <c:pt idx="3081">
                  <c:v>30810</c:v>
                </c:pt>
                <c:pt idx="3082">
                  <c:v>30820</c:v>
                </c:pt>
                <c:pt idx="3083">
                  <c:v>30830</c:v>
                </c:pt>
                <c:pt idx="3084">
                  <c:v>30840</c:v>
                </c:pt>
                <c:pt idx="3085">
                  <c:v>30850</c:v>
                </c:pt>
                <c:pt idx="3086">
                  <c:v>30860</c:v>
                </c:pt>
                <c:pt idx="3087">
                  <c:v>30870</c:v>
                </c:pt>
                <c:pt idx="3088">
                  <c:v>30880</c:v>
                </c:pt>
                <c:pt idx="3089">
                  <c:v>30890</c:v>
                </c:pt>
                <c:pt idx="3090">
                  <c:v>30900</c:v>
                </c:pt>
                <c:pt idx="3091">
                  <c:v>30910</c:v>
                </c:pt>
                <c:pt idx="3092">
                  <c:v>30920</c:v>
                </c:pt>
                <c:pt idx="3093">
                  <c:v>30930</c:v>
                </c:pt>
                <c:pt idx="3094">
                  <c:v>30940</c:v>
                </c:pt>
                <c:pt idx="3095">
                  <c:v>30950</c:v>
                </c:pt>
                <c:pt idx="3096">
                  <c:v>30960</c:v>
                </c:pt>
                <c:pt idx="3097">
                  <c:v>30970</c:v>
                </c:pt>
                <c:pt idx="3098">
                  <c:v>30980</c:v>
                </c:pt>
                <c:pt idx="3099">
                  <c:v>30990</c:v>
                </c:pt>
                <c:pt idx="3100">
                  <c:v>31000</c:v>
                </c:pt>
                <c:pt idx="3101">
                  <c:v>31010</c:v>
                </c:pt>
                <c:pt idx="3102">
                  <c:v>31020</c:v>
                </c:pt>
                <c:pt idx="3103">
                  <c:v>31030</c:v>
                </c:pt>
                <c:pt idx="3104">
                  <c:v>31040</c:v>
                </c:pt>
                <c:pt idx="3105">
                  <c:v>31050</c:v>
                </c:pt>
                <c:pt idx="3106">
                  <c:v>31060</c:v>
                </c:pt>
                <c:pt idx="3107">
                  <c:v>31070</c:v>
                </c:pt>
                <c:pt idx="3108">
                  <c:v>31080</c:v>
                </c:pt>
                <c:pt idx="3109">
                  <c:v>31090</c:v>
                </c:pt>
                <c:pt idx="3110">
                  <c:v>31100</c:v>
                </c:pt>
                <c:pt idx="3111">
                  <c:v>31110</c:v>
                </c:pt>
                <c:pt idx="3112">
                  <c:v>31120</c:v>
                </c:pt>
                <c:pt idx="3113">
                  <c:v>31130</c:v>
                </c:pt>
                <c:pt idx="3114">
                  <c:v>31140</c:v>
                </c:pt>
                <c:pt idx="3115">
                  <c:v>31150</c:v>
                </c:pt>
                <c:pt idx="3116">
                  <c:v>31160</c:v>
                </c:pt>
                <c:pt idx="3117">
                  <c:v>31170</c:v>
                </c:pt>
                <c:pt idx="3118">
                  <c:v>31180</c:v>
                </c:pt>
                <c:pt idx="3119">
                  <c:v>31190</c:v>
                </c:pt>
                <c:pt idx="3120">
                  <c:v>31200</c:v>
                </c:pt>
                <c:pt idx="3121">
                  <c:v>31210</c:v>
                </c:pt>
                <c:pt idx="3122">
                  <c:v>31220</c:v>
                </c:pt>
                <c:pt idx="3123">
                  <c:v>31230</c:v>
                </c:pt>
                <c:pt idx="3124">
                  <c:v>31240</c:v>
                </c:pt>
                <c:pt idx="3125">
                  <c:v>31250</c:v>
                </c:pt>
                <c:pt idx="3126">
                  <c:v>31260</c:v>
                </c:pt>
                <c:pt idx="3127">
                  <c:v>31270</c:v>
                </c:pt>
                <c:pt idx="3128">
                  <c:v>31280</c:v>
                </c:pt>
                <c:pt idx="3129">
                  <c:v>31290</c:v>
                </c:pt>
                <c:pt idx="3130">
                  <c:v>31300</c:v>
                </c:pt>
                <c:pt idx="3131">
                  <c:v>31310</c:v>
                </c:pt>
                <c:pt idx="3132">
                  <c:v>31320</c:v>
                </c:pt>
                <c:pt idx="3133">
                  <c:v>31330</c:v>
                </c:pt>
                <c:pt idx="3134">
                  <c:v>31340</c:v>
                </c:pt>
                <c:pt idx="3135">
                  <c:v>31350</c:v>
                </c:pt>
                <c:pt idx="3136">
                  <c:v>31360</c:v>
                </c:pt>
                <c:pt idx="3137">
                  <c:v>31370</c:v>
                </c:pt>
                <c:pt idx="3138">
                  <c:v>31380</c:v>
                </c:pt>
                <c:pt idx="3139">
                  <c:v>31390</c:v>
                </c:pt>
                <c:pt idx="3140">
                  <c:v>31400</c:v>
                </c:pt>
                <c:pt idx="3141">
                  <c:v>31410</c:v>
                </c:pt>
                <c:pt idx="3142">
                  <c:v>31420</c:v>
                </c:pt>
                <c:pt idx="3143">
                  <c:v>31430</c:v>
                </c:pt>
                <c:pt idx="3144">
                  <c:v>31440</c:v>
                </c:pt>
                <c:pt idx="3145">
                  <c:v>31450</c:v>
                </c:pt>
                <c:pt idx="3146">
                  <c:v>31460</c:v>
                </c:pt>
                <c:pt idx="3147">
                  <c:v>31470</c:v>
                </c:pt>
                <c:pt idx="3148">
                  <c:v>31480</c:v>
                </c:pt>
                <c:pt idx="3149">
                  <c:v>31490</c:v>
                </c:pt>
                <c:pt idx="3150">
                  <c:v>31500</c:v>
                </c:pt>
                <c:pt idx="3151">
                  <c:v>31510</c:v>
                </c:pt>
                <c:pt idx="3152">
                  <c:v>31520</c:v>
                </c:pt>
                <c:pt idx="3153">
                  <c:v>31530</c:v>
                </c:pt>
                <c:pt idx="3154">
                  <c:v>31540</c:v>
                </c:pt>
                <c:pt idx="3155">
                  <c:v>31550</c:v>
                </c:pt>
                <c:pt idx="3156">
                  <c:v>31560</c:v>
                </c:pt>
                <c:pt idx="3157">
                  <c:v>31570</c:v>
                </c:pt>
                <c:pt idx="3158">
                  <c:v>31580</c:v>
                </c:pt>
                <c:pt idx="3159">
                  <c:v>31590</c:v>
                </c:pt>
                <c:pt idx="3160">
                  <c:v>31600</c:v>
                </c:pt>
                <c:pt idx="3161">
                  <c:v>31610</c:v>
                </c:pt>
                <c:pt idx="3162">
                  <c:v>31620</c:v>
                </c:pt>
                <c:pt idx="3163">
                  <c:v>31630</c:v>
                </c:pt>
                <c:pt idx="3164">
                  <c:v>31640</c:v>
                </c:pt>
                <c:pt idx="3165">
                  <c:v>31650</c:v>
                </c:pt>
                <c:pt idx="3166">
                  <c:v>31660</c:v>
                </c:pt>
                <c:pt idx="3167">
                  <c:v>31670</c:v>
                </c:pt>
                <c:pt idx="3168">
                  <c:v>31680</c:v>
                </c:pt>
                <c:pt idx="3169">
                  <c:v>31690</c:v>
                </c:pt>
                <c:pt idx="3170">
                  <c:v>31700</c:v>
                </c:pt>
                <c:pt idx="3171">
                  <c:v>31710</c:v>
                </c:pt>
                <c:pt idx="3172">
                  <c:v>31720</c:v>
                </c:pt>
                <c:pt idx="3173">
                  <c:v>31730</c:v>
                </c:pt>
                <c:pt idx="3174">
                  <c:v>31740</c:v>
                </c:pt>
                <c:pt idx="3175">
                  <c:v>31750</c:v>
                </c:pt>
                <c:pt idx="3176">
                  <c:v>31760</c:v>
                </c:pt>
                <c:pt idx="3177">
                  <c:v>31770</c:v>
                </c:pt>
                <c:pt idx="3178">
                  <c:v>31780</c:v>
                </c:pt>
                <c:pt idx="3179">
                  <c:v>31790</c:v>
                </c:pt>
                <c:pt idx="3180">
                  <c:v>31800</c:v>
                </c:pt>
                <c:pt idx="3181">
                  <c:v>31810</c:v>
                </c:pt>
                <c:pt idx="3182">
                  <c:v>31820</c:v>
                </c:pt>
                <c:pt idx="3183">
                  <c:v>31830</c:v>
                </c:pt>
                <c:pt idx="3184">
                  <c:v>31840</c:v>
                </c:pt>
                <c:pt idx="3185">
                  <c:v>31850</c:v>
                </c:pt>
                <c:pt idx="3186">
                  <c:v>31860</c:v>
                </c:pt>
                <c:pt idx="3187">
                  <c:v>31870</c:v>
                </c:pt>
                <c:pt idx="3188">
                  <c:v>31880</c:v>
                </c:pt>
                <c:pt idx="3189">
                  <c:v>31890</c:v>
                </c:pt>
                <c:pt idx="3190">
                  <c:v>31900</c:v>
                </c:pt>
                <c:pt idx="3191">
                  <c:v>31910</c:v>
                </c:pt>
                <c:pt idx="3192">
                  <c:v>31920</c:v>
                </c:pt>
                <c:pt idx="3193">
                  <c:v>31930</c:v>
                </c:pt>
                <c:pt idx="3194">
                  <c:v>31940</c:v>
                </c:pt>
                <c:pt idx="3195">
                  <c:v>31950</c:v>
                </c:pt>
                <c:pt idx="3196">
                  <c:v>31960</c:v>
                </c:pt>
                <c:pt idx="3197">
                  <c:v>31970</c:v>
                </c:pt>
                <c:pt idx="3198">
                  <c:v>31980</c:v>
                </c:pt>
                <c:pt idx="3199">
                  <c:v>31990</c:v>
                </c:pt>
                <c:pt idx="3200">
                  <c:v>32000</c:v>
                </c:pt>
                <c:pt idx="3201">
                  <c:v>32010</c:v>
                </c:pt>
                <c:pt idx="3202">
                  <c:v>32020</c:v>
                </c:pt>
                <c:pt idx="3203">
                  <c:v>32030</c:v>
                </c:pt>
                <c:pt idx="3204">
                  <c:v>32040</c:v>
                </c:pt>
                <c:pt idx="3205">
                  <c:v>32050</c:v>
                </c:pt>
                <c:pt idx="3206">
                  <c:v>32060</c:v>
                </c:pt>
                <c:pt idx="3207">
                  <c:v>32070</c:v>
                </c:pt>
                <c:pt idx="3208">
                  <c:v>32080</c:v>
                </c:pt>
                <c:pt idx="3209">
                  <c:v>32090</c:v>
                </c:pt>
                <c:pt idx="3210">
                  <c:v>32100</c:v>
                </c:pt>
                <c:pt idx="3211">
                  <c:v>32110</c:v>
                </c:pt>
                <c:pt idx="3212">
                  <c:v>32120</c:v>
                </c:pt>
                <c:pt idx="3213">
                  <c:v>32130</c:v>
                </c:pt>
                <c:pt idx="3214">
                  <c:v>32140</c:v>
                </c:pt>
                <c:pt idx="3215">
                  <c:v>32150</c:v>
                </c:pt>
                <c:pt idx="3216">
                  <c:v>32160</c:v>
                </c:pt>
                <c:pt idx="3217">
                  <c:v>32170</c:v>
                </c:pt>
                <c:pt idx="3218">
                  <c:v>32180</c:v>
                </c:pt>
                <c:pt idx="3219">
                  <c:v>32190</c:v>
                </c:pt>
                <c:pt idx="3220">
                  <c:v>32200</c:v>
                </c:pt>
                <c:pt idx="3221">
                  <c:v>32210</c:v>
                </c:pt>
                <c:pt idx="3222">
                  <c:v>32220</c:v>
                </c:pt>
                <c:pt idx="3223">
                  <c:v>32230</c:v>
                </c:pt>
                <c:pt idx="3224">
                  <c:v>32240</c:v>
                </c:pt>
                <c:pt idx="3225">
                  <c:v>32250</c:v>
                </c:pt>
                <c:pt idx="3226">
                  <c:v>32260</c:v>
                </c:pt>
                <c:pt idx="3227">
                  <c:v>32270</c:v>
                </c:pt>
                <c:pt idx="3228">
                  <c:v>32280</c:v>
                </c:pt>
                <c:pt idx="3229">
                  <c:v>32290</c:v>
                </c:pt>
                <c:pt idx="3230">
                  <c:v>32300</c:v>
                </c:pt>
                <c:pt idx="3231">
                  <c:v>32310</c:v>
                </c:pt>
                <c:pt idx="3232">
                  <c:v>32320</c:v>
                </c:pt>
                <c:pt idx="3233">
                  <c:v>32330</c:v>
                </c:pt>
                <c:pt idx="3234">
                  <c:v>32340</c:v>
                </c:pt>
                <c:pt idx="3235">
                  <c:v>32350</c:v>
                </c:pt>
                <c:pt idx="3236">
                  <c:v>32360</c:v>
                </c:pt>
                <c:pt idx="3237">
                  <c:v>32370</c:v>
                </c:pt>
                <c:pt idx="3238">
                  <c:v>32380</c:v>
                </c:pt>
                <c:pt idx="3239">
                  <c:v>32390</c:v>
                </c:pt>
                <c:pt idx="3240">
                  <c:v>32400</c:v>
                </c:pt>
                <c:pt idx="3241">
                  <c:v>32410</c:v>
                </c:pt>
                <c:pt idx="3242">
                  <c:v>32420</c:v>
                </c:pt>
                <c:pt idx="3243">
                  <c:v>32430</c:v>
                </c:pt>
                <c:pt idx="3244">
                  <c:v>32440</c:v>
                </c:pt>
                <c:pt idx="3245">
                  <c:v>32450</c:v>
                </c:pt>
                <c:pt idx="3246">
                  <c:v>32460</c:v>
                </c:pt>
                <c:pt idx="3247">
                  <c:v>32470</c:v>
                </c:pt>
                <c:pt idx="3248">
                  <c:v>32480</c:v>
                </c:pt>
                <c:pt idx="3249">
                  <c:v>32490</c:v>
                </c:pt>
                <c:pt idx="3250">
                  <c:v>32500</c:v>
                </c:pt>
                <c:pt idx="3251">
                  <c:v>32510</c:v>
                </c:pt>
                <c:pt idx="3252">
                  <c:v>32520</c:v>
                </c:pt>
                <c:pt idx="3253">
                  <c:v>32530</c:v>
                </c:pt>
                <c:pt idx="3254">
                  <c:v>32540</c:v>
                </c:pt>
                <c:pt idx="3255">
                  <c:v>32550</c:v>
                </c:pt>
                <c:pt idx="3256">
                  <c:v>32560</c:v>
                </c:pt>
                <c:pt idx="3257">
                  <c:v>32570</c:v>
                </c:pt>
                <c:pt idx="3258">
                  <c:v>32580</c:v>
                </c:pt>
                <c:pt idx="3259">
                  <c:v>32590</c:v>
                </c:pt>
                <c:pt idx="3260">
                  <c:v>32600</c:v>
                </c:pt>
                <c:pt idx="3261">
                  <c:v>32610</c:v>
                </c:pt>
                <c:pt idx="3262">
                  <c:v>32620</c:v>
                </c:pt>
                <c:pt idx="3263">
                  <c:v>32630</c:v>
                </c:pt>
                <c:pt idx="3264">
                  <c:v>32640</c:v>
                </c:pt>
                <c:pt idx="3265">
                  <c:v>32650</c:v>
                </c:pt>
                <c:pt idx="3266">
                  <c:v>32660</c:v>
                </c:pt>
                <c:pt idx="3267">
                  <c:v>32670</c:v>
                </c:pt>
                <c:pt idx="3268">
                  <c:v>32680</c:v>
                </c:pt>
                <c:pt idx="3269">
                  <c:v>32690</c:v>
                </c:pt>
                <c:pt idx="3270">
                  <c:v>32700</c:v>
                </c:pt>
                <c:pt idx="3271">
                  <c:v>32710</c:v>
                </c:pt>
                <c:pt idx="3272">
                  <c:v>32720</c:v>
                </c:pt>
                <c:pt idx="3273">
                  <c:v>32730</c:v>
                </c:pt>
                <c:pt idx="3274">
                  <c:v>32740</c:v>
                </c:pt>
                <c:pt idx="3275">
                  <c:v>32750</c:v>
                </c:pt>
                <c:pt idx="3276">
                  <c:v>32760</c:v>
                </c:pt>
                <c:pt idx="3277">
                  <c:v>32770</c:v>
                </c:pt>
                <c:pt idx="3278">
                  <c:v>32780</c:v>
                </c:pt>
                <c:pt idx="3279">
                  <c:v>32790</c:v>
                </c:pt>
                <c:pt idx="3280">
                  <c:v>32800</c:v>
                </c:pt>
                <c:pt idx="3281">
                  <c:v>32810</c:v>
                </c:pt>
                <c:pt idx="3282">
                  <c:v>32820</c:v>
                </c:pt>
                <c:pt idx="3283">
                  <c:v>32830</c:v>
                </c:pt>
                <c:pt idx="3284">
                  <c:v>32840</c:v>
                </c:pt>
                <c:pt idx="3285">
                  <c:v>32850</c:v>
                </c:pt>
                <c:pt idx="3286">
                  <c:v>32860</c:v>
                </c:pt>
                <c:pt idx="3287">
                  <c:v>32870</c:v>
                </c:pt>
                <c:pt idx="3288">
                  <c:v>32880</c:v>
                </c:pt>
                <c:pt idx="3289">
                  <c:v>32890</c:v>
                </c:pt>
                <c:pt idx="3290">
                  <c:v>32900</c:v>
                </c:pt>
                <c:pt idx="3291">
                  <c:v>32910</c:v>
                </c:pt>
                <c:pt idx="3292">
                  <c:v>32920</c:v>
                </c:pt>
                <c:pt idx="3293">
                  <c:v>32930</c:v>
                </c:pt>
                <c:pt idx="3294">
                  <c:v>32940</c:v>
                </c:pt>
                <c:pt idx="3295">
                  <c:v>32950</c:v>
                </c:pt>
                <c:pt idx="3296">
                  <c:v>32960</c:v>
                </c:pt>
                <c:pt idx="3297">
                  <c:v>32970</c:v>
                </c:pt>
                <c:pt idx="3298">
                  <c:v>32980</c:v>
                </c:pt>
                <c:pt idx="3299">
                  <c:v>32990</c:v>
                </c:pt>
                <c:pt idx="3300">
                  <c:v>33000</c:v>
                </c:pt>
                <c:pt idx="3301">
                  <c:v>33010</c:v>
                </c:pt>
                <c:pt idx="3302">
                  <c:v>33020</c:v>
                </c:pt>
                <c:pt idx="3303">
                  <c:v>33030</c:v>
                </c:pt>
                <c:pt idx="3304">
                  <c:v>33040</c:v>
                </c:pt>
                <c:pt idx="3305">
                  <c:v>33050</c:v>
                </c:pt>
                <c:pt idx="3306">
                  <c:v>33060</c:v>
                </c:pt>
                <c:pt idx="3307">
                  <c:v>33070</c:v>
                </c:pt>
                <c:pt idx="3308">
                  <c:v>33080</c:v>
                </c:pt>
                <c:pt idx="3309">
                  <c:v>33090</c:v>
                </c:pt>
                <c:pt idx="3310">
                  <c:v>33100</c:v>
                </c:pt>
                <c:pt idx="3311">
                  <c:v>33110</c:v>
                </c:pt>
                <c:pt idx="3312">
                  <c:v>33120</c:v>
                </c:pt>
                <c:pt idx="3313">
                  <c:v>33130</c:v>
                </c:pt>
                <c:pt idx="3314">
                  <c:v>33140</c:v>
                </c:pt>
                <c:pt idx="3315">
                  <c:v>33150</c:v>
                </c:pt>
                <c:pt idx="3316">
                  <c:v>33160</c:v>
                </c:pt>
                <c:pt idx="3317">
                  <c:v>33170</c:v>
                </c:pt>
                <c:pt idx="3318">
                  <c:v>33180</c:v>
                </c:pt>
                <c:pt idx="3319">
                  <c:v>33190</c:v>
                </c:pt>
                <c:pt idx="3320">
                  <c:v>33200</c:v>
                </c:pt>
                <c:pt idx="3321">
                  <c:v>33210</c:v>
                </c:pt>
                <c:pt idx="3322">
                  <c:v>33220</c:v>
                </c:pt>
                <c:pt idx="3323">
                  <c:v>33230</c:v>
                </c:pt>
                <c:pt idx="3324">
                  <c:v>33240</c:v>
                </c:pt>
                <c:pt idx="3325">
                  <c:v>33250</c:v>
                </c:pt>
                <c:pt idx="3326">
                  <c:v>33260</c:v>
                </c:pt>
                <c:pt idx="3327">
                  <c:v>33270</c:v>
                </c:pt>
                <c:pt idx="3328">
                  <c:v>33280</c:v>
                </c:pt>
                <c:pt idx="3329">
                  <c:v>33290</c:v>
                </c:pt>
                <c:pt idx="3330">
                  <c:v>33300</c:v>
                </c:pt>
                <c:pt idx="3331">
                  <c:v>33310</c:v>
                </c:pt>
                <c:pt idx="3332">
                  <c:v>33320</c:v>
                </c:pt>
                <c:pt idx="3333">
                  <c:v>33330</c:v>
                </c:pt>
                <c:pt idx="3334">
                  <c:v>33340</c:v>
                </c:pt>
                <c:pt idx="3335">
                  <c:v>33350</c:v>
                </c:pt>
                <c:pt idx="3336">
                  <c:v>33360</c:v>
                </c:pt>
                <c:pt idx="3337">
                  <c:v>33370</c:v>
                </c:pt>
                <c:pt idx="3338">
                  <c:v>33380</c:v>
                </c:pt>
                <c:pt idx="3339">
                  <c:v>33390</c:v>
                </c:pt>
                <c:pt idx="3340">
                  <c:v>33400</c:v>
                </c:pt>
                <c:pt idx="3341">
                  <c:v>33410</c:v>
                </c:pt>
                <c:pt idx="3342">
                  <c:v>33420</c:v>
                </c:pt>
                <c:pt idx="3343">
                  <c:v>33430</c:v>
                </c:pt>
                <c:pt idx="3344">
                  <c:v>33440</c:v>
                </c:pt>
                <c:pt idx="3345">
                  <c:v>33450</c:v>
                </c:pt>
                <c:pt idx="3346">
                  <c:v>33460</c:v>
                </c:pt>
                <c:pt idx="3347">
                  <c:v>33470</c:v>
                </c:pt>
                <c:pt idx="3348">
                  <c:v>33480</c:v>
                </c:pt>
                <c:pt idx="3349">
                  <c:v>33490</c:v>
                </c:pt>
                <c:pt idx="3350">
                  <c:v>33500</c:v>
                </c:pt>
                <c:pt idx="3351">
                  <c:v>33510</c:v>
                </c:pt>
                <c:pt idx="3352">
                  <c:v>33520</c:v>
                </c:pt>
                <c:pt idx="3353">
                  <c:v>33530</c:v>
                </c:pt>
                <c:pt idx="3354">
                  <c:v>33540</c:v>
                </c:pt>
                <c:pt idx="3355">
                  <c:v>33550</c:v>
                </c:pt>
                <c:pt idx="3356">
                  <c:v>33560</c:v>
                </c:pt>
                <c:pt idx="3357">
                  <c:v>33570</c:v>
                </c:pt>
                <c:pt idx="3358">
                  <c:v>33580</c:v>
                </c:pt>
                <c:pt idx="3359">
                  <c:v>33590</c:v>
                </c:pt>
                <c:pt idx="3360">
                  <c:v>33600</c:v>
                </c:pt>
                <c:pt idx="3361">
                  <c:v>33610</c:v>
                </c:pt>
                <c:pt idx="3362">
                  <c:v>33620</c:v>
                </c:pt>
                <c:pt idx="3363">
                  <c:v>33630</c:v>
                </c:pt>
                <c:pt idx="3364">
                  <c:v>33640</c:v>
                </c:pt>
                <c:pt idx="3365">
                  <c:v>33650</c:v>
                </c:pt>
                <c:pt idx="3366">
                  <c:v>33660</c:v>
                </c:pt>
                <c:pt idx="3367">
                  <c:v>33670</c:v>
                </c:pt>
                <c:pt idx="3368">
                  <c:v>33680</c:v>
                </c:pt>
                <c:pt idx="3369">
                  <c:v>33690</c:v>
                </c:pt>
                <c:pt idx="3370">
                  <c:v>33700</c:v>
                </c:pt>
                <c:pt idx="3371">
                  <c:v>33710</c:v>
                </c:pt>
                <c:pt idx="3372">
                  <c:v>33720</c:v>
                </c:pt>
                <c:pt idx="3373">
                  <c:v>33730</c:v>
                </c:pt>
                <c:pt idx="3374">
                  <c:v>33740</c:v>
                </c:pt>
                <c:pt idx="3375">
                  <c:v>33750</c:v>
                </c:pt>
                <c:pt idx="3376">
                  <c:v>33760</c:v>
                </c:pt>
                <c:pt idx="3377">
                  <c:v>33770</c:v>
                </c:pt>
                <c:pt idx="3378">
                  <c:v>33780</c:v>
                </c:pt>
                <c:pt idx="3379">
                  <c:v>33790</c:v>
                </c:pt>
                <c:pt idx="3380">
                  <c:v>33800</c:v>
                </c:pt>
                <c:pt idx="3381">
                  <c:v>33810</c:v>
                </c:pt>
                <c:pt idx="3382">
                  <c:v>33820</c:v>
                </c:pt>
                <c:pt idx="3383">
                  <c:v>33830</c:v>
                </c:pt>
                <c:pt idx="3384">
                  <c:v>33840</c:v>
                </c:pt>
              </c:numCache>
            </c:numRef>
          </c:xVal>
          <c:yVal>
            <c:numRef>
              <c:f>Temp_hot_7!$E$2:$E$3386</c:f>
              <c:numCache>
                <c:formatCode>General</c:formatCode>
                <c:ptCount val="3385"/>
                <c:pt idx="0">
                  <c:v>295.14999999999998</c:v>
                </c:pt>
                <c:pt idx="1">
                  <c:v>294.94</c:v>
                </c:pt>
                <c:pt idx="2">
                  <c:v>294.72000000000003</c:v>
                </c:pt>
                <c:pt idx="3">
                  <c:v>294.5</c:v>
                </c:pt>
                <c:pt idx="4">
                  <c:v>294.27999999999997</c:v>
                </c:pt>
                <c:pt idx="5">
                  <c:v>294.06</c:v>
                </c:pt>
                <c:pt idx="6">
                  <c:v>293.83</c:v>
                </c:pt>
                <c:pt idx="7">
                  <c:v>293.60000000000002</c:v>
                </c:pt>
                <c:pt idx="8">
                  <c:v>293.37</c:v>
                </c:pt>
                <c:pt idx="9">
                  <c:v>293.14</c:v>
                </c:pt>
                <c:pt idx="10">
                  <c:v>292.89999999999998</c:v>
                </c:pt>
                <c:pt idx="11">
                  <c:v>292.67</c:v>
                </c:pt>
                <c:pt idx="12">
                  <c:v>292.43</c:v>
                </c:pt>
                <c:pt idx="13">
                  <c:v>292.19</c:v>
                </c:pt>
                <c:pt idx="14">
                  <c:v>291.95</c:v>
                </c:pt>
                <c:pt idx="15">
                  <c:v>291.7</c:v>
                </c:pt>
                <c:pt idx="16">
                  <c:v>291.45999999999998</c:v>
                </c:pt>
                <c:pt idx="17">
                  <c:v>291.20999999999998</c:v>
                </c:pt>
                <c:pt idx="18">
                  <c:v>290.95999999999998</c:v>
                </c:pt>
                <c:pt idx="19">
                  <c:v>290.70999999999998</c:v>
                </c:pt>
                <c:pt idx="20">
                  <c:v>290.45999999999998</c:v>
                </c:pt>
                <c:pt idx="21">
                  <c:v>290.2</c:v>
                </c:pt>
                <c:pt idx="22">
                  <c:v>289.95</c:v>
                </c:pt>
                <c:pt idx="23">
                  <c:v>289.69</c:v>
                </c:pt>
                <c:pt idx="24">
                  <c:v>289.43</c:v>
                </c:pt>
                <c:pt idx="25">
                  <c:v>289.17</c:v>
                </c:pt>
                <c:pt idx="26">
                  <c:v>288.91000000000003</c:v>
                </c:pt>
                <c:pt idx="27">
                  <c:v>288.64999999999998</c:v>
                </c:pt>
                <c:pt idx="28">
                  <c:v>288.39</c:v>
                </c:pt>
                <c:pt idx="29">
                  <c:v>288.13</c:v>
                </c:pt>
                <c:pt idx="30">
                  <c:v>287.86</c:v>
                </c:pt>
                <c:pt idx="31">
                  <c:v>287.60000000000002</c:v>
                </c:pt>
                <c:pt idx="32">
                  <c:v>287.33</c:v>
                </c:pt>
                <c:pt idx="33">
                  <c:v>287.07</c:v>
                </c:pt>
                <c:pt idx="34">
                  <c:v>286.8</c:v>
                </c:pt>
                <c:pt idx="35">
                  <c:v>286.52999999999997</c:v>
                </c:pt>
                <c:pt idx="36">
                  <c:v>286.26</c:v>
                </c:pt>
                <c:pt idx="37">
                  <c:v>285.99</c:v>
                </c:pt>
                <c:pt idx="38">
                  <c:v>285.72000000000003</c:v>
                </c:pt>
                <c:pt idx="39">
                  <c:v>285.45</c:v>
                </c:pt>
                <c:pt idx="40">
                  <c:v>285.17</c:v>
                </c:pt>
                <c:pt idx="41">
                  <c:v>284.89999999999998</c:v>
                </c:pt>
                <c:pt idx="42">
                  <c:v>284.63</c:v>
                </c:pt>
                <c:pt idx="43">
                  <c:v>284.35000000000002</c:v>
                </c:pt>
                <c:pt idx="44">
                  <c:v>284.08</c:v>
                </c:pt>
                <c:pt idx="45">
                  <c:v>283.8</c:v>
                </c:pt>
                <c:pt idx="46">
                  <c:v>283.52</c:v>
                </c:pt>
                <c:pt idx="47">
                  <c:v>283.25</c:v>
                </c:pt>
                <c:pt idx="48">
                  <c:v>282.97000000000003</c:v>
                </c:pt>
                <c:pt idx="49">
                  <c:v>282.69</c:v>
                </c:pt>
                <c:pt idx="50">
                  <c:v>282.41000000000003</c:v>
                </c:pt>
                <c:pt idx="51">
                  <c:v>282.13</c:v>
                </c:pt>
                <c:pt idx="52">
                  <c:v>281.86</c:v>
                </c:pt>
                <c:pt idx="53">
                  <c:v>281.58</c:v>
                </c:pt>
                <c:pt idx="54">
                  <c:v>281.3</c:v>
                </c:pt>
                <c:pt idx="55">
                  <c:v>281.02</c:v>
                </c:pt>
                <c:pt idx="56">
                  <c:v>280.74</c:v>
                </c:pt>
                <c:pt idx="57">
                  <c:v>280.45999999999998</c:v>
                </c:pt>
                <c:pt idx="58">
                  <c:v>280.18</c:v>
                </c:pt>
                <c:pt idx="59">
                  <c:v>279.89999999999998</c:v>
                </c:pt>
                <c:pt idx="60">
                  <c:v>279.62</c:v>
                </c:pt>
                <c:pt idx="61">
                  <c:v>279.33999999999997</c:v>
                </c:pt>
                <c:pt idx="62">
                  <c:v>279.06</c:v>
                </c:pt>
                <c:pt idx="63">
                  <c:v>278.77999999999997</c:v>
                </c:pt>
                <c:pt idx="64">
                  <c:v>278.5</c:v>
                </c:pt>
                <c:pt idx="65">
                  <c:v>278.32</c:v>
                </c:pt>
                <c:pt idx="66">
                  <c:v>278.22000000000003</c:v>
                </c:pt>
                <c:pt idx="67">
                  <c:v>278.13</c:v>
                </c:pt>
                <c:pt idx="68">
                  <c:v>278.02999999999997</c:v>
                </c:pt>
                <c:pt idx="69">
                  <c:v>277.94</c:v>
                </c:pt>
                <c:pt idx="70">
                  <c:v>277.85000000000002</c:v>
                </c:pt>
                <c:pt idx="71">
                  <c:v>277.76</c:v>
                </c:pt>
                <c:pt idx="72">
                  <c:v>277.67</c:v>
                </c:pt>
                <c:pt idx="73">
                  <c:v>277.58</c:v>
                </c:pt>
                <c:pt idx="74">
                  <c:v>277.49</c:v>
                </c:pt>
                <c:pt idx="75">
                  <c:v>277.41000000000003</c:v>
                </c:pt>
                <c:pt idx="76">
                  <c:v>277.32</c:v>
                </c:pt>
                <c:pt idx="77">
                  <c:v>277.24</c:v>
                </c:pt>
                <c:pt idx="78">
                  <c:v>277.16000000000003</c:v>
                </c:pt>
                <c:pt idx="79">
                  <c:v>277.08</c:v>
                </c:pt>
                <c:pt idx="80">
                  <c:v>277</c:v>
                </c:pt>
                <c:pt idx="81">
                  <c:v>276.92</c:v>
                </c:pt>
                <c:pt idx="82">
                  <c:v>276.83999999999997</c:v>
                </c:pt>
                <c:pt idx="83">
                  <c:v>276.77</c:v>
                </c:pt>
                <c:pt idx="84">
                  <c:v>276.69</c:v>
                </c:pt>
                <c:pt idx="85">
                  <c:v>276.62</c:v>
                </c:pt>
                <c:pt idx="86">
                  <c:v>276.54000000000002</c:v>
                </c:pt>
                <c:pt idx="87">
                  <c:v>276.47000000000003</c:v>
                </c:pt>
                <c:pt idx="88">
                  <c:v>276.39999999999998</c:v>
                </c:pt>
                <c:pt idx="89">
                  <c:v>276.33</c:v>
                </c:pt>
                <c:pt idx="90">
                  <c:v>276.26</c:v>
                </c:pt>
                <c:pt idx="91">
                  <c:v>276.19</c:v>
                </c:pt>
                <c:pt idx="92">
                  <c:v>276.12</c:v>
                </c:pt>
                <c:pt idx="93">
                  <c:v>276.05</c:v>
                </c:pt>
                <c:pt idx="94">
                  <c:v>275.98</c:v>
                </c:pt>
                <c:pt idx="95">
                  <c:v>275.92</c:v>
                </c:pt>
                <c:pt idx="96">
                  <c:v>275.85000000000002</c:v>
                </c:pt>
                <c:pt idx="97">
                  <c:v>275.77999999999997</c:v>
                </c:pt>
                <c:pt idx="98">
                  <c:v>275.72000000000003</c:v>
                </c:pt>
                <c:pt idx="99">
                  <c:v>275.64999999999998</c:v>
                </c:pt>
                <c:pt idx="100">
                  <c:v>275.58999999999997</c:v>
                </c:pt>
                <c:pt idx="101">
                  <c:v>275.52999999999997</c:v>
                </c:pt>
                <c:pt idx="102">
                  <c:v>275.45999999999998</c:v>
                </c:pt>
                <c:pt idx="103">
                  <c:v>275.39999999999998</c:v>
                </c:pt>
                <c:pt idx="104">
                  <c:v>275.33999999999997</c:v>
                </c:pt>
                <c:pt idx="105">
                  <c:v>275.27999999999997</c:v>
                </c:pt>
                <c:pt idx="106">
                  <c:v>275.22000000000003</c:v>
                </c:pt>
                <c:pt idx="107">
                  <c:v>275.16000000000003</c:v>
                </c:pt>
                <c:pt idx="108">
                  <c:v>275.10000000000002</c:v>
                </c:pt>
                <c:pt idx="109">
                  <c:v>275.04000000000002</c:v>
                </c:pt>
                <c:pt idx="110">
                  <c:v>274.98</c:v>
                </c:pt>
                <c:pt idx="111">
                  <c:v>274.92</c:v>
                </c:pt>
                <c:pt idx="112">
                  <c:v>274.86</c:v>
                </c:pt>
                <c:pt idx="113">
                  <c:v>274.8</c:v>
                </c:pt>
                <c:pt idx="114">
                  <c:v>274.74</c:v>
                </c:pt>
                <c:pt idx="115">
                  <c:v>274.69</c:v>
                </c:pt>
                <c:pt idx="116">
                  <c:v>274.63</c:v>
                </c:pt>
                <c:pt idx="117">
                  <c:v>274.57</c:v>
                </c:pt>
                <c:pt idx="118">
                  <c:v>274.51</c:v>
                </c:pt>
                <c:pt idx="119">
                  <c:v>274.45999999999998</c:v>
                </c:pt>
                <c:pt idx="120">
                  <c:v>274.39999999999998</c:v>
                </c:pt>
                <c:pt idx="121">
                  <c:v>274.35000000000002</c:v>
                </c:pt>
                <c:pt idx="122">
                  <c:v>274.29000000000002</c:v>
                </c:pt>
                <c:pt idx="123">
                  <c:v>274.24</c:v>
                </c:pt>
                <c:pt idx="124">
                  <c:v>274.18</c:v>
                </c:pt>
                <c:pt idx="125">
                  <c:v>274.13</c:v>
                </c:pt>
                <c:pt idx="126">
                  <c:v>274.07</c:v>
                </c:pt>
                <c:pt idx="127">
                  <c:v>274.02</c:v>
                </c:pt>
                <c:pt idx="128">
                  <c:v>273.97000000000003</c:v>
                </c:pt>
                <c:pt idx="129">
                  <c:v>273.91000000000003</c:v>
                </c:pt>
                <c:pt idx="130">
                  <c:v>273.86</c:v>
                </c:pt>
                <c:pt idx="131">
                  <c:v>273.81</c:v>
                </c:pt>
                <c:pt idx="132">
                  <c:v>273.75</c:v>
                </c:pt>
                <c:pt idx="133">
                  <c:v>273.7</c:v>
                </c:pt>
                <c:pt idx="134">
                  <c:v>273.64999999999998</c:v>
                </c:pt>
                <c:pt idx="135">
                  <c:v>273.60000000000002</c:v>
                </c:pt>
                <c:pt idx="136">
                  <c:v>273.54000000000002</c:v>
                </c:pt>
                <c:pt idx="137">
                  <c:v>273.49</c:v>
                </c:pt>
                <c:pt idx="138">
                  <c:v>273.44</c:v>
                </c:pt>
                <c:pt idx="139">
                  <c:v>273.39</c:v>
                </c:pt>
                <c:pt idx="140">
                  <c:v>273.33999999999997</c:v>
                </c:pt>
                <c:pt idx="141">
                  <c:v>273.29000000000002</c:v>
                </c:pt>
                <c:pt idx="142">
                  <c:v>273.24</c:v>
                </c:pt>
                <c:pt idx="143">
                  <c:v>273.19</c:v>
                </c:pt>
                <c:pt idx="144">
                  <c:v>273.14</c:v>
                </c:pt>
                <c:pt idx="145">
                  <c:v>273.08999999999997</c:v>
                </c:pt>
                <c:pt idx="146">
                  <c:v>273.04000000000002</c:v>
                </c:pt>
                <c:pt idx="147">
                  <c:v>272.99</c:v>
                </c:pt>
                <c:pt idx="148">
                  <c:v>272.94</c:v>
                </c:pt>
                <c:pt idx="149">
                  <c:v>272.89</c:v>
                </c:pt>
                <c:pt idx="150">
                  <c:v>272.83999999999997</c:v>
                </c:pt>
                <c:pt idx="151">
                  <c:v>272.79000000000002</c:v>
                </c:pt>
                <c:pt idx="152">
                  <c:v>272.75</c:v>
                </c:pt>
                <c:pt idx="153">
                  <c:v>272.7</c:v>
                </c:pt>
                <c:pt idx="154">
                  <c:v>272.64999999999998</c:v>
                </c:pt>
                <c:pt idx="155">
                  <c:v>272.60000000000002</c:v>
                </c:pt>
                <c:pt idx="156">
                  <c:v>272.55</c:v>
                </c:pt>
                <c:pt idx="157">
                  <c:v>272.51</c:v>
                </c:pt>
                <c:pt idx="158">
                  <c:v>272.45999999999998</c:v>
                </c:pt>
                <c:pt idx="159">
                  <c:v>272.41000000000003</c:v>
                </c:pt>
                <c:pt idx="160">
                  <c:v>272.36</c:v>
                </c:pt>
                <c:pt idx="161">
                  <c:v>272.32</c:v>
                </c:pt>
                <c:pt idx="162">
                  <c:v>272.27</c:v>
                </c:pt>
                <c:pt idx="163">
                  <c:v>272.22000000000003</c:v>
                </c:pt>
                <c:pt idx="164">
                  <c:v>272.18</c:v>
                </c:pt>
                <c:pt idx="165">
                  <c:v>272.13</c:v>
                </c:pt>
                <c:pt idx="166">
                  <c:v>272.08</c:v>
                </c:pt>
                <c:pt idx="167">
                  <c:v>272.04000000000002</c:v>
                </c:pt>
                <c:pt idx="168">
                  <c:v>271.99</c:v>
                </c:pt>
                <c:pt idx="169">
                  <c:v>271.95</c:v>
                </c:pt>
                <c:pt idx="170">
                  <c:v>271.89999999999998</c:v>
                </c:pt>
                <c:pt idx="171">
                  <c:v>271.86</c:v>
                </c:pt>
                <c:pt idx="172">
                  <c:v>271.81</c:v>
                </c:pt>
                <c:pt idx="173">
                  <c:v>271.77</c:v>
                </c:pt>
                <c:pt idx="174">
                  <c:v>271.72000000000003</c:v>
                </c:pt>
                <c:pt idx="175">
                  <c:v>271.68</c:v>
                </c:pt>
                <c:pt idx="176">
                  <c:v>271.63</c:v>
                </c:pt>
                <c:pt idx="177">
                  <c:v>271.58999999999997</c:v>
                </c:pt>
                <c:pt idx="178">
                  <c:v>271.54000000000002</c:v>
                </c:pt>
                <c:pt idx="179">
                  <c:v>271.5</c:v>
                </c:pt>
                <c:pt idx="180">
                  <c:v>271.45999999999998</c:v>
                </c:pt>
                <c:pt idx="181">
                  <c:v>271.41000000000003</c:v>
                </c:pt>
                <c:pt idx="182">
                  <c:v>271.37</c:v>
                </c:pt>
                <c:pt idx="183">
                  <c:v>271.33</c:v>
                </c:pt>
                <c:pt idx="184">
                  <c:v>271.27999999999997</c:v>
                </c:pt>
                <c:pt idx="185">
                  <c:v>271.24</c:v>
                </c:pt>
                <c:pt idx="186">
                  <c:v>271.2</c:v>
                </c:pt>
                <c:pt idx="187">
                  <c:v>271.14999999999998</c:v>
                </c:pt>
                <c:pt idx="188">
                  <c:v>271.11</c:v>
                </c:pt>
                <c:pt idx="189">
                  <c:v>271.07</c:v>
                </c:pt>
                <c:pt idx="190">
                  <c:v>271.02999999999997</c:v>
                </c:pt>
                <c:pt idx="191">
                  <c:v>270.98</c:v>
                </c:pt>
                <c:pt idx="192">
                  <c:v>270.94</c:v>
                </c:pt>
                <c:pt idx="193">
                  <c:v>270.89999999999998</c:v>
                </c:pt>
                <c:pt idx="194">
                  <c:v>270.86</c:v>
                </c:pt>
                <c:pt idx="195">
                  <c:v>270.81</c:v>
                </c:pt>
                <c:pt idx="196">
                  <c:v>270.77</c:v>
                </c:pt>
                <c:pt idx="197">
                  <c:v>270.73</c:v>
                </c:pt>
                <c:pt idx="198">
                  <c:v>270.69</c:v>
                </c:pt>
                <c:pt idx="199">
                  <c:v>270.64999999999998</c:v>
                </c:pt>
                <c:pt idx="200">
                  <c:v>270.61</c:v>
                </c:pt>
                <c:pt idx="201">
                  <c:v>270.57</c:v>
                </c:pt>
                <c:pt idx="202">
                  <c:v>270.52999999999997</c:v>
                </c:pt>
                <c:pt idx="203">
                  <c:v>270.49</c:v>
                </c:pt>
                <c:pt idx="204">
                  <c:v>270.44</c:v>
                </c:pt>
                <c:pt idx="205">
                  <c:v>270.39999999999998</c:v>
                </c:pt>
                <c:pt idx="206">
                  <c:v>270.36</c:v>
                </c:pt>
                <c:pt idx="207">
                  <c:v>270.32</c:v>
                </c:pt>
                <c:pt idx="208">
                  <c:v>270.27999999999997</c:v>
                </c:pt>
                <c:pt idx="209">
                  <c:v>270.24</c:v>
                </c:pt>
                <c:pt idx="210">
                  <c:v>270.2</c:v>
                </c:pt>
                <c:pt idx="211">
                  <c:v>270.16000000000003</c:v>
                </c:pt>
                <c:pt idx="212">
                  <c:v>270.13</c:v>
                </c:pt>
                <c:pt idx="213">
                  <c:v>270.08999999999997</c:v>
                </c:pt>
                <c:pt idx="214">
                  <c:v>270.05</c:v>
                </c:pt>
                <c:pt idx="215">
                  <c:v>270.01</c:v>
                </c:pt>
                <c:pt idx="216">
                  <c:v>269.97000000000003</c:v>
                </c:pt>
                <c:pt idx="217">
                  <c:v>269.93</c:v>
                </c:pt>
                <c:pt idx="218">
                  <c:v>269.89</c:v>
                </c:pt>
                <c:pt idx="219">
                  <c:v>269.85000000000002</c:v>
                </c:pt>
                <c:pt idx="220">
                  <c:v>269.81</c:v>
                </c:pt>
                <c:pt idx="221">
                  <c:v>269.77999999999997</c:v>
                </c:pt>
                <c:pt idx="222">
                  <c:v>269.74</c:v>
                </c:pt>
                <c:pt idx="223">
                  <c:v>269.7</c:v>
                </c:pt>
                <c:pt idx="224">
                  <c:v>269.66000000000003</c:v>
                </c:pt>
                <c:pt idx="225">
                  <c:v>269.62</c:v>
                </c:pt>
                <c:pt idx="226">
                  <c:v>269.58999999999997</c:v>
                </c:pt>
                <c:pt idx="227">
                  <c:v>269.55</c:v>
                </c:pt>
                <c:pt idx="228">
                  <c:v>269.51</c:v>
                </c:pt>
                <c:pt idx="229">
                  <c:v>269.47000000000003</c:v>
                </c:pt>
                <c:pt idx="230">
                  <c:v>269.44</c:v>
                </c:pt>
                <c:pt idx="231">
                  <c:v>269.39999999999998</c:v>
                </c:pt>
                <c:pt idx="232">
                  <c:v>269.36</c:v>
                </c:pt>
                <c:pt idx="233">
                  <c:v>269.32</c:v>
                </c:pt>
                <c:pt idx="234">
                  <c:v>269.29000000000002</c:v>
                </c:pt>
                <c:pt idx="235">
                  <c:v>269.25</c:v>
                </c:pt>
                <c:pt idx="236">
                  <c:v>269.22000000000003</c:v>
                </c:pt>
                <c:pt idx="237">
                  <c:v>269.18</c:v>
                </c:pt>
                <c:pt idx="238">
                  <c:v>269.14</c:v>
                </c:pt>
                <c:pt idx="239">
                  <c:v>269.11</c:v>
                </c:pt>
                <c:pt idx="240">
                  <c:v>269.07</c:v>
                </c:pt>
                <c:pt idx="241">
                  <c:v>269.02999999999997</c:v>
                </c:pt>
                <c:pt idx="242">
                  <c:v>269</c:v>
                </c:pt>
                <c:pt idx="243">
                  <c:v>268.95999999999998</c:v>
                </c:pt>
                <c:pt idx="244">
                  <c:v>268.93</c:v>
                </c:pt>
                <c:pt idx="245">
                  <c:v>268.89</c:v>
                </c:pt>
                <c:pt idx="246">
                  <c:v>268.86</c:v>
                </c:pt>
                <c:pt idx="247">
                  <c:v>268.82</c:v>
                </c:pt>
                <c:pt idx="248">
                  <c:v>268.79000000000002</c:v>
                </c:pt>
                <c:pt idx="249">
                  <c:v>268.75</c:v>
                </c:pt>
                <c:pt idx="250">
                  <c:v>268.72000000000003</c:v>
                </c:pt>
                <c:pt idx="251">
                  <c:v>268.68</c:v>
                </c:pt>
                <c:pt idx="252">
                  <c:v>268.64999999999998</c:v>
                </c:pt>
                <c:pt idx="253">
                  <c:v>268.62</c:v>
                </c:pt>
                <c:pt idx="254">
                  <c:v>268.58</c:v>
                </c:pt>
                <c:pt idx="255">
                  <c:v>268.55</c:v>
                </c:pt>
                <c:pt idx="256">
                  <c:v>268.51</c:v>
                </c:pt>
                <c:pt idx="257">
                  <c:v>268.48</c:v>
                </c:pt>
                <c:pt idx="258">
                  <c:v>268.45</c:v>
                </c:pt>
                <c:pt idx="259">
                  <c:v>268.41000000000003</c:v>
                </c:pt>
                <c:pt idx="260">
                  <c:v>268.38</c:v>
                </c:pt>
                <c:pt idx="261">
                  <c:v>268.35000000000002</c:v>
                </c:pt>
                <c:pt idx="262">
                  <c:v>268.31</c:v>
                </c:pt>
                <c:pt idx="263">
                  <c:v>268.27999999999997</c:v>
                </c:pt>
                <c:pt idx="264">
                  <c:v>268.25</c:v>
                </c:pt>
                <c:pt idx="265">
                  <c:v>268.22000000000003</c:v>
                </c:pt>
                <c:pt idx="266">
                  <c:v>268.18</c:v>
                </c:pt>
                <c:pt idx="267">
                  <c:v>268.14999999999998</c:v>
                </c:pt>
                <c:pt idx="268">
                  <c:v>268.12</c:v>
                </c:pt>
                <c:pt idx="269">
                  <c:v>268.08999999999997</c:v>
                </c:pt>
                <c:pt idx="270">
                  <c:v>268.05</c:v>
                </c:pt>
                <c:pt idx="271">
                  <c:v>268.02</c:v>
                </c:pt>
                <c:pt idx="272">
                  <c:v>267.99</c:v>
                </c:pt>
                <c:pt idx="273">
                  <c:v>267.95999999999998</c:v>
                </c:pt>
                <c:pt idx="274">
                  <c:v>267.93</c:v>
                </c:pt>
                <c:pt idx="275">
                  <c:v>267.89</c:v>
                </c:pt>
                <c:pt idx="276">
                  <c:v>267.86</c:v>
                </c:pt>
                <c:pt idx="277">
                  <c:v>267.83</c:v>
                </c:pt>
                <c:pt idx="278">
                  <c:v>267.8</c:v>
                </c:pt>
                <c:pt idx="279">
                  <c:v>267.77</c:v>
                </c:pt>
                <c:pt idx="280">
                  <c:v>267.74</c:v>
                </c:pt>
                <c:pt idx="281">
                  <c:v>267.70999999999998</c:v>
                </c:pt>
                <c:pt idx="282">
                  <c:v>267.68</c:v>
                </c:pt>
                <c:pt idx="283">
                  <c:v>267.64999999999998</c:v>
                </c:pt>
                <c:pt idx="284">
                  <c:v>267.61</c:v>
                </c:pt>
                <c:pt idx="285">
                  <c:v>267.58</c:v>
                </c:pt>
                <c:pt idx="286">
                  <c:v>267.55</c:v>
                </c:pt>
                <c:pt idx="287">
                  <c:v>267.52</c:v>
                </c:pt>
                <c:pt idx="288">
                  <c:v>267.49</c:v>
                </c:pt>
                <c:pt idx="289">
                  <c:v>267.45999999999998</c:v>
                </c:pt>
                <c:pt idx="290">
                  <c:v>267.43</c:v>
                </c:pt>
                <c:pt idx="291">
                  <c:v>267.39999999999998</c:v>
                </c:pt>
                <c:pt idx="292">
                  <c:v>267.37</c:v>
                </c:pt>
                <c:pt idx="293">
                  <c:v>267.33999999999997</c:v>
                </c:pt>
                <c:pt idx="294">
                  <c:v>267.31</c:v>
                </c:pt>
                <c:pt idx="295">
                  <c:v>267.27999999999997</c:v>
                </c:pt>
                <c:pt idx="296">
                  <c:v>267.25</c:v>
                </c:pt>
                <c:pt idx="297">
                  <c:v>267.23</c:v>
                </c:pt>
                <c:pt idx="298">
                  <c:v>267.2</c:v>
                </c:pt>
                <c:pt idx="299">
                  <c:v>267.17</c:v>
                </c:pt>
                <c:pt idx="300">
                  <c:v>267.14</c:v>
                </c:pt>
                <c:pt idx="301">
                  <c:v>267.11</c:v>
                </c:pt>
                <c:pt idx="302">
                  <c:v>267.08</c:v>
                </c:pt>
                <c:pt idx="303">
                  <c:v>267.05</c:v>
                </c:pt>
                <c:pt idx="304">
                  <c:v>267.02</c:v>
                </c:pt>
                <c:pt idx="305">
                  <c:v>267</c:v>
                </c:pt>
                <c:pt idx="306">
                  <c:v>266.97000000000003</c:v>
                </c:pt>
                <c:pt idx="307">
                  <c:v>266.94</c:v>
                </c:pt>
                <c:pt idx="308">
                  <c:v>266.91000000000003</c:v>
                </c:pt>
                <c:pt idx="309">
                  <c:v>266.88</c:v>
                </c:pt>
                <c:pt idx="310">
                  <c:v>266.85000000000002</c:v>
                </c:pt>
                <c:pt idx="311">
                  <c:v>266.83</c:v>
                </c:pt>
                <c:pt idx="312">
                  <c:v>266.8</c:v>
                </c:pt>
                <c:pt idx="313">
                  <c:v>266.77</c:v>
                </c:pt>
                <c:pt idx="314">
                  <c:v>266.74</c:v>
                </c:pt>
                <c:pt idx="315">
                  <c:v>266.72000000000003</c:v>
                </c:pt>
                <c:pt idx="316">
                  <c:v>266.69</c:v>
                </c:pt>
                <c:pt idx="317">
                  <c:v>266.66000000000003</c:v>
                </c:pt>
                <c:pt idx="318">
                  <c:v>266.64</c:v>
                </c:pt>
                <c:pt idx="319">
                  <c:v>266.61</c:v>
                </c:pt>
                <c:pt idx="320">
                  <c:v>266.58</c:v>
                </c:pt>
                <c:pt idx="321">
                  <c:v>266.55</c:v>
                </c:pt>
                <c:pt idx="322">
                  <c:v>266.52999999999997</c:v>
                </c:pt>
                <c:pt idx="323">
                  <c:v>266.5</c:v>
                </c:pt>
                <c:pt idx="324">
                  <c:v>266.47000000000003</c:v>
                </c:pt>
                <c:pt idx="325">
                  <c:v>266.45</c:v>
                </c:pt>
                <c:pt idx="326">
                  <c:v>266.42</c:v>
                </c:pt>
                <c:pt idx="327">
                  <c:v>266.39999999999998</c:v>
                </c:pt>
                <c:pt idx="328">
                  <c:v>266.37</c:v>
                </c:pt>
                <c:pt idx="329">
                  <c:v>266.33999999999997</c:v>
                </c:pt>
                <c:pt idx="330">
                  <c:v>266.32</c:v>
                </c:pt>
                <c:pt idx="331">
                  <c:v>266.29000000000002</c:v>
                </c:pt>
                <c:pt idx="332">
                  <c:v>266.27</c:v>
                </c:pt>
                <c:pt idx="333">
                  <c:v>266.24</c:v>
                </c:pt>
                <c:pt idx="334">
                  <c:v>266.22000000000003</c:v>
                </c:pt>
                <c:pt idx="335">
                  <c:v>266.19</c:v>
                </c:pt>
                <c:pt idx="336">
                  <c:v>266.16000000000003</c:v>
                </c:pt>
                <c:pt idx="337">
                  <c:v>266.14</c:v>
                </c:pt>
                <c:pt idx="338">
                  <c:v>266.11</c:v>
                </c:pt>
                <c:pt idx="339">
                  <c:v>266.11</c:v>
                </c:pt>
                <c:pt idx="340">
                  <c:v>266.08999999999997</c:v>
                </c:pt>
                <c:pt idx="341">
                  <c:v>266.06</c:v>
                </c:pt>
                <c:pt idx="342">
                  <c:v>266.02999999999997</c:v>
                </c:pt>
                <c:pt idx="343">
                  <c:v>265.99</c:v>
                </c:pt>
                <c:pt idx="344">
                  <c:v>265.94</c:v>
                </c:pt>
                <c:pt idx="345">
                  <c:v>265.87</c:v>
                </c:pt>
                <c:pt idx="346">
                  <c:v>265.8</c:v>
                </c:pt>
                <c:pt idx="347">
                  <c:v>265.70999999999998</c:v>
                </c:pt>
                <c:pt idx="348">
                  <c:v>265.61</c:v>
                </c:pt>
                <c:pt idx="349">
                  <c:v>265.49</c:v>
                </c:pt>
                <c:pt idx="350">
                  <c:v>265.36</c:v>
                </c:pt>
                <c:pt idx="351">
                  <c:v>265.22000000000003</c:v>
                </c:pt>
                <c:pt idx="352">
                  <c:v>265.07</c:v>
                </c:pt>
                <c:pt idx="353">
                  <c:v>264.91000000000003</c:v>
                </c:pt>
                <c:pt idx="354">
                  <c:v>264.73</c:v>
                </c:pt>
                <c:pt idx="355">
                  <c:v>264.55</c:v>
                </c:pt>
                <c:pt idx="356">
                  <c:v>264.36</c:v>
                </c:pt>
                <c:pt idx="357">
                  <c:v>264.16000000000003</c:v>
                </c:pt>
                <c:pt idx="358">
                  <c:v>263.95</c:v>
                </c:pt>
                <c:pt idx="359">
                  <c:v>263.74</c:v>
                </c:pt>
                <c:pt idx="360">
                  <c:v>263.51</c:v>
                </c:pt>
                <c:pt idx="361">
                  <c:v>263.29000000000002</c:v>
                </c:pt>
                <c:pt idx="362">
                  <c:v>263.05</c:v>
                </c:pt>
                <c:pt idx="363">
                  <c:v>262.82</c:v>
                </c:pt>
                <c:pt idx="364">
                  <c:v>262.57</c:v>
                </c:pt>
                <c:pt idx="365">
                  <c:v>262.33</c:v>
                </c:pt>
                <c:pt idx="366">
                  <c:v>262.07</c:v>
                </c:pt>
                <c:pt idx="367">
                  <c:v>261.82</c:v>
                </c:pt>
                <c:pt idx="368">
                  <c:v>261.56</c:v>
                </c:pt>
                <c:pt idx="369">
                  <c:v>261.3</c:v>
                </c:pt>
                <c:pt idx="370">
                  <c:v>261.04000000000002</c:v>
                </c:pt>
                <c:pt idx="371">
                  <c:v>260.77</c:v>
                </c:pt>
                <c:pt idx="372">
                  <c:v>260.5</c:v>
                </c:pt>
                <c:pt idx="373">
                  <c:v>260.23</c:v>
                </c:pt>
                <c:pt idx="374">
                  <c:v>259.95999999999998</c:v>
                </c:pt>
                <c:pt idx="375">
                  <c:v>259.69</c:v>
                </c:pt>
                <c:pt idx="376">
                  <c:v>259.41000000000003</c:v>
                </c:pt>
                <c:pt idx="377">
                  <c:v>259.13</c:v>
                </c:pt>
                <c:pt idx="378">
                  <c:v>258.86</c:v>
                </c:pt>
                <c:pt idx="379">
                  <c:v>258.58</c:v>
                </c:pt>
                <c:pt idx="380">
                  <c:v>258.3</c:v>
                </c:pt>
                <c:pt idx="381">
                  <c:v>258.02</c:v>
                </c:pt>
                <c:pt idx="382">
                  <c:v>257.74</c:v>
                </c:pt>
                <c:pt idx="383">
                  <c:v>257.45999999999998</c:v>
                </c:pt>
                <c:pt idx="384">
                  <c:v>257.18</c:v>
                </c:pt>
                <c:pt idx="385">
                  <c:v>256.89999999999998</c:v>
                </c:pt>
                <c:pt idx="386">
                  <c:v>256.62</c:v>
                </c:pt>
                <c:pt idx="387">
                  <c:v>256.33999999999997</c:v>
                </c:pt>
                <c:pt idx="388">
                  <c:v>256.06</c:v>
                </c:pt>
                <c:pt idx="389">
                  <c:v>255.79</c:v>
                </c:pt>
                <c:pt idx="390">
                  <c:v>255.51</c:v>
                </c:pt>
                <c:pt idx="391">
                  <c:v>255.23</c:v>
                </c:pt>
                <c:pt idx="392">
                  <c:v>254.95</c:v>
                </c:pt>
                <c:pt idx="393">
                  <c:v>254.67</c:v>
                </c:pt>
                <c:pt idx="394">
                  <c:v>254.4</c:v>
                </c:pt>
                <c:pt idx="395">
                  <c:v>254.12</c:v>
                </c:pt>
                <c:pt idx="396">
                  <c:v>253.85</c:v>
                </c:pt>
                <c:pt idx="397">
                  <c:v>253.57</c:v>
                </c:pt>
                <c:pt idx="398">
                  <c:v>253.3</c:v>
                </c:pt>
                <c:pt idx="399">
                  <c:v>253.02</c:v>
                </c:pt>
                <c:pt idx="400">
                  <c:v>252.75</c:v>
                </c:pt>
                <c:pt idx="401">
                  <c:v>252.48</c:v>
                </c:pt>
                <c:pt idx="402">
                  <c:v>252.21</c:v>
                </c:pt>
                <c:pt idx="403">
                  <c:v>251.94</c:v>
                </c:pt>
                <c:pt idx="404">
                  <c:v>251.68</c:v>
                </c:pt>
                <c:pt idx="405">
                  <c:v>251.41</c:v>
                </c:pt>
                <c:pt idx="406">
                  <c:v>251.14</c:v>
                </c:pt>
                <c:pt idx="407">
                  <c:v>250.88</c:v>
                </c:pt>
                <c:pt idx="408">
                  <c:v>250.61</c:v>
                </c:pt>
                <c:pt idx="409">
                  <c:v>250.35</c:v>
                </c:pt>
                <c:pt idx="410">
                  <c:v>250.09</c:v>
                </c:pt>
                <c:pt idx="411">
                  <c:v>249.83</c:v>
                </c:pt>
                <c:pt idx="412">
                  <c:v>249.57</c:v>
                </c:pt>
                <c:pt idx="413">
                  <c:v>249.31</c:v>
                </c:pt>
                <c:pt idx="414">
                  <c:v>249.06</c:v>
                </c:pt>
                <c:pt idx="415">
                  <c:v>248.8</c:v>
                </c:pt>
                <c:pt idx="416">
                  <c:v>248.55</c:v>
                </c:pt>
                <c:pt idx="417">
                  <c:v>248.29</c:v>
                </c:pt>
                <c:pt idx="418">
                  <c:v>248.04</c:v>
                </c:pt>
                <c:pt idx="419">
                  <c:v>247.79</c:v>
                </c:pt>
                <c:pt idx="420">
                  <c:v>247.54</c:v>
                </c:pt>
                <c:pt idx="421">
                  <c:v>247.29</c:v>
                </c:pt>
                <c:pt idx="422">
                  <c:v>247.04</c:v>
                </c:pt>
                <c:pt idx="423">
                  <c:v>246.8</c:v>
                </c:pt>
                <c:pt idx="424">
                  <c:v>246.55</c:v>
                </c:pt>
                <c:pt idx="425">
                  <c:v>246.31</c:v>
                </c:pt>
                <c:pt idx="426">
                  <c:v>246.07</c:v>
                </c:pt>
                <c:pt idx="427">
                  <c:v>245.83</c:v>
                </c:pt>
                <c:pt idx="428">
                  <c:v>245.59</c:v>
                </c:pt>
                <c:pt idx="429">
                  <c:v>245.35</c:v>
                </c:pt>
                <c:pt idx="430">
                  <c:v>245.11</c:v>
                </c:pt>
                <c:pt idx="431">
                  <c:v>244.88</c:v>
                </c:pt>
                <c:pt idx="432">
                  <c:v>244.64</c:v>
                </c:pt>
                <c:pt idx="433">
                  <c:v>244.41</c:v>
                </c:pt>
                <c:pt idx="434">
                  <c:v>244.18</c:v>
                </c:pt>
                <c:pt idx="435">
                  <c:v>243.95</c:v>
                </c:pt>
                <c:pt idx="436">
                  <c:v>243.72</c:v>
                </c:pt>
                <c:pt idx="437">
                  <c:v>243.5</c:v>
                </c:pt>
                <c:pt idx="438">
                  <c:v>243.28</c:v>
                </c:pt>
                <c:pt idx="439">
                  <c:v>243.06</c:v>
                </c:pt>
                <c:pt idx="440">
                  <c:v>242.84</c:v>
                </c:pt>
                <c:pt idx="441">
                  <c:v>242.62</c:v>
                </c:pt>
                <c:pt idx="442">
                  <c:v>242.4</c:v>
                </c:pt>
                <c:pt idx="443">
                  <c:v>242.18</c:v>
                </c:pt>
                <c:pt idx="444">
                  <c:v>241.96</c:v>
                </c:pt>
                <c:pt idx="445">
                  <c:v>241.75</c:v>
                </c:pt>
                <c:pt idx="446">
                  <c:v>241.53</c:v>
                </c:pt>
                <c:pt idx="447">
                  <c:v>241.32</c:v>
                </c:pt>
                <c:pt idx="448">
                  <c:v>241.11</c:v>
                </c:pt>
                <c:pt idx="449">
                  <c:v>240.9</c:v>
                </c:pt>
                <c:pt idx="450">
                  <c:v>240.69</c:v>
                </c:pt>
                <c:pt idx="451">
                  <c:v>240.48</c:v>
                </c:pt>
                <c:pt idx="452">
                  <c:v>240.27</c:v>
                </c:pt>
                <c:pt idx="453">
                  <c:v>240.07</c:v>
                </c:pt>
                <c:pt idx="454">
                  <c:v>239.86</c:v>
                </c:pt>
                <c:pt idx="455">
                  <c:v>239.66</c:v>
                </c:pt>
                <c:pt idx="456">
                  <c:v>239.45</c:v>
                </c:pt>
                <c:pt idx="457">
                  <c:v>239.25</c:v>
                </c:pt>
                <c:pt idx="458">
                  <c:v>239.05</c:v>
                </c:pt>
                <c:pt idx="459">
                  <c:v>238.85</c:v>
                </c:pt>
                <c:pt idx="460">
                  <c:v>238.65</c:v>
                </c:pt>
                <c:pt idx="461">
                  <c:v>238.45</c:v>
                </c:pt>
                <c:pt idx="462">
                  <c:v>238.25</c:v>
                </c:pt>
                <c:pt idx="463">
                  <c:v>238.06</c:v>
                </c:pt>
                <c:pt idx="464">
                  <c:v>237.86</c:v>
                </c:pt>
                <c:pt idx="465">
                  <c:v>237.67</c:v>
                </c:pt>
                <c:pt idx="466">
                  <c:v>237.47</c:v>
                </c:pt>
                <c:pt idx="467">
                  <c:v>237.28</c:v>
                </c:pt>
                <c:pt idx="468">
                  <c:v>237.09</c:v>
                </c:pt>
                <c:pt idx="469">
                  <c:v>236.9</c:v>
                </c:pt>
                <c:pt idx="470">
                  <c:v>236.71</c:v>
                </c:pt>
                <c:pt idx="471">
                  <c:v>236.52</c:v>
                </c:pt>
                <c:pt idx="472">
                  <c:v>236.33</c:v>
                </c:pt>
                <c:pt idx="473">
                  <c:v>236.15</c:v>
                </c:pt>
                <c:pt idx="474">
                  <c:v>235.96</c:v>
                </c:pt>
                <c:pt idx="475">
                  <c:v>235.78</c:v>
                </c:pt>
                <c:pt idx="476">
                  <c:v>235.59</c:v>
                </c:pt>
                <c:pt idx="477">
                  <c:v>235.41</c:v>
                </c:pt>
                <c:pt idx="478">
                  <c:v>235.23</c:v>
                </c:pt>
                <c:pt idx="479">
                  <c:v>235.05</c:v>
                </c:pt>
                <c:pt idx="480">
                  <c:v>234.87</c:v>
                </c:pt>
                <c:pt idx="481">
                  <c:v>234.69</c:v>
                </c:pt>
                <c:pt idx="482">
                  <c:v>234.51</c:v>
                </c:pt>
                <c:pt idx="483">
                  <c:v>234.33</c:v>
                </c:pt>
                <c:pt idx="484">
                  <c:v>234.15</c:v>
                </c:pt>
                <c:pt idx="485">
                  <c:v>233.98</c:v>
                </c:pt>
                <c:pt idx="486">
                  <c:v>233.8</c:v>
                </c:pt>
                <c:pt idx="487">
                  <c:v>233.63</c:v>
                </c:pt>
                <c:pt idx="488">
                  <c:v>233.45</c:v>
                </c:pt>
                <c:pt idx="489">
                  <c:v>233.28</c:v>
                </c:pt>
                <c:pt idx="490">
                  <c:v>233.11</c:v>
                </c:pt>
                <c:pt idx="491">
                  <c:v>232.94</c:v>
                </c:pt>
                <c:pt idx="492">
                  <c:v>232.77</c:v>
                </c:pt>
                <c:pt idx="493">
                  <c:v>232.6</c:v>
                </c:pt>
                <c:pt idx="494">
                  <c:v>232.43</c:v>
                </c:pt>
                <c:pt idx="495">
                  <c:v>232.26</c:v>
                </c:pt>
                <c:pt idx="496">
                  <c:v>232.09</c:v>
                </c:pt>
                <c:pt idx="497">
                  <c:v>231.93</c:v>
                </c:pt>
                <c:pt idx="498">
                  <c:v>231.76</c:v>
                </c:pt>
                <c:pt idx="499">
                  <c:v>231.6</c:v>
                </c:pt>
                <c:pt idx="500">
                  <c:v>231.43</c:v>
                </c:pt>
                <c:pt idx="501">
                  <c:v>231.27</c:v>
                </c:pt>
                <c:pt idx="502">
                  <c:v>231.11</c:v>
                </c:pt>
                <c:pt idx="503">
                  <c:v>230.95</c:v>
                </c:pt>
                <c:pt idx="504">
                  <c:v>230.79</c:v>
                </c:pt>
                <c:pt idx="505">
                  <c:v>230.63</c:v>
                </c:pt>
                <c:pt idx="506">
                  <c:v>230.47</c:v>
                </c:pt>
                <c:pt idx="507">
                  <c:v>230.31</c:v>
                </c:pt>
                <c:pt idx="508">
                  <c:v>230.15</c:v>
                </c:pt>
                <c:pt idx="509">
                  <c:v>229.99</c:v>
                </c:pt>
                <c:pt idx="510">
                  <c:v>229.84</c:v>
                </c:pt>
                <c:pt idx="511">
                  <c:v>229.68</c:v>
                </c:pt>
                <c:pt idx="512">
                  <c:v>229.52</c:v>
                </c:pt>
                <c:pt idx="513">
                  <c:v>229.37</c:v>
                </c:pt>
                <c:pt idx="514">
                  <c:v>229.22</c:v>
                </c:pt>
                <c:pt idx="515">
                  <c:v>229.06</c:v>
                </c:pt>
                <c:pt idx="516">
                  <c:v>228.91</c:v>
                </c:pt>
                <c:pt idx="517">
                  <c:v>228.76</c:v>
                </c:pt>
                <c:pt idx="518">
                  <c:v>228.61</c:v>
                </c:pt>
                <c:pt idx="519">
                  <c:v>228.46</c:v>
                </c:pt>
                <c:pt idx="520">
                  <c:v>228.31</c:v>
                </c:pt>
                <c:pt idx="521">
                  <c:v>228.16</c:v>
                </c:pt>
                <c:pt idx="522">
                  <c:v>228.01</c:v>
                </c:pt>
                <c:pt idx="523">
                  <c:v>227.86</c:v>
                </c:pt>
                <c:pt idx="524">
                  <c:v>227.72</c:v>
                </c:pt>
                <c:pt idx="525">
                  <c:v>227.57</c:v>
                </c:pt>
                <c:pt idx="526">
                  <c:v>227.42</c:v>
                </c:pt>
                <c:pt idx="527">
                  <c:v>227.28</c:v>
                </c:pt>
                <c:pt idx="528">
                  <c:v>227.13</c:v>
                </c:pt>
                <c:pt idx="529">
                  <c:v>226.99</c:v>
                </c:pt>
                <c:pt idx="530">
                  <c:v>226.85</c:v>
                </c:pt>
                <c:pt idx="531">
                  <c:v>226.71</c:v>
                </c:pt>
                <c:pt idx="532">
                  <c:v>226.56</c:v>
                </c:pt>
                <c:pt idx="533">
                  <c:v>226.42</c:v>
                </c:pt>
                <c:pt idx="534">
                  <c:v>226.28</c:v>
                </c:pt>
                <c:pt idx="535">
                  <c:v>226.14</c:v>
                </c:pt>
                <c:pt idx="536">
                  <c:v>226</c:v>
                </c:pt>
                <c:pt idx="537">
                  <c:v>225.86</c:v>
                </c:pt>
                <c:pt idx="538">
                  <c:v>225.72</c:v>
                </c:pt>
                <c:pt idx="539">
                  <c:v>225.59</c:v>
                </c:pt>
                <c:pt idx="540">
                  <c:v>225.45</c:v>
                </c:pt>
                <c:pt idx="541">
                  <c:v>225.31</c:v>
                </c:pt>
                <c:pt idx="542">
                  <c:v>225.18</c:v>
                </c:pt>
                <c:pt idx="543">
                  <c:v>225.04</c:v>
                </c:pt>
                <c:pt idx="544">
                  <c:v>224.91</c:v>
                </c:pt>
                <c:pt idx="545">
                  <c:v>224.77</c:v>
                </c:pt>
                <c:pt idx="546">
                  <c:v>224.64</c:v>
                </c:pt>
                <c:pt idx="547">
                  <c:v>224.5</c:v>
                </c:pt>
                <c:pt idx="548">
                  <c:v>224.37</c:v>
                </c:pt>
                <c:pt idx="549">
                  <c:v>224.24</c:v>
                </c:pt>
                <c:pt idx="550">
                  <c:v>224.11</c:v>
                </c:pt>
                <c:pt idx="551">
                  <c:v>223.98</c:v>
                </c:pt>
                <c:pt idx="552">
                  <c:v>223.85</c:v>
                </c:pt>
                <c:pt idx="553">
                  <c:v>223.72</c:v>
                </c:pt>
                <c:pt idx="554">
                  <c:v>223.59</c:v>
                </c:pt>
                <c:pt idx="555">
                  <c:v>223.46</c:v>
                </c:pt>
                <c:pt idx="556">
                  <c:v>223.46</c:v>
                </c:pt>
                <c:pt idx="557">
                  <c:v>223.33</c:v>
                </c:pt>
                <c:pt idx="558">
                  <c:v>223.21</c:v>
                </c:pt>
                <c:pt idx="559">
                  <c:v>223.08</c:v>
                </c:pt>
                <c:pt idx="560">
                  <c:v>222.97</c:v>
                </c:pt>
                <c:pt idx="561">
                  <c:v>222.87</c:v>
                </c:pt>
                <c:pt idx="562">
                  <c:v>222.78</c:v>
                </c:pt>
                <c:pt idx="563">
                  <c:v>222.7</c:v>
                </c:pt>
                <c:pt idx="564">
                  <c:v>222.64</c:v>
                </c:pt>
                <c:pt idx="565">
                  <c:v>222.59</c:v>
                </c:pt>
                <c:pt idx="566">
                  <c:v>222.55</c:v>
                </c:pt>
                <c:pt idx="567">
                  <c:v>222.53</c:v>
                </c:pt>
                <c:pt idx="568">
                  <c:v>222.52</c:v>
                </c:pt>
                <c:pt idx="569">
                  <c:v>222.53</c:v>
                </c:pt>
                <c:pt idx="570">
                  <c:v>222.55</c:v>
                </c:pt>
                <c:pt idx="571">
                  <c:v>222.58</c:v>
                </c:pt>
                <c:pt idx="572">
                  <c:v>222.62</c:v>
                </c:pt>
                <c:pt idx="573">
                  <c:v>222.67</c:v>
                </c:pt>
                <c:pt idx="574">
                  <c:v>222.73</c:v>
                </c:pt>
                <c:pt idx="575">
                  <c:v>222.8</c:v>
                </c:pt>
                <c:pt idx="576">
                  <c:v>222.88</c:v>
                </c:pt>
                <c:pt idx="577">
                  <c:v>222.97</c:v>
                </c:pt>
                <c:pt idx="578">
                  <c:v>223.06</c:v>
                </c:pt>
                <c:pt idx="579">
                  <c:v>223.17</c:v>
                </c:pt>
                <c:pt idx="580">
                  <c:v>223.28</c:v>
                </c:pt>
                <c:pt idx="581">
                  <c:v>223.39</c:v>
                </c:pt>
                <c:pt idx="582">
                  <c:v>223.52</c:v>
                </c:pt>
                <c:pt idx="583">
                  <c:v>223.65</c:v>
                </c:pt>
                <c:pt idx="584">
                  <c:v>223.78</c:v>
                </c:pt>
                <c:pt idx="585">
                  <c:v>223.92</c:v>
                </c:pt>
                <c:pt idx="586">
                  <c:v>224.07</c:v>
                </c:pt>
                <c:pt idx="587">
                  <c:v>224.22</c:v>
                </c:pt>
                <c:pt idx="588">
                  <c:v>224.37</c:v>
                </c:pt>
                <c:pt idx="589">
                  <c:v>224.53</c:v>
                </c:pt>
                <c:pt idx="590">
                  <c:v>224.7</c:v>
                </c:pt>
                <c:pt idx="591">
                  <c:v>224.86</c:v>
                </c:pt>
                <c:pt idx="592">
                  <c:v>225.03</c:v>
                </c:pt>
                <c:pt idx="593">
                  <c:v>225.2</c:v>
                </c:pt>
                <c:pt idx="594">
                  <c:v>225.38</c:v>
                </c:pt>
                <c:pt idx="595">
                  <c:v>225.56</c:v>
                </c:pt>
                <c:pt idx="596">
                  <c:v>225.74</c:v>
                </c:pt>
                <c:pt idx="597">
                  <c:v>225.92</c:v>
                </c:pt>
                <c:pt idx="598">
                  <c:v>226.11</c:v>
                </c:pt>
                <c:pt idx="599">
                  <c:v>226.29</c:v>
                </c:pt>
                <c:pt idx="600">
                  <c:v>226.48</c:v>
                </c:pt>
                <c:pt idx="601">
                  <c:v>226.67</c:v>
                </c:pt>
                <c:pt idx="602">
                  <c:v>226.87</c:v>
                </c:pt>
                <c:pt idx="603">
                  <c:v>227.06</c:v>
                </c:pt>
                <c:pt idx="604">
                  <c:v>227.25</c:v>
                </c:pt>
                <c:pt idx="605">
                  <c:v>227.45</c:v>
                </c:pt>
                <c:pt idx="606">
                  <c:v>227.65</c:v>
                </c:pt>
                <c:pt idx="607">
                  <c:v>227.84</c:v>
                </c:pt>
                <c:pt idx="608">
                  <c:v>228.04</c:v>
                </c:pt>
                <c:pt idx="609">
                  <c:v>228.24</c:v>
                </c:pt>
                <c:pt idx="610">
                  <c:v>228.44</c:v>
                </c:pt>
                <c:pt idx="611">
                  <c:v>228.64</c:v>
                </c:pt>
                <c:pt idx="612">
                  <c:v>228.84</c:v>
                </c:pt>
                <c:pt idx="613">
                  <c:v>229.04</c:v>
                </c:pt>
                <c:pt idx="614">
                  <c:v>229.25</c:v>
                </c:pt>
                <c:pt idx="615">
                  <c:v>229.45</c:v>
                </c:pt>
                <c:pt idx="616">
                  <c:v>229.65</c:v>
                </c:pt>
                <c:pt idx="617">
                  <c:v>229.85</c:v>
                </c:pt>
                <c:pt idx="618">
                  <c:v>230.05</c:v>
                </c:pt>
                <c:pt idx="619">
                  <c:v>230.25</c:v>
                </c:pt>
                <c:pt idx="620">
                  <c:v>230.46</c:v>
                </c:pt>
                <c:pt idx="621">
                  <c:v>230.67</c:v>
                </c:pt>
                <c:pt idx="622">
                  <c:v>230.87</c:v>
                </c:pt>
                <c:pt idx="623">
                  <c:v>231.08</c:v>
                </c:pt>
                <c:pt idx="624">
                  <c:v>231.29</c:v>
                </c:pt>
                <c:pt idx="625">
                  <c:v>231.5</c:v>
                </c:pt>
                <c:pt idx="626">
                  <c:v>231.7</c:v>
                </c:pt>
                <c:pt idx="627">
                  <c:v>231.91</c:v>
                </c:pt>
                <c:pt idx="628">
                  <c:v>232.11</c:v>
                </c:pt>
                <c:pt idx="629">
                  <c:v>232.32</c:v>
                </c:pt>
                <c:pt idx="630">
                  <c:v>232.52</c:v>
                </c:pt>
                <c:pt idx="631">
                  <c:v>232.72</c:v>
                </c:pt>
                <c:pt idx="632">
                  <c:v>232.93</c:v>
                </c:pt>
                <c:pt idx="633">
                  <c:v>233.13</c:v>
                </c:pt>
                <c:pt idx="634">
                  <c:v>233.33</c:v>
                </c:pt>
                <c:pt idx="635">
                  <c:v>233.53</c:v>
                </c:pt>
                <c:pt idx="636">
                  <c:v>233.73</c:v>
                </c:pt>
                <c:pt idx="637">
                  <c:v>233.93</c:v>
                </c:pt>
                <c:pt idx="638">
                  <c:v>234.12</c:v>
                </c:pt>
                <c:pt idx="639">
                  <c:v>234.32</c:v>
                </c:pt>
                <c:pt idx="640">
                  <c:v>234.51</c:v>
                </c:pt>
                <c:pt idx="641">
                  <c:v>234.71</c:v>
                </c:pt>
                <c:pt idx="642">
                  <c:v>234.9</c:v>
                </c:pt>
                <c:pt idx="643">
                  <c:v>235.1</c:v>
                </c:pt>
                <c:pt idx="644">
                  <c:v>235.29</c:v>
                </c:pt>
                <c:pt idx="645">
                  <c:v>235.48</c:v>
                </c:pt>
                <c:pt idx="646">
                  <c:v>235.67</c:v>
                </c:pt>
                <c:pt idx="647">
                  <c:v>235.86</c:v>
                </c:pt>
                <c:pt idx="648">
                  <c:v>236.04</c:v>
                </c:pt>
                <c:pt idx="649">
                  <c:v>236.23</c:v>
                </c:pt>
                <c:pt idx="650">
                  <c:v>236.42</c:v>
                </c:pt>
                <c:pt idx="651">
                  <c:v>236.6</c:v>
                </c:pt>
                <c:pt idx="652">
                  <c:v>236.78</c:v>
                </c:pt>
                <c:pt idx="653">
                  <c:v>236.96</c:v>
                </c:pt>
                <c:pt idx="654">
                  <c:v>237.14</c:v>
                </c:pt>
                <c:pt idx="655">
                  <c:v>237.32</c:v>
                </c:pt>
                <c:pt idx="656">
                  <c:v>237.5</c:v>
                </c:pt>
                <c:pt idx="657">
                  <c:v>237.68</c:v>
                </c:pt>
                <c:pt idx="658">
                  <c:v>237.86</c:v>
                </c:pt>
                <c:pt idx="659">
                  <c:v>238.03</c:v>
                </c:pt>
                <c:pt idx="660">
                  <c:v>238.21</c:v>
                </c:pt>
                <c:pt idx="661">
                  <c:v>238.38</c:v>
                </c:pt>
                <c:pt idx="662">
                  <c:v>238.55</c:v>
                </c:pt>
                <c:pt idx="663">
                  <c:v>238.72</c:v>
                </c:pt>
                <c:pt idx="664">
                  <c:v>238.89</c:v>
                </c:pt>
                <c:pt idx="665">
                  <c:v>239.06</c:v>
                </c:pt>
                <c:pt idx="666">
                  <c:v>239.22</c:v>
                </c:pt>
                <c:pt idx="667">
                  <c:v>239.39</c:v>
                </c:pt>
                <c:pt idx="668">
                  <c:v>239.56</c:v>
                </c:pt>
                <c:pt idx="669">
                  <c:v>239.72</c:v>
                </c:pt>
                <c:pt idx="670">
                  <c:v>239.88</c:v>
                </c:pt>
                <c:pt idx="671">
                  <c:v>240.04</c:v>
                </c:pt>
                <c:pt idx="672">
                  <c:v>240.2</c:v>
                </c:pt>
                <c:pt idx="673">
                  <c:v>240.36</c:v>
                </c:pt>
                <c:pt idx="674">
                  <c:v>240.52</c:v>
                </c:pt>
                <c:pt idx="675">
                  <c:v>240.67</c:v>
                </c:pt>
                <c:pt idx="676">
                  <c:v>240.83</c:v>
                </c:pt>
                <c:pt idx="677">
                  <c:v>240.98</c:v>
                </c:pt>
                <c:pt idx="678">
                  <c:v>241.14</c:v>
                </c:pt>
                <c:pt idx="679">
                  <c:v>241.29</c:v>
                </c:pt>
                <c:pt idx="680">
                  <c:v>241.44</c:v>
                </c:pt>
                <c:pt idx="681">
                  <c:v>241.59</c:v>
                </c:pt>
                <c:pt idx="682">
                  <c:v>241.73</c:v>
                </c:pt>
                <c:pt idx="683">
                  <c:v>241.88</c:v>
                </c:pt>
                <c:pt idx="684">
                  <c:v>242.03</c:v>
                </c:pt>
                <c:pt idx="685">
                  <c:v>242.17</c:v>
                </c:pt>
                <c:pt idx="686">
                  <c:v>242.31</c:v>
                </c:pt>
                <c:pt idx="687">
                  <c:v>242.46</c:v>
                </c:pt>
                <c:pt idx="688">
                  <c:v>242.6</c:v>
                </c:pt>
                <c:pt idx="689">
                  <c:v>242.74</c:v>
                </c:pt>
                <c:pt idx="690">
                  <c:v>242.88</c:v>
                </c:pt>
                <c:pt idx="691">
                  <c:v>243.01</c:v>
                </c:pt>
                <c:pt idx="692">
                  <c:v>243.15</c:v>
                </c:pt>
                <c:pt idx="693">
                  <c:v>243.29</c:v>
                </c:pt>
                <c:pt idx="694">
                  <c:v>243.42</c:v>
                </c:pt>
                <c:pt idx="695">
                  <c:v>243.55</c:v>
                </c:pt>
                <c:pt idx="696">
                  <c:v>243.69</c:v>
                </c:pt>
                <c:pt idx="697">
                  <c:v>243.82</c:v>
                </c:pt>
                <c:pt idx="698">
                  <c:v>243.95</c:v>
                </c:pt>
                <c:pt idx="699">
                  <c:v>244.08</c:v>
                </c:pt>
                <c:pt idx="700">
                  <c:v>244.21</c:v>
                </c:pt>
                <c:pt idx="701">
                  <c:v>244.33</c:v>
                </c:pt>
                <c:pt idx="702">
                  <c:v>244.46</c:v>
                </c:pt>
                <c:pt idx="703">
                  <c:v>244.58</c:v>
                </c:pt>
                <c:pt idx="704">
                  <c:v>244.71</c:v>
                </c:pt>
                <c:pt idx="705">
                  <c:v>244.83</c:v>
                </c:pt>
                <c:pt idx="706">
                  <c:v>244.95</c:v>
                </c:pt>
                <c:pt idx="707">
                  <c:v>245.07</c:v>
                </c:pt>
                <c:pt idx="708">
                  <c:v>245.19</c:v>
                </c:pt>
                <c:pt idx="709">
                  <c:v>245.31</c:v>
                </c:pt>
                <c:pt idx="710">
                  <c:v>245.43</c:v>
                </c:pt>
                <c:pt idx="711">
                  <c:v>245.54</c:v>
                </c:pt>
                <c:pt idx="712">
                  <c:v>245.66</c:v>
                </c:pt>
                <c:pt idx="713">
                  <c:v>245.77</c:v>
                </c:pt>
                <c:pt idx="714">
                  <c:v>245.88</c:v>
                </c:pt>
                <c:pt idx="715">
                  <c:v>246</c:v>
                </c:pt>
                <c:pt idx="716">
                  <c:v>246.11</c:v>
                </c:pt>
                <c:pt idx="717">
                  <c:v>246.22</c:v>
                </c:pt>
                <c:pt idx="718">
                  <c:v>246.33</c:v>
                </c:pt>
                <c:pt idx="719">
                  <c:v>246.44</c:v>
                </c:pt>
                <c:pt idx="720">
                  <c:v>246.54</c:v>
                </c:pt>
                <c:pt idx="721">
                  <c:v>246.65</c:v>
                </c:pt>
                <c:pt idx="722">
                  <c:v>246.76</c:v>
                </c:pt>
                <c:pt idx="723">
                  <c:v>246.86</c:v>
                </c:pt>
                <c:pt idx="724">
                  <c:v>246.96</c:v>
                </c:pt>
                <c:pt idx="725">
                  <c:v>247.07</c:v>
                </c:pt>
                <c:pt idx="726">
                  <c:v>247.17</c:v>
                </c:pt>
                <c:pt idx="727">
                  <c:v>247.27</c:v>
                </c:pt>
                <c:pt idx="728">
                  <c:v>247.37</c:v>
                </c:pt>
                <c:pt idx="729">
                  <c:v>247.47</c:v>
                </c:pt>
                <c:pt idx="730">
                  <c:v>247.56</c:v>
                </c:pt>
                <c:pt idx="731">
                  <c:v>247.66</c:v>
                </c:pt>
                <c:pt idx="732">
                  <c:v>247.76</c:v>
                </c:pt>
                <c:pt idx="733">
                  <c:v>247.85</c:v>
                </c:pt>
                <c:pt idx="734">
                  <c:v>247.95</c:v>
                </c:pt>
                <c:pt idx="735">
                  <c:v>248.04</c:v>
                </c:pt>
                <c:pt idx="736">
                  <c:v>248.14</c:v>
                </c:pt>
                <c:pt idx="737">
                  <c:v>248.23</c:v>
                </c:pt>
                <c:pt idx="738">
                  <c:v>248.32</c:v>
                </c:pt>
                <c:pt idx="739">
                  <c:v>248.41</c:v>
                </c:pt>
                <c:pt idx="740">
                  <c:v>248.5</c:v>
                </c:pt>
                <c:pt idx="741">
                  <c:v>248.59</c:v>
                </c:pt>
                <c:pt idx="742">
                  <c:v>248.67</c:v>
                </c:pt>
                <c:pt idx="743">
                  <c:v>248.76</c:v>
                </c:pt>
                <c:pt idx="744">
                  <c:v>248.85</c:v>
                </c:pt>
                <c:pt idx="745">
                  <c:v>248.93</c:v>
                </c:pt>
                <c:pt idx="746">
                  <c:v>249.02</c:v>
                </c:pt>
                <c:pt idx="747">
                  <c:v>249.1</c:v>
                </c:pt>
                <c:pt idx="748">
                  <c:v>249.18</c:v>
                </c:pt>
                <c:pt idx="749">
                  <c:v>249.27</c:v>
                </c:pt>
                <c:pt idx="750">
                  <c:v>249.35</c:v>
                </c:pt>
                <c:pt idx="751">
                  <c:v>249.43</c:v>
                </c:pt>
                <c:pt idx="752">
                  <c:v>249.51</c:v>
                </c:pt>
                <c:pt idx="753">
                  <c:v>249.59</c:v>
                </c:pt>
                <c:pt idx="754">
                  <c:v>249.67</c:v>
                </c:pt>
                <c:pt idx="755">
                  <c:v>249.74</c:v>
                </c:pt>
                <c:pt idx="756">
                  <c:v>249.82</c:v>
                </c:pt>
                <c:pt idx="757">
                  <c:v>249.9</c:v>
                </c:pt>
                <c:pt idx="758">
                  <c:v>249.97</c:v>
                </c:pt>
                <c:pt idx="759">
                  <c:v>250.05</c:v>
                </c:pt>
                <c:pt idx="760">
                  <c:v>250.12</c:v>
                </c:pt>
                <c:pt idx="761">
                  <c:v>250.2</c:v>
                </c:pt>
                <c:pt idx="762">
                  <c:v>250.27</c:v>
                </c:pt>
                <c:pt idx="763">
                  <c:v>250.34</c:v>
                </c:pt>
                <c:pt idx="764">
                  <c:v>250.41</c:v>
                </c:pt>
                <c:pt idx="765">
                  <c:v>250.48</c:v>
                </c:pt>
                <c:pt idx="766">
                  <c:v>250.55</c:v>
                </c:pt>
                <c:pt idx="767">
                  <c:v>250.62</c:v>
                </c:pt>
                <c:pt idx="768">
                  <c:v>250.69</c:v>
                </c:pt>
                <c:pt idx="769">
                  <c:v>250.76</c:v>
                </c:pt>
                <c:pt idx="770">
                  <c:v>250.83</c:v>
                </c:pt>
                <c:pt idx="771">
                  <c:v>250.9</c:v>
                </c:pt>
                <c:pt idx="772">
                  <c:v>250.96</c:v>
                </c:pt>
                <c:pt idx="773">
                  <c:v>251.03</c:v>
                </c:pt>
                <c:pt idx="774">
                  <c:v>251.09</c:v>
                </c:pt>
                <c:pt idx="775">
                  <c:v>251.16</c:v>
                </c:pt>
                <c:pt idx="776">
                  <c:v>251.22</c:v>
                </c:pt>
                <c:pt idx="777">
                  <c:v>251.28</c:v>
                </c:pt>
                <c:pt idx="778">
                  <c:v>251.35</c:v>
                </c:pt>
                <c:pt idx="779">
                  <c:v>251.41</c:v>
                </c:pt>
                <c:pt idx="780">
                  <c:v>251.47</c:v>
                </c:pt>
                <c:pt idx="781">
                  <c:v>251.53</c:v>
                </c:pt>
                <c:pt idx="782">
                  <c:v>251.59</c:v>
                </c:pt>
                <c:pt idx="783">
                  <c:v>251.65</c:v>
                </c:pt>
                <c:pt idx="784">
                  <c:v>251.71</c:v>
                </c:pt>
                <c:pt idx="785">
                  <c:v>251.77</c:v>
                </c:pt>
                <c:pt idx="786">
                  <c:v>251.83</c:v>
                </c:pt>
                <c:pt idx="787">
                  <c:v>251.88</c:v>
                </c:pt>
                <c:pt idx="788">
                  <c:v>251.94</c:v>
                </c:pt>
                <c:pt idx="789">
                  <c:v>252</c:v>
                </c:pt>
                <c:pt idx="790">
                  <c:v>252.05</c:v>
                </c:pt>
                <c:pt idx="791">
                  <c:v>252.11</c:v>
                </c:pt>
                <c:pt idx="792">
                  <c:v>252.16</c:v>
                </c:pt>
                <c:pt idx="793">
                  <c:v>252.22</c:v>
                </c:pt>
                <c:pt idx="794">
                  <c:v>252.27</c:v>
                </c:pt>
                <c:pt idx="795">
                  <c:v>252.33</c:v>
                </c:pt>
                <c:pt idx="796">
                  <c:v>252.38</c:v>
                </c:pt>
                <c:pt idx="797">
                  <c:v>252.43</c:v>
                </c:pt>
                <c:pt idx="798">
                  <c:v>252.48</c:v>
                </c:pt>
                <c:pt idx="799">
                  <c:v>252.53</c:v>
                </c:pt>
                <c:pt idx="800">
                  <c:v>252.59</c:v>
                </c:pt>
                <c:pt idx="801">
                  <c:v>252.64</c:v>
                </c:pt>
                <c:pt idx="802">
                  <c:v>252.69</c:v>
                </c:pt>
                <c:pt idx="803">
                  <c:v>252.73</c:v>
                </c:pt>
                <c:pt idx="804">
                  <c:v>252.78</c:v>
                </c:pt>
                <c:pt idx="805">
                  <c:v>252.83</c:v>
                </c:pt>
                <c:pt idx="806">
                  <c:v>252.88</c:v>
                </c:pt>
                <c:pt idx="807">
                  <c:v>252.93</c:v>
                </c:pt>
                <c:pt idx="808">
                  <c:v>252.98</c:v>
                </c:pt>
                <c:pt idx="809">
                  <c:v>253.02</c:v>
                </c:pt>
                <c:pt idx="810">
                  <c:v>253.07</c:v>
                </c:pt>
                <c:pt idx="811">
                  <c:v>253.11</c:v>
                </c:pt>
                <c:pt idx="812">
                  <c:v>253.16</c:v>
                </c:pt>
                <c:pt idx="813">
                  <c:v>253.2</c:v>
                </c:pt>
                <c:pt idx="814">
                  <c:v>253.25</c:v>
                </c:pt>
                <c:pt idx="815">
                  <c:v>253.29</c:v>
                </c:pt>
                <c:pt idx="816">
                  <c:v>253.34</c:v>
                </c:pt>
                <c:pt idx="817">
                  <c:v>253.38</c:v>
                </c:pt>
                <c:pt idx="818">
                  <c:v>253.42</c:v>
                </c:pt>
                <c:pt idx="819">
                  <c:v>253.47</c:v>
                </c:pt>
                <c:pt idx="820">
                  <c:v>253.51</c:v>
                </c:pt>
                <c:pt idx="821">
                  <c:v>253.55</c:v>
                </c:pt>
                <c:pt idx="822">
                  <c:v>253.59</c:v>
                </c:pt>
                <c:pt idx="823">
                  <c:v>253.63</c:v>
                </c:pt>
                <c:pt idx="824">
                  <c:v>253.67</c:v>
                </c:pt>
                <c:pt idx="825">
                  <c:v>253.71</c:v>
                </c:pt>
                <c:pt idx="826">
                  <c:v>253.75</c:v>
                </c:pt>
                <c:pt idx="827">
                  <c:v>253.79</c:v>
                </c:pt>
                <c:pt idx="828">
                  <c:v>253.83</c:v>
                </c:pt>
                <c:pt idx="829">
                  <c:v>253.87</c:v>
                </c:pt>
                <c:pt idx="830">
                  <c:v>253.91</c:v>
                </c:pt>
                <c:pt idx="831">
                  <c:v>253.95</c:v>
                </c:pt>
                <c:pt idx="832">
                  <c:v>253.98</c:v>
                </c:pt>
                <c:pt idx="833">
                  <c:v>254.02</c:v>
                </c:pt>
                <c:pt idx="834">
                  <c:v>254.06</c:v>
                </c:pt>
                <c:pt idx="835">
                  <c:v>254.09</c:v>
                </c:pt>
                <c:pt idx="836">
                  <c:v>254.13</c:v>
                </c:pt>
                <c:pt idx="837">
                  <c:v>254.17</c:v>
                </c:pt>
                <c:pt idx="838">
                  <c:v>254.2</c:v>
                </c:pt>
                <c:pt idx="839">
                  <c:v>254.24</c:v>
                </c:pt>
                <c:pt idx="840">
                  <c:v>254.27</c:v>
                </c:pt>
                <c:pt idx="841">
                  <c:v>254.31</c:v>
                </c:pt>
                <c:pt idx="842">
                  <c:v>254.34</c:v>
                </c:pt>
                <c:pt idx="843">
                  <c:v>254.37</c:v>
                </c:pt>
                <c:pt idx="844">
                  <c:v>254.41</c:v>
                </c:pt>
                <c:pt idx="845">
                  <c:v>254.44</c:v>
                </c:pt>
                <c:pt idx="846">
                  <c:v>254.47</c:v>
                </c:pt>
                <c:pt idx="847">
                  <c:v>254.51</c:v>
                </c:pt>
                <c:pt idx="848">
                  <c:v>254.54</c:v>
                </c:pt>
                <c:pt idx="849">
                  <c:v>254.57</c:v>
                </c:pt>
                <c:pt idx="850">
                  <c:v>254.6</c:v>
                </c:pt>
                <c:pt idx="851">
                  <c:v>254.64</c:v>
                </c:pt>
                <c:pt idx="852">
                  <c:v>254.67</c:v>
                </c:pt>
                <c:pt idx="853">
                  <c:v>254.7</c:v>
                </c:pt>
                <c:pt idx="854">
                  <c:v>254.73</c:v>
                </c:pt>
                <c:pt idx="855">
                  <c:v>254.76</c:v>
                </c:pt>
                <c:pt idx="856">
                  <c:v>254.79</c:v>
                </c:pt>
                <c:pt idx="857">
                  <c:v>254.82</c:v>
                </c:pt>
                <c:pt idx="858">
                  <c:v>254.85</c:v>
                </c:pt>
                <c:pt idx="859">
                  <c:v>254.88</c:v>
                </c:pt>
                <c:pt idx="860">
                  <c:v>254.91</c:v>
                </c:pt>
                <c:pt idx="861">
                  <c:v>254.94</c:v>
                </c:pt>
                <c:pt idx="862">
                  <c:v>254.96</c:v>
                </c:pt>
                <c:pt idx="863">
                  <c:v>254.99</c:v>
                </c:pt>
                <c:pt idx="864">
                  <c:v>255.02</c:v>
                </c:pt>
                <c:pt idx="865">
                  <c:v>255.05</c:v>
                </c:pt>
                <c:pt idx="866">
                  <c:v>255.08</c:v>
                </c:pt>
                <c:pt idx="867">
                  <c:v>255.1</c:v>
                </c:pt>
                <c:pt idx="868">
                  <c:v>255.13</c:v>
                </c:pt>
                <c:pt idx="869">
                  <c:v>255.16</c:v>
                </c:pt>
                <c:pt idx="870">
                  <c:v>255.18</c:v>
                </c:pt>
                <c:pt idx="871">
                  <c:v>255.21</c:v>
                </c:pt>
                <c:pt idx="872">
                  <c:v>255.24</c:v>
                </c:pt>
                <c:pt idx="873">
                  <c:v>255.26</c:v>
                </c:pt>
                <c:pt idx="874">
                  <c:v>255.29</c:v>
                </c:pt>
                <c:pt idx="875">
                  <c:v>255.31</c:v>
                </c:pt>
                <c:pt idx="876">
                  <c:v>255.34</c:v>
                </c:pt>
                <c:pt idx="877">
                  <c:v>255.36</c:v>
                </c:pt>
                <c:pt idx="878">
                  <c:v>255.39</c:v>
                </c:pt>
                <c:pt idx="879">
                  <c:v>255.41</c:v>
                </c:pt>
                <c:pt idx="880">
                  <c:v>255.44</c:v>
                </c:pt>
                <c:pt idx="881">
                  <c:v>255.46</c:v>
                </c:pt>
                <c:pt idx="882">
                  <c:v>255.48</c:v>
                </c:pt>
                <c:pt idx="883">
                  <c:v>255.51</c:v>
                </c:pt>
                <c:pt idx="884">
                  <c:v>255.53</c:v>
                </c:pt>
                <c:pt idx="885">
                  <c:v>255.55</c:v>
                </c:pt>
                <c:pt idx="886">
                  <c:v>255.58</c:v>
                </c:pt>
                <c:pt idx="887">
                  <c:v>255.6</c:v>
                </c:pt>
                <c:pt idx="888">
                  <c:v>255.62</c:v>
                </c:pt>
                <c:pt idx="889">
                  <c:v>255.65</c:v>
                </c:pt>
                <c:pt idx="890">
                  <c:v>255.67</c:v>
                </c:pt>
                <c:pt idx="891">
                  <c:v>255.69</c:v>
                </c:pt>
                <c:pt idx="892">
                  <c:v>255.71</c:v>
                </c:pt>
                <c:pt idx="893">
                  <c:v>255.73</c:v>
                </c:pt>
                <c:pt idx="894">
                  <c:v>255.75</c:v>
                </c:pt>
                <c:pt idx="895">
                  <c:v>255.75</c:v>
                </c:pt>
                <c:pt idx="896">
                  <c:v>255.78</c:v>
                </c:pt>
                <c:pt idx="897">
                  <c:v>255.79</c:v>
                </c:pt>
                <c:pt idx="898">
                  <c:v>255.81</c:v>
                </c:pt>
                <c:pt idx="899">
                  <c:v>255.81</c:v>
                </c:pt>
                <c:pt idx="900">
                  <c:v>255.8</c:v>
                </c:pt>
                <c:pt idx="901">
                  <c:v>255.79</c:v>
                </c:pt>
                <c:pt idx="902">
                  <c:v>255.76</c:v>
                </c:pt>
                <c:pt idx="903">
                  <c:v>255.71</c:v>
                </c:pt>
                <c:pt idx="904">
                  <c:v>255.65</c:v>
                </c:pt>
                <c:pt idx="905">
                  <c:v>255.58</c:v>
                </c:pt>
                <c:pt idx="906">
                  <c:v>255.49</c:v>
                </c:pt>
                <c:pt idx="907">
                  <c:v>255.39</c:v>
                </c:pt>
                <c:pt idx="908">
                  <c:v>255.28</c:v>
                </c:pt>
                <c:pt idx="909">
                  <c:v>255.16</c:v>
                </c:pt>
                <c:pt idx="910">
                  <c:v>255.03</c:v>
                </c:pt>
                <c:pt idx="911">
                  <c:v>254.89</c:v>
                </c:pt>
                <c:pt idx="912">
                  <c:v>254.74</c:v>
                </c:pt>
                <c:pt idx="913">
                  <c:v>254.58</c:v>
                </c:pt>
                <c:pt idx="914">
                  <c:v>254.41</c:v>
                </c:pt>
                <c:pt idx="915">
                  <c:v>254.23</c:v>
                </c:pt>
                <c:pt idx="916">
                  <c:v>254.05</c:v>
                </c:pt>
                <c:pt idx="917">
                  <c:v>253.86</c:v>
                </c:pt>
                <c:pt idx="918">
                  <c:v>253.67</c:v>
                </c:pt>
                <c:pt idx="919">
                  <c:v>253.47</c:v>
                </c:pt>
                <c:pt idx="920">
                  <c:v>253.26</c:v>
                </c:pt>
                <c:pt idx="921">
                  <c:v>253.05</c:v>
                </c:pt>
                <c:pt idx="922">
                  <c:v>252.84</c:v>
                </c:pt>
                <c:pt idx="923">
                  <c:v>252.62</c:v>
                </c:pt>
                <c:pt idx="924">
                  <c:v>252.39</c:v>
                </c:pt>
                <c:pt idx="925">
                  <c:v>252.17</c:v>
                </c:pt>
                <c:pt idx="926">
                  <c:v>251.94</c:v>
                </c:pt>
                <c:pt idx="927">
                  <c:v>251.71</c:v>
                </c:pt>
                <c:pt idx="928">
                  <c:v>251.47</c:v>
                </c:pt>
                <c:pt idx="929">
                  <c:v>251.24</c:v>
                </c:pt>
                <c:pt idx="930">
                  <c:v>251</c:v>
                </c:pt>
                <c:pt idx="931">
                  <c:v>250.76</c:v>
                </c:pt>
                <c:pt idx="932">
                  <c:v>250.52</c:v>
                </c:pt>
                <c:pt idx="933">
                  <c:v>250.27</c:v>
                </c:pt>
                <c:pt idx="934">
                  <c:v>250.03</c:v>
                </c:pt>
                <c:pt idx="935">
                  <c:v>249.78</c:v>
                </c:pt>
                <c:pt idx="936">
                  <c:v>249.54</c:v>
                </c:pt>
                <c:pt idx="937">
                  <c:v>249.29</c:v>
                </c:pt>
                <c:pt idx="938">
                  <c:v>249.04</c:v>
                </c:pt>
                <c:pt idx="939">
                  <c:v>248.79</c:v>
                </c:pt>
                <c:pt idx="940">
                  <c:v>248.54</c:v>
                </c:pt>
                <c:pt idx="941">
                  <c:v>248.29</c:v>
                </c:pt>
                <c:pt idx="942">
                  <c:v>248.04</c:v>
                </c:pt>
                <c:pt idx="943">
                  <c:v>247.79</c:v>
                </c:pt>
                <c:pt idx="944">
                  <c:v>247.54</c:v>
                </c:pt>
                <c:pt idx="945">
                  <c:v>247.29</c:v>
                </c:pt>
                <c:pt idx="946">
                  <c:v>247.04</c:v>
                </c:pt>
                <c:pt idx="947">
                  <c:v>246.79</c:v>
                </c:pt>
                <c:pt idx="948">
                  <c:v>246.54</c:v>
                </c:pt>
                <c:pt idx="949">
                  <c:v>246.29</c:v>
                </c:pt>
                <c:pt idx="950">
                  <c:v>246.04</c:v>
                </c:pt>
                <c:pt idx="951">
                  <c:v>245.79</c:v>
                </c:pt>
                <c:pt idx="952">
                  <c:v>245.54</c:v>
                </c:pt>
                <c:pt idx="953">
                  <c:v>245.3</c:v>
                </c:pt>
                <c:pt idx="954">
                  <c:v>245.05</c:v>
                </c:pt>
                <c:pt idx="955">
                  <c:v>244.8</c:v>
                </c:pt>
                <c:pt idx="956">
                  <c:v>244.56</c:v>
                </c:pt>
                <c:pt idx="957">
                  <c:v>244.31</c:v>
                </c:pt>
                <c:pt idx="958">
                  <c:v>244.07</c:v>
                </c:pt>
                <c:pt idx="959">
                  <c:v>243.83</c:v>
                </c:pt>
                <c:pt idx="960">
                  <c:v>243.58</c:v>
                </c:pt>
                <c:pt idx="961">
                  <c:v>243.34</c:v>
                </c:pt>
                <c:pt idx="962">
                  <c:v>243.1</c:v>
                </c:pt>
                <c:pt idx="963">
                  <c:v>242.86</c:v>
                </c:pt>
                <c:pt idx="964">
                  <c:v>242.62</c:v>
                </c:pt>
                <c:pt idx="965">
                  <c:v>242.38</c:v>
                </c:pt>
                <c:pt idx="966">
                  <c:v>242.15</c:v>
                </c:pt>
                <c:pt idx="967">
                  <c:v>241.91</c:v>
                </c:pt>
                <c:pt idx="968">
                  <c:v>241.68</c:v>
                </c:pt>
                <c:pt idx="969">
                  <c:v>241.44</c:v>
                </c:pt>
                <c:pt idx="970">
                  <c:v>241.21</c:v>
                </c:pt>
                <c:pt idx="971">
                  <c:v>240.98</c:v>
                </c:pt>
                <c:pt idx="972">
                  <c:v>240.74</c:v>
                </c:pt>
                <c:pt idx="973">
                  <c:v>240.51</c:v>
                </c:pt>
                <c:pt idx="974">
                  <c:v>240.28</c:v>
                </c:pt>
                <c:pt idx="975">
                  <c:v>240.06</c:v>
                </c:pt>
                <c:pt idx="976">
                  <c:v>239.83</c:v>
                </c:pt>
                <c:pt idx="977">
                  <c:v>239.6</c:v>
                </c:pt>
                <c:pt idx="978">
                  <c:v>239.38</c:v>
                </c:pt>
                <c:pt idx="979">
                  <c:v>239.15</c:v>
                </c:pt>
                <c:pt idx="980">
                  <c:v>238.93</c:v>
                </c:pt>
                <c:pt idx="981">
                  <c:v>238.71</c:v>
                </c:pt>
                <c:pt idx="982">
                  <c:v>238.49</c:v>
                </c:pt>
                <c:pt idx="983">
                  <c:v>238.27</c:v>
                </c:pt>
                <c:pt idx="984">
                  <c:v>238.05</c:v>
                </c:pt>
                <c:pt idx="985">
                  <c:v>237.83</c:v>
                </c:pt>
                <c:pt idx="986">
                  <c:v>237.61</c:v>
                </c:pt>
                <c:pt idx="987">
                  <c:v>237.4</c:v>
                </c:pt>
                <c:pt idx="988">
                  <c:v>237.18</c:v>
                </c:pt>
                <c:pt idx="989">
                  <c:v>236.97</c:v>
                </c:pt>
                <c:pt idx="990">
                  <c:v>236.76</c:v>
                </c:pt>
                <c:pt idx="991">
                  <c:v>236.55</c:v>
                </c:pt>
                <c:pt idx="992">
                  <c:v>236.34</c:v>
                </c:pt>
                <c:pt idx="993">
                  <c:v>236.13</c:v>
                </c:pt>
                <c:pt idx="994">
                  <c:v>235.92</c:v>
                </c:pt>
                <c:pt idx="995">
                  <c:v>235.72</c:v>
                </c:pt>
                <c:pt idx="996">
                  <c:v>235.52</c:v>
                </c:pt>
                <c:pt idx="997">
                  <c:v>235.32</c:v>
                </c:pt>
                <c:pt idx="998">
                  <c:v>235.12</c:v>
                </c:pt>
                <c:pt idx="999">
                  <c:v>234.92</c:v>
                </c:pt>
                <c:pt idx="1000">
                  <c:v>234.73</c:v>
                </c:pt>
                <c:pt idx="1001">
                  <c:v>234.53</c:v>
                </c:pt>
                <c:pt idx="1002">
                  <c:v>234.34</c:v>
                </c:pt>
                <c:pt idx="1003">
                  <c:v>234.14</c:v>
                </c:pt>
                <c:pt idx="1004">
                  <c:v>233.95</c:v>
                </c:pt>
                <c:pt idx="1005">
                  <c:v>233.76</c:v>
                </c:pt>
                <c:pt idx="1006">
                  <c:v>233.57</c:v>
                </c:pt>
                <c:pt idx="1007">
                  <c:v>233.38</c:v>
                </c:pt>
                <c:pt idx="1008">
                  <c:v>233.19</c:v>
                </c:pt>
                <c:pt idx="1009">
                  <c:v>233</c:v>
                </c:pt>
                <c:pt idx="1010">
                  <c:v>232.81</c:v>
                </c:pt>
                <c:pt idx="1011">
                  <c:v>232.62</c:v>
                </c:pt>
                <c:pt idx="1012">
                  <c:v>232.44</c:v>
                </c:pt>
                <c:pt idx="1013">
                  <c:v>232.25</c:v>
                </c:pt>
                <c:pt idx="1014">
                  <c:v>232.07</c:v>
                </c:pt>
                <c:pt idx="1015">
                  <c:v>231.89</c:v>
                </c:pt>
                <c:pt idx="1016">
                  <c:v>231.71</c:v>
                </c:pt>
                <c:pt idx="1017">
                  <c:v>231.53</c:v>
                </c:pt>
                <c:pt idx="1018">
                  <c:v>231.35</c:v>
                </c:pt>
                <c:pt idx="1019">
                  <c:v>231.17</c:v>
                </c:pt>
                <c:pt idx="1020">
                  <c:v>230.99</c:v>
                </c:pt>
                <c:pt idx="1021">
                  <c:v>230.81</c:v>
                </c:pt>
                <c:pt idx="1022">
                  <c:v>230.64</c:v>
                </c:pt>
                <c:pt idx="1023">
                  <c:v>230.46</c:v>
                </c:pt>
                <c:pt idx="1024">
                  <c:v>230.29</c:v>
                </c:pt>
                <c:pt idx="1025">
                  <c:v>230.11</c:v>
                </c:pt>
                <c:pt idx="1026">
                  <c:v>229.94</c:v>
                </c:pt>
                <c:pt idx="1027">
                  <c:v>229.77</c:v>
                </c:pt>
                <c:pt idx="1028">
                  <c:v>229.6</c:v>
                </c:pt>
                <c:pt idx="1029">
                  <c:v>229.43</c:v>
                </c:pt>
                <c:pt idx="1030">
                  <c:v>229.26</c:v>
                </c:pt>
                <c:pt idx="1031">
                  <c:v>229.09</c:v>
                </c:pt>
                <c:pt idx="1032">
                  <c:v>228.92</c:v>
                </c:pt>
                <c:pt idx="1033">
                  <c:v>228.76</c:v>
                </c:pt>
                <c:pt idx="1034">
                  <c:v>228.59</c:v>
                </c:pt>
                <c:pt idx="1035">
                  <c:v>228.43</c:v>
                </c:pt>
                <c:pt idx="1036">
                  <c:v>228.26</c:v>
                </c:pt>
                <c:pt idx="1037">
                  <c:v>228.1</c:v>
                </c:pt>
                <c:pt idx="1038">
                  <c:v>227.94</c:v>
                </c:pt>
                <c:pt idx="1039">
                  <c:v>227.77</c:v>
                </c:pt>
                <c:pt idx="1040">
                  <c:v>227.61</c:v>
                </c:pt>
                <c:pt idx="1041">
                  <c:v>227.45</c:v>
                </c:pt>
                <c:pt idx="1042">
                  <c:v>227.29</c:v>
                </c:pt>
                <c:pt idx="1043">
                  <c:v>227.13</c:v>
                </c:pt>
                <c:pt idx="1044">
                  <c:v>226.98</c:v>
                </c:pt>
                <c:pt idx="1045">
                  <c:v>226.82</c:v>
                </c:pt>
                <c:pt idx="1046">
                  <c:v>226.66</c:v>
                </c:pt>
                <c:pt idx="1047">
                  <c:v>226.51</c:v>
                </c:pt>
                <c:pt idx="1048">
                  <c:v>226.35</c:v>
                </c:pt>
                <c:pt idx="1049">
                  <c:v>226.2</c:v>
                </c:pt>
                <c:pt idx="1050">
                  <c:v>226.04</c:v>
                </c:pt>
                <c:pt idx="1051">
                  <c:v>225.89</c:v>
                </c:pt>
                <c:pt idx="1052">
                  <c:v>225.74</c:v>
                </c:pt>
                <c:pt idx="1053">
                  <c:v>225.59</c:v>
                </c:pt>
                <c:pt idx="1054">
                  <c:v>225.44</c:v>
                </c:pt>
                <c:pt idx="1055">
                  <c:v>225.29</c:v>
                </c:pt>
                <c:pt idx="1056">
                  <c:v>225.14</c:v>
                </c:pt>
                <c:pt idx="1057">
                  <c:v>224.99</c:v>
                </c:pt>
                <c:pt idx="1058">
                  <c:v>224.84</c:v>
                </c:pt>
                <c:pt idx="1059">
                  <c:v>224.7</c:v>
                </c:pt>
                <c:pt idx="1060">
                  <c:v>224.55</c:v>
                </c:pt>
                <c:pt idx="1061">
                  <c:v>224.4</c:v>
                </c:pt>
                <c:pt idx="1062">
                  <c:v>224.26</c:v>
                </c:pt>
                <c:pt idx="1063">
                  <c:v>224.12</c:v>
                </c:pt>
                <c:pt idx="1064">
                  <c:v>223.97</c:v>
                </c:pt>
                <c:pt idx="1065">
                  <c:v>223.83</c:v>
                </c:pt>
                <c:pt idx="1066">
                  <c:v>223.69</c:v>
                </c:pt>
                <c:pt idx="1067">
                  <c:v>223.55</c:v>
                </c:pt>
                <c:pt idx="1068">
                  <c:v>223.4</c:v>
                </c:pt>
                <c:pt idx="1069">
                  <c:v>223.26</c:v>
                </c:pt>
                <c:pt idx="1070">
                  <c:v>223.12</c:v>
                </c:pt>
                <c:pt idx="1071">
                  <c:v>222.99</c:v>
                </c:pt>
                <c:pt idx="1072">
                  <c:v>222.85</c:v>
                </c:pt>
                <c:pt idx="1073">
                  <c:v>222.71</c:v>
                </c:pt>
                <c:pt idx="1074">
                  <c:v>222.57</c:v>
                </c:pt>
                <c:pt idx="1075">
                  <c:v>222.44</c:v>
                </c:pt>
                <c:pt idx="1076">
                  <c:v>222.3</c:v>
                </c:pt>
                <c:pt idx="1077">
                  <c:v>222.16</c:v>
                </c:pt>
                <c:pt idx="1078">
                  <c:v>222.03</c:v>
                </c:pt>
                <c:pt idx="1079">
                  <c:v>221.9</c:v>
                </c:pt>
                <c:pt idx="1080">
                  <c:v>221.76</c:v>
                </c:pt>
                <c:pt idx="1081">
                  <c:v>221.63</c:v>
                </c:pt>
                <c:pt idx="1082">
                  <c:v>221.5</c:v>
                </c:pt>
                <c:pt idx="1083">
                  <c:v>221.37</c:v>
                </c:pt>
                <c:pt idx="1084">
                  <c:v>221.23</c:v>
                </c:pt>
                <c:pt idx="1085">
                  <c:v>221.1</c:v>
                </c:pt>
                <c:pt idx="1086">
                  <c:v>220.97</c:v>
                </c:pt>
                <c:pt idx="1087">
                  <c:v>220.84</c:v>
                </c:pt>
                <c:pt idx="1088">
                  <c:v>220.72</c:v>
                </c:pt>
                <c:pt idx="1089">
                  <c:v>220.59</c:v>
                </c:pt>
                <c:pt idx="1090">
                  <c:v>220.46</c:v>
                </c:pt>
                <c:pt idx="1091">
                  <c:v>220.33</c:v>
                </c:pt>
                <c:pt idx="1092">
                  <c:v>220.21</c:v>
                </c:pt>
                <c:pt idx="1093">
                  <c:v>220.08</c:v>
                </c:pt>
                <c:pt idx="1094">
                  <c:v>219.95</c:v>
                </c:pt>
                <c:pt idx="1095">
                  <c:v>219.83</c:v>
                </c:pt>
                <c:pt idx="1096">
                  <c:v>219.71</c:v>
                </c:pt>
                <c:pt idx="1097">
                  <c:v>219.58</c:v>
                </c:pt>
                <c:pt idx="1098">
                  <c:v>219.46</c:v>
                </c:pt>
                <c:pt idx="1099">
                  <c:v>219.34</c:v>
                </c:pt>
                <c:pt idx="1100">
                  <c:v>219.21</c:v>
                </c:pt>
                <c:pt idx="1101">
                  <c:v>219.09</c:v>
                </c:pt>
                <c:pt idx="1102">
                  <c:v>218.97</c:v>
                </c:pt>
                <c:pt idx="1103">
                  <c:v>218.85</c:v>
                </c:pt>
                <c:pt idx="1104">
                  <c:v>218.73</c:v>
                </c:pt>
                <c:pt idx="1105">
                  <c:v>218.61</c:v>
                </c:pt>
                <c:pt idx="1106">
                  <c:v>218.49</c:v>
                </c:pt>
                <c:pt idx="1107">
                  <c:v>218.37</c:v>
                </c:pt>
                <c:pt idx="1108">
                  <c:v>218.25</c:v>
                </c:pt>
                <c:pt idx="1109">
                  <c:v>218.14</c:v>
                </c:pt>
                <c:pt idx="1110">
                  <c:v>218.02</c:v>
                </c:pt>
                <c:pt idx="1111">
                  <c:v>217.9</c:v>
                </c:pt>
                <c:pt idx="1112">
                  <c:v>217.9</c:v>
                </c:pt>
                <c:pt idx="1113">
                  <c:v>217.79</c:v>
                </c:pt>
                <c:pt idx="1114">
                  <c:v>217.67</c:v>
                </c:pt>
                <c:pt idx="1115">
                  <c:v>217.56</c:v>
                </c:pt>
                <c:pt idx="1116">
                  <c:v>217.46</c:v>
                </c:pt>
                <c:pt idx="1117">
                  <c:v>217.37</c:v>
                </c:pt>
                <c:pt idx="1118">
                  <c:v>217.29</c:v>
                </c:pt>
                <c:pt idx="1119">
                  <c:v>217.23</c:v>
                </c:pt>
                <c:pt idx="1120">
                  <c:v>217.18</c:v>
                </c:pt>
                <c:pt idx="1121">
                  <c:v>217.14</c:v>
                </c:pt>
                <c:pt idx="1122">
                  <c:v>217.12</c:v>
                </c:pt>
                <c:pt idx="1123">
                  <c:v>217.11</c:v>
                </c:pt>
                <c:pt idx="1124">
                  <c:v>217.11</c:v>
                </c:pt>
                <c:pt idx="1125">
                  <c:v>217.13</c:v>
                </c:pt>
                <c:pt idx="1126">
                  <c:v>217.16</c:v>
                </c:pt>
                <c:pt idx="1127">
                  <c:v>217.2</c:v>
                </c:pt>
                <c:pt idx="1128">
                  <c:v>217.25</c:v>
                </c:pt>
                <c:pt idx="1129">
                  <c:v>217.31</c:v>
                </c:pt>
                <c:pt idx="1130">
                  <c:v>217.39</c:v>
                </c:pt>
                <c:pt idx="1131">
                  <c:v>217.47</c:v>
                </c:pt>
                <c:pt idx="1132">
                  <c:v>217.56</c:v>
                </c:pt>
                <c:pt idx="1133">
                  <c:v>217.66</c:v>
                </c:pt>
                <c:pt idx="1134">
                  <c:v>217.77</c:v>
                </c:pt>
                <c:pt idx="1135">
                  <c:v>217.89</c:v>
                </c:pt>
                <c:pt idx="1136">
                  <c:v>218.01</c:v>
                </c:pt>
                <c:pt idx="1137">
                  <c:v>218.14</c:v>
                </c:pt>
                <c:pt idx="1138">
                  <c:v>218.28</c:v>
                </c:pt>
                <c:pt idx="1139">
                  <c:v>218.42</c:v>
                </c:pt>
                <c:pt idx="1140">
                  <c:v>218.57</c:v>
                </c:pt>
                <c:pt idx="1141">
                  <c:v>218.72</c:v>
                </c:pt>
                <c:pt idx="1142">
                  <c:v>218.88</c:v>
                </c:pt>
                <c:pt idx="1143">
                  <c:v>219.04</c:v>
                </c:pt>
                <c:pt idx="1144">
                  <c:v>219.21</c:v>
                </c:pt>
                <c:pt idx="1145">
                  <c:v>219.38</c:v>
                </c:pt>
                <c:pt idx="1146">
                  <c:v>219.56</c:v>
                </c:pt>
                <c:pt idx="1147">
                  <c:v>219.73</c:v>
                </c:pt>
                <c:pt idx="1148">
                  <c:v>219.92</c:v>
                </c:pt>
                <c:pt idx="1149">
                  <c:v>220.1</c:v>
                </c:pt>
                <c:pt idx="1150">
                  <c:v>220.29</c:v>
                </c:pt>
                <c:pt idx="1151">
                  <c:v>220.48</c:v>
                </c:pt>
                <c:pt idx="1152">
                  <c:v>220.68</c:v>
                </c:pt>
                <c:pt idx="1153">
                  <c:v>220.87</c:v>
                </c:pt>
                <c:pt idx="1154">
                  <c:v>221.07</c:v>
                </c:pt>
                <c:pt idx="1155">
                  <c:v>221.27</c:v>
                </c:pt>
                <c:pt idx="1156">
                  <c:v>221.47</c:v>
                </c:pt>
                <c:pt idx="1157">
                  <c:v>221.68</c:v>
                </c:pt>
                <c:pt idx="1158">
                  <c:v>221.88</c:v>
                </c:pt>
                <c:pt idx="1159">
                  <c:v>222.09</c:v>
                </c:pt>
                <c:pt idx="1160">
                  <c:v>222.3</c:v>
                </c:pt>
                <c:pt idx="1161">
                  <c:v>222.51</c:v>
                </c:pt>
                <c:pt idx="1162">
                  <c:v>222.72</c:v>
                </c:pt>
                <c:pt idx="1163">
                  <c:v>222.93</c:v>
                </c:pt>
                <c:pt idx="1164">
                  <c:v>223.14</c:v>
                </c:pt>
                <c:pt idx="1165">
                  <c:v>223.35</c:v>
                </c:pt>
                <c:pt idx="1166">
                  <c:v>223.57</c:v>
                </c:pt>
                <c:pt idx="1167">
                  <c:v>223.78</c:v>
                </c:pt>
                <c:pt idx="1168">
                  <c:v>224</c:v>
                </c:pt>
                <c:pt idx="1169">
                  <c:v>224.21</c:v>
                </c:pt>
                <c:pt idx="1170">
                  <c:v>224.43</c:v>
                </c:pt>
                <c:pt idx="1171">
                  <c:v>224.64</c:v>
                </c:pt>
                <c:pt idx="1172">
                  <c:v>224.86</c:v>
                </c:pt>
                <c:pt idx="1173">
                  <c:v>225.07</c:v>
                </c:pt>
                <c:pt idx="1174">
                  <c:v>225.29</c:v>
                </c:pt>
                <c:pt idx="1175">
                  <c:v>225.5</c:v>
                </c:pt>
                <c:pt idx="1176">
                  <c:v>225.72</c:v>
                </c:pt>
                <c:pt idx="1177">
                  <c:v>225.94</c:v>
                </c:pt>
                <c:pt idx="1178">
                  <c:v>226.17</c:v>
                </c:pt>
                <c:pt idx="1179">
                  <c:v>226.39</c:v>
                </c:pt>
                <c:pt idx="1180">
                  <c:v>226.61</c:v>
                </c:pt>
                <c:pt idx="1181">
                  <c:v>226.83</c:v>
                </c:pt>
                <c:pt idx="1182">
                  <c:v>227.05</c:v>
                </c:pt>
                <c:pt idx="1183">
                  <c:v>227.27</c:v>
                </c:pt>
                <c:pt idx="1184">
                  <c:v>227.49</c:v>
                </c:pt>
                <c:pt idx="1185">
                  <c:v>227.71</c:v>
                </c:pt>
                <c:pt idx="1186">
                  <c:v>227.92</c:v>
                </c:pt>
                <c:pt idx="1187">
                  <c:v>228.14</c:v>
                </c:pt>
                <c:pt idx="1188">
                  <c:v>228.36</c:v>
                </c:pt>
                <c:pt idx="1189">
                  <c:v>228.57</c:v>
                </c:pt>
                <c:pt idx="1190">
                  <c:v>228.79</c:v>
                </c:pt>
                <c:pt idx="1191">
                  <c:v>229</c:v>
                </c:pt>
                <c:pt idx="1192">
                  <c:v>229.22</c:v>
                </c:pt>
                <c:pt idx="1193">
                  <c:v>229.43</c:v>
                </c:pt>
                <c:pt idx="1194">
                  <c:v>229.64</c:v>
                </c:pt>
                <c:pt idx="1195">
                  <c:v>229.85</c:v>
                </c:pt>
                <c:pt idx="1196">
                  <c:v>230.06</c:v>
                </c:pt>
                <c:pt idx="1197">
                  <c:v>230.27</c:v>
                </c:pt>
                <c:pt idx="1198">
                  <c:v>230.48</c:v>
                </c:pt>
                <c:pt idx="1199">
                  <c:v>230.69</c:v>
                </c:pt>
                <c:pt idx="1200">
                  <c:v>230.89</c:v>
                </c:pt>
                <c:pt idx="1201">
                  <c:v>231.1</c:v>
                </c:pt>
                <c:pt idx="1202">
                  <c:v>231.3</c:v>
                </c:pt>
                <c:pt idx="1203">
                  <c:v>231.5</c:v>
                </c:pt>
                <c:pt idx="1204">
                  <c:v>231.7</c:v>
                </c:pt>
                <c:pt idx="1205">
                  <c:v>231.91</c:v>
                </c:pt>
                <c:pt idx="1206">
                  <c:v>232.11</c:v>
                </c:pt>
                <c:pt idx="1207">
                  <c:v>232.3</c:v>
                </c:pt>
                <c:pt idx="1208">
                  <c:v>232.5</c:v>
                </c:pt>
                <c:pt idx="1209">
                  <c:v>232.7</c:v>
                </c:pt>
                <c:pt idx="1210">
                  <c:v>232.89</c:v>
                </c:pt>
                <c:pt idx="1211">
                  <c:v>233.09</c:v>
                </c:pt>
                <c:pt idx="1212">
                  <c:v>233.28</c:v>
                </c:pt>
                <c:pt idx="1213">
                  <c:v>233.47</c:v>
                </c:pt>
                <c:pt idx="1214">
                  <c:v>233.66</c:v>
                </c:pt>
                <c:pt idx="1215">
                  <c:v>233.85</c:v>
                </c:pt>
                <c:pt idx="1216">
                  <c:v>234.04</c:v>
                </c:pt>
                <c:pt idx="1217">
                  <c:v>234.22</c:v>
                </c:pt>
                <c:pt idx="1218">
                  <c:v>234.41</c:v>
                </c:pt>
                <c:pt idx="1219">
                  <c:v>234.6</c:v>
                </c:pt>
                <c:pt idx="1220">
                  <c:v>234.78</c:v>
                </c:pt>
                <c:pt idx="1221">
                  <c:v>234.96</c:v>
                </c:pt>
                <c:pt idx="1222">
                  <c:v>235.14</c:v>
                </c:pt>
                <c:pt idx="1223">
                  <c:v>235.32</c:v>
                </c:pt>
                <c:pt idx="1224">
                  <c:v>235.5</c:v>
                </c:pt>
                <c:pt idx="1225">
                  <c:v>235.68</c:v>
                </c:pt>
                <c:pt idx="1226">
                  <c:v>235.85</c:v>
                </c:pt>
                <c:pt idx="1227">
                  <c:v>236.03</c:v>
                </c:pt>
                <c:pt idx="1228">
                  <c:v>236.2</c:v>
                </c:pt>
                <c:pt idx="1229">
                  <c:v>236.37</c:v>
                </c:pt>
                <c:pt idx="1230">
                  <c:v>236.55</c:v>
                </c:pt>
                <c:pt idx="1231">
                  <c:v>236.72</c:v>
                </c:pt>
                <c:pt idx="1232">
                  <c:v>236.88</c:v>
                </c:pt>
                <c:pt idx="1233">
                  <c:v>237.05</c:v>
                </c:pt>
                <c:pt idx="1234">
                  <c:v>237.22</c:v>
                </c:pt>
                <c:pt idx="1235">
                  <c:v>237.38</c:v>
                </c:pt>
                <c:pt idx="1236">
                  <c:v>237.55</c:v>
                </c:pt>
                <c:pt idx="1237">
                  <c:v>237.71</c:v>
                </c:pt>
                <c:pt idx="1238">
                  <c:v>237.87</c:v>
                </c:pt>
                <c:pt idx="1239">
                  <c:v>238.03</c:v>
                </c:pt>
                <c:pt idx="1240">
                  <c:v>238.19</c:v>
                </c:pt>
                <c:pt idx="1241">
                  <c:v>238.35</c:v>
                </c:pt>
                <c:pt idx="1242">
                  <c:v>238.51</c:v>
                </c:pt>
                <c:pt idx="1243">
                  <c:v>238.66</c:v>
                </c:pt>
                <c:pt idx="1244">
                  <c:v>238.82</c:v>
                </c:pt>
                <c:pt idx="1245">
                  <c:v>238.97</c:v>
                </c:pt>
                <c:pt idx="1246">
                  <c:v>239.12</c:v>
                </c:pt>
                <c:pt idx="1247">
                  <c:v>239.27</c:v>
                </c:pt>
                <c:pt idx="1248">
                  <c:v>239.42</c:v>
                </c:pt>
                <c:pt idx="1249">
                  <c:v>239.57</c:v>
                </c:pt>
                <c:pt idx="1250">
                  <c:v>239.72</c:v>
                </c:pt>
                <c:pt idx="1251">
                  <c:v>239.87</c:v>
                </c:pt>
                <c:pt idx="1252">
                  <c:v>240.01</c:v>
                </c:pt>
                <c:pt idx="1253">
                  <c:v>240.16</c:v>
                </c:pt>
                <c:pt idx="1254">
                  <c:v>240.3</c:v>
                </c:pt>
                <c:pt idx="1255">
                  <c:v>240.44</c:v>
                </c:pt>
                <c:pt idx="1256">
                  <c:v>240.58</c:v>
                </c:pt>
                <c:pt idx="1257">
                  <c:v>240.72</c:v>
                </c:pt>
                <c:pt idx="1258">
                  <c:v>240.86</c:v>
                </c:pt>
                <c:pt idx="1259">
                  <c:v>241</c:v>
                </c:pt>
                <c:pt idx="1260">
                  <c:v>241.13</c:v>
                </c:pt>
                <c:pt idx="1261">
                  <c:v>241.27</c:v>
                </c:pt>
                <c:pt idx="1262">
                  <c:v>241.4</c:v>
                </c:pt>
                <c:pt idx="1263">
                  <c:v>241.54</c:v>
                </c:pt>
                <c:pt idx="1264">
                  <c:v>241.67</c:v>
                </c:pt>
                <c:pt idx="1265">
                  <c:v>241.8</c:v>
                </c:pt>
                <c:pt idx="1266">
                  <c:v>241.93</c:v>
                </c:pt>
                <c:pt idx="1267">
                  <c:v>242.06</c:v>
                </c:pt>
                <c:pt idx="1268">
                  <c:v>242.18</c:v>
                </c:pt>
                <c:pt idx="1269">
                  <c:v>242.31</c:v>
                </c:pt>
                <c:pt idx="1270">
                  <c:v>242.44</c:v>
                </c:pt>
                <c:pt idx="1271">
                  <c:v>242.56</c:v>
                </c:pt>
                <c:pt idx="1272">
                  <c:v>242.68</c:v>
                </c:pt>
                <c:pt idx="1273">
                  <c:v>242.81</c:v>
                </c:pt>
                <c:pt idx="1274">
                  <c:v>242.93</c:v>
                </c:pt>
                <c:pt idx="1275">
                  <c:v>243.05</c:v>
                </c:pt>
                <c:pt idx="1276">
                  <c:v>243.17</c:v>
                </c:pt>
                <c:pt idx="1277">
                  <c:v>243.29</c:v>
                </c:pt>
                <c:pt idx="1278">
                  <c:v>243.4</c:v>
                </c:pt>
                <c:pt idx="1279">
                  <c:v>243.52</c:v>
                </c:pt>
                <c:pt idx="1280">
                  <c:v>243.64</c:v>
                </c:pt>
                <c:pt idx="1281">
                  <c:v>243.75</c:v>
                </c:pt>
                <c:pt idx="1282">
                  <c:v>243.86</c:v>
                </c:pt>
                <c:pt idx="1283">
                  <c:v>243.98</c:v>
                </c:pt>
                <c:pt idx="1284">
                  <c:v>244.09</c:v>
                </c:pt>
                <c:pt idx="1285">
                  <c:v>244.2</c:v>
                </c:pt>
                <c:pt idx="1286">
                  <c:v>244.31</c:v>
                </c:pt>
                <c:pt idx="1287">
                  <c:v>244.42</c:v>
                </c:pt>
                <c:pt idx="1288">
                  <c:v>244.53</c:v>
                </c:pt>
                <c:pt idx="1289">
                  <c:v>244.63</c:v>
                </c:pt>
                <c:pt idx="1290">
                  <c:v>244.74</c:v>
                </c:pt>
                <c:pt idx="1291">
                  <c:v>244.84</c:v>
                </c:pt>
                <c:pt idx="1292">
                  <c:v>244.95</c:v>
                </c:pt>
                <c:pt idx="1293">
                  <c:v>245.05</c:v>
                </c:pt>
                <c:pt idx="1294">
                  <c:v>245.15</c:v>
                </c:pt>
                <c:pt idx="1295">
                  <c:v>245.26</c:v>
                </c:pt>
                <c:pt idx="1296">
                  <c:v>245.36</c:v>
                </c:pt>
                <c:pt idx="1297">
                  <c:v>245.46</c:v>
                </c:pt>
                <c:pt idx="1298">
                  <c:v>245.56</c:v>
                </c:pt>
                <c:pt idx="1299">
                  <c:v>245.65</c:v>
                </c:pt>
                <c:pt idx="1300">
                  <c:v>245.75</c:v>
                </c:pt>
                <c:pt idx="1301">
                  <c:v>245.85</c:v>
                </c:pt>
                <c:pt idx="1302">
                  <c:v>245.94</c:v>
                </c:pt>
                <c:pt idx="1303">
                  <c:v>246.04</c:v>
                </c:pt>
                <c:pt idx="1304">
                  <c:v>246.13</c:v>
                </c:pt>
                <c:pt idx="1305">
                  <c:v>246.22</c:v>
                </c:pt>
                <c:pt idx="1306">
                  <c:v>246.32</c:v>
                </c:pt>
                <c:pt idx="1307">
                  <c:v>246.41</c:v>
                </c:pt>
                <c:pt idx="1308">
                  <c:v>246.5</c:v>
                </c:pt>
                <c:pt idx="1309">
                  <c:v>246.59</c:v>
                </c:pt>
                <c:pt idx="1310">
                  <c:v>246.68</c:v>
                </c:pt>
                <c:pt idx="1311">
                  <c:v>246.77</c:v>
                </c:pt>
                <c:pt idx="1312">
                  <c:v>246.85</c:v>
                </c:pt>
                <c:pt idx="1313">
                  <c:v>246.94</c:v>
                </c:pt>
                <c:pt idx="1314">
                  <c:v>247.03</c:v>
                </c:pt>
                <c:pt idx="1315">
                  <c:v>247.11</c:v>
                </c:pt>
                <c:pt idx="1316">
                  <c:v>247.2</c:v>
                </c:pt>
                <c:pt idx="1317">
                  <c:v>247.28</c:v>
                </c:pt>
                <c:pt idx="1318">
                  <c:v>247.36</c:v>
                </c:pt>
                <c:pt idx="1319">
                  <c:v>247.45</c:v>
                </c:pt>
                <c:pt idx="1320">
                  <c:v>247.53</c:v>
                </c:pt>
                <c:pt idx="1321">
                  <c:v>247.61</c:v>
                </c:pt>
                <c:pt idx="1322">
                  <c:v>247.69</c:v>
                </c:pt>
                <c:pt idx="1323">
                  <c:v>247.77</c:v>
                </c:pt>
                <c:pt idx="1324">
                  <c:v>247.85</c:v>
                </c:pt>
                <c:pt idx="1325">
                  <c:v>247.93</c:v>
                </c:pt>
                <c:pt idx="1326">
                  <c:v>248</c:v>
                </c:pt>
                <c:pt idx="1327">
                  <c:v>248.08</c:v>
                </c:pt>
                <c:pt idx="1328">
                  <c:v>248.16</c:v>
                </c:pt>
                <c:pt idx="1329">
                  <c:v>248.23</c:v>
                </c:pt>
                <c:pt idx="1330">
                  <c:v>248.31</c:v>
                </c:pt>
                <c:pt idx="1331">
                  <c:v>248.38</c:v>
                </c:pt>
                <c:pt idx="1332">
                  <c:v>248.45</c:v>
                </c:pt>
                <c:pt idx="1333">
                  <c:v>248.53</c:v>
                </c:pt>
                <c:pt idx="1334">
                  <c:v>248.6</c:v>
                </c:pt>
                <c:pt idx="1335">
                  <c:v>248.67</c:v>
                </c:pt>
                <c:pt idx="1336">
                  <c:v>248.74</c:v>
                </c:pt>
                <c:pt idx="1337">
                  <c:v>248.81</c:v>
                </c:pt>
                <c:pt idx="1338">
                  <c:v>248.88</c:v>
                </c:pt>
                <c:pt idx="1339">
                  <c:v>248.95</c:v>
                </c:pt>
                <c:pt idx="1340">
                  <c:v>249.02</c:v>
                </c:pt>
                <c:pt idx="1341">
                  <c:v>249.09</c:v>
                </c:pt>
                <c:pt idx="1342">
                  <c:v>249.15</c:v>
                </c:pt>
                <c:pt idx="1343">
                  <c:v>249.22</c:v>
                </c:pt>
                <c:pt idx="1344">
                  <c:v>249.29</c:v>
                </c:pt>
                <c:pt idx="1345">
                  <c:v>249.35</c:v>
                </c:pt>
                <c:pt idx="1346">
                  <c:v>249.42</c:v>
                </c:pt>
                <c:pt idx="1347">
                  <c:v>249.48</c:v>
                </c:pt>
                <c:pt idx="1348">
                  <c:v>249.55</c:v>
                </c:pt>
                <c:pt idx="1349">
                  <c:v>249.61</c:v>
                </c:pt>
                <c:pt idx="1350">
                  <c:v>249.67</c:v>
                </c:pt>
                <c:pt idx="1351">
                  <c:v>249.73</c:v>
                </c:pt>
                <c:pt idx="1352">
                  <c:v>249.8</c:v>
                </c:pt>
                <c:pt idx="1353">
                  <c:v>249.86</c:v>
                </c:pt>
                <c:pt idx="1354">
                  <c:v>249.92</c:v>
                </c:pt>
                <c:pt idx="1355">
                  <c:v>249.98</c:v>
                </c:pt>
                <c:pt idx="1356">
                  <c:v>250.04</c:v>
                </c:pt>
                <c:pt idx="1357">
                  <c:v>250.1</c:v>
                </c:pt>
                <c:pt idx="1358">
                  <c:v>250.16</c:v>
                </c:pt>
                <c:pt idx="1359">
                  <c:v>250.21</c:v>
                </c:pt>
                <c:pt idx="1360">
                  <c:v>250.27</c:v>
                </c:pt>
                <c:pt idx="1361">
                  <c:v>250.33</c:v>
                </c:pt>
                <c:pt idx="1362">
                  <c:v>250.38</c:v>
                </c:pt>
                <c:pt idx="1363">
                  <c:v>250.44</c:v>
                </c:pt>
                <c:pt idx="1364">
                  <c:v>250.5</c:v>
                </c:pt>
                <c:pt idx="1365">
                  <c:v>250.55</c:v>
                </c:pt>
                <c:pt idx="1366">
                  <c:v>250.61</c:v>
                </c:pt>
                <c:pt idx="1367">
                  <c:v>250.66</c:v>
                </c:pt>
                <c:pt idx="1368">
                  <c:v>250.71</c:v>
                </c:pt>
                <c:pt idx="1369">
                  <c:v>250.77</c:v>
                </c:pt>
                <c:pt idx="1370">
                  <c:v>250.82</c:v>
                </c:pt>
                <c:pt idx="1371">
                  <c:v>250.87</c:v>
                </c:pt>
                <c:pt idx="1372">
                  <c:v>250.92</c:v>
                </c:pt>
                <c:pt idx="1373">
                  <c:v>250.97</c:v>
                </c:pt>
                <c:pt idx="1374">
                  <c:v>251.03</c:v>
                </c:pt>
                <c:pt idx="1375">
                  <c:v>251.08</c:v>
                </c:pt>
                <c:pt idx="1376">
                  <c:v>251.13</c:v>
                </c:pt>
                <c:pt idx="1377">
                  <c:v>251.18</c:v>
                </c:pt>
                <c:pt idx="1378">
                  <c:v>251.23</c:v>
                </c:pt>
                <c:pt idx="1379">
                  <c:v>251.27</c:v>
                </c:pt>
                <c:pt idx="1380">
                  <c:v>251.32</c:v>
                </c:pt>
                <c:pt idx="1381">
                  <c:v>251.37</c:v>
                </c:pt>
                <c:pt idx="1382">
                  <c:v>251.42</c:v>
                </c:pt>
                <c:pt idx="1383">
                  <c:v>251.46</c:v>
                </c:pt>
                <c:pt idx="1384">
                  <c:v>251.51</c:v>
                </c:pt>
                <c:pt idx="1385">
                  <c:v>251.56</c:v>
                </c:pt>
                <c:pt idx="1386">
                  <c:v>251.6</c:v>
                </c:pt>
                <c:pt idx="1387">
                  <c:v>251.65</c:v>
                </c:pt>
                <c:pt idx="1388">
                  <c:v>251.69</c:v>
                </c:pt>
                <c:pt idx="1389">
                  <c:v>251.74</c:v>
                </c:pt>
                <c:pt idx="1390">
                  <c:v>251.78</c:v>
                </c:pt>
                <c:pt idx="1391">
                  <c:v>251.83</c:v>
                </c:pt>
                <c:pt idx="1392">
                  <c:v>251.87</c:v>
                </c:pt>
                <c:pt idx="1393">
                  <c:v>251.92</c:v>
                </c:pt>
                <c:pt idx="1394">
                  <c:v>251.96</c:v>
                </c:pt>
                <c:pt idx="1395">
                  <c:v>252</c:v>
                </c:pt>
                <c:pt idx="1396">
                  <c:v>252.04</c:v>
                </c:pt>
                <c:pt idx="1397">
                  <c:v>252.08</c:v>
                </c:pt>
                <c:pt idx="1398">
                  <c:v>252.13</c:v>
                </c:pt>
                <c:pt idx="1399">
                  <c:v>252.17</c:v>
                </c:pt>
                <c:pt idx="1400">
                  <c:v>252.21</c:v>
                </c:pt>
                <c:pt idx="1401">
                  <c:v>252.25</c:v>
                </c:pt>
                <c:pt idx="1402">
                  <c:v>252.29</c:v>
                </c:pt>
                <c:pt idx="1403">
                  <c:v>252.33</c:v>
                </c:pt>
                <c:pt idx="1404">
                  <c:v>252.37</c:v>
                </c:pt>
                <c:pt idx="1405">
                  <c:v>252.41</c:v>
                </c:pt>
                <c:pt idx="1406">
                  <c:v>252.45</c:v>
                </c:pt>
                <c:pt idx="1407">
                  <c:v>252.48</c:v>
                </c:pt>
                <c:pt idx="1408">
                  <c:v>252.52</c:v>
                </c:pt>
                <c:pt idx="1409">
                  <c:v>252.56</c:v>
                </c:pt>
                <c:pt idx="1410">
                  <c:v>252.6</c:v>
                </c:pt>
                <c:pt idx="1411">
                  <c:v>252.64</c:v>
                </c:pt>
                <c:pt idx="1412">
                  <c:v>252.67</c:v>
                </c:pt>
                <c:pt idx="1413">
                  <c:v>252.71</c:v>
                </c:pt>
                <c:pt idx="1414">
                  <c:v>252.75</c:v>
                </c:pt>
                <c:pt idx="1415">
                  <c:v>252.78</c:v>
                </c:pt>
                <c:pt idx="1416">
                  <c:v>252.82</c:v>
                </c:pt>
                <c:pt idx="1417">
                  <c:v>252.85</c:v>
                </c:pt>
                <c:pt idx="1418">
                  <c:v>252.89</c:v>
                </c:pt>
                <c:pt idx="1419">
                  <c:v>252.92</c:v>
                </c:pt>
                <c:pt idx="1420">
                  <c:v>252.96</c:v>
                </c:pt>
                <c:pt idx="1421">
                  <c:v>252.99</c:v>
                </c:pt>
                <c:pt idx="1422">
                  <c:v>253.03</c:v>
                </c:pt>
                <c:pt idx="1423">
                  <c:v>253.06</c:v>
                </c:pt>
                <c:pt idx="1424">
                  <c:v>253.09</c:v>
                </c:pt>
                <c:pt idx="1425">
                  <c:v>253.13</c:v>
                </c:pt>
                <c:pt idx="1426">
                  <c:v>253.16</c:v>
                </c:pt>
                <c:pt idx="1427">
                  <c:v>253.19</c:v>
                </c:pt>
                <c:pt idx="1428">
                  <c:v>253.22</c:v>
                </c:pt>
                <c:pt idx="1429">
                  <c:v>253.26</c:v>
                </c:pt>
                <c:pt idx="1430">
                  <c:v>253.29</c:v>
                </c:pt>
                <c:pt idx="1431">
                  <c:v>253.32</c:v>
                </c:pt>
                <c:pt idx="1432">
                  <c:v>253.35</c:v>
                </c:pt>
                <c:pt idx="1433">
                  <c:v>253.38</c:v>
                </c:pt>
                <c:pt idx="1434">
                  <c:v>253.41</c:v>
                </c:pt>
                <c:pt idx="1435">
                  <c:v>253.45</c:v>
                </c:pt>
                <c:pt idx="1436">
                  <c:v>253.48</c:v>
                </c:pt>
                <c:pt idx="1437">
                  <c:v>253.51</c:v>
                </c:pt>
                <c:pt idx="1438">
                  <c:v>253.54</c:v>
                </c:pt>
                <c:pt idx="1439">
                  <c:v>253.57</c:v>
                </c:pt>
                <c:pt idx="1440">
                  <c:v>253.6</c:v>
                </c:pt>
                <c:pt idx="1441">
                  <c:v>253.62</c:v>
                </c:pt>
                <c:pt idx="1442">
                  <c:v>253.65</c:v>
                </c:pt>
                <c:pt idx="1443">
                  <c:v>253.68</c:v>
                </c:pt>
                <c:pt idx="1444">
                  <c:v>253.71</c:v>
                </c:pt>
                <c:pt idx="1445">
                  <c:v>253.74</c:v>
                </c:pt>
                <c:pt idx="1446">
                  <c:v>253.77</c:v>
                </c:pt>
                <c:pt idx="1447">
                  <c:v>253.8</c:v>
                </c:pt>
                <c:pt idx="1448">
                  <c:v>253.82</c:v>
                </c:pt>
                <c:pt idx="1449">
                  <c:v>253.85</c:v>
                </c:pt>
                <c:pt idx="1450">
                  <c:v>253.88</c:v>
                </c:pt>
                <c:pt idx="1451">
                  <c:v>253.88</c:v>
                </c:pt>
                <c:pt idx="1452">
                  <c:v>253.9</c:v>
                </c:pt>
                <c:pt idx="1453">
                  <c:v>253.93</c:v>
                </c:pt>
                <c:pt idx="1454">
                  <c:v>253.95</c:v>
                </c:pt>
                <c:pt idx="1455">
                  <c:v>253.96</c:v>
                </c:pt>
                <c:pt idx="1456">
                  <c:v>253.96</c:v>
                </c:pt>
                <c:pt idx="1457">
                  <c:v>253.94</c:v>
                </c:pt>
                <c:pt idx="1458">
                  <c:v>253.92</c:v>
                </c:pt>
                <c:pt idx="1459">
                  <c:v>253.88</c:v>
                </c:pt>
                <c:pt idx="1460">
                  <c:v>253.83</c:v>
                </c:pt>
                <c:pt idx="1461">
                  <c:v>253.76</c:v>
                </c:pt>
                <c:pt idx="1462">
                  <c:v>253.68</c:v>
                </c:pt>
                <c:pt idx="1463">
                  <c:v>253.59</c:v>
                </c:pt>
                <c:pt idx="1464">
                  <c:v>253.48</c:v>
                </c:pt>
                <c:pt idx="1465">
                  <c:v>253.36</c:v>
                </c:pt>
                <c:pt idx="1466">
                  <c:v>253.24</c:v>
                </c:pt>
                <c:pt idx="1467">
                  <c:v>253.1</c:v>
                </c:pt>
                <c:pt idx="1468">
                  <c:v>252.95</c:v>
                </c:pt>
                <c:pt idx="1469">
                  <c:v>252.8</c:v>
                </c:pt>
                <c:pt idx="1470">
                  <c:v>252.64</c:v>
                </c:pt>
                <c:pt idx="1471">
                  <c:v>252.47</c:v>
                </c:pt>
                <c:pt idx="1472">
                  <c:v>252.29</c:v>
                </c:pt>
                <c:pt idx="1473">
                  <c:v>252.1</c:v>
                </c:pt>
                <c:pt idx="1474">
                  <c:v>251.91</c:v>
                </c:pt>
                <c:pt idx="1475">
                  <c:v>251.72</c:v>
                </c:pt>
                <c:pt idx="1476">
                  <c:v>251.52</c:v>
                </c:pt>
                <c:pt idx="1477">
                  <c:v>251.31</c:v>
                </c:pt>
                <c:pt idx="1478">
                  <c:v>251.1</c:v>
                </c:pt>
                <c:pt idx="1479">
                  <c:v>250.89</c:v>
                </c:pt>
                <c:pt idx="1480">
                  <c:v>250.67</c:v>
                </c:pt>
                <c:pt idx="1481">
                  <c:v>250.45</c:v>
                </c:pt>
                <c:pt idx="1482">
                  <c:v>250.23</c:v>
                </c:pt>
                <c:pt idx="1483">
                  <c:v>250</c:v>
                </c:pt>
                <c:pt idx="1484">
                  <c:v>249.77</c:v>
                </c:pt>
                <c:pt idx="1485">
                  <c:v>249.54</c:v>
                </c:pt>
                <c:pt idx="1486">
                  <c:v>249.3</c:v>
                </c:pt>
                <c:pt idx="1487">
                  <c:v>249.07</c:v>
                </c:pt>
                <c:pt idx="1488">
                  <c:v>248.83</c:v>
                </c:pt>
                <c:pt idx="1489">
                  <c:v>248.59</c:v>
                </c:pt>
                <c:pt idx="1490">
                  <c:v>248.35</c:v>
                </c:pt>
                <c:pt idx="1491">
                  <c:v>248.11</c:v>
                </c:pt>
                <c:pt idx="1492">
                  <c:v>247.86</c:v>
                </c:pt>
                <c:pt idx="1493">
                  <c:v>247.62</c:v>
                </c:pt>
                <c:pt idx="1494">
                  <c:v>247.38</c:v>
                </c:pt>
                <c:pt idx="1495">
                  <c:v>247.13</c:v>
                </c:pt>
                <c:pt idx="1496">
                  <c:v>246.89</c:v>
                </c:pt>
                <c:pt idx="1497">
                  <c:v>246.64</c:v>
                </c:pt>
                <c:pt idx="1498">
                  <c:v>246.39</c:v>
                </c:pt>
                <c:pt idx="1499">
                  <c:v>246.15</c:v>
                </c:pt>
                <c:pt idx="1500">
                  <c:v>245.9</c:v>
                </c:pt>
                <c:pt idx="1501">
                  <c:v>245.66</c:v>
                </c:pt>
                <c:pt idx="1502">
                  <c:v>245.41</c:v>
                </c:pt>
                <c:pt idx="1503">
                  <c:v>245.16</c:v>
                </c:pt>
                <c:pt idx="1504">
                  <c:v>244.92</c:v>
                </c:pt>
                <c:pt idx="1505">
                  <c:v>244.67</c:v>
                </c:pt>
                <c:pt idx="1506">
                  <c:v>244.43</c:v>
                </c:pt>
                <c:pt idx="1507">
                  <c:v>244.18</c:v>
                </c:pt>
                <c:pt idx="1508">
                  <c:v>243.94</c:v>
                </c:pt>
                <c:pt idx="1509">
                  <c:v>243.69</c:v>
                </c:pt>
                <c:pt idx="1510">
                  <c:v>243.45</c:v>
                </c:pt>
                <c:pt idx="1511">
                  <c:v>243.21</c:v>
                </c:pt>
                <c:pt idx="1512">
                  <c:v>242.96</c:v>
                </c:pt>
                <c:pt idx="1513">
                  <c:v>242.72</c:v>
                </c:pt>
                <c:pt idx="1514">
                  <c:v>242.48</c:v>
                </c:pt>
                <c:pt idx="1515">
                  <c:v>242.24</c:v>
                </c:pt>
                <c:pt idx="1516">
                  <c:v>242</c:v>
                </c:pt>
                <c:pt idx="1517">
                  <c:v>241.77</c:v>
                </c:pt>
                <c:pt idx="1518">
                  <c:v>241.53</c:v>
                </c:pt>
                <c:pt idx="1519">
                  <c:v>241.29</c:v>
                </c:pt>
                <c:pt idx="1520">
                  <c:v>241.06</c:v>
                </c:pt>
                <c:pt idx="1521">
                  <c:v>240.82</c:v>
                </c:pt>
                <c:pt idx="1522">
                  <c:v>240.59</c:v>
                </c:pt>
                <c:pt idx="1523">
                  <c:v>240.35</c:v>
                </c:pt>
                <c:pt idx="1524">
                  <c:v>240.12</c:v>
                </c:pt>
                <c:pt idx="1525">
                  <c:v>239.89</c:v>
                </c:pt>
                <c:pt idx="1526">
                  <c:v>239.66</c:v>
                </c:pt>
                <c:pt idx="1527">
                  <c:v>239.43</c:v>
                </c:pt>
                <c:pt idx="1528">
                  <c:v>239.2</c:v>
                </c:pt>
                <c:pt idx="1529">
                  <c:v>238.98</c:v>
                </c:pt>
                <c:pt idx="1530">
                  <c:v>238.75</c:v>
                </c:pt>
                <c:pt idx="1531">
                  <c:v>238.52</c:v>
                </c:pt>
                <c:pt idx="1532">
                  <c:v>238.3</c:v>
                </c:pt>
                <c:pt idx="1533">
                  <c:v>238.08</c:v>
                </c:pt>
                <c:pt idx="1534">
                  <c:v>237.86</c:v>
                </c:pt>
                <c:pt idx="1535">
                  <c:v>237.63</c:v>
                </c:pt>
                <c:pt idx="1536">
                  <c:v>237.41</c:v>
                </c:pt>
                <c:pt idx="1537">
                  <c:v>237.2</c:v>
                </c:pt>
                <c:pt idx="1538">
                  <c:v>236.98</c:v>
                </c:pt>
                <c:pt idx="1539">
                  <c:v>236.76</c:v>
                </c:pt>
                <c:pt idx="1540">
                  <c:v>236.54</c:v>
                </c:pt>
                <c:pt idx="1541">
                  <c:v>236.33</c:v>
                </c:pt>
                <c:pt idx="1542">
                  <c:v>236.12</c:v>
                </c:pt>
                <c:pt idx="1543">
                  <c:v>235.9</c:v>
                </c:pt>
                <c:pt idx="1544">
                  <c:v>235.69</c:v>
                </c:pt>
                <c:pt idx="1545">
                  <c:v>235.48</c:v>
                </c:pt>
                <c:pt idx="1546">
                  <c:v>235.27</c:v>
                </c:pt>
                <c:pt idx="1547">
                  <c:v>235.06</c:v>
                </c:pt>
                <c:pt idx="1548">
                  <c:v>234.85</c:v>
                </c:pt>
                <c:pt idx="1549">
                  <c:v>234.65</c:v>
                </c:pt>
                <c:pt idx="1550">
                  <c:v>234.45</c:v>
                </c:pt>
                <c:pt idx="1551">
                  <c:v>234.25</c:v>
                </c:pt>
                <c:pt idx="1552">
                  <c:v>234.05</c:v>
                </c:pt>
                <c:pt idx="1553">
                  <c:v>233.85</c:v>
                </c:pt>
                <c:pt idx="1554">
                  <c:v>233.66</c:v>
                </c:pt>
                <c:pt idx="1555">
                  <c:v>233.46</c:v>
                </c:pt>
                <c:pt idx="1556">
                  <c:v>233.27</c:v>
                </c:pt>
                <c:pt idx="1557">
                  <c:v>233.07</c:v>
                </c:pt>
                <c:pt idx="1558">
                  <c:v>232.88</c:v>
                </c:pt>
                <c:pt idx="1559">
                  <c:v>232.69</c:v>
                </c:pt>
                <c:pt idx="1560">
                  <c:v>232.5</c:v>
                </c:pt>
                <c:pt idx="1561">
                  <c:v>232.31</c:v>
                </c:pt>
                <c:pt idx="1562">
                  <c:v>232.12</c:v>
                </c:pt>
                <c:pt idx="1563">
                  <c:v>231.93</c:v>
                </c:pt>
                <c:pt idx="1564">
                  <c:v>231.75</c:v>
                </c:pt>
                <c:pt idx="1565">
                  <c:v>231.56</c:v>
                </c:pt>
                <c:pt idx="1566">
                  <c:v>231.38</c:v>
                </c:pt>
                <c:pt idx="1567">
                  <c:v>231.19</c:v>
                </c:pt>
                <c:pt idx="1568">
                  <c:v>231.01</c:v>
                </c:pt>
                <c:pt idx="1569">
                  <c:v>230.83</c:v>
                </c:pt>
                <c:pt idx="1570">
                  <c:v>230.65</c:v>
                </c:pt>
                <c:pt idx="1571">
                  <c:v>230.47</c:v>
                </c:pt>
                <c:pt idx="1572">
                  <c:v>230.29</c:v>
                </c:pt>
                <c:pt idx="1573">
                  <c:v>230.11</c:v>
                </c:pt>
                <c:pt idx="1574">
                  <c:v>229.93</c:v>
                </c:pt>
                <c:pt idx="1575">
                  <c:v>229.76</c:v>
                </c:pt>
                <c:pt idx="1576">
                  <c:v>229.58</c:v>
                </c:pt>
                <c:pt idx="1577">
                  <c:v>229.41</c:v>
                </c:pt>
                <c:pt idx="1578">
                  <c:v>229.23</c:v>
                </c:pt>
                <c:pt idx="1579">
                  <c:v>229.06</c:v>
                </c:pt>
                <c:pt idx="1580">
                  <c:v>228.89</c:v>
                </c:pt>
                <c:pt idx="1581">
                  <c:v>228.72</c:v>
                </c:pt>
                <c:pt idx="1582">
                  <c:v>228.55</c:v>
                </c:pt>
                <c:pt idx="1583">
                  <c:v>228.38</c:v>
                </c:pt>
                <c:pt idx="1584">
                  <c:v>228.21</c:v>
                </c:pt>
                <c:pt idx="1585">
                  <c:v>228.04</c:v>
                </c:pt>
                <c:pt idx="1586">
                  <c:v>227.88</c:v>
                </c:pt>
                <c:pt idx="1587">
                  <c:v>227.71</c:v>
                </c:pt>
                <c:pt idx="1588">
                  <c:v>227.54</c:v>
                </c:pt>
                <c:pt idx="1589">
                  <c:v>227.38</c:v>
                </c:pt>
                <c:pt idx="1590">
                  <c:v>227.22</c:v>
                </c:pt>
                <c:pt idx="1591">
                  <c:v>227.05</c:v>
                </c:pt>
                <c:pt idx="1592">
                  <c:v>226.89</c:v>
                </c:pt>
                <c:pt idx="1593">
                  <c:v>226.73</c:v>
                </c:pt>
                <c:pt idx="1594">
                  <c:v>226.57</c:v>
                </c:pt>
                <c:pt idx="1595">
                  <c:v>226.41</c:v>
                </c:pt>
                <c:pt idx="1596">
                  <c:v>226.25</c:v>
                </c:pt>
                <c:pt idx="1597">
                  <c:v>226.1</c:v>
                </c:pt>
                <c:pt idx="1598">
                  <c:v>225.94</c:v>
                </c:pt>
                <c:pt idx="1599">
                  <c:v>225.78</c:v>
                </c:pt>
                <c:pt idx="1600">
                  <c:v>225.63</c:v>
                </c:pt>
                <c:pt idx="1601">
                  <c:v>225.47</c:v>
                </c:pt>
                <c:pt idx="1602">
                  <c:v>225.32</c:v>
                </c:pt>
                <c:pt idx="1603">
                  <c:v>225.16</c:v>
                </c:pt>
                <c:pt idx="1604">
                  <c:v>225.01</c:v>
                </c:pt>
                <c:pt idx="1605">
                  <c:v>224.86</c:v>
                </c:pt>
                <c:pt idx="1606">
                  <c:v>224.71</c:v>
                </c:pt>
                <c:pt idx="1607">
                  <c:v>224.56</c:v>
                </c:pt>
                <c:pt idx="1608">
                  <c:v>224.41</c:v>
                </c:pt>
                <c:pt idx="1609">
                  <c:v>224.26</c:v>
                </c:pt>
                <c:pt idx="1610">
                  <c:v>224.11</c:v>
                </c:pt>
                <c:pt idx="1611">
                  <c:v>223.96</c:v>
                </c:pt>
                <c:pt idx="1612">
                  <c:v>223.82</c:v>
                </c:pt>
                <c:pt idx="1613">
                  <c:v>223.67</c:v>
                </c:pt>
                <c:pt idx="1614">
                  <c:v>223.53</c:v>
                </c:pt>
                <c:pt idx="1615">
                  <c:v>223.38</c:v>
                </c:pt>
                <c:pt idx="1616">
                  <c:v>223.24</c:v>
                </c:pt>
                <c:pt idx="1617">
                  <c:v>223.09</c:v>
                </c:pt>
                <c:pt idx="1618">
                  <c:v>222.95</c:v>
                </c:pt>
                <c:pt idx="1619">
                  <c:v>222.81</c:v>
                </c:pt>
                <c:pt idx="1620">
                  <c:v>222.67</c:v>
                </c:pt>
                <c:pt idx="1621">
                  <c:v>222.53</c:v>
                </c:pt>
                <c:pt idx="1622">
                  <c:v>222.39</c:v>
                </c:pt>
                <c:pt idx="1623">
                  <c:v>222.25</c:v>
                </c:pt>
                <c:pt idx="1624">
                  <c:v>222.11</c:v>
                </c:pt>
                <c:pt idx="1625">
                  <c:v>221.97</c:v>
                </c:pt>
                <c:pt idx="1626">
                  <c:v>221.83</c:v>
                </c:pt>
                <c:pt idx="1627">
                  <c:v>221.7</c:v>
                </c:pt>
                <c:pt idx="1628">
                  <c:v>221.56</c:v>
                </c:pt>
                <c:pt idx="1629">
                  <c:v>221.42</c:v>
                </c:pt>
                <c:pt idx="1630">
                  <c:v>221.29</c:v>
                </c:pt>
                <c:pt idx="1631">
                  <c:v>221.15</c:v>
                </c:pt>
                <c:pt idx="1632">
                  <c:v>221.02</c:v>
                </c:pt>
                <c:pt idx="1633">
                  <c:v>220.89</c:v>
                </c:pt>
                <c:pt idx="1634">
                  <c:v>220.75</c:v>
                </c:pt>
                <c:pt idx="1635">
                  <c:v>220.62</c:v>
                </c:pt>
                <c:pt idx="1636">
                  <c:v>220.49</c:v>
                </c:pt>
                <c:pt idx="1637">
                  <c:v>220.36</c:v>
                </c:pt>
                <c:pt idx="1638">
                  <c:v>220.23</c:v>
                </c:pt>
                <c:pt idx="1639">
                  <c:v>220.1</c:v>
                </c:pt>
                <c:pt idx="1640">
                  <c:v>219.97</c:v>
                </c:pt>
                <c:pt idx="1641">
                  <c:v>219.84</c:v>
                </c:pt>
                <c:pt idx="1642">
                  <c:v>219.71</c:v>
                </c:pt>
                <c:pt idx="1643">
                  <c:v>219.59</c:v>
                </c:pt>
                <c:pt idx="1644">
                  <c:v>219.46</c:v>
                </c:pt>
                <c:pt idx="1645">
                  <c:v>219.33</c:v>
                </c:pt>
                <c:pt idx="1646">
                  <c:v>219.21</c:v>
                </c:pt>
                <c:pt idx="1647">
                  <c:v>219.08</c:v>
                </c:pt>
                <c:pt idx="1648">
                  <c:v>218.96</c:v>
                </c:pt>
                <c:pt idx="1649">
                  <c:v>218.83</c:v>
                </c:pt>
                <c:pt idx="1650">
                  <c:v>218.71</c:v>
                </c:pt>
                <c:pt idx="1651">
                  <c:v>218.59</c:v>
                </c:pt>
                <c:pt idx="1652">
                  <c:v>218.47</c:v>
                </c:pt>
                <c:pt idx="1653">
                  <c:v>218.34</c:v>
                </c:pt>
                <c:pt idx="1654">
                  <c:v>218.22</c:v>
                </c:pt>
                <c:pt idx="1655">
                  <c:v>218.1</c:v>
                </c:pt>
                <c:pt idx="1656">
                  <c:v>217.98</c:v>
                </c:pt>
                <c:pt idx="1657">
                  <c:v>217.86</c:v>
                </c:pt>
                <c:pt idx="1658">
                  <c:v>217.74</c:v>
                </c:pt>
                <c:pt idx="1659">
                  <c:v>217.62</c:v>
                </c:pt>
                <c:pt idx="1660">
                  <c:v>217.5</c:v>
                </c:pt>
                <c:pt idx="1661">
                  <c:v>217.39</c:v>
                </c:pt>
                <c:pt idx="1662">
                  <c:v>217.27</c:v>
                </c:pt>
                <c:pt idx="1663">
                  <c:v>217.15</c:v>
                </c:pt>
                <c:pt idx="1664">
                  <c:v>217.04</c:v>
                </c:pt>
                <c:pt idx="1665">
                  <c:v>216.92</c:v>
                </c:pt>
                <c:pt idx="1666">
                  <c:v>216.8</c:v>
                </c:pt>
                <c:pt idx="1667">
                  <c:v>216.69</c:v>
                </c:pt>
                <c:pt idx="1668">
                  <c:v>216.69</c:v>
                </c:pt>
                <c:pt idx="1669">
                  <c:v>216.59</c:v>
                </c:pt>
                <c:pt idx="1670">
                  <c:v>216.49</c:v>
                </c:pt>
                <c:pt idx="1671">
                  <c:v>216.4</c:v>
                </c:pt>
                <c:pt idx="1672">
                  <c:v>216.31</c:v>
                </c:pt>
                <c:pt idx="1673">
                  <c:v>216.22</c:v>
                </c:pt>
                <c:pt idx="1674">
                  <c:v>216.15</c:v>
                </c:pt>
                <c:pt idx="1675">
                  <c:v>216.08</c:v>
                </c:pt>
                <c:pt idx="1676">
                  <c:v>216.02</c:v>
                </c:pt>
                <c:pt idx="1677">
                  <c:v>215.98</c:v>
                </c:pt>
                <c:pt idx="1678">
                  <c:v>215.95</c:v>
                </c:pt>
                <c:pt idx="1679">
                  <c:v>215.92</c:v>
                </c:pt>
                <c:pt idx="1680">
                  <c:v>215.91</c:v>
                </c:pt>
                <c:pt idx="1681">
                  <c:v>215.91</c:v>
                </c:pt>
                <c:pt idx="1682">
                  <c:v>215.92</c:v>
                </c:pt>
                <c:pt idx="1683">
                  <c:v>215.93</c:v>
                </c:pt>
                <c:pt idx="1684">
                  <c:v>215.96</c:v>
                </c:pt>
                <c:pt idx="1685">
                  <c:v>216</c:v>
                </c:pt>
                <c:pt idx="1686">
                  <c:v>216.04</c:v>
                </c:pt>
                <c:pt idx="1687">
                  <c:v>216.1</c:v>
                </c:pt>
                <c:pt idx="1688">
                  <c:v>216.16</c:v>
                </c:pt>
                <c:pt idx="1689">
                  <c:v>216.23</c:v>
                </c:pt>
                <c:pt idx="1690">
                  <c:v>216.3</c:v>
                </c:pt>
                <c:pt idx="1691">
                  <c:v>216.39</c:v>
                </c:pt>
                <c:pt idx="1692">
                  <c:v>216.48</c:v>
                </c:pt>
                <c:pt idx="1693">
                  <c:v>216.57</c:v>
                </c:pt>
                <c:pt idx="1694">
                  <c:v>216.67</c:v>
                </c:pt>
                <c:pt idx="1695">
                  <c:v>216.78</c:v>
                </c:pt>
                <c:pt idx="1696">
                  <c:v>216.89</c:v>
                </c:pt>
                <c:pt idx="1697">
                  <c:v>217.01</c:v>
                </c:pt>
                <c:pt idx="1698">
                  <c:v>217.13</c:v>
                </c:pt>
                <c:pt idx="1699">
                  <c:v>217.26</c:v>
                </c:pt>
                <c:pt idx="1700">
                  <c:v>217.39</c:v>
                </c:pt>
                <c:pt idx="1701">
                  <c:v>217.53</c:v>
                </c:pt>
                <c:pt idx="1702">
                  <c:v>217.67</c:v>
                </c:pt>
                <c:pt idx="1703">
                  <c:v>217.81</c:v>
                </c:pt>
                <c:pt idx="1704">
                  <c:v>217.96</c:v>
                </c:pt>
                <c:pt idx="1705">
                  <c:v>218.11</c:v>
                </c:pt>
                <c:pt idx="1706">
                  <c:v>218.26</c:v>
                </c:pt>
                <c:pt idx="1707">
                  <c:v>218.41</c:v>
                </c:pt>
                <c:pt idx="1708">
                  <c:v>218.57</c:v>
                </c:pt>
                <c:pt idx="1709">
                  <c:v>218.73</c:v>
                </c:pt>
                <c:pt idx="1710">
                  <c:v>218.9</c:v>
                </c:pt>
                <c:pt idx="1711">
                  <c:v>219.06</c:v>
                </c:pt>
                <c:pt idx="1712">
                  <c:v>219.23</c:v>
                </c:pt>
                <c:pt idx="1713">
                  <c:v>219.4</c:v>
                </c:pt>
                <c:pt idx="1714">
                  <c:v>219.57</c:v>
                </c:pt>
                <c:pt idx="1715">
                  <c:v>219.75</c:v>
                </c:pt>
                <c:pt idx="1716">
                  <c:v>219.92</c:v>
                </c:pt>
                <c:pt idx="1717">
                  <c:v>220.1</c:v>
                </c:pt>
                <c:pt idx="1718">
                  <c:v>220.28</c:v>
                </c:pt>
                <c:pt idx="1719">
                  <c:v>220.46</c:v>
                </c:pt>
                <c:pt idx="1720">
                  <c:v>220.64</c:v>
                </c:pt>
                <c:pt idx="1721">
                  <c:v>220.82</c:v>
                </c:pt>
                <c:pt idx="1722">
                  <c:v>221.01</c:v>
                </c:pt>
                <c:pt idx="1723">
                  <c:v>221.19</c:v>
                </c:pt>
                <c:pt idx="1724">
                  <c:v>221.38</c:v>
                </c:pt>
                <c:pt idx="1725">
                  <c:v>221.56</c:v>
                </c:pt>
                <c:pt idx="1726">
                  <c:v>221.75</c:v>
                </c:pt>
                <c:pt idx="1727">
                  <c:v>221.93</c:v>
                </c:pt>
                <c:pt idx="1728">
                  <c:v>222.12</c:v>
                </c:pt>
                <c:pt idx="1729">
                  <c:v>222.31</c:v>
                </c:pt>
                <c:pt idx="1730">
                  <c:v>222.5</c:v>
                </c:pt>
                <c:pt idx="1731">
                  <c:v>222.69</c:v>
                </c:pt>
                <c:pt idx="1732">
                  <c:v>222.88</c:v>
                </c:pt>
                <c:pt idx="1733">
                  <c:v>223.07</c:v>
                </c:pt>
                <c:pt idx="1734">
                  <c:v>223.26</c:v>
                </c:pt>
                <c:pt idx="1735">
                  <c:v>223.45</c:v>
                </c:pt>
                <c:pt idx="1736">
                  <c:v>223.64</c:v>
                </c:pt>
                <c:pt idx="1737">
                  <c:v>223.83</c:v>
                </c:pt>
                <c:pt idx="1738">
                  <c:v>224.02</c:v>
                </c:pt>
                <c:pt idx="1739">
                  <c:v>224.21</c:v>
                </c:pt>
                <c:pt idx="1740">
                  <c:v>224.4</c:v>
                </c:pt>
                <c:pt idx="1741">
                  <c:v>224.59</c:v>
                </c:pt>
                <c:pt idx="1742">
                  <c:v>224.79</c:v>
                </c:pt>
                <c:pt idx="1743">
                  <c:v>224.98</c:v>
                </c:pt>
                <c:pt idx="1744">
                  <c:v>225.18</c:v>
                </c:pt>
                <c:pt idx="1745">
                  <c:v>225.37</c:v>
                </c:pt>
                <c:pt idx="1746">
                  <c:v>225.57</c:v>
                </c:pt>
                <c:pt idx="1747">
                  <c:v>225.77</c:v>
                </c:pt>
                <c:pt idx="1748">
                  <c:v>225.96</c:v>
                </c:pt>
                <c:pt idx="1749">
                  <c:v>226.16</c:v>
                </c:pt>
                <c:pt idx="1750">
                  <c:v>226.35</c:v>
                </c:pt>
                <c:pt idx="1751">
                  <c:v>226.54</c:v>
                </c:pt>
                <c:pt idx="1752">
                  <c:v>226.74</c:v>
                </c:pt>
                <c:pt idx="1753">
                  <c:v>226.93</c:v>
                </c:pt>
                <c:pt idx="1754">
                  <c:v>227.12</c:v>
                </c:pt>
                <c:pt idx="1755">
                  <c:v>227.31</c:v>
                </c:pt>
                <c:pt idx="1756">
                  <c:v>227.5</c:v>
                </c:pt>
                <c:pt idx="1757">
                  <c:v>227.69</c:v>
                </c:pt>
                <c:pt idx="1758">
                  <c:v>227.88</c:v>
                </c:pt>
                <c:pt idx="1759">
                  <c:v>228.07</c:v>
                </c:pt>
                <c:pt idx="1760">
                  <c:v>228.26</c:v>
                </c:pt>
                <c:pt idx="1761">
                  <c:v>228.45</c:v>
                </c:pt>
                <c:pt idx="1762">
                  <c:v>228.64</c:v>
                </c:pt>
                <c:pt idx="1763">
                  <c:v>228.82</c:v>
                </c:pt>
                <c:pt idx="1764">
                  <c:v>229.01</c:v>
                </c:pt>
                <c:pt idx="1765">
                  <c:v>229.19</c:v>
                </c:pt>
                <c:pt idx="1766">
                  <c:v>229.38</c:v>
                </c:pt>
                <c:pt idx="1767">
                  <c:v>229.56</c:v>
                </c:pt>
                <c:pt idx="1768">
                  <c:v>229.74</c:v>
                </c:pt>
                <c:pt idx="1769">
                  <c:v>229.93</c:v>
                </c:pt>
                <c:pt idx="1770">
                  <c:v>230.11</c:v>
                </c:pt>
                <c:pt idx="1771">
                  <c:v>230.29</c:v>
                </c:pt>
                <c:pt idx="1772">
                  <c:v>230.47</c:v>
                </c:pt>
                <c:pt idx="1773">
                  <c:v>230.65</c:v>
                </c:pt>
                <c:pt idx="1774">
                  <c:v>230.82</c:v>
                </c:pt>
                <c:pt idx="1775">
                  <c:v>231</c:v>
                </c:pt>
                <c:pt idx="1776">
                  <c:v>231.18</c:v>
                </c:pt>
                <c:pt idx="1777">
                  <c:v>231.35</c:v>
                </c:pt>
                <c:pt idx="1778">
                  <c:v>231.53</c:v>
                </c:pt>
                <c:pt idx="1779">
                  <c:v>231.7</c:v>
                </c:pt>
                <c:pt idx="1780">
                  <c:v>231.87</c:v>
                </c:pt>
                <c:pt idx="1781">
                  <c:v>232.05</c:v>
                </c:pt>
                <c:pt idx="1782">
                  <c:v>232.22</c:v>
                </c:pt>
                <c:pt idx="1783">
                  <c:v>232.39</c:v>
                </c:pt>
                <c:pt idx="1784">
                  <c:v>232.56</c:v>
                </c:pt>
                <c:pt idx="1785">
                  <c:v>232.73</c:v>
                </c:pt>
                <c:pt idx="1786">
                  <c:v>232.89</c:v>
                </c:pt>
                <c:pt idx="1787">
                  <c:v>233.06</c:v>
                </c:pt>
                <c:pt idx="1788">
                  <c:v>233.23</c:v>
                </c:pt>
                <c:pt idx="1789">
                  <c:v>233.39</c:v>
                </c:pt>
                <c:pt idx="1790">
                  <c:v>233.55</c:v>
                </c:pt>
                <c:pt idx="1791">
                  <c:v>233.72</c:v>
                </c:pt>
                <c:pt idx="1792">
                  <c:v>233.88</c:v>
                </c:pt>
                <c:pt idx="1793">
                  <c:v>234.04</c:v>
                </c:pt>
                <c:pt idx="1794">
                  <c:v>234.2</c:v>
                </c:pt>
                <c:pt idx="1795">
                  <c:v>234.36</c:v>
                </c:pt>
                <c:pt idx="1796">
                  <c:v>234.52</c:v>
                </c:pt>
                <c:pt idx="1797">
                  <c:v>234.68</c:v>
                </c:pt>
                <c:pt idx="1798">
                  <c:v>234.83</c:v>
                </c:pt>
                <c:pt idx="1799">
                  <c:v>234.99</c:v>
                </c:pt>
                <c:pt idx="1800">
                  <c:v>235.14</c:v>
                </c:pt>
                <c:pt idx="1801">
                  <c:v>235.3</c:v>
                </c:pt>
                <c:pt idx="1802">
                  <c:v>235.45</c:v>
                </c:pt>
                <c:pt idx="1803">
                  <c:v>235.6</c:v>
                </c:pt>
                <c:pt idx="1804">
                  <c:v>235.75</c:v>
                </c:pt>
                <c:pt idx="1805">
                  <c:v>235.9</c:v>
                </c:pt>
                <c:pt idx="1806">
                  <c:v>236.05</c:v>
                </c:pt>
                <c:pt idx="1807">
                  <c:v>236.2</c:v>
                </c:pt>
                <c:pt idx="1808">
                  <c:v>236.35</c:v>
                </c:pt>
                <c:pt idx="1809">
                  <c:v>236.5</c:v>
                </c:pt>
                <c:pt idx="1810">
                  <c:v>236.64</c:v>
                </c:pt>
                <c:pt idx="1811">
                  <c:v>236.79</c:v>
                </c:pt>
                <c:pt idx="1812">
                  <c:v>236.93</c:v>
                </c:pt>
                <c:pt idx="1813">
                  <c:v>237.07</c:v>
                </c:pt>
                <c:pt idx="1814">
                  <c:v>237.22</c:v>
                </c:pt>
                <c:pt idx="1815">
                  <c:v>237.36</c:v>
                </c:pt>
                <c:pt idx="1816">
                  <c:v>237.5</c:v>
                </c:pt>
                <c:pt idx="1817">
                  <c:v>237.64</c:v>
                </c:pt>
                <c:pt idx="1818">
                  <c:v>237.77</c:v>
                </c:pt>
                <c:pt idx="1819">
                  <c:v>237.91</c:v>
                </c:pt>
                <c:pt idx="1820">
                  <c:v>238.05</c:v>
                </c:pt>
                <c:pt idx="1821">
                  <c:v>238.18</c:v>
                </c:pt>
                <c:pt idx="1822">
                  <c:v>238.32</c:v>
                </c:pt>
                <c:pt idx="1823">
                  <c:v>238.45</c:v>
                </c:pt>
                <c:pt idx="1824">
                  <c:v>238.59</c:v>
                </c:pt>
                <c:pt idx="1825">
                  <c:v>238.72</c:v>
                </c:pt>
                <c:pt idx="1826">
                  <c:v>238.85</c:v>
                </c:pt>
                <c:pt idx="1827">
                  <c:v>238.98</c:v>
                </c:pt>
                <c:pt idx="1828">
                  <c:v>239.11</c:v>
                </c:pt>
                <c:pt idx="1829">
                  <c:v>239.24</c:v>
                </c:pt>
                <c:pt idx="1830">
                  <c:v>239.36</c:v>
                </c:pt>
                <c:pt idx="1831">
                  <c:v>239.49</c:v>
                </c:pt>
                <c:pt idx="1832">
                  <c:v>239.62</c:v>
                </c:pt>
                <c:pt idx="1833">
                  <c:v>239.74</c:v>
                </c:pt>
                <c:pt idx="1834">
                  <c:v>239.87</c:v>
                </c:pt>
                <c:pt idx="1835">
                  <c:v>239.99</c:v>
                </c:pt>
                <c:pt idx="1836">
                  <c:v>240.11</c:v>
                </c:pt>
                <c:pt idx="1837">
                  <c:v>240.23</c:v>
                </c:pt>
                <c:pt idx="1838">
                  <c:v>240.36</c:v>
                </c:pt>
                <c:pt idx="1839">
                  <c:v>240.48</c:v>
                </c:pt>
                <c:pt idx="1840">
                  <c:v>240.59</c:v>
                </c:pt>
                <c:pt idx="1841">
                  <c:v>240.71</c:v>
                </c:pt>
                <c:pt idx="1842">
                  <c:v>240.83</c:v>
                </c:pt>
                <c:pt idx="1843">
                  <c:v>240.95</c:v>
                </c:pt>
                <c:pt idx="1844">
                  <c:v>241.06</c:v>
                </c:pt>
                <c:pt idx="1845">
                  <c:v>241.18</c:v>
                </c:pt>
                <c:pt idx="1846">
                  <c:v>241.29</c:v>
                </c:pt>
                <c:pt idx="1847">
                  <c:v>241.41</c:v>
                </c:pt>
                <c:pt idx="1848">
                  <c:v>241.52</c:v>
                </c:pt>
                <c:pt idx="1849">
                  <c:v>241.63</c:v>
                </c:pt>
                <c:pt idx="1850">
                  <c:v>241.74</c:v>
                </c:pt>
                <c:pt idx="1851">
                  <c:v>241.85</c:v>
                </c:pt>
                <c:pt idx="1852">
                  <c:v>241.96</c:v>
                </c:pt>
                <c:pt idx="1853">
                  <c:v>242.07</c:v>
                </c:pt>
                <c:pt idx="1854">
                  <c:v>242.18</c:v>
                </c:pt>
                <c:pt idx="1855">
                  <c:v>242.28</c:v>
                </c:pt>
                <c:pt idx="1856">
                  <c:v>242.39</c:v>
                </c:pt>
                <c:pt idx="1857">
                  <c:v>242.5</c:v>
                </c:pt>
                <c:pt idx="1858">
                  <c:v>242.6</c:v>
                </c:pt>
                <c:pt idx="1859">
                  <c:v>242.7</c:v>
                </c:pt>
                <c:pt idx="1860">
                  <c:v>242.81</c:v>
                </c:pt>
                <c:pt idx="1861">
                  <c:v>242.91</c:v>
                </c:pt>
                <c:pt idx="1862">
                  <c:v>243.01</c:v>
                </c:pt>
                <c:pt idx="1863">
                  <c:v>243.11</c:v>
                </c:pt>
                <c:pt idx="1864">
                  <c:v>243.21</c:v>
                </c:pt>
                <c:pt idx="1865">
                  <c:v>243.31</c:v>
                </c:pt>
                <c:pt idx="1866">
                  <c:v>243.41</c:v>
                </c:pt>
                <c:pt idx="1867">
                  <c:v>243.51</c:v>
                </c:pt>
                <c:pt idx="1868">
                  <c:v>243.61</c:v>
                </c:pt>
                <c:pt idx="1869">
                  <c:v>243.7</c:v>
                </c:pt>
                <c:pt idx="1870">
                  <c:v>243.8</c:v>
                </c:pt>
                <c:pt idx="1871">
                  <c:v>243.89</c:v>
                </c:pt>
                <c:pt idx="1872">
                  <c:v>243.99</c:v>
                </c:pt>
                <c:pt idx="1873">
                  <c:v>244.08</c:v>
                </c:pt>
                <c:pt idx="1874">
                  <c:v>244.18</c:v>
                </c:pt>
                <c:pt idx="1875">
                  <c:v>244.27</c:v>
                </c:pt>
                <c:pt idx="1876">
                  <c:v>244.36</c:v>
                </c:pt>
                <c:pt idx="1877">
                  <c:v>244.45</c:v>
                </c:pt>
                <c:pt idx="1878">
                  <c:v>244.54</c:v>
                </c:pt>
                <c:pt idx="1879">
                  <c:v>244.63</c:v>
                </c:pt>
                <c:pt idx="1880">
                  <c:v>244.72</c:v>
                </c:pt>
                <c:pt idx="1881">
                  <c:v>244.81</c:v>
                </c:pt>
                <c:pt idx="1882">
                  <c:v>244.9</c:v>
                </c:pt>
                <c:pt idx="1883">
                  <c:v>244.98</c:v>
                </c:pt>
                <c:pt idx="1884">
                  <c:v>245.07</c:v>
                </c:pt>
                <c:pt idx="1885">
                  <c:v>245.16</c:v>
                </c:pt>
                <c:pt idx="1886">
                  <c:v>245.24</c:v>
                </c:pt>
                <c:pt idx="1887">
                  <c:v>245.33</c:v>
                </c:pt>
                <c:pt idx="1888">
                  <c:v>245.41</c:v>
                </c:pt>
                <c:pt idx="1889">
                  <c:v>245.49</c:v>
                </c:pt>
                <c:pt idx="1890">
                  <c:v>245.58</c:v>
                </c:pt>
                <c:pt idx="1891">
                  <c:v>245.66</c:v>
                </c:pt>
                <c:pt idx="1892">
                  <c:v>245.74</c:v>
                </c:pt>
                <c:pt idx="1893">
                  <c:v>245.82</c:v>
                </c:pt>
                <c:pt idx="1894">
                  <c:v>245.9</c:v>
                </c:pt>
                <c:pt idx="1895">
                  <c:v>245.98</c:v>
                </c:pt>
                <c:pt idx="1896">
                  <c:v>246.06</c:v>
                </c:pt>
                <c:pt idx="1897">
                  <c:v>246.14</c:v>
                </c:pt>
                <c:pt idx="1898">
                  <c:v>246.22</c:v>
                </c:pt>
                <c:pt idx="1899">
                  <c:v>246.29</c:v>
                </c:pt>
                <c:pt idx="1900">
                  <c:v>246.37</c:v>
                </c:pt>
                <c:pt idx="1901">
                  <c:v>246.45</c:v>
                </c:pt>
                <c:pt idx="1902">
                  <c:v>246.52</c:v>
                </c:pt>
                <c:pt idx="1903">
                  <c:v>246.6</c:v>
                </c:pt>
                <c:pt idx="1904">
                  <c:v>246.67</c:v>
                </c:pt>
                <c:pt idx="1905">
                  <c:v>246.74</c:v>
                </c:pt>
                <c:pt idx="1906">
                  <c:v>246.82</c:v>
                </c:pt>
                <c:pt idx="1907">
                  <c:v>246.89</c:v>
                </c:pt>
                <c:pt idx="1908">
                  <c:v>246.96</c:v>
                </c:pt>
                <c:pt idx="1909">
                  <c:v>247.03</c:v>
                </c:pt>
                <c:pt idx="1910">
                  <c:v>247.1</c:v>
                </c:pt>
                <c:pt idx="1911">
                  <c:v>247.17</c:v>
                </c:pt>
                <c:pt idx="1912">
                  <c:v>247.24</c:v>
                </c:pt>
                <c:pt idx="1913">
                  <c:v>247.31</c:v>
                </c:pt>
                <c:pt idx="1914">
                  <c:v>247.38</c:v>
                </c:pt>
                <c:pt idx="1915">
                  <c:v>247.45</c:v>
                </c:pt>
                <c:pt idx="1916">
                  <c:v>247.52</c:v>
                </c:pt>
                <c:pt idx="1917">
                  <c:v>247.59</c:v>
                </c:pt>
                <c:pt idx="1918">
                  <c:v>247.65</c:v>
                </c:pt>
                <c:pt idx="1919">
                  <c:v>247.72</c:v>
                </c:pt>
                <c:pt idx="1920">
                  <c:v>247.79</c:v>
                </c:pt>
                <c:pt idx="1921">
                  <c:v>247.85</c:v>
                </c:pt>
                <c:pt idx="1922">
                  <c:v>247.92</c:v>
                </c:pt>
                <c:pt idx="1923">
                  <c:v>247.98</c:v>
                </c:pt>
                <c:pt idx="1924">
                  <c:v>248.04</c:v>
                </c:pt>
                <c:pt idx="1925">
                  <c:v>248.11</c:v>
                </c:pt>
                <c:pt idx="1926">
                  <c:v>248.17</c:v>
                </c:pt>
                <c:pt idx="1927">
                  <c:v>248.23</c:v>
                </c:pt>
                <c:pt idx="1928">
                  <c:v>248.3</c:v>
                </c:pt>
                <c:pt idx="1929">
                  <c:v>248.36</c:v>
                </c:pt>
                <c:pt idx="1930">
                  <c:v>248.42</c:v>
                </c:pt>
                <c:pt idx="1931">
                  <c:v>248.48</c:v>
                </c:pt>
                <c:pt idx="1932">
                  <c:v>248.54</c:v>
                </c:pt>
                <c:pt idx="1933">
                  <c:v>248.6</c:v>
                </c:pt>
                <c:pt idx="1934">
                  <c:v>248.66</c:v>
                </c:pt>
                <c:pt idx="1935">
                  <c:v>248.72</c:v>
                </c:pt>
                <c:pt idx="1936">
                  <c:v>248.77</c:v>
                </c:pt>
                <c:pt idx="1937">
                  <c:v>248.83</c:v>
                </c:pt>
                <c:pt idx="1938">
                  <c:v>248.89</c:v>
                </c:pt>
                <c:pt idx="1939">
                  <c:v>248.95</c:v>
                </c:pt>
                <c:pt idx="1940">
                  <c:v>249</c:v>
                </c:pt>
                <c:pt idx="1941">
                  <c:v>249.06</c:v>
                </c:pt>
                <c:pt idx="1942">
                  <c:v>249.12</c:v>
                </c:pt>
                <c:pt idx="1943">
                  <c:v>249.17</c:v>
                </c:pt>
                <c:pt idx="1944">
                  <c:v>249.23</c:v>
                </c:pt>
                <c:pt idx="1945">
                  <c:v>249.28</c:v>
                </c:pt>
                <c:pt idx="1946">
                  <c:v>249.33</c:v>
                </c:pt>
                <c:pt idx="1947">
                  <c:v>249.39</c:v>
                </c:pt>
                <c:pt idx="1948">
                  <c:v>249.44</c:v>
                </c:pt>
                <c:pt idx="1949">
                  <c:v>249.49</c:v>
                </c:pt>
                <c:pt idx="1950">
                  <c:v>249.55</c:v>
                </c:pt>
                <c:pt idx="1951">
                  <c:v>249.6</c:v>
                </c:pt>
                <c:pt idx="1952">
                  <c:v>249.65</c:v>
                </c:pt>
                <c:pt idx="1953">
                  <c:v>249.7</c:v>
                </c:pt>
                <c:pt idx="1954">
                  <c:v>249.75</c:v>
                </c:pt>
                <c:pt idx="1955">
                  <c:v>249.8</c:v>
                </c:pt>
                <c:pt idx="1956">
                  <c:v>249.85</c:v>
                </c:pt>
                <c:pt idx="1957">
                  <c:v>249.9</c:v>
                </c:pt>
                <c:pt idx="1958">
                  <c:v>249.95</c:v>
                </c:pt>
                <c:pt idx="1959">
                  <c:v>250</c:v>
                </c:pt>
                <c:pt idx="1960">
                  <c:v>250.05</c:v>
                </c:pt>
                <c:pt idx="1961">
                  <c:v>250.1</c:v>
                </c:pt>
                <c:pt idx="1962">
                  <c:v>250.15</c:v>
                </c:pt>
                <c:pt idx="1963">
                  <c:v>250.2</c:v>
                </c:pt>
                <c:pt idx="1964">
                  <c:v>250.24</c:v>
                </c:pt>
                <c:pt idx="1965">
                  <c:v>250.29</c:v>
                </c:pt>
                <c:pt idx="1966">
                  <c:v>250.34</c:v>
                </c:pt>
                <c:pt idx="1967">
                  <c:v>250.38</c:v>
                </c:pt>
                <c:pt idx="1968">
                  <c:v>250.43</c:v>
                </c:pt>
                <c:pt idx="1969">
                  <c:v>250.47</c:v>
                </c:pt>
                <c:pt idx="1970">
                  <c:v>250.52</c:v>
                </c:pt>
                <c:pt idx="1971">
                  <c:v>250.56</c:v>
                </c:pt>
                <c:pt idx="1972">
                  <c:v>250.61</c:v>
                </c:pt>
                <c:pt idx="1973">
                  <c:v>250.65</c:v>
                </c:pt>
                <c:pt idx="1974">
                  <c:v>250.7</c:v>
                </c:pt>
                <c:pt idx="1975">
                  <c:v>250.74</c:v>
                </c:pt>
                <c:pt idx="1976">
                  <c:v>250.78</c:v>
                </c:pt>
                <c:pt idx="1977">
                  <c:v>250.83</c:v>
                </c:pt>
                <c:pt idx="1978">
                  <c:v>250.87</c:v>
                </c:pt>
                <c:pt idx="1979">
                  <c:v>250.91</c:v>
                </c:pt>
                <c:pt idx="1980">
                  <c:v>250.95</c:v>
                </c:pt>
                <c:pt idx="1981">
                  <c:v>251</c:v>
                </c:pt>
                <c:pt idx="1982">
                  <c:v>251.04</c:v>
                </c:pt>
                <c:pt idx="1983">
                  <c:v>251.08</c:v>
                </c:pt>
                <c:pt idx="1984">
                  <c:v>251.12</c:v>
                </c:pt>
                <c:pt idx="1985">
                  <c:v>251.16</c:v>
                </c:pt>
                <c:pt idx="1986">
                  <c:v>251.2</c:v>
                </c:pt>
                <c:pt idx="1987">
                  <c:v>251.24</c:v>
                </c:pt>
                <c:pt idx="1988">
                  <c:v>251.28</c:v>
                </c:pt>
                <c:pt idx="1989">
                  <c:v>251.32</c:v>
                </c:pt>
                <c:pt idx="1990">
                  <c:v>251.36</c:v>
                </c:pt>
                <c:pt idx="1991">
                  <c:v>251.4</c:v>
                </c:pt>
                <c:pt idx="1992">
                  <c:v>251.44</c:v>
                </c:pt>
                <c:pt idx="1993">
                  <c:v>251.47</c:v>
                </c:pt>
                <c:pt idx="1994">
                  <c:v>251.51</c:v>
                </c:pt>
                <c:pt idx="1995">
                  <c:v>251.55</c:v>
                </c:pt>
                <c:pt idx="1996">
                  <c:v>251.59</c:v>
                </c:pt>
                <c:pt idx="1997">
                  <c:v>251.62</c:v>
                </c:pt>
                <c:pt idx="1998">
                  <c:v>251.66</c:v>
                </c:pt>
                <c:pt idx="1999">
                  <c:v>251.7</c:v>
                </c:pt>
                <c:pt idx="2000">
                  <c:v>251.73</c:v>
                </c:pt>
                <c:pt idx="2001">
                  <c:v>251.77</c:v>
                </c:pt>
                <c:pt idx="2002">
                  <c:v>251.81</c:v>
                </c:pt>
                <c:pt idx="2003">
                  <c:v>251.84</c:v>
                </c:pt>
                <c:pt idx="2004">
                  <c:v>251.88</c:v>
                </c:pt>
                <c:pt idx="2005">
                  <c:v>251.91</c:v>
                </c:pt>
                <c:pt idx="2006">
                  <c:v>251.95</c:v>
                </c:pt>
                <c:pt idx="2007">
                  <c:v>251.98</c:v>
                </c:pt>
                <c:pt idx="2008">
                  <c:v>252.02</c:v>
                </c:pt>
                <c:pt idx="2009">
                  <c:v>252.05</c:v>
                </c:pt>
                <c:pt idx="2010">
                  <c:v>252.09</c:v>
                </c:pt>
                <c:pt idx="2011">
                  <c:v>252.12</c:v>
                </c:pt>
                <c:pt idx="2012">
                  <c:v>252.15</c:v>
                </c:pt>
                <c:pt idx="2013">
                  <c:v>252.19</c:v>
                </c:pt>
                <c:pt idx="2014">
                  <c:v>252.22</c:v>
                </c:pt>
                <c:pt idx="2015">
                  <c:v>252.25</c:v>
                </c:pt>
                <c:pt idx="2016">
                  <c:v>252.28</c:v>
                </c:pt>
                <c:pt idx="2017">
                  <c:v>252.32</c:v>
                </c:pt>
                <c:pt idx="2018">
                  <c:v>252.35</c:v>
                </c:pt>
                <c:pt idx="2019">
                  <c:v>252.38</c:v>
                </c:pt>
                <c:pt idx="2020">
                  <c:v>252.41</c:v>
                </c:pt>
                <c:pt idx="2021">
                  <c:v>252.44</c:v>
                </c:pt>
                <c:pt idx="2022">
                  <c:v>252.47</c:v>
                </c:pt>
                <c:pt idx="2023">
                  <c:v>252.51</c:v>
                </c:pt>
                <c:pt idx="2024">
                  <c:v>252.54</c:v>
                </c:pt>
                <c:pt idx="2025">
                  <c:v>252.57</c:v>
                </c:pt>
                <c:pt idx="2026">
                  <c:v>252.6</c:v>
                </c:pt>
                <c:pt idx="2027">
                  <c:v>252.63</c:v>
                </c:pt>
                <c:pt idx="2028">
                  <c:v>252.66</c:v>
                </c:pt>
                <c:pt idx="2029">
                  <c:v>252.69</c:v>
                </c:pt>
                <c:pt idx="2030">
                  <c:v>252.72</c:v>
                </c:pt>
                <c:pt idx="2031">
                  <c:v>252.75</c:v>
                </c:pt>
                <c:pt idx="2032">
                  <c:v>252.77</c:v>
                </c:pt>
                <c:pt idx="2033">
                  <c:v>252.8</c:v>
                </c:pt>
                <c:pt idx="2034">
                  <c:v>252.83</c:v>
                </c:pt>
                <c:pt idx="2035">
                  <c:v>252.86</c:v>
                </c:pt>
                <c:pt idx="2036">
                  <c:v>252.89</c:v>
                </c:pt>
                <c:pt idx="2037">
                  <c:v>252.92</c:v>
                </c:pt>
                <c:pt idx="2038">
                  <c:v>252.95</c:v>
                </c:pt>
                <c:pt idx="2039">
                  <c:v>252.97</c:v>
                </c:pt>
                <c:pt idx="2040">
                  <c:v>253</c:v>
                </c:pt>
                <c:pt idx="2041">
                  <c:v>253.03</c:v>
                </c:pt>
                <c:pt idx="2042">
                  <c:v>253.06</c:v>
                </c:pt>
                <c:pt idx="2043">
                  <c:v>253.08</c:v>
                </c:pt>
                <c:pt idx="2044">
                  <c:v>253.11</c:v>
                </c:pt>
                <c:pt idx="2045">
                  <c:v>253.14</c:v>
                </c:pt>
                <c:pt idx="2046">
                  <c:v>253.16</c:v>
                </c:pt>
                <c:pt idx="2047">
                  <c:v>253.19</c:v>
                </c:pt>
                <c:pt idx="2048">
                  <c:v>253.22</c:v>
                </c:pt>
                <c:pt idx="2049">
                  <c:v>253.24</c:v>
                </c:pt>
                <c:pt idx="2050">
                  <c:v>253.27</c:v>
                </c:pt>
                <c:pt idx="2051">
                  <c:v>253.29</c:v>
                </c:pt>
                <c:pt idx="2052">
                  <c:v>253.32</c:v>
                </c:pt>
                <c:pt idx="2053">
                  <c:v>253.34</c:v>
                </c:pt>
                <c:pt idx="2054">
                  <c:v>253.37</c:v>
                </c:pt>
                <c:pt idx="2055">
                  <c:v>253.39</c:v>
                </c:pt>
                <c:pt idx="2056">
                  <c:v>253.39</c:v>
                </c:pt>
                <c:pt idx="2057">
                  <c:v>253.42</c:v>
                </c:pt>
                <c:pt idx="2058">
                  <c:v>253.45</c:v>
                </c:pt>
                <c:pt idx="2059">
                  <c:v>253.47</c:v>
                </c:pt>
                <c:pt idx="2060">
                  <c:v>253.48</c:v>
                </c:pt>
                <c:pt idx="2061">
                  <c:v>253.48</c:v>
                </c:pt>
                <c:pt idx="2062">
                  <c:v>253.47</c:v>
                </c:pt>
                <c:pt idx="2063">
                  <c:v>253.44</c:v>
                </c:pt>
                <c:pt idx="2064">
                  <c:v>253.41</c:v>
                </c:pt>
                <c:pt idx="2065">
                  <c:v>253.35</c:v>
                </c:pt>
                <c:pt idx="2066">
                  <c:v>253.29</c:v>
                </c:pt>
                <c:pt idx="2067">
                  <c:v>253.21</c:v>
                </c:pt>
                <c:pt idx="2068">
                  <c:v>253.12</c:v>
                </c:pt>
                <c:pt idx="2069">
                  <c:v>253.01</c:v>
                </c:pt>
                <c:pt idx="2070">
                  <c:v>252.9</c:v>
                </c:pt>
                <c:pt idx="2071">
                  <c:v>252.77</c:v>
                </c:pt>
                <c:pt idx="2072">
                  <c:v>252.64</c:v>
                </c:pt>
                <c:pt idx="2073">
                  <c:v>252.49</c:v>
                </c:pt>
                <c:pt idx="2074">
                  <c:v>252.34</c:v>
                </c:pt>
                <c:pt idx="2075">
                  <c:v>252.18</c:v>
                </c:pt>
                <c:pt idx="2076">
                  <c:v>252.01</c:v>
                </c:pt>
                <c:pt idx="2077">
                  <c:v>251.83</c:v>
                </c:pt>
                <c:pt idx="2078">
                  <c:v>251.65</c:v>
                </c:pt>
                <c:pt idx="2079">
                  <c:v>251.46</c:v>
                </c:pt>
                <c:pt idx="2080">
                  <c:v>251.26</c:v>
                </c:pt>
                <c:pt idx="2081">
                  <c:v>251.07</c:v>
                </c:pt>
                <c:pt idx="2082">
                  <c:v>250.86</c:v>
                </c:pt>
                <c:pt idx="2083">
                  <c:v>250.65</c:v>
                </c:pt>
                <c:pt idx="2084">
                  <c:v>250.44</c:v>
                </c:pt>
                <c:pt idx="2085">
                  <c:v>250.22</c:v>
                </c:pt>
                <c:pt idx="2086">
                  <c:v>250</c:v>
                </c:pt>
                <c:pt idx="2087">
                  <c:v>249.78</c:v>
                </c:pt>
                <c:pt idx="2088">
                  <c:v>249.55</c:v>
                </c:pt>
                <c:pt idx="2089">
                  <c:v>249.32</c:v>
                </c:pt>
                <c:pt idx="2090">
                  <c:v>249.09</c:v>
                </c:pt>
                <c:pt idx="2091">
                  <c:v>248.86</c:v>
                </c:pt>
                <c:pt idx="2092">
                  <c:v>248.63</c:v>
                </c:pt>
                <c:pt idx="2093">
                  <c:v>248.39</c:v>
                </c:pt>
                <c:pt idx="2094">
                  <c:v>248.15</c:v>
                </c:pt>
                <c:pt idx="2095">
                  <c:v>247.91</c:v>
                </c:pt>
                <c:pt idx="2096">
                  <c:v>247.67</c:v>
                </c:pt>
                <c:pt idx="2097">
                  <c:v>247.43</c:v>
                </c:pt>
                <c:pt idx="2098">
                  <c:v>247.19</c:v>
                </c:pt>
                <c:pt idx="2099">
                  <c:v>246.94</c:v>
                </c:pt>
                <c:pt idx="2100">
                  <c:v>246.7</c:v>
                </c:pt>
                <c:pt idx="2101">
                  <c:v>246.45</c:v>
                </c:pt>
                <c:pt idx="2102">
                  <c:v>246.21</c:v>
                </c:pt>
                <c:pt idx="2103">
                  <c:v>245.96</c:v>
                </c:pt>
                <c:pt idx="2104">
                  <c:v>245.72</c:v>
                </c:pt>
                <c:pt idx="2105">
                  <c:v>245.47</c:v>
                </c:pt>
                <c:pt idx="2106">
                  <c:v>245.23</c:v>
                </c:pt>
                <c:pt idx="2107">
                  <c:v>244.98</c:v>
                </c:pt>
                <c:pt idx="2108">
                  <c:v>244.73</c:v>
                </c:pt>
                <c:pt idx="2109">
                  <c:v>244.49</c:v>
                </c:pt>
                <c:pt idx="2110">
                  <c:v>244.24</c:v>
                </c:pt>
                <c:pt idx="2111">
                  <c:v>244</c:v>
                </c:pt>
                <c:pt idx="2112">
                  <c:v>243.76</c:v>
                </c:pt>
                <c:pt idx="2113">
                  <c:v>243.51</c:v>
                </c:pt>
                <c:pt idx="2114">
                  <c:v>243.27</c:v>
                </c:pt>
                <c:pt idx="2115">
                  <c:v>243.03</c:v>
                </c:pt>
                <c:pt idx="2116">
                  <c:v>242.79</c:v>
                </c:pt>
                <c:pt idx="2117">
                  <c:v>242.54</c:v>
                </c:pt>
                <c:pt idx="2118">
                  <c:v>242.3</c:v>
                </c:pt>
                <c:pt idx="2119">
                  <c:v>242.06</c:v>
                </c:pt>
                <c:pt idx="2120">
                  <c:v>241.82</c:v>
                </c:pt>
                <c:pt idx="2121">
                  <c:v>241.59</c:v>
                </c:pt>
                <c:pt idx="2122">
                  <c:v>241.35</c:v>
                </c:pt>
                <c:pt idx="2123">
                  <c:v>241.11</c:v>
                </c:pt>
                <c:pt idx="2124">
                  <c:v>240.87</c:v>
                </c:pt>
                <c:pt idx="2125">
                  <c:v>240.64</c:v>
                </c:pt>
                <c:pt idx="2126">
                  <c:v>240.41</c:v>
                </c:pt>
                <c:pt idx="2127">
                  <c:v>240.17</c:v>
                </c:pt>
                <c:pt idx="2128">
                  <c:v>239.94</c:v>
                </c:pt>
                <c:pt idx="2129">
                  <c:v>239.71</c:v>
                </c:pt>
                <c:pt idx="2130">
                  <c:v>239.48</c:v>
                </c:pt>
                <c:pt idx="2131">
                  <c:v>239.25</c:v>
                </c:pt>
                <c:pt idx="2132">
                  <c:v>239.02</c:v>
                </c:pt>
                <c:pt idx="2133">
                  <c:v>238.79</c:v>
                </c:pt>
                <c:pt idx="2134">
                  <c:v>238.57</c:v>
                </c:pt>
                <c:pt idx="2135">
                  <c:v>238.34</c:v>
                </c:pt>
                <c:pt idx="2136">
                  <c:v>238.12</c:v>
                </c:pt>
                <c:pt idx="2137">
                  <c:v>237.89</c:v>
                </c:pt>
                <c:pt idx="2138">
                  <c:v>237.67</c:v>
                </c:pt>
                <c:pt idx="2139">
                  <c:v>237.45</c:v>
                </c:pt>
                <c:pt idx="2140">
                  <c:v>237.23</c:v>
                </c:pt>
                <c:pt idx="2141">
                  <c:v>237.01</c:v>
                </c:pt>
                <c:pt idx="2142">
                  <c:v>236.79</c:v>
                </c:pt>
                <c:pt idx="2143">
                  <c:v>236.57</c:v>
                </c:pt>
                <c:pt idx="2144">
                  <c:v>236.36</c:v>
                </c:pt>
                <c:pt idx="2145">
                  <c:v>236.14</c:v>
                </c:pt>
                <c:pt idx="2146">
                  <c:v>235.93</c:v>
                </c:pt>
                <c:pt idx="2147">
                  <c:v>235.72</c:v>
                </c:pt>
                <c:pt idx="2148">
                  <c:v>235.5</c:v>
                </c:pt>
                <c:pt idx="2149">
                  <c:v>235.29</c:v>
                </c:pt>
                <c:pt idx="2150">
                  <c:v>235.08</c:v>
                </c:pt>
                <c:pt idx="2151">
                  <c:v>234.87</c:v>
                </c:pt>
                <c:pt idx="2152">
                  <c:v>234.67</c:v>
                </c:pt>
                <c:pt idx="2153">
                  <c:v>234.46</c:v>
                </c:pt>
                <c:pt idx="2154">
                  <c:v>234.25</c:v>
                </c:pt>
                <c:pt idx="2155">
                  <c:v>234.05</c:v>
                </c:pt>
                <c:pt idx="2156">
                  <c:v>233.86</c:v>
                </c:pt>
                <c:pt idx="2157">
                  <c:v>233.66</c:v>
                </c:pt>
                <c:pt idx="2158">
                  <c:v>233.46</c:v>
                </c:pt>
                <c:pt idx="2159">
                  <c:v>233.27</c:v>
                </c:pt>
                <c:pt idx="2160">
                  <c:v>233.07</c:v>
                </c:pt>
                <c:pt idx="2161">
                  <c:v>232.88</c:v>
                </c:pt>
                <c:pt idx="2162">
                  <c:v>232.68</c:v>
                </c:pt>
                <c:pt idx="2163">
                  <c:v>232.49</c:v>
                </c:pt>
                <c:pt idx="2164">
                  <c:v>232.3</c:v>
                </c:pt>
                <c:pt idx="2165">
                  <c:v>232.11</c:v>
                </c:pt>
                <c:pt idx="2166">
                  <c:v>231.92</c:v>
                </c:pt>
                <c:pt idx="2167">
                  <c:v>231.74</c:v>
                </c:pt>
                <c:pt idx="2168">
                  <c:v>231.55</c:v>
                </c:pt>
                <c:pt idx="2169">
                  <c:v>231.36</c:v>
                </c:pt>
                <c:pt idx="2170">
                  <c:v>231.18</c:v>
                </c:pt>
                <c:pt idx="2171">
                  <c:v>230.99</c:v>
                </c:pt>
                <c:pt idx="2172">
                  <c:v>230.81</c:v>
                </c:pt>
                <c:pt idx="2173">
                  <c:v>230.63</c:v>
                </c:pt>
                <c:pt idx="2174">
                  <c:v>230.45</c:v>
                </c:pt>
                <c:pt idx="2175">
                  <c:v>230.27</c:v>
                </c:pt>
                <c:pt idx="2176">
                  <c:v>230.09</c:v>
                </c:pt>
                <c:pt idx="2177">
                  <c:v>229.91</c:v>
                </c:pt>
                <c:pt idx="2178">
                  <c:v>229.73</c:v>
                </c:pt>
                <c:pt idx="2179">
                  <c:v>229.56</c:v>
                </c:pt>
                <c:pt idx="2180">
                  <c:v>229.38</c:v>
                </c:pt>
                <c:pt idx="2181">
                  <c:v>229.21</c:v>
                </c:pt>
                <c:pt idx="2182">
                  <c:v>229.03</c:v>
                </c:pt>
                <c:pt idx="2183">
                  <c:v>228.86</c:v>
                </c:pt>
                <c:pt idx="2184">
                  <c:v>228.69</c:v>
                </c:pt>
                <c:pt idx="2185">
                  <c:v>228.51</c:v>
                </c:pt>
                <c:pt idx="2186">
                  <c:v>228.34</c:v>
                </c:pt>
                <c:pt idx="2187">
                  <c:v>228.18</c:v>
                </c:pt>
                <c:pt idx="2188">
                  <c:v>228.01</c:v>
                </c:pt>
                <c:pt idx="2189">
                  <c:v>227.84</c:v>
                </c:pt>
                <c:pt idx="2190">
                  <c:v>227.67</c:v>
                </c:pt>
                <c:pt idx="2191">
                  <c:v>227.51</c:v>
                </c:pt>
                <c:pt idx="2192">
                  <c:v>227.34</c:v>
                </c:pt>
                <c:pt idx="2193">
                  <c:v>227.18</c:v>
                </c:pt>
                <c:pt idx="2194">
                  <c:v>227.01</c:v>
                </c:pt>
                <c:pt idx="2195">
                  <c:v>226.85</c:v>
                </c:pt>
                <c:pt idx="2196">
                  <c:v>226.69</c:v>
                </c:pt>
                <c:pt idx="2197">
                  <c:v>226.53</c:v>
                </c:pt>
                <c:pt idx="2198">
                  <c:v>226.37</c:v>
                </c:pt>
                <c:pt idx="2199">
                  <c:v>226.21</c:v>
                </c:pt>
                <c:pt idx="2200">
                  <c:v>226.05</c:v>
                </c:pt>
                <c:pt idx="2201">
                  <c:v>225.89</c:v>
                </c:pt>
                <c:pt idx="2202">
                  <c:v>225.73</c:v>
                </c:pt>
                <c:pt idx="2203">
                  <c:v>225.57</c:v>
                </c:pt>
                <c:pt idx="2204">
                  <c:v>225.42</c:v>
                </c:pt>
                <c:pt idx="2205">
                  <c:v>225.26</c:v>
                </c:pt>
                <c:pt idx="2206">
                  <c:v>225.11</c:v>
                </c:pt>
                <c:pt idx="2207">
                  <c:v>224.96</c:v>
                </c:pt>
                <c:pt idx="2208">
                  <c:v>224.8</c:v>
                </c:pt>
                <c:pt idx="2209">
                  <c:v>224.65</c:v>
                </c:pt>
                <c:pt idx="2210">
                  <c:v>224.5</c:v>
                </c:pt>
                <c:pt idx="2211">
                  <c:v>224.35</c:v>
                </c:pt>
                <c:pt idx="2212">
                  <c:v>224.2</c:v>
                </c:pt>
                <c:pt idx="2213">
                  <c:v>224.05</c:v>
                </c:pt>
                <c:pt idx="2214">
                  <c:v>223.9</c:v>
                </c:pt>
                <c:pt idx="2215">
                  <c:v>223.75</c:v>
                </c:pt>
                <c:pt idx="2216">
                  <c:v>223.61</c:v>
                </c:pt>
                <c:pt idx="2217">
                  <c:v>223.46</c:v>
                </c:pt>
                <c:pt idx="2218">
                  <c:v>223.31</c:v>
                </c:pt>
                <c:pt idx="2219">
                  <c:v>223.17</c:v>
                </c:pt>
                <c:pt idx="2220">
                  <c:v>223.03</c:v>
                </c:pt>
                <c:pt idx="2221">
                  <c:v>222.88</c:v>
                </c:pt>
                <c:pt idx="2222">
                  <c:v>222.74</c:v>
                </c:pt>
                <c:pt idx="2223">
                  <c:v>222.6</c:v>
                </c:pt>
                <c:pt idx="2224">
                  <c:v>222.45</c:v>
                </c:pt>
                <c:pt idx="2225">
                  <c:v>222.31</c:v>
                </c:pt>
                <c:pt idx="2226">
                  <c:v>222.17</c:v>
                </c:pt>
                <c:pt idx="2227">
                  <c:v>222.03</c:v>
                </c:pt>
                <c:pt idx="2228">
                  <c:v>221.9</c:v>
                </c:pt>
                <c:pt idx="2229">
                  <c:v>221.76</c:v>
                </c:pt>
                <c:pt idx="2230">
                  <c:v>221.62</c:v>
                </c:pt>
                <c:pt idx="2231">
                  <c:v>221.48</c:v>
                </c:pt>
                <c:pt idx="2232">
                  <c:v>221.35</c:v>
                </c:pt>
                <c:pt idx="2233">
                  <c:v>221.21</c:v>
                </c:pt>
                <c:pt idx="2234">
                  <c:v>221.07</c:v>
                </c:pt>
                <c:pt idx="2235">
                  <c:v>220.94</c:v>
                </c:pt>
                <c:pt idx="2236">
                  <c:v>220.81</c:v>
                </c:pt>
                <c:pt idx="2237">
                  <c:v>220.67</c:v>
                </c:pt>
                <c:pt idx="2238">
                  <c:v>220.54</c:v>
                </c:pt>
                <c:pt idx="2239">
                  <c:v>220.41</c:v>
                </c:pt>
                <c:pt idx="2240">
                  <c:v>220.28</c:v>
                </c:pt>
                <c:pt idx="2241">
                  <c:v>220.15</c:v>
                </c:pt>
                <c:pt idx="2242">
                  <c:v>220.01</c:v>
                </c:pt>
                <c:pt idx="2243">
                  <c:v>219.88</c:v>
                </c:pt>
                <c:pt idx="2244">
                  <c:v>219.76</c:v>
                </c:pt>
                <c:pt idx="2245">
                  <c:v>219.63</c:v>
                </c:pt>
                <c:pt idx="2246">
                  <c:v>219.5</c:v>
                </c:pt>
                <c:pt idx="2247">
                  <c:v>219.37</c:v>
                </c:pt>
                <c:pt idx="2248">
                  <c:v>219.24</c:v>
                </c:pt>
                <c:pt idx="2249">
                  <c:v>219.12</c:v>
                </c:pt>
                <c:pt idx="2250">
                  <c:v>218.99</c:v>
                </c:pt>
                <c:pt idx="2251">
                  <c:v>218.87</c:v>
                </c:pt>
                <c:pt idx="2252">
                  <c:v>218.74</c:v>
                </c:pt>
                <c:pt idx="2253">
                  <c:v>218.62</c:v>
                </c:pt>
                <c:pt idx="2254">
                  <c:v>218.49</c:v>
                </c:pt>
                <c:pt idx="2255">
                  <c:v>218.37</c:v>
                </c:pt>
                <c:pt idx="2256">
                  <c:v>218.25</c:v>
                </c:pt>
                <c:pt idx="2257">
                  <c:v>218.13</c:v>
                </c:pt>
                <c:pt idx="2258">
                  <c:v>218</c:v>
                </c:pt>
                <c:pt idx="2259">
                  <c:v>217.88</c:v>
                </c:pt>
                <c:pt idx="2260">
                  <c:v>217.76</c:v>
                </c:pt>
                <c:pt idx="2261">
                  <c:v>217.64</c:v>
                </c:pt>
                <c:pt idx="2262">
                  <c:v>217.52</c:v>
                </c:pt>
                <c:pt idx="2263">
                  <c:v>217.4</c:v>
                </c:pt>
                <c:pt idx="2264">
                  <c:v>217.29</c:v>
                </c:pt>
                <c:pt idx="2265">
                  <c:v>217.17</c:v>
                </c:pt>
                <c:pt idx="2266">
                  <c:v>217.05</c:v>
                </c:pt>
                <c:pt idx="2267">
                  <c:v>216.93</c:v>
                </c:pt>
                <c:pt idx="2268">
                  <c:v>216.82</c:v>
                </c:pt>
                <c:pt idx="2269">
                  <c:v>216.7</c:v>
                </c:pt>
                <c:pt idx="2270">
                  <c:v>216.59</c:v>
                </c:pt>
                <c:pt idx="2271">
                  <c:v>216.47</c:v>
                </c:pt>
                <c:pt idx="2272">
                  <c:v>216.36</c:v>
                </c:pt>
                <c:pt idx="2273">
                  <c:v>216.36</c:v>
                </c:pt>
                <c:pt idx="2274">
                  <c:v>216.24</c:v>
                </c:pt>
                <c:pt idx="2275">
                  <c:v>216.13</c:v>
                </c:pt>
                <c:pt idx="2276">
                  <c:v>216.03</c:v>
                </c:pt>
                <c:pt idx="2277">
                  <c:v>215.93</c:v>
                </c:pt>
                <c:pt idx="2278">
                  <c:v>215.84</c:v>
                </c:pt>
                <c:pt idx="2279">
                  <c:v>215.76</c:v>
                </c:pt>
                <c:pt idx="2280">
                  <c:v>215.7</c:v>
                </c:pt>
                <c:pt idx="2281">
                  <c:v>215.65</c:v>
                </c:pt>
                <c:pt idx="2282">
                  <c:v>215.61</c:v>
                </c:pt>
                <c:pt idx="2283">
                  <c:v>215.59</c:v>
                </c:pt>
                <c:pt idx="2284">
                  <c:v>215.59</c:v>
                </c:pt>
                <c:pt idx="2285">
                  <c:v>215.59</c:v>
                </c:pt>
                <c:pt idx="2286">
                  <c:v>215.61</c:v>
                </c:pt>
                <c:pt idx="2287">
                  <c:v>215.64</c:v>
                </c:pt>
                <c:pt idx="2288">
                  <c:v>215.69</c:v>
                </c:pt>
                <c:pt idx="2289">
                  <c:v>215.74</c:v>
                </c:pt>
                <c:pt idx="2290">
                  <c:v>215.81</c:v>
                </c:pt>
                <c:pt idx="2291">
                  <c:v>215.88</c:v>
                </c:pt>
                <c:pt idx="2292">
                  <c:v>215.97</c:v>
                </c:pt>
                <c:pt idx="2293">
                  <c:v>216.06</c:v>
                </c:pt>
                <c:pt idx="2294">
                  <c:v>216.16</c:v>
                </c:pt>
                <c:pt idx="2295">
                  <c:v>216.28</c:v>
                </c:pt>
                <c:pt idx="2296">
                  <c:v>216.39</c:v>
                </c:pt>
                <c:pt idx="2297">
                  <c:v>216.52</c:v>
                </c:pt>
                <c:pt idx="2298">
                  <c:v>216.65</c:v>
                </c:pt>
                <c:pt idx="2299">
                  <c:v>216.79</c:v>
                </c:pt>
                <c:pt idx="2300">
                  <c:v>216.94</c:v>
                </c:pt>
                <c:pt idx="2301">
                  <c:v>217.09</c:v>
                </c:pt>
                <c:pt idx="2302">
                  <c:v>217.24</c:v>
                </c:pt>
                <c:pt idx="2303">
                  <c:v>217.4</c:v>
                </c:pt>
                <c:pt idx="2304">
                  <c:v>217.57</c:v>
                </c:pt>
                <c:pt idx="2305">
                  <c:v>217.74</c:v>
                </c:pt>
                <c:pt idx="2306">
                  <c:v>217.91</c:v>
                </c:pt>
                <c:pt idx="2307">
                  <c:v>218.09</c:v>
                </c:pt>
                <c:pt idx="2308">
                  <c:v>218.27</c:v>
                </c:pt>
                <c:pt idx="2309">
                  <c:v>218.46</c:v>
                </c:pt>
                <c:pt idx="2310">
                  <c:v>218.65</c:v>
                </c:pt>
                <c:pt idx="2311">
                  <c:v>218.84</c:v>
                </c:pt>
                <c:pt idx="2312">
                  <c:v>219.03</c:v>
                </c:pt>
                <c:pt idx="2313">
                  <c:v>219.23</c:v>
                </c:pt>
                <c:pt idx="2314">
                  <c:v>219.43</c:v>
                </c:pt>
                <c:pt idx="2315">
                  <c:v>219.63</c:v>
                </c:pt>
                <c:pt idx="2316">
                  <c:v>219.83</c:v>
                </c:pt>
                <c:pt idx="2317">
                  <c:v>220.04</c:v>
                </c:pt>
                <c:pt idx="2318">
                  <c:v>220.25</c:v>
                </c:pt>
                <c:pt idx="2319">
                  <c:v>220.45</c:v>
                </c:pt>
                <c:pt idx="2320">
                  <c:v>220.66</c:v>
                </c:pt>
                <c:pt idx="2321">
                  <c:v>220.87</c:v>
                </c:pt>
                <c:pt idx="2322">
                  <c:v>221.09</c:v>
                </c:pt>
                <c:pt idx="2323">
                  <c:v>221.3</c:v>
                </c:pt>
                <c:pt idx="2324">
                  <c:v>221.51</c:v>
                </c:pt>
                <c:pt idx="2325">
                  <c:v>221.73</c:v>
                </c:pt>
                <c:pt idx="2326">
                  <c:v>221.95</c:v>
                </c:pt>
                <c:pt idx="2327">
                  <c:v>222.16</c:v>
                </c:pt>
                <c:pt idx="2328">
                  <c:v>222.38</c:v>
                </c:pt>
                <c:pt idx="2329">
                  <c:v>222.6</c:v>
                </c:pt>
                <c:pt idx="2330">
                  <c:v>222.82</c:v>
                </c:pt>
                <c:pt idx="2331">
                  <c:v>223.03</c:v>
                </c:pt>
                <c:pt idx="2332">
                  <c:v>223.25</c:v>
                </c:pt>
                <c:pt idx="2333">
                  <c:v>223.47</c:v>
                </c:pt>
                <c:pt idx="2334">
                  <c:v>223.69</c:v>
                </c:pt>
                <c:pt idx="2335">
                  <c:v>223.91</c:v>
                </c:pt>
                <c:pt idx="2336">
                  <c:v>224.13</c:v>
                </c:pt>
                <c:pt idx="2337">
                  <c:v>224.34</c:v>
                </c:pt>
                <c:pt idx="2338">
                  <c:v>224.57</c:v>
                </c:pt>
                <c:pt idx="2339">
                  <c:v>224.79</c:v>
                </c:pt>
                <c:pt idx="2340">
                  <c:v>225.02</c:v>
                </c:pt>
                <c:pt idx="2341">
                  <c:v>225.24</c:v>
                </c:pt>
                <c:pt idx="2342">
                  <c:v>225.47</c:v>
                </c:pt>
                <c:pt idx="2343">
                  <c:v>225.69</c:v>
                </c:pt>
                <c:pt idx="2344">
                  <c:v>225.91</c:v>
                </c:pt>
                <c:pt idx="2345">
                  <c:v>226.13</c:v>
                </c:pt>
                <c:pt idx="2346">
                  <c:v>226.36</c:v>
                </c:pt>
                <c:pt idx="2347">
                  <c:v>226.58</c:v>
                </c:pt>
                <c:pt idx="2348">
                  <c:v>226.8</c:v>
                </c:pt>
                <c:pt idx="2349">
                  <c:v>227.02</c:v>
                </c:pt>
                <c:pt idx="2350">
                  <c:v>227.24</c:v>
                </c:pt>
                <c:pt idx="2351">
                  <c:v>227.46</c:v>
                </c:pt>
                <c:pt idx="2352">
                  <c:v>227.67</c:v>
                </c:pt>
                <c:pt idx="2353">
                  <c:v>227.89</c:v>
                </c:pt>
                <c:pt idx="2354">
                  <c:v>228.11</c:v>
                </c:pt>
                <c:pt idx="2355">
                  <c:v>228.32</c:v>
                </c:pt>
                <c:pt idx="2356">
                  <c:v>228.54</c:v>
                </c:pt>
                <c:pt idx="2357">
                  <c:v>228.75</c:v>
                </c:pt>
                <c:pt idx="2358">
                  <c:v>228.96</c:v>
                </c:pt>
                <c:pt idx="2359">
                  <c:v>229.17</c:v>
                </c:pt>
                <c:pt idx="2360">
                  <c:v>229.38</c:v>
                </c:pt>
                <c:pt idx="2361">
                  <c:v>229.59</c:v>
                </c:pt>
                <c:pt idx="2362">
                  <c:v>229.8</c:v>
                </c:pt>
                <c:pt idx="2363">
                  <c:v>230.01</c:v>
                </c:pt>
                <c:pt idx="2364">
                  <c:v>230.21</c:v>
                </c:pt>
                <c:pt idx="2365">
                  <c:v>230.42</c:v>
                </c:pt>
                <c:pt idx="2366">
                  <c:v>230.62</c:v>
                </c:pt>
                <c:pt idx="2367">
                  <c:v>230.83</c:v>
                </c:pt>
                <c:pt idx="2368">
                  <c:v>231.03</c:v>
                </c:pt>
                <c:pt idx="2369">
                  <c:v>231.23</c:v>
                </c:pt>
                <c:pt idx="2370">
                  <c:v>231.43</c:v>
                </c:pt>
                <c:pt idx="2371">
                  <c:v>231.63</c:v>
                </c:pt>
                <c:pt idx="2372">
                  <c:v>231.82</c:v>
                </c:pt>
                <c:pt idx="2373">
                  <c:v>232.02</c:v>
                </c:pt>
                <c:pt idx="2374">
                  <c:v>232.21</c:v>
                </c:pt>
                <c:pt idx="2375">
                  <c:v>232.41</c:v>
                </c:pt>
                <c:pt idx="2376">
                  <c:v>232.6</c:v>
                </c:pt>
                <c:pt idx="2377">
                  <c:v>232.79</c:v>
                </c:pt>
                <c:pt idx="2378">
                  <c:v>232.98</c:v>
                </c:pt>
                <c:pt idx="2379">
                  <c:v>233.17</c:v>
                </c:pt>
                <c:pt idx="2380">
                  <c:v>233.36</c:v>
                </c:pt>
                <c:pt idx="2381">
                  <c:v>233.55</c:v>
                </c:pt>
                <c:pt idx="2382">
                  <c:v>233.73</c:v>
                </c:pt>
                <c:pt idx="2383">
                  <c:v>233.92</c:v>
                </c:pt>
                <c:pt idx="2384">
                  <c:v>234.1</c:v>
                </c:pt>
                <c:pt idx="2385">
                  <c:v>234.28</c:v>
                </c:pt>
                <c:pt idx="2386">
                  <c:v>234.46</c:v>
                </c:pt>
                <c:pt idx="2387">
                  <c:v>234.64</c:v>
                </c:pt>
                <c:pt idx="2388">
                  <c:v>234.82</c:v>
                </c:pt>
                <c:pt idx="2389">
                  <c:v>235</c:v>
                </c:pt>
                <c:pt idx="2390">
                  <c:v>235.17</c:v>
                </c:pt>
                <c:pt idx="2391">
                  <c:v>235.35</c:v>
                </c:pt>
                <c:pt idx="2392">
                  <c:v>235.52</c:v>
                </c:pt>
                <c:pt idx="2393">
                  <c:v>235.69</c:v>
                </c:pt>
                <c:pt idx="2394">
                  <c:v>235.87</c:v>
                </c:pt>
                <c:pt idx="2395">
                  <c:v>236.04</c:v>
                </c:pt>
                <c:pt idx="2396">
                  <c:v>236.2</c:v>
                </c:pt>
                <c:pt idx="2397">
                  <c:v>236.37</c:v>
                </c:pt>
                <c:pt idx="2398">
                  <c:v>236.54</c:v>
                </c:pt>
                <c:pt idx="2399">
                  <c:v>236.7</c:v>
                </c:pt>
                <c:pt idx="2400">
                  <c:v>236.87</c:v>
                </c:pt>
                <c:pt idx="2401">
                  <c:v>237.03</c:v>
                </c:pt>
                <c:pt idx="2402">
                  <c:v>237.19</c:v>
                </c:pt>
                <c:pt idx="2403">
                  <c:v>237.35</c:v>
                </c:pt>
                <c:pt idx="2404">
                  <c:v>237.51</c:v>
                </c:pt>
                <c:pt idx="2405">
                  <c:v>237.67</c:v>
                </c:pt>
                <c:pt idx="2406">
                  <c:v>237.82</c:v>
                </c:pt>
                <c:pt idx="2407">
                  <c:v>237.98</c:v>
                </c:pt>
                <c:pt idx="2408">
                  <c:v>238.13</c:v>
                </c:pt>
                <c:pt idx="2409">
                  <c:v>238.29</c:v>
                </c:pt>
                <c:pt idx="2410">
                  <c:v>238.44</c:v>
                </c:pt>
                <c:pt idx="2411">
                  <c:v>238.59</c:v>
                </c:pt>
                <c:pt idx="2412">
                  <c:v>238.74</c:v>
                </c:pt>
                <c:pt idx="2413">
                  <c:v>238.89</c:v>
                </c:pt>
                <c:pt idx="2414">
                  <c:v>239.04</c:v>
                </c:pt>
                <c:pt idx="2415">
                  <c:v>239.18</c:v>
                </c:pt>
                <c:pt idx="2416">
                  <c:v>239.33</c:v>
                </c:pt>
                <c:pt idx="2417">
                  <c:v>239.47</c:v>
                </c:pt>
                <c:pt idx="2418">
                  <c:v>239.62</c:v>
                </c:pt>
                <c:pt idx="2419">
                  <c:v>239.76</c:v>
                </c:pt>
                <c:pt idx="2420">
                  <c:v>239.9</c:v>
                </c:pt>
                <c:pt idx="2421">
                  <c:v>240.04</c:v>
                </c:pt>
                <c:pt idx="2422">
                  <c:v>240.18</c:v>
                </c:pt>
                <c:pt idx="2423">
                  <c:v>240.31</c:v>
                </c:pt>
                <c:pt idx="2424">
                  <c:v>240.45</c:v>
                </c:pt>
                <c:pt idx="2425">
                  <c:v>240.58</c:v>
                </c:pt>
                <c:pt idx="2426">
                  <c:v>240.72</c:v>
                </c:pt>
                <c:pt idx="2427">
                  <c:v>240.85</c:v>
                </c:pt>
                <c:pt idx="2428">
                  <c:v>240.98</c:v>
                </c:pt>
                <c:pt idx="2429">
                  <c:v>241.11</c:v>
                </c:pt>
                <c:pt idx="2430">
                  <c:v>241.24</c:v>
                </c:pt>
                <c:pt idx="2431">
                  <c:v>241.37</c:v>
                </c:pt>
                <c:pt idx="2432">
                  <c:v>241.5</c:v>
                </c:pt>
                <c:pt idx="2433">
                  <c:v>241.63</c:v>
                </c:pt>
                <c:pt idx="2434">
                  <c:v>241.75</c:v>
                </c:pt>
                <c:pt idx="2435">
                  <c:v>241.88</c:v>
                </c:pt>
                <c:pt idx="2436">
                  <c:v>242</c:v>
                </c:pt>
                <c:pt idx="2437">
                  <c:v>242.12</c:v>
                </c:pt>
                <c:pt idx="2438">
                  <c:v>242.25</c:v>
                </c:pt>
                <c:pt idx="2439">
                  <c:v>242.37</c:v>
                </c:pt>
                <c:pt idx="2440">
                  <c:v>242.49</c:v>
                </c:pt>
                <c:pt idx="2441">
                  <c:v>242.6</c:v>
                </c:pt>
                <c:pt idx="2442">
                  <c:v>242.72</c:v>
                </c:pt>
                <c:pt idx="2443">
                  <c:v>242.84</c:v>
                </c:pt>
                <c:pt idx="2444">
                  <c:v>242.95</c:v>
                </c:pt>
                <c:pt idx="2445">
                  <c:v>243.07</c:v>
                </c:pt>
                <c:pt idx="2446">
                  <c:v>243.18</c:v>
                </c:pt>
                <c:pt idx="2447">
                  <c:v>243.3</c:v>
                </c:pt>
                <c:pt idx="2448">
                  <c:v>243.41</c:v>
                </c:pt>
                <c:pt idx="2449">
                  <c:v>243.52</c:v>
                </c:pt>
                <c:pt idx="2450">
                  <c:v>243.63</c:v>
                </c:pt>
                <c:pt idx="2451">
                  <c:v>243.74</c:v>
                </c:pt>
                <c:pt idx="2452">
                  <c:v>243.85</c:v>
                </c:pt>
                <c:pt idx="2453">
                  <c:v>243.95</c:v>
                </c:pt>
                <c:pt idx="2454">
                  <c:v>244.06</c:v>
                </c:pt>
                <c:pt idx="2455">
                  <c:v>244.17</c:v>
                </c:pt>
                <c:pt idx="2456">
                  <c:v>244.27</c:v>
                </c:pt>
                <c:pt idx="2457">
                  <c:v>244.37</c:v>
                </c:pt>
                <c:pt idx="2458">
                  <c:v>244.48</c:v>
                </c:pt>
                <c:pt idx="2459">
                  <c:v>244.58</c:v>
                </c:pt>
                <c:pt idx="2460">
                  <c:v>244.68</c:v>
                </c:pt>
                <c:pt idx="2461">
                  <c:v>244.78</c:v>
                </c:pt>
                <c:pt idx="2462">
                  <c:v>244.88</c:v>
                </c:pt>
                <c:pt idx="2463">
                  <c:v>244.98</c:v>
                </c:pt>
                <c:pt idx="2464">
                  <c:v>245.08</c:v>
                </c:pt>
                <c:pt idx="2465">
                  <c:v>245.17</c:v>
                </c:pt>
                <c:pt idx="2466">
                  <c:v>245.27</c:v>
                </c:pt>
                <c:pt idx="2467">
                  <c:v>245.36</c:v>
                </c:pt>
                <c:pt idx="2468">
                  <c:v>245.46</c:v>
                </c:pt>
                <c:pt idx="2469">
                  <c:v>245.55</c:v>
                </c:pt>
                <c:pt idx="2470">
                  <c:v>245.64</c:v>
                </c:pt>
                <c:pt idx="2471">
                  <c:v>245.74</c:v>
                </c:pt>
                <c:pt idx="2472">
                  <c:v>245.83</c:v>
                </c:pt>
                <c:pt idx="2473">
                  <c:v>245.92</c:v>
                </c:pt>
                <c:pt idx="2474">
                  <c:v>246.01</c:v>
                </c:pt>
                <c:pt idx="2475">
                  <c:v>246.1</c:v>
                </c:pt>
                <c:pt idx="2476">
                  <c:v>246.19</c:v>
                </c:pt>
                <c:pt idx="2477">
                  <c:v>246.27</c:v>
                </c:pt>
                <c:pt idx="2478">
                  <c:v>246.36</c:v>
                </c:pt>
                <c:pt idx="2479">
                  <c:v>246.45</c:v>
                </c:pt>
                <c:pt idx="2480">
                  <c:v>246.53</c:v>
                </c:pt>
                <c:pt idx="2481">
                  <c:v>246.61</c:v>
                </c:pt>
                <c:pt idx="2482">
                  <c:v>246.7</c:v>
                </c:pt>
                <c:pt idx="2483">
                  <c:v>246.78</c:v>
                </c:pt>
                <c:pt idx="2484">
                  <c:v>246.86</c:v>
                </c:pt>
                <c:pt idx="2485">
                  <c:v>246.95</c:v>
                </c:pt>
                <c:pt idx="2486">
                  <c:v>247.03</c:v>
                </c:pt>
                <c:pt idx="2487">
                  <c:v>247.11</c:v>
                </c:pt>
                <c:pt idx="2488">
                  <c:v>247.19</c:v>
                </c:pt>
                <c:pt idx="2489">
                  <c:v>247.26</c:v>
                </c:pt>
                <c:pt idx="2490">
                  <c:v>247.34</c:v>
                </c:pt>
                <c:pt idx="2491">
                  <c:v>247.42</c:v>
                </c:pt>
                <c:pt idx="2492">
                  <c:v>247.5</c:v>
                </c:pt>
                <c:pt idx="2493">
                  <c:v>247.57</c:v>
                </c:pt>
                <c:pt idx="2494">
                  <c:v>247.65</c:v>
                </c:pt>
                <c:pt idx="2495">
                  <c:v>247.72</c:v>
                </c:pt>
                <c:pt idx="2496">
                  <c:v>247.8</c:v>
                </c:pt>
                <c:pt idx="2497">
                  <c:v>247.87</c:v>
                </c:pt>
                <c:pt idx="2498">
                  <c:v>247.94</c:v>
                </c:pt>
                <c:pt idx="2499">
                  <c:v>248.02</c:v>
                </c:pt>
                <c:pt idx="2500">
                  <c:v>248.09</c:v>
                </c:pt>
                <c:pt idx="2501">
                  <c:v>248.16</c:v>
                </c:pt>
                <c:pt idx="2502">
                  <c:v>248.23</c:v>
                </c:pt>
                <c:pt idx="2503">
                  <c:v>248.3</c:v>
                </c:pt>
                <c:pt idx="2504">
                  <c:v>248.37</c:v>
                </c:pt>
                <c:pt idx="2505">
                  <c:v>248.44</c:v>
                </c:pt>
                <c:pt idx="2506">
                  <c:v>248.5</c:v>
                </c:pt>
                <c:pt idx="2507">
                  <c:v>248.57</c:v>
                </c:pt>
                <c:pt idx="2508">
                  <c:v>248.64</c:v>
                </c:pt>
                <c:pt idx="2509">
                  <c:v>248.71</c:v>
                </c:pt>
                <c:pt idx="2510">
                  <c:v>248.77</c:v>
                </c:pt>
                <c:pt idx="2511">
                  <c:v>248.84</c:v>
                </c:pt>
                <c:pt idx="2512">
                  <c:v>248.9</c:v>
                </c:pt>
                <c:pt idx="2513">
                  <c:v>248.96</c:v>
                </c:pt>
                <c:pt idx="2514">
                  <c:v>249.03</c:v>
                </c:pt>
                <c:pt idx="2515">
                  <c:v>249.09</c:v>
                </c:pt>
                <c:pt idx="2516">
                  <c:v>249.15</c:v>
                </c:pt>
                <c:pt idx="2517">
                  <c:v>249.22</c:v>
                </c:pt>
                <c:pt idx="2518">
                  <c:v>249.28</c:v>
                </c:pt>
                <c:pt idx="2519">
                  <c:v>249.34</c:v>
                </c:pt>
                <c:pt idx="2520">
                  <c:v>249.4</c:v>
                </c:pt>
                <c:pt idx="2521">
                  <c:v>249.46</c:v>
                </c:pt>
                <c:pt idx="2522">
                  <c:v>249.52</c:v>
                </c:pt>
                <c:pt idx="2523">
                  <c:v>249.58</c:v>
                </c:pt>
                <c:pt idx="2524">
                  <c:v>249.63</c:v>
                </c:pt>
                <c:pt idx="2525">
                  <c:v>249.69</c:v>
                </c:pt>
                <c:pt idx="2526">
                  <c:v>249.75</c:v>
                </c:pt>
                <c:pt idx="2527">
                  <c:v>249.81</c:v>
                </c:pt>
                <c:pt idx="2528">
                  <c:v>249.86</c:v>
                </c:pt>
                <c:pt idx="2529">
                  <c:v>249.92</c:v>
                </c:pt>
                <c:pt idx="2530">
                  <c:v>249.97</c:v>
                </c:pt>
                <c:pt idx="2531">
                  <c:v>250.03</c:v>
                </c:pt>
                <c:pt idx="2532">
                  <c:v>250.08</c:v>
                </c:pt>
                <c:pt idx="2533">
                  <c:v>250.14</c:v>
                </c:pt>
                <c:pt idx="2534">
                  <c:v>250.19</c:v>
                </c:pt>
                <c:pt idx="2535">
                  <c:v>250.24</c:v>
                </c:pt>
                <c:pt idx="2536">
                  <c:v>250.3</c:v>
                </c:pt>
                <c:pt idx="2537">
                  <c:v>250.35</c:v>
                </c:pt>
                <c:pt idx="2538">
                  <c:v>250.4</c:v>
                </c:pt>
                <c:pt idx="2539">
                  <c:v>250.45</c:v>
                </c:pt>
                <c:pt idx="2540">
                  <c:v>250.5</c:v>
                </c:pt>
                <c:pt idx="2541">
                  <c:v>250.55</c:v>
                </c:pt>
                <c:pt idx="2542">
                  <c:v>250.6</c:v>
                </c:pt>
                <c:pt idx="2543">
                  <c:v>250.65</c:v>
                </c:pt>
                <c:pt idx="2544">
                  <c:v>250.7</c:v>
                </c:pt>
                <c:pt idx="2545">
                  <c:v>250.75</c:v>
                </c:pt>
                <c:pt idx="2546">
                  <c:v>250.8</c:v>
                </c:pt>
                <c:pt idx="2547">
                  <c:v>250.85</c:v>
                </c:pt>
                <c:pt idx="2548">
                  <c:v>250.9</c:v>
                </c:pt>
                <c:pt idx="2549">
                  <c:v>250.94</c:v>
                </c:pt>
                <c:pt idx="2550">
                  <c:v>250.99</c:v>
                </c:pt>
                <c:pt idx="2551">
                  <c:v>251.04</c:v>
                </c:pt>
                <c:pt idx="2552">
                  <c:v>251.08</c:v>
                </c:pt>
                <c:pt idx="2553">
                  <c:v>251.13</c:v>
                </c:pt>
                <c:pt idx="2554">
                  <c:v>251.17</c:v>
                </c:pt>
                <c:pt idx="2555">
                  <c:v>251.22</c:v>
                </c:pt>
                <c:pt idx="2556">
                  <c:v>251.26</c:v>
                </c:pt>
                <c:pt idx="2557">
                  <c:v>251.31</c:v>
                </c:pt>
                <c:pt idx="2558">
                  <c:v>251.35</c:v>
                </c:pt>
                <c:pt idx="2559">
                  <c:v>251.4</c:v>
                </c:pt>
                <c:pt idx="2560">
                  <c:v>251.44</c:v>
                </c:pt>
                <c:pt idx="2561">
                  <c:v>251.48</c:v>
                </c:pt>
                <c:pt idx="2562">
                  <c:v>251.52</c:v>
                </c:pt>
                <c:pt idx="2563">
                  <c:v>251.57</c:v>
                </c:pt>
                <c:pt idx="2564">
                  <c:v>251.61</c:v>
                </c:pt>
                <c:pt idx="2565">
                  <c:v>251.65</c:v>
                </c:pt>
                <c:pt idx="2566">
                  <c:v>251.69</c:v>
                </c:pt>
                <c:pt idx="2567">
                  <c:v>251.73</c:v>
                </c:pt>
                <c:pt idx="2568">
                  <c:v>251.77</c:v>
                </c:pt>
                <c:pt idx="2569">
                  <c:v>251.81</c:v>
                </c:pt>
                <c:pt idx="2570">
                  <c:v>251.85</c:v>
                </c:pt>
                <c:pt idx="2571">
                  <c:v>251.89</c:v>
                </c:pt>
                <c:pt idx="2572">
                  <c:v>251.93</c:v>
                </c:pt>
                <c:pt idx="2573">
                  <c:v>251.97</c:v>
                </c:pt>
                <c:pt idx="2574">
                  <c:v>252.01</c:v>
                </c:pt>
                <c:pt idx="2575">
                  <c:v>252.05</c:v>
                </c:pt>
                <c:pt idx="2576">
                  <c:v>252.09</c:v>
                </c:pt>
                <c:pt idx="2577">
                  <c:v>252.12</c:v>
                </c:pt>
                <c:pt idx="2578">
                  <c:v>252.16</c:v>
                </c:pt>
                <c:pt idx="2579">
                  <c:v>252.2</c:v>
                </c:pt>
                <c:pt idx="2580">
                  <c:v>252.23</c:v>
                </c:pt>
                <c:pt idx="2581">
                  <c:v>252.27</c:v>
                </c:pt>
                <c:pt idx="2582">
                  <c:v>252.31</c:v>
                </c:pt>
                <c:pt idx="2583">
                  <c:v>252.34</c:v>
                </c:pt>
                <c:pt idx="2584">
                  <c:v>252.38</c:v>
                </c:pt>
                <c:pt idx="2585">
                  <c:v>252.41</c:v>
                </c:pt>
                <c:pt idx="2586">
                  <c:v>252.45</c:v>
                </c:pt>
                <c:pt idx="2587">
                  <c:v>252.48</c:v>
                </c:pt>
                <c:pt idx="2588">
                  <c:v>252.52</c:v>
                </c:pt>
                <c:pt idx="2589">
                  <c:v>252.55</c:v>
                </c:pt>
                <c:pt idx="2590">
                  <c:v>252.59</c:v>
                </c:pt>
                <c:pt idx="2591">
                  <c:v>252.62</c:v>
                </c:pt>
                <c:pt idx="2592">
                  <c:v>252.65</c:v>
                </c:pt>
                <c:pt idx="2593">
                  <c:v>252.69</c:v>
                </c:pt>
                <c:pt idx="2594">
                  <c:v>252.72</c:v>
                </c:pt>
                <c:pt idx="2595">
                  <c:v>252.75</c:v>
                </c:pt>
                <c:pt idx="2596">
                  <c:v>252.79</c:v>
                </c:pt>
                <c:pt idx="2597">
                  <c:v>252.82</c:v>
                </c:pt>
                <c:pt idx="2598">
                  <c:v>252.85</c:v>
                </c:pt>
                <c:pt idx="2599">
                  <c:v>252.88</c:v>
                </c:pt>
                <c:pt idx="2600">
                  <c:v>252.91</c:v>
                </c:pt>
                <c:pt idx="2601">
                  <c:v>252.94</c:v>
                </c:pt>
                <c:pt idx="2602">
                  <c:v>252.98</c:v>
                </c:pt>
                <c:pt idx="2603">
                  <c:v>253.01</c:v>
                </c:pt>
                <c:pt idx="2604">
                  <c:v>253.04</c:v>
                </c:pt>
                <c:pt idx="2605">
                  <c:v>253.07</c:v>
                </c:pt>
                <c:pt idx="2606">
                  <c:v>253.1</c:v>
                </c:pt>
                <c:pt idx="2607">
                  <c:v>253.13</c:v>
                </c:pt>
                <c:pt idx="2608">
                  <c:v>253.16</c:v>
                </c:pt>
                <c:pt idx="2609">
                  <c:v>253.19</c:v>
                </c:pt>
                <c:pt idx="2610">
                  <c:v>253.22</c:v>
                </c:pt>
                <c:pt idx="2611">
                  <c:v>253.24</c:v>
                </c:pt>
                <c:pt idx="2612">
                  <c:v>253.24</c:v>
                </c:pt>
                <c:pt idx="2613">
                  <c:v>253.27</c:v>
                </c:pt>
                <c:pt idx="2614">
                  <c:v>253.3</c:v>
                </c:pt>
                <c:pt idx="2615">
                  <c:v>253.32</c:v>
                </c:pt>
                <c:pt idx="2616">
                  <c:v>253.33</c:v>
                </c:pt>
                <c:pt idx="2617">
                  <c:v>253.33</c:v>
                </c:pt>
                <c:pt idx="2618">
                  <c:v>253.32</c:v>
                </c:pt>
                <c:pt idx="2619">
                  <c:v>253.3</c:v>
                </c:pt>
                <c:pt idx="2620">
                  <c:v>253.26</c:v>
                </c:pt>
                <c:pt idx="2621">
                  <c:v>253.21</c:v>
                </c:pt>
                <c:pt idx="2622">
                  <c:v>253.14</c:v>
                </c:pt>
                <c:pt idx="2623">
                  <c:v>253.06</c:v>
                </c:pt>
                <c:pt idx="2624">
                  <c:v>252.97</c:v>
                </c:pt>
                <c:pt idx="2625">
                  <c:v>252.87</c:v>
                </c:pt>
                <c:pt idx="2626">
                  <c:v>252.75</c:v>
                </c:pt>
                <c:pt idx="2627">
                  <c:v>252.63</c:v>
                </c:pt>
                <c:pt idx="2628">
                  <c:v>252.49</c:v>
                </c:pt>
                <c:pt idx="2629">
                  <c:v>252.35</c:v>
                </c:pt>
                <c:pt idx="2630">
                  <c:v>252.2</c:v>
                </c:pt>
                <c:pt idx="2631">
                  <c:v>252.03</c:v>
                </c:pt>
                <c:pt idx="2632">
                  <c:v>251.87</c:v>
                </c:pt>
                <c:pt idx="2633">
                  <c:v>251.69</c:v>
                </c:pt>
                <c:pt idx="2634">
                  <c:v>251.51</c:v>
                </c:pt>
                <c:pt idx="2635">
                  <c:v>251.32</c:v>
                </c:pt>
                <c:pt idx="2636">
                  <c:v>251.12</c:v>
                </c:pt>
                <c:pt idx="2637">
                  <c:v>250.93</c:v>
                </c:pt>
                <c:pt idx="2638">
                  <c:v>250.72</c:v>
                </c:pt>
                <c:pt idx="2639">
                  <c:v>250.51</c:v>
                </c:pt>
                <c:pt idx="2640">
                  <c:v>250.3</c:v>
                </c:pt>
                <c:pt idx="2641">
                  <c:v>250.08</c:v>
                </c:pt>
                <c:pt idx="2642">
                  <c:v>249.86</c:v>
                </c:pt>
                <c:pt idx="2643">
                  <c:v>249.64</c:v>
                </c:pt>
                <c:pt idx="2644">
                  <c:v>249.42</c:v>
                </c:pt>
                <c:pt idx="2645">
                  <c:v>249.19</c:v>
                </c:pt>
                <c:pt idx="2646">
                  <c:v>248.96</c:v>
                </c:pt>
                <c:pt idx="2647">
                  <c:v>248.72</c:v>
                </c:pt>
                <c:pt idx="2648">
                  <c:v>248.49</c:v>
                </c:pt>
                <c:pt idx="2649">
                  <c:v>248.25</c:v>
                </c:pt>
                <c:pt idx="2650">
                  <c:v>248.01</c:v>
                </c:pt>
                <c:pt idx="2651">
                  <c:v>247.78</c:v>
                </c:pt>
                <c:pt idx="2652">
                  <c:v>247.53</c:v>
                </c:pt>
                <c:pt idx="2653">
                  <c:v>247.29</c:v>
                </c:pt>
                <c:pt idx="2654">
                  <c:v>247.05</c:v>
                </c:pt>
                <c:pt idx="2655">
                  <c:v>246.81</c:v>
                </c:pt>
                <c:pt idx="2656">
                  <c:v>246.56</c:v>
                </c:pt>
                <c:pt idx="2657">
                  <c:v>246.32</c:v>
                </c:pt>
                <c:pt idx="2658">
                  <c:v>246.07</c:v>
                </c:pt>
                <c:pt idx="2659">
                  <c:v>245.83</c:v>
                </c:pt>
                <c:pt idx="2660">
                  <c:v>245.58</c:v>
                </c:pt>
                <c:pt idx="2661">
                  <c:v>245.34</c:v>
                </c:pt>
                <c:pt idx="2662">
                  <c:v>245.09</c:v>
                </c:pt>
                <c:pt idx="2663">
                  <c:v>244.85</c:v>
                </c:pt>
                <c:pt idx="2664">
                  <c:v>244.6</c:v>
                </c:pt>
                <c:pt idx="2665">
                  <c:v>244.36</c:v>
                </c:pt>
                <c:pt idx="2666">
                  <c:v>244.11</c:v>
                </c:pt>
                <c:pt idx="2667">
                  <c:v>243.87</c:v>
                </c:pt>
                <c:pt idx="2668">
                  <c:v>243.62</c:v>
                </c:pt>
                <c:pt idx="2669">
                  <c:v>243.38</c:v>
                </c:pt>
                <c:pt idx="2670">
                  <c:v>243.14</c:v>
                </c:pt>
                <c:pt idx="2671">
                  <c:v>242.9</c:v>
                </c:pt>
                <c:pt idx="2672">
                  <c:v>242.65</c:v>
                </c:pt>
                <c:pt idx="2673">
                  <c:v>242.41</c:v>
                </c:pt>
                <c:pt idx="2674">
                  <c:v>242.17</c:v>
                </c:pt>
                <c:pt idx="2675">
                  <c:v>241.93</c:v>
                </c:pt>
                <c:pt idx="2676">
                  <c:v>241.69</c:v>
                </c:pt>
                <c:pt idx="2677">
                  <c:v>241.46</c:v>
                </c:pt>
                <c:pt idx="2678">
                  <c:v>241.22</c:v>
                </c:pt>
                <c:pt idx="2679">
                  <c:v>240.98</c:v>
                </c:pt>
                <c:pt idx="2680">
                  <c:v>240.75</c:v>
                </c:pt>
                <c:pt idx="2681">
                  <c:v>240.51</c:v>
                </c:pt>
                <c:pt idx="2682">
                  <c:v>240.28</c:v>
                </c:pt>
                <c:pt idx="2683">
                  <c:v>240.04</c:v>
                </c:pt>
                <c:pt idx="2684">
                  <c:v>239.81</c:v>
                </c:pt>
                <c:pt idx="2685">
                  <c:v>239.58</c:v>
                </c:pt>
                <c:pt idx="2686">
                  <c:v>239.35</c:v>
                </c:pt>
                <c:pt idx="2687">
                  <c:v>239.12</c:v>
                </c:pt>
                <c:pt idx="2688">
                  <c:v>238.89</c:v>
                </c:pt>
                <c:pt idx="2689">
                  <c:v>238.67</c:v>
                </c:pt>
                <c:pt idx="2690">
                  <c:v>238.44</c:v>
                </c:pt>
                <c:pt idx="2691">
                  <c:v>238.21</c:v>
                </c:pt>
                <c:pt idx="2692">
                  <c:v>237.99</c:v>
                </c:pt>
                <c:pt idx="2693">
                  <c:v>237.77</c:v>
                </c:pt>
                <c:pt idx="2694">
                  <c:v>237.54</c:v>
                </c:pt>
                <c:pt idx="2695">
                  <c:v>237.32</c:v>
                </c:pt>
                <c:pt idx="2696">
                  <c:v>237.1</c:v>
                </c:pt>
                <c:pt idx="2697">
                  <c:v>236.88</c:v>
                </c:pt>
                <c:pt idx="2698">
                  <c:v>236.67</c:v>
                </c:pt>
                <c:pt idx="2699">
                  <c:v>236.45</c:v>
                </c:pt>
                <c:pt idx="2700">
                  <c:v>236.23</c:v>
                </c:pt>
                <c:pt idx="2701">
                  <c:v>236.02</c:v>
                </c:pt>
                <c:pt idx="2702">
                  <c:v>235.8</c:v>
                </c:pt>
                <c:pt idx="2703">
                  <c:v>235.59</c:v>
                </c:pt>
                <c:pt idx="2704">
                  <c:v>235.38</c:v>
                </c:pt>
                <c:pt idx="2705">
                  <c:v>235.17</c:v>
                </c:pt>
                <c:pt idx="2706">
                  <c:v>234.96</c:v>
                </c:pt>
                <c:pt idx="2707">
                  <c:v>234.75</c:v>
                </c:pt>
                <c:pt idx="2708">
                  <c:v>234.54</c:v>
                </c:pt>
                <c:pt idx="2709">
                  <c:v>234.34</c:v>
                </c:pt>
                <c:pt idx="2710">
                  <c:v>234.13</c:v>
                </c:pt>
                <c:pt idx="2711">
                  <c:v>233.93</c:v>
                </c:pt>
                <c:pt idx="2712">
                  <c:v>233.73</c:v>
                </c:pt>
                <c:pt idx="2713">
                  <c:v>233.54</c:v>
                </c:pt>
                <c:pt idx="2714">
                  <c:v>233.34</c:v>
                </c:pt>
                <c:pt idx="2715">
                  <c:v>233.14</c:v>
                </c:pt>
                <c:pt idx="2716">
                  <c:v>232.95</c:v>
                </c:pt>
                <c:pt idx="2717">
                  <c:v>232.76</c:v>
                </c:pt>
                <c:pt idx="2718">
                  <c:v>232.56</c:v>
                </c:pt>
                <c:pt idx="2719">
                  <c:v>232.37</c:v>
                </c:pt>
                <c:pt idx="2720">
                  <c:v>232.18</c:v>
                </c:pt>
                <c:pt idx="2721">
                  <c:v>231.99</c:v>
                </c:pt>
                <c:pt idx="2722">
                  <c:v>231.8</c:v>
                </c:pt>
                <c:pt idx="2723">
                  <c:v>231.62</c:v>
                </c:pt>
                <c:pt idx="2724">
                  <c:v>231.43</c:v>
                </c:pt>
                <c:pt idx="2725">
                  <c:v>231.24</c:v>
                </c:pt>
                <c:pt idx="2726">
                  <c:v>231.06</c:v>
                </c:pt>
                <c:pt idx="2727">
                  <c:v>230.88</c:v>
                </c:pt>
                <c:pt idx="2728">
                  <c:v>230.69</c:v>
                </c:pt>
                <c:pt idx="2729">
                  <c:v>230.51</c:v>
                </c:pt>
                <c:pt idx="2730">
                  <c:v>230.33</c:v>
                </c:pt>
                <c:pt idx="2731">
                  <c:v>230.15</c:v>
                </c:pt>
                <c:pt idx="2732">
                  <c:v>229.97</c:v>
                </c:pt>
                <c:pt idx="2733">
                  <c:v>229.79</c:v>
                </c:pt>
                <c:pt idx="2734">
                  <c:v>229.61</c:v>
                </c:pt>
                <c:pt idx="2735">
                  <c:v>229.44</c:v>
                </c:pt>
                <c:pt idx="2736">
                  <c:v>229.26</c:v>
                </c:pt>
                <c:pt idx="2737">
                  <c:v>229.09</c:v>
                </c:pt>
                <c:pt idx="2738">
                  <c:v>228.91</c:v>
                </c:pt>
                <c:pt idx="2739">
                  <c:v>228.74</c:v>
                </c:pt>
                <c:pt idx="2740">
                  <c:v>228.57</c:v>
                </c:pt>
                <c:pt idx="2741">
                  <c:v>228.4</c:v>
                </c:pt>
                <c:pt idx="2742">
                  <c:v>228.23</c:v>
                </c:pt>
                <c:pt idx="2743">
                  <c:v>228.06</c:v>
                </c:pt>
                <c:pt idx="2744">
                  <c:v>227.89</c:v>
                </c:pt>
                <c:pt idx="2745">
                  <c:v>227.72</c:v>
                </c:pt>
                <c:pt idx="2746">
                  <c:v>227.56</c:v>
                </c:pt>
                <c:pt idx="2747">
                  <c:v>227.39</c:v>
                </c:pt>
                <c:pt idx="2748">
                  <c:v>227.22</c:v>
                </c:pt>
                <c:pt idx="2749">
                  <c:v>227.06</c:v>
                </c:pt>
                <c:pt idx="2750">
                  <c:v>226.9</c:v>
                </c:pt>
                <c:pt idx="2751">
                  <c:v>226.73</c:v>
                </c:pt>
                <c:pt idx="2752">
                  <c:v>226.57</c:v>
                </c:pt>
                <c:pt idx="2753">
                  <c:v>226.41</c:v>
                </c:pt>
                <c:pt idx="2754">
                  <c:v>226.25</c:v>
                </c:pt>
                <c:pt idx="2755">
                  <c:v>226.09</c:v>
                </c:pt>
                <c:pt idx="2756">
                  <c:v>225.93</c:v>
                </c:pt>
                <c:pt idx="2757">
                  <c:v>225.77</c:v>
                </c:pt>
                <c:pt idx="2758">
                  <c:v>225.62</c:v>
                </c:pt>
                <c:pt idx="2759">
                  <c:v>225.46</c:v>
                </c:pt>
                <c:pt idx="2760">
                  <c:v>225.31</c:v>
                </c:pt>
                <c:pt idx="2761">
                  <c:v>225.15</c:v>
                </c:pt>
                <c:pt idx="2762">
                  <c:v>225</c:v>
                </c:pt>
                <c:pt idx="2763">
                  <c:v>224.84</c:v>
                </c:pt>
                <c:pt idx="2764">
                  <c:v>224.69</c:v>
                </c:pt>
                <c:pt idx="2765">
                  <c:v>224.54</c:v>
                </c:pt>
                <c:pt idx="2766">
                  <c:v>224.39</c:v>
                </c:pt>
                <c:pt idx="2767">
                  <c:v>224.24</c:v>
                </c:pt>
                <c:pt idx="2768">
                  <c:v>224.09</c:v>
                </c:pt>
                <c:pt idx="2769">
                  <c:v>223.94</c:v>
                </c:pt>
                <c:pt idx="2770">
                  <c:v>223.79</c:v>
                </c:pt>
                <c:pt idx="2771">
                  <c:v>223.64</c:v>
                </c:pt>
                <c:pt idx="2772">
                  <c:v>223.49</c:v>
                </c:pt>
                <c:pt idx="2773">
                  <c:v>223.35</c:v>
                </c:pt>
                <c:pt idx="2774">
                  <c:v>223.2</c:v>
                </c:pt>
                <c:pt idx="2775">
                  <c:v>223.06</c:v>
                </c:pt>
                <c:pt idx="2776">
                  <c:v>222.91</c:v>
                </c:pt>
                <c:pt idx="2777">
                  <c:v>222.77</c:v>
                </c:pt>
                <c:pt idx="2778">
                  <c:v>222.63</c:v>
                </c:pt>
                <c:pt idx="2779">
                  <c:v>222.49</c:v>
                </c:pt>
                <c:pt idx="2780">
                  <c:v>222.34</c:v>
                </c:pt>
                <c:pt idx="2781">
                  <c:v>222.2</c:v>
                </c:pt>
                <c:pt idx="2782">
                  <c:v>222.06</c:v>
                </c:pt>
                <c:pt idx="2783">
                  <c:v>221.92</c:v>
                </c:pt>
                <c:pt idx="2784">
                  <c:v>221.78</c:v>
                </c:pt>
                <c:pt idx="2785">
                  <c:v>221.65</c:v>
                </c:pt>
                <c:pt idx="2786">
                  <c:v>221.51</c:v>
                </c:pt>
                <c:pt idx="2787">
                  <c:v>221.37</c:v>
                </c:pt>
                <c:pt idx="2788">
                  <c:v>221.24</c:v>
                </c:pt>
                <c:pt idx="2789">
                  <c:v>221.1</c:v>
                </c:pt>
                <c:pt idx="2790">
                  <c:v>220.96</c:v>
                </c:pt>
                <c:pt idx="2791">
                  <c:v>220.83</c:v>
                </c:pt>
                <c:pt idx="2792">
                  <c:v>220.7</c:v>
                </c:pt>
                <c:pt idx="2793">
                  <c:v>220.56</c:v>
                </c:pt>
                <c:pt idx="2794">
                  <c:v>220.43</c:v>
                </c:pt>
                <c:pt idx="2795">
                  <c:v>220.3</c:v>
                </c:pt>
                <c:pt idx="2796">
                  <c:v>220.17</c:v>
                </c:pt>
                <c:pt idx="2797">
                  <c:v>220.04</c:v>
                </c:pt>
                <c:pt idx="2798">
                  <c:v>219.91</c:v>
                </c:pt>
                <c:pt idx="2799">
                  <c:v>219.78</c:v>
                </c:pt>
                <c:pt idx="2800">
                  <c:v>219.65</c:v>
                </c:pt>
                <c:pt idx="2801">
                  <c:v>219.52</c:v>
                </c:pt>
                <c:pt idx="2802">
                  <c:v>219.39</c:v>
                </c:pt>
                <c:pt idx="2803">
                  <c:v>219.26</c:v>
                </c:pt>
                <c:pt idx="2804">
                  <c:v>219.14</c:v>
                </c:pt>
                <c:pt idx="2805">
                  <c:v>219.01</c:v>
                </c:pt>
                <c:pt idx="2806">
                  <c:v>218.88</c:v>
                </c:pt>
                <c:pt idx="2807">
                  <c:v>218.76</c:v>
                </c:pt>
                <c:pt idx="2808">
                  <c:v>218.63</c:v>
                </c:pt>
                <c:pt idx="2809">
                  <c:v>218.51</c:v>
                </c:pt>
                <c:pt idx="2810">
                  <c:v>218.39</c:v>
                </c:pt>
                <c:pt idx="2811">
                  <c:v>218.26</c:v>
                </c:pt>
                <c:pt idx="2812">
                  <c:v>218.14</c:v>
                </c:pt>
                <c:pt idx="2813">
                  <c:v>218.02</c:v>
                </c:pt>
                <c:pt idx="2814">
                  <c:v>217.9</c:v>
                </c:pt>
                <c:pt idx="2815">
                  <c:v>217.78</c:v>
                </c:pt>
                <c:pt idx="2816">
                  <c:v>217.66</c:v>
                </c:pt>
                <c:pt idx="2817">
                  <c:v>217.54</c:v>
                </c:pt>
                <c:pt idx="2818">
                  <c:v>217.42</c:v>
                </c:pt>
                <c:pt idx="2819">
                  <c:v>217.3</c:v>
                </c:pt>
                <c:pt idx="2820">
                  <c:v>217.18</c:v>
                </c:pt>
                <c:pt idx="2821">
                  <c:v>217.06</c:v>
                </c:pt>
                <c:pt idx="2822">
                  <c:v>216.94</c:v>
                </c:pt>
                <c:pt idx="2823">
                  <c:v>216.83</c:v>
                </c:pt>
                <c:pt idx="2824">
                  <c:v>216.71</c:v>
                </c:pt>
                <c:pt idx="2825">
                  <c:v>216.59</c:v>
                </c:pt>
                <c:pt idx="2826">
                  <c:v>216.48</c:v>
                </c:pt>
                <c:pt idx="2827">
                  <c:v>216.36</c:v>
                </c:pt>
                <c:pt idx="2828">
                  <c:v>216.25</c:v>
                </c:pt>
                <c:pt idx="2829">
                  <c:v>216.25</c:v>
                </c:pt>
                <c:pt idx="2830">
                  <c:v>216.14</c:v>
                </c:pt>
                <c:pt idx="2831">
                  <c:v>216.03</c:v>
                </c:pt>
                <c:pt idx="2832">
                  <c:v>215.92</c:v>
                </c:pt>
                <c:pt idx="2833">
                  <c:v>215.82</c:v>
                </c:pt>
                <c:pt idx="2834">
                  <c:v>215.73</c:v>
                </c:pt>
                <c:pt idx="2835">
                  <c:v>215.66</c:v>
                </c:pt>
                <c:pt idx="2836">
                  <c:v>215.59</c:v>
                </c:pt>
                <c:pt idx="2837">
                  <c:v>215.54</c:v>
                </c:pt>
                <c:pt idx="2838">
                  <c:v>215.51</c:v>
                </c:pt>
                <c:pt idx="2839">
                  <c:v>215.49</c:v>
                </c:pt>
                <c:pt idx="2840">
                  <c:v>215.48</c:v>
                </c:pt>
                <c:pt idx="2841">
                  <c:v>215.49</c:v>
                </c:pt>
                <c:pt idx="2842">
                  <c:v>215.51</c:v>
                </c:pt>
                <c:pt idx="2843">
                  <c:v>215.54</c:v>
                </c:pt>
                <c:pt idx="2844">
                  <c:v>215.58</c:v>
                </c:pt>
                <c:pt idx="2845">
                  <c:v>215.64</c:v>
                </c:pt>
                <c:pt idx="2846">
                  <c:v>215.7</c:v>
                </c:pt>
                <c:pt idx="2847">
                  <c:v>215.78</c:v>
                </c:pt>
                <c:pt idx="2848">
                  <c:v>215.86</c:v>
                </c:pt>
                <c:pt idx="2849">
                  <c:v>215.96</c:v>
                </c:pt>
                <c:pt idx="2850">
                  <c:v>216.06</c:v>
                </c:pt>
                <c:pt idx="2851">
                  <c:v>216.17</c:v>
                </c:pt>
                <c:pt idx="2852">
                  <c:v>216.29</c:v>
                </c:pt>
                <c:pt idx="2853">
                  <c:v>216.42</c:v>
                </c:pt>
                <c:pt idx="2854">
                  <c:v>216.55</c:v>
                </c:pt>
                <c:pt idx="2855">
                  <c:v>216.69</c:v>
                </c:pt>
                <c:pt idx="2856">
                  <c:v>216.83</c:v>
                </c:pt>
                <c:pt idx="2857">
                  <c:v>216.98</c:v>
                </c:pt>
                <c:pt idx="2858">
                  <c:v>217.14</c:v>
                </c:pt>
                <c:pt idx="2859">
                  <c:v>217.3</c:v>
                </c:pt>
                <c:pt idx="2860">
                  <c:v>217.47</c:v>
                </c:pt>
                <c:pt idx="2861">
                  <c:v>217.64</c:v>
                </c:pt>
                <c:pt idx="2862">
                  <c:v>217.81</c:v>
                </c:pt>
                <c:pt idx="2863">
                  <c:v>217.99</c:v>
                </c:pt>
                <c:pt idx="2864">
                  <c:v>218.17</c:v>
                </c:pt>
                <c:pt idx="2865">
                  <c:v>218.36</c:v>
                </c:pt>
                <c:pt idx="2866">
                  <c:v>218.54</c:v>
                </c:pt>
                <c:pt idx="2867">
                  <c:v>218.74</c:v>
                </c:pt>
                <c:pt idx="2868">
                  <c:v>218.93</c:v>
                </c:pt>
                <c:pt idx="2869">
                  <c:v>219.13</c:v>
                </c:pt>
                <c:pt idx="2870">
                  <c:v>219.33</c:v>
                </c:pt>
                <c:pt idx="2871">
                  <c:v>219.53</c:v>
                </c:pt>
                <c:pt idx="2872">
                  <c:v>219.73</c:v>
                </c:pt>
                <c:pt idx="2873">
                  <c:v>219.94</c:v>
                </c:pt>
                <c:pt idx="2874">
                  <c:v>220.14</c:v>
                </c:pt>
                <c:pt idx="2875">
                  <c:v>220.35</c:v>
                </c:pt>
                <c:pt idx="2876">
                  <c:v>220.56</c:v>
                </c:pt>
                <c:pt idx="2877">
                  <c:v>220.77</c:v>
                </c:pt>
                <c:pt idx="2878">
                  <c:v>220.99</c:v>
                </c:pt>
                <c:pt idx="2879">
                  <c:v>221.2</c:v>
                </c:pt>
                <c:pt idx="2880">
                  <c:v>221.41</c:v>
                </c:pt>
                <c:pt idx="2881">
                  <c:v>221.63</c:v>
                </c:pt>
                <c:pt idx="2882">
                  <c:v>221.85</c:v>
                </c:pt>
                <c:pt idx="2883">
                  <c:v>222.06</c:v>
                </c:pt>
                <c:pt idx="2884">
                  <c:v>222.28</c:v>
                </c:pt>
                <c:pt idx="2885">
                  <c:v>222.5</c:v>
                </c:pt>
                <c:pt idx="2886">
                  <c:v>222.72</c:v>
                </c:pt>
                <c:pt idx="2887">
                  <c:v>222.93</c:v>
                </c:pt>
                <c:pt idx="2888">
                  <c:v>223.15</c:v>
                </c:pt>
                <c:pt idx="2889">
                  <c:v>223.37</c:v>
                </c:pt>
                <c:pt idx="2890">
                  <c:v>223.59</c:v>
                </c:pt>
                <c:pt idx="2891">
                  <c:v>223.81</c:v>
                </c:pt>
                <c:pt idx="2892">
                  <c:v>224.03</c:v>
                </c:pt>
                <c:pt idx="2893">
                  <c:v>224.25</c:v>
                </c:pt>
                <c:pt idx="2894">
                  <c:v>224.47</c:v>
                </c:pt>
                <c:pt idx="2895">
                  <c:v>224.69</c:v>
                </c:pt>
                <c:pt idx="2896">
                  <c:v>224.92</c:v>
                </c:pt>
                <c:pt idx="2897">
                  <c:v>225.14</c:v>
                </c:pt>
                <c:pt idx="2898">
                  <c:v>225.37</c:v>
                </c:pt>
                <c:pt idx="2899">
                  <c:v>225.59</c:v>
                </c:pt>
                <c:pt idx="2900">
                  <c:v>225.81</c:v>
                </c:pt>
                <c:pt idx="2901">
                  <c:v>226.04</c:v>
                </c:pt>
                <c:pt idx="2902">
                  <c:v>226.26</c:v>
                </c:pt>
                <c:pt idx="2903">
                  <c:v>226.48</c:v>
                </c:pt>
                <c:pt idx="2904">
                  <c:v>226.7</c:v>
                </c:pt>
                <c:pt idx="2905">
                  <c:v>226.92</c:v>
                </c:pt>
                <c:pt idx="2906">
                  <c:v>227.14</c:v>
                </c:pt>
                <c:pt idx="2907">
                  <c:v>227.36</c:v>
                </c:pt>
                <c:pt idx="2908">
                  <c:v>227.58</c:v>
                </c:pt>
                <c:pt idx="2909">
                  <c:v>227.79</c:v>
                </c:pt>
                <c:pt idx="2910">
                  <c:v>228.01</c:v>
                </c:pt>
                <c:pt idx="2911">
                  <c:v>228.22</c:v>
                </c:pt>
                <c:pt idx="2912">
                  <c:v>228.44</c:v>
                </c:pt>
                <c:pt idx="2913">
                  <c:v>228.65</c:v>
                </c:pt>
                <c:pt idx="2914">
                  <c:v>228.86</c:v>
                </c:pt>
                <c:pt idx="2915">
                  <c:v>229.08</c:v>
                </c:pt>
                <c:pt idx="2916">
                  <c:v>229.29</c:v>
                </c:pt>
                <c:pt idx="2917">
                  <c:v>229.5</c:v>
                </c:pt>
                <c:pt idx="2918">
                  <c:v>229.7</c:v>
                </c:pt>
                <c:pt idx="2919">
                  <c:v>229.91</c:v>
                </c:pt>
                <c:pt idx="2920">
                  <c:v>230.12</c:v>
                </c:pt>
                <c:pt idx="2921">
                  <c:v>230.32</c:v>
                </c:pt>
                <c:pt idx="2922">
                  <c:v>230.53</c:v>
                </c:pt>
                <c:pt idx="2923">
                  <c:v>230.73</c:v>
                </c:pt>
                <c:pt idx="2924">
                  <c:v>230.93</c:v>
                </c:pt>
                <c:pt idx="2925">
                  <c:v>231.13</c:v>
                </c:pt>
                <c:pt idx="2926">
                  <c:v>231.33</c:v>
                </c:pt>
                <c:pt idx="2927">
                  <c:v>231.53</c:v>
                </c:pt>
                <c:pt idx="2928">
                  <c:v>231.73</c:v>
                </c:pt>
                <c:pt idx="2929">
                  <c:v>231.93</c:v>
                </c:pt>
                <c:pt idx="2930">
                  <c:v>232.12</c:v>
                </c:pt>
                <c:pt idx="2931">
                  <c:v>232.32</c:v>
                </c:pt>
                <c:pt idx="2932">
                  <c:v>232.51</c:v>
                </c:pt>
                <c:pt idx="2933">
                  <c:v>232.7</c:v>
                </c:pt>
                <c:pt idx="2934">
                  <c:v>232.89</c:v>
                </c:pt>
                <c:pt idx="2935">
                  <c:v>233.08</c:v>
                </c:pt>
                <c:pt idx="2936">
                  <c:v>233.27</c:v>
                </c:pt>
                <c:pt idx="2937">
                  <c:v>233.46</c:v>
                </c:pt>
                <c:pt idx="2938">
                  <c:v>233.64</c:v>
                </c:pt>
                <c:pt idx="2939">
                  <c:v>233.83</c:v>
                </c:pt>
                <c:pt idx="2940">
                  <c:v>234.01</c:v>
                </c:pt>
                <c:pt idx="2941">
                  <c:v>234.19</c:v>
                </c:pt>
                <c:pt idx="2942">
                  <c:v>234.37</c:v>
                </c:pt>
                <c:pt idx="2943">
                  <c:v>234.55</c:v>
                </c:pt>
                <c:pt idx="2944">
                  <c:v>234.73</c:v>
                </c:pt>
                <c:pt idx="2945">
                  <c:v>234.91</c:v>
                </c:pt>
                <c:pt idx="2946">
                  <c:v>235.08</c:v>
                </c:pt>
                <c:pt idx="2947">
                  <c:v>235.26</c:v>
                </c:pt>
                <c:pt idx="2948">
                  <c:v>235.43</c:v>
                </c:pt>
                <c:pt idx="2949">
                  <c:v>235.61</c:v>
                </c:pt>
                <c:pt idx="2950">
                  <c:v>235.78</c:v>
                </c:pt>
                <c:pt idx="2951">
                  <c:v>235.95</c:v>
                </c:pt>
                <c:pt idx="2952">
                  <c:v>236.12</c:v>
                </c:pt>
                <c:pt idx="2953">
                  <c:v>236.28</c:v>
                </c:pt>
                <c:pt idx="2954">
                  <c:v>236.45</c:v>
                </c:pt>
                <c:pt idx="2955">
                  <c:v>236.62</c:v>
                </c:pt>
                <c:pt idx="2956">
                  <c:v>236.78</c:v>
                </c:pt>
                <c:pt idx="2957">
                  <c:v>236.94</c:v>
                </c:pt>
                <c:pt idx="2958">
                  <c:v>237.1</c:v>
                </c:pt>
                <c:pt idx="2959">
                  <c:v>237.26</c:v>
                </c:pt>
                <c:pt idx="2960">
                  <c:v>237.42</c:v>
                </c:pt>
                <c:pt idx="2961">
                  <c:v>237.58</c:v>
                </c:pt>
                <c:pt idx="2962">
                  <c:v>237.74</c:v>
                </c:pt>
                <c:pt idx="2963">
                  <c:v>237.89</c:v>
                </c:pt>
                <c:pt idx="2964">
                  <c:v>238.05</c:v>
                </c:pt>
                <c:pt idx="2965">
                  <c:v>238.2</c:v>
                </c:pt>
                <c:pt idx="2966">
                  <c:v>238.36</c:v>
                </c:pt>
                <c:pt idx="2967">
                  <c:v>238.51</c:v>
                </c:pt>
                <c:pt idx="2968">
                  <c:v>238.66</c:v>
                </c:pt>
                <c:pt idx="2969">
                  <c:v>238.81</c:v>
                </c:pt>
                <c:pt idx="2970">
                  <c:v>238.95</c:v>
                </c:pt>
                <c:pt idx="2971">
                  <c:v>239.1</c:v>
                </c:pt>
                <c:pt idx="2972">
                  <c:v>239.25</c:v>
                </c:pt>
                <c:pt idx="2973">
                  <c:v>239.39</c:v>
                </c:pt>
                <c:pt idx="2974">
                  <c:v>239.53</c:v>
                </c:pt>
                <c:pt idx="2975">
                  <c:v>239.67</c:v>
                </c:pt>
                <c:pt idx="2976">
                  <c:v>239.82</c:v>
                </c:pt>
                <c:pt idx="2977">
                  <c:v>239.96</c:v>
                </c:pt>
                <c:pt idx="2978">
                  <c:v>240.09</c:v>
                </c:pt>
                <c:pt idx="2979">
                  <c:v>240.23</c:v>
                </c:pt>
                <c:pt idx="2980">
                  <c:v>240.37</c:v>
                </c:pt>
                <c:pt idx="2981">
                  <c:v>240.5</c:v>
                </c:pt>
                <c:pt idx="2982">
                  <c:v>240.64</c:v>
                </c:pt>
                <c:pt idx="2983">
                  <c:v>240.77</c:v>
                </c:pt>
                <c:pt idx="2984">
                  <c:v>240.9</c:v>
                </c:pt>
                <c:pt idx="2985">
                  <c:v>241.03</c:v>
                </c:pt>
                <c:pt idx="2986">
                  <c:v>241.16</c:v>
                </c:pt>
                <c:pt idx="2987">
                  <c:v>241.29</c:v>
                </c:pt>
                <c:pt idx="2988">
                  <c:v>241.42</c:v>
                </c:pt>
                <c:pt idx="2989">
                  <c:v>241.55</c:v>
                </c:pt>
                <c:pt idx="2990">
                  <c:v>241.67</c:v>
                </c:pt>
                <c:pt idx="2991">
                  <c:v>241.8</c:v>
                </c:pt>
                <c:pt idx="2992">
                  <c:v>241.92</c:v>
                </c:pt>
                <c:pt idx="2993">
                  <c:v>242.05</c:v>
                </c:pt>
                <c:pt idx="2994">
                  <c:v>242.17</c:v>
                </c:pt>
                <c:pt idx="2995">
                  <c:v>242.29</c:v>
                </c:pt>
                <c:pt idx="2996">
                  <c:v>242.41</c:v>
                </c:pt>
                <c:pt idx="2997">
                  <c:v>242.53</c:v>
                </c:pt>
                <c:pt idx="2998">
                  <c:v>242.64</c:v>
                </c:pt>
                <c:pt idx="2999">
                  <c:v>242.76</c:v>
                </c:pt>
                <c:pt idx="3000">
                  <c:v>242.88</c:v>
                </c:pt>
                <c:pt idx="3001">
                  <c:v>242.99</c:v>
                </c:pt>
                <c:pt idx="3002">
                  <c:v>243.11</c:v>
                </c:pt>
                <c:pt idx="3003">
                  <c:v>243.22</c:v>
                </c:pt>
                <c:pt idx="3004">
                  <c:v>243.33</c:v>
                </c:pt>
                <c:pt idx="3005">
                  <c:v>243.44</c:v>
                </c:pt>
                <c:pt idx="3006">
                  <c:v>243.55</c:v>
                </c:pt>
                <c:pt idx="3007">
                  <c:v>243.66</c:v>
                </c:pt>
                <c:pt idx="3008">
                  <c:v>243.77</c:v>
                </c:pt>
                <c:pt idx="3009">
                  <c:v>243.88</c:v>
                </c:pt>
                <c:pt idx="3010">
                  <c:v>243.98</c:v>
                </c:pt>
                <c:pt idx="3011">
                  <c:v>244.09</c:v>
                </c:pt>
                <c:pt idx="3012">
                  <c:v>244.2</c:v>
                </c:pt>
                <c:pt idx="3013">
                  <c:v>244.3</c:v>
                </c:pt>
                <c:pt idx="3014">
                  <c:v>244.4</c:v>
                </c:pt>
                <c:pt idx="3015">
                  <c:v>244.5</c:v>
                </c:pt>
                <c:pt idx="3016">
                  <c:v>244.61</c:v>
                </c:pt>
                <c:pt idx="3017">
                  <c:v>244.71</c:v>
                </c:pt>
                <c:pt idx="3018">
                  <c:v>244.81</c:v>
                </c:pt>
                <c:pt idx="3019">
                  <c:v>244.9</c:v>
                </c:pt>
                <c:pt idx="3020">
                  <c:v>245</c:v>
                </c:pt>
                <c:pt idx="3021">
                  <c:v>245.1</c:v>
                </c:pt>
                <c:pt idx="3022">
                  <c:v>245.2</c:v>
                </c:pt>
                <c:pt idx="3023">
                  <c:v>245.29</c:v>
                </c:pt>
                <c:pt idx="3024">
                  <c:v>245.39</c:v>
                </c:pt>
                <c:pt idx="3025">
                  <c:v>245.48</c:v>
                </c:pt>
                <c:pt idx="3026">
                  <c:v>245.57</c:v>
                </c:pt>
                <c:pt idx="3027">
                  <c:v>245.66</c:v>
                </c:pt>
                <c:pt idx="3028">
                  <c:v>245.76</c:v>
                </c:pt>
                <c:pt idx="3029">
                  <c:v>245.85</c:v>
                </c:pt>
                <c:pt idx="3030">
                  <c:v>245.94</c:v>
                </c:pt>
                <c:pt idx="3031">
                  <c:v>246.02</c:v>
                </c:pt>
                <c:pt idx="3032">
                  <c:v>246.11</c:v>
                </c:pt>
                <c:pt idx="3033">
                  <c:v>246.2</c:v>
                </c:pt>
                <c:pt idx="3034">
                  <c:v>246.29</c:v>
                </c:pt>
                <c:pt idx="3035">
                  <c:v>246.37</c:v>
                </c:pt>
                <c:pt idx="3036">
                  <c:v>246.46</c:v>
                </c:pt>
                <c:pt idx="3037">
                  <c:v>246.54</c:v>
                </c:pt>
                <c:pt idx="3038">
                  <c:v>246.63</c:v>
                </c:pt>
                <c:pt idx="3039">
                  <c:v>246.71</c:v>
                </c:pt>
                <c:pt idx="3040">
                  <c:v>246.79</c:v>
                </c:pt>
                <c:pt idx="3041">
                  <c:v>246.88</c:v>
                </c:pt>
                <c:pt idx="3042">
                  <c:v>246.96</c:v>
                </c:pt>
                <c:pt idx="3043">
                  <c:v>247.04</c:v>
                </c:pt>
                <c:pt idx="3044">
                  <c:v>247.12</c:v>
                </c:pt>
                <c:pt idx="3045">
                  <c:v>247.2</c:v>
                </c:pt>
                <c:pt idx="3046">
                  <c:v>247.27</c:v>
                </c:pt>
                <c:pt idx="3047">
                  <c:v>247.35</c:v>
                </c:pt>
                <c:pt idx="3048">
                  <c:v>247.43</c:v>
                </c:pt>
                <c:pt idx="3049">
                  <c:v>247.5</c:v>
                </c:pt>
                <c:pt idx="3050">
                  <c:v>247.58</c:v>
                </c:pt>
                <c:pt idx="3051">
                  <c:v>247.66</c:v>
                </c:pt>
                <c:pt idx="3052">
                  <c:v>247.73</c:v>
                </c:pt>
                <c:pt idx="3053">
                  <c:v>247.8</c:v>
                </c:pt>
                <c:pt idx="3054">
                  <c:v>247.88</c:v>
                </c:pt>
                <c:pt idx="3055">
                  <c:v>247.95</c:v>
                </c:pt>
                <c:pt idx="3056">
                  <c:v>248.02</c:v>
                </c:pt>
                <c:pt idx="3057">
                  <c:v>248.09</c:v>
                </c:pt>
                <c:pt idx="3058">
                  <c:v>248.16</c:v>
                </c:pt>
                <c:pt idx="3059">
                  <c:v>248.23</c:v>
                </c:pt>
                <c:pt idx="3060">
                  <c:v>248.3</c:v>
                </c:pt>
                <c:pt idx="3061">
                  <c:v>248.37</c:v>
                </c:pt>
                <c:pt idx="3062">
                  <c:v>248.44</c:v>
                </c:pt>
                <c:pt idx="3063">
                  <c:v>248.51</c:v>
                </c:pt>
                <c:pt idx="3064">
                  <c:v>248.57</c:v>
                </c:pt>
                <c:pt idx="3065">
                  <c:v>248.64</c:v>
                </c:pt>
                <c:pt idx="3066">
                  <c:v>248.71</c:v>
                </c:pt>
                <c:pt idx="3067">
                  <c:v>248.77</c:v>
                </c:pt>
                <c:pt idx="3068">
                  <c:v>248.84</c:v>
                </c:pt>
                <c:pt idx="3069">
                  <c:v>248.9</c:v>
                </c:pt>
                <c:pt idx="3070">
                  <c:v>248.96</c:v>
                </c:pt>
                <c:pt idx="3071">
                  <c:v>249.03</c:v>
                </c:pt>
                <c:pt idx="3072">
                  <c:v>249.09</c:v>
                </c:pt>
                <c:pt idx="3073">
                  <c:v>249.15</c:v>
                </c:pt>
                <c:pt idx="3074">
                  <c:v>249.21</c:v>
                </c:pt>
                <c:pt idx="3075">
                  <c:v>249.27</c:v>
                </c:pt>
                <c:pt idx="3076">
                  <c:v>249.34</c:v>
                </c:pt>
                <c:pt idx="3077">
                  <c:v>249.4</c:v>
                </c:pt>
                <c:pt idx="3078">
                  <c:v>249.45</c:v>
                </c:pt>
                <c:pt idx="3079">
                  <c:v>249.51</c:v>
                </c:pt>
                <c:pt idx="3080">
                  <c:v>249.57</c:v>
                </c:pt>
                <c:pt idx="3081">
                  <c:v>249.63</c:v>
                </c:pt>
                <c:pt idx="3082">
                  <c:v>249.69</c:v>
                </c:pt>
                <c:pt idx="3083">
                  <c:v>249.74</c:v>
                </c:pt>
                <c:pt idx="3084">
                  <c:v>249.8</c:v>
                </c:pt>
                <c:pt idx="3085">
                  <c:v>249.86</c:v>
                </c:pt>
                <c:pt idx="3086">
                  <c:v>249.91</c:v>
                </c:pt>
                <c:pt idx="3087">
                  <c:v>249.97</c:v>
                </c:pt>
                <c:pt idx="3088">
                  <c:v>250.02</c:v>
                </c:pt>
                <c:pt idx="3089">
                  <c:v>250.08</c:v>
                </c:pt>
                <c:pt idx="3090">
                  <c:v>250.13</c:v>
                </c:pt>
                <c:pt idx="3091">
                  <c:v>250.18</c:v>
                </c:pt>
                <c:pt idx="3092">
                  <c:v>250.24</c:v>
                </c:pt>
                <c:pt idx="3093">
                  <c:v>250.29</c:v>
                </c:pt>
                <c:pt idx="3094">
                  <c:v>250.34</c:v>
                </c:pt>
                <c:pt idx="3095">
                  <c:v>250.39</c:v>
                </c:pt>
                <c:pt idx="3096">
                  <c:v>250.44</c:v>
                </c:pt>
                <c:pt idx="3097">
                  <c:v>250.49</c:v>
                </c:pt>
                <c:pt idx="3098">
                  <c:v>250.54</c:v>
                </c:pt>
                <c:pt idx="3099">
                  <c:v>250.59</c:v>
                </c:pt>
                <c:pt idx="3100">
                  <c:v>250.64</c:v>
                </c:pt>
                <c:pt idx="3101">
                  <c:v>250.69</c:v>
                </c:pt>
                <c:pt idx="3102">
                  <c:v>250.74</c:v>
                </c:pt>
                <c:pt idx="3103">
                  <c:v>250.79</c:v>
                </c:pt>
                <c:pt idx="3104">
                  <c:v>250.84</c:v>
                </c:pt>
                <c:pt idx="3105">
                  <c:v>250.88</c:v>
                </c:pt>
                <c:pt idx="3106">
                  <c:v>250.93</c:v>
                </c:pt>
                <c:pt idx="3107">
                  <c:v>250.98</c:v>
                </c:pt>
                <c:pt idx="3108">
                  <c:v>251.02</c:v>
                </c:pt>
                <c:pt idx="3109">
                  <c:v>251.07</c:v>
                </c:pt>
                <c:pt idx="3110">
                  <c:v>251.12</c:v>
                </c:pt>
                <c:pt idx="3111">
                  <c:v>251.16</c:v>
                </c:pt>
                <c:pt idx="3112">
                  <c:v>251.21</c:v>
                </c:pt>
                <c:pt idx="3113">
                  <c:v>251.25</c:v>
                </c:pt>
                <c:pt idx="3114">
                  <c:v>251.29</c:v>
                </c:pt>
                <c:pt idx="3115">
                  <c:v>251.34</c:v>
                </c:pt>
                <c:pt idx="3116">
                  <c:v>251.38</c:v>
                </c:pt>
                <c:pt idx="3117">
                  <c:v>251.42</c:v>
                </c:pt>
                <c:pt idx="3118">
                  <c:v>251.47</c:v>
                </c:pt>
                <c:pt idx="3119">
                  <c:v>251.51</c:v>
                </c:pt>
                <c:pt idx="3120">
                  <c:v>251.55</c:v>
                </c:pt>
                <c:pt idx="3121">
                  <c:v>251.59</c:v>
                </c:pt>
                <c:pt idx="3122">
                  <c:v>251.63</c:v>
                </c:pt>
                <c:pt idx="3123">
                  <c:v>251.68</c:v>
                </c:pt>
                <c:pt idx="3124">
                  <c:v>251.72</c:v>
                </c:pt>
                <c:pt idx="3125">
                  <c:v>251.76</c:v>
                </c:pt>
                <c:pt idx="3126">
                  <c:v>251.8</c:v>
                </c:pt>
                <c:pt idx="3127">
                  <c:v>251.84</c:v>
                </c:pt>
                <c:pt idx="3128">
                  <c:v>251.88</c:v>
                </c:pt>
                <c:pt idx="3129">
                  <c:v>251.91</c:v>
                </c:pt>
                <c:pt idx="3130">
                  <c:v>251.95</c:v>
                </c:pt>
                <c:pt idx="3131">
                  <c:v>251.99</c:v>
                </c:pt>
                <c:pt idx="3132">
                  <c:v>252.03</c:v>
                </c:pt>
                <c:pt idx="3133">
                  <c:v>252.07</c:v>
                </c:pt>
                <c:pt idx="3134">
                  <c:v>252.11</c:v>
                </c:pt>
                <c:pt idx="3135">
                  <c:v>252.14</c:v>
                </c:pt>
                <c:pt idx="3136">
                  <c:v>252.18</c:v>
                </c:pt>
                <c:pt idx="3137">
                  <c:v>252.22</c:v>
                </c:pt>
                <c:pt idx="3138">
                  <c:v>252.25</c:v>
                </c:pt>
                <c:pt idx="3139">
                  <c:v>252.29</c:v>
                </c:pt>
                <c:pt idx="3140">
                  <c:v>252.32</c:v>
                </c:pt>
                <c:pt idx="3141">
                  <c:v>252.36</c:v>
                </c:pt>
                <c:pt idx="3142">
                  <c:v>252.39</c:v>
                </c:pt>
                <c:pt idx="3143">
                  <c:v>252.43</c:v>
                </c:pt>
                <c:pt idx="3144">
                  <c:v>252.46</c:v>
                </c:pt>
                <c:pt idx="3145">
                  <c:v>252.5</c:v>
                </c:pt>
                <c:pt idx="3146">
                  <c:v>252.53</c:v>
                </c:pt>
                <c:pt idx="3147">
                  <c:v>252.57</c:v>
                </c:pt>
                <c:pt idx="3148">
                  <c:v>252.6</c:v>
                </c:pt>
                <c:pt idx="3149">
                  <c:v>252.63</c:v>
                </c:pt>
                <c:pt idx="3150">
                  <c:v>252.67</c:v>
                </c:pt>
                <c:pt idx="3151">
                  <c:v>252.7</c:v>
                </c:pt>
                <c:pt idx="3152">
                  <c:v>252.73</c:v>
                </c:pt>
                <c:pt idx="3153">
                  <c:v>252.76</c:v>
                </c:pt>
                <c:pt idx="3154">
                  <c:v>252.8</c:v>
                </c:pt>
                <c:pt idx="3155">
                  <c:v>252.83</c:v>
                </c:pt>
                <c:pt idx="3156">
                  <c:v>252.86</c:v>
                </c:pt>
                <c:pt idx="3157">
                  <c:v>252.89</c:v>
                </c:pt>
                <c:pt idx="3158">
                  <c:v>252.92</c:v>
                </c:pt>
                <c:pt idx="3159">
                  <c:v>252.95</c:v>
                </c:pt>
                <c:pt idx="3160">
                  <c:v>252.98</c:v>
                </c:pt>
                <c:pt idx="3161">
                  <c:v>253.01</c:v>
                </c:pt>
                <c:pt idx="3162">
                  <c:v>253.05</c:v>
                </c:pt>
                <c:pt idx="3163">
                  <c:v>253.08</c:v>
                </c:pt>
                <c:pt idx="3164">
                  <c:v>253.1</c:v>
                </c:pt>
                <c:pt idx="3165">
                  <c:v>253.13</c:v>
                </c:pt>
                <c:pt idx="3166">
                  <c:v>253.16</c:v>
                </c:pt>
                <c:pt idx="3167">
                  <c:v>253.19</c:v>
                </c:pt>
                <c:pt idx="3168">
                  <c:v>253.19</c:v>
                </c:pt>
                <c:pt idx="3169">
                  <c:v>253.22</c:v>
                </c:pt>
                <c:pt idx="3170">
                  <c:v>253.25</c:v>
                </c:pt>
                <c:pt idx="3171">
                  <c:v>253.27</c:v>
                </c:pt>
                <c:pt idx="3172">
                  <c:v>253.28</c:v>
                </c:pt>
                <c:pt idx="3173">
                  <c:v>253.28</c:v>
                </c:pt>
                <c:pt idx="3174">
                  <c:v>253.27</c:v>
                </c:pt>
                <c:pt idx="3175">
                  <c:v>253.25</c:v>
                </c:pt>
                <c:pt idx="3176">
                  <c:v>253.21</c:v>
                </c:pt>
                <c:pt idx="3177">
                  <c:v>253.16</c:v>
                </c:pt>
                <c:pt idx="3178">
                  <c:v>253.09</c:v>
                </c:pt>
                <c:pt idx="3179">
                  <c:v>253.01</c:v>
                </c:pt>
                <c:pt idx="3180">
                  <c:v>252.92</c:v>
                </c:pt>
                <c:pt idx="3181">
                  <c:v>252.82</c:v>
                </c:pt>
                <c:pt idx="3182">
                  <c:v>252.7</c:v>
                </c:pt>
                <c:pt idx="3183">
                  <c:v>252.58</c:v>
                </c:pt>
                <c:pt idx="3184">
                  <c:v>252.44</c:v>
                </c:pt>
                <c:pt idx="3185">
                  <c:v>252.3</c:v>
                </c:pt>
                <c:pt idx="3186">
                  <c:v>252.15</c:v>
                </c:pt>
                <c:pt idx="3187">
                  <c:v>251.98</c:v>
                </c:pt>
                <c:pt idx="3188">
                  <c:v>251.82</c:v>
                </c:pt>
                <c:pt idx="3189">
                  <c:v>251.64</c:v>
                </c:pt>
                <c:pt idx="3190">
                  <c:v>251.46</c:v>
                </c:pt>
                <c:pt idx="3191">
                  <c:v>251.27</c:v>
                </c:pt>
                <c:pt idx="3192">
                  <c:v>251.08</c:v>
                </c:pt>
                <c:pt idx="3193">
                  <c:v>250.88</c:v>
                </c:pt>
                <c:pt idx="3194">
                  <c:v>250.67</c:v>
                </c:pt>
                <c:pt idx="3195">
                  <c:v>250.46</c:v>
                </c:pt>
                <c:pt idx="3196">
                  <c:v>250.25</c:v>
                </c:pt>
                <c:pt idx="3197">
                  <c:v>250.03</c:v>
                </c:pt>
                <c:pt idx="3198">
                  <c:v>249.82</c:v>
                </c:pt>
                <c:pt idx="3199">
                  <c:v>249.59</c:v>
                </c:pt>
                <c:pt idx="3200">
                  <c:v>249.37</c:v>
                </c:pt>
                <c:pt idx="3201">
                  <c:v>249.14</c:v>
                </c:pt>
                <c:pt idx="3202">
                  <c:v>248.91</c:v>
                </c:pt>
                <c:pt idx="3203">
                  <c:v>248.67</c:v>
                </c:pt>
                <c:pt idx="3204">
                  <c:v>248.44</c:v>
                </c:pt>
                <c:pt idx="3205">
                  <c:v>248.2</c:v>
                </c:pt>
                <c:pt idx="3206">
                  <c:v>247.97</c:v>
                </c:pt>
                <c:pt idx="3207">
                  <c:v>247.73</c:v>
                </c:pt>
                <c:pt idx="3208">
                  <c:v>247.49</c:v>
                </c:pt>
                <c:pt idx="3209">
                  <c:v>247.24</c:v>
                </c:pt>
                <c:pt idx="3210">
                  <c:v>247</c:v>
                </c:pt>
                <c:pt idx="3211">
                  <c:v>246.76</c:v>
                </c:pt>
                <c:pt idx="3212">
                  <c:v>246.51</c:v>
                </c:pt>
                <c:pt idx="3213">
                  <c:v>246.27</c:v>
                </c:pt>
                <c:pt idx="3214">
                  <c:v>246.03</c:v>
                </c:pt>
                <c:pt idx="3215">
                  <c:v>245.78</c:v>
                </c:pt>
                <c:pt idx="3216">
                  <c:v>245.54</c:v>
                </c:pt>
                <c:pt idx="3217">
                  <c:v>245.29</c:v>
                </c:pt>
                <c:pt idx="3218">
                  <c:v>245.04</c:v>
                </c:pt>
                <c:pt idx="3219">
                  <c:v>244.8</c:v>
                </c:pt>
                <c:pt idx="3220">
                  <c:v>244.55</c:v>
                </c:pt>
                <c:pt idx="3221">
                  <c:v>244.31</c:v>
                </c:pt>
                <c:pt idx="3222">
                  <c:v>244.07</c:v>
                </c:pt>
                <c:pt idx="3223">
                  <c:v>243.82</c:v>
                </c:pt>
                <c:pt idx="3224">
                  <c:v>243.58</c:v>
                </c:pt>
                <c:pt idx="3225">
                  <c:v>243.33</c:v>
                </c:pt>
                <c:pt idx="3226">
                  <c:v>243.09</c:v>
                </c:pt>
                <c:pt idx="3227">
                  <c:v>242.85</c:v>
                </c:pt>
                <c:pt idx="3228">
                  <c:v>242.61</c:v>
                </c:pt>
                <c:pt idx="3229">
                  <c:v>242.37</c:v>
                </c:pt>
                <c:pt idx="3230">
                  <c:v>242.13</c:v>
                </c:pt>
                <c:pt idx="3231">
                  <c:v>241.89</c:v>
                </c:pt>
                <c:pt idx="3232">
                  <c:v>241.65</c:v>
                </c:pt>
                <c:pt idx="3233">
                  <c:v>241.41</c:v>
                </c:pt>
                <c:pt idx="3234">
                  <c:v>241.17</c:v>
                </c:pt>
                <c:pt idx="3235">
                  <c:v>240.94</c:v>
                </c:pt>
                <c:pt idx="3236">
                  <c:v>240.7</c:v>
                </c:pt>
                <c:pt idx="3237">
                  <c:v>240.46</c:v>
                </c:pt>
                <c:pt idx="3238">
                  <c:v>240.23</c:v>
                </c:pt>
                <c:pt idx="3239">
                  <c:v>240</c:v>
                </c:pt>
                <c:pt idx="3240">
                  <c:v>239.77</c:v>
                </c:pt>
                <c:pt idx="3241">
                  <c:v>239.53</c:v>
                </c:pt>
                <c:pt idx="3242">
                  <c:v>239.3</c:v>
                </c:pt>
                <c:pt idx="3243">
                  <c:v>239.08</c:v>
                </c:pt>
                <c:pt idx="3244">
                  <c:v>238.85</c:v>
                </c:pt>
                <c:pt idx="3245">
                  <c:v>238.62</c:v>
                </c:pt>
                <c:pt idx="3246">
                  <c:v>238.39</c:v>
                </c:pt>
                <c:pt idx="3247">
                  <c:v>238.17</c:v>
                </c:pt>
                <c:pt idx="3248">
                  <c:v>237.94</c:v>
                </c:pt>
                <c:pt idx="3249">
                  <c:v>237.72</c:v>
                </c:pt>
                <c:pt idx="3250">
                  <c:v>237.5</c:v>
                </c:pt>
                <c:pt idx="3251">
                  <c:v>237.28</c:v>
                </c:pt>
                <c:pt idx="3252">
                  <c:v>237.06</c:v>
                </c:pt>
                <c:pt idx="3253">
                  <c:v>236.84</c:v>
                </c:pt>
                <c:pt idx="3254">
                  <c:v>236.62</c:v>
                </c:pt>
                <c:pt idx="3255">
                  <c:v>236.4</c:v>
                </c:pt>
                <c:pt idx="3256">
                  <c:v>236.19</c:v>
                </c:pt>
                <c:pt idx="3257">
                  <c:v>235.97</c:v>
                </c:pt>
                <c:pt idx="3258">
                  <c:v>235.76</c:v>
                </c:pt>
                <c:pt idx="3259">
                  <c:v>235.55</c:v>
                </c:pt>
                <c:pt idx="3260">
                  <c:v>235.33</c:v>
                </c:pt>
                <c:pt idx="3261">
                  <c:v>235.12</c:v>
                </c:pt>
                <c:pt idx="3262">
                  <c:v>234.91</c:v>
                </c:pt>
                <c:pt idx="3263">
                  <c:v>234.71</c:v>
                </c:pt>
                <c:pt idx="3264">
                  <c:v>234.5</c:v>
                </c:pt>
                <c:pt idx="3265">
                  <c:v>234.29</c:v>
                </c:pt>
                <c:pt idx="3266">
                  <c:v>234.09</c:v>
                </c:pt>
                <c:pt idx="3267">
                  <c:v>233.89</c:v>
                </c:pt>
                <c:pt idx="3268">
                  <c:v>233.69</c:v>
                </c:pt>
                <c:pt idx="3269">
                  <c:v>233.49</c:v>
                </c:pt>
                <c:pt idx="3270">
                  <c:v>233.3</c:v>
                </c:pt>
                <c:pt idx="3271">
                  <c:v>233.1</c:v>
                </c:pt>
                <c:pt idx="3272">
                  <c:v>232.91</c:v>
                </c:pt>
                <c:pt idx="3273">
                  <c:v>232.71</c:v>
                </c:pt>
                <c:pt idx="3274">
                  <c:v>232.52</c:v>
                </c:pt>
                <c:pt idx="3275">
                  <c:v>232.33</c:v>
                </c:pt>
                <c:pt idx="3276">
                  <c:v>232.14</c:v>
                </c:pt>
                <c:pt idx="3277">
                  <c:v>231.95</c:v>
                </c:pt>
                <c:pt idx="3278">
                  <c:v>231.76</c:v>
                </c:pt>
                <c:pt idx="3279">
                  <c:v>231.57</c:v>
                </c:pt>
                <c:pt idx="3280">
                  <c:v>231.39</c:v>
                </c:pt>
                <c:pt idx="3281">
                  <c:v>231.2</c:v>
                </c:pt>
                <c:pt idx="3282">
                  <c:v>231.02</c:v>
                </c:pt>
                <c:pt idx="3283">
                  <c:v>230.83</c:v>
                </c:pt>
                <c:pt idx="3284">
                  <c:v>230.65</c:v>
                </c:pt>
                <c:pt idx="3285">
                  <c:v>230.47</c:v>
                </c:pt>
                <c:pt idx="3286">
                  <c:v>230.29</c:v>
                </c:pt>
                <c:pt idx="3287">
                  <c:v>230.11</c:v>
                </c:pt>
                <c:pt idx="3288">
                  <c:v>229.93</c:v>
                </c:pt>
                <c:pt idx="3289">
                  <c:v>229.75</c:v>
                </c:pt>
                <c:pt idx="3290">
                  <c:v>229.57</c:v>
                </c:pt>
                <c:pt idx="3291">
                  <c:v>229.4</c:v>
                </c:pt>
                <c:pt idx="3292">
                  <c:v>229.22</c:v>
                </c:pt>
                <c:pt idx="3293">
                  <c:v>229.05</c:v>
                </c:pt>
                <c:pt idx="3294">
                  <c:v>228.87</c:v>
                </c:pt>
                <c:pt idx="3295">
                  <c:v>228.7</c:v>
                </c:pt>
                <c:pt idx="3296">
                  <c:v>228.53</c:v>
                </c:pt>
                <c:pt idx="3297">
                  <c:v>228.36</c:v>
                </c:pt>
                <c:pt idx="3298">
                  <c:v>228.19</c:v>
                </c:pt>
                <c:pt idx="3299">
                  <c:v>228.02</c:v>
                </c:pt>
                <c:pt idx="3300">
                  <c:v>227.85</c:v>
                </c:pt>
                <c:pt idx="3301">
                  <c:v>227.68</c:v>
                </c:pt>
                <c:pt idx="3302">
                  <c:v>227.51</c:v>
                </c:pt>
                <c:pt idx="3303">
                  <c:v>227.35</c:v>
                </c:pt>
                <c:pt idx="3304">
                  <c:v>227.18</c:v>
                </c:pt>
                <c:pt idx="3305">
                  <c:v>227.02</c:v>
                </c:pt>
                <c:pt idx="3306">
                  <c:v>226.85</c:v>
                </c:pt>
                <c:pt idx="3307">
                  <c:v>226.69</c:v>
                </c:pt>
                <c:pt idx="3308">
                  <c:v>226.53</c:v>
                </c:pt>
                <c:pt idx="3309">
                  <c:v>226.37</c:v>
                </c:pt>
                <c:pt idx="3310">
                  <c:v>226.21</c:v>
                </c:pt>
                <c:pt idx="3311">
                  <c:v>226.05</c:v>
                </c:pt>
                <c:pt idx="3312">
                  <c:v>225.89</c:v>
                </c:pt>
                <c:pt idx="3313">
                  <c:v>225.73</c:v>
                </c:pt>
                <c:pt idx="3314">
                  <c:v>225.57</c:v>
                </c:pt>
                <c:pt idx="3315">
                  <c:v>225.42</c:v>
                </c:pt>
                <c:pt idx="3316">
                  <c:v>225.26</c:v>
                </c:pt>
                <c:pt idx="3317">
                  <c:v>225.11</c:v>
                </c:pt>
                <c:pt idx="3318">
                  <c:v>224.95</c:v>
                </c:pt>
                <c:pt idx="3319">
                  <c:v>224.8</c:v>
                </c:pt>
                <c:pt idx="3320">
                  <c:v>224.65</c:v>
                </c:pt>
                <c:pt idx="3321">
                  <c:v>224.5</c:v>
                </c:pt>
                <c:pt idx="3322">
                  <c:v>224.34</c:v>
                </c:pt>
                <c:pt idx="3323">
                  <c:v>224.19</c:v>
                </c:pt>
                <c:pt idx="3324">
                  <c:v>224.04</c:v>
                </c:pt>
                <c:pt idx="3325">
                  <c:v>223.89</c:v>
                </c:pt>
                <c:pt idx="3326">
                  <c:v>223.75</c:v>
                </c:pt>
                <c:pt idx="3327">
                  <c:v>223.6</c:v>
                </c:pt>
                <c:pt idx="3328">
                  <c:v>223.45</c:v>
                </c:pt>
                <c:pt idx="3329">
                  <c:v>223.31</c:v>
                </c:pt>
                <c:pt idx="3330">
                  <c:v>223.16</c:v>
                </c:pt>
                <c:pt idx="3331">
                  <c:v>223.02</c:v>
                </c:pt>
                <c:pt idx="3332">
                  <c:v>222.87</c:v>
                </c:pt>
                <c:pt idx="3333">
                  <c:v>222.73</c:v>
                </c:pt>
                <c:pt idx="3334">
                  <c:v>222.59</c:v>
                </c:pt>
                <c:pt idx="3335">
                  <c:v>222.44</c:v>
                </c:pt>
                <c:pt idx="3336">
                  <c:v>222.3</c:v>
                </c:pt>
                <c:pt idx="3337">
                  <c:v>222.16</c:v>
                </c:pt>
                <c:pt idx="3338">
                  <c:v>222.02</c:v>
                </c:pt>
                <c:pt idx="3339">
                  <c:v>221.88</c:v>
                </c:pt>
                <c:pt idx="3340">
                  <c:v>221.74</c:v>
                </c:pt>
                <c:pt idx="3341">
                  <c:v>221.6</c:v>
                </c:pt>
                <c:pt idx="3342">
                  <c:v>221.47</c:v>
                </c:pt>
                <c:pt idx="3343">
                  <c:v>221.33</c:v>
                </c:pt>
                <c:pt idx="3344">
                  <c:v>221.19</c:v>
                </c:pt>
                <c:pt idx="3345">
                  <c:v>221.06</c:v>
                </c:pt>
                <c:pt idx="3346">
                  <c:v>220.92</c:v>
                </c:pt>
                <c:pt idx="3347">
                  <c:v>220.79</c:v>
                </c:pt>
                <c:pt idx="3348">
                  <c:v>220.65</c:v>
                </c:pt>
                <c:pt idx="3349">
                  <c:v>220.52</c:v>
                </c:pt>
                <c:pt idx="3350">
                  <c:v>220.39</c:v>
                </c:pt>
                <c:pt idx="3351">
                  <c:v>220.26</c:v>
                </c:pt>
                <c:pt idx="3352">
                  <c:v>220.13</c:v>
                </c:pt>
                <c:pt idx="3353">
                  <c:v>219.99</c:v>
                </c:pt>
                <c:pt idx="3354">
                  <c:v>219.86</c:v>
                </c:pt>
                <c:pt idx="3355">
                  <c:v>219.73</c:v>
                </c:pt>
                <c:pt idx="3356">
                  <c:v>219.61</c:v>
                </c:pt>
                <c:pt idx="3357">
                  <c:v>219.48</c:v>
                </c:pt>
                <c:pt idx="3358">
                  <c:v>219.35</c:v>
                </c:pt>
                <c:pt idx="3359">
                  <c:v>219.22</c:v>
                </c:pt>
                <c:pt idx="3360">
                  <c:v>219.09</c:v>
                </c:pt>
                <c:pt idx="3361">
                  <c:v>218.97</c:v>
                </c:pt>
                <c:pt idx="3362">
                  <c:v>218.84</c:v>
                </c:pt>
                <c:pt idx="3363">
                  <c:v>218.72</c:v>
                </c:pt>
                <c:pt idx="3364">
                  <c:v>218.59</c:v>
                </c:pt>
                <c:pt idx="3365">
                  <c:v>218.47</c:v>
                </c:pt>
                <c:pt idx="3366">
                  <c:v>218.35</c:v>
                </c:pt>
                <c:pt idx="3367">
                  <c:v>218.22</c:v>
                </c:pt>
                <c:pt idx="3368">
                  <c:v>218.1</c:v>
                </c:pt>
                <c:pt idx="3369">
                  <c:v>217.98</c:v>
                </c:pt>
                <c:pt idx="3370">
                  <c:v>217.86</c:v>
                </c:pt>
                <c:pt idx="3371">
                  <c:v>217.74</c:v>
                </c:pt>
                <c:pt idx="3372">
                  <c:v>217.61</c:v>
                </c:pt>
                <c:pt idx="3373">
                  <c:v>217.49</c:v>
                </c:pt>
                <c:pt idx="3374">
                  <c:v>217.38</c:v>
                </c:pt>
                <c:pt idx="3375">
                  <c:v>217.26</c:v>
                </c:pt>
                <c:pt idx="3376">
                  <c:v>217.14</c:v>
                </c:pt>
                <c:pt idx="3377">
                  <c:v>217.02</c:v>
                </c:pt>
                <c:pt idx="3378">
                  <c:v>216.9</c:v>
                </c:pt>
                <c:pt idx="3379">
                  <c:v>216.79</c:v>
                </c:pt>
                <c:pt idx="3380">
                  <c:v>216.67</c:v>
                </c:pt>
                <c:pt idx="3381">
                  <c:v>216.55</c:v>
                </c:pt>
                <c:pt idx="3382">
                  <c:v>216.44</c:v>
                </c:pt>
                <c:pt idx="3383">
                  <c:v>216.32</c:v>
                </c:pt>
                <c:pt idx="3384">
                  <c:v>216.21</c:v>
                </c:pt>
              </c:numCache>
            </c:numRef>
          </c:yVal>
          <c:smooth val="1"/>
        </c:ser>
        <c:dLbls>
          <c:showLegendKey val="0"/>
          <c:showVal val="0"/>
          <c:showCatName val="0"/>
          <c:showSerName val="0"/>
          <c:showPercent val="0"/>
          <c:showBubbleSize val="0"/>
        </c:dLbls>
        <c:axId val="36700736"/>
        <c:axId val="36701312"/>
      </c:scatterChart>
      <c:valAx>
        <c:axId val="36700736"/>
        <c:scaling>
          <c:orientation val="minMax"/>
          <c:max val="35000"/>
        </c:scaling>
        <c:delete val="0"/>
        <c:axPos val="b"/>
        <c:title>
          <c:tx>
            <c:rich>
              <a:bodyPr/>
              <a:lstStyle/>
              <a:p>
                <a:pPr>
                  <a:defRPr>
                    <a:latin typeface="Arial" panose="020B0604020202020204" pitchFamily="34" charset="0"/>
                    <a:cs typeface="Arial" panose="020B0604020202020204" pitchFamily="34" charset="0"/>
                  </a:defRPr>
                </a:pPr>
                <a:r>
                  <a:rPr lang="es-EC">
                    <a:latin typeface="Arial" panose="020B0604020202020204" pitchFamily="34" charset="0"/>
                    <a:cs typeface="Arial" panose="020B0604020202020204" pitchFamily="34" charset="0"/>
                  </a:rPr>
                  <a:t>Tiempo</a:t>
                </a:r>
                <a:r>
                  <a:rPr lang="es-EC" baseline="0">
                    <a:latin typeface="Arial" panose="020B0604020202020204" pitchFamily="34" charset="0"/>
                    <a:cs typeface="Arial" panose="020B0604020202020204" pitchFamily="34" charset="0"/>
                  </a:rPr>
                  <a:t> [s]</a:t>
                </a:r>
                <a:endParaRPr lang="es-EC">
                  <a:latin typeface="Arial" panose="020B0604020202020204" pitchFamily="34" charset="0"/>
                  <a:cs typeface="Arial" panose="020B0604020202020204" pitchFamily="34" charset="0"/>
                </a:endParaRPr>
              </a:p>
            </c:rich>
          </c:tx>
          <c:layout/>
          <c:overlay val="0"/>
        </c:title>
        <c:numFmt formatCode="General" sourceLinked="0"/>
        <c:majorTickMark val="out"/>
        <c:minorTickMark val="none"/>
        <c:tickLblPos val="nextTo"/>
        <c:crossAx val="36701312"/>
        <c:crosses val="autoZero"/>
        <c:crossBetween val="midCat"/>
        <c:majorUnit val="5000"/>
        <c:minorUnit val="1000"/>
      </c:valAx>
      <c:valAx>
        <c:axId val="36701312"/>
        <c:scaling>
          <c:orientation val="minMax"/>
          <c:max val="300"/>
          <c:min val="210"/>
        </c:scaling>
        <c:delete val="0"/>
        <c:axPos val="l"/>
        <c:majorGridlines/>
        <c:title>
          <c:tx>
            <c:rich>
              <a:bodyPr rot="-5400000" vert="horz"/>
              <a:lstStyle/>
              <a:p>
                <a:pPr>
                  <a:defRPr>
                    <a:latin typeface="Arial" panose="020B0604020202020204" pitchFamily="34" charset="0"/>
                    <a:cs typeface="Arial" panose="020B0604020202020204" pitchFamily="34" charset="0"/>
                  </a:defRPr>
                </a:pPr>
                <a:r>
                  <a:rPr lang="es-EC">
                    <a:latin typeface="Arial" panose="020B0604020202020204" pitchFamily="34" charset="0"/>
                    <a:cs typeface="Arial" panose="020B0604020202020204" pitchFamily="34" charset="0"/>
                  </a:rPr>
                  <a:t>Temperatura</a:t>
                </a:r>
                <a:r>
                  <a:rPr lang="es-EC" baseline="0">
                    <a:latin typeface="Arial" panose="020B0604020202020204" pitchFamily="34" charset="0"/>
                    <a:cs typeface="Arial" panose="020B0604020202020204" pitchFamily="34" charset="0"/>
                  </a:rPr>
                  <a:t> [°K]</a:t>
                </a:r>
                <a:endParaRPr lang="es-EC">
                  <a:latin typeface="Arial" panose="020B0604020202020204" pitchFamily="34" charset="0"/>
                  <a:cs typeface="Arial" panose="020B0604020202020204" pitchFamily="34" charset="0"/>
                </a:endParaRPr>
              </a:p>
            </c:rich>
          </c:tx>
          <c:layout/>
          <c:overlay val="0"/>
        </c:title>
        <c:numFmt formatCode="General" sourceLinked="1"/>
        <c:majorTickMark val="out"/>
        <c:minorTickMark val="none"/>
        <c:tickLblPos val="nextTo"/>
        <c:crossAx val="36700736"/>
        <c:crosses val="autoZero"/>
        <c:crossBetween val="midCat"/>
        <c:majorUnit val="10"/>
        <c:minorUnit val="10"/>
      </c:valAx>
      <c:spPr>
        <a:ln>
          <a:solidFill>
            <a:schemeClr val="tx1">
              <a:alpha val="50000"/>
            </a:schemeClr>
          </a:solidFill>
        </a:ln>
      </c:spPr>
    </c:plotArea>
    <c:legend>
      <c:legendPos val="r"/>
      <c:layout>
        <c:manualLayout>
          <c:xMode val="edge"/>
          <c:yMode val="edge"/>
          <c:x val="0.8782365199595692"/>
          <c:y val="0.37526016875009266"/>
          <c:w val="0.1111111111111111"/>
          <c:h val="0.22533225402899404"/>
        </c:manualLayout>
      </c:layout>
      <c:overlay val="0"/>
      <c:spPr>
        <a:ln>
          <a:solidFill>
            <a:schemeClr val="tx1">
              <a:alpha val="50000"/>
            </a:schemeClr>
          </a:solidFill>
        </a:ln>
      </c:spPr>
      <c:txPr>
        <a:bodyPr/>
        <a:lstStyle/>
        <a:p>
          <a:pPr>
            <a:defRPr>
              <a:latin typeface="Arial" panose="020B0604020202020204" pitchFamily="34" charset="0"/>
              <a:cs typeface="Arial" panose="020B0604020202020204" pitchFamily="34" charset="0"/>
            </a:defRPr>
          </a:pPr>
          <a:endParaRPr lang="es-EC"/>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4925232206513018E-2"/>
          <c:y val="4.0226520597968732E-2"/>
          <c:w val="0.72280819097295879"/>
          <c:h val="0.7991734359118442"/>
        </c:manualLayout>
      </c:layout>
      <c:scatterChart>
        <c:scatterStyle val="smoothMarker"/>
        <c:varyColors val="0"/>
        <c:ser>
          <c:idx val="0"/>
          <c:order val="0"/>
          <c:tx>
            <c:v>EPS2</c:v>
          </c:tx>
          <c:spPr>
            <a:ln w="25400">
              <a:solidFill>
                <a:schemeClr val="accent1"/>
              </a:solidFill>
            </a:ln>
          </c:spPr>
          <c:marker>
            <c:symbol val="none"/>
          </c:marker>
          <c:xVal>
            <c:numRef>
              <c:f>Temp_hot_7!$B$2:$B$3386</c:f>
              <c:numCache>
                <c:formatCode>General</c:formatCode>
                <c:ptCount val="3385"/>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pt idx="972">
                  <c:v>9720</c:v>
                </c:pt>
                <c:pt idx="973">
                  <c:v>9730</c:v>
                </c:pt>
                <c:pt idx="974">
                  <c:v>9740</c:v>
                </c:pt>
                <c:pt idx="975">
                  <c:v>9750</c:v>
                </c:pt>
                <c:pt idx="976">
                  <c:v>9760</c:v>
                </c:pt>
                <c:pt idx="977">
                  <c:v>9770</c:v>
                </c:pt>
                <c:pt idx="978">
                  <c:v>9780</c:v>
                </c:pt>
                <c:pt idx="979">
                  <c:v>9790</c:v>
                </c:pt>
                <c:pt idx="980">
                  <c:v>9800</c:v>
                </c:pt>
                <c:pt idx="981">
                  <c:v>9810</c:v>
                </c:pt>
                <c:pt idx="982">
                  <c:v>9820</c:v>
                </c:pt>
                <c:pt idx="983">
                  <c:v>9830</c:v>
                </c:pt>
                <c:pt idx="984">
                  <c:v>9840</c:v>
                </c:pt>
                <c:pt idx="985">
                  <c:v>9850</c:v>
                </c:pt>
                <c:pt idx="986">
                  <c:v>9860</c:v>
                </c:pt>
                <c:pt idx="987">
                  <c:v>9870</c:v>
                </c:pt>
                <c:pt idx="988">
                  <c:v>9880</c:v>
                </c:pt>
                <c:pt idx="989">
                  <c:v>9890</c:v>
                </c:pt>
                <c:pt idx="990">
                  <c:v>9900</c:v>
                </c:pt>
                <c:pt idx="991">
                  <c:v>9910</c:v>
                </c:pt>
                <c:pt idx="992">
                  <c:v>9920</c:v>
                </c:pt>
                <c:pt idx="993">
                  <c:v>9930</c:v>
                </c:pt>
                <c:pt idx="994">
                  <c:v>9940</c:v>
                </c:pt>
                <c:pt idx="995">
                  <c:v>9950</c:v>
                </c:pt>
                <c:pt idx="996">
                  <c:v>9960</c:v>
                </c:pt>
                <c:pt idx="997">
                  <c:v>9970</c:v>
                </c:pt>
                <c:pt idx="998">
                  <c:v>9980</c:v>
                </c:pt>
                <c:pt idx="999">
                  <c:v>9990</c:v>
                </c:pt>
                <c:pt idx="1000">
                  <c:v>10000</c:v>
                </c:pt>
                <c:pt idx="1001">
                  <c:v>10010</c:v>
                </c:pt>
                <c:pt idx="1002">
                  <c:v>10020</c:v>
                </c:pt>
                <c:pt idx="1003">
                  <c:v>10030</c:v>
                </c:pt>
                <c:pt idx="1004">
                  <c:v>10040</c:v>
                </c:pt>
                <c:pt idx="1005">
                  <c:v>10050</c:v>
                </c:pt>
                <c:pt idx="1006">
                  <c:v>10060</c:v>
                </c:pt>
                <c:pt idx="1007">
                  <c:v>10070</c:v>
                </c:pt>
                <c:pt idx="1008">
                  <c:v>10080</c:v>
                </c:pt>
                <c:pt idx="1009">
                  <c:v>10090</c:v>
                </c:pt>
                <c:pt idx="1010">
                  <c:v>10100</c:v>
                </c:pt>
                <c:pt idx="1011">
                  <c:v>10110</c:v>
                </c:pt>
                <c:pt idx="1012">
                  <c:v>10120</c:v>
                </c:pt>
                <c:pt idx="1013">
                  <c:v>10130</c:v>
                </c:pt>
                <c:pt idx="1014">
                  <c:v>10140</c:v>
                </c:pt>
                <c:pt idx="1015">
                  <c:v>10150</c:v>
                </c:pt>
                <c:pt idx="1016">
                  <c:v>10160</c:v>
                </c:pt>
                <c:pt idx="1017">
                  <c:v>10170</c:v>
                </c:pt>
                <c:pt idx="1018">
                  <c:v>10180</c:v>
                </c:pt>
                <c:pt idx="1019">
                  <c:v>10190</c:v>
                </c:pt>
                <c:pt idx="1020">
                  <c:v>10200</c:v>
                </c:pt>
                <c:pt idx="1021">
                  <c:v>10210</c:v>
                </c:pt>
                <c:pt idx="1022">
                  <c:v>10220</c:v>
                </c:pt>
                <c:pt idx="1023">
                  <c:v>10230</c:v>
                </c:pt>
                <c:pt idx="1024">
                  <c:v>10240</c:v>
                </c:pt>
                <c:pt idx="1025">
                  <c:v>10250</c:v>
                </c:pt>
                <c:pt idx="1026">
                  <c:v>10260</c:v>
                </c:pt>
                <c:pt idx="1027">
                  <c:v>10270</c:v>
                </c:pt>
                <c:pt idx="1028">
                  <c:v>10280</c:v>
                </c:pt>
                <c:pt idx="1029">
                  <c:v>10290</c:v>
                </c:pt>
                <c:pt idx="1030">
                  <c:v>10300</c:v>
                </c:pt>
                <c:pt idx="1031">
                  <c:v>10310</c:v>
                </c:pt>
                <c:pt idx="1032">
                  <c:v>10320</c:v>
                </c:pt>
                <c:pt idx="1033">
                  <c:v>10330</c:v>
                </c:pt>
                <c:pt idx="1034">
                  <c:v>10340</c:v>
                </c:pt>
                <c:pt idx="1035">
                  <c:v>10350</c:v>
                </c:pt>
                <c:pt idx="1036">
                  <c:v>10360</c:v>
                </c:pt>
                <c:pt idx="1037">
                  <c:v>10370</c:v>
                </c:pt>
                <c:pt idx="1038">
                  <c:v>10380</c:v>
                </c:pt>
                <c:pt idx="1039">
                  <c:v>10390</c:v>
                </c:pt>
                <c:pt idx="1040">
                  <c:v>10400</c:v>
                </c:pt>
                <c:pt idx="1041">
                  <c:v>10410</c:v>
                </c:pt>
                <c:pt idx="1042">
                  <c:v>10420</c:v>
                </c:pt>
                <c:pt idx="1043">
                  <c:v>10430</c:v>
                </c:pt>
                <c:pt idx="1044">
                  <c:v>10440</c:v>
                </c:pt>
                <c:pt idx="1045">
                  <c:v>10450</c:v>
                </c:pt>
                <c:pt idx="1046">
                  <c:v>10460</c:v>
                </c:pt>
                <c:pt idx="1047">
                  <c:v>10470</c:v>
                </c:pt>
                <c:pt idx="1048">
                  <c:v>10480</c:v>
                </c:pt>
                <c:pt idx="1049">
                  <c:v>10490</c:v>
                </c:pt>
                <c:pt idx="1050">
                  <c:v>10500</c:v>
                </c:pt>
                <c:pt idx="1051">
                  <c:v>10510</c:v>
                </c:pt>
                <c:pt idx="1052">
                  <c:v>10520</c:v>
                </c:pt>
                <c:pt idx="1053">
                  <c:v>10530</c:v>
                </c:pt>
                <c:pt idx="1054">
                  <c:v>10540</c:v>
                </c:pt>
                <c:pt idx="1055">
                  <c:v>10550</c:v>
                </c:pt>
                <c:pt idx="1056">
                  <c:v>10560</c:v>
                </c:pt>
                <c:pt idx="1057">
                  <c:v>10570</c:v>
                </c:pt>
                <c:pt idx="1058">
                  <c:v>10580</c:v>
                </c:pt>
                <c:pt idx="1059">
                  <c:v>10590</c:v>
                </c:pt>
                <c:pt idx="1060">
                  <c:v>10600</c:v>
                </c:pt>
                <c:pt idx="1061">
                  <c:v>10610</c:v>
                </c:pt>
                <c:pt idx="1062">
                  <c:v>10620</c:v>
                </c:pt>
                <c:pt idx="1063">
                  <c:v>10630</c:v>
                </c:pt>
                <c:pt idx="1064">
                  <c:v>10640</c:v>
                </c:pt>
                <c:pt idx="1065">
                  <c:v>10650</c:v>
                </c:pt>
                <c:pt idx="1066">
                  <c:v>10660</c:v>
                </c:pt>
                <c:pt idx="1067">
                  <c:v>10670</c:v>
                </c:pt>
                <c:pt idx="1068">
                  <c:v>10680</c:v>
                </c:pt>
                <c:pt idx="1069">
                  <c:v>10690</c:v>
                </c:pt>
                <c:pt idx="1070">
                  <c:v>10700</c:v>
                </c:pt>
                <c:pt idx="1071">
                  <c:v>10710</c:v>
                </c:pt>
                <c:pt idx="1072">
                  <c:v>10720</c:v>
                </c:pt>
                <c:pt idx="1073">
                  <c:v>10730</c:v>
                </c:pt>
                <c:pt idx="1074">
                  <c:v>10740</c:v>
                </c:pt>
                <c:pt idx="1075">
                  <c:v>10750</c:v>
                </c:pt>
                <c:pt idx="1076">
                  <c:v>10760</c:v>
                </c:pt>
                <c:pt idx="1077">
                  <c:v>10770</c:v>
                </c:pt>
                <c:pt idx="1078">
                  <c:v>10780</c:v>
                </c:pt>
                <c:pt idx="1079">
                  <c:v>10790</c:v>
                </c:pt>
                <c:pt idx="1080">
                  <c:v>10800</c:v>
                </c:pt>
                <c:pt idx="1081">
                  <c:v>10810</c:v>
                </c:pt>
                <c:pt idx="1082">
                  <c:v>10820</c:v>
                </c:pt>
                <c:pt idx="1083">
                  <c:v>10830</c:v>
                </c:pt>
                <c:pt idx="1084">
                  <c:v>10840</c:v>
                </c:pt>
                <c:pt idx="1085">
                  <c:v>10850</c:v>
                </c:pt>
                <c:pt idx="1086">
                  <c:v>10860</c:v>
                </c:pt>
                <c:pt idx="1087">
                  <c:v>10870</c:v>
                </c:pt>
                <c:pt idx="1088">
                  <c:v>10880</c:v>
                </c:pt>
                <c:pt idx="1089">
                  <c:v>10890</c:v>
                </c:pt>
                <c:pt idx="1090">
                  <c:v>10900</c:v>
                </c:pt>
                <c:pt idx="1091">
                  <c:v>10910</c:v>
                </c:pt>
                <c:pt idx="1092">
                  <c:v>10920</c:v>
                </c:pt>
                <c:pt idx="1093">
                  <c:v>10930</c:v>
                </c:pt>
                <c:pt idx="1094">
                  <c:v>10940</c:v>
                </c:pt>
                <c:pt idx="1095">
                  <c:v>10950</c:v>
                </c:pt>
                <c:pt idx="1096">
                  <c:v>10960</c:v>
                </c:pt>
                <c:pt idx="1097">
                  <c:v>10970</c:v>
                </c:pt>
                <c:pt idx="1098">
                  <c:v>10980</c:v>
                </c:pt>
                <c:pt idx="1099">
                  <c:v>10990</c:v>
                </c:pt>
                <c:pt idx="1100">
                  <c:v>11000</c:v>
                </c:pt>
                <c:pt idx="1101">
                  <c:v>11010</c:v>
                </c:pt>
                <c:pt idx="1102">
                  <c:v>11020</c:v>
                </c:pt>
                <c:pt idx="1103">
                  <c:v>11030</c:v>
                </c:pt>
                <c:pt idx="1104">
                  <c:v>11040</c:v>
                </c:pt>
                <c:pt idx="1105">
                  <c:v>11050</c:v>
                </c:pt>
                <c:pt idx="1106">
                  <c:v>11060</c:v>
                </c:pt>
                <c:pt idx="1107">
                  <c:v>11070</c:v>
                </c:pt>
                <c:pt idx="1108">
                  <c:v>11080</c:v>
                </c:pt>
                <c:pt idx="1109">
                  <c:v>11090</c:v>
                </c:pt>
                <c:pt idx="1110">
                  <c:v>11100</c:v>
                </c:pt>
                <c:pt idx="1111">
                  <c:v>11110</c:v>
                </c:pt>
                <c:pt idx="1112">
                  <c:v>11120</c:v>
                </c:pt>
                <c:pt idx="1113">
                  <c:v>11130</c:v>
                </c:pt>
                <c:pt idx="1114">
                  <c:v>11140</c:v>
                </c:pt>
                <c:pt idx="1115">
                  <c:v>11150</c:v>
                </c:pt>
                <c:pt idx="1116">
                  <c:v>11160</c:v>
                </c:pt>
                <c:pt idx="1117">
                  <c:v>11170</c:v>
                </c:pt>
                <c:pt idx="1118">
                  <c:v>11180</c:v>
                </c:pt>
                <c:pt idx="1119">
                  <c:v>11190</c:v>
                </c:pt>
                <c:pt idx="1120">
                  <c:v>11200</c:v>
                </c:pt>
                <c:pt idx="1121">
                  <c:v>11210</c:v>
                </c:pt>
                <c:pt idx="1122">
                  <c:v>11220</c:v>
                </c:pt>
                <c:pt idx="1123">
                  <c:v>11230</c:v>
                </c:pt>
                <c:pt idx="1124">
                  <c:v>11240</c:v>
                </c:pt>
                <c:pt idx="1125">
                  <c:v>11250</c:v>
                </c:pt>
                <c:pt idx="1126">
                  <c:v>11260</c:v>
                </c:pt>
                <c:pt idx="1127">
                  <c:v>11270</c:v>
                </c:pt>
                <c:pt idx="1128">
                  <c:v>11280</c:v>
                </c:pt>
                <c:pt idx="1129">
                  <c:v>11290</c:v>
                </c:pt>
                <c:pt idx="1130">
                  <c:v>11300</c:v>
                </c:pt>
                <c:pt idx="1131">
                  <c:v>11310</c:v>
                </c:pt>
                <c:pt idx="1132">
                  <c:v>11320</c:v>
                </c:pt>
                <c:pt idx="1133">
                  <c:v>11330</c:v>
                </c:pt>
                <c:pt idx="1134">
                  <c:v>11340</c:v>
                </c:pt>
                <c:pt idx="1135">
                  <c:v>11350</c:v>
                </c:pt>
                <c:pt idx="1136">
                  <c:v>11360</c:v>
                </c:pt>
                <c:pt idx="1137">
                  <c:v>11370</c:v>
                </c:pt>
                <c:pt idx="1138">
                  <c:v>11380</c:v>
                </c:pt>
                <c:pt idx="1139">
                  <c:v>11390</c:v>
                </c:pt>
                <c:pt idx="1140">
                  <c:v>11400</c:v>
                </c:pt>
                <c:pt idx="1141">
                  <c:v>11410</c:v>
                </c:pt>
                <c:pt idx="1142">
                  <c:v>11420</c:v>
                </c:pt>
                <c:pt idx="1143">
                  <c:v>11430</c:v>
                </c:pt>
                <c:pt idx="1144">
                  <c:v>11440</c:v>
                </c:pt>
                <c:pt idx="1145">
                  <c:v>11450</c:v>
                </c:pt>
                <c:pt idx="1146">
                  <c:v>11460</c:v>
                </c:pt>
                <c:pt idx="1147">
                  <c:v>11470</c:v>
                </c:pt>
                <c:pt idx="1148">
                  <c:v>11480</c:v>
                </c:pt>
                <c:pt idx="1149">
                  <c:v>11490</c:v>
                </c:pt>
                <c:pt idx="1150">
                  <c:v>11500</c:v>
                </c:pt>
                <c:pt idx="1151">
                  <c:v>11510</c:v>
                </c:pt>
                <c:pt idx="1152">
                  <c:v>11520</c:v>
                </c:pt>
                <c:pt idx="1153">
                  <c:v>11530</c:v>
                </c:pt>
                <c:pt idx="1154">
                  <c:v>11540</c:v>
                </c:pt>
                <c:pt idx="1155">
                  <c:v>11550</c:v>
                </c:pt>
                <c:pt idx="1156">
                  <c:v>11560</c:v>
                </c:pt>
                <c:pt idx="1157">
                  <c:v>11570</c:v>
                </c:pt>
                <c:pt idx="1158">
                  <c:v>11580</c:v>
                </c:pt>
                <c:pt idx="1159">
                  <c:v>11590</c:v>
                </c:pt>
                <c:pt idx="1160">
                  <c:v>11600</c:v>
                </c:pt>
                <c:pt idx="1161">
                  <c:v>11610</c:v>
                </c:pt>
                <c:pt idx="1162">
                  <c:v>11620</c:v>
                </c:pt>
                <c:pt idx="1163">
                  <c:v>11630</c:v>
                </c:pt>
                <c:pt idx="1164">
                  <c:v>11640</c:v>
                </c:pt>
                <c:pt idx="1165">
                  <c:v>11650</c:v>
                </c:pt>
                <c:pt idx="1166">
                  <c:v>11660</c:v>
                </c:pt>
                <c:pt idx="1167">
                  <c:v>11670</c:v>
                </c:pt>
                <c:pt idx="1168">
                  <c:v>11680</c:v>
                </c:pt>
                <c:pt idx="1169">
                  <c:v>11690</c:v>
                </c:pt>
                <c:pt idx="1170">
                  <c:v>11700</c:v>
                </c:pt>
                <c:pt idx="1171">
                  <c:v>11710</c:v>
                </c:pt>
                <c:pt idx="1172">
                  <c:v>11720</c:v>
                </c:pt>
                <c:pt idx="1173">
                  <c:v>11730</c:v>
                </c:pt>
                <c:pt idx="1174">
                  <c:v>11740</c:v>
                </c:pt>
                <c:pt idx="1175">
                  <c:v>11750</c:v>
                </c:pt>
                <c:pt idx="1176">
                  <c:v>11760</c:v>
                </c:pt>
                <c:pt idx="1177">
                  <c:v>11770</c:v>
                </c:pt>
                <c:pt idx="1178">
                  <c:v>11780</c:v>
                </c:pt>
                <c:pt idx="1179">
                  <c:v>11790</c:v>
                </c:pt>
                <c:pt idx="1180">
                  <c:v>11800</c:v>
                </c:pt>
                <c:pt idx="1181">
                  <c:v>11810</c:v>
                </c:pt>
                <c:pt idx="1182">
                  <c:v>11820</c:v>
                </c:pt>
                <c:pt idx="1183">
                  <c:v>11830</c:v>
                </c:pt>
                <c:pt idx="1184">
                  <c:v>11840</c:v>
                </c:pt>
                <c:pt idx="1185">
                  <c:v>11850</c:v>
                </c:pt>
                <c:pt idx="1186">
                  <c:v>11860</c:v>
                </c:pt>
                <c:pt idx="1187">
                  <c:v>11870</c:v>
                </c:pt>
                <c:pt idx="1188">
                  <c:v>11880</c:v>
                </c:pt>
                <c:pt idx="1189">
                  <c:v>11890</c:v>
                </c:pt>
                <c:pt idx="1190">
                  <c:v>11900</c:v>
                </c:pt>
                <c:pt idx="1191">
                  <c:v>11910</c:v>
                </c:pt>
                <c:pt idx="1192">
                  <c:v>11920</c:v>
                </c:pt>
                <c:pt idx="1193">
                  <c:v>11930</c:v>
                </c:pt>
                <c:pt idx="1194">
                  <c:v>11940</c:v>
                </c:pt>
                <c:pt idx="1195">
                  <c:v>11950</c:v>
                </c:pt>
                <c:pt idx="1196">
                  <c:v>11960</c:v>
                </c:pt>
                <c:pt idx="1197">
                  <c:v>11970</c:v>
                </c:pt>
                <c:pt idx="1198">
                  <c:v>11980</c:v>
                </c:pt>
                <c:pt idx="1199">
                  <c:v>11990</c:v>
                </c:pt>
                <c:pt idx="1200">
                  <c:v>12000</c:v>
                </c:pt>
                <c:pt idx="1201">
                  <c:v>12010</c:v>
                </c:pt>
                <c:pt idx="1202">
                  <c:v>12020</c:v>
                </c:pt>
                <c:pt idx="1203">
                  <c:v>12030</c:v>
                </c:pt>
                <c:pt idx="1204">
                  <c:v>12040</c:v>
                </c:pt>
                <c:pt idx="1205">
                  <c:v>12050</c:v>
                </c:pt>
                <c:pt idx="1206">
                  <c:v>12060</c:v>
                </c:pt>
                <c:pt idx="1207">
                  <c:v>12070</c:v>
                </c:pt>
                <c:pt idx="1208">
                  <c:v>12080</c:v>
                </c:pt>
                <c:pt idx="1209">
                  <c:v>12090</c:v>
                </c:pt>
                <c:pt idx="1210">
                  <c:v>12100</c:v>
                </c:pt>
                <c:pt idx="1211">
                  <c:v>12110</c:v>
                </c:pt>
                <c:pt idx="1212">
                  <c:v>12120</c:v>
                </c:pt>
                <c:pt idx="1213">
                  <c:v>12130</c:v>
                </c:pt>
                <c:pt idx="1214">
                  <c:v>12140</c:v>
                </c:pt>
                <c:pt idx="1215">
                  <c:v>12150</c:v>
                </c:pt>
                <c:pt idx="1216">
                  <c:v>12160</c:v>
                </c:pt>
                <c:pt idx="1217">
                  <c:v>12170</c:v>
                </c:pt>
                <c:pt idx="1218">
                  <c:v>12180</c:v>
                </c:pt>
                <c:pt idx="1219">
                  <c:v>12190</c:v>
                </c:pt>
                <c:pt idx="1220">
                  <c:v>12200</c:v>
                </c:pt>
                <c:pt idx="1221">
                  <c:v>12210</c:v>
                </c:pt>
                <c:pt idx="1222">
                  <c:v>12220</c:v>
                </c:pt>
                <c:pt idx="1223">
                  <c:v>12230</c:v>
                </c:pt>
                <c:pt idx="1224">
                  <c:v>12240</c:v>
                </c:pt>
                <c:pt idx="1225">
                  <c:v>12250</c:v>
                </c:pt>
                <c:pt idx="1226">
                  <c:v>12260</c:v>
                </c:pt>
                <c:pt idx="1227">
                  <c:v>12270</c:v>
                </c:pt>
                <c:pt idx="1228">
                  <c:v>12280</c:v>
                </c:pt>
                <c:pt idx="1229">
                  <c:v>12290</c:v>
                </c:pt>
                <c:pt idx="1230">
                  <c:v>12300</c:v>
                </c:pt>
                <c:pt idx="1231">
                  <c:v>12310</c:v>
                </c:pt>
                <c:pt idx="1232">
                  <c:v>12320</c:v>
                </c:pt>
                <c:pt idx="1233">
                  <c:v>12330</c:v>
                </c:pt>
                <c:pt idx="1234">
                  <c:v>12340</c:v>
                </c:pt>
                <c:pt idx="1235">
                  <c:v>12350</c:v>
                </c:pt>
                <c:pt idx="1236">
                  <c:v>12360</c:v>
                </c:pt>
                <c:pt idx="1237">
                  <c:v>12370</c:v>
                </c:pt>
                <c:pt idx="1238">
                  <c:v>12380</c:v>
                </c:pt>
                <c:pt idx="1239">
                  <c:v>12390</c:v>
                </c:pt>
                <c:pt idx="1240">
                  <c:v>12400</c:v>
                </c:pt>
                <c:pt idx="1241">
                  <c:v>12410</c:v>
                </c:pt>
                <c:pt idx="1242">
                  <c:v>12420</c:v>
                </c:pt>
                <c:pt idx="1243">
                  <c:v>12430</c:v>
                </c:pt>
                <c:pt idx="1244">
                  <c:v>12440</c:v>
                </c:pt>
                <c:pt idx="1245">
                  <c:v>12450</c:v>
                </c:pt>
                <c:pt idx="1246">
                  <c:v>12460</c:v>
                </c:pt>
                <c:pt idx="1247">
                  <c:v>12470</c:v>
                </c:pt>
                <c:pt idx="1248">
                  <c:v>12480</c:v>
                </c:pt>
                <c:pt idx="1249">
                  <c:v>12490</c:v>
                </c:pt>
                <c:pt idx="1250">
                  <c:v>12500</c:v>
                </c:pt>
                <c:pt idx="1251">
                  <c:v>12510</c:v>
                </c:pt>
                <c:pt idx="1252">
                  <c:v>12520</c:v>
                </c:pt>
                <c:pt idx="1253">
                  <c:v>12530</c:v>
                </c:pt>
                <c:pt idx="1254">
                  <c:v>12540</c:v>
                </c:pt>
                <c:pt idx="1255">
                  <c:v>12550</c:v>
                </c:pt>
                <c:pt idx="1256">
                  <c:v>12560</c:v>
                </c:pt>
                <c:pt idx="1257">
                  <c:v>12570</c:v>
                </c:pt>
                <c:pt idx="1258">
                  <c:v>12580</c:v>
                </c:pt>
                <c:pt idx="1259">
                  <c:v>12590</c:v>
                </c:pt>
                <c:pt idx="1260">
                  <c:v>12600</c:v>
                </c:pt>
                <c:pt idx="1261">
                  <c:v>12610</c:v>
                </c:pt>
                <c:pt idx="1262">
                  <c:v>12620</c:v>
                </c:pt>
                <c:pt idx="1263">
                  <c:v>12630</c:v>
                </c:pt>
                <c:pt idx="1264">
                  <c:v>12640</c:v>
                </c:pt>
                <c:pt idx="1265">
                  <c:v>12650</c:v>
                </c:pt>
                <c:pt idx="1266">
                  <c:v>12660</c:v>
                </c:pt>
                <c:pt idx="1267">
                  <c:v>12670</c:v>
                </c:pt>
                <c:pt idx="1268">
                  <c:v>12680</c:v>
                </c:pt>
                <c:pt idx="1269">
                  <c:v>12690</c:v>
                </c:pt>
                <c:pt idx="1270">
                  <c:v>12700</c:v>
                </c:pt>
                <c:pt idx="1271">
                  <c:v>12710</c:v>
                </c:pt>
                <c:pt idx="1272">
                  <c:v>12720</c:v>
                </c:pt>
                <c:pt idx="1273">
                  <c:v>12730</c:v>
                </c:pt>
                <c:pt idx="1274">
                  <c:v>12740</c:v>
                </c:pt>
                <c:pt idx="1275">
                  <c:v>12750</c:v>
                </c:pt>
                <c:pt idx="1276">
                  <c:v>12760</c:v>
                </c:pt>
                <c:pt idx="1277">
                  <c:v>12770</c:v>
                </c:pt>
                <c:pt idx="1278">
                  <c:v>12780</c:v>
                </c:pt>
                <c:pt idx="1279">
                  <c:v>12790</c:v>
                </c:pt>
                <c:pt idx="1280">
                  <c:v>12800</c:v>
                </c:pt>
                <c:pt idx="1281">
                  <c:v>12810</c:v>
                </c:pt>
                <c:pt idx="1282">
                  <c:v>12820</c:v>
                </c:pt>
                <c:pt idx="1283">
                  <c:v>12830</c:v>
                </c:pt>
                <c:pt idx="1284">
                  <c:v>12840</c:v>
                </c:pt>
                <c:pt idx="1285">
                  <c:v>12850</c:v>
                </c:pt>
                <c:pt idx="1286">
                  <c:v>12860</c:v>
                </c:pt>
                <c:pt idx="1287">
                  <c:v>12870</c:v>
                </c:pt>
                <c:pt idx="1288">
                  <c:v>12880</c:v>
                </c:pt>
                <c:pt idx="1289">
                  <c:v>12890</c:v>
                </c:pt>
                <c:pt idx="1290">
                  <c:v>12900</c:v>
                </c:pt>
                <c:pt idx="1291">
                  <c:v>12910</c:v>
                </c:pt>
                <c:pt idx="1292">
                  <c:v>12920</c:v>
                </c:pt>
                <c:pt idx="1293">
                  <c:v>12930</c:v>
                </c:pt>
                <c:pt idx="1294">
                  <c:v>12940</c:v>
                </c:pt>
                <c:pt idx="1295">
                  <c:v>12950</c:v>
                </c:pt>
                <c:pt idx="1296">
                  <c:v>12960</c:v>
                </c:pt>
                <c:pt idx="1297">
                  <c:v>12970</c:v>
                </c:pt>
                <c:pt idx="1298">
                  <c:v>12980</c:v>
                </c:pt>
                <c:pt idx="1299">
                  <c:v>12990</c:v>
                </c:pt>
                <c:pt idx="1300">
                  <c:v>13000</c:v>
                </c:pt>
                <c:pt idx="1301">
                  <c:v>13010</c:v>
                </c:pt>
                <c:pt idx="1302">
                  <c:v>13020</c:v>
                </c:pt>
                <c:pt idx="1303">
                  <c:v>13030</c:v>
                </c:pt>
                <c:pt idx="1304">
                  <c:v>13040</c:v>
                </c:pt>
                <c:pt idx="1305">
                  <c:v>13050</c:v>
                </c:pt>
                <c:pt idx="1306">
                  <c:v>13060</c:v>
                </c:pt>
                <c:pt idx="1307">
                  <c:v>13070</c:v>
                </c:pt>
                <c:pt idx="1308">
                  <c:v>13080</c:v>
                </c:pt>
                <c:pt idx="1309">
                  <c:v>13090</c:v>
                </c:pt>
                <c:pt idx="1310">
                  <c:v>13100</c:v>
                </c:pt>
                <c:pt idx="1311">
                  <c:v>13110</c:v>
                </c:pt>
                <c:pt idx="1312">
                  <c:v>13120</c:v>
                </c:pt>
                <c:pt idx="1313">
                  <c:v>13130</c:v>
                </c:pt>
                <c:pt idx="1314">
                  <c:v>13140</c:v>
                </c:pt>
                <c:pt idx="1315">
                  <c:v>13150</c:v>
                </c:pt>
                <c:pt idx="1316">
                  <c:v>13160</c:v>
                </c:pt>
                <c:pt idx="1317">
                  <c:v>13170</c:v>
                </c:pt>
                <c:pt idx="1318">
                  <c:v>13180</c:v>
                </c:pt>
                <c:pt idx="1319">
                  <c:v>13190</c:v>
                </c:pt>
                <c:pt idx="1320">
                  <c:v>13200</c:v>
                </c:pt>
                <c:pt idx="1321">
                  <c:v>13210</c:v>
                </c:pt>
                <c:pt idx="1322">
                  <c:v>13220</c:v>
                </c:pt>
                <c:pt idx="1323">
                  <c:v>13230</c:v>
                </c:pt>
                <c:pt idx="1324">
                  <c:v>13240</c:v>
                </c:pt>
                <c:pt idx="1325">
                  <c:v>13250</c:v>
                </c:pt>
                <c:pt idx="1326">
                  <c:v>13260</c:v>
                </c:pt>
                <c:pt idx="1327">
                  <c:v>13270</c:v>
                </c:pt>
                <c:pt idx="1328">
                  <c:v>13280</c:v>
                </c:pt>
                <c:pt idx="1329">
                  <c:v>13290</c:v>
                </c:pt>
                <c:pt idx="1330">
                  <c:v>13300</c:v>
                </c:pt>
                <c:pt idx="1331">
                  <c:v>13310</c:v>
                </c:pt>
                <c:pt idx="1332">
                  <c:v>13320</c:v>
                </c:pt>
                <c:pt idx="1333">
                  <c:v>13330</c:v>
                </c:pt>
                <c:pt idx="1334">
                  <c:v>13340</c:v>
                </c:pt>
                <c:pt idx="1335">
                  <c:v>13350</c:v>
                </c:pt>
                <c:pt idx="1336">
                  <c:v>13360</c:v>
                </c:pt>
                <c:pt idx="1337">
                  <c:v>13370</c:v>
                </c:pt>
                <c:pt idx="1338">
                  <c:v>13380</c:v>
                </c:pt>
                <c:pt idx="1339">
                  <c:v>13390</c:v>
                </c:pt>
                <c:pt idx="1340">
                  <c:v>13400</c:v>
                </c:pt>
                <c:pt idx="1341">
                  <c:v>13410</c:v>
                </c:pt>
                <c:pt idx="1342">
                  <c:v>13420</c:v>
                </c:pt>
                <c:pt idx="1343">
                  <c:v>13430</c:v>
                </c:pt>
                <c:pt idx="1344">
                  <c:v>13440</c:v>
                </c:pt>
                <c:pt idx="1345">
                  <c:v>13450</c:v>
                </c:pt>
                <c:pt idx="1346">
                  <c:v>13460</c:v>
                </c:pt>
                <c:pt idx="1347">
                  <c:v>13470</c:v>
                </c:pt>
                <c:pt idx="1348">
                  <c:v>13480</c:v>
                </c:pt>
                <c:pt idx="1349">
                  <c:v>13490</c:v>
                </c:pt>
                <c:pt idx="1350">
                  <c:v>13500</c:v>
                </c:pt>
                <c:pt idx="1351">
                  <c:v>13510</c:v>
                </c:pt>
                <c:pt idx="1352">
                  <c:v>13520</c:v>
                </c:pt>
                <c:pt idx="1353">
                  <c:v>13530</c:v>
                </c:pt>
                <c:pt idx="1354">
                  <c:v>13540</c:v>
                </c:pt>
                <c:pt idx="1355">
                  <c:v>13550</c:v>
                </c:pt>
                <c:pt idx="1356">
                  <c:v>13560</c:v>
                </c:pt>
                <c:pt idx="1357">
                  <c:v>13570</c:v>
                </c:pt>
                <c:pt idx="1358">
                  <c:v>13580</c:v>
                </c:pt>
                <c:pt idx="1359">
                  <c:v>13590</c:v>
                </c:pt>
                <c:pt idx="1360">
                  <c:v>13600</c:v>
                </c:pt>
                <c:pt idx="1361">
                  <c:v>13610</c:v>
                </c:pt>
                <c:pt idx="1362">
                  <c:v>13620</c:v>
                </c:pt>
                <c:pt idx="1363">
                  <c:v>13630</c:v>
                </c:pt>
                <c:pt idx="1364">
                  <c:v>13640</c:v>
                </c:pt>
                <c:pt idx="1365">
                  <c:v>13650</c:v>
                </c:pt>
                <c:pt idx="1366">
                  <c:v>13660</c:v>
                </c:pt>
                <c:pt idx="1367">
                  <c:v>13670</c:v>
                </c:pt>
                <c:pt idx="1368">
                  <c:v>13680</c:v>
                </c:pt>
                <c:pt idx="1369">
                  <c:v>13690</c:v>
                </c:pt>
                <c:pt idx="1370">
                  <c:v>13700</c:v>
                </c:pt>
                <c:pt idx="1371">
                  <c:v>13710</c:v>
                </c:pt>
                <c:pt idx="1372">
                  <c:v>13720</c:v>
                </c:pt>
                <c:pt idx="1373">
                  <c:v>13730</c:v>
                </c:pt>
                <c:pt idx="1374">
                  <c:v>13740</c:v>
                </c:pt>
                <c:pt idx="1375">
                  <c:v>13750</c:v>
                </c:pt>
                <c:pt idx="1376">
                  <c:v>13760</c:v>
                </c:pt>
                <c:pt idx="1377">
                  <c:v>13770</c:v>
                </c:pt>
                <c:pt idx="1378">
                  <c:v>13780</c:v>
                </c:pt>
                <c:pt idx="1379">
                  <c:v>13790</c:v>
                </c:pt>
                <c:pt idx="1380">
                  <c:v>13800</c:v>
                </c:pt>
                <c:pt idx="1381">
                  <c:v>13810</c:v>
                </c:pt>
                <c:pt idx="1382">
                  <c:v>13820</c:v>
                </c:pt>
                <c:pt idx="1383">
                  <c:v>13830</c:v>
                </c:pt>
                <c:pt idx="1384">
                  <c:v>13840</c:v>
                </c:pt>
                <c:pt idx="1385">
                  <c:v>13850</c:v>
                </c:pt>
                <c:pt idx="1386">
                  <c:v>13860</c:v>
                </c:pt>
                <c:pt idx="1387">
                  <c:v>13870</c:v>
                </c:pt>
                <c:pt idx="1388">
                  <c:v>13880</c:v>
                </c:pt>
                <c:pt idx="1389">
                  <c:v>13890</c:v>
                </c:pt>
                <c:pt idx="1390">
                  <c:v>13900</c:v>
                </c:pt>
                <c:pt idx="1391">
                  <c:v>13910</c:v>
                </c:pt>
                <c:pt idx="1392">
                  <c:v>13920</c:v>
                </c:pt>
                <c:pt idx="1393">
                  <c:v>13930</c:v>
                </c:pt>
                <c:pt idx="1394">
                  <c:v>13940</c:v>
                </c:pt>
                <c:pt idx="1395">
                  <c:v>13950</c:v>
                </c:pt>
                <c:pt idx="1396">
                  <c:v>13960</c:v>
                </c:pt>
                <c:pt idx="1397">
                  <c:v>13970</c:v>
                </c:pt>
                <c:pt idx="1398">
                  <c:v>13980</c:v>
                </c:pt>
                <c:pt idx="1399">
                  <c:v>13990</c:v>
                </c:pt>
                <c:pt idx="1400">
                  <c:v>14000</c:v>
                </c:pt>
                <c:pt idx="1401">
                  <c:v>14010</c:v>
                </c:pt>
                <c:pt idx="1402">
                  <c:v>14020</c:v>
                </c:pt>
                <c:pt idx="1403">
                  <c:v>14030</c:v>
                </c:pt>
                <c:pt idx="1404">
                  <c:v>14040</c:v>
                </c:pt>
                <c:pt idx="1405">
                  <c:v>14050</c:v>
                </c:pt>
                <c:pt idx="1406">
                  <c:v>14060</c:v>
                </c:pt>
                <c:pt idx="1407">
                  <c:v>14070</c:v>
                </c:pt>
                <c:pt idx="1408">
                  <c:v>14080</c:v>
                </c:pt>
                <c:pt idx="1409">
                  <c:v>14090</c:v>
                </c:pt>
                <c:pt idx="1410">
                  <c:v>14100</c:v>
                </c:pt>
                <c:pt idx="1411">
                  <c:v>14110</c:v>
                </c:pt>
                <c:pt idx="1412">
                  <c:v>14120</c:v>
                </c:pt>
                <c:pt idx="1413">
                  <c:v>14130</c:v>
                </c:pt>
                <c:pt idx="1414">
                  <c:v>14140</c:v>
                </c:pt>
                <c:pt idx="1415">
                  <c:v>14150</c:v>
                </c:pt>
                <c:pt idx="1416">
                  <c:v>14160</c:v>
                </c:pt>
                <c:pt idx="1417">
                  <c:v>14170</c:v>
                </c:pt>
                <c:pt idx="1418">
                  <c:v>14180</c:v>
                </c:pt>
                <c:pt idx="1419">
                  <c:v>14190</c:v>
                </c:pt>
                <c:pt idx="1420">
                  <c:v>14200</c:v>
                </c:pt>
                <c:pt idx="1421">
                  <c:v>14210</c:v>
                </c:pt>
                <c:pt idx="1422">
                  <c:v>14220</c:v>
                </c:pt>
                <c:pt idx="1423">
                  <c:v>14230</c:v>
                </c:pt>
                <c:pt idx="1424">
                  <c:v>14240</c:v>
                </c:pt>
                <c:pt idx="1425">
                  <c:v>14250</c:v>
                </c:pt>
                <c:pt idx="1426">
                  <c:v>14260</c:v>
                </c:pt>
                <c:pt idx="1427">
                  <c:v>14270</c:v>
                </c:pt>
                <c:pt idx="1428">
                  <c:v>14280</c:v>
                </c:pt>
                <c:pt idx="1429">
                  <c:v>14290</c:v>
                </c:pt>
                <c:pt idx="1430">
                  <c:v>14300</c:v>
                </c:pt>
                <c:pt idx="1431">
                  <c:v>14310</c:v>
                </c:pt>
                <c:pt idx="1432">
                  <c:v>14320</c:v>
                </c:pt>
                <c:pt idx="1433">
                  <c:v>14330</c:v>
                </c:pt>
                <c:pt idx="1434">
                  <c:v>14340</c:v>
                </c:pt>
                <c:pt idx="1435">
                  <c:v>14350</c:v>
                </c:pt>
                <c:pt idx="1436">
                  <c:v>14360</c:v>
                </c:pt>
                <c:pt idx="1437">
                  <c:v>14370</c:v>
                </c:pt>
                <c:pt idx="1438">
                  <c:v>14380</c:v>
                </c:pt>
                <c:pt idx="1439">
                  <c:v>14390</c:v>
                </c:pt>
                <c:pt idx="1440">
                  <c:v>14400</c:v>
                </c:pt>
                <c:pt idx="1441">
                  <c:v>14410</c:v>
                </c:pt>
                <c:pt idx="1442">
                  <c:v>14420</c:v>
                </c:pt>
                <c:pt idx="1443">
                  <c:v>14430</c:v>
                </c:pt>
                <c:pt idx="1444">
                  <c:v>14440</c:v>
                </c:pt>
                <c:pt idx="1445">
                  <c:v>14450</c:v>
                </c:pt>
                <c:pt idx="1446">
                  <c:v>14460</c:v>
                </c:pt>
                <c:pt idx="1447">
                  <c:v>14470</c:v>
                </c:pt>
                <c:pt idx="1448">
                  <c:v>14480</c:v>
                </c:pt>
                <c:pt idx="1449">
                  <c:v>14490</c:v>
                </c:pt>
                <c:pt idx="1450">
                  <c:v>14500</c:v>
                </c:pt>
                <c:pt idx="1451">
                  <c:v>14510</c:v>
                </c:pt>
                <c:pt idx="1452">
                  <c:v>14520</c:v>
                </c:pt>
                <c:pt idx="1453">
                  <c:v>14530</c:v>
                </c:pt>
                <c:pt idx="1454">
                  <c:v>14540</c:v>
                </c:pt>
                <c:pt idx="1455">
                  <c:v>14550</c:v>
                </c:pt>
                <c:pt idx="1456">
                  <c:v>14560</c:v>
                </c:pt>
                <c:pt idx="1457">
                  <c:v>14570</c:v>
                </c:pt>
                <c:pt idx="1458">
                  <c:v>14580</c:v>
                </c:pt>
                <c:pt idx="1459">
                  <c:v>14590</c:v>
                </c:pt>
                <c:pt idx="1460">
                  <c:v>14600</c:v>
                </c:pt>
                <c:pt idx="1461">
                  <c:v>14610</c:v>
                </c:pt>
                <c:pt idx="1462">
                  <c:v>14620</c:v>
                </c:pt>
                <c:pt idx="1463">
                  <c:v>14630</c:v>
                </c:pt>
                <c:pt idx="1464">
                  <c:v>14640</c:v>
                </c:pt>
                <c:pt idx="1465">
                  <c:v>14650</c:v>
                </c:pt>
                <c:pt idx="1466">
                  <c:v>14660</c:v>
                </c:pt>
                <c:pt idx="1467">
                  <c:v>14670</c:v>
                </c:pt>
                <c:pt idx="1468">
                  <c:v>14680</c:v>
                </c:pt>
                <c:pt idx="1469">
                  <c:v>14690</c:v>
                </c:pt>
                <c:pt idx="1470">
                  <c:v>14700</c:v>
                </c:pt>
                <c:pt idx="1471">
                  <c:v>14710</c:v>
                </c:pt>
                <c:pt idx="1472">
                  <c:v>14720</c:v>
                </c:pt>
                <c:pt idx="1473">
                  <c:v>14730</c:v>
                </c:pt>
                <c:pt idx="1474">
                  <c:v>14740</c:v>
                </c:pt>
                <c:pt idx="1475">
                  <c:v>14750</c:v>
                </c:pt>
                <c:pt idx="1476">
                  <c:v>14760</c:v>
                </c:pt>
                <c:pt idx="1477">
                  <c:v>14770</c:v>
                </c:pt>
                <c:pt idx="1478">
                  <c:v>14780</c:v>
                </c:pt>
                <c:pt idx="1479">
                  <c:v>14790</c:v>
                </c:pt>
                <c:pt idx="1480">
                  <c:v>14800</c:v>
                </c:pt>
                <c:pt idx="1481">
                  <c:v>14810</c:v>
                </c:pt>
                <c:pt idx="1482">
                  <c:v>14820</c:v>
                </c:pt>
                <c:pt idx="1483">
                  <c:v>14830</c:v>
                </c:pt>
                <c:pt idx="1484">
                  <c:v>14840</c:v>
                </c:pt>
                <c:pt idx="1485">
                  <c:v>14850</c:v>
                </c:pt>
                <c:pt idx="1486">
                  <c:v>14860</c:v>
                </c:pt>
                <c:pt idx="1487">
                  <c:v>14870</c:v>
                </c:pt>
                <c:pt idx="1488">
                  <c:v>14880</c:v>
                </c:pt>
                <c:pt idx="1489">
                  <c:v>14890</c:v>
                </c:pt>
                <c:pt idx="1490">
                  <c:v>14900</c:v>
                </c:pt>
                <c:pt idx="1491">
                  <c:v>14910</c:v>
                </c:pt>
                <c:pt idx="1492">
                  <c:v>14920</c:v>
                </c:pt>
                <c:pt idx="1493">
                  <c:v>14930</c:v>
                </c:pt>
                <c:pt idx="1494">
                  <c:v>14940</c:v>
                </c:pt>
                <c:pt idx="1495">
                  <c:v>14950</c:v>
                </c:pt>
                <c:pt idx="1496">
                  <c:v>14960</c:v>
                </c:pt>
                <c:pt idx="1497">
                  <c:v>14970</c:v>
                </c:pt>
                <c:pt idx="1498">
                  <c:v>14980</c:v>
                </c:pt>
                <c:pt idx="1499">
                  <c:v>14990</c:v>
                </c:pt>
                <c:pt idx="1500">
                  <c:v>15000</c:v>
                </c:pt>
                <c:pt idx="1501">
                  <c:v>15010</c:v>
                </c:pt>
                <c:pt idx="1502">
                  <c:v>15020</c:v>
                </c:pt>
                <c:pt idx="1503">
                  <c:v>15030</c:v>
                </c:pt>
                <c:pt idx="1504">
                  <c:v>15040</c:v>
                </c:pt>
                <c:pt idx="1505">
                  <c:v>15050</c:v>
                </c:pt>
                <c:pt idx="1506">
                  <c:v>15060</c:v>
                </c:pt>
                <c:pt idx="1507">
                  <c:v>15070</c:v>
                </c:pt>
                <c:pt idx="1508">
                  <c:v>15080</c:v>
                </c:pt>
                <c:pt idx="1509">
                  <c:v>15090</c:v>
                </c:pt>
                <c:pt idx="1510">
                  <c:v>15100</c:v>
                </c:pt>
                <c:pt idx="1511">
                  <c:v>15110</c:v>
                </c:pt>
                <c:pt idx="1512">
                  <c:v>15120</c:v>
                </c:pt>
                <c:pt idx="1513">
                  <c:v>15130</c:v>
                </c:pt>
                <c:pt idx="1514">
                  <c:v>15140</c:v>
                </c:pt>
                <c:pt idx="1515">
                  <c:v>15150</c:v>
                </c:pt>
                <c:pt idx="1516">
                  <c:v>15160</c:v>
                </c:pt>
                <c:pt idx="1517">
                  <c:v>15170</c:v>
                </c:pt>
                <c:pt idx="1518">
                  <c:v>15180</c:v>
                </c:pt>
                <c:pt idx="1519">
                  <c:v>15190</c:v>
                </c:pt>
                <c:pt idx="1520">
                  <c:v>15200</c:v>
                </c:pt>
                <c:pt idx="1521">
                  <c:v>15210</c:v>
                </c:pt>
                <c:pt idx="1522">
                  <c:v>15220</c:v>
                </c:pt>
                <c:pt idx="1523">
                  <c:v>15230</c:v>
                </c:pt>
                <c:pt idx="1524">
                  <c:v>15240</c:v>
                </c:pt>
                <c:pt idx="1525">
                  <c:v>15250</c:v>
                </c:pt>
                <c:pt idx="1526">
                  <c:v>15260</c:v>
                </c:pt>
                <c:pt idx="1527">
                  <c:v>15270</c:v>
                </c:pt>
                <c:pt idx="1528">
                  <c:v>15280</c:v>
                </c:pt>
                <c:pt idx="1529">
                  <c:v>15290</c:v>
                </c:pt>
                <c:pt idx="1530">
                  <c:v>15300</c:v>
                </c:pt>
                <c:pt idx="1531">
                  <c:v>15310</c:v>
                </c:pt>
                <c:pt idx="1532">
                  <c:v>15320</c:v>
                </c:pt>
                <c:pt idx="1533">
                  <c:v>15330</c:v>
                </c:pt>
                <c:pt idx="1534">
                  <c:v>15340</c:v>
                </c:pt>
                <c:pt idx="1535">
                  <c:v>15350</c:v>
                </c:pt>
                <c:pt idx="1536">
                  <c:v>15360</c:v>
                </c:pt>
                <c:pt idx="1537">
                  <c:v>15370</c:v>
                </c:pt>
                <c:pt idx="1538">
                  <c:v>15380</c:v>
                </c:pt>
                <c:pt idx="1539">
                  <c:v>15390</c:v>
                </c:pt>
                <c:pt idx="1540">
                  <c:v>15400</c:v>
                </c:pt>
                <c:pt idx="1541">
                  <c:v>15410</c:v>
                </c:pt>
                <c:pt idx="1542">
                  <c:v>15420</c:v>
                </c:pt>
                <c:pt idx="1543">
                  <c:v>15430</c:v>
                </c:pt>
                <c:pt idx="1544">
                  <c:v>15440</c:v>
                </c:pt>
                <c:pt idx="1545">
                  <c:v>15450</c:v>
                </c:pt>
                <c:pt idx="1546">
                  <c:v>15460</c:v>
                </c:pt>
                <c:pt idx="1547">
                  <c:v>15470</c:v>
                </c:pt>
                <c:pt idx="1548">
                  <c:v>15480</c:v>
                </c:pt>
                <c:pt idx="1549">
                  <c:v>15490</c:v>
                </c:pt>
                <c:pt idx="1550">
                  <c:v>15500</c:v>
                </c:pt>
                <c:pt idx="1551">
                  <c:v>15510</c:v>
                </c:pt>
                <c:pt idx="1552">
                  <c:v>15520</c:v>
                </c:pt>
                <c:pt idx="1553">
                  <c:v>15530</c:v>
                </c:pt>
                <c:pt idx="1554">
                  <c:v>15540</c:v>
                </c:pt>
                <c:pt idx="1555">
                  <c:v>15550</c:v>
                </c:pt>
                <c:pt idx="1556">
                  <c:v>15560</c:v>
                </c:pt>
                <c:pt idx="1557">
                  <c:v>15570</c:v>
                </c:pt>
                <c:pt idx="1558">
                  <c:v>15580</c:v>
                </c:pt>
                <c:pt idx="1559">
                  <c:v>15590</c:v>
                </c:pt>
                <c:pt idx="1560">
                  <c:v>15600</c:v>
                </c:pt>
                <c:pt idx="1561">
                  <c:v>15610</c:v>
                </c:pt>
                <c:pt idx="1562">
                  <c:v>15620</c:v>
                </c:pt>
                <c:pt idx="1563">
                  <c:v>15630</c:v>
                </c:pt>
                <c:pt idx="1564">
                  <c:v>15640</c:v>
                </c:pt>
                <c:pt idx="1565">
                  <c:v>15650</c:v>
                </c:pt>
                <c:pt idx="1566">
                  <c:v>15660</c:v>
                </c:pt>
                <c:pt idx="1567">
                  <c:v>15670</c:v>
                </c:pt>
                <c:pt idx="1568">
                  <c:v>15680</c:v>
                </c:pt>
                <c:pt idx="1569">
                  <c:v>15690</c:v>
                </c:pt>
                <c:pt idx="1570">
                  <c:v>15700</c:v>
                </c:pt>
                <c:pt idx="1571">
                  <c:v>15710</c:v>
                </c:pt>
                <c:pt idx="1572">
                  <c:v>15720</c:v>
                </c:pt>
                <c:pt idx="1573">
                  <c:v>15730</c:v>
                </c:pt>
                <c:pt idx="1574">
                  <c:v>15740</c:v>
                </c:pt>
                <c:pt idx="1575">
                  <c:v>15750</c:v>
                </c:pt>
                <c:pt idx="1576">
                  <c:v>15760</c:v>
                </c:pt>
                <c:pt idx="1577">
                  <c:v>15770</c:v>
                </c:pt>
                <c:pt idx="1578">
                  <c:v>15780</c:v>
                </c:pt>
                <c:pt idx="1579">
                  <c:v>15790</c:v>
                </c:pt>
                <c:pt idx="1580">
                  <c:v>15800</c:v>
                </c:pt>
                <c:pt idx="1581">
                  <c:v>15810</c:v>
                </c:pt>
                <c:pt idx="1582">
                  <c:v>15820</c:v>
                </c:pt>
                <c:pt idx="1583">
                  <c:v>15830</c:v>
                </c:pt>
                <c:pt idx="1584">
                  <c:v>15840</c:v>
                </c:pt>
                <c:pt idx="1585">
                  <c:v>15850</c:v>
                </c:pt>
                <c:pt idx="1586">
                  <c:v>15860</c:v>
                </c:pt>
                <c:pt idx="1587">
                  <c:v>15870</c:v>
                </c:pt>
                <c:pt idx="1588">
                  <c:v>15880</c:v>
                </c:pt>
                <c:pt idx="1589">
                  <c:v>15890</c:v>
                </c:pt>
                <c:pt idx="1590">
                  <c:v>15900</c:v>
                </c:pt>
                <c:pt idx="1591">
                  <c:v>15910</c:v>
                </c:pt>
                <c:pt idx="1592">
                  <c:v>15920</c:v>
                </c:pt>
                <c:pt idx="1593">
                  <c:v>15930</c:v>
                </c:pt>
                <c:pt idx="1594">
                  <c:v>15940</c:v>
                </c:pt>
                <c:pt idx="1595">
                  <c:v>15950</c:v>
                </c:pt>
                <c:pt idx="1596">
                  <c:v>15960</c:v>
                </c:pt>
                <c:pt idx="1597">
                  <c:v>15970</c:v>
                </c:pt>
                <c:pt idx="1598">
                  <c:v>15980</c:v>
                </c:pt>
                <c:pt idx="1599">
                  <c:v>15990</c:v>
                </c:pt>
                <c:pt idx="1600">
                  <c:v>16000</c:v>
                </c:pt>
                <c:pt idx="1601">
                  <c:v>16010</c:v>
                </c:pt>
                <c:pt idx="1602">
                  <c:v>16020</c:v>
                </c:pt>
                <c:pt idx="1603">
                  <c:v>16030</c:v>
                </c:pt>
                <c:pt idx="1604">
                  <c:v>16040</c:v>
                </c:pt>
                <c:pt idx="1605">
                  <c:v>16050</c:v>
                </c:pt>
                <c:pt idx="1606">
                  <c:v>16060</c:v>
                </c:pt>
                <c:pt idx="1607">
                  <c:v>16070</c:v>
                </c:pt>
                <c:pt idx="1608">
                  <c:v>16080</c:v>
                </c:pt>
                <c:pt idx="1609">
                  <c:v>16090</c:v>
                </c:pt>
                <c:pt idx="1610">
                  <c:v>16100</c:v>
                </c:pt>
                <c:pt idx="1611">
                  <c:v>16110</c:v>
                </c:pt>
                <c:pt idx="1612">
                  <c:v>16120</c:v>
                </c:pt>
                <c:pt idx="1613">
                  <c:v>16130</c:v>
                </c:pt>
                <c:pt idx="1614">
                  <c:v>16140</c:v>
                </c:pt>
                <c:pt idx="1615">
                  <c:v>16150</c:v>
                </c:pt>
                <c:pt idx="1616">
                  <c:v>16160</c:v>
                </c:pt>
                <c:pt idx="1617">
                  <c:v>16170</c:v>
                </c:pt>
                <c:pt idx="1618">
                  <c:v>16180</c:v>
                </c:pt>
                <c:pt idx="1619">
                  <c:v>16190</c:v>
                </c:pt>
                <c:pt idx="1620">
                  <c:v>16200</c:v>
                </c:pt>
                <c:pt idx="1621">
                  <c:v>16210</c:v>
                </c:pt>
                <c:pt idx="1622">
                  <c:v>16220</c:v>
                </c:pt>
                <c:pt idx="1623">
                  <c:v>16230</c:v>
                </c:pt>
                <c:pt idx="1624">
                  <c:v>16240</c:v>
                </c:pt>
                <c:pt idx="1625">
                  <c:v>16250</c:v>
                </c:pt>
                <c:pt idx="1626">
                  <c:v>16260</c:v>
                </c:pt>
                <c:pt idx="1627">
                  <c:v>16270</c:v>
                </c:pt>
                <c:pt idx="1628">
                  <c:v>16280</c:v>
                </c:pt>
                <c:pt idx="1629">
                  <c:v>16290</c:v>
                </c:pt>
                <c:pt idx="1630">
                  <c:v>16300</c:v>
                </c:pt>
                <c:pt idx="1631">
                  <c:v>16310</c:v>
                </c:pt>
                <c:pt idx="1632">
                  <c:v>16320</c:v>
                </c:pt>
                <c:pt idx="1633">
                  <c:v>16330</c:v>
                </c:pt>
                <c:pt idx="1634">
                  <c:v>16340</c:v>
                </c:pt>
                <c:pt idx="1635">
                  <c:v>16350</c:v>
                </c:pt>
                <c:pt idx="1636">
                  <c:v>16360</c:v>
                </c:pt>
                <c:pt idx="1637">
                  <c:v>16370</c:v>
                </c:pt>
                <c:pt idx="1638">
                  <c:v>16380</c:v>
                </c:pt>
                <c:pt idx="1639">
                  <c:v>16390</c:v>
                </c:pt>
                <c:pt idx="1640">
                  <c:v>16400</c:v>
                </c:pt>
                <c:pt idx="1641">
                  <c:v>16410</c:v>
                </c:pt>
                <c:pt idx="1642">
                  <c:v>16420</c:v>
                </c:pt>
                <c:pt idx="1643">
                  <c:v>16430</c:v>
                </c:pt>
                <c:pt idx="1644">
                  <c:v>16440</c:v>
                </c:pt>
                <c:pt idx="1645">
                  <c:v>16450</c:v>
                </c:pt>
                <c:pt idx="1646">
                  <c:v>16460</c:v>
                </c:pt>
                <c:pt idx="1647">
                  <c:v>16470</c:v>
                </c:pt>
                <c:pt idx="1648">
                  <c:v>16480</c:v>
                </c:pt>
                <c:pt idx="1649">
                  <c:v>16490</c:v>
                </c:pt>
                <c:pt idx="1650">
                  <c:v>16500</c:v>
                </c:pt>
                <c:pt idx="1651">
                  <c:v>16510</c:v>
                </c:pt>
                <c:pt idx="1652">
                  <c:v>16520</c:v>
                </c:pt>
                <c:pt idx="1653">
                  <c:v>16530</c:v>
                </c:pt>
                <c:pt idx="1654">
                  <c:v>16540</c:v>
                </c:pt>
                <c:pt idx="1655">
                  <c:v>16550</c:v>
                </c:pt>
                <c:pt idx="1656">
                  <c:v>16560</c:v>
                </c:pt>
                <c:pt idx="1657">
                  <c:v>16570</c:v>
                </c:pt>
                <c:pt idx="1658">
                  <c:v>16580</c:v>
                </c:pt>
                <c:pt idx="1659">
                  <c:v>16590</c:v>
                </c:pt>
                <c:pt idx="1660">
                  <c:v>16600</c:v>
                </c:pt>
                <c:pt idx="1661">
                  <c:v>16610</c:v>
                </c:pt>
                <c:pt idx="1662">
                  <c:v>16620</c:v>
                </c:pt>
                <c:pt idx="1663">
                  <c:v>16630</c:v>
                </c:pt>
                <c:pt idx="1664">
                  <c:v>16640</c:v>
                </c:pt>
                <c:pt idx="1665">
                  <c:v>16650</c:v>
                </c:pt>
                <c:pt idx="1666">
                  <c:v>16660</c:v>
                </c:pt>
                <c:pt idx="1667">
                  <c:v>16670</c:v>
                </c:pt>
                <c:pt idx="1668">
                  <c:v>16680</c:v>
                </c:pt>
                <c:pt idx="1669">
                  <c:v>16690</c:v>
                </c:pt>
                <c:pt idx="1670">
                  <c:v>16700</c:v>
                </c:pt>
                <c:pt idx="1671">
                  <c:v>16710</c:v>
                </c:pt>
                <c:pt idx="1672">
                  <c:v>16720</c:v>
                </c:pt>
                <c:pt idx="1673">
                  <c:v>16730</c:v>
                </c:pt>
                <c:pt idx="1674">
                  <c:v>16740</c:v>
                </c:pt>
                <c:pt idx="1675">
                  <c:v>16750</c:v>
                </c:pt>
                <c:pt idx="1676">
                  <c:v>16760</c:v>
                </c:pt>
                <c:pt idx="1677">
                  <c:v>16770</c:v>
                </c:pt>
                <c:pt idx="1678">
                  <c:v>16780</c:v>
                </c:pt>
                <c:pt idx="1679">
                  <c:v>16790</c:v>
                </c:pt>
                <c:pt idx="1680">
                  <c:v>16800</c:v>
                </c:pt>
                <c:pt idx="1681">
                  <c:v>16810</c:v>
                </c:pt>
                <c:pt idx="1682">
                  <c:v>16820</c:v>
                </c:pt>
                <c:pt idx="1683">
                  <c:v>16830</c:v>
                </c:pt>
                <c:pt idx="1684">
                  <c:v>16840</c:v>
                </c:pt>
                <c:pt idx="1685">
                  <c:v>16850</c:v>
                </c:pt>
                <c:pt idx="1686">
                  <c:v>16860</c:v>
                </c:pt>
                <c:pt idx="1687">
                  <c:v>16870</c:v>
                </c:pt>
                <c:pt idx="1688">
                  <c:v>16880</c:v>
                </c:pt>
                <c:pt idx="1689">
                  <c:v>16890</c:v>
                </c:pt>
                <c:pt idx="1690">
                  <c:v>16900</c:v>
                </c:pt>
                <c:pt idx="1691">
                  <c:v>16910</c:v>
                </c:pt>
                <c:pt idx="1692">
                  <c:v>16920</c:v>
                </c:pt>
                <c:pt idx="1693">
                  <c:v>16930</c:v>
                </c:pt>
                <c:pt idx="1694">
                  <c:v>16940</c:v>
                </c:pt>
                <c:pt idx="1695">
                  <c:v>16950</c:v>
                </c:pt>
                <c:pt idx="1696">
                  <c:v>16960</c:v>
                </c:pt>
                <c:pt idx="1697">
                  <c:v>16970</c:v>
                </c:pt>
                <c:pt idx="1698">
                  <c:v>16980</c:v>
                </c:pt>
                <c:pt idx="1699">
                  <c:v>16990</c:v>
                </c:pt>
                <c:pt idx="1700">
                  <c:v>17000</c:v>
                </c:pt>
                <c:pt idx="1701">
                  <c:v>17010</c:v>
                </c:pt>
                <c:pt idx="1702">
                  <c:v>17020</c:v>
                </c:pt>
                <c:pt idx="1703">
                  <c:v>17030</c:v>
                </c:pt>
                <c:pt idx="1704">
                  <c:v>17040</c:v>
                </c:pt>
                <c:pt idx="1705">
                  <c:v>17050</c:v>
                </c:pt>
                <c:pt idx="1706">
                  <c:v>17060</c:v>
                </c:pt>
                <c:pt idx="1707">
                  <c:v>17070</c:v>
                </c:pt>
                <c:pt idx="1708">
                  <c:v>17080</c:v>
                </c:pt>
                <c:pt idx="1709">
                  <c:v>17090</c:v>
                </c:pt>
                <c:pt idx="1710">
                  <c:v>17100</c:v>
                </c:pt>
                <c:pt idx="1711">
                  <c:v>17110</c:v>
                </c:pt>
                <c:pt idx="1712">
                  <c:v>17120</c:v>
                </c:pt>
                <c:pt idx="1713">
                  <c:v>17130</c:v>
                </c:pt>
                <c:pt idx="1714">
                  <c:v>17140</c:v>
                </c:pt>
                <c:pt idx="1715">
                  <c:v>17150</c:v>
                </c:pt>
                <c:pt idx="1716">
                  <c:v>17160</c:v>
                </c:pt>
                <c:pt idx="1717">
                  <c:v>17170</c:v>
                </c:pt>
                <c:pt idx="1718">
                  <c:v>17180</c:v>
                </c:pt>
                <c:pt idx="1719">
                  <c:v>17190</c:v>
                </c:pt>
                <c:pt idx="1720">
                  <c:v>17200</c:v>
                </c:pt>
                <c:pt idx="1721">
                  <c:v>17210</c:v>
                </c:pt>
                <c:pt idx="1722">
                  <c:v>17220</c:v>
                </c:pt>
                <c:pt idx="1723">
                  <c:v>17230</c:v>
                </c:pt>
                <c:pt idx="1724">
                  <c:v>17240</c:v>
                </c:pt>
                <c:pt idx="1725">
                  <c:v>17250</c:v>
                </c:pt>
                <c:pt idx="1726">
                  <c:v>17260</c:v>
                </c:pt>
                <c:pt idx="1727">
                  <c:v>17270</c:v>
                </c:pt>
                <c:pt idx="1728">
                  <c:v>17280</c:v>
                </c:pt>
                <c:pt idx="1729">
                  <c:v>17290</c:v>
                </c:pt>
                <c:pt idx="1730">
                  <c:v>17300</c:v>
                </c:pt>
                <c:pt idx="1731">
                  <c:v>17310</c:v>
                </c:pt>
                <c:pt idx="1732">
                  <c:v>17320</c:v>
                </c:pt>
                <c:pt idx="1733">
                  <c:v>17330</c:v>
                </c:pt>
                <c:pt idx="1734">
                  <c:v>17340</c:v>
                </c:pt>
                <c:pt idx="1735">
                  <c:v>17350</c:v>
                </c:pt>
                <c:pt idx="1736">
                  <c:v>17360</c:v>
                </c:pt>
                <c:pt idx="1737">
                  <c:v>17370</c:v>
                </c:pt>
                <c:pt idx="1738">
                  <c:v>17380</c:v>
                </c:pt>
                <c:pt idx="1739">
                  <c:v>17390</c:v>
                </c:pt>
                <c:pt idx="1740">
                  <c:v>17400</c:v>
                </c:pt>
                <c:pt idx="1741">
                  <c:v>17410</c:v>
                </c:pt>
                <c:pt idx="1742">
                  <c:v>17420</c:v>
                </c:pt>
                <c:pt idx="1743">
                  <c:v>17430</c:v>
                </c:pt>
                <c:pt idx="1744">
                  <c:v>17440</c:v>
                </c:pt>
                <c:pt idx="1745">
                  <c:v>17450</c:v>
                </c:pt>
                <c:pt idx="1746">
                  <c:v>17460</c:v>
                </c:pt>
                <c:pt idx="1747">
                  <c:v>17470</c:v>
                </c:pt>
                <c:pt idx="1748">
                  <c:v>17480</c:v>
                </c:pt>
                <c:pt idx="1749">
                  <c:v>17490</c:v>
                </c:pt>
                <c:pt idx="1750">
                  <c:v>17500</c:v>
                </c:pt>
                <c:pt idx="1751">
                  <c:v>17510</c:v>
                </c:pt>
                <c:pt idx="1752">
                  <c:v>17520</c:v>
                </c:pt>
                <c:pt idx="1753">
                  <c:v>17530</c:v>
                </c:pt>
                <c:pt idx="1754">
                  <c:v>17540</c:v>
                </c:pt>
                <c:pt idx="1755">
                  <c:v>17550</c:v>
                </c:pt>
                <c:pt idx="1756">
                  <c:v>17560</c:v>
                </c:pt>
                <c:pt idx="1757">
                  <c:v>17570</c:v>
                </c:pt>
                <c:pt idx="1758">
                  <c:v>17580</c:v>
                </c:pt>
                <c:pt idx="1759">
                  <c:v>17590</c:v>
                </c:pt>
                <c:pt idx="1760">
                  <c:v>17600</c:v>
                </c:pt>
                <c:pt idx="1761">
                  <c:v>17610</c:v>
                </c:pt>
                <c:pt idx="1762">
                  <c:v>17620</c:v>
                </c:pt>
                <c:pt idx="1763">
                  <c:v>17630</c:v>
                </c:pt>
                <c:pt idx="1764">
                  <c:v>17640</c:v>
                </c:pt>
                <c:pt idx="1765">
                  <c:v>17650</c:v>
                </c:pt>
                <c:pt idx="1766">
                  <c:v>17660</c:v>
                </c:pt>
                <c:pt idx="1767">
                  <c:v>17670</c:v>
                </c:pt>
                <c:pt idx="1768">
                  <c:v>17680</c:v>
                </c:pt>
                <c:pt idx="1769">
                  <c:v>17690</c:v>
                </c:pt>
                <c:pt idx="1770">
                  <c:v>17700</c:v>
                </c:pt>
                <c:pt idx="1771">
                  <c:v>17710</c:v>
                </c:pt>
                <c:pt idx="1772">
                  <c:v>17720</c:v>
                </c:pt>
                <c:pt idx="1773">
                  <c:v>17730</c:v>
                </c:pt>
                <c:pt idx="1774">
                  <c:v>17740</c:v>
                </c:pt>
                <c:pt idx="1775">
                  <c:v>17750</c:v>
                </c:pt>
                <c:pt idx="1776">
                  <c:v>17760</c:v>
                </c:pt>
                <c:pt idx="1777">
                  <c:v>17770</c:v>
                </c:pt>
                <c:pt idx="1778">
                  <c:v>17780</c:v>
                </c:pt>
                <c:pt idx="1779">
                  <c:v>17790</c:v>
                </c:pt>
                <c:pt idx="1780">
                  <c:v>17800</c:v>
                </c:pt>
                <c:pt idx="1781">
                  <c:v>17810</c:v>
                </c:pt>
                <c:pt idx="1782">
                  <c:v>17820</c:v>
                </c:pt>
                <c:pt idx="1783">
                  <c:v>17830</c:v>
                </c:pt>
                <c:pt idx="1784">
                  <c:v>17840</c:v>
                </c:pt>
                <c:pt idx="1785">
                  <c:v>17850</c:v>
                </c:pt>
                <c:pt idx="1786">
                  <c:v>17860</c:v>
                </c:pt>
                <c:pt idx="1787">
                  <c:v>17870</c:v>
                </c:pt>
                <c:pt idx="1788">
                  <c:v>17880</c:v>
                </c:pt>
                <c:pt idx="1789">
                  <c:v>17890</c:v>
                </c:pt>
                <c:pt idx="1790">
                  <c:v>17900</c:v>
                </c:pt>
                <c:pt idx="1791">
                  <c:v>17910</c:v>
                </c:pt>
                <c:pt idx="1792">
                  <c:v>17920</c:v>
                </c:pt>
                <c:pt idx="1793">
                  <c:v>17930</c:v>
                </c:pt>
                <c:pt idx="1794">
                  <c:v>17940</c:v>
                </c:pt>
                <c:pt idx="1795">
                  <c:v>17950</c:v>
                </c:pt>
                <c:pt idx="1796">
                  <c:v>17960</c:v>
                </c:pt>
                <c:pt idx="1797">
                  <c:v>17970</c:v>
                </c:pt>
                <c:pt idx="1798">
                  <c:v>17980</c:v>
                </c:pt>
                <c:pt idx="1799">
                  <c:v>17990</c:v>
                </c:pt>
                <c:pt idx="1800">
                  <c:v>18000</c:v>
                </c:pt>
                <c:pt idx="1801">
                  <c:v>18010</c:v>
                </c:pt>
                <c:pt idx="1802">
                  <c:v>18020</c:v>
                </c:pt>
                <c:pt idx="1803">
                  <c:v>18030</c:v>
                </c:pt>
                <c:pt idx="1804">
                  <c:v>18040</c:v>
                </c:pt>
                <c:pt idx="1805">
                  <c:v>18050</c:v>
                </c:pt>
                <c:pt idx="1806">
                  <c:v>18060</c:v>
                </c:pt>
                <c:pt idx="1807">
                  <c:v>18070</c:v>
                </c:pt>
                <c:pt idx="1808">
                  <c:v>18080</c:v>
                </c:pt>
                <c:pt idx="1809">
                  <c:v>18090</c:v>
                </c:pt>
                <c:pt idx="1810">
                  <c:v>18100</c:v>
                </c:pt>
                <c:pt idx="1811">
                  <c:v>18110</c:v>
                </c:pt>
                <c:pt idx="1812">
                  <c:v>18120</c:v>
                </c:pt>
                <c:pt idx="1813">
                  <c:v>18130</c:v>
                </c:pt>
                <c:pt idx="1814">
                  <c:v>18140</c:v>
                </c:pt>
                <c:pt idx="1815">
                  <c:v>18150</c:v>
                </c:pt>
                <c:pt idx="1816">
                  <c:v>18160</c:v>
                </c:pt>
                <c:pt idx="1817">
                  <c:v>18170</c:v>
                </c:pt>
                <c:pt idx="1818">
                  <c:v>18180</c:v>
                </c:pt>
                <c:pt idx="1819">
                  <c:v>18190</c:v>
                </c:pt>
                <c:pt idx="1820">
                  <c:v>18200</c:v>
                </c:pt>
                <c:pt idx="1821">
                  <c:v>18210</c:v>
                </c:pt>
                <c:pt idx="1822">
                  <c:v>18220</c:v>
                </c:pt>
                <c:pt idx="1823">
                  <c:v>18230</c:v>
                </c:pt>
                <c:pt idx="1824">
                  <c:v>18240</c:v>
                </c:pt>
                <c:pt idx="1825">
                  <c:v>18250</c:v>
                </c:pt>
                <c:pt idx="1826">
                  <c:v>18260</c:v>
                </c:pt>
                <c:pt idx="1827">
                  <c:v>18270</c:v>
                </c:pt>
                <c:pt idx="1828">
                  <c:v>18280</c:v>
                </c:pt>
                <c:pt idx="1829">
                  <c:v>18290</c:v>
                </c:pt>
                <c:pt idx="1830">
                  <c:v>18300</c:v>
                </c:pt>
                <c:pt idx="1831">
                  <c:v>18310</c:v>
                </c:pt>
                <c:pt idx="1832">
                  <c:v>18320</c:v>
                </c:pt>
                <c:pt idx="1833">
                  <c:v>18330</c:v>
                </c:pt>
                <c:pt idx="1834">
                  <c:v>18340</c:v>
                </c:pt>
                <c:pt idx="1835">
                  <c:v>18350</c:v>
                </c:pt>
                <c:pt idx="1836">
                  <c:v>18360</c:v>
                </c:pt>
                <c:pt idx="1837">
                  <c:v>18370</c:v>
                </c:pt>
                <c:pt idx="1838">
                  <c:v>18380</c:v>
                </c:pt>
                <c:pt idx="1839">
                  <c:v>18390</c:v>
                </c:pt>
                <c:pt idx="1840">
                  <c:v>18400</c:v>
                </c:pt>
                <c:pt idx="1841">
                  <c:v>18410</c:v>
                </c:pt>
                <c:pt idx="1842">
                  <c:v>18420</c:v>
                </c:pt>
                <c:pt idx="1843">
                  <c:v>18430</c:v>
                </c:pt>
                <c:pt idx="1844">
                  <c:v>18440</c:v>
                </c:pt>
                <c:pt idx="1845">
                  <c:v>18450</c:v>
                </c:pt>
                <c:pt idx="1846">
                  <c:v>18460</c:v>
                </c:pt>
                <c:pt idx="1847">
                  <c:v>18470</c:v>
                </c:pt>
                <c:pt idx="1848">
                  <c:v>18480</c:v>
                </c:pt>
                <c:pt idx="1849">
                  <c:v>18490</c:v>
                </c:pt>
                <c:pt idx="1850">
                  <c:v>18500</c:v>
                </c:pt>
                <c:pt idx="1851">
                  <c:v>18510</c:v>
                </c:pt>
                <c:pt idx="1852">
                  <c:v>18520</c:v>
                </c:pt>
                <c:pt idx="1853">
                  <c:v>18530</c:v>
                </c:pt>
                <c:pt idx="1854">
                  <c:v>18540</c:v>
                </c:pt>
                <c:pt idx="1855">
                  <c:v>18550</c:v>
                </c:pt>
                <c:pt idx="1856">
                  <c:v>18560</c:v>
                </c:pt>
                <c:pt idx="1857">
                  <c:v>18570</c:v>
                </c:pt>
                <c:pt idx="1858">
                  <c:v>18580</c:v>
                </c:pt>
                <c:pt idx="1859">
                  <c:v>18590</c:v>
                </c:pt>
                <c:pt idx="1860">
                  <c:v>18600</c:v>
                </c:pt>
                <c:pt idx="1861">
                  <c:v>18610</c:v>
                </c:pt>
                <c:pt idx="1862">
                  <c:v>18620</c:v>
                </c:pt>
                <c:pt idx="1863">
                  <c:v>18630</c:v>
                </c:pt>
                <c:pt idx="1864">
                  <c:v>18640</c:v>
                </c:pt>
                <c:pt idx="1865">
                  <c:v>18650</c:v>
                </c:pt>
                <c:pt idx="1866">
                  <c:v>18660</c:v>
                </c:pt>
                <c:pt idx="1867">
                  <c:v>18670</c:v>
                </c:pt>
                <c:pt idx="1868">
                  <c:v>18680</c:v>
                </c:pt>
                <c:pt idx="1869">
                  <c:v>18690</c:v>
                </c:pt>
                <c:pt idx="1870">
                  <c:v>18700</c:v>
                </c:pt>
                <c:pt idx="1871">
                  <c:v>18710</c:v>
                </c:pt>
                <c:pt idx="1872">
                  <c:v>18720</c:v>
                </c:pt>
                <c:pt idx="1873">
                  <c:v>18730</c:v>
                </c:pt>
                <c:pt idx="1874">
                  <c:v>18740</c:v>
                </c:pt>
                <c:pt idx="1875">
                  <c:v>18750</c:v>
                </c:pt>
                <c:pt idx="1876">
                  <c:v>18760</c:v>
                </c:pt>
                <c:pt idx="1877">
                  <c:v>18770</c:v>
                </c:pt>
                <c:pt idx="1878">
                  <c:v>18780</c:v>
                </c:pt>
                <c:pt idx="1879">
                  <c:v>18790</c:v>
                </c:pt>
                <c:pt idx="1880">
                  <c:v>18800</c:v>
                </c:pt>
                <c:pt idx="1881">
                  <c:v>18810</c:v>
                </c:pt>
                <c:pt idx="1882">
                  <c:v>18820</c:v>
                </c:pt>
                <c:pt idx="1883">
                  <c:v>18830</c:v>
                </c:pt>
                <c:pt idx="1884">
                  <c:v>18840</c:v>
                </c:pt>
                <c:pt idx="1885">
                  <c:v>18850</c:v>
                </c:pt>
                <c:pt idx="1886">
                  <c:v>18860</c:v>
                </c:pt>
                <c:pt idx="1887">
                  <c:v>18870</c:v>
                </c:pt>
                <c:pt idx="1888">
                  <c:v>18880</c:v>
                </c:pt>
                <c:pt idx="1889">
                  <c:v>18890</c:v>
                </c:pt>
                <c:pt idx="1890">
                  <c:v>18900</c:v>
                </c:pt>
                <c:pt idx="1891">
                  <c:v>18910</c:v>
                </c:pt>
                <c:pt idx="1892">
                  <c:v>18920</c:v>
                </c:pt>
                <c:pt idx="1893">
                  <c:v>18930</c:v>
                </c:pt>
                <c:pt idx="1894">
                  <c:v>18940</c:v>
                </c:pt>
                <c:pt idx="1895">
                  <c:v>18950</c:v>
                </c:pt>
                <c:pt idx="1896">
                  <c:v>18960</c:v>
                </c:pt>
                <c:pt idx="1897">
                  <c:v>18970</c:v>
                </c:pt>
                <c:pt idx="1898">
                  <c:v>18980</c:v>
                </c:pt>
                <c:pt idx="1899">
                  <c:v>18990</c:v>
                </c:pt>
                <c:pt idx="1900">
                  <c:v>19000</c:v>
                </c:pt>
                <c:pt idx="1901">
                  <c:v>19010</c:v>
                </c:pt>
                <c:pt idx="1902">
                  <c:v>19020</c:v>
                </c:pt>
                <c:pt idx="1903">
                  <c:v>19030</c:v>
                </c:pt>
                <c:pt idx="1904">
                  <c:v>19040</c:v>
                </c:pt>
                <c:pt idx="1905">
                  <c:v>19050</c:v>
                </c:pt>
                <c:pt idx="1906">
                  <c:v>19060</c:v>
                </c:pt>
                <c:pt idx="1907">
                  <c:v>19070</c:v>
                </c:pt>
                <c:pt idx="1908">
                  <c:v>19080</c:v>
                </c:pt>
                <c:pt idx="1909">
                  <c:v>19090</c:v>
                </c:pt>
                <c:pt idx="1910">
                  <c:v>19100</c:v>
                </c:pt>
                <c:pt idx="1911">
                  <c:v>19110</c:v>
                </c:pt>
                <c:pt idx="1912">
                  <c:v>19120</c:v>
                </c:pt>
                <c:pt idx="1913">
                  <c:v>19130</c:v>
                </c:pt>
                <c:pt idx="1914">
                  <c:v>19140</c:v>
                </c:pt>
                <c:pt idx="1915">
                  <c:v>19150</c:v>
                </c:pt>
                <c:pt idx="1916">
                  <c:v>19160</c:v>
                </c:pt>
                <c:pt idx="1917">
                  <c:v>19170</c:v>
                </c:pt>
                <c:pt idx="1918">
                  <c:v>19180</c:v>
                </c:pt>
                <c:pt idx="1919">
                  <c:v>19190</c:v>
                </c:pt>
                <c:pt idx="1920">
                  <c:v>19200</c:v>
                </c:pt>
                <c:pt idx="1921">
                  <c:v>19210</c:v>
                </c:pt>
                <c:pt idx="1922">
                  <c:v>19220</c:v>
                </c:pt>
                <c:pt idx="1923">
                  <c:v>19230</c:v>
                </c:pt>
                <c:pt idx="1924">
                  <c:v>19240</c:v>
                </c:pt>
                <c:pt idx="1925">
                  <c:v>19250</c:v>
                </c:pt>
                <c:pt idx="1926">
                  <c:v>19260</c:v>
                </c:pt>
                <c:pt idx="1927">
                  <c:v>19270</c:v>
                </c:pt>
                <c:pt idx="1928">
                  <c:v>19280</c:v>
                </c:pt>
                <c:pt idx="1929">
                  <c:v>19290</c:v>
                </c:pt>
                <c:pt idx="1930">
                  <c:v>19300</c:v>
                </c:pt>
                <c:pt idx="1931">
                  <c:v>19310</c:v>
                </c:pt>
                <c:pt idx="1932">
                  <c:v>19320</c:v>
                </c:pt>
                <c:pt idx="1933">
                  <c:v>19330</c:v>
                </c:pt>
                <c:pt idx="1934">
                  <c:v>19340</c:v>
                </c:pt>
                <c:pt idx="1935">
                  <c:v>19350</c:v>
                </c:pt>
                <c:pt idx="1936">
                  <c:v>19360</c:v>
                </c:pt>
                <c:pt idx="1937">
                  <c:v>19370</c:v>
                </c:pt>
                <c:pt idx="1938">
                  <c:v>19380</c:v>
                </c:pt>
                <c:pt idx="1939">
                  <c:v>19390</c:v>
                </c:pt>
                <c:pt idx="1940">
                  <c:v>19400</c:v>
                </c:pt>
                <c:pt idx="1941">
                  <c:v>19410</c:v>
                </c:pt>
                <c:pt idx="1942">
                  <c:v>19420</c:v>
                </c:pt>
                <c:pt idx="1943">
                  <c:v>19430</c:v>
                </c:pt>
                <c:pt idx="1944">
                  <c:v>19440</c:v>
                </c:pt>
                <c:pt idx="1945">
                  <c:v>19450</c:v>
                </c:pt>
                <c:pt idx="1946">
                  <c:v>19460</c:v>
                </c:pt>
                <c:pt idx="1947">
                  <c:v>19470</c:v>
                </c:pt>
                <c:pt idx="1948">
                  <c:v>19480</c:v>
                </c:pt>
                <c:pt idx="1949">
                  <c:v>19490</c:v>
                </c:pt>
                <c:pt idx="1950">
                  <c:v>19500</c:v>
                </c:pt>
                <c:pt idx="1951">
                  <c:v>19510</c:v>
                </c:pt>
                <c:pt idx="1952">
                  <c:v>19520</c:v>
                </c:pt>
                <c:pt idx="1953">
                  <c:v>19530</c:v>
                </c:pt>
                <c:pt idx="1954">
                  <c:v>19540</c:v>
                </c:pt>
                <c:pt idx="1955">
                  <c:v>19550</c:v>
                </c:pt>
                <c:pt idx="1956">
                  <c:v>19560</c:v>
                </c:pt>
                <c:pt idx="1957">
                  <c:v>19570</c:v>
                </c:pt>
                <c:pt idx="1958">
                  <c:v>19580</c:v>
                </c:pt>
                <c:pt idx="1959">
                  <c:v>19590</c:v>
                </c:pt>
                <c:pt idx="1960">
                  <c:v>19600</c:v>
                </c:pt>
                <c:pt idx="1961">
                  <c:v>19610</c:v>
                </c:pt>
                <c:pt idx="1962">
                  <c:v>19620</c:v>
                </c:pt>
                <c:pt idx="1963">
                  <c:v>19630</c:v>
                </c:pt>
                <c:pt idx="1964">
                  <c:v>19640</c:v>
                </c:pt>
                <c:pt idx="1965">
                  <c:v>19650</c:v>
                </c:pt>
                <c:pt idx="1966">
                  <c:v>19660</c:v>
                </c:pt>
                <c:pt idx="1967">
                  <c:v>19670</c:v>
                </c:pt>
                <c:pt idx="1968">
                  <c:v>19680</c:v>
                </c:pt>
                <c:pt idx="1969">
                  <c:v>19690</c:v>
                </c:pt>
                <c:pt idx="1970">
                  <c:v>19700</c:v>
                </c:pt>
                <c:pt idx="1971">
                  <c:v>19710</c:v>
                </c:pt>
                <c:pt idx="1972">
                  <c:v>19720</c:v>
                </c:pt>
                <c:pt idx="1973">
                  <c:v>19730</c:v>
                </c:pt>
                <c:pt idx="1974">
                  <c:v>19740</c:v>
                </c:pt>
                <c:pt idx="1975">
                  <c:v>19750</c:v>
                </c:pt>
                <c:pt idx="1976">
                  <c:v>19760</c:v>
                </c:pt>
                <c:pt idx="1977">
                  <c:v>19770</c:v>
                </c:pt>
                <c:pt idx="1978">
                  <c:v>19780</c:v>
                </c:pt>
                <c:pt idx="1979">
                  <c:v>19790</c:v>
                </c:pt>
                <c:pt idx="1980">
                  <c:v>19800</c:v>
                </c:pt>
                <c:pt idx="1981">
                  <c:v>19810</c:v>
                </c:pt>
                <c:pt idx="1982">
                  <c:v>19820</c:v>
                </c:pt>
                <c:pt idx="1983">
                  <c:v>19830</c:v>
                </c:pt>
                <c:pt idx="1984">
                  <c:v>19840</c:v>
                </c:pt>
                <c:pt idx="1985">
                  <c:v>19850</c:v>
                </c:pt>
                <c:pt idx="1986">
                  <c:v>19860</c:v>
                </c:pt>
                <c:pt idx="1987">
                  <c:v>19870</c:v>
                </c:pt>
                <c:pt idx="1988">
                  <c:v>19880</c:v>
                </c:pt>
                <c:pt idx="1989">
                  <c:v>19890</c:v>
                </c:pt>
                <c:pt idx="1990">
                  <c:v>19900</c:v>
                </c:pt>
                <c:pt idx="1991">
                  <c:v>19910</c:v>
                </c:pt>
                <c:pt idx="1992">
                  <c:v>19920</c:v>
                </c:pt>
                <c:pt idx="1993">
                  <c:v>19930</c:v>
                </c:pt>
                <c:pt idx="1994">
                  <c:v>19940</c:v>
                </c:pt>
                <c:pt idx="1995">
                  <c:v>19950</c:v>
                </c:pt>
                <c:pt idx="1996">
                  <c:v>19960</c:v>
                </c:pt>
                <c:pt idx="1997">
                  <c:v>19970</c:v>
                </c:pt>
                <c:pt idx="1998">
                  <c:v>19980</c:v>
                </c:pt>
                <c:pt idx="1999">
                  <c:v>19990</c:v>
                </c:pt>
                <c:pt idx="2000">
                  <c:v>20000</c:v>
                </c:pt>
                <c:pt idx="2001">
                  <c:v>20010</c:v>
                </c:pt>
                <c:pt idx="2002">
                  <c:v>20020</c:v>
                </c:pt>
                <c:pt idx="2003">
                  <c:v>20030</c:v>
                </c:pt>
                <c:pt idx="2004">
                  <c:v>20040</c:v>
                </c:pt>
                <c:pt idx="2005">
                  <c:v>20050</c:v>
                </c:pt>
                <c:pt idx="2006">
                  <c:v>20060</c:v>
                </c:pt>
                <c:pt idx="2007">
                  <c:v>20070</c:v>
                </c:pt>
                <c:pt idx="2008">
                  <c:v>20080</c:v>
                </c:pt>
                <c:pt idx="2009">
                  <c:v>20090</c:v>
                </c:pt>
                <c:pt idx="2010">
                  <c:v>20100</c:v>
                </c:pt>
                <c:pt idx="2011">
                  <c:v>20110</c:v>
                </c:pt>
                <c:pt idx="2012">
                  <c:v>20120</c:v>
                </c:pt>
                <c:pt idx="2013">
                  <c:v>20130</c:v>
                </c:pt>
                <c:pt idx="2014">
                  <c:v>20140</c:v>
                </c:pt>
                <c:pt idx="2015">
                  <c:v>20150</c:v>
                </c:pt>
                <c:pt idx="2016">
                  <c:v>20160</c:v>
                </c:pt>
                <c:pt idx="2017">
                  <c:v>20170</c:v>
                </c:pt>
                <c:pt idx="2018">
                  <c:v>20180</c:v>
                </c:pt>
                <c:pt idx="2019">
                  <c:v>20190</c:v>
                </c:pt>
                <c:pt idx="2020">
                  <c:v>20200</c:v>
                </c:pt>
                <c:pt idx="2021">
                  <c:v>20210</c:v>
                </c:pt>
                <c:pt idx="2022">
                  <c:v>20220</c:v>
                </c:pt>
                <c:pt idx="2023">
                  <c:v>20230</c:v>
                </c:pt>
                <c:pt idx="2024">
                  <c:v>20240</c:v>
                </c:pt>
                <c:pt idx="2025">
                  <c:v>20250</c:v>
                </c:pt>
                <c:pt idx="2026">
                  <c:v>20260</c:v>
                </c:pt>
                <c:pt idx="2027">
                  <c:v>20270</c:v>
                </c:pt>
                <c:pt idx="2028">
                  <c:v>20280</c:v>
                </c:pt>
                <c:pt idx="2029">
                  <c:v>20290</c:v>
                </c:pt>
                <c:pt idx="2030">
                  <c:v>20300</c:v>
                </c:pt>
                <c:pt idx="2031">
                  <c:v>20310</c:v>
                </c:pt>
                <c:pt idx="2032">
                  <c:v>20320</c:v>
                </c:pt>
                <c:pt idx="2033">
                  <c:v>20330</c:v>
                </c:pt>
                <c:pt idx="2034">
                  <c:v>20340</c:v>
                </c:pt>
                <c:pt idx="2035">
                  <c:v>20350</c:v>
                </c:pt>
                <c:pt idx="2036">
                  <c:v>20360</c:v>
                </c:pt>
                <c:pt idx="2037">
                  <c:v>20370</c:v>
                </c:pt>
                <c:pt idx="2038">
                  <c:v>20380</c:v>
                </c:pt>
                <c:pt idx="2039">
                  <c:v>20390</c:v>
                </c:pt>
                <c:pt idx="2040">
                  <c:v>20400</c:v>
                </c:pt>
                <c:pt idx="2041">
                  <c:v>20410</c:v>
                </c:pt>
                <c:pt idx="2042">
                  <c:v>20420</c:v>
                </c:pt>
                <c:pt idx="2043">
                  <c:v>20430</c:v>
                </c:pt>
                <c:pt idx="2044">
                  <c:v>20440</c:v>
                </c:pt>
                <c:pt idx="2045">
                  <c:v>20450</c:v>
                </c:pt>
                <c:pt idx="2046">
                  <c:v>20460</c:v>
                </c:pt>
                <c:pt idx="2047">
                  <c:v>20470</c:v>
                </c:pt>
                <c:pt idx="2048">
                  <c:v>20480</c:v>
                </c:pt>
                <c:pt idx="2049">
                  <c:v>20490</c:v>
                </c:pt>
                <c:pt idx="2050">
                  <c:v>20500</c:v>
                </c:pt>
                <c:pt idx="2051">
                  <c:v>20510</c:v>
                </c:pt>
                <c:pt idx="2052">
                  <c:v>20520</c:v>
                </c:pt>
                <c:pt idx="2053">
                  <c:v>20530</c:v>
                </c:pt>
                <c:pt idx="2054">
                  <c:v>20540</c:v>
                </c:pt>
                <c:pt idx="2055">
                  <c:v>20550</c:v>
                </c:pt>
                <c:pt idx="2056">
                  <c:v>20560</c:v>
                </c:pt>
                <c:pt idx="2057">
                  <c:v>20570</c:v>
                </c:pt>
                <c:pt idx="2058">
                  <c:v>20580</c:v>
                </c:pt>
                <c:pt idx="2059">
                  <c:v>20590</c:v>
                </c:pt>
                <c:pt idx="2060">
                  <c:v>20600</c:v>
                </c:pt>
                <c:pt idx="2061">
                  <c:v>20610</c:v>
                </c:pt>
                <c:pt idx="2062">
                  <c:v>20620</c:v>
                </c:pt>
                <c:pt idx="2063">
                  <c:v>20630</c:v>
                </c:pt>
                <c:pt idx="2064">
                  <c:v>20640</c:v>
                </c:pt>
                <c:pt idx="2065">
                  <c:v>20650</c:v>
                </c:pt>
                <c:pt idx="2066">
                  <c:v>20660</c:v>
                </c:pt>
                <c:pt idx="2067">
                  <c:v>20670</c:v>
                </c:pt>
                <c:pt idx="2068">
                  <c:v>20680</c:v>
                </c:pt>
                <c:pt idx="2069">
                  <c:v>20690</c:v>
                </c:pt>
                <c:pt idx="2070">
                  <c:v>20700</c:v>
                </c:pt>
                <c:pt idx="2071">
                  <c:v>20710</c:v>
                </c:pt>
                <c:pt idx="2072">
                  <c:v>20720</c:v>
                </c:pt>
                <c:pt idx="2073">
                  <c:v>20730</c:v>
                </c:pt>
                <c:pt idx="2074">
                  <c:v>20740</c:v>
                </c:pt>
                <c:pt idx="2075">
                  <c:v>20750</c:v>
                </c:pt>
                <c:pt idx="2076">
                  <c:v>20760</c:v>
                </c:pt>
                <c:pt idx="2077">
                  <c:v>20770</c:v>
                </c:pt>
                <c:pt idx="2078">
                  <c:v>20780</c:v>
                </c:pt>
                <c:pt idx="2079">
                  <c:v>20790</c:v>
                </c:pt>
                <c:pt idx="2080">
                  <c:v>20800</c:v>
                </c:pt>
                <c:pt idx="2081">
                  <c:v>20810</c:v>
                </c:pt>
                <c:pt idx="2082">
                  <c:v>20820</c:v>
                </c:pt>
                <c:pt idx="2083">
                  <c:v>20830</c:v>
                </c:pt>
                <c:pt idx="2084">
                  <c:v>20840</c:v>
                </c:pt>
                <c:pt idx="2085">
                  <c:v>20850</c:v>
                </c:pt>
                <c:pt idx="2086">
                  <c:v>20860</c:v>
                </c:pt>
                <c:pt idx="2087">
                  <c:v>20870</c:v>
                </c:pt>
                <c:pt idx="2088">
                  <c:v>20880</c:v>
                </c:pt>
                <c:pt idx="2089">
                  <c:v>20890</c:v>
                </c:pt>
                <c:pt idx="2090">
                  <c:v>20900</c:v>
                </c:pt>
                <c:pt idx="2091">
                  <c:v>20910</c:v>
                </c:pt>
                <c:pt idx="2092">
                  <c:v>20920</c:v>
                </c:pt>
                <c:pt idx="2093">
                  <c:v>20930</c:v>
                </c:pt>
                <c:pt idx="2094">
                  <c:v>20940</c:v>
                </c:pt>
                <c:pt idx="2095">
                  <c:v>20950</c:v>
                </c:pt>
                <c:pt idx="2096">
                  <c:v>20960</c:v>
                </c:pt>
                <c:pt idx="2097">
                  <c:v>20970</c:v>
                </c:pt>
                <c:pt idx="2098">
                  <c:v>20980</c:v>
                </c:pt>
                <c:pt idx="2099">
                  <c:v>20990</c:v>
                </c:pt>
                <c:pt idx="2100">
                  <c:v>21000</c:v>
                </c:pt>
                <c:pt idx="2101">
                  <c:v>21010</c:v>
                </c:pt>
                <c:pt idx="2102">
                  <c:v>21020</c:v>
                </c:pt>
                <c:pt idx="2103">
                  <c:v>21030</c:v>
                </c:pt>
                <c:pt idx="2104">
                  <c:v>21040</c:v>
                </c:pt>
                <c:pt idx="2105">
                  <c:v>21050</c:v>
                </c:pt>
                <c:pt idx="2106">
                  <c:v>21060</c:v>
                </c:pt>
                <c:pt idx="2107">
                  <c:v>21070</c:v>
                </c:pt>
                <c:pt idx="2108">
                  <c:v>21080</c:v>
                </c:pt>
                <c:pt idx="2109">
                  <c:v>21090</c:v>
                </c:pt>
                <c:pt idx="2110">
                  <c:v>21100</c:v>
                </c:pt>
                <c:pt idx="2111">
                  <c:v>21110</c:v>
                </c:pt>
                <c:pt idx="2112">
                  <c:v>21120</c:v>
                </c:pt>
                <c:pt idx="2113">
                  <c:v>21130</c:v>
                </c:pt>
                <c:pt idx="2114">
                  <c:v>21140</c:v>
                </c:pt>
                <c:pt idx="2115">
                  <c:v>21150</c:v>
                </c:pt>
                <c:pt idx="2116">
                  <c:v>21160</c:v>
                </c:pt>
                <c:pt idx="2117">
                  <c:v>21170</c:v>
                </c:pt>
                <c:pt idx="2118">
                  <c:v>21180</c:v>
                </c:pt>
                <c:pt idx="2119">
                  <c:v>21190</c:v>
                </c:pt>
                <c:pt idx="2120">
                  <c:v>21200</c:v>
                </c:pt>
                <c:pt idx="2121">
                  <c:v>21210</c:v>
                </c:pt>
                <c:pt idx="2122">
                  <c:v>21220</c:v>
                </c:pt>
                <c:pt idx="2123">
                  <c:v>21230</c:v>
                </c:pt>
                <c:pt idx="2124">
                  <c:v>21240</c:v>
                </c:pt>
                <c:pt idx="2125">
                  <c:v>21250</c:v>
                </c:pt>
                <c:pt idx="2126">
                  <c:v>21260</c:v>
                </c:pt>
                <c:pt idx="2127">
                  <c:v>21270</c:v>
                </c:pt>
                <c:pt idx="2128">
                  <c:v>21280</c:v>
                </c:pt>
                <c:pt idx="2129">
                  <c:v>21290</c:v>
                </c:pt>
                <c:pt idx="2130">
                  <c:v>21300</c:v>
                </c:pt>
                <c:pt idx="2131">
                  <c:v>21310</c:v>
                </c:pt>
                <c:pt idx="2132">
                  <c:v>21320</c:v>
                </c:pt>
                <c:pt idx="2133">
                  <c:v>21330</c:v>
                </c:pt>
                <c:pt idx="2134">
                  <c:v>21340</c:v>
                </c:pt>
                <c:pt idx="2135">
                  <c:v>21350</c:v>
                </c:pt>
                <c:pt idx="2136">
                  <c:v>21360</c:v>
                </c:pt>
                <c:pt idx="2137">
                  <c:v>21370</c:v>
                </c:pt>
                <c:pt idx="2138">
                  <c:v>21380</c:v>
                </c:pt>
                <c:pt idx="2139">
                  <c:v>21390</c:v>
                </c:pt>
                <c:pt idx="2140">
                  <c:v>21400</c:v>
                </c:pt>
                <c:pt idx="2141">
                  <c:v>21410</c:v>
                </c:pt>
                <c:pt idx="2142">
                  <c:v>21420</c:v>
                </c:pt>
                <c:pt idx="2143">
                  <c:v>21430</c:v>
                </c:pt>
                <c:pt idx="2144">
                  <c:v>21440</c:v>
                </c:pt>
                <c:pt idx="2145">
                  <c:v>21450</c:v>
                </c:pt>
                <c:pt idx="2146">
                  <c:v>21460</c:v>
                </c:pt>
                <c:pt idx="2147">
                  <c:v>21470</c:v>
                </c:pt>
                <c:pt idx="2148">
                  <c:v>21480</c:v>
                </c:pt>
                <c:pt idx="2149">
                  <c:v>21490</c:v>
                </c:pt>
                <c:pt idx="2150">
                  <c:v>21500</c:v>
                </c:pt>
                <c:pt idx="2151">
                  <c:v>21510</c:v>
                </c:pt>
                <c:pt idx="2152">
                  <c:v>21520</c:v>
                </c:pt>
                <c:pt idx="2153">
                  <c:v>21530</c:v>
                </c:pt>
                <c:pt idx="2154">
                  <c:v>21540</c:v>
                </c:pt>
                <c:pt idx="2155">
                  <c:v>21550</c:v>
                </c:pt>
                <c:pt idx="2156">
                  <c:v>21560</c:v>
                </c:pt>
                <c:pt idx="2157">
                  <c:v>21570</c:v>
                </c:pt>
                <c:pt idx="2158">
                  <c:v>21580</c:v>
                </c:pt>
                <c:pt idx="2159">
                  <c:v>21590</c:v>
                </c:pt>
                <c:pt idx="2160">
                  <c:v>21600</c:v>
                </c:pt>
                <c:pt idx="2161">
                  <c:v>21610</c:v>
                </c:pt>
                <c:pt idx="2162">
                  <c:v>21620</c:v>
                </c:pt>
                <c:pt idx="2163">
                  <c:v>21630</c:v>
                </c:pt>
                <c:pt idx="2164">
                  <c:v>21640</c:v>
                </c:pt>
                <c:pt idx="2165">
                  <c:v>21650</c:v>
                </c:pt>
                <c:pt idx="2166">
                  <c:v>21660</c:v>
                </c:pt>
                <c:pt idx="2167">
                  <c:v>21670</c:v>
                </c:pt>
                <c:pt idx="2168">
                  <c:v>21680</c:v>
                </c:pt>
                <c:pt idx="2169">
                  <c:v>21690</c:v>
                </c:pt>
                <c:pt idx="2170">
                  <c:v>21700</c:v>
                </c:pt>
                <c:pt idx="2171">
                  <c:v>21710</c:v>
                </c:pt>
                <c:pt idx="2172">
                  <c:v>21720</c:v>
                </c:pt>
                <c:pt idx="2173">
                  <c:v>21730</c:v>
                </c:pt>
                <c:pt idx="2174">
                  <c:v>21740</c:v>
                </c:pt>
                <c:pt idx="2175">
                  <c:v>21750</c:v>
                </c:pt>
                <c:pt idx="2176">
                  <c:v>21760</c:v>
                </c:pt>
                <c:pt idx="2177">
                  <c:v>21770</c:v>
                </c:pt>
                <c:pt idx="2178">
                  <c:v>21780</c:v>
                </c:pt>
                <c:pt idx="2179">
                  <c:v>21790</c:v>
                </c:pt>
                <c:pt idx="2180">
                  <c:v>21800</c:v>
                </c:pt>
                <c:pt idx="2181">
                  <c:v>21810</c:v>
                </c:pt>
                <c:pt idx="2182">
                  <c:v>21820</c:v>
                </c:pt>
                <c:pt idx="2183">
                  <c:v>21830</c:v>
                </c:pt>
                <c:pt idx="2184">
                  <c:v>21840</c:v>
                </c:pt>
                <c:pt idx="2185">
                  <c:v>21850</c:v>
                </c:pt>
                <c:pt idx="2186">
                  <c:v>21860</c:v>
                </c:pt>
                <c:pt idx="2187">
                  <c:v>21870</c:v>
                </c:pt>
                <c:pt idx="2188">
                  <c:v>21880</c:v>
                </c:pt>
                <c:pt idx="2189">
                  <c:v>21890</c:v>
                </c:pt>
                <c:pt idx="2190">
                  <c:v>21900</c:v>
                </c:pt>
                <c:pt idx="2191">
                  <c:v>21910</c:v>
                </c:pt>
                <c:pt idx="2192">
                  <c:v>21920</c:v>
                </c:pt>
                <c:pt idx="2193">
                  <c:v>21930</c:v>
                </c:pt>
                <c:pt idx="2194">
                  <c:v>21940</c:v>
                </c:pt>
                <c:pt idx="2195">
                  <c:v>21950</c:v>
                </c:pt>
                <c:pt idx="2196">
                  <c:v>21960</c:v>
                </c:pt>
                <c:pt idx="2197">
                  <c:v>21970</c:v>
                </c:pt>
                <c:pt idx="2198">
                  <c:v>21980</c:v>
                </c:pt>
                <c:pt idx="2199">
                  <c:v>21990</c:v>
                </c:pt>
                <c:pt idx="2200">
                  <c:v>22000</c:v>
                </c:pt>
                <c:pt idx="2201">
                  <c:v>22010</c:v>
                </c:pt>
                <c:pt idx="2202">
                  <c:v>22020</c:v>
                </c:pt>
                <c:pt idx="2203">
                  <c:v>22030</c:v>
                </c:pt>
                <c:pt idx="2204">
                  <c:v>22040</c:v>
                </c:pt>
                <c:pt idx="2205">
                  <c:v>22050</c:v>
                </c:pt>
                <c:pt idx="2206">
                  <c:v>22060</c:v>
                </c:pt>
                <c:pt idx="2207">
                  <c:v>22070</c:v>
                </c:pt>
                <c:pt idx="2208">
                  <c:v>22080</c:v>
                </c:pt>
                <c:pt idx="2209">
                  <c:v>22090</c:v>
                </c:pt>
                <c:pt idx="2210">
                  <c:v>22100</c:v>
                </c:pt>
                <c:pt idx="2211">
                  <c:v>22110</c:v>
                </c:pt>
                <c:pt idx="2212">
                  <c:v>22120</c:v>
                </c:pt>
                <c:pt idx="2213">
                  <c:v>22130</c:v>
                </c:pt>
                <c:pt idx="2214">
                  <c:v>22140</c:v>
                </c:pt>
                <c:pt idx="2215">
                  <c:v>22150</c:v>
                </c:pt>
                <c:pt idx="2216">
                  <c:v>22160</c:v>
                </c:pt>
                <c:pt idx="2217">
                  <c:v>22170</c:v>
                </c:pt>
                <c:pt idx="2218">
                  <c:v>22180</c:v>
                </c:pt>
                <c:pt idx="2219">
                  <c:v>22190</c:v>
                </c:pt>
                <c:pt idx="2220">
                  <c:v>22200</c:v>
                </c:pt>
                <c:pt idx="2221">
                  <c:v>22210</c:v>
                </c:pt>
                <c:pt idx="2222">
                  <c:v>22220</c:v>
                </c:pt>
                <c:pt idx="2223">
                  <c:v>22230</c:v>
                </c:pt>
                <c:pt idx="2224">
                  <c:v>22240</c:v>
                </c:pt>
                <c:pt idx="2225">
                  <c:v>22250</c:v>
                </c:pt>
                <c:pt idx="2226">
                  <c:v>22260</c:v>
                </c:pt>
                <c:pt idx="2227">
                  <c:v>22270</c:v>
                </c:pt>
                <c:pt idx="2228">
                  <c:v>22280</c:v>
                </c:pt>
                <c:pt idx="2229">
                  <c:v>22290</c:v>
                </c:pt>
                <c:pt idx="2230">
                  <c:v>22300</c:v>
                </c:pt>
                <c:pt idx="2231">
                  <c:v>22310</c:v>
                </c:pt>
                <c:pt idx="2232">
                  <c:v>22320</c:v>
                </c:pt>
                <c:pt idx="2233">
                  <c:v>22330</c:v>
                </c:pt>
                <c:pt idx="2234">
                  <c:v>22340</c:v>
                </c:pt>
                <c:pt idx="2235">
                  <c:v>22350</c:v>
                </c:pt>
                <c:pt idx="2236">
                  <c:v>22360</c:v>
                </c:pt>
                <c:pt idx="2237">
                  <c:v>22370</c:v>
                </c:pt>
                <c:pt idx="2238">
                  <c:v>22380</c:v>
                </c:pt>
                <c:pt idx="2239">
                  <c:v>22390</c:v>
                </c:pt>
                <c:pt idx="2240">
                  <c:v>22400</c:v>
                </c:pt>
                <c:pt idx="2241">
                  <c:v>22410</c:v>
                </c:pt>
                <c:pt idx="2242">
                  <c:v>22420</c:v>
                </c:pt>
                <c:pt idx="2243">
                  <c:v>22430</c:v>
                </c:pt>
                <c:pt idx="2244">
                  <c:v>22440</c:v>
                </c:pt>
                <c:pt idx="2245">
                  <c:v>22450</c:v>
                </c:pt>
                <c:pt idx="2246">
                  <c:v>22460</c:v>
                </c:pt>
                <c:pt idx="2247">
                  <c:v>22470</c:v>
                </c:pt>
                <c:pt idx="2248">
                  <c:v>22480</c:v>
                </c:pt>
                <c:pt idx="2249">
                  <c:v>22490</c:v>
                </c:pt>
                <c:pt idx="2250">
                  <c:v>22500</c:v>
                </c:pt>
                <c:pt idx="2251">
                  <c:v>22510</c:v>
                </c:pt>
                <c:pt idx="2252">
                  <c:v>22520</c:v>
                </c:pt>
                <c:pt idx="2253">
                  <c:v>22530</c:v>
                </c:pt>
                <c:pt idx="2254">
                  <c:v>22540</c:v>
                </c:pt>
                <c:pt idx="2255">
                  <c:v>22550</c:v>
                </c:pt>
                <c:pt idx="2256">
                  <c:v>22560</c:v>
                </c:pt>
                <c:pt idx="2257">
                  <c:v>22570</c:v>
                </c:pt>
                <c:pt idx="2258">
                  <c:v>22580</c:v>
                </c:pt>
                <c:pt idx="2259">
                  <c:v>22590</c:v>
                </c:pt>
                <c:pt idx="2260">
                  <c:v>22600</c:v>
                </c:pt>
                <c:pt idx="2261">
                  <c:v>22610</c:v>
                </c:pt>
                <c:pt idx="2262">
                  <c:v>22620</c:v>
                </c:pt>
                <c:pt idx="2263">
                  <c:v>22630</c:v>
                </c:pt>
                <c:pt idx="2264">
                  <c:v>22640</c:v>
                </c:pt>
                <c:pt idx="2265">
                  <c:v>22650</c:v>
                </c:pt>
                <c:pt idx="2266">
                  <c:v>22660</c:v>
                </c:pt>
                <c:pt idx="2267">
                  <c:v>22670</c:v>
                </c:pt>
                <c:pt idx="2268">
                  <c:v>22680</c:v>
                </c:pt>
                <c:pt idx="2269">
                  <c:v>22690</c:v>
                </c:pt>
                <c:pt idx="2270">
                  <c:v>22700</c:v>
                </c:pt>
                <c:pt idx="2271">
                  <c:v>22710</c:v>
                </c:pt>
                <c:pt idx="2272">
                  <c:v>22720</c:v>
                </c:pt>
                <c:pt idx="2273">
                  <c:v>22730</c:v>
                </c:pt>
                <c:pt idx="2274">
                  <c:v>22740</c:v>
                </c:pt>
                <c:pt idx="2275">
                  <c:v>22750</c:v>
                </c:pt>
                <c:pt idx="2276">
                  <c:v>22760</c:v>
                </c:pt>
                <c:pt idx="2277">
                  <c:v>22770</c:v>
                </c:pt>
                <c:pt idx="2278">
                  <c:v>22780</c:v>
                </c:pt>
                <c:pt idx="2279">
                  <c:v>22790</c:v>
                </c:pt>
                <c:pt idx="2280">
                  <c:v>22800</c:v>
                </c:pt>
                <c:pt idx="2281">
                  <c:v>22810</c:v>
                </c:pt>
                <c:pt idx="2282">
                  <c:v>22820</c:v>
                </c:pt>
                <c:pt idx="2283">
                  <c:v>22830</c:v>
                </c:pt>
                <c:pt idx="2284">
                  <c:v>22840</c:v>
                </c:pt>
                <c:pt idx="2285">
                  <c:v>22850</c:v>
                </c:pt>
                <c:pt idx="2286">
                  <c:v>22860</c:v>
                </c:pt>
                <c:pt idx="2287">
                  <c:v>22870</c:v>
                </c:pt>
                <c:pt idx="2288">
                  <c:v>22880</c:v>
                </c:pt>
                <c:pt idx="2289">
                  <c:v>22890</c:v>
                </c:pt>
                <c:pt idx="2290">
                  <c:v>22900</c:v>
                </c:pt>
                <c:pt idx="2291">
                  <c:v>22910</c:v>
                </c:pt>
                <c:pt idx="2292">
                  <c:v>22920</c:v>
                </c:pt>
                <c:pt idx="2293">
                  <c:v>22930</c:v>
                </c:pt>
                <c:pt idx="2294">
                  <c:v>22940</c:v>
                </c:pt>
                <c:pt idx="2295">
                  <c:v>22950</c:v>
                </c:pt>
                <c:pt idx="2296">
                  <c:v>22960</c:v>
                </c:pt>
                <c:pt idx="2297">
                  <c:v>22970</c:v>
                </c:pt>
                <c:pt idx="2298">
                  <c:v>22980</c:v>
                </c:pt>
                <c:pt idx="2299">
                  <c:v>22990</c:v>
                </c:pt>
                <c:pt idx="2300">
                  <c:v>23000</c:v>
                </c:pt>
                <c:pt idx="2301">
                  <c:v>23010</c:v>
                </c:pt>
                <c:pt idx="2302">
                  <c:v>23020</c:v>
                </c:pt>
                <c:pt idx="2303">
                  <c:v>23030</c:v>
                </c:pt>
                <c:pt idx="2304">
                  <c:v>23040</c:v>
                </c:pt>
                <c:pt idx="2305">
                  <c:v>23050</c:v>
                </c:pt>
                <c:pt idx="2306">
                  <c:v>23060</c:v>
                </c:pt>
                <c:pt idx="2307">
                  <c:v>23070</c:v>
                </c:pt>
                <c:pt idx="2308">
                  <c:v>23080</c:v>
                </c:pt>
                <c:pt idx="2309">
                  <c:v>23090</c:v>
                </c:pt>
                <c:pt idx="2310">
                  <c:v>23100</c:v>
                </c:pt>
                <c:pt idx="2311">
                  <c:v>23110</c:v>
                </c:pt>
                <c:pt idx="2312">
                  <c:v>23120</c:v>
                </c:pt>
                <c:pt idx="2313">
                  <c:v>23130</c:v>
                </c:pt>
                <c:pt idx="2314">
                  <c:v>23140</c:v>
                </c:pt>
                <c:pt idx="2315">
                  <c:v>23150</c:v>
                </c:pt>
                <c:pt idx="2316">
                  <c:v>23160</c:v>
                </c:pt>
                <c:pt idx="2317">
                  <c:v>23170</c:v>
                </c:pt>
                <c:pt idx="2318">
                  <c:v>23180</c:v>
                </c:pt>
                <c:pt idx="2319">
                  <c:v>23190</c:v>
                </c:pt>
                <c:pt idx="2320">
                  <c:v>23200</c:v>
                </c:pt>
                <c:pt idx="2321">
                  <c:v>23210</c:v>
                </c:pt>
                <c:pt idx="2322">
                  <c:v>23220</c:v>
                </c:pt>
                <c:pt idx="2323">
                  <c:v>23230</c:v>
                </c:pt>
                <c:pt idx="2324">
                  <c:v>23240</c:v>
                </c:pt>
                <c:pt idx="2325">
                  <c:v>23250</c:v>
                </c:pt>
                <c:pt idx="2326">
                  <c:v>23260</c:v>
                </c:pt>
                <c:pt idx="2327">
                  <c:v>23270</c:v>
                </c:pt>
                <c:pt idx="2328">
                  <c:v>23280</c:v>
                </c:pt>
                <c:pt idx="2329">
                  <c:v>23290</c:v>
                </c:pt>
                <c:pt idx="2330">
                  <c:v>23300</c:v>
                </c:pt>
                <c:pt idx="2331">
                  <c:v>23310</c:v>
                </c:pt>
                <c:pt idx="2332">
                  <c:v>23320</c:v>
                </c:pt>
                <c:pt idx="2333">
                  <c:v>23330</c:v>
                </c:pt>
                <c:pt idx="2334">
                  <c:v>23340</c:v>
                </c:pt>
                <c:pt idx="2335">
                  <c:v>23350</c:v>
                </c:pt>
                <c:pt idx="2336">
                  <c:v>23360</c:v>
                </c:pt>
                <c:pt idx="2337">
                  <c:v>23370</c:v>
                </c:pt>
                <c:pt idx="2338">
                  <c:v>23380</c:v>
                </c:pt>
                <c:pt idx="2339">
                  <c:v>23390</c:v>
                </c:pt>
                <c:pt idx="2340">
                  <c:v>23400</c:v>
                </c:pt>
                <c:pt idx="2341">
                  <c:v>23410</c:v>
                </c:pt>
                <c:pt idx="2342">
                  <c:v>23420</c:v>
                </c:pt>
                <c:pt idx="2343">
                  <c:v>23430</c:v>
                </c:pt>
                <c:pt idx="2344">
                  <c:v>23440</c:v>
                </c:pt>
                <c:pt idx="2345">
                  <c:v>23450</c:v>
                </c:pt>
                <c:pt idx="2346">
                  <c:v>23460</c:v>
                </c:pt>
                <c:pt idx="2347">
                  <c:v>23470</c:v>
                </c:pt>
                <c:pt idx="2348">
                  <c:v>23480</c:v>
                </c:pt>
                <c:pt idx="2349">
                  <c:v>23490</c:v>
                </c:pt>
                <c:pt idx="2350">
                  <c:v>23500</c:v>
                </c:pt>
                <c:pt idx="2351">
                  <c:v>23510</c:v>
                </c:pt>
                <c:pt idx="2352">
                  <c:v>23520</c:v>
                </c:pt>
                <c:pt idx="2353">
                  <c:v>23530</c:v>
                </c:pt>
                <c:pt idx="2354">
                  <c:v>23540</c:v>
                </c:pt>
                <c:pt idx="2355">
                  <c:v>23550</c:v>
                </c:pt>
                <c:pt idx="2356">
                  <c:v>23560</c:v>
                </c:pt>
                <c:pt idx="2357">
                  <c:v>23570</c:v>
                </c:pt>
                <c:pt idx="2358">
                  <c:v>23580</c:v>
                </c:pt>
                <c:pt idx="2359">
                  <c:v>23590</c:v>
                </c:pt>
                <c:pt idx="2360">
                  <c:v>23600</c:v>
                </c:pt>
                <c:pt idx="2361">
                  <c:v>23610</c:v>
                </c:pt>
                <c:pt idx="2362">
                  <c:v>23620</c:v>
                </c:pt>
                <c:pt idx="2363">
                  <c:v>23630</c:v>
                </c:pt>
                <c:pt idx="2364">
                  <c:v>23640</c:v>
                </c:pt>
                <c:pt idx="2365">
                  <c:v>23650</c:v>
                </c:pt>
                <c:pt idx="2366">
                  <c:v>23660</c:v>
                </c:pt>
                <c:pt idx="2367">
                  <c:v>23670</c:v>
                </c:pt>
                <c:pt idx="2368">
                  <c:v>23680</c:v>
                </c:pt>
                <c:pt idx="2369">
                  <c:v>23690</c:v>
                </c:pt>
                <c:pt idx="2370">
                  <c:v>23700</c:v>
                </c:pt>
                <c:pt idx="2371">
                  <c:v>23710</c:v>
                </c:pt>
                <c:pt idx="2372">
                  <c:v>23720</c:v>
                </c:pt>
                <c:pt idx="2373">
                  <c:v>23730</c:v>
                </c:pt>
                <c:pt idx="2374">
                  <c:v>23740</c:v>
                </c:pt>
                <c:pt idx="2375">
                  <c:v>23750</c:v>
                </c:pt>
                <c:pt idx="2376">
                  <c:v>23760</c:v>
                </c:pt>
                <c:pt idx="2377">
                  <c:v>23770</c:v>
                </c:pt>
                <c:pt idx="2378">
                  <c:v>23780</c:v>
                </c:pt>
                <c:pt idx="2379">
                  <c:v>23790</c:v>
                </c:pt>
                <c:pt idx="2380">
                  <c:v>23800</c:v>
                </c:pt>
                <c:pt idx="2381">
                  <c:v>23810</c:v>
                </c:pt>
                <c:pt idx="2382">
                  <c:v>23820</c:v>
                </c:pt>
                <c:pt idx="2383">
                  <c:v>23830</c:v>
                </c:pt>
                <c:pt idx="2384">
                  <c:v>23840</c:v>
                </c:pt>
                <c:pt idx="2385">
                  <c:v>23850</c:v>
                </c:pt>
                <c:pt idx="2386">
                  <c:v>23860</c:v>
                </c:pt>
                <c:pt idx="2387">
                  <c:v>23870</c:v>
                </c:pt>
                <c:pt idx="2388">
                  <c:v>23880</c:v>
                </c:pt>
                <c:pt idx="2389">
                  <c:v>23890</c:v>
                </c:pt>
                <c:pt idx="2390">
                  <c:v>23900</c:v>
                </c:pt>
                <c:pt idx="2391">
                  <c:v>23910</c:v>
                </c:pt>
                <c:pt idx="2392">
                  <c:v>23920</c:v>
                </c:pt>
                <c:pt idx="2393">
                  <c:v>23930</c:v>
                </c:pt>
                <c:pt idx="2394">
                  <c:v>23940</c:v>
                </c:pt>
                <c:pt idx="2395">
                  <c:v>23950</c:v>
                </c:pt>
                <c:pt idx="2396">
                  <c:v>23960</c:v>
                </c:pt>
                <c:pt idx="2397">
                  <c:v>23970</c:v>
                </c:pt>
                <c:pt idx="2398">
                  <c:v>23980</c:v>
                </c:pt>
                <c:pt idx="2399">
                  <c:v>23990</c:v>
                </c:pt>
                <c:pt idx="2400">
                  <c:v>24000</c:v>
                </c:pt>
                <c:pt idx="2401">
                  <c:v>24010</c:v>
                </c:pt>
                <c:pt idx="2402">
                  <c:v>24020</c:v>
                </c:pt>
                <c:pt idx="2403">
                  <c:v>24030</c:v>
                </c:pt>
                <c:pt idx="2404">
                  <c:v>24040</c:v>
                </c:pt>
                <c:pt idx="2405">
                  <c:v>24050</c:v>
                </c:pt>
                <c:pt idx="2406">
                  <c:v>24060</c:v>
                </c:pt>
                <c:pt idx="2407">
                  <c:v>24070</c:v>
                </c:pt>
                <c:pt idx="2408">
                  <c:v>24080</c:v>
                </c:pt>
                <c:pt idx="2409">
                  <c:v>24090</c:v>
                </c:pt>
                <c:pt idx="2410">
                  <c:v>24100</c:v>
                </c:pt>
                <c:pt idx="2411">
                  <c:v>24110</c:v>
                </c:pt>
                <c:pt idx="2412">
                  <c:v>24120</c:v>
                </c:pt>
                <c:pt idx="2413">
                  <c:v>24130</c:v>
                </c:pt>
                <c:pt idx="2414">
                  <c:v>24140</c:v>
                </c:pt>
                <c:pt idx="2415">
                  <c:v>24150</c:v>
                </c:pt>
                <c:pt idx="2416">
                  <c:v>24160</c:v>
                </c:pt>
                <c:pt idx="2417">
                  <c:v>24170</c:v>
                </c:pt>
                <c:pt idx="2418">
                  <c:v>24180</c:v>
                </c:pt>
                <c:pt idx="2419">
                  <c:v>24190</c:v>
                </c:pt>
                <c:pt idx="2420">
                  <c:v>24200</c:v>
                </c:pt>
                <c:pt idx="2421">
                  <c:v>24210</c:v>
                </c:pt>
                <c:pt idx="2422">
                  <c:v>24220</c:v>
                </c:pt>
                <c:pt idx="2423">
                  <c:v>24230</c:v>
                </c:pt>
                <c:pt idx="2424">
                  <c:v>24240</c:v>
                </c:pt>
                <c:pt idx="2425">
                  <c:v>24250</c:v>
                </c:pt>
                <c:pt idx="2426">
                  <c:v>24260</c:v>
                </c:pt>
                <c:pt idx="2427">
                  <c:v>24270</c:v>
                </c:pt>
                <c:pt idx="2428">
                  <c:v>24280</c:v>
                </c:pt>
                <c:pt idx="2429">
                  <c:v>24290</c:v>
                </c:pt>
                <c:pt idx="2430">
                  <c:v>24300</c:v>
                </c:pt>
                <c:pt idx="2431">
                  <c:v>24310</c:v>
                </c:pt>
                <c:pt idx="2432">
                  <c:v>24320</c:v>
                </c:pt>
                <c:pt idx="2433">
                  <c:v>24330</c:v>
                </c:pt>
                <c:pt idx="2434">
                  <c:v>24340</c:v>
                </c:pt>
                <c:pt idx="2435">
                  <c:v>24350</c:v>
                </c:pt>
                <c:pt idx="2436">
                  <c:v>24360</c:v>
                </c:pt>
                <c:pt idx="2437">
                  <c:v>24370</c:v>
                </c:pt>
                <c:pt idx="2438">
                  <c:v>24380</c:v>
                </c:pt>
                <c:pt idx="2439">
                  <c:v>24390</c:v>
                </c:pt>
                <c:pt idx="2440">
                  <c:v>24400</c:v>
                </c:pt>
                <c:pt idx="2441">
                  <c:v>24410</c:v>
                </c:pt>
                <c:pt idx="2442">
                  <c:v>24420</c:v>
                </c:pt>
                <c:pt idx="2443">
                  <c:v>24430</c:v>
                </c:pt>
                <c:pt idx="2444">
                  <c:v>24440</c:v>
                </c:pt>
                <c:pt idx="2445">
                  <c:v>24450</c:v>
                </c:pt>
                <c:pt idx="2446">
                  <c:v>24460</c:v>
                </c:pt>
                <c:pt idx="2447">
                  <c:v>24470</c:v>
                </c:pt>
                <c:pt idx="2448">
                  <c:v>24480</c:v>
                </c:pt>
                <c:pt idx="2449">
                  <c:v>24490</c:v>
                </c:pt>
                <c:pt idx="2450">
                  <c:v>24500</c:v>
                </c:pt>
                <c:pt idx="2451">
                  <c:v>24510</c:v>
                </c:pt>
                <c:pt idx="2452">
                  <c:v>24520</c:v>
                </c:pt>
                <c:pt idx="2453">
                  <c:v>24530</c:v>
                </c:pt>
                <c:pt idx="2454">
                  <c:v>24540</c:v>
                </c:pt>
                <c:pt idx="2455">
                  <c:v>24550</c:v>
                </c:pt>
                <c:pt idx="2456">
                  <c:v>24560</c:v>
                </c:pt>
                <c:pt idx="2457">
                  <c:v>24570</c:v>
                </c:pt>
                <c:pt idx="2458">
                  <c:v>24580</c:v>
                </c:pt>
                <c:pt idx="2459">
                  <c:v>24590</c:v>
                </c:pt>
                <c:pt idx="2460">
                  <c:v>24600</c:v>
                </c:pt>
                <c:pt idx="2461">
                  <c:v>24610</c:v>
                </c:pt>
                <c:pt idx="2462">
                  <c:v>24620</c:v>
                </c:pt>
                <c:pt idx="2463">
                  <c:v>24630</c:v>
                </c:pt>
                <c:pt idx="2464">
                  <c:v>24640</c:v>
                </c:pt>
                <c:pt idx="2465">
                  <c:v>24650</c:v>
                </c:pt>
                <c:pt idx="2466">
                  <c:v>24660</c:v>
                </c:pt>
                <c:pt idx="2467">
                  <c:v>24670</c:v>
                </c:pt>
                <c:pt idx="2468">
                  <c:v>24680</c:v>
                </c:pt>
                <c:pt idx="2469">
                  <c:v>24690</c:v>
                </c:pt>
                <c:pt idx="2470">
                  <c:v>24700</c:v>
                </c:pt>
                <c:pt idx="2471">
                  <c:v>24710</c:v>
                </c:pt>
                <c:pt idx="2472">
                  <c:v>24720</c:v>
                </c:pt>
                <c:pt idx="2473">
                  <c:v>24730</c:v>
                </c:pt>
                <c:pt idx="2474">
                  <c:v>24740</c:v>
                </c:pt>
                <c:pt idx="2475">
                  <c:v>24750</c:v>
                </c:pt>
                <c:pt idx="2476">
                  <c:v>24760</c:v>
                </c:pt>
                <c:pt idx="2477">
                  <c:v>24770</c:v>
                </c:pt>
                <c:pt idx="2478">
                  <c:v>24780</c:v>
                </c:pt>
                <c:pt idx="2479">
                  <c:v>24790</c:v>
                </c:pt>
                <c:pt idx="2480">
                  <c:v>24800</c:v>
                </c:pt>
                <c:pt idx="2481">
                  <c:v>24810</c:v>
                </c:pt>
                <c:pt idx="2482">
                  <c:v>24820</c:v>
                </c:pt>
                <c:pt idx="2483">
                  <c:v>24830</c:v>
                </c:pt>
                <c:pt idx="2484">
                  <c:v>24840</c:v>
                </c:pt>
                <c:pt idx="2485">
                  <c:v>24850</c:v>
                </c:pt>
                <c:pt idx="2486">
                  <c:v>24860</c:v>
                </c:pt>
                <c:pt idx="2487">
                  <c:v>24870</c:v>
                </c:pt>
                <c:pt idx="2488">
                  <c:v>24880</c:v>
                </c:pt>
                <c:pt idx="2489">
                  <c:v>24890</c:v>
                </c:pt>
                <c:pt idx="2490">
                  <c:v>24900</c:v>
                </c:pt>
                <c:pt idx="2491">
                  <c:v>24910</c:v>
                </c:pt>
                <c:pt idx="2492">
                  <c:v>24920</c:v>
                </c:pt>
                <c:pt idx="2493">
                  <c:v>24930</c:v>
                </c:pt>
                <c:pt idx="2494">
                  <c:v>24940</c:v>
                </c:pt>
                <c:pt idx="2495">
                  <c:v>24950</c:v>
                </c:pt>
                <c:pt idx="2496">
                  <c:v>24960</c:v>
                </c:pt>
                <c:pt idx="2497">
                  <c:v>24970</c:v>
                </c:pt>
                <c:pt idx="2498">
                  <c:v>24980</c:v>
                </c:pt>
                <c:pt idx="2499">
                  <c:v>24990</c:v>
                </c:pt>
                <c:pt idx="2500">
                  <c:v>25000</c:v>
                </c:pt>
                <c:pt idx="2501">
                  <c:v>25010</c:v>
                </c:pt>
                <c:pt idx="2502">
                  <c:v>25020</c:v>
                </c:pt>
                <c:pt idx="2503">
                  <c:v>25030</c:v>
                </c:pt>
                <c:pt idx="2504">
                  <c:v>25040</c:v>
                </c:pt>
                <c:pt idx="2505">
                  <c:v>25050</c:v>
                </c:pt>
                <c:pt idx="2506">
                  <c:v>25060</c:v>
                </c:pt>
                <c:pt idx="2507">
                  <c:v>25070</c:v>
                </c:pt>
                <c:pt idx="2508">
                  <c:v>25080</c:v>
                </c:pt>
                <c:pt idx="2509">
                  <c:v>25090</c:v>
                </c:pt>
                <c:pt idx="2510">
                  <c:v>25100</c:v>
                </c:pt>
                <c:pt idx="2511">
                  <c:v>25110</c:v>
                </c:pt>
                <c:pt idx="2512">
                  <c:v>25120</c:v>
                </c:pt>
                <c:pt idx="2513">
                  <c:v>25130</c:v>
                </c:pt>
                <c:pt idx="2514">
                  <c:v>25140</c:v>
                </c:pt>
                <c:pt idx="2515">
                  <c:v>25150</c:v>
                </c:pt>
                <c:pt idx="2516">
                  <c:v>25160</c:v>
                </c:pt>
                <c:pt idx="2517">
                  <c:v>25170</c:v>
                </c:pt>
                <c:pt idx="2518">
                  <c:v>25180</c:v>
                </c:pt>
                <c:pt idx="2519">
                  <c:v>25190</c:v>
                </c:pt>
                <c:pt idx="2520">
                  <c:v>25200</c:v>
                </c:pt>
                <c:pt idx="2521">
                  <c:v>25210</c:v>
                </c:pt>
                <c:pt idx="2522">
                  <c:v>25220</c:v>
                </c:pt>
                <c:pt idx="2523">
                  <c:v>25230</c:v>
                </c:pt>
                <c:pt idx="2524">
                  <c:v>25240</c:v>
                </c:pt>
                <c:pt idx="2525">
                  <c:v>25250</c:v>
                </c:pt>
                <c:pt idx="2526">
                  <c:v>25260</c:v>
                </c:pt>
                <c:pt idx="2527">
                  <c:v>25270</c:v>
                </c:pt>
                <c:pt idx="2528">
                  <c:v>25280</c:v>
                </c:pt>
                <c:pt idx="2529">
                  <c:v>25290</c:v>
                </c:pt>
                <c:pt idx="2530">
                  <c:v>25300</c:v>
                </c:pt>
                <c:pt idx="2531">
                  <c:v>25310</c:v>
                </c:pt>
                <c:pt idx="2532">
                  <c:v>25320</c:v>
                </c:pt>
                <c:pt idx="2533">
                  <c:v>25330</c:v>
                </c:pt>
                <c:pt idx="2534">
                  <c:v>25340</c:v>
                </c:pt>
                <c:pt idx="2535">
                  <c:v>25350</c:v>
                </c:pt>
                <c:pt idx="2536">
                  <c:v>25360</c:v>
                </c:pt>
                <c:pt idx="2537">
                  <c:v>25370</c:v>
                </c:pt>
                <c:pt idx="2538">
                  <c:v>25380</c:v>
                </c:pt>
                <c:pt idx="2539">
                  <c:v>25390</c:v>
                </c:pt>
                <c:pt idx="2540">
                  <c:v>25400</c:v>
                </c:pt>
                <c:pt idx="2541">
                  <c:v>25410</c:v>
                </c:pt>
                <c:pt idx="2542">
                  <c:v>25420</c:v>
                </c:pt>
                <c:pt idx="2543">
                  <c:v>25430</c:v>
                </c:pt>
                <c:pt idx="2544">
                  <c:v>25440</c:v>
                </c:pt>
                <c:pt idx="2545">
                  <c:v>25450</c:v>
                </c:pt>
                <c:pt idx="2546">
                  <c:v>25460</c:v>
                </c:pt>
                <c:pt idx="2547">
                  <c:v>25470</c:v>
                </c:pt>
                <c:pt idx="2548">
                  <c:v>25480</c:v>
                </c:pt>
                <c:pt idx="2549">
                  <c:v>25490</c:v>
                </c:pt>
                <c:pt idx="2550">
                  <c:v>25500</c:v>
                </c:pt>
                <c:pt idx="2551">
                  <c:v>25510</c:v>
                </c:pt>
                <c:pt idx="2552">
                  <c:v>25520</c:v>
                </c:pt>
                <c:pt idx="2553">
                  <c:v>25530</c:v>
                </c:pt>
                <c:pt idx="2554">
                  <c:v>25540</c:v>
                </c:pt>
                <c:pt idx="2555">
                  <c:v>25550</c:v>
                </c:pt>
                <c:pt idx="2556">
                  <c:v>25560</c:v>
                </c:pt>
                <c:pt idx="2557">
                  <c:v>25570</c:v>
                </c:pt>
                <c:pt idx="2558">
                  <c:v>25580</c:v>
                </c:pt>
                <c:pt idx="2559">
                  <c:v>25590</c:v>
                </c:pt>
                <c:pt idx="2560">
                  <c:v>25600</c:v>
                </c:pt>
                <c:pt idx="2561">
                  <c:v>25610</c:v>
                </c:pt>
                <c:pt idx="2562">
                  <c:v>25620</c:v>
                </c:pt>
                <c:pt idx="2563">
                  <c:v>25630</c:v>
                </c:pt>
                <c:pt idx="2564">
                  <c:v>25640</c:v>
                </c:pt>
                <c:pt idx="2565">
                  <c:v>25650</c:v>
                </c:pt>
                <c:pt idx="2566">
                  <c:v>25660</c:v>
                </c:pt>
                <c:pt idx="2567">
                  <c:v>25670</c:v>
                </c:pt>
                <c:pt idx="2568">
                  <c:v>25680</c:v>
                </c:pt>
                <c:pt idx="2569">
                  <c:v>25690</c:v>
                </c:pt>
                <c:pt idx="2570">
                  <c:v>25700</c:v>
                </c:pt>
                <c:pt idx="2571">
                  <c:v>25710</c:v>
                </c:pt>
                <c:pt idx="2572">
                  <c:v>25720</c:v>
                </c:pt>
                <c:pt idx="2573">
                  <c:v>25730</c:v>
                </c:pt>
                <c:pt idx="2574">
                  <c:v>25740</c:v>
                </c:pt>
                <c:pt idx="2575">
                  <c:v>25750</c:v>
                </c:pt>
                <c:pt idx="2576">
                  <c:v>25760</c:v>
                </c:pt>
                <c:pt idx="2577">
                  <c:v>25770</c:v>
                </c:pt>
                <c:pt idx="2578">
                  <c:v>25780</c:v>
                </c:pt>
                <c:pt idx="2579">
                  <c:v>25790</c:v>
                </c:pt>
                <c:pt idx="2580">
                  <c:v>25800</c:v>
                </c:pt>
                <c:pt idx="2581">
                  <c:v>25810</c:v>
                </c:pt>
                <c:pt idx="2582">
                  <c:v>25820</c:v>
                </c:pt>
                <c:pt idx="2583">
                  <c:v>25830</c:v>
                </c:pt>
                <c:pt idx="2584">
                  <c:v>25840</c:v>
                </c:pt>
                <c:pt idx="2585">
                  <c:v>25850</c:v>
                </c:pt>
                <c:pt idx="2586">
                  <c:v>25860</c:v>
                </c:pt>
                <c:pt idx="2587">
                  <c:v>25870</c:v>
                </c:pt>
                <c:pt idx="2588">
                  <c:v>25880</c:v>
                </c:pt>
                <c:pt idx="2589">
                  <c:v>25890</c:v>
                </c:pt>
                <c:pt idx="2590">
                  <c:v>25900</c:v>
                </c:pt>
                <c:pt idx="2591">
                  <c:v>25910</c:v>
                </c:pt>
                <c:pt idx="2592">
                  <c:v>25920</c:v>
                </c:pt>
                <c:pt idx="2593">
                  <c:v>25930</c:v>
                </c:pt>
                <c:pt idx="2594">
                  <c:v>25940</c:v>
                </c:pt>
                <c:pt idx="2595">
                  <c:v>25950</c:v>
                </c:pt>
                <c:pt idx="2596">
                  <c:v>25960</c:v>
                </c:pt>
                <c:pt idx="2597">
                  <c:v>25970</c:v>
                </c:pt>
                <c:pt idx="2598">
                  <c:v>25980</c:v>
                </c:pt>
                <c:pt idx="2599">
                  <c:v>25990</c:v>
                </c:pt>
                <c:pt idx="2600">
                  <c:v>26000</c:v>
                </c:pt>
                <c:pt idx="2601">
                  <c:v>26010</c:v>
                </c:pt>
                <c:pt idx="2602">
                  <c:v>26020</c:v>
                </c:pt>
                <c:pt idx="2603">
                  <c:v>26030</c:v>
                </c:pt>
                <c:pt idx="2604">
                  <c:v>26040</c:v>
                </c:pt>
                <c:pt idx="2605">
                  <c:v>26050</c:v>
                </c:pt>
                <c:pt idx="2606">
                  <c:v>26060</c:v>
                </c:pt>
                <c:pt idx="2607">
                  <c:v>26070</c:v>
                </c:pt>
                <c:pt idx="2608">
                  <c:v>26080</c:v>
                </c:pt>
                <c:pt idx="2609">
                  <c:v>26090</c:v>
                </c:pt>
                <c:pt idx="2610">
                  <c:v>26100</c:v>
                </c:pt>
                <c:pt idx="2611">
                  <c:v>26110</c:v>
                </c:pt>
                <c:pt idx="2612">
                  <c:v>26120</c:v>
                </c:pt>
                <c:pt idx="2613">
                  <c:v>26130</c:v>
                </c:pt>
                <c:pt idx="2614">
                  <c:v>26140</c:v>
                </c:pt>
                <c:pt idx="2615">
                  <c:v>26150</c:v>
                </c:pt>
                <c:pt idx="2616">
                  <c:v>26160</c:v>
                </c:pt>
                <c:pt idx="2617">
                  <c:v>26170</c:v>
                </c:pt>
                <c:pt idx="2618">
                  <c:v>26180</c:v>
                </c:pt>
                <c:pt idx="2619">
                  <c:v>26190</c:v>
                </c:pt>
                <c:pt idx="2620">
                  <c:v>26200</c:v>
                </c:pt>
                <c:pt idx="2621">
                  <c:v>26210</c:v>
                </c:pt>
                <c:pt idx="2622">
                  <c:v>26220</c:v>
                </c:pt>
                <c:pt idx="2623">
                  <c:v>26230</c:v>
                </c:pt>
                <c:pt idx="2624">
                  <c:v>26240</c:v>
                </c:pt>
                <c:pt idx="2625">
                  <c:v>26250</c:v>
                </c:pt>
                <c:pt idx="2626">
                  <c:v>26260</c:v>
                </c:pt>
                <c:pt idx="2627">
                  <c:v>26270</c:v>
                </c:pt>
                <c:pt idx="2628">
                  <c:v>26280</c:v>
                </c:pt>
                <c:pt idx="2629">
                  <c:v>26290</c:v>
                </c:pt>
                <c:pt idx="2630">
                  <c:v>26300</c:v>
                </c:pt>
                <c:pt idx="2631">
                  <c:v>26310</c:v>
                </c:pt>
                <c:pt idx="2632">
                  <c:v>26320</c:v>
                </c:pt>
                <c:pt idx="2633">
                  <c:v>26330</c:v>
                </c:pt>
                <c:pt idx="2634">
                  <c:v>26340</c:v>
                </c:pt>
                <c:pt idx="2635">
                  <c:v>26350</c:v>
                </c:pt>
                <c:pt idx="2636">
                  <c:v>26360</c:v>
                </c:pt>
                <c:pt idx="2637">
                  <c:v>26370</c:v>
                </c:pt>
                <c:pt idx="2638">
                  <c:v>26380</c:v>
                </c:pt>
                <c:pt idx="2639">
                  <c:v>26390</c:v>
                </c:pt>
                <c:pt idx="2640">
                  <c:v>26400</c:v>
                </c:pt>
                <c:pt idx="2641">
                  <c:v>26410</c:v>
                </c:pt>
                <c:pt idx="2642">
                  <c:v>26420</c:v>
                </c:pt>
                <c:pt idx="2643">
                  <c:v>26430</c:v>
                </c:pt>
                <c:pt idx="2644">
                  <c:v>26440</c:v>
                </c:pt>
                <c:pt idx="2645">
                  <c:v>26450</c:v>
                </c:pt>
                <c:pt idx="2646">
                  <c:v>26460</c:v>
                </c:pt>
                <c:pt idx="2647">
                  <c:v>26470</c:v>
                </c:pt>
                <c:pt idx="2648">
                  <c:v>26480</c:v>
                </c:pt>
                <c:pt idx="2649">
                  <c:v>26490</c:v>
                </c:pt>
                <c:pt idx="2650">
                  <c:v>26500</c:v>
                </c:pt>
                <c:pt idx="2651">
                  <c:v>26510</c:v>
                </c:pt>
                <c:pt idx="2652">
                  <c:v>26520</c:v>
                </c:pt>
                <c:pt idx="2653">
                  <c:v>26530</c:v>
                </c:pt>
                <c:pt idx="2654">
                  <c:v>26540</c:v>
                </c:pt>
                <c:pt idx="2655">
                  <c:v>26550</c:v>
                </c:pt>
                <c:pt idx="2656">
                  <c:v>26560</c:v>
                </c:pt>
                <c:pt idx="2657">
                  <c:v>26570</c:v>
                </c:pt>
                <c:pt idx="2658">
                  <c:v>26580</c:v>
                </c:pt>
                <c:pt idx="2659">
                  <c:v>26590</c:v>
                </c:pt>
                <c:pt idx="2660">
                  <c:v>26600</c:v>
                </c:pt>
                <c:pt idx="2661">
                  <c:v>26610</c:v>
                </c:pt>
                <c:pt idx="2662">
                  <c:v>26620</c:v>
                </c:pt>
                <c:pt idx="2663">
                  <c:v>26630</c:v>
                </c:pt>
                <c:pt idx="2664">
                  <c:v>26640</c:v>
                </c:pt>
                <c:pt idx="2665">
                  <c:v>26650</c:v>
                </c:pt>
                <c:pt idx="2666">
                  <c:v>26660</c:v>
                </c:pt>
                <c:pt idx="2667">
                  <c:v>26670</c:v>
                </c:pt>
                <c:pt idx="2668">
                  <c:v>26680</c:v>
                </c:pt>
                <c:pt idx="2669">
                  <c:v>26690</c:v>
                </c:pt>
                <c:pt idx="2670">
                  <c:v>26700</c:v>
                </c:pt>
                <c:pt idx="2671">
                  <c:v>26710</c:v>
                </c:pt>
                <c:pt idx="2672">
                  <c:v>26720</c:v>
                </c:pt>
                <c:pt idx="2673">
                  <c:v>26730</c:v>
                </c:pt>
                <c:pt idx="2674">
                  <c:v>26740</c:v>
                </c:pt>
                <c:pt idx="2675">
                  <c:v>26750</c:v>
                </c:pt>
                <c:pt idx="2676">
                  <c:v>26760</c:v>
                </c:pt>
                <c:pt idx="2677">
                  <c:v>26770</c:v>
                </c:pt>
                <c:pt idx="2678">
                  <c:v>26780</c:v>
                </c:pt>
                <c:pt idx="2679">
                  <c:v>26790</c:v>
                </c:pt>
                <c:pt idx="2680">
                  <c:v>26800</c:v>
                </c:pt>
                <c:pt idx="2681">
                  <c:v>26810</c:v>
                </c:pt>
                <c:pt idx="2682">
                  <c:v>26820</c:v>
                </c:pt>
                <c:pt idx="2683">
                  <c:v>26830</c:v>
                </c:pt>
                <c:pt idx="2684">
                  <c:v>26840</c:v>
                </c:pt>
                <c:pt idx="2685">
                  <c:v>26850</c:v>
                </c:pt>
                <c:pt idx="2686">
                  <c:v>26860</c:v>
                </c:pt>
                <c:pt idx="2687">
                  <c:v>26870</c:v>
                </c:pt>
                <c:pt idx="2688">
                  <c:v>26880</c:v>
                </c:pt>
                <c:pt idx="2689">
                  <c:v>26890</c:v>
                </c:pt>
                <c:pt idx="2690">
                  <c:v>26900</c:v>
                </c:pt>
                <c:pt idx="2691">
                  <c:v>26910</c:v>
                </c:pt>
                <c:pt idx="2692">
                  <c:v>26920</c:v>
                </c:pt>
                <c:pt idx="2693">
                  <c:v>26930</c:v>
                </c:pt>
                <c:pt idx="2694">
                  <c:v>26940</c:v>
                </c:pt>
                <c:pt idx="2695">
                  <c:v>26950</c:v>
                </c:pt>
                <c:pt idx="2696">
                  <c:v>26960</c:v>
                </c:pt>
                <c:pt idx="2697">
                  <c:v>26970</c:v>
                </c:pt>
                <c:pt idx="2698">
                  <c:v>26980</c:v>
                </c:pt>
                <c:pt idx="2699">
                  <c:v>26990</c:v>
                </c:pt>
                <c:pt idx="2700">
                  <c:v>27000</c:v>
                </c:pt>
                <c:pt idx="2701">
                  <c:v>27010</c:v>
                </c:pt>
                <c:pt idx="2702">
                  <c:v>27020</c:v>
                </c:pt>
                <c:pt idx="2703">
                  <c:v>27030</c:v>
                </c:pt>
                <c:pt idx="2704">
                  <c:v>27040</c:v>
                </c:pt>
                <c:pt idx="2705">
                  <c:v>27050</c:v>
                </c:pt>
                <c:pt idx="2706">
                  <c:v>27060</c:v>
                </c:pt>
                <c:pt idx="2707">
                  <c:v>27070</c:v>
                </c:pt>
                <c:pt idx="2708">
                  <c:v>27080</c:v>
                </c:pt>
                <c:pt idx="2709">
                  <c:v>27090</c:v>
                </c:pt>
                <c:pt idx="2710">
                  <c:v>27100</c:v>
                </c:pt>
                <c:pt idx="2711">
                  <c:v>27110</c:v>
                </c:pt>
                <c:pt idx="2712">
                  <c:v>27120</c:v>
                </c:pt>
                <c:pt idx="2713">
                  <c:v>27130</c:v>
                </c:pt>
                <c:pt idx="2714">
                  <c:v>27140</c:v>
                </c:pt>
                <c:pt idx="2715">
                  <c:v>27150</c:v>
                </c:pt>
                <c:pt idx="2716">
                  <c:v>27160</c:v>
                </c:pt>
                <c:pt idx="2717">
                  <c:v>27170</c:v>
                </c:pt>
                <c:pt idx="2718">
                  <c:v>27180</c:v>
                </c:pt>
                <c:pt idx="2719">
                  <c:v>27190</c:v>
                </c:pt>
                <c:pt idx="2720">
                  <c:v>27200</c:v>
                </c:pt>
                <c:pt idx="2721">
                  <c:v>27210</c:v>
                </c:pt>
                <c:pt idx="2722">
                  <c:v>27220</c:v>
                </c:pt>
                <c:pt idx="2723">
                  <c:v>27230</c:v>
                </c:pt>
                <c:pt idx="2724">
                  <c:v>27240</c:v>
                </c:pt>
                <c:pt idx="2725">
                  <c:v>27250</c:v>
                </c:pt>
                <c:pt idx="2726">
                  <c:v>27260</c:v>
                </c:pt>
                <c:pt idx="2727">
                  <c:v>27270</c:v>
                </c:pt>
                <c:pt idx="2728">
                  <c:v>27280</c:v>
                </c:pt>
                <c:pt idx="2729">
                  <c:v>27290</c:v>
                </c:pt>
                <c:pt idx="2730">
                  <c:v>27300</c:v>
                </c:pt>
                <c:pt idx="2731">
                  <c:v>27310</c:v>
                </c:pt>
                <c:pt idx="2732">
                  <c:v>27320</c:v>
                </c:pt>
                <c:pt idx="2733">
                  <c:v>27330</c:v>
                </c:pt>
                <c:pt idx="2734">
                  <c:v>27340</c:v>
                </c:pt>
                <c:pt idx="2735">
                  <c:v>27350</c:v>
                </c:pt>
                <c:pt idx="2736">
                  <c:v>27360</c:v>
                </c:pt>
                <c:pt idx="2737">
                  <c:v>27370</c:v>
                </c:pt>
                <c:pt idx="2738">
                  <c:v>27380</c:v>
                </c:pt>
                <c:pt idx="2739">
                  <c:v>27390</c:v>
                </c:pt>
                <c:pt idx="2740">
                  <c:v>27400</c:v>
                </c:pt>
                <c:pt idx="2741">
                  <c:v>27410</c:v>
                </c:pt>
                <c:pt idx="2742">
                  <c:v>27420</c:v>
                </c:pt>
                <c:pt idx="2743">
                  <c:v>27430</c:v>
                </c:pt>
                <c:pt idx="2744">
                  <c:v>27440</c:v>
                </c:pt>
                <c:pt idx="2745">
                  <c:v>27450</c:v>
                </c:pt>
                <c:pt idx="2746">
                  <c:v>27460</c:v>
                </c:pt>
                <c:pt idx="2747">
                  <c:v>27470</c:v>
                </c:pt>
                <c:pt idx="2748">
                  <c:v>27480</c:v>
                </c:pt>
                <c:pt idx="2749">
                  <c:v>27490</c:v>
                </c:pt>
                <c:pt idx="2750">
                  <c:v>27500</c:v>
                </c:pt>
                <c:pt idx="2751">
                  <c:v>27510</c:v>
                </c:pt>
                <c:pt idx="2752">
                  <c:v>27520</c:v>
                </c:pt>
                <c:pt idx="2753">
                  <c:v>27530</c:v>
                </c:pt>
                <c:pt idx="2754">
                  <c:v>27540</c:v>
                </c:pt>
                <c:pt idx="2755">
                  <c:v>27550</c:v>
                </c:pt>
                <c:pt idx="2756">
                  <c:v>27560</c:v>
                </c:pt>
                <c:pt idx="2757">
                  <c:v>27570</c:v>
                </c:pt>
                <c:pt idx="2758">
                  <c:v>27580</c:v>
                </c:pt>
                <c:pt idx="2759">
                  <c:v>27590</c:v>
                </c:pt>
                <c:pt idx="2760">
                  <c:v>27600</c:v>
                </c:pt>
                <c:pt idx="2761">
                  <c:v>27610</c:v>
                </c:pt>
                <c:pt idx="2762">
                  <c:v>27620</c:v>
                </c:pt>
                <c:pt idx="2763">
                  <c:v>27630</c:v>
                </c:pt>
                <c:pt idx="2764">
                  <c:v>27640</c:v>
                </c:pt>
                <c:pt idx="2765">
                  <c:v>27650</c:v>
                </c:pt>
                <c:pt idx="2766">
                  <c:v>27660</c:v>
                </c:pt>
                <c:pt idx="2767">
                  <c:v>27670</c:v>
                </c:pt>
                <c:pt idx="2768">
                  <c:v>27680</c:v>
                </c:pt>
                <c:pt idx="2769">
                  <c:v>27690</c:v>
                </c:pt>
                <c:pt idx="2770">
                  <c:v>27700</c:v>
                </c:pt>
                <c:pt idx="2771">
                  <c:v>27710</c:v>
                </c:pt>
                <c:pt idx="2772">
                  <c:v>27720</c:v>
                </c:pt>
                <c:pt idx="2773">
                  <c:v>27730</c:v>
                </c:pt>
                <c:pt idx="2774">
                  <c:v>27740</c:v>
                </c:pt>
                <c:pt idx="2775">
                  <c:v>27750</c:v>
                </c:pt>
                <c:pt idx="2776">
                  <c:v>27760</c:v>
                </c:pt>
                <c:pt idx="2777">
                  <c:v>27770</c:v>
                </c:pt>
                <c:pt idx="2778">
                  <c:v>27780</c:v>
                </c:pt>
                <c:pt idx="2779">
                  <c:v>27790</c:v>
                </c:pt>
                <c:pt idx="2780">
                  <c:v>27800</c:v>
                </c:pt>
                <c:pt idx="2781">
                  <c:v>27810</c:v>
                </c:pt>
                <c:pt idx="2782">
                  <c:v>27820</c:v>
                </c:pt>
                <c:pt idx="2783">
                  <c:v>27830</c:v>
                </c:pt>
                <c:pt idx="2784">
                  <c:v>27840</c:v>
                </c:pt>
                <c:pt idx="2785">
                  <c:v>27850</c:v>
                </c:pt>
                <c:pt idx="2786">
                  <c:v>27860</c:v>
                </c:pt>
                <c:pt idx="2787">
                  <c:v>27870</c:v>
                </c:pt>
                <c:pt idx="2788">
                  <c:v>27880</c:v>
                </c:pt>
                <c:pt idx="2789">
                  <c:v>27890</c:v>
                </c:pt>
                <c:pt idx="2790">
                  <c:v>27900</c:v>
                </c:pt>
                <c:pt idx="2791">
                  <c:v>27910</c:v>
                </c:pt>
                <c:pt idx="2792">
                  <c:v>27920</c:v>
                </c:pt>
                <c:pt idx="2793">
                  <c:v>27930</c:v>
                </c:pt>
                <c:pt idx="2794">
                  <c:v>27940</c:v>
                </c:pt>
                <c:pt idx="2795">
                  <c:v>27950</c:v>
                </c:pt>
                <c:pt idx="2796">
                  <c:v>27960</c:v>
                </c:pt>
                <c:pt idx="2797">
                  <c:v>27970</c:v>
                </c:pt>
                <c:pt idx="2798">
                  <c:v>27980</c:v>
                </c:pt>
                <c:pt idx="2799">
                  <c:v>27990</c:v>
                </c:pt>
                <c:pt idx="2800">
                  <c:v>28000</c:v>
                </c:pt>
                <c:pt idx="2801">
                  <c:v>28010</c:v>
                </c:pt>
                <c:pt idx="2802">
                  <c:v>28020</c:v>
                </c:pt>
                <c:pt idx="2803">
                  <c:v>28030</c:v>
                </c:pt>
                <c:pt idx="2804">
                  <c:v>28040</c:v>
                </c:pt>
                <c:pt idx="2805">
                  <c:v>28050</c:v>
                </c:pt>
                <c:pt idx="2806">
                  <c:v>28060</c:v>
                </c:pt>
                <c:pt idx="2807">
                  <c:v>28070</c:v>
                </c:pt>
                <c:pt idx="2808">
                  <c:v>28080</c:v>
                </c:pt>
                <c:pt idx="2809">
                  <c:v>28090</c:v>
                </c:pt>
                <c:pt idx="2810">
                  <c:v>28100</c:v>
                </c:pt>
                <c:pt idx="2811">
                  <c:v>28110</c:v>
                </c:pt>
                <c:pt idx="2812">
                  <c:v>28120</c:v>
                </c:pt>
                <c:pt idx="2813">
                  <c:v>28130</c:v>
                </c:pt>
                <c:pt idx="2814">
                  <c:v>28140</c:v>
                </c:pt>
                <c:pt idx="2815">
                  <c:v>28150</c:v>
                </c:pt>
                <c:pt idx="2816">
                  <c:v>28160</c:v>
                </c:pt>
                <c:pt idx="2817">
                  <c:v>28170</c:v>
                </c:pt>
                <c:pt idx="2818">
                  <c:v>28180</c:v>
                </c:pt>
                <c:pt idx="2819">
                  <c:v>28190</c:v>
                </c:pt>
                <c:pt idx="2820">
                  <c:v>28200</c:v>
                </c:pt>
                <c:pt idx="2821">
                  <c:v>28210</c:v>
                </c:pt>
                <c:pt idx="2822">
                  <c:v>28220</c:v>
                </c:pt>
                <c:pt idx="2823">
                  <c:v>28230</c:v>
                </c:pt>
                <c:pt idx="2824">
                  <c:v>28240</c:v>
                </c:pt>
                <c:pt idx="2825">
                  <c:v>28250</c:v>
                </c:pt>
                <c:pt idx="2826">
                  <c:v>28260</c:v>
                </c:pt>
                <c:pt idx="2827">
                  <c:v>28270</c:v>
                </c:pt>
                <c:pt idx="2828">
                  <c:v>28280</c:v>
                </c:pt>
                <c:pt idx="2829">
                  <c:v>28290</c:v>
                </c:pt>
                <c:pt idx="2830">
                  <c:v>28300</c:v>
                </c:pt>
                <c:pt idx="2831">
                  <c:v>28310</c:v>
                </c:pt>
                <c:pt idx="2832">
                  <c:v>28320</c:v>
                </c:pt>
                <c:pt idx="2833">
                  <c:v>28330</c:v>
                </c:pt>
                <c:pt idx="2834">
                  <c:v>28340</c:v>
                </c:pt>
                <c:pt idx="2835">
                  <c:v>28350</c:v>
                </c:pt>
                <c:pt idx="2836">
                  <c:v>28360</c:v>
                </c:pt>
                <c:pt idx="2837">
                  <c:v>28370</c:v>
                </c:pt>
                <c:pt idx="2838">
                  <c:v>28380</c:v>
                </c:pt>
                <c:pt idx="2839">
                  <c:v>28390</c:v>
                </c:pt>
                <c:pt idx="2840">
                  <c:v>28400</c:v>
                </c:pt>
                <c:pt idx="2841">
                  <c:v>28410</c:v>
                </c:pt>
                <c:pt idx="2842">
                  <c:v>28420</c:v>
                </c:pt>
                <c:pt idx="2843">
                  <c:v>28430</c:v>
                </c:pt>
                <c:pt idx="2844">
                  <c:v>28440</c:v>
                </c:pt>
                <c:pt idx="2845">
                  <c:v>28450</c:v>
                </c:pt>
                <c:pt idx="2846">
                  <c:v>28460</c:v>
                </c:pt>
                <c:pt idx="2847">
                  <c:v>28470</c:v>
                </c:pt>
                <c:pt idx="2848">
                  <c:v>28480</c:v>
                </c:pt>
                <c:pt idx="2849">
                  <c:v>28490</c:v>
                </c:pt>
                <c:pt idx="2850">
                  <c:v>28500</c:v>
                </c:pt>
                <c:pt idx="2851">
                  <c:v>28510</c:v>
                </c:pt>
                <c:pt idx="2852">
                  <c:v>28520</c:v>
                </c:pt>
                <c:pt idx="2853">
                  <c:v>28530</c:v>
                </c:pt>
                <c:pt idx="2854">
                  <c:v>28540</c:v>
                </c:pt>
                <c:pt idx="2855">
                  <c:v>28550</c:v>
                </c:pt>
                <c:pt idx="2856">
                  <c:v>28560</c:v>
                </c:pt>
                <c:pt idx="2857">
                  <c:v>28570</c:v>
                </c:pt>
                <c:pt idx="2858">
                  <c:v>28580</c:v>
                </c:pt>
                <c:pt idx="2859">
                  <c:v>28590</c:v>
                </c:pt>
                <c:pt idx="2860">
                  <c:v>28600</c:v>
                </c:pt>
                <c:pt idx="2861">
                  <c:v>28610</c:v>
                </c:pt>
                <c:pt idx="2862">
                  <c:v>28620</c:v>
                </c:pt>
                <c:pt idx="2863">
                  <c:v>28630</c:v>
                </c:pt>
                <c:pt idx="2864">
                  <c:v>28640</c:v>
                </c:pt>
                <c:pt idx="2865">
                  <c:v>28650</c:v>
                </c:pt>
                <c:pt idx="2866">
                  <c:v>28660</c:v>
                </c:pt>
                <c:pt idx="2867">
                  <c:v>28670</c:v>
                </c:pt>
                <c:pt idx="2868">
                  <c:v>28680</c:v>
                </c:pt>
                <c:pt idx="2869">
                  <c:v>28690</c:v>
                </c:pt>
                <c:pt idx="2870">
                  <c:v>28700</c:v>
                </c:pt>
                <c:pt idx="2871">
                  <c:v>28710</c:v>
                </c:pt>
                <c:pt idx="2872">
                  <c:v>28720</c:v>
                </c:pt>
                <c:pt idx="2873">
                  <c:v>28730</c:v>
                </c:pt>
                <c:pt idx="2874">
                  <c:v>28740</c:v>
                </c:pt>
                <c:pt idx="2875">
                  <c:v>28750</c:v>
                </c:pt>
                <c:pt idx="2876">
                  <c:v>28760</c:v>
                </c:pt>
                <c:pt idx="2877">
                  <c:v>28770</c:v>
                </c:pt>
                <c:pt idx="2878">
                  <c:v>28780</c:v>
                </c:pt>
                <c:pt idx="2879">
                  <c:v>28790</c:v>
                </c:pt>
                <c:pt idx="2880">
                  <c:v>28800</c:v>
                </c:pt>
                <c:pt idx="2881">
                  <c:v>28810</c:v>
                </c:pt>
                <c:pt idx="2882">
                  <c:v>28820</c:v>
                </c:pt>
                <c:pt idx="2883">
                  <c:v>28830</c:v>
                </c:pt>
                <c:pt idx="2884">
                  <c:v>28840</c:v>
                </c:pt>
                <c:pt idx="2885">
                  <c:v>28850</c:v>
                </c:pt>
                <c:pt idx="2886">
                  <c:v>28860</c:v>
                </c:pt>
                <c:pt idx="2887">
                  <c:v>28870</c:v>
                </c:pt>
                <c:pt idx="2888">
                  <c:v>28880</c:v>
                </c:pt>
                <c:pt idx="2889">
                  <c:v>28890</c:v>
                </c:pt>
                <c:pt idx="2890">
                  <c:v>28900</c:v>
                </c:pt>
                <c:pt idx="2891">
                  <c:v>28910</c:v>
                </c:pt>
                <c:pt idx="2892">
                  <c:v>28920</c:v>
                </c:pt>
                <c:pt idx="2893">
                  <c:v>28930</c:v>
                </c:pt>
                <c:pt idx="2894">
                  <c:v>28940</c:v>
                </c:pt>
                <c:pt idx="2895">
                  <c:v>28950</c:v>
                </c:pt>
                <c:pt idx="2896">
                  <c:v>28960</c:v>
                </c:pt>
                <c:pt idx="2897">
                  <c:v>28970</c:v>
                </c:pt>
                <c:pt idx="2898">
                  <c:v>28980</c:v>
                </c:pt>
                <c:pt idx="2899">
                  <c:v>28990</c:v>
                </c:pt>
                <c:pt idx="2900">
                  <c:v>29000</c:v>
                </c:pt>
                <c:pt idx="2901">
                  <c:v>29010</c:v>
                </c:pt>
                <c:pt idx="2902">
                  <c:v>29020</c:v>
                </c:pt>
                <c:pt idx="2903">
                  <c:v>29030</c:v>
                </c:pt>
                <c:pt idx="2904">
                  <c:v>29040</c:v>
                </c:pt>
                <c:pt idx="2905">
                  <c:v>29050</c:v>
                </c:pt>
                <c:pt idx="2906">
                  <c:v>29060</c:v>
                </c:pt>
                <c:pt idx="2907">
                  <c:v>29070</c:v>
                </c:pt>
                <c:pt idx="2908">
                  <c:v>29080</c:v>
                </c:pt>
                <c:pt idx="2909">
                  <c:v>29090</c:v>
                </c:pt>
                <c:pt idx="2910">
                  <c:v>29100</c:v>
                </c:pt>
                <c:pt idx="2911">
                  <c:v>29110</c:v>
                </c:pt>
                <c:pt idx="2912">
                  <c:v>29120</c:v>
                </c:pt>
                <c:pt idx="2913">
                  <c:v>29130</c:v>
                </c:pt>
                <c:pt idx="2914">
                  <c:v>29140</c:v>
                </c:pt>
                <c:pt idx="2915">
                  <c:v>29150</c:v>
                </c:pt>
                <c:pt idx="2916">
                  <c:v>29160</c:v>
                </c:pt>
                <c:pt idx="2917">
                  <c:v>29170</c:v>
                </c:pt>
                <c:pt idx="2918">
                  <c:v>29180</c:v>
                </c:pt>
                <c:pt idx="2919">
                  <c:v>29190</c:v>
                </c:pt>
                <c:pt idx="2920">
                  <c:v>29200</c:v>
                </c:pt>
                <c:pt idx="2921">
                  <c:v>29210</c:v>
                </c:pt>
                <c:pt idx="2922">
                  <c:v>29220</c:v>
                </c:pt>
                <c:pt idx="2923">
                  <c:v>29230</c:v>
                </c:pt>
                <c:pt idx="2924">
                  <c:v>29240</c:v>
                </c:pt>
                <c:pt idx="2925">
                  <c:v>29250</c:v>
                </c:pt>
                <c:pt idx="2926">
                  <c:v>29260</c:v>
                </c:pt>
                <c:pt idx="2927">
                  <c:v>29270</c:v>
                </c:pt>
                <c:pt idx="2928">
                  <c:v>29280</c:v>
                </c:pt>
                <c:pt idx="2929">
                  <c:v>29290</c:v>
                </c:pt>
                <c:pt idx="2930">
                  <c:v>29300</c:v>
                </c:pt>
                <c:pt idx="2931">
                  <c:v>29310</c:v>
                </c:pt>
                <c:pt idx="2932">
                  <c:v>29320</c:v>
                </c:pt>
                <c:pt idx="2933">
                  <c:v>29330</c:v>
                </c:pt>
                <c:pt idx="2934">
                  <c:v>29340</c:v>
                </c:pt>
                <c:pt idx="2935">
                  <c:v>29350</c:v>
                </c:pt>
                <c:pt idx="2936">
                  <c:v>29360</c:v>
                </c:pt>
                <c:pt idx="2937">
                  <c:v>29370</c:v>
                </c:pt>
                <c:pt idx="2938">
                  <c:v>29380</c:v>
                </c:pt>
                <c:pt idx="2939">
                  <c:v>29390</c:v>
                </c:pt>
                <c:pt idx="2940">
                  <c:v>29400</c:v>
                </c:pt>
                <c:pt idx="2941">
                  <c:v>29410</c:v>
                </c:pt>
                <c:pt idx="2942">
                  <c:v>29420</c:v>
                </c:pt>
                <c:pt idx="2943">
                  <c:v>29430</c:v>
                </c:pt>
                <c:pt idx="2944">
                  <c:v>29440</c:v>
                </c:pt>
                <c:pt idx="2945">
                  <c:v>29450</c:v>
                </c:pt>
                <c:pt idx="2946">
                  <c:v>29460</c:v>
                </c:pt>
                <c:pt idx="2947">
                  <c:v>29470</c:v>
                </c:pt>
                <c:pt idx="2948">
                  <c:v>29480</c:v>
                </c:pt>
                <c:pt idx="2949">
                  <c:v>29490</c:v>
                </c:pt>
                <c:pt idx="2950">
                  <c:v>29500</c:v>
                </c:pt>
                <c:pt idx="2951">
                  <c:v>29510</c:v>
                </c:pt>
                <c:pt idx="2952">
                  <c:v>29520</c:v>
                </c:pt>
                <c:pt idx="2953">
                  <c:v>29530</c:v>
                </c:pt>
                <c:pt idx="2954">
                  <c:v>29540</c:v>
                </c:pt>
                <c:pt idx="2955">
                  <c:v>29550</c:v>
                </c:pt>
                <c:pt idx="2956">
                  <c:v>29560</c:v>
                </c:pt>
                <c:pt idx="2957">
                  <c:v>29570</c:v>
                </c:pt>
                <c:pt idx="2958">
                  <c:v>29580</c:v>
                </c:pt>
                <c:pt idx="2959">
                  <c:v>29590</c:v>
                </c:pt>
                <c:pt idx="2960">
                  <c:v>29600</c:v>
                </c:pt>
                <c:pt idx="2961">
                  <c:v>29610</c:v>
                </c:pt>
                <c:pt idx="2962">
                  <c:v>29620</c:v>
                </c:pt>
                <c:pt idx="2963">
                  <c:v>29630</c:v>
                </c:pt>
                <c:pt idx="2964">
                  <c:v>29640</c:v>
                </c:pt>
                <c:pt idx="2965">
                  <c:v>29650</c:v>
                </c:pt>
                <c:pt idx="2966">
                  <c:v>29660</c:v>
                </c:pt>
                <c:pt idx="2967">
                  <c:v>29670</c:v>
                </c:pt>
                <c:pt idx="2968">
                  <c:v>29680</c:v>
                </c:pt>
                <c:pt idx="2969">
                  <c:v>29690</c:v>
                </c:pt>
                <c:pt idx="2970">
                  <c:v>29700</c:v>
                </c:pt>
                <c:pt idx="2971">
                  <c:v>29710</c:v>
                </c:pt>
                <c:pt idx="2972">
                  <c:v>29720</c:v>
                </c:pt>
                <c:pt idx="2973">
                  <c:v>29730</c:v>
                </c:pt>
                <c:pt idx="2974">
                  <c:v>29740</c:v>
                </c:pt>
                <c:pt idx="2975">
                  <c:v>29750</c:v>
                </c:pt>
                <c:pt idx="2976">
                  <c:v>29760</c:v>
                </c:pt>
                <c:pt idx="2977">
                  <c:v>29770</c:v>
                </c:pt>
                <c:pt idx="2978">
                  <c:v>29780</c:v>
                </c:pt>
                <c:pt idx="2979">
                  <c:v>29790</c:v>
                </c:pt>
                <c:pt idx="2980">
                  <c:v>29800</c:v>
                </c:pt>
                <c:pt idx="2981">
                  <c:v>29810</c:v>
                </c:pt>
                <c:pt idx="2982">
                  <c:v>29820</c:v>
                </c:pt>
                <c:pt idx="2983">
                  <c:v>29830</c:v>
                </c:pt>
                <c:pt idx="2984">
                  <c:v>29840</c:v>
                </c:pt>
                <c:pt idx="2985">
                  <c:v>29850</c:v>
                </c:pt>
                <c:pt idx="2986">
                  <c:v>29860</c:v>
                </c:pt>
                <c:pt idx="2987">
                  <c:v>29870</c:v>
                </c:pt>
                <c:pt idx="2988">
                  <c:v>29880</c:v>
                </c:pt>
                <c:pt idx="2989">
                  <c:v>29890</c:v>
                </c:pt>
                <c:pt idx="2990">
                  <c:v>29900</c:v>
                </c:pt>
                <c:pt idx="2991">
                  <c:v>29910</c:v>
                </c:pt>
                <c:pt idx="2992">
                  <c:v>29920</c:v>
                </c:pt>
                <c:pt idx="2993">
                  <c:v>29930</c:v>
                </c:pt>
                <c:pt idx="2994">
                  <c:v>29940</c:v>
                </c:pt>
                <c:pt idx="2995">
                  <c:v>29950</c:v>
                </c:pt>
                <c:pt idx="2996">
                  <c:v>29960</c:v>
                </c:pt>
                <c:pt idx="2997">
                  <c:v>29970</c:v>
                </c:pt>
                <c:pt idx="2998">
                  <c:v>29980</c:v>
                </c:pt>
                <c:pt idx="2999">
                  <c:v>29990</c:v>
                </c:pt>
                <c:pt idx="3000">
                  <c:v>30000</c:v>
                </c:pt>
                <c:pt idx="3001">
                  <c:v>30010</c:v>
                </c:pt>
                <c:pt idx="3002">
                  <c:v>30020</c:v>
                </c:pt>
                <c:pt idx="3003">
                  <c:v>30030</c:v>
                </c:pt>
                <c:pt idx="3004">
                  <c:v>30040</c:v>
                </c:pt>
                <c:pt idx="3005">
                  <c:v>30050</c:v>
                </c:pt>
                <c:pt idx="3006">
                  <c:v>30060</c:v>
                </c:pt>
                <c:pt idx="3007">
                  <c:v>30070</c:v>
                </c:pt>
                <c:pt idx="3008">
                  <c:v>30080</c:v>
                </c:pt>
                <c:pt idx="3009">
                  <c:v>30090</c:v>
                </c:pt>
                <c:pt idx="3010">
                  <c:v>30100</c:v>
                </c:pt>
                <c:pt idx="3011">
                  <c:v>30110</c:v>
                </c:pt>
                <c:pt idx="3012">
                  <c:v>30120</c:v>
                </c:pt>
                <c:pt idx="3013">
                  <c:v>30130</c:v>
                </c:pt>
                <c:pt idx="3014">
                  <c:v>30140</c:v>
                </c:pt>
                <c:pt idx="3015">
                  <c:v>30150</c:v>
                </c:pt>
                <c:pt idx="3016">
                  <c:v>30160</c:v>
                </c:pt>
                <c:pt idx="3017">
                  <c:v>30170</c:v>
                </c:pt>
                <c:pt idx="3018">
                  <c:v>30180</c:v>
                </c:pt>
                <c:pt idx="3019">
                  <c:v>30190</c:v>
                </c:pt>
                <c:pt idx="3020">
                  <c:v>30200</c:v>
                </c:pt>
                <c:pt idx="3021">
                  <c:v>30210</c:v>
                </c:pt>
                <c:pt idx="3022">
                  <c:v>30220</c:v>
                </c:pt>
                <c:pt idx="3023">
                  <c:v>30230</c:v>
                </c:pt>
                <c:pt idx="3024">
                  <c:v>30240</c:v>
                </c:pt>
                <c:pt idx="3025">
                  <c:v>30250</c:v>
                </c:pt>
                <c:pt idx="3026">
                  <c:v>30260</c:v>
                </c:pt>
                <c:pt idx="3027">
                  <c:v>30270</c:v>
                </c:pt>
                <c:pt idx="3028">
                  <c:v>30280</c:v>
                </c:pt>
                <c:pt idx="3029">
                  <c:v>30290</c:v>
                </c:pt>
                <c:pt idx="3030">
                  <c:v>30300</c:v>
                </c:pt>
                <c:pt idx="3031">
                  <c:v>30310</c:v>
                </c:pt>
                <c:pt idx="3032">
                  <c:v>30320</c:v>
                </c:pt>
                <c:pt idx="3033">
                  <c:v>30330</c:v>
                </c:pt>
                <c:pt idx="3034">
                  <c:v>30340</c:v>
                </c:pt>
                <c:pt idx="3035">
                  <c:v>30350</c:v>
                </c:pt>
                <c:pt idx="3036">
                  <c:v>30360</c:v>
                </c:pt>
                <c:pt idx="3037">
                  <c:v>30370</c:v>
                </c:pt>
                <c:pt idx="3038">
                  <c:v>30380</c:v>
                </c:pt>
                <c:pt idx="3039">
                  <c:v>30390</c:v>
                </c:pt>
                <c:pt idx="3040">
                  <c:v>30400</c:v>
                </c:pt>
                <c:pt idx="3041">
                  <c:v>30410</c:v>
                </c:pt>
                <c:pt idx="3042">
                  <c:v>30420</c:v>
                </c:pt>
                <c:pt idx="3043">
                  <c:v>30430</c:v>
                </c:pt>
                <c:pt idx="3044">
                  <c:v>30440</c:v>
                </c:pt>
                <c:pt idx="3045">
                  <c:v>30450</c:v>
                </c:pt>
                <c:pt idx="3046">
                  <c:v>30460</c:v>
                </c:pt>
                <c:pt idx="3047">
                  <c:v>30470</c:v>
                </c:pt>
                <c:pt idx="3048">
                  <c:v>30480</c:v>
                </c:pt>
                <c:pt idx="3049">
                  <c:v>30490</c:v>
                </c:pt>
                <c:pt idx="3050">
                  <c:v>30500</c:v>
                </c:pt>
                <c:pt idx="3051">
                  <c:v>30510</c:v>
                </c:pt>
                <c:pt idx="3052">
                  <c:v>30520</c:v>
                </c:pt>
                <c:pt idx="3053">
                  <c:v>30530</c:v>
                </c:pt>
                <c:pt idx="3054">
                  <c:v>30540</c:v>
                </c:pt>
                <c:pt idx="3055">
                  <c:v>30550</c:v>
                </c:pt>
                <c:pt idx="3056">
                  <c:v>30560</c:v>
                </c:pt>
                <c:pt idx="3057">
                  <c:v>30570</c:v>
                </c:pt>
                <c:pt idx="3058">
                  <c:v>30580</c:v>
                </c:pt>
                <c:pt idx="3059">
                  <c:v>30590</c:v>
                </c:pt>
                <c:pt idx="3060">
                  <c:v>30600</c:v>
                </c:pt>
                <c:pt idx="3061">
                  <c:v>30610</c:v>
                </c:pt>
                <c:pt idx="3062">
                  <c:v>30620</c:v>
                </c:pt>
                <c:pt idx="3063">
                  <c:v>30630</c:v>
                </c:pt>
                <c:pt idx="3064">
                  <c:v>30640</c:v>
                </c:pt>
                <c:pt idx="3065">
                  <c:v>30650</c:v>
                </c:pt>
                <c:pt idx="3066">
                  <c:v>30660</c:v>
                </c:pt>
                <c:pt idx="3067">
                  <c:v>30670</c:v>
                </c:pt>
                <c:pt idx="3068">
                  <c:v>30680</c:v>
                </c:pt>
                <c:pt idx="3069">
                  <c:v>30690</c:v>
                </c:pt>
                <c:pt idx="3070">
                  <c:v>30700</c:v>
                </c:pt>
                <c:pt idx="3071">
                  <c:v>30710</c:v>
                </c:pt>
                <c:pt idx="3072">
                  <c:v>30720</c:v>
                </c:pt>
                <c:pt idx="3073">
                  <c:v>30730</c:v>
                </c:pt>
                <c:pt idx="3074">
                  <c:v>30740</c:v>
                </c:pt>
                <c:pt idx="3075">
                  <c:v>30750</c:v>
                </c:pt>
                <c:pt idx="3076">
                  <c:v>30760</c:v>
                </c:pt>
                <c:pt idx="3077">
                  <c:v>30770</c:v>
                </c:pt>
                <c:pt idx="3078">
                  <c:v>30780</c:v>
                </c:pt>
                <c:pt idx="3079">
                  <c:v>30790</c:v>
                </c:pt>
                <c:pt idx="3080">
                  <c:v>30800</c:v>
                </c:pt>
                <c:pt idx="3081">
                  <c:v>30810</c:v>
                </c:pt>
                <c:pt idx="3082">
                  <c:v>30820</c:v>
                </c:pt>
                <c:pt idx="3083">
                  <c:v>30830</c:v>
                </c:pt>
                <c:pt idx="3084">
                  <c:v>30840</c:v>
                </c:pt>
                <c:pt idx="3085">
                  <c:v>30850</c:v>
                </c:pt>
                <c:pt idx="3086">
                  <c:v>30860</c:v>
                </c:pt>
                <c:pt idx="3087">
                  <c:v>30870</c:v>
                </c:pt>
                <c:pt idx="3088">
                  <c:v>30880</c:v>
                </c:pt>
                <c:pt idx="3089">
                  <c:v>30890</c:v>
                </c:pt>
                <c:pt idx="3090">
                  <c:v>30900</c:v>
                </c:pt>
                <c:pt idx="3091">
                  <c:v>30910</c:v>
                </c:pt>
                <c:pt idx="3092">
                  <c:v>30920</c:v>
                </c:pt>
                <c:pt idx="3093">
                  <c:v>30930</c:v>
                </c:pt>
                <c:pt idx="3094">
                  <c:v>30940</c:v>
                </c:pt>
                <c:pt idx="3095">
                  <c:v>30950</c:v>
                </c:pt>
                <c:pt idx="3096">
                  <c:v>30960</c:v>
                </c:pt>
                <c:pt idx="3097">
                  <c:v>30970</c:v>
                </c:pt>
                <c:pt idx="3098">
                  <c:v>30980</c:v>
                </c:pt>
                <c:pt idx="3099">
                  <c:v>30990</c:v>
                </c:pt>
                <c:pt idx="3100">
                  <c:v>31000</c:v>
                </c:pt>
                <c:pt idx="3101">
                  <c:v>31010</c:v>
                </c:pt>
                <c:pt idx="3102">
                  <c:v>31020</c:v>
                </c:pt>
                <c:pt idx="3103">
                  <c:v>31030</c:v>
                </c:pt>
                <c:pt idx="3104">
                  <c:v>31040</c:v>
                </c:pt>
                <c:pt idx="3105">
                  <c:v>31050</c:v>
                </c:pt>
                <c:pt idx="3106">
                  <c:v>31060</c:v>
                </c:pt>
                <c:pt idx="3107">
                  <c:v>31070</c:v>
                </c:pt>
                <c:pt idx="3108">
                  <c:v>31080</c:v>
                </c:pt>
                <c:pt idx="3109">
                  <c:v>31090</c:v>
                </c:pt>
                <c:pt idx="3110">
                  <c:v>31100</c:v>
                </c:pt>
                <c:pt idx="3111">
                  <c:v>31110</c:v>
                </c:pt>
                <c:pt idx="3112">
                  <c:v>31120</c:v>
                </c:pt>
                <c:pt idx="3113">
                  <c:v>31130</c:v>
                </c:pt>
                <c:pt idx="3114">
                  <c:v>31140</c:v>
                </c:pt>
                <c:pt idx="3115">
                  <c:v>31150</c:v>
                </c:pt>
                <c:pt idx="3116">
                  <c:v>31160</c:v>
                </c:pt>
                <c:pt idx="3117">
                  <c:v>31170</c:v>
                </c:pt>
                <c:pt idx="3118">
                  <c:v>31180</c:v>
                </c:pt>
                <c:pt idx="3119">
                  <c:v>31190</c:v>
                </c:pt>
                <c:pt idx="3120">
                  <c:v>31200</c:v>
                </c:pt>
                <c:pt idx="3121">
                  <c:v>31210</c:v>
                </c:pt>
                <c:pt idx="3122">
                  <c:v>31220</c:v>
                </c:pt>
                <c:pt idx="3123">
                  <c:v>31230</c:v>
                </c:pt>
                <c:pt idx="3124">
                  <c:v>31240</c:v>
                </c:pt>
                <c:pt idx="3125">
                  <c:v>31250</c:v>
                </c:pt>
                <c:pt idx="3126">
                  <c:v>31260</c:v>
                </c:pt>
                <c:pt idx="3127">
                  <c:v>31270</c:v>
                </c:pt>
                <c:pt idx="3128">
                  <c:v>31280</c:v>
                </c:pt>
                <c:pt idx="3129">
                  <c:v>31290</c:v>
                </c:pt>
                <c:pt idx="3130">
                  <c:v>31300</c:v>
                </c:pt>
                <c:pt idx="3131">
                  <c:v>31310</c:v>
                </c:pt>
                <c:pt idx="3132">
                  <c:v>31320</c:v>
                </c:pt>
                <c:pt idx="3133">
                  <c:v>31330</c:v>
                </c:pt>
                <c:pt idx="3134">
                  <c:v>31340</c:v>
                </c:pt>
                <c:pt idx="3135">
                  <c:v>31350</c:v>
                </c:pt>
                <c:pt idx="3136">
                  <c:v>31360</c:v>
                </c:pt>
                <c:pt idx="3137">
                  <c:v>31370</c:v>
                </c:pt>
                <c:pt idx="3138">
                  <c:v>31380</c:v>
                </c:pt>
                <c:pt idx="3139">
                  <c:v>31390</c:v>
                </c:pt>
                <c:pt idx="3140">
                  <c:v>31400</c:v>
                </c:pt>
                <c:pt idx="3141">
                  <c:v>31410</c:v>
                </c:pt>
                <c:pt idx="3142">
                  <c:v>31420</c:v>
                </c:pt>
                <c:pt idx="3143">
                  <c:v>31430</c:v>
                </c:pt>
                <c:pt idx="3144">
                  <c:v>31440</c:v>
                </c:pt>
                <c:pt idx="3145">
                  <c:v>31450</c:v>
                </c:pt>
                <c:pt idx="3146">
                  <c:v>31460</c:v>
                </c:pt>
                <c:pt idx="3147">
                  <c:v>31470</c:v>
                </c:pt>
                <c:pt idx="3148">
                  <c:v>31480</c:v>
                </c:pt>
                <c:pt idx="3149">
                  <c:v>31490</c:v>
                </c:pt>
                <c:pt idx="3150">
                  <c:v>31500</c:v>
                </c:pt>
                <c:pt idx="3151">
                  <c:v>31510</c:v>
                </c:pt>
                <c:pt idx="3152">
                  <c:v>31520</c:v>
                </c:pt>
                <c:pt idx="3153">
                  <c:v>31530</c:v>
                </c:pt>
                <c:pt idx="3154">
                  <c:v>31540</c:v>
                </c:pt>
                <c:pt idx="3155">
                  <c:v>31550</c:v>
                </c:pt>
                <c:pt idx="3156">
                  <c:v>31560</c:v>
                </c:pt>
                <c:pt idx="3157">
                  <c:v>31570</c:v>
                </c:pt>
                <c:pt idx="3158">
                  <c:v>31580</c:v>
                </c:pt>
                <c:pt idx="3159">
                  <c:v>31590</c:v>
                </c:pt>
                <c:pt idx="3160">
                  <c:v>31600</c:v>
                </c:pt>
                <c:pt idx="3161">
                  <c:v>31610</c:v>
                </c:pt>
                <c:pt idx="3162">
                  <c:v>31620</c:v>
                </c:pt>
                <c:pt idx="3163">
                  <c:v>31630</c:v>
                </c:pt>
                <c:pt idx="3164">
                  <c:v>31640</c:v>
                </c:pt>
                <c:pt idx="3165">
                  <c:v>31650</c:v>
                </c:pt>
                <c:pt idx="3166">
                  <c:v>31660</c:v>
                </c:pt>
                <c:pt idx="3167">
                  <c:v>31670</c:v>
                </c:pt>
                <c:pt idx="3168">
                  <c:v>31680</c:v>
                </c:pt>
                <c:pt idx="3169">
                  <c:v>31690</c:v>
                </c:pt>
                <c:pt idx="3170">
                  <c:v>31700</c:v>
                </c:pt>
                <c:pt idx="3171">
                  <c:v>31710</c:v>
                </c:pt>
                <c:pt idx="3172">
                  <c:v>31720</c:v>
                </c:pt>
                <c:pt idx="3173">
                  <c:v>31730</c:v>
                </c:pt>
                <c:pt idx="3174">
                  <c:v>31740</c:v>
                </c:pt>
                <c:pt idx="3175">
                  <c:v>31750</c:v>
                </c:pt>
                <c:pt idx="3176">
                  <c:v>31760</c:v>
                </c:pt>
                <c:pt idx="3177">
                  <c:v>31770</c:v>
                </c:pt>
                <c:pt idx="3178">
                  <c:v>31780</c:v>
                </c:pt>
                <c:pt idx="3179">
                  <c:v>31790</c:v>
                </c:pt>
                <c:pt idx="3180">
                  <c:v>31800</c:v>
                </c:pt>
                <c:pt idx="3181">
                  <c:v>31810</c:v>
                </c:pt>
                <c:pt idx="3182">
                  <c:v>31820</c:v>
                </c:pt>
                <c:pt idx="3183">
                  <c:v>31830</c:v>
                </c:pt>
                <c:pt idx="3184">
                  <c:v>31840</c:v>
                </c:pt>
                <c:pt idx="3185">
                  <c:v>31850</c:v>
                </c:pt>
                <c:pt idx="3186">
                  <c:v>31860</c:v>
                </c:pt>
                <c:pt idx="3187">
                  <c:v>31870</c:v>
                </c:pt>
                <c:pt idx="3188">
                  <c:v>31880</c:v>
                </c:pt>
                <c:pt idx="3189">
                  <c:v>31890</c:v>
                </c:pt>
                <c:pt idx="3190">
                  <c:v>31900</c:v>
                </c:pt>
                <c:pt idx="3191">
                  <c:v>31910</c:v>
                </c:pt>
                <c:pt idx="3192">
                  <c:v>31920</c:v>
                </c:pt>
                <c:pt idx="3193">
                  <c:v>31930</c:v>
                </c:pt>
                <c:pt idx="3194">
                  <c:v>31940</c:v>
                </c:pt>
                <c:pt idx="3195">
                  <c:v>31950</c:v>
                </c:pt>
                <c:pt idx="3196">
                  <c:v>31960</c:v>
                </c:pt>
                <c:pt idx="3197">
                  <c:v>31970</c:v>
                </c:pt>
                <c:pt idx="3198">
                  <c:v>31980</c:v>
                </c:pt>
                <c:pt idx="3199">
                  <c:v>31990</c:v>
                </c:pt>
                <c:pt idx="3200">
                  <c:v>32000</c:v>
                </c:pt>
                <c:pt idx="3201">
                  <c:v>32010</c:v>
                </c:pt>
                <c:pt idx="3202">
                  <c:v>32020</c:v>
                </c:pt>
                <c:pt idx="3203">
                  <c:v>32030</c:v>
                </c:pt>
                <c:pt idx="3204">
                  <c:v>32040</c:v>
                </c:pt>
                <c:pt idx="3205">
                  <c:v>32050</c:v>
                </c:pt>
                <c:pt idx="3206">
                  <c:v>32060</c:v>
                </c:pt>
                <c:pt idx="3207">
                  <c:v>32070</c:v>
                </c:pt>
                <c:pt idx="3208">
                  <c:v>32080</c:v>
                </c:pt>
                <c:pt idx="3209">
                  <c:v>32090</c:v>
                </c:pt>
                <c:pt idx="3210">
                  <c:v>32100</c:v>
                </c:pt>
                <c:pt idx="3211">
                  <c:v>32110</c:v>
                </c:pt>
                <c:pt idx="3212">
                  <c:v>32120</c:v>
                </c:pt>
                <c:pt idx="3213">
                  <c:v>32130</c:v>
                </c:pt>
                <c:pt idx="3214">
                  <c:v>32140</c:v>
                </c:pt>
                <c:pt idx="3215">
                  <c:v>32150</c:v>
                </c:pt>
                <c:pt idx="3216">
                  <c:v>32160</c:v>
                </c:pt>
                <c:pt idx="3217">
                  <c:v>32170</c:v>
                </c:pt>
                <c:pt idx="3218">
                  <c:v>32180</c:v>
                </c:pt>
                <c:pt idx="3219">
                  <c:v>32190</c:v>
                </c:pt>
                <c:pt idx="3220">
                  <c:v>32200</c:v>
                </c:pt>
                <c:pt idx="3221">
                  <c:v>32210</c:v>
                </c:pt>
                <c:pt idx="3222">
                  <c:v>32220</c:v>
                </c:pt>
                <c:pt idx="3223">
                  <c:v>32230</c:v>
                </c:pt>
                <c:pt idx="3224">
                  <c:v>32240</c:v>
                </c:pt>
                <c:pt idx="3225">
                  <c:v>32250</c:v>
                </c:pt>
                <c:pt idx="3226">
                  <c:v>32260</c:v>
                </c:pt>
                <c:pt idx="3227">
                  <c:v>32270</c:v>
                </c:pt>
                <c:pt idx="3228">
                  <c:v>32280</c:v>
                </c:pt>
                <c:pt idx="3229">
                  <c:v>32290</c:v>
                </c:pt>
                <c:pt idx="3230">
                  <c:v>32300</c:v>
                </c:pt>
                <c:pt idx="3231">
                  <c:v>32310</c:v>
                </c:pt>
                <c:pt idx="3232">
                  <c:v>32320</c:v>
                </c:pt>
                <c:pt idx="3233">
                  <c:v>32330</c:v>
                </c:pt>
                <c:pt idx="3234">
                  <c:v>32340</c:v>
                </c:pt>
                <c:pt idx="3235">
                  <c:v>32350</c:v>
                </c:pt>
                <c:pt idx="3236">
                  <c:v>32360</c:v>
                </c:pt>
                <c:pt idx="3237">
                  <c:v>32370</c:v>
                </c:pt>
                <c:pt idx="3238">
                  <c:v>32380</c:v>
                </c:pt>
                <c:pt idx="3239">
                  <c:v>32390</c:v>
                </c:pt>
                <c:pt idx="3240">
                  <c:v>32400</c:v>
                </c:pt>
                <c:pt idx="3241">
                  <c:v>32410</c:v>
                </c:pt>
                <c:pt idx="3242">
                  <c:v>32420</c:v>
                </c:pt>
                <c:pt idx="3243">
                  <c:v>32430</c:v>
                </c:pt>
                <c:pt idx="3244">
                  <c:v>32440</c:v>
                </c:pt>
                <c:pt idx="3245">
                  <c:v>32450</c:v>
                </c:pt>
                <c:pt idx="3246">
                  <c:v>32460</c:v>
                </c:pt>
                <c:pt idx="3247">
                  <c:v>32470</c:v>
                </c:pt>
                <c:pt idx="3248">
                  <c:v>32480</c:v>
                </c:pt>
                <c:pt idx="3249">
                  <c:v>32490</c:v>
                </c:pt>
                <c:pt idx="3250">
                  <c:v>32500</c:v>
                </c:pt>
                <c:pt idx="3251">
                  <c:v>32510</c:v>
                </c:pt>
                <c:pt idx="3252">
                  <c:v>32520</c:v>
                </c:pt>
                <c:pt idx="3253">
                  <c:v>32530</c:v>
                </c:pt>
                <c:pt idx="3254">
                  <c:v>32540</c:v>
                </c:pt>
                <c:pt idx="3255">
                  <c:v>32550</c:v>
                </c:pt>
                <c:pt idx="3256">
                  <c:v>32560</c:v>
                </c:pt>
                <c:pt idx="3257">
                  <c:v>32570</c:v>
                </c:pt>
                <c:pt idx="3258">
                  <c:v>32580</c:v>
                </c:pt>
                <c:pt idx="3259">
                  <c:v>32590</c:v>
                </c:pt>
                <c:pt idx="3260">
                  <c:v>32600</c:v>
                </c:pt>
                <c:pt idx="3261">
                  <c:v>32610</c:v>
                </c:pt>
                <c:pt idx="3262">
                  <c:v>32620</c:v>
                </c:pt>
                <c:pt idx="3263">
                  <c:v>32630</c:v>
                </c:pt>
                <c:pt idx="3264">
                  <c:v>32640</c:v>
                </c:pt>
                <c:pt idx="3265">
                  <c:v>32650</c:v>
                </c:pt>
                <c:pt idx="3266">
                  <c:v>32660</c:v>
                </c:pt>
                <c:pt idx="3267">
                  <c:v>32670</c:v>
                </c:pt>
                <c:pt idx="3268">
                  <c:v>32680</c:v>
                </c:pt>
                <c:pt idx="3269">
                  <c:v>32690</c:v>
                </c:pt>
                <c:pt idx="3270">
                  <c:v>32700</c:v>
                </c:pt>
                <c:pt idx="3271">
                  <c:v>32710</c:v>
                </c:pt>
                <c:pt idx="3272">
                  <c:v>32720</c:v>
                </c:pt>
                <c:pt idx="3273">
                  <c:v>32730</c:v>
                </c:pt>
                <c:pt idx="3274">
                  <c:v>32740</c:v>
                </c:pt>
                <c:pt idx="3275">
                  <c:v>32750</c:v>
                </c:pt>
                <c:pt idx="3276">
                  <c:v>32760</c:v>
                </c:pt>
                <c:pt idx="3277">
                  <c:v>32770</c:v>
                </c:pt>
                <c:pt idx="3278">
                  <c:v>32780</c:v>
                </c:pt>
                <c:pt idx="3279">
                  <c:v>32790</c:v>
                </c:pt>
                <c:pt idx="3280">
                  <c:v>32800</c:v>
                </c:pt>
                <c:pt idx="3281">
                  <c:v>32810</c:v>
                </c:pt>
                <c:pt idx="3282">
                  <c:v>32820</c:v>
                </c:pt>
                <c:pt idx="3283">
                  <c:v>32830</c:v>
                </c:pt>
                <c:pt idx="3284">
                  <c:v>32840</c:v>
                </c:pt>
                <c:pt idx="3285">
                  <c:v>32850</c:v>
                </c:pt>
                <c:pt idx="3286">
                  <c:v>32860</c:v>
                </c:pt>
                <c:pt idx="3287">
                  <c:v>32870</c:v>
                </c:pt>
                <c:pt idx="3288">
                  <c:v>32880</c:v>
                </c:pt>
                <c:pt idx="3289">
                  <c:v>32890</c:v>
                </c:pt>
                <c:pt idx="3290">
                  <c:v>32900</c:v>
                </c:pt>
                <c:pt idx="3291">
                  <c:v>32910</c:v>
                </c:pt>
                <c:pt idx="3292">
                  <c:v>32920</c:v>
                </c:pt>
                <c:pt idx="3293">
                  <c:v>32930</c:v>
                </c:pt>
                <c:pt idx="3294">
                  <c:v>32940</c:v>
                </c:pt>
                <c:pt idx="3295">
                  <c:v>32950</c:v>
                </c:pt>
                <c:pt idx="3296">
                  <c:v>32960</c:v>
                </c:pt>
                <c:pt idx="3297">
                  <c:v>32970</c:v>
                </c:pt>
                <c:pt idx="3298">
                  <c:v>32980</c:v>
                </c:pt>
                <c:pt idx="3299">
                  <c:v>32990</c:v>
                </c:pt>
                <c:pt idx="3300">
                  <c:v>33000</c:v>
                </c:pt>
                <c:pt idx="3301">
                  <c:v>33010</c:v>
                </c:pt>
                <c:pt idx="3302">
                  <c:v>33020</c:v>
                </c:pt>
                <c:pt idx="3303">
                  <c:v>33030</c:v>
                </c:pt>
                <c:pt idx="3304">
                  <c:v>33040</c:v>
                </c:pt>
                <c:pt idx="3305">
                  <c:v>33050</c:v>
                </c:pt>
                <c:pt idx="3306">
                  <c:v>33060</c:v>
                </c:pt>
                <c:pt idx="3307">
                  <c:v>33070</c:v>
                </c:pt>
                <c:pt idx="3308">
                  <c:v>33080</c:v>
                </c:pt>
                <c:pt idx="3309">
                  <c:v>33090</c:v>
                </c:pt>
                <c:pt idx="3310">
                  <c:v>33100</c:v>
                </c:pt>
                <c:pt idx="3311">
                  <c:v>33110</c:v>
                </c:pt>
                <c:pt idx="3312">
                  <c:v>33120</c:v>
                </c:pt>
                <c:pt idx="3313">
                  <c:v>33130</c:v>
                </c:pt>
                <c:pt idx="3314">
                  <c:v>33140</c:v>
                </c:pt>
                <c:pt idx="3315">
                  <c:v>33150</c:v>
                </c:pt>
                <c:pt idx="3316">
                  <c:v>33160</c:v>
                </c:pt>
                <c:pt idx="3317">
                  <c:v>33170</c:v>
                </c:pt>
                <c:pt idx="3318">
                  <c:v>33180</c:v>
                </c:pt>
                <c:pt idx="3319">
                  <c:v>33190</c:v>
                </c:pt>
                <c:pt idx="3320">
                  <c:v>33200</c:v>
                </c:pt>
                <c:pt idx="3321">
                  <c:v>33210</c:v>
                </c:pt>
                <c:pt idx="3322">
                  <c:v>33220</c:v>
                </c:pt>
                <c:pt idx="3323">
                  <c:v>33230</c:v>
                </c:pt>
                <c:pt idx="3324">
                  <c:v>33240</c:v>
                </c:pt>
                <c:pt idx="3325">
                  <c:v>33250</c:v>
                </c:pt>
                <c:pt idx="3326">
                  <c:v>33260</c:v>
                </c:pt>
                <c:pt idx="3327">
                  <c:v>33270</c:v>
                </c:pt>
                <c:pt idx="3328">
                  <c:v>33280</c:v>
                </c:pt>
                <c:pt idx="3329">
                  <c:v>33290</c:v>
                </c:pt>
                <c:pt idx="3330">
                  <c:v>33300</c:v>
                </c:pt>
                <c:pt idx="3331">
                  <c:v>33310</c:v>
                </c:pt>
                <c:pt idx="3332">
                  <c:v>33320</c:v>
                </c:pt>
                <c:pt idx="3333">
                  <c:v>33330</c:v>
                </c:pt>
                <c:pt idx="3334">
                  <c:v>33340</c:v>
                </c:pt>
                <c:pt idx="3335">
                  <c:v>33350</c:v>
                </c:pt>
                <c:pt idx="3336">
                  <c:v>33360</c:v>
                </c:pt>
                <c:pt idx="3337">
                  <c:v>33370</c:v>
                </c:pt>
                <c:pt idx="3338">
                  <c:v>33380</c:v>
                </c:pt>
                <c:pt idx="3339">
                  <c:v>33390</c:v>
                </c:pt>
                <c:pt idx="3340">
                  <c:v>33400</c:v>
                </c:pt>
                <c:pt idx="3341">
                  <c:v>33410</c:v>
                </c:pt>
                <c:pt idx="3342">
                  <c:v>33420</c:v>
                </c:pt>
                <c:pt idx="3343">
                  <c:v>33430</c:v>
                </c:pt>
                <c:pt idx="3344">
                  <c:v>33440</c:v>
                </c:pt>
                <c:pt idx="3345">
                  <c:v>33450</c:v>
                </c:pt>
                <c:pt idx="3346">
                  <c:v>33460</c:v>
                </c:pt>
                <c:pt idx="3347">
                  <c:v>33470</c:v>
                </c:pt>
                <c:pt idx="3348">
                  <c:v>33480</c:v>
                </c:pt>
                <c:pt idx="3349">
                  <c:v>33490</c:v>
                </c:pt>
                <c:pt idx="3350">
                  <c:v>33500</c:v>
                </c:pt>
                <c:pt idx="3351">
                  <c:v>33510</c:v>
                </c:pt>
                <c:pt idx="3352">
                  <c:v>33520</c:v>
                </c:pt>
                <c:pt idx="3353">
                  <c:v>33530</c:v>
                </c:pt>
                <c:pt idx="3354">
                  <c:v>33540</c:v>
                </c:pt>
                <c:pt idx="3355">
                  <c:v>33550</c:v>
                </c:pt>
                <c:pt idx="3356">
                  <c:v>33560</c:v>
                </c:pt>
                <c:pt idx="3357">
                  <c:v>33570</c:v>
                </c:pt>
                <c:pt idx="3358">
                  <c:v>33580</c:v>
                </c:pt>
                <c:pt idx="3359">
                  <c:v>33590</c:v>
                </c:pt>
                <c:pt idx="3360">
                  <c:v>33600</c:v>
                </c:pt>
                <c:pt idx="3361">
                  <c:v>33610</c:v>
                </c:pt>
                <c:pt idx="3362">
                  <c:v>33620</c:v>
                </c:pt>
                <c:pt idx="3363">
                  <c:v>33630</c:v>
                </c:pt>
                <c:pt idx="3364">
                  <c:v>33640</c:v>
                </c:pt>
                <c:pt idx="3365">
                  <c:v>33650</c:v>
                </c:pt>
                <c:pt idx="3366">
                  <c:v>33660</c:v>
                </c:pt>
                <c:pt idx="3367">
                  <c:v>33670</c:v>
                </c:pt>
                <c:pt idx="3368">
                  <c:v>33680</c:v>
                </c:pt>
                <c:pt idx="3369">
                  <c:v>33690</c:v>
                </c:pt>
                <c:pt idx="3370">
                  <c:v>33700</c:v>
                </c:pt>
                <c:pt idx="3371">
                  <c:v>33710</c:v>
                </c:pt>
                <c:pt idx="3372">
                  <c:v>33720</c:v>
                </c:pt>
                <c:pt idx="3373">
                  <c:v>33730</c:v>
                </c:pt>
                <c:pt idx="3374">
                  <c:v>33740</c:v>
                </c:pt>
                <c:pt idx="3375">
                  <c:v>33750</c:v>
                </c:pt>
                <c:pt idx="3376">
                  <c:v>33760</c:v>
                </c:pt>
                <c:pt idx="3377">
                  <c:v>33770</c:v>
                </c:pt>
                <c:pt idx="3378">
                  <c:v>33780</c:v>
                </c:pt>
                <c:pt idx="3379">
                  <c:v>33790</c:v>
                </c:pt>
                <c:pt idx="3380">
                  <c:v>33800</c:v>
                </c:pt>
                <c:pt idx="3381">
                  <c:v>33810</c:v>
                </c:pt>
                <c:pt idx="3382">
                  <c:v>33820</c:v>
                </c:pt>
                <c:pt idx="3383">
                  <c:v>33830</c:v>
                </c:pt>
                <c:pt idx="3384">
                  <c:v>33840</c:v>
                </c:pt>
              </c:numCache>
            </c:numRef>
          </c:xVal>
          <c:yVal>
            <c:numRef>
              <c:f>Temp_hot_7!$F$2:$F$3386</c:f>
              <c:numCache>
                <c:formatCode>General</c:formatCode>
                <c:ptCount val="3385"/>
                <c:pt idx="0">
                  <c:v>295.14999999999998</c:v>
                </c:pt>
                <c:pt idx="1">
                  <c:v>294.97000000000003</c:v>
                </c:pt>
                <c:pt idx="2">
                  <c:v>294.8</c:v>
                </c:pt>
                <c:pt idx="3">
                  <c:v>294.63</c:v>
                </c:pt>
                <c:pt idx="4">
                  <c:v>294.45</c:v>
                </c:pt>
                <c:pt idx="5">
                  <c:v>294.27</c:v>
                </c:pt>
                <c:pt idx="6">
                  <c:v>294.08999999999997</c:v>
                </c:pt>
                <c:pt idx="7">
                  <c:v>293.89999999999998</c:v>
                </c:pt>
                <c:pt idx="8">
                  <c:v>293.70999999999998</c:v>
                </c:pt>
                <c:pt idx="9">
                  <c:v>293.52</c:v>
                </c:pt>
                <c:pt idx="10">
                  <c:v>293.33</c:v>
                </c:pt>
                <c:pt idx="11">
                  <c:v>293.13</c:v>
                </c:pt>
                <c:pt idx="12">
                  <c:v>292.93</c:v>
                </c:pt>
                <c:pt idx="13">
                  <c:v>292.73</c:v>
                </c:pt>
                <c:pt idx="14">
                  <c:v>292.52999999999997</c:v>
                </c:pt>
                <c:pt idx="15">
                  <c:v>292.32</c:v>
                </c:pt>
                <c:pt idx="16">
                  <c:v>292.12</c:v>
                </c:pt>
                <c:pt idx="17">
                  <c:v>291.91000000000003</c:v>
                </c:pt>
                <c:pt idx="18">
                  <c:v>291.7</c:v>
                </c:pt>
                <c:pt idx="19">
                  <c:v>291.48</c:v>
                </c:pt>
                <c:pt idx="20">
                  <c:v>291.27</c:v>
                </c:pt>
                <c:pt idx="21">
                  <c:v>291.05</c:v>
                </c:pt>
                <c:pt idx="22">
                  <c:v>290.83</c:v>
                </c:pt>
                <c:pt idx="23">
                  <c:v>290.61</c:v>
                </c:pt>
                <c:pt idx="24">
                  <c:v>290.39</c:v>
                </c:pt>
                <c:pt idx="25">
                  <c:v>290.16000000000003</c:v>
                </c:pt>
                <c:pt idx="26">
                  <c:v>289.94</c:v>
                </c:pt>
                <c:pt idx="27">
                  <c:v>289.70999999999998</c:v>
                </c:pt>
                <c:pt idx="28">
                  <c:v>289.48</c:v>
                </c:pt>
                <c:pt idx="29">
                  <c:v>289.25</c:v>
                </c:pt>
                <c:pt idx="30">
                  <c:v>289.02</c:v>
                </c:pt>
                <c:pt idx="31">
                  <c:v>288.77999999999997</c:v>
                </c:pt>
                <c:pt idx="32">
                  <c:v>288.55</c:v>
                </c:pt>
                <c:pt idx="33">
                  <c:v>288.31</c:v>
                </c:pt>
                <c:pt idx="34">
                  <c:v>288.07</c:v>
                </c:pt>
                <c:pt idx="35">
                  <c:v>287.83</c:v>
                </c:pt>
                <c:pt idx="36">
                  <c:v>287.75</c:v>
                </c:pt>
                <c:pt idx="37">
                  <c:v>287.68</c:v>
                </c:pt>
                <c:pt idx="38">
                  <c:v>287.62</c:v>
                </c:pt>
                <c:pt idx="39">
                  <c:v>287.56</c:v>
                </c:pt>
                <c:pt idx="40">
                  <c:v>287.5</c:v>
                </c:pt>
                <c:pt idx="41">
                  <c:v>287.44</c:v>
                </c:pt>
                <c:pt idx="42">
                  <c:v>287.39</c:v>
                </c:pt>
                <c:pt idx="43">
                  <c:v>287.35000000000002</c:v>
                </c:pt>
                <c:pt idx="44">
                  <c:v>287.3</c:v>
                </c:pt>
                <c:pt idx="45">
                  <c:v>287.26</c:v>
                </c:pt>
                <c:pt idx="46">
                  <c:v>287.20999999999998</c:v>
                </c:pt>
                <c:pt idx="47">
                  <c:v>287.18</c:v>
                </c:pt>
                <c:pt idx="48">
                  <c:v>287.14</c:v>
                </c:pt>
                <c:pt idx="49">
                  <c:v>287.10000000000002</c:v>
                </c:pt>
                <c:pt idx="50">
                  <c:v>287.07</c:v>
                </c:pt>
                <c:pt idx="51">
                  <c:v>287.04000000000002</c:v>
                </c:pt>
                <c:pt idx="52">
                  <c:v>287.01</c:v>
                </c:pt>
                <c:pt idx="53">
                  <c:v>286.98</c:v>
                </c:pt>
                <c:pt idx="54">
                  <c:v>286.95</c:v>
                </c:pt>
                <c:pt idx="55">
                  <c:v>286.93</c:v>
                </c:pt>
                <c:pt idx="56">
                  <c:v>286.89999999999998</c:v>
                </c:pt>
                <c:pt idx="57">
                  <c:v>286.88</c:v>
                </c:pt>
                <c:pt idx="58">
                  <c:v>286.85000000000002</c:v>
                </c:pt>
                <c:pt idx="59">
                  <c:v>286.83</c:v>
                </c:pt>
                <c:pt idx="60">
                  <c:v>286.81</c:v>
                </c:pt>
                <c:pt idx="61">
                  <c:v>286.79000000000002</c:v>
                </c:pt>
                <c:pt idx="62">
                  <c:v>286.77</c:v>
                </c:pt>
                <c:pt idx="63">
                  <c:v>286.75</c:v>
                </c:pt>
                <c:pt idx="64">
                  <c:v>286.73</c:v>
                </c:pt>
                <c:pt idx="65">
                  <c:v>286.70999999999998</c:v>
                </c:pt>
                <c:pt idx="66">
                  <c:v>286.7</c:v>
                </c:pt>
                <c:pt idx="67">
                  <c:v>286.68</c:v>
                </c:pt>
                <c:pt idx="68">
                  <c:v>286.66000000000003</c:v>
                </c:pt>
                <c:pt idx="69">
                  <c:v>286.64999999999998</c:v>
                </c:pt>
                <c:pt idx="70">
                  <c:v>286.63</c:v>
                </c:pt>
                <c:pt idx="71">
                  <c:v>286.62</c:v>
                </c:pt>
                <c:pt idx="72">
                  <c:v>286.60000000000002</c:v>
                </c:pt>
                <c:pt idx="73">
                  <c:v>286.58999999999997</c:v>
                </c:pt>
                <c:pt idx="74">
                  <c:v>286.58</c:v>
                </c:pt>
                <c:pt idx="75">
                  <c:v>286.56</c:v>
                </c:pt>
                <c:pt idx="76">
                  <c:v>286.55</c:v>
                </c:pt>
                <c:pt idx="77">
                  <c:v>286.52999999999997</c:v>
                </c:pt>
                <c:pt idx="78">
                  <c:v>286.52</c:v>
                </c:pt>
                <c:pt idx="79">
                  <c:v>286.51</c:v>
                </c:pt>
                <c:pt idx="80">
                  <c:v>286.49</c:v>
                </c:pt>
                <c:pt idx="81">
                  <c:v>286.48</c:v>
                </c:pt>
                <c:pt idx="82">
                  <c:v>286.47000000000003</c:v>
                </c:pt>
                <c:pt idx="83">
                  <c:v>286.45999999999998</c:v>
                </c:pt>
                <c:pt idx="84">
                  <c:v>286.44</c:v>
                </c:pt>
                <c:pt idx="85">
                  <c:v>286.43</c:v>
                </c:pt>
                <c:pt idx="86">
                  <c:v>286.42</c:v>
                </c:pt>
                <c:pt idx="87">
                  <c:v>286.39999999999998</c:v>
                </c:pt>
                <c:pt idx="88">
                  <c:v>286.39</c:v>
                </c:pt>
                <c:pt idx="89">
                  <c:v>286.38</c:v>
                </c:pt>
                <c:pt idx="90">
                  <c:v>286.37</c:v>
                </c:pt>
                <c:pt idx="91">
                  <c:v>286.35000000000002</c:v>
                </c:pt>
                <c:pt idx="92">
                  <c:v>286.33999999999997</c:v>
                </c:pt>
                <c:pt idx="93">
                  <c:v>286.33</c:v>
                </c:pt>
                <c:pt idx="94">
                  <c:v>286.31</c:v>
                </c:pt>
                <c:pt idx="95">
                  <c:v>286.3</c:v>
                </c:pt>
                <c:pt idx="96">
                  <c:v>286.29000000000002</c:v>
                </c:pt>
                <c:pt idx="97">
                  <c:v>286.27</c:v>
                </c:pt>
                <c:pt idx="98">
                  <c:v>286.26</c:v>
                </c:pt>
                <c:pt idx="99">
                  <c:v>286.25</c:v>
                </c:pt>
                <c:pt idx="100">
                  <c:v>286.23</c:v>
                </c:pt>
                <c:pt idx="101">
                  <c:v>286.22000000000003</c:v>
                </c:pt>
                <c:pt idx="102">
                  <c:v>286.2</c:v>
                </c:pt>
                <c:pt idx="103">
                  <c:v>286.19</c:v>
                </c:pt>
                <c:pt idx="104">
                  <c:v>286.18</c:v>
                </c:pt>
                <c:pt idx="105">
                  <c:v>286.16000000000003</c:v>
                </c:pt>
                <c:pt idx="106">
                  <c:v>286.14999999999998</c:v>
                </c:pt>
                <c:pt idx="107">
                  <c:v>286.13</c:v>
                </c:pt>
                <c:pt idx="108">
                  <c:v>286.12</c:v>
                </c:pt>
                <c:pt idx="109">
                  <c:v>286.10000000000002</c:v>
                </c:pt>
                <c:pt idx="110">
                  <c:v>286.08999999999997</c:v>
                </c:pt>
                <c:pt idx="111">
                  <c:v>286.07</c:v>
                </c:pt>
                <c:pt idx="112">
                  <c:v>286.06</c:v>
                </c:pt>
                <c:pt idx="113">
                  <c:v>286.04000000000002</c:v>
                </c:pt>
                <c:pt idx="114">
                  <c:v>286.02</c:v>
                </c:pt>
                <c:pt idx="115">
                  <c:v>286.01</c:v>
                </c:pt>
                <c:pt idx="116">
                  <c:v>285.99</c:v>
                </c:pt>
                <c:pt idx="117">
                  <c:v>285.98</c:v>
                </c:pt>
                <c:pt idx="118">
                  <c:v>285.95999999999998</c:v>
                </c:pt>
                <c:pt idx="119">
                  <c:v>285.94</c:v>
                </c:pt>
                <c:pt idx="120">
                  <c:v>285.93</c:v>
                </c:pt>
                <c:pt idx="121">
                  <c:v>285.91000000000003</c:v>
                </c:pt>
                <c:pt idx="122">
                  <c:v>285.89</c:v>
                </c:pt>
                <c:pt idx="123">
                  <c:v>285.88</c:v>
                </c:pt>
                <c:pt idx="124">
                  <c:v>285.86</c:v>
                </c:pt>
                <c:pt idx="125">
                  <c:v>285.83999999999997</c:v>
                </c:pt>
                <c:pt idx="126">
                  <c:v>285.82</c:v>
                </c:pt>
                <c:pt idx="127">
                  <c:v>285.81</c:v>
                </c:pt>
                <c:pt idx="128">
                  <c:v>285.79000000000002</c:v>
                </c:pt>
                <c:pt idx="129">
                  <c:v>285.77</c:v>
                </c:pt>
                <c:pt idx="130">
                  <c:v>285.75</c:v>
                </c:pt>
                <c:pt idx="131">
                  <c:v>285.73</c:v>
                </c:pt>
                <c:pt idx="132">
                  <c:v>285.70999999999998</c:v>
                </c:pt>
                <c:pt idx="133">
                  <c:v>285.7</c:v>
                </c:pt>
                <c:pt idx="134">
                  <c:v>285.68</c:v>
                </c:pt>
                <c:pt idx="135">
                  <c:v>285.66000000000003</c:v>
                </c:pt>
                <c:pt idx="136">
                  <c:v>285.64</c:v>
                </c:pt>
                <c:pt idx="137">
                  <c:v>285.62</c:v>
                </c:pt>
                <c:pt idx="138">
                  <c:v>285.60000000000002</c:v>
                </c:pt>
                <c:pt idx="139">
                  <c:v>285.58</c:v>
                </c:pt>
                <c:pt idx="140">
                  <c:v>285.56</c:v>
                </c:pt>
                <c:pt idx="141">
                  <c:v>285.54000000000002</c:v>
                </c:pt>
                <c:pt idx="142">
                  <c:v>285.52</c:v>
                </c:pt>
                <c:pt idx="143">
                  <c:v>285.5</c:v>
                </c:pt>
                <c:pt idx="144">
                  <c:v>285.48</c:v>
                </c:pt>
                <c:pt idx="145">
                  <c:v>285.45999999999998</c:v>
                </c:pt>
                <c:pt idx="146">
                  <c:v>285.44</c:v>
                </c:pt>
                <c:pt idx="147">
                  <c:v>285.42</c:v>
                </c:pt>
                <c:pt idx="148">
                  <c:v>285.39999999999998</c:v>
                </c:pt>
                <c:pt idx="149">
                  <c:v>285.38</c:v>
                </c:pt>
                <c:pt idx="150">
                  <c:v>285.36</c:v>
                </c:pt>
                <c:pt idx="151">
                  <c:v>285.33999999999997</c:v>
                </c:pt>
                <c:pt idx="152">
                  <c:v>285.32</c:v>
                </c:pt>
                <c:pt idx="153">
                  <c:v>285.3</c:v>
                </c:pt>
                <c:pt idx="154">
                  <c:v>285.27999999999997</c:v>
                </c:pt>
                <c:pt idx="155">
                  <c:v>285.25</c:v>
                </c:pt>
                <c:pt idx="156">
                  <c:v>285.23</c:v>
                </c:pt>
                <c:pt idx="157">
                  <c:v>285.20999999999998</c:v>
                </c:pt>
                <c:pt idx="158">
                  <c:v>285.19</c:v>
                </c:pt>
                <c:pt idx="159">
                  <c:v>285.17</c:v>
                </c:pt>
                <c:pt idx="160">
                  <c:v>285.14999999999998</c:v>
                </c:pt>
                <c:pt idx="161">
                  <c:v>285.13</c:v>
                </c:pt>
                <c:pt idx="162">
                  <c:v>285.10000000000002</c:v>
                </c:pt>
                <c:pt idx="163">
                  <c:v>285.08</c:v>
                </c:pt>
                <c:pt idx="164">
                  <c:v>285.06</c:v>
                </c:pt>
                <c:pt idx="165">
                  <c:v>285.04000000000002</c:v>
                </c:pt>
                <c:pt idx="166">
                  <c:v>285.02</c:v>
                </c:pt>
                <c:pt idx="167">
                  <c:v>284.99</c:v>
                </c:pt>
                <c:pt idx="168">
                  <c:v>284.97000000000003</c:v>
                </c:pt>
                <c:pt idx="169">
                  <c:v>284.95</c:v>
                </c:pt>
                <c:pt idx="170">
                  <c:v>284.93</c:v>
                </c:pt>
                <c:pt idx="171">
                  <c:v>284.89999999999998</c:v>
                </c:pt>
                <c:pt idx="172">
                  <c:v>284.88</c:v>
                </c:pt>
                <c:pt idx="173">
                  <c:v>284.86</c:v>
                </c:pt>
                <c:pt idx="174">
                  <c:v>284.83999999999997</c:v>
                </c:pt>
                <c:pt idx="175">
                  <c:v>284.81</c:v>
                </c:pt>
                <c:pt idx="176">
                  <c:v>284.79000000000002</c:v>
                </c:pt>
                <c:pt idx="177">
                  <c:v>284.77</c:v>
                </c:pt>
                <c:pt idx="178">
                  <c:v>284.75</c:v>
                </c:pt>
                <c:pt idx="179">
                  <c:v>284.72000000000003</c:v>
                </c:pt>
                <c:pt idx="180">
                  <c:v>284.7</c:v>
                </c:pt>
                <c:pt idx="181">
                  <c:v>284.68</c:v>
                </c:pt>
                <c:pt idx="182">
                  <c:v>284.66000000000003</c:v>
                </c:pt>
                <c:pt idx="183">
                  <c:v>284.63</c:v>
                </c:pt>
                <c:pt idx="184">
                  <c:v>284.61</c:v>
                </c:pt>
                <c:pt idx="185">
                  <c:v>284.58999999999997</c:v>
                </c:pt>
                <c:pt idx="186">
                  <c:v>284.56</c:v>
                </c:pt>
                <c:pt idx="187">
                  <c:v>284.54000000000002</c:v>
                </c:pt>
                <c:pt idx="188">
                  <c:v>284.52</c:v>
                </c:pt>
                <c:pt idx="189">
                  <c:v>284.49</c:v>
                </c:pt>
                <c:pt idx="190">
                  <c:v>284.47000000000003</c:v>
                </c:pt>
                <c:pt idx="191">
                  <c:v>284.45</c:v>
                </c:pt>
                <c:pt idx="192">
                  <c:v>284.42</c:v>
                </c:pt>
                <c:pt idx="193">
                  <c:v>284.39999999999998</c:v>
                </c:pt>
                <c:pt idx="194">
                  <c:v>284.38</c:v>
                </c:pt>
                <c:pt idx="195">
                  <c:v>284.35000000000002</c:v>
                </c:pt>
                <c:pt idx="196">
                  <c:v>284.33</c:v>
                </c:pt>
                <c:pt idx="197">
                  <c:v>284.31</c:v>
                </c:pt>
                <c:pt idx="198">
                  <c:v>284.27999999999997</c:v>
                </c:pt>
                <c:pt idx="199">
                  <c:v>284.26</c:v>
                </c:pt>
                <c:pt idx="200">
                  <c:v>284.24</c:v>
                </c:pt>
                <c:pt idx="201">
                  <c:v>284.20999999999998</c:v>
                </c:pt>
                <c:pt idx="202">
                  <c:v>284.19</c:v>
                </c:pt>
                <c:pt idx="203">
                  <c:v>284.17</c:v>
                </c:pt>
                <c:pt idx="204">
                  <c:v>284.14</c:v>
                </c:pt>
                <c:pt idx="205">
                  <c:v>284.12</c:v>
                </c:pt>
                <c:pt idx="206">
                  <c:v>284.10000000000002</c:v>
                </c:pt>
                <c:pt idx="207">
                  <c:v>284.07</c:v>
                </c:pt>
                <c:pt idx="208">
                  <c:v>284.05</c:v>
                </c:pt>
                <c:pt idx="209">
                  <c:v>284.02999999999997</c:v>
                </c:pt>
                <c:pt idx="210">
                  <c:v>284</c:v>
                </c:pt>
                <c:pt idx="211">
                  <c:v>283.98</c:v>
                </c:pt>
                <c:pt idx="212">
                  <c:v>283.95999999999998</c:v>
                </c:pt>
                <c:pt idx="213">
                  <c:v>283.93</c:v>
                </c:pt>
                <c:pt idx="214">
                  <c:v>283.91000000000003</c:v>
                </c:pt>
                <c:pt idx="215">
                  <c:v>283.89</c:v>
                </c:pt>
                <c:pt idx="216">
                  <c:v>283.86</c:v>
                </c:pt>
                <c:pt idx="217">
                  <c:v>283.83999999999997</c:v>
                </c:pt>
                <c:pt idx="218">
                  <c:v>283.82</c:v>
                </c:pt>
                <c:pt idx="219">
                  <c:v>283.79000000000002</c:v>
                </c:pt>
                <c:pt idx="220">
                  <c:v>283.77</c:v>
                </c:pt>
                <c:pt idx="221">
                  <c:v>283.75</c:v>
                </c:pt>
                <c:pt idx="222">
                  <c:v>283.72000000000003</c:v>
                </c:pt>
                <c:pt idx="223">
                  <c:v>283.7</c:v>
                </c:pt>
                <c:pt idx="224">
                  <c:v>283.68</c:v>
                </c:pt>
                <c:pt idx="225">
                  <c:v>283.64999999999998</c:v>
                </c:pt>
                <c:pt idx="226">
                  <c:v>283.63</c:v>
                </c:pt>
                <c:pt idx="227">
                  <c:v>283.61</c:v>
                </c:pt>
                <c:pt idx="228">
                  <c:v>283.58</c:v>
                </c:pt>
                <c:pt idx="229">
                  <c:v>283.56</c:v>
                </c:pt>
                <c:pt idx="230">
                  <c:v>283.54000000000002</c:v>
                </c:pt>
                <c:pt idx="231">
                  <c:v>283.52</c:v>
                </c:pt>
                <c:pt idx="232">
                  <c:v>283.49</c:v>
                </c:pt>
                <c:pt idx="233">
                  <c:v>283.47000000000003</c:v>
                </c:pt>
                <c:pt idx="234">
                  <c:v>283.45</c:v>
                </c:pt>
                <c:pt idx="235">
                  <c:v>283.42</c:v>
                </c:pt>
                <c:pt idx="236">
                  <c:v>283.39999999999998</c:v>
                </c:pt>
                <c:pt idx="237">
                  <c:v>283.38</c:v>
                </c:pt>
                <c:pt idx="238">
                  <c:v>283.35000000000002</c:v>
                </c:pt>
                <c:pt idx="239">
                  <c:v>283.33</c:v>
                </c:pt>
                <c:pt idx="240">
                  <c:v>283.31</c:v>
                </c:pt>
                <c:pt idx="241">
                  <c:v>283.29000000000002</c:v>
                </c:pt>
                <c:pt idx="242">
                  <c:v>283.26</c:v>
                </c:pt>
                <c:pt idx="243">
                  <c:v>283.24</c:v>
                </c:pt>
                <c:pt idx="244">
                  <c:v>283.22000000000003</c:v>
                </c:pt>
                <c:pt idx="245">
                  <c:v>283.19</c:v>
                </c:pt>
                <c:pt idx="246">
                  <c:v>283.17</c:v>
                </c:pt>
                <c:pt idx="247">
                  <c:v>283.14999999999998</c:v>
                </c:pt>
                <c:pt idx="248">
                  <c:v>283.13</c:v>
                </c:pt>
                <c:pt idx="249">
                  <c:v>283.10000000000002</c:v>
                </c:pt>
                <c:pt idx="250">
                  <c:v>283.08</c:v>
                </c:pt>
                <c:pt idx="251">
                  <c:v>283.06</c:v>
                </c:pt>
                <c:pt idx="252">
                  <c:v>283.04000000000002</c:v>
                </c:pt>
                <c:pt idx="253">
                  <c:v>283.02</c:v>
                </c:pt>
                <c:pt idx="254">
                  <c:v>282.99</c:v>
                </c:pt>
                <c:pt idx="255">
                  <c:v>282.97000000000003</c:v>
                </c:pt>
                <c:pt idx="256">
                  <c:v>282.95</c:v>
                </c:pt>
                <c:pt idx="257">
                  <c:v>282.93</c:v>
                </c:pt>
                <c:pt idx="258">
                  <c:v>282.89999999999998</c:v>
                </c:pt>
                <c:pt idx="259">
                  <c:v>282.88</c:v>
                </c:pt>
                <c:pt idx="260">
                  <c:v>282.86</c:v>
                </c:pt>
                <c:pt idx="261">
                  <c:v>282.83999999999997</c:v>
                </c:pt>
                <c:pt idx="262">
                  <c:v>282.82</c:v>
                </c:pt>
                <c:pt idx="263">
                  <c:v>282.79000000000002</c:v>
                </c:pt>
                <c:pt idx="264">
                  <c:v>282.77</c:v>
                </c:pt>
                <c:pt idx="265">
                  <c:v>282.75</c:v>
                </c:pt>
                <c:pt idx="266">
                  <c:v>282.73</c:v>
                </c:pt>
                <c:pt idx="267">
                  <c:v>282.70999999999998</c:v>
                </c:pt>
                <c:pt idx="268">
                  <c:v>282.69</c:v>
                </c:pt>
                <c:pt idx="269">
                  <c:v>282.66000000000003</c:v>
                </c:pt>
                <c:pt idx="270">
                  <c:v>282.64</c:v>
                </c:pt>
                <c:pt idx="271">
                  <c:v>282.62</c:v>
                </c:pt>
                <c:pt idx="272">
                  <c:v>282.60000000000002</c:v>
                </c:pt>
                <c:pt idx="273">
                  <c:v>282.58</c:v>
                </c:pt>
                <c:pt idx="274">
                  <c:v>282.56</c:v>
                </c:pt>
                <c:pt idx="275">
                  <c:v>282.54000000000002</c:v>
                </c:pt>
                <c:pt idx="276">
                  <c:v>282.51</c:v>
                </c:pt>
                <c:pt idx="277">
                  <c:v>282.49</c:v>
                </c:pt>
                <c:pt idx="278">
                  <c:v>282.47000000000003</c:v>
                </c:pt>
                <c:pt idx="279">
                  <c:v>282.45</c:v>
                </c:pt>
                <c:pt idx="280">
                  <c:v>282.43</c:v>
                </c:pt>
                <c:pt idx="281">
                  <c:v>282.41000000000003</c:v>
                </c:pt>
                <c:pt idx="282">
                  <c:v>282.39</c:v>
                </c:pt>
                <c:pt idx="283">
                  <c:v>282.37</c:v>
                </c:pt>
                <c:pt idx="284">
                  <c:v>282.35000000000002</c:v>
                </c:pt>
                <c:pt idx="285">
                  <c:v>282.33</c:v>
                </c:pt>
                <c:pt idx="286">
                  <c:v>282.3</c:v>
                </c:pt>
                <c:pt idx="287">
                  <c:v>282.27999999999997</c:v>
                </c:pt>
                <c:pt idx="288">
                  <c:v>282.26</c:v>
                </c:pt>
                <c:pt idx="289">
                  <c:v>282.24</c:v>
                </c:pt>
                <c:pt idx="290">
                  <c:v>282.22000000000003</c:v>
                </c:pt>
                <c:pt idx="291">
                  <c:v>282.2</c:v>
                </c:pt>
                <c:pt idx="292">
                  <c:v>282.18</c:v>
                </c:pt>
                <c:pt idx="293">
                  <c:v>282.16000000000003</c:v>
                </c:pt>
                <c:pt idx="294">
                  <c:v>282.14</c:v>
                </c:pt>
                <c:pt idx="295">
                  <c:v>282.12</c:v>
                </c:pt>
                <c:pt idx="296">
                  <c:v>282.10000000000002</c:v>
                </c:pt>
                <c:pt idx="297">
                  <c:v>282.08</c:v>
                </c:pt>
                <c:pt idx="298">
                  <c:v>282.06</c:v>
                </c:pt>
                <c:pt idx="299">
                  <c:v>282.04000000000002</c:v>
                </c:pt>
                <c:pt idx="300">
                  <c:v>282.02</c:v>
                </c:pt>
                <c:pt idx="301">
                  <c:v>282</c:v>
                </c:pt>
                <c:pt idx="302">
                  <c:v>281.98</c:v>
                </c:pt>
                <c:pt idx="303">
                  <c:v>281.95999999999998</c:v>
                </c:pt>
                <c:pt idx="304">
                  <c:v>281.94</c:v>
                </c:pt>
                <c:pt idx="305">
                  <c:v>281.92</c:v>
                </c:pt>
                <c:pt idx="306">
                  <c:v>281.89999999999998</c:v>
                </c:pt>
                <c:pt idx="307">
                  <c:v>281.88</c:v>
                </c:pt>
                <c:pt idx="308">
                  <c:v>281.86</c:v>
                </c:pt>
                <c:pt idx="309">
                  <c:v>281.83999999999997</c:v>
                </c:pt>
                <c:pt idx="310">
                  <c:v>281.82</c:v>
                </c:pt>
                <c:pt idx="311">
                  <c:v>281.8</c:v>
                </c:pt>
                <c:pt idx="312">
                  <c:v>281.77999999999997</c:v>
                </c:pt>
                <c:pt idx="313">
                  <c:v>281.76</c:v>
                </c:pt>
                <c:pt idx="314">
                  <c:v>281.74</c:v>
                </c:pt>
                <c:pt idx="315">
                  <c:v>281.72000000000003</c:v>
                </c:pt>
                <c:pt idx="316">
                  <c:v>281.70999999999998</c:v>
                </c:pt>
                <c:pt idx="317">
                  <c:v>281.69</c:v>
                </c:pt>
                <c:pt idx="318">
                  <c:v>281.67</c:v>
                </c:pt>
                <c:pt idx="319">
                  <c:v>281.64999999999998</c:v>
                </c:pt>
                <c:pt idx="320">
                  <c:v>281.63</c:v>
                </c:pt>
                <c:pt idx="321">
                  <c:v>281.61</c:v>
                </c:pt>
                <c:pt idx="322">
                  <c:v>281.58999999999997</c:v>
                </c:pt>
                <c:pt idx="323">
                  <c:v>281.57</c:v>
                </c:pt>
                <c:pt idx="324">
                  <c:v>281.55</c:v>
                </c:pt>
                <c:pt idx="325">
                  <c:v>281.54000000000002</c:v>
                </c:pt>
                <c:pt idx="326">
                  <c:v>281.52</c:v>
                </c:pt>
                <c:pt idx="327">
                  <c:v>281.5</c:v>
                </c:pt>
                <c:pt idx="328">
                  <c:v>281.48</c:v>
                </c:pt>
                <c:pt idx="329">
                  <c:v>281.45999999999998</c:v>
                </c:pt>
                <c:pt idx="330">
                  <c:v>281.44</c:v>
                </c:pt>
                <c:pt idx="331">
                  <c:v>281.42</c:v>
                </c:pt>
                <c:pt idx="332">
                  <c:v>281.41000000000003</c:v>
                </c:pt>
                <c:pt idx="333">
                  <c:v>281.39</c:v>
                </c:pt>
                <c:pt idx="334">
                  <c:v>281.37</c:v>
                </c:pt>
                <c:pt idx="335">
                  <c:v>281.35000000000002</c:v>
                </c:pt>
                <c:pt idx="336">
                  <c:v>281.33</c:v>
                </c:pt>
                <c:pt idx="337">
                  <c:v>281.32</c:v>
                </c:pt>
                <c:pt idx="338">
                  <c:v>281.3</c:v>
                </c:pt>
                <c:pt idx="339">
                  <c:v>281.3</c:v>
                </c:pt>
                <c:pt idx="340">
                  <c:v>281.27</c:v>
                </c:pt>
                <c:pt idx="341">
                  <c:v>281.22000000000003</c:v>
                </c:pt>
                <c:pt idx="342">
                  <c:v>281.13</c:v>
                </c:pt>
                <c:pt idx="343">
                  <c:v>281</c:v>
                </c:pt>
                <c:pt idx="344">
                  <c:v>280.83999999999997</c:v>
                </c:pt>
                <c:pt idx="345">
                  <c:v>280.64999999999998</c:v>
                </c:pt>
                <c:pt idx="346">
                  <c:v>280.42</c:v>
                </c:pt>
                <c:pt idx="347">
                  <c:v>280.18</c:v>
                </c:pt>
                <c:pt idx="348">
                  <c:v>279.89999999999998</c:v>
                </c:pt>
                <c:pt idx="349">
                  <c:v>279.61</c:v>
                </c:pt>
                <c:pt idx="350">
                  <c:v>279.31</c:v>
                </c:pt>
                <c:pt idx="351">
                  <c:v>278.99</c:v>
                </c:pt>
                <c:pt idx="352">
                  <c:v>278.64999999999998</c:v>
                </c:pt>
                <c:pt idx="353">
                  <c:v>278.31</c:v>
                </c:pt>
                <c:pt idx="354">
                  <c:v>277.95</c:v>
                </c:pt>
                <c:pt idx="355">
                  <c:v>277.58999999999997</c:v>
                </c:pt>
                <c:pt idx="356">
                  <c:v>277.22000000000003</c:v>
                </c:pt>
                <c:pt idx="357">
                  <c:v>276.83999999999997</c:v>
                </c:pt>
                <c:pt idx="358">
                  <c:v>276.45</c:v>
                </c:pt>
                <c:pt idx="359">
                  <c:v>276.06</c:v>
                </c:pt>
                <c:pt idx="360">
                  <c:v>275.67</c:v>
                </c:pt>
                <c:pt idx="361">
                  <c:v>275.27</c:v>
                </c:pt>
                <c:pt idx="362">
                  <c:v>274.87</c:v>
                </c:pt>
                <c:pt idx="363">
                  <c:v>274.47000000000003</c:v>
                </c:pt>
                <c:pt idx="364">
                  <c:v>274.06</c:v>
                </c:pt>
                <c:pt idx="365">
                  <c:v>273.64999999999998</c:v>
                </c:pt>
                <c:pt idx="366">
                  <c:v>273.24</c:v>
                </c:pt>
                <c:pt idx="367">
                  <c:v>272.83</c:v>
                </c:pt>
                <c:pt idx="368">
                  <c:v>272.42</c:v>
                </c:pt>
                <c:pt idx="369">
                  <c:v>272.01</c:v>
                </c:pt>
                <c:pt idx="370">
                  <c:v>271.60000000000002</c:v>
                </c:pt>
                <c:pt idx="371">
                  <c:v>271.18</c:v>
                </c:pt>
                <c:pt idx="372">
                  <c:v>270.77</c:v>
                </c:pt>
                <c:pt idx="373">
                  <c:v>270.36</c:v>
                </c:pt>
                <c:pt idx="374">
                  <c:v>269.95</c:v>
                </c:pt>
                <c:pt idx="375">
                  <c:v>269.52999999999997</c:v>
                </c:pt>
                <c:pt idx="376">
                  <c:v>269.12</c:v>
                </c:pt>
                <c:pt idx="377">
                  <c:v>268.70999999999998</c:v>
                </c:pt>
                <c:pt idx="378">
                  <c:v>268.31</c:v>
                </c:pt>
                <c:pt idx="379">
                  <c:v>267.89999999999998</c:v>
                </c:pt>
                <c:pt idx="380">
                  <c:v>267.49</c:v>
                </c:pt>
                <c:pt idx="381">
                  <c:v>267.08999999999997</c:v>
                </c:pt>
                <c:pt idx="382">
                  <c:v>266.68</c:v>
                </c:pt>
                <c:pt idx="383">
                  <c:v>266.27999999999997</c:v>
                </c:pt>
                <c:pt idx="384">
                  <c:v>265.88</c:v>
                </c:pt>
                <c:pt idx="385">
                  <c:v>265.48</c:v>
                </c:pt>
                <c:pt idx="386">
                  <c:v>265.08999999999997</c:v>
                </c:pt>
                <c:pt idx="387">
                  <c:v>264.69</c:v>
                </c:pt>
                <c:pt idx="388">
                  <c:v>264.3</c:v>
                </c:pt>
                <c:pt idx="389">
                  <c:v>263.91000000000003</c:v>
                </c:pt>
                <c:pt idx="390">
                  <c:v>263.52</c:v>
                </c:pt>
                <c:pt idx="391">
                  <c:v>263.13</c:v>
                </c:pt>
                <c:pt idx="392">
                  <c:v>262.75</c:v>
                </c:pt>
                <c:pt idx="393">
                  <c:v>262.36</c:v>
                </c:pt>
                <c:pt idx="394">
                  <c:v>261.98</c:v>
                </c:pt>
                <c:pt idx="395">
                  <c:v>261.60000000000002</c:v>
                </c:pt>
                <c:pt idx="396">
                  <c:v>261.22000000000003</c:v>
                </c:pt>
                <c:pt idx="397">
                  <c:v>260.85000000000002</c:v>
                </c:pt>
                <c:pt idx="398">
                  <c:v>260.48</c:v>
                </c:pt>
                <c:pt idx="399">
                  <c:v>260.10000000000002</c:v>
                </c:pt>
                <c:pt idx="400">
                  <c:v>259.74</c:v>
                </c:pt>
                <c:pt idx="401">
                  <c:v>259.37</c:v>
                </c:pt>
                <c:pt idx="402">
                  <c:v>259</c:v>
                </c:pt>
                <c:pt idx="403">
                  <c:v>258.64</c:v>
                </c:pt>
                <c:pt idx="404">
                  <c:v>258.27999999999997</c:v>
                </c:pt>
                <c:pt idx="405">
                  <c:v>257.92</c:v>
                </c:pt>
                <c:pt idx="406">
                  <c:v>257.57</c:v>
                </c:pt>
                <c:pt idx="407">
                  <c:v>257.20999999999998</c:v>
                </c:pt>
                <c:pt idx="408">
                  <c:v>256.86</c:v>
                </c:pt>
                <c:pt idx="409">
                  <c:v>256.51</c:v>
                </c:pt>
                <c:pt idx="410">
                  <c:v>256.16000000000003</c:v>
                </c:pt>
                <c:pt idx="411">
                  <c:v>255.81</c:v>
                </c:pt>
                <c:pt idx="412">
                  <c:v>255.47</c:v>
                </c:pt>
                <c:pt idx="413">
                  <c:v>255.13</c:v>
                </c:pt>
                <c:pt idx="414">
                  <c:v>254.79</c:v>
                </c:pt>
                <c:pt idx="415">
                  <c:v>254.45</c:v>
                </c:pt>
                <c:pt idx="416">
                  <c:v>254.11</c:v>
                </c:pt>
                <c:pt idx="417">
                  <c:v>253.78</c:v>
                </c:pt>
                <c:pt idx="418">
                  <c:v>253.45</c:v>
                </c:pt>
                <c:pt idx="419">
                  <c:v>253.12</c:v>
                </c:pt>
                <c:pt idx="420">
                  <c:v>252.79</c:v>
                </c:pt>
                <c:pt idx="421">
                  <c:v>252.47</c:v>
                </c:pt>
                <c:pt idx="422">
                  <c:v>252.14</c:v>
                </c:pt>
                <c:pt idx="423">
                  <c:v>251.82</c:v>
                </c:pt>
                <c:pt idx="424">
                  <c:v>251.5</c:v>
                </c:pt>
                <c:pt idx="425">
                  <c:v>251.18</c:v>
                </c:pt>
                <c:pt idx="426">
                  <c:v>250.87</c:v>
                </c:pt>
                <c:pt idx="427">
                  <c:v>250.55</c:v>
                </c:pt>
                <c:pt idx="428">
                  <c:v>250.24</c:v>
                </c:pt>
                <c:pt idx="429">
                  <c:v>249.93</c:v>
                </c:pt>
                <c:pt idx="430">
                  <c:v>249.62</c:v>
                </c:pt>
                <c:pt idx="431">
                  <c:v>249.31</c:v>
                </c:pt>
                <c:pt idx="432">
                  <c:v>249.01</c:v>
                </c:pt>
                <c:pt idx="433">
                  <c:v>248.71</c:v>
                </c:pt>
                <c:pt idx="434">
                  <c:v>248.41</c:v>
                </c:pt>
                <c:pt idx="435">
                  <c:v>248.11</c:v>
                </c:pt>
                <c:pt idx="436">
                  <c:v>247.81</c:v>
                </c:pt>
                <c:pt idx="437">
                  <c:v>247.51</c:v>
                </c:pt>
                <c:pt idx="438">
                  <c:v>247.22</c:v>
                </c:pt>
                <c:pt idx="439">
                  <c:v>246.93</c:v>
                </c:pt>
                <c:pt idx="440">
                  <c:v>246.63</c:v>
                </c:pt>
                <c:pt idx="441">
                  <c:v>246.35</c:v>
                </c:pt>
                <c:pt idx="442">
                  <c:v>246.06</c:v>
                </c:pt>
                <c:pt idx="443">
                  <c:v>245.77</c:v>
                </c:pt>
                <c:pt idx="444">
                  <c:v>245.49</c:v>
                </c:pt>
                <c:pt idx="445">
                  <c:v>245.21</c:v>
                </c:pt>
                <c:pt idx="446">
                  <c:v>244.92</c:v>
                </c:pt>
                <c:pt idx="447">
                  <c:v>244.65</c:v>
                </c:pt>
                <c:pt idx="448">
                  <c:v>244.37</c:v>
                </c:pt>
                <c:pt idx="449">
                  <c:v>244.09</c:v>
                </c:pt>
                <c:pt idx="450">
                  <c:v>243.82</c:v>
                </c:pt>
                <c:pt idx="451">
                  <c:v>243.54</c:v>
                </c:pt>
                <c:pt idx="452">
                  <c:v>243.27</c:v>
                </c:pt>
                <c:pt idx="453">
                  <c:v>243</c:v>
                </c:pt>
                <c:pt idx="454">
                  <c:v>242.74</c:v>
                </c:pt>
                <c:pt idx="455">
                  <c:v>242.47</c:v>
                </c:pt>
                <c:pt idx="456">
                  <c:v>242.2</c:v>
                </c:pt>
                <c:pt idx="457">
                  <c:v>241.94</c:v>
                </c:pt>
                <c:pt idx="458">
                  <c:v>241.68</c:v>
                </c:pt>
                <c:pt idx="459">
                  <c:v>241.42</c:v>
                </c:pt>
                <c:pt idx="460">
                  <c:v>241.16</c:v>
                </c:pt>
                <c:pt idx="461">
                  <c:v>240.9</c:v>
                </c:pt>
                <c:pt idx="462">
                  <c:v>240.64</c:v>
                </c:pt>
                <c:pt idx="463">
                  <c:v>240.39</c:v>
                </c:pt>
                <c:pt idx="464">
                  <c:v>240.13</c:v>
                </c:pt>
                <c:pt idx="465">
                  <c:v>239.88</c:v>
                </c:pt>
                <c:pt idx="466">
                  <c:v>239.63</c:v>
                </c:pt>
                <c:pt idx="467">
                  <c:v>239.38</c:v>
                </c:pt>
                <c:pt idx="468">
                  <c:v>239.13</c:v>
                </c:pt>
                <c:pt idx="469">
                  <c:v>238.88</c:v>
                </c:pt>
                <c:pt idx="470">
                  <c:v>238.64</c:v>
                </c:pt>
                <c:pt idx="471">
                  <c:v>238.39</c:v>
                </c:pt>
                <c:pt idx="472">
                  <c:v>238.15</c:v>
                </c:pt>
                <c:pt idx="473">
                  <c:v>237.91</c:v>
                </c:pt>
                <c:pt idx="474">
                  <c:v>237.67</c:v>
                </c:pt>
                <c:pt idx="475">
                  <c:v>237.43</c:v>
                </c:pt>
                <c:pt idx="476">
                  <c:v>237.19</c:v>
                </c:pt>
                <c:pt idx="477">
                  <c:v>236.95</c:v>
                </c:pt>
                <c:pt idx="478">
                  <c:v>236.72</c:v>
                </c:pt>
                <c:pt idx="479">
                  <c:v>236.48</c:v>
                </c:pt>
                <c:pt idx="480">
                  <c:v>236.25</c:v>
                </c:pt>
                <c:pt idx="481">
                  <c:v>236.02</c:v>
                </c:pt>
                <c:pt idx="482">
                  <c:v>235.79</c:v>
                </c:pt>
                <c:pt idx="483">
                  <c:v>235.56</c:v>
                </c:pt>
                <c:pt idx="484">
                  <c:v>235.33</c:v>
                </c:pt>
                <c:pt idx="485">
                  <c:v>235.1</c:v>
                </c:pt>
                <c:pt idx="486">
                  <c:v>234.88</c:v>
                </c:pt>
                <c:pt idx="487">
                  <c:v>234.65</c:v>
                </c:pt>
                <c:pt idx="488">
                  <c:v>234.43</c:v>
                </c:pt>
                <c:pt idx="489">
                  <c:v>234.21</c:v>
                </c:pt>
                <c:pt idx="490">
                  <c:v>233.98</c:v>
                </c:pt>
                <c:pt idx="491">
                  <c:v>233.76</c:v>
                </c:pt>
                <c:pt idx="492">
                  <c:v>233.54</c:v>
                </c:pt>
                <c:pt idx="493">
                  <c:v>233.33</c:v>
                </c:pt>
                <c:pt idx="494">
                  <c:v>233.11</c:v>
                </c:pt>
                <c:pt idx="495">
                  <c:v>232.89</c:v>
                </c:pt>
                <c:pt idx="496">
                  <c:v>232.68</c:v>
                </c:pt>
                <c:pt idx="497">
                  <c:v>232.47</c:v>
                </c:pt>
                <c:pt idx="498">
                  <c:v>232.25</c:v>
                </c:pt>
                <c:pt idx="499">
                  <c:v>232.04</c:v>
                </c:pt>
                <c:pt idx="500">
                  <c:v>231.83</c:v>
                </c:pt>
                <c:pt idx="501">
                  <c:v>231.62</c:v>
                </c:pt>
                <c:pt idx="502">
                  <c:v>231.41</c:v>
                </c:pt>
                <c:pt idx="503">
                  <c:v>231.21</c:v>
                </c:pt>
                <c:pt idx="504">
                  <c:v>231</c:v>
                </c:pt>
                <c:pt idx="505">
                  <c:v>230.79</c:v>
                </c:pt>
                <c:pt idx="506">
                  <c:v>230.59</c:v>
                </c:pt>
                <c:pt idx="507">
                  <c:v>230.38</c:v>
                </c:pt>
                <c:pt idx="508">
                  <c:v>230.18</c:v>
                </c:pt>
                <c:pt idx="509">
                  <c:v>229.98</c:v>
                </c:pt>
                <c:pt idx="510">
                  <c:v>229.78</c:v>
                </c:pt>
                <c:pt idx="511">
                  <c:v>229.58</c:v>
                </c:pt>
                <c:pt idx="512">
                  <c:v>229.38</c:v>
                </c:pt>
                <c:pt idx="513">
                  <c:v>229.18</c:v>
                </c:pt>
                <c:pt idx="514">
                  <c:v>228.99</c:v>
                </c:pt>
                <c:pt idx="515">
                  <c:v>228.79</c:v>
                </c:pt>
                <c:pt idx="516">
                  <c:v>228.59</c:v>
                </c:pt>
                <c:pt idx="517">
                  <c:v>228.4</c:v>
                </c:pt>
                <c:pt idx="518">
                  <c:v>228.21</c:v>
                </c:pt>
                <c:pt idx="519">
                  <c:v>228.01</c:v>
                </c:pt>
                <c:pt idx="520">
                  <c:v>227.82</c:v>
                </c:pt>
                <c:pt idx="521">
                  <c:v>227.63</c:v>
                </c:pt>
                <c:pt idx="522">
                  <c:v>227.44</c:v>
                </c:pt>
                <c:pt idx="523">
                  <c:v>227.25</c:v>
                </c:pt>
                <c:pt idx="524">
                  <c:v>227.07</c:v>
                </c:pt>
                <c:pt idx="525">
                  <c:v>226.88</c:v>
                </c:pt>
                <c:pt idx="526">
                  <c:v>226.69</c:v>
                </c:pt>
                <c:pt idx="527">
                  <c:v>226.51</c:v>
                </c:pt>
                <c:pt idx="528">
                  <c:v>226.32</c:v>
                </c:pt>
                <c:pt idx="529">
                  <c:v>226.14</c:v>
                </c:pt>
                <c:pt idx="530">
                  <c:v>225.95</c:v>
                </c:pt>
                <c:pt idx="531">
                  <c:v>225.77</c:v>
                </c:pt>
                <c:pt idx="532">
                  <c:v>225.59</c:v>
                </c:pt>
                <c:pt idx="533">
                  <c:v>225.41</c:v>
                </c:pt>
                <c:pt idx="534">
                  <c:v>225.23</c:v>
                </c:pt>
                <c:pt idx="535">
                  <c:v>225.05</c:v>
                </c:pt>
                <c:pt idx="536">
                  <c:v>224.87</c:v>
                </c:pt>
                <c:pt idx="537">
                  <c:v>224.69</c:v>
                </c:pt>
                <c:pt idx="538">
                  <c:v>224.52</c:v>
                </c:pt>
                <c:pt idx="539">
                  <c:v>224.34</c:v>
                </c:pt>
                <c:pt idx="540">
                  <c:v>224.17</c:v>
                </c:pt>
                <c:pt idx="541">
                  <c:v>223.99</c:v>
                </c:pt>
                <c:pt idx="542">
                  <c:v>223.82</c:v>
                </c:pt>
                <c:pt idx="543">
                  <c:v>223.65</c:v>
                </c:pt>
                <c:pt idx="544">
                  <c:v>223.47</c:v>
                </c:pt>
                <c:pt idx="545">
                  <c:v>223.3</c:v>
                </c:pt>
                <c:pt idx="546">
                  <c:v>223.13</c:v>
                </c:pt>
                <c:pt idx="547">
                  <c:v>222.96</c:v>
                </c:pt>
                <c:pt idx="548">
                  <c:v>222.79</c:v>
                </c:pt>
                <c:pt idx="549">
                  <c:v>222.62</c:v>
                </c:pt>
                <c:pt idx="550">
                  <c:v>222.46</c:v>
                </c:pt>
                <c:pt idx="551">
                  <c:v>222.29</c:v>
                </c:pt>
                <c:pt idx="552">
                  <c:v>222.12</c:v>
                </c:pt>
                <c:pt idx="553">
                  <c:v>221.96</c:v>
                </c:pt>
                <c:pt idx="554">
                  <c:v>221.79</c:v>
                </c:pt>
                <c:pt idx="555">
                  <c:v>221.63</c:v>
                </c:pt>
                <c:pt idx="556">
                  <c:v>221.63</c:v>
                </c:pt>
                <c:pt idx="557">
                  <c:v>221.47</c:v>
                </c:pt>
                <c:pt idx="558">
                  <c:v>221.35</c:v>
                </c:pt>
                <c:pt idx="559">
                  <c:v>221.26</c:v>
                </c:pt>
                <c:pt idx="560">
                  <c:v>221.2</c:v>
                </c:pt>
                <c:pt idx="561">
                  <c:v>221.19</c:v>
                </c:pt>
                <c:pt idx="562">
                  <c:v>221.22</c:v>
                </c:pt>
                <c:pt idx="563">
                  <c:v>221.27</c:v>
                </c:pt>
                <c:pt idx="564">
                  <c:v>221.36</c:v>
                </c:pt>
                <c:pt idx="565">
                  <c:v>221.47</c:v>
                </c:pt>
                <c:pt idx="566">
                  <c:v>221.6</c:v>
                </c:pt>
                <c:pt idx="567">
                  <c:v>221.75</c:v>
                </c:pt>
                <c:pt idx="568">
                  <c:v>221.92</c:v>
                </c:pt>
                <c:pt idx="569">
                  <c:v>222.11</c:v>
                </c:pt>
                <c:pt idx="570">
                  <c:v>222.31</c:v>
                </c:pt>
                <c:pt idx="571">
                  <c:v>222.52</c:v>
                </c:pt>
                <c:pt idx="572">
                  <c:v>222.75</c:v>
                </c:pt>
                <c:pt idx="573">
                  <c:v>222.99</c:v>
                </c:pt>
                <c:pt idx="574">
                  <c:v>223.24</c:v>
                </c:pt>
                <c:pt idx="575">
                  <c:v>223.5</c:v>
                </c:pt>
                <c:pt idx="576">
                  <c:v>223.76</c:v>
                </c:pt>
                <c:pt idx="577">
                  <c:v>224.04</c:v>
                </c:pt>
                <c:pt idx="578">
                  <c:v>224.32</c:v>
                </c:pt>
                <c:pt idx="579">
                  <c:v>224.61</c:v>
                </c:pt>
                <c:pt idx="580">
                  <c:v>224.9</c:v>
                </c:pt>
                <c:pt idx="581">
                  <c:v>225.2</c:v>
                </c:pt>
                <c:pt idx="582">
                  <c:v>225.5</c:v>
                </c:pt>
                <c:pt idx="583">
                  <c:v>225.81</c:v>
                </c:pt>
                <c:pt idx="584">
                  <c:v>226.13</c:v>
                </c:pt>
                <c:pt idx="585">
                  <c:v>226.44</c:v>
                </c:pt>
                <c:pt idx="586">
                  <c:v>226.76</c:v>
                </c:pt>
                <c:pt idx="587">
                  <c:v>227.08</c:v>
                </c:pt>
                <c:pt idx="588">
                  <c:v>227.41</c:v>
                </c:pt>
                <c:pt idx="589">
                  <c:v>227.74</c:v>
                </c:pt>
                <c:pt idx="590">
                  <c:v>228.07</c:v>
                </c:pt>
                <c:pt idx="591">
                  <c:v>228.4</c:v>
                </c:pt>
                <c:pt idx="592">
                  <c:v>228.73</c:v>
                </c:pt>
                <c:pt idx="593">
                  <c:v>229.07</c:v>
                </c:pt>
                <c:pt idx="594">
                  <c:v>229.4</c:v>
                </c:pt>
                <c:pt idx="595">
                  <c:v>229.74</c:v>
                </c:pt>
                <c:pt idx="596">
                  <c:v>230.08</c:v>
                </c:pt>
                <c:pt idx="597">
                  <c:v>230.42</c:v>
                </c:pt>
                <c:pt idx="598">
                  <c:v>230.75</c:v>
                </c:pt>
                <c:pt idx="599">
                  <c:v>231.09</c:v>
                </c:pt>
                <c:pt idx="600">
                  <c:v>231.43</c:v>
                </c:pt>
                <c:pt idx="601">
                  <c:v>231.77</c:v>
                </c:pt>
                <c:pt idx="602">
                  <c:v>232.11</c:v>
                </c:pt>
                <c:pt idx="603">
                  <c:v>232.45</c:v>
                </c:pt>
                <c:pt idx="604">
                  <c:v>232.79</c:v>
                </c:pt>
                <c:pt idx="605">
                  <c:v>233.12</c:v>
                </c:pt>
                <c:pt idx="606">
                  <c:v>233.46</c:v>
                </c:pt>
                <c:pt idx="607">
                  <c:v>233.8</c:v>
                </c:pt>
                <c:pt idx="608">
                  <c:v>234.13</c:v>
                </c:pt>
                <c:pt idx="609">
                  <c:v>234.47</c:v>
                </c:pt>
                <c:pt idx="610">
                  <c:v>234.8</c:v>
                </c:pt>
                <c:pt idx="611">
                  <c:v>235.14</c:v>
                </c:pt>
                <c:pt idx="612">
                  <c:v>235.47</c:v>
                </c:pt>
                <c:pt idx="613">
                  <c:v>235.8</c:v>
                </c:pt>
                <c:pt idx="614">
                  <c:v>236.13</c:v>
                </c:pt>
                <c:pt idx="615">
                  <c:v>236.46</c:v>
                </c:pt>
                <c:pt idx="616">
                  <c:v>236.79</c:v>
                </c:pt>
                <c:pt idx="617">
                  <c:v>237.11</c:v>
                </c:pt>
                <c:pt idx="618">
                  <c:v>237.44</c:v>
                </c:pt>
                <c:pt idx="619">
                  <c:v>237.76</c:v>
                </c:pt>
                <c:pt idx="620">
                  <c:v>238.08</c:v>
                </c:pt>
                <c:pt idx="621">
                  <c:v>238.4</c:v>
                </c:pt>
                <c:pt idx="622">
                  <c:v>238.72</c:v>
                </c:pt>
                <c:pt idx="623">
                  <c:v>239.04</c:v>
                </c:pt>
                <c:pt idx="624">
                  <c:v>239.35</c:v>
                </c:pt>
                <c:pt idx="625">
                  <c:v>239.67</c:v>
                </c:pt>
                <c:pt idx="626">
                  <c:v>239.98</c:v>
                </c:pt>
                <c:pt idx="627">
                  <c:v>240.29</c:v>
                </c:pt>
                <c:pt idx="628">
                  <c:v>240.6</c:v>
                </c:pt>
                <c:pt idx="629">
                  <c:v>240.9</c:v>
                </c:pt>
                <c:pt idx="630">
                  <c:v>241.21</c:v>
                </c:pt>
                <c:pt idx="631">
                  <c:v>241.51</c:v>
                </c:pt>
                <c:pt idx="632">
                  <c:v>241.81</c:v>
                </c:pt>
                <c:pt idx="633">
                  <c:v>242.11</c:v>
                </c:pt>
                <c:pt idx="634">
                  <c:v>242.41</c:v>
                </c:pt>
                <c:pt idx="635">
                  <c:v>242.7</c:v>
                </c:pt>
                <c:pt idx="636">
                  <c:v>243</c:v>
                </c:pt>
                <c:pt idx="637">
                  <c:v>243.29</c:v>
                </c:pt>
                <c:pt idx="638">
                  <c:v>243.58</c:v>
                </c:pt>
                <c:pt idx="639">
                  <c:v>243.87</c:v>
                </c:pt>
                <c:pt idx="640">
                  <c:v>244.15</c:v>
                </c:pt>
                <c:pt idx="641">
                  <c:v>244.44</c:v>
                </c:pt>
                <c:pt idx="642">
                  <c:v>244.72</c:v>
                </c:pt>
                <c:pt idx="643">
                  <c:v>245</c:v>
                </c:pt>
                <c:pt idx="644">
                  <c:v>245.28</c:v>
                </c:pt>
                <c:pt idx="645">
                  <c:v>245.55</c:v>
                </c:pt>
                <c:pt idx="646">
                  <c:v>245.82</c:v>
                </c:pt>
                <c:pt idx="647">
                  <c:v>246.1</c:v>
                </c:pt>
                <c:pt idx="648">
                  <c:v>246.37</c:v>
                </c:pt>
                <c:pt idx="649">
                  <c:v>246.63</c:v>
                </c:pt>
                <c:pt idx="650">
                  <c:v>246.9</c:v>
                </c:pt>
                <c:pt idx="651">
                  <c:v>247.16</c:v>
                </c:pt>
                <c:pt idx="652">
                  <c:v>247.43</c:v>
                </c:pt>
                <c:pt idx="653">
                  <c:v>247.69</c:v>
                </c:pt>
                <c:pt idx="654">
                  <c:v>247.94</c:v>
                </c:pt>
                <c:pt idx="655">
                  <c:v>248.2</c:v>
                </c:pt>
                <c:pt idx="656">
                  <c:v>248.45</c:v>
                </c:pt>
                <c:pt idx="657">
                  <c:v>248.7</c:v>
                </c:pt>
                <c:pt idx="658">
                  <c:v>248.95</c:v>
                </c:pt>
                <c:pt idx="659">
                  <c:v>249.2</c:v>
                </c:pt>
                <c:pt idx="660">
                  <c:v>249.45</c:v>
                </c:pt>
                <c:pt idx="661">
                  <c:v>249.69</c:v>
                </c:pt>
                <c:pt idx="662">
                  <c:v>249.93</c:v>
                </c:pt>
                <c:pt idx="663">
                  <c:v>250.17</c:v>
                </c:pt>
                <c:pt idx="664">
                  <c:v>250.41</c:v>
                </c:pt>
                <c:pt idx="665">
                  <c:v>250.65</c:v>
                </c:pt>
                <c:pt idx="666">
                  <c:v>250.88</c:v>
                </c:pt>
                <c:pt idx="667">
                  <c:v>251.11</c:v>
                </c:pt>
                <c:pt idx="668">
                  <c:v>251.34</c:v>
                </c:pt>
                <c:pt idx="669">
                  <c:v>251.57</c:v>
                </c:pt>
                <c:pt idx="670">
                  <c:v>251.79</c:v>
                </c:pt>
                <c:pt idx="671">
                  <c:v>252.02</c:v>
                </c:pt>
                <c:pt idx="672">
                  <c:v>252.24</c:v>
                </c:pt>
                <c:pt idx="673">
                  <c:v>252.46</c:v>
                </c:pt>
                <c:pt idx="674">
                  <c:v>252.68</c:v>
                </c:pt>
                <c:pt idx="675">
                  <c:v>252.89</c:v>
                </c:pt>
                <c:pt idx="676">
                  <c:v>253.11</c:v>
                </c:pt>
                <c:pt idx="677">
                  <c:v>253.32</c:v>
                </c:pt>
                <c:pt idx="678">
                  <c:v>253.53</c:v>
                </c:pt>
                <c:pt idx="679">
                  <c:v>253.74</c:v>
                </c:pt>
                <c:pt idx="680">
                  <c:v>253.95</c:v>
                </c:pt>
                <c:pt idx="681">
                  <c:v>254.15</c:v>
                </c:pt>
                <c:pt idx="682">
                  <c:v>254.36</c:v>
                </c:pt>
                <c:pt idx="683">
                  <c:v>254.56</c:v>
                </c:pt>
                <c:pt idx="684">
                  <c:v>254.76</c:v>
                </c:pt>
                <c:pt idx="685">
                  <c:v>254.96</c:v>
                </c:pt>
                <c:pt idx="686">
                  <c:v>255.15</c:v>
                </c:pt>
                <c:pt idx="687">
                  <c:v>255.35</c:v>
                </c:pt>
                <c:pt idx="688">
                  <c:v>255.54</c:v>
                </c:pt>
                <c:pt idx="689">
                  <c:v>255.73</c:v>
                </c:pt>
                <c:pt idx="690">
                  <c:v>255.92</c:v>
                </c:pt>
                <c:pt idx="691">
                  <c:v>256.11</c:v>
                </c:pt>
                <c:pt idx="692">
                  <c:v>256.29000000000002</c:v>
                </c:pt>
                <c:pt idx="693">
                  <c:v>256.48</c:v>
                </c:pt>
                <c:pt idx="694">
                  <c:v>256.66000000000003</c:v>
                </c:pt>
                <c:pt idx="695">
                  <c:v>256.83999999999997</c:v>
                </c:pt>
                <c:pt idx="696">
                  <c:v>257.02</c:v>
                </c:pt>
                <c:pt idx="697">
                  <c:v>257.19</c:v>
                </c:pt>
                <c:pt idx="698">
                  <c:v>257.37</c:v>
                </c:pt>
                <c:pt idx="699">
                  <c:v>257.54000000000002</c:v>
                </c:pt>
                <c:pt idx="700">
                  <c:v>257.72000000000003</c:v>
                </c:pt>
                <c:pt idx="701">
                  <c:v>257.89</c:v>
                </c:pt>
                <c:pt idx="702">
                  <c:v>258.06</c:v>
                </c:pt>
                <c:pt idx="703">
                  <c:v>258.22000000000003</c:v>
                </c:pt>
                <c:pt idx="704">
                  <c:v>258.39</c:v>
                </c:pt>
                <c:pt idx="705">
                  <c:v>258.55</c:v>
                </c:pt>
                <c:pt idx="706">
                  <c:v>258.72000000000003</c:v>
                </c:pt>
                <c:pt idx="707">
                  <c:v>258.88</c:v>
                </c:pt>
                <c:pt idx="708">
                  <c:v>259.04000000000002</c:v>
                </c:pt>
                <c:pt idx="709">
                  <c:v>259.19</c:v>
                </c:pt>
                <c:pt idx="710">
                  <c:v>259.35000000000002</c:v>
                </c:pt>
                <c:pt idx="711">
                  <c:v>259.51</c:v>
                </c:pt>
                <c:pt idx="712">
                  <c:v>259.66000000000003</c:v>
                </c:pt>
                <c:pt idx="713">
                  <c:v>259.81</c:v>
                </c:pt>
                <c:pt idx="714">
                  <c:v>259.95999999999998</c:v>
                </c:pt>
                <c:pt idx="715">
                  <c:v>260.11</c:v>
                </c:pt>
                <c:pt idx="716">
                  <c:v>260.26</c:v>
                </c:pt>
                <c:pt idx="717">
                  <c:v>260.39999999999998</c:v>
                </c:pt>
                <c:pt idx="718">
                  <c:v>260.55</c:v>
                </c:pt>
                <c:pt idx="719">
                  <c:v>260.69</c:v>
                </c:pt>
                <c:pt idx="720">
                  <c:v>260.83</c:v>
                </c:pt>
                <c:pt idx="721">
                  <c:v>260.97000000000003</c:v>
                </c:pt>
                <c:pt idx="722">
                  <c:v>261.11</c:v>
                </c:pt>
                <c:pt idx="723">
                  <c:v>261.25</c:v>
                </c:pt>
                <c:pt idx="724">
                  <c:v>261.39</c:v>
                </c:pt>
                <c:pt idx="725">
                  <c:v>261.52</c:v>
                </c:pt>
                <c:pt idx="726">
                  <c:v>261.66000000000003</c:v>
                </c:pt>
                <c:pt idx="727">
                  <c:v>261.79000000000002</c:v>
                </c:pt>
                <c:pt idx="728">
                  <c:v>261.92</c:v>
                </c:pt>
                <c:pt idx="729">
                  <c:v>262.05</c:v>
                </c:pt>
                <c:pt idx="730">
                  <c:v>262.18</c:v>
                </c:pt>
                <c:pt idx="731">
                  <c:v>262.31</c:v>
                </c:pt>
                <c:pt idx="732">
                  <c:v>262.43</c:v>
                </c:pt>
                <c:pt idx="733">
                  <c:v>262.56</c:v>
                </c:pt>
                <c:pt idx="734">
                  <c:v>262.68</c:v>
                </c:pt>
                <c:pt idx="735">
                  <c:v>262.8</c:v>
                </c:pt>
                <c:pt idx="736">
                  <c:v>262.92</c:v>
                </c:pt>
                <c:pt idx="737">
                  <c:v>263.04000000000002</c:v>
                </c:pt>
                <c:pt idx="738">
                  <c:v>263.16000000000003</c:v>
                </c:pt>
                <c:pt idx="739">
                  <c:v>263.27999999999997</c:v>
                </c:pt>
                <c:pt idx="740">
                  <c:v>263.39999999999998</c:v>
                </c:pt>
                <c:pt idx="741">
                  <c:v>263.51</c:v>
                </c:pt>
                <c:pt idx="742">
                  <c:v>263.63</c:v>
                </c:pt>
                <c:pt idx="743">
                  <c:v>263.74</c:v>
                </c:pt>
                <c:pt idx="744">
                  <c:v>263.85000000000002</c:v>
                </c:pt>
                <c:pt idx="745">
                  <c:v>263.95999999999998</c:v>
                </c:pt>
                <c:pt idx="746">
                  <c:v>264.07</c:v>
                </c:pt>
                <c:pt idx="747">
                  <c:v>264.18</c:v>
                </c:pt>
                <c:pt idx="748">
                  <c:v>264.29000000000002</c:v>
                </c:pt>
                <c:pt idx="749">
                  <c:v>264.39</c:v>
                </c:pt>
                <c:pt idx="750">
                  <c:v>264.5</c:v>
                </c:pt>
                <c:pt idx="751">
                  <c:v>264.60000000000002</c:v>
                </c:pt>
                <c:pt idx="752">
                  <c:v>264.7</c:v>
                </c:pt>
                <c:pt idx="753">
                  <c:v>264.81</c:v>
                </c:pt>
                <c:pt idx="754">
                  <c:v>264.91000000000003</c:v>
                </c:pt>
                <c:pt idx="755">
                  <c:v>265.01</c:v>
                </c:pt>
                <c:pt idx="756">
                  <c:v>265.11</c:v>
                </c:pt>
                <c:pt idx="757">
                  <c:v>265.20999999999998</c:v>
                </c:pt>
                <c:pt idx="758">
                  <c:v>265.3</c:v>
                </c:pt>
                <c:pt idx="759">
                  <c:v>265.39999999999998</c:v>
                </c:pt>
                <c:pt idx="760">
                  <c:v>265.49</c:v>
                </c:pt>
                <c:pt idx="761">
                  <c:v>265.58999999999997</c:v>
                </c:pt>
                <c:pt idx="762">
                  <c:v>265.68</c:v>
                </c:pt>
                <c:pt idx="763">
                  <c:v>265.77</c:v>
                </c:pt>
                <c:pt idx="764">
                  <c:v>265.86</c:v>
                </c:pt>
                <c:pt idx="765">
                  <c:v>265.95999999999998</c:v>
                </c:pt>
                <c:pt idx="766">
                  <c:v>266.04000000000002</c:v>
                </c:pt>
                <c:pt idx="767">
                  <c:v>266.13</c:v>
                </c:pt>
                <c:pt idx="768">
                  <c:v>266.22000000000003</c:v>
                </c:pt>
                <c:pt idx="769">
                  <c:v>266.31</c:v>
                </c:pt>
                <c:pt idx="770">
                  <c:v>266.39</c:v>
                </c:pt>
                <c:pt idx="771">
                  <c:v>266.48</c:v>
                </c:pt>
                <c:pt idx="772">
                  <c:v>266.56</c:v>
                </c:pt>
                <c:pt idx="773">
                  <c:v>266.64999999999998</c:v>
                </c:pt>
                <c:pt idx="774">
                  <c:v>266.73</c:v>
                </c:pt>
                <c:pt idx="775">
                  <c:v>266.81</c:v>
                </c:pt>
                <c:pt idx="776">
                  <c:v>266.89</c:v>
                </c:pt>
                <c:pt idx="777">
                  <c:v>266.97000000000003</c:v>
                </c:pt>
                <c:pt idx="778">
                  <c:v>267.05</c:v>
                </c:pt>
                <c:pt idx="779">
                  <c:v>267.13</c:v>
                </c:pt>
                <c:pt idx="780">
                  <c:v>267.2</c:v>
                </c:pt>
                <c:pt idx="781">
                  <c:v>267.27999999999997</c:v>
                </c:pt>
                <c:pt idx="782">
                  <c:v>267.36</c:v>
                </c:pt>
                <c:pt idx="783">
                  <c:v>267.43</c:v>
                </c:pt>
                <c:pt idx="784">
                  <c:v>267.51</c:v>
                </c:pt>
                <c:pt idx="785">
                  <c:v>267.58</c:v>
                </c:pt>
                <c:pt idx="786">
                  <c:v>267.64999999999998</c:v>
                </c:pt>
                <c:pt idx="787">
                  <c:v>267.73</c:v>
                </c:pt>
                <c:pt idx="788">
                  <c:v>267.8</c:v>
                </c:pt>
                <c:pt idx="789">
                  <c:v>267.87</c:v>
                </c:pt>
                <c:pt idx="790">
                  <c:v>267.94</c:v>
                </c:pt>
                <c:pt idx="791">
                  <c:v>268.01</c:v>
                </c:pt>
                <c:pt idx="792">
                  <c:v>268.08</c:v>
                </c:pt>
                <c:pt idx="793">
                  <c:v>268.14</c:v>
                </c:pt>
                <c:pt idx="794">
                  <c:v>268.20999999999998</c:v>
                </c:pt>
                <c:pt idx="795">
                  <c:v>268.27999999999997</c:v>
                </c:pt>
                <c:pt idx="796">
                  <c:v>268.33999999999997</c:v>
                </c:pt>
                <c:pt idx="797">
                  <c:v>268.41000000000003</c:v>
                </c:pt>
                <c:pt idx="798">
                  <c:v>268.47000000000003</c:v>
                </c:pt>
                <c:pt idx="799">
                  <c:v>268.54000000000002</c:v>
                </c:pt>
                <c:pt idx="800">
                  <c:v>268.60000000000002</c:v>
                </c:pt>
                <c:pt idx="801">
                  <c:v>268.66000000000003</c:v>
                </c:pt>
                <c:pt idx="802">
                  <c:v>268.73</c:v>
                </c:pt>
                <c:pt idx="803">
                  <c:v>268.79000000000002</c:v>
                </c:pt>
                <c:pt idx="804">
                  <c:v>268.85000000000002</c:v>
                </c:pt>
                <c:pt idx="805">
                  <c:v>268.91000000000003</c:v>
                </c:pt>
                <c:pt idx="806">
                  <c:v>268.97000000000003</c:v>
                </c:pt>
                <c:pt idx="807">
                  <c:v>269.02999999999997</c:v>
                </c:pt>
                <c:pt idx="808">
                  <c:v>269.08999999999997</c:v>
                </c:pt>
                <c:pt idx="809">
                  <c:v>269.14</c:v>
                </c:pt>
                <c:pt idx="810">
                  <c:v>269.2</c:v>
                </c:pt>
                <c:pt idx="811">
                  <c:v>269.26</c:v>
                </c:pt>
                <c:pt idx="812">
                  <c:v>269.31</c:v>
                </c:pt>
                <c:pt idx="813">
                  <c:v>269.37</c:v>
                </c:pt>
                <c:pt idx="814">
                  <c:v>269.42</c:v>
                </c:pt>
                <c:pt idx="815">
                  <c:v>269.48</c:v>
                </c:pt>
                <c:pt idx="816">
                  <c:v>269.52999999999997</c:v>
                </c:pt>
                <c:pt idx="817">
                  <c:v>269.58999999999997</c:v>
                </c:pt>
                <c:pt idx="818">
                  <c:v>269.64</c:v>
                </c:pt>
                <c:pt idx="819">
                  <c:v>269.69</c:v>
                </c:pt>
                <c:pt idx="820">
                  <c:v>269.74</c:v>
                </c:pt>
                <c:pt idx="821">
                  <c:v>269.79000000000002</c:v>
                </c:pt>
                <c:pt idx="822">
                  <c:v>269.85000000000002</c:v>
                </c:pt>
                <c:pt idx="823">
                  <c:v>269.89999999999998</c:v>
                </c:pt>
                <c:pt idx="824">
                  <c:v>269.95</c:v>
                </c:pt>
                <c:pt idx="825">
                  <c:v>269.99</c:v>
                </c:pt>
                <c:pt idx="826">
                  <c:v>270.04000000000002</c:v>
                </c:pt>
                <c:pt idx="827">
                  <c:v>270.08999999999997</c:v>
                </c:pt>
                <c:pt idx="828">
                  <c:v>270.14</c:v>
                </c:pt>
                <c:pt idx="829">
                  <c:v>270.19</c:v>
                </c:pt>
                <c:pt idx="830">
                  <c:v>270.23</c:v>
                </c:pt>
                <c:pt idx="831">
                  <c:v>270.27999999999997</c:v>
                </c:pt>
                <c:pt idx="832">
                  <c:v>270.33</c:v>
                </c:pt>
                <c:pt idx="833">
                  <c:v>270.37</c:v>
                </c:pt>
                <c:pt idx="834">
                  <c:v>270.42</c:v>
                </c:pt>
                <c:pt idx="835">
                  <c:v>270.45999999999998</c:v>
                </c:pt>
                <c:pt idx="836">
                  <c:v>270.51</c:v>
                </c:pt>
                <c:pt idx="837">
                  <c:v>270.55</c:v>
                </c:pt>
                <c:pt idx="838">
                  <c:v>270.58999999999997</c:v>
                </c:pt>
                <c:pt idx="839">
                  <c:v>270.64</c:v>
                </c:pt>
                <c:pt idx="840">
                  <c:v>270.68</c:v>
                </c:pt>
                <c:pt idx="841">
                  <c:v>270.72000000000003</c:v>
                </c:pt>
                <c:pt idx="842">
                  <c:v>270.76</c:v>
                </c:pt>
                <c:pt idx="843">
                  <c:v>270.8</c:v>
                </c:pt>
                <c:pt idx="844">
                  <c:v>270.83999999999997</c:v>
                </c:pt>
                <c:pt idx="845">
                  <c:v>270.88</c:v>
                </c:pt>
                <c:pt idx="846">
                  <c:v>270.92</c:v>
                </c:pt>
                <c:pt idx="847">
                  <c:v>270.95999999999998</c:v>
                </c:pt>
                <c:pt idx="848">
                  <c:v>271</c:v>
                </c:pt>
                <c:pt idx="849">
                  <c:v>271.04000000000002</c:v>
                </c:pt>
                <c:pt idx="850">
                  <c:v>271.08</c:v>
                </c:pt>
                <c:pt idx="851">
                  <c:v>271.12</c:v>
                </c:pt>
                <c:pt idx="852">
                  <c:v>271.16000000000003</c:v>
                </c:pt>
                <c:pt idx="853">
                  <c:v>271.19</c:v>
                </c:pt>
                <c:pt idx="854">
                  <c:v>271.23</c:v>
                </c:pt>
                <c:pt idx="855">
                  <c:v>271.27</c:v>
                </c:pt>
                <c:pt idx="856">
                  <c:v>271.3</c:v>
                </c:pt>
                <c:pt idx="857">
                  <c:v>271.33999999999997</c:v>
                </c:pt>
                <c:pt idx="858">
                  <c:v>271.38</c:v>
                </c:pt>
                <c:pt idx="859">
                  <c:v>271.41000000000003</c:v>
                </c:pt>
                <c:pt idx="860">
                  <c:v>271.45</c:v>
                </c:pt>
                <c:pt idx="861">
                  <c:v>271.48</c:v>
                </c:pt>
                <c:pt idx="862">
                  <c:v>271.52</c:v>
                </c:pt>
                <c:pt idx="863">
                  <c:v>271.55</c:v>
                </c:pt>
                <c:pt idx="864">
                  <c:v>271.58</c:v>
                </c:pt>
                <c:pt idx="865">
                  <c:v>271.62</c:v>
                </c:pt>
                <c:pt idx="866">
                  <c:v>271.64999999999998</c:v>
                </c:pt>
                <c:pt idx="867">
                  <c:v>271.68</c:v>
                </c:pt>
                <c:pt idx="868">
                  <c:v>271.70999999999998</c:v>
                </c:pt>
                <c:pt idx="869">
                  <c:v>271.75</c:v>
                </c:pt>
                <c:pt idx="870">
                  <c:v>271.77999999999997</c:v>
                </c:pt>
                <c:pt idx="871">
                  <c:v>271.81</c:v>
                </c:pt>
                <c:pt idx="872">
                  <c:v>271.83999999999997</c:v>
                </c:pt>
                <c:pt idx="873">
                  <c:v>271.87</c:v>
                </c:pt>
                <c:pt idx="874">
                  <c:v>271.89999999999998</c:v>
                </c:pt>
                <c:pt idx="875">
                  <c:v>271.93</c:v>
                </c:pt>
                <c:pt idx="876">
                  <c:v>271.95999999999998</c:v>
                </c:pt>
                <c:pt idx="877">
                  <c:v>271.99</c:v>
                </c:pt>
                <c:pt idx="878">
                  <c:v>272.02</c:v>
                </c:pt>
                <c:pt idx="879">
                  <c:v>272.05</c:v>
                </c:pt>
                <c:pt idx="880">
                  <c:v>272.08</c:v>
                </c:pt>
                <c:pt idx="881">
                  <c:v>272.11</c:v>
                </c:pt>
                <c:pt idx="882">
                  <c:v>272.14</c:v>
                </c:pt>
                <c:pt idx="883">
                  <c:v>272.17</c:v>
                </c:pt>
                <c:pt idx="884">
                  <c:v>272.19</c:v>
                </c:pt>
                <c:pt idx="885">
                  <c:v>272.22000000000003</c:v>
                </c:pt>
                <c:pt idx="886">
                  <c:v>272.25</c:v>
                </c:pt>
                <c:pt idx="887">
                  <c:v>272.27999999999997</c:v>
                </c:pt>
                <c:pt idx="888">
                  <c:v>272.3</c:v>
                </c:pt>
                <c:pt idx="889">
                  <c:v>272.33</c:v>
                </c:pt>
                <c:pt idx="890">
                  <c:v>272.36</c:v>
                </c:pt>
                <c:pt idx="891">
                  <c:v>272.38</c:v>
                </c:pt>
                <c:pt idx="892">
                  <c:v>272.41000000000003</c:v>
                </c:pt>
                <c:pt idx="893">
                  <c:v>272.43</c:v>
                </c:pt>
                <c:pt idx="894">
                  <c:v>272.45999999999998</c:v>
                </c:pt>
                <c:pt idx="895">
                  <c:v>272.45999999999998</c:v>
                </c:pt>
                <c:pt idx="896">
                  <c:v>272.47000000000003</c:v>
                </c:pt>
                <c:pt idx="897">
                  <c:v>272.45999999999998</c:v>
                </c:pt>
                <c:pt idx="898">
                  <c:v>272.42</c:v>
                </c:pt>
                <c:pt idx="899">
                  <c:v>272.33</c:v>
                </c:pt>
                <c:pt idx="900">
                  <c:v>272.20999999999998</c:v>
                </c:pt>
                <c:pt idx="901">
                  <c:v>272.06</c:v>
                </c:pt>
                <c:pt idx="902">
                  <c:v>271.88</c:v>
                </c:pt>
                <c:pt idx="903">
                  <c:v>271.67</c:v>
                </c:pt>
                <c:pt idx="904">
                  <c:v>271.44</c:v>
                </c:pt>
                <c:pt idx="905">
                  <c:v>271.18</c:v>
                </c:pt>
                <c:pt idx="906">
                  <c:v>270.92</c:v>
                </c:pt>
                <c:pt idx="907">
                  <c:v>270.63</c:v>
                </c:pt>
                <c:pt idx="908">
                  <c:v>270.33999999999997</c:v>
                </c:pt>
                <c:pt idx="909">
                  <c:v>270.02999999999997</c:v>
                </c:pt>
                <c:pt idx="910">
                  <c:v>269.70999999999998</c:v>
                </c:pt>
                <c:pt idx="911">
                  <c:v>269.38</c:v>
                </c:pt>
                <c:pt idx="912">
                  <c:v>269.04000000000002</c:v>
                </c:pt>
                <c:pt idx="913">
                  <c:v>268.7</c:v>
                </c:pt>
                <c:pt idx="914">
                  <c:v>268.35000000000002</c:v>
                </c:pt>
                <c:pt idx="915">
                  <c:v>268</c:v>
                </c:pt>
                <c:pt idx="916">
                  <c:v>267.64</c:v>
                </c:pt>
                <c:pt idx="917">
                  <c:v>267.27</c:v>
                </c:pt>
                <c:pt idx="918">
                  <c:v>266.89999999999998</c:v>
                </c:pt>
                <c:pt idx="919">
                  <c:v>266.52999999999997</c:v>
                </c:pt>
                <c:pt idx="920">
                  <c:v>266.16000000000003</c:v>
                </c:pt>
                <c:pt idx="921">
                  <c:v>265.77999999999997</c:v>
                </c:pt>
                <c:pt idx="922">
                  <c:v>265.39999999999998</c:v>
                </c:pt>
                <c:pt idx="923">
                  <c:v>265.02</c:v>
                </c:pt>
                <c:pt idx="924">
                  <c:v>264.64</c:v>
                </c:pt>
                <c:pt idx="925">
                  <c:v>264.26</c:v>
                </c:pt>
                <c:pt idx="926">
                  <c:v>263.88</c:v>
                </c:pt>
                <c:pt idx="927">
                  <c:v>263.49</c:v>
                </c:pt>
                <c:pt idx="928">
                  <c:v>263.11</c:v>
                </c:pt>
                <c:pt idx="929">
                  <c:v>262.72000000000003</c:v>
                </c:pt>
                <c:pt idx="930">
                  <c:v>262.33999999999997</c:v>
                </c:pt>
                <c:pt idx="931">
                  <c:v>261.95999999999998</c:v>
                </c:pt>
                <c:pt idx="932">
                  <c:v>261.57</c:v>
                </c:pt>
                <c:pt idx="933">
                  <c:v>261.19</c:v>
                </c:pt>
                <c:pt idx="934">
                  <c:v>260.81</c:v>
                </c:pt>
                <c:pt idx="935">
                  <c:v>260.43</c:v>
                </c:pt>
                <c:pt idx="936">
                  <c:v>260.05</c:v>
                </c:pt>
                <c:pt idx="937">
                  <c:v>259.67</c:v>
                </c:pt>
                <c:pt idx="938">
                  <c:v>259.29000000000002</c:v>
                </c:pt>
                <c:pt idx="939">
                  <c:v>258.92</c:v>
                </c:pt>
                <c:pt idx="940">
                  <c:v>258.54000000000002</c:v>
                </c:pt>
                <c:pt idx="941">
                  <c:v>258.17</c:v>
                </c:pt>
                <c:pt idx="942">
                  <c:v>257.79000000000002</c:v>
                </c:pt>
                <c:pt idx="943">
                  <c:v>257.42</c:v>
                </c:pt>
                <c:pt idx="944">
                  <c:v>257.05</c:v>
                </c:pt>
                <c:pt idx="945">
                  <c:v>256.69</c:v>
                </c:pt>
                <c:pt idx="946">
                  <c:v>256.32</c:v>
                </c:pt>
                <c:pt idx="947">
                  <c:v>255.96</c:v>
                </c:pt>
                <c:pt idx="948">
                  <c:v>255.59</c:v>
                </c:pt>
                <c:pt idx="949">
                  <c:v>255.23</c:v>
                </c:pt>
                <c:pt idx="950">
                  <c:v>254.87</c:v>
                </c:pt>
                <c:pt idx="951">
                  <c:v>254.52</c:v>
                </c:pt>
                <c:pt idx="952">
                  <c:v>254.16</c:v>
                </c:pt>
                <c:pt idx="953">
                  <c:v>253.81</c:v>
                </c:pt>
                <c:pt idx="954">
                  <c:v>253.46</c:v>
                </c:pt>
                <c:pt idx="955">
                  <c:v>253.11</c:v>
                </c:pt>
                <c:pt idx="956">
                  <c:v>252.76</c:v>
                </c:pt>
                <c:pt idx="957">
                  <c:v>252.41</c:v>
                </c:pt>
                <c:pt idx="958">
                  <c:v>252.07</c:v>
                </c:pt>
                <c:pt idx="959">
                  <c:v>251.73</c:v>
                </c:pt>
                <c:pt idx="960">
                  <c:v>251.39</c:v>
                </c:pt>
                <c:pt idx="961">
                  <c:v>251.05</c:v>
                </c:pt>
                <c:pt idx="962">
                  <c:v>250.71</c:v>
                </c:pt>
                <c:pt idx="963">
                  <c:v>250.38</c:v>
                </c:pt>
                <c:pt idx="964">
                  <c:v>250.05</c:v>
                </c:pt>
                <c:pt idx="965">
                  <c:v>249.71</c:v>
                </c:pt>
                <c:pt idx="966">
                  <c:v>249.39</c:v>
                </c:pt>
                <c:pt idx="967">
                  <c:v>249.06</c:v>
                </c:pt>
                <c:pt idx="968">
                  <c:v>248.73</c:v>
                </c:pt>
                <c:pt idx="969">
                  <c:v>248.41</c:v>
                </c:pt>
                <c:pt idx="970">
                  <c:v>248.09</c:v>
                </c:pt>
                <c:pt idx="971">
                  <c:v>247.77</c:v>
                </c:pt>
                <c:pt idx="972">
                  <c:v>247.45</c:v>
                </c:pt>
                <c:pt idx="973">
                  <c:v>247.14</c:v>
                </c:pt>
                <c:pt idx="974">
                  <c:v>246.82</c:v>
                </c:pt>
                <c:pt idx="975">
                  <c:v>246.51</c:v>
                </c:pt>
                <c:pt idx="976">
                  <c:v>246.2</c:v>
                </c:pt>
                <c:pt idx="977">
                  <c:v>245.89</c:v>
                </c:pt>
                <c:pt idx="978">
                  <c:v>245.59</c:v>
                </c:pt>
                <c:pt idx="979">
                  <c:v>245.28</c:v>
                </c:pt>
                <c:pt idx="980">
                  <c:v>244.98</c:v>
                </c:pt>
                <c:pt idx="981">
                  <c:v>244.68</c:v>
                </c:pt>
                <c:pt idx="982">
                  <c:v>244.38</c:v>
                </c:pt>
                <c:pt idx="983">
                  <c:v>244.08</c:v>
                </c:pt>
                <c:pt idx="984">
                  <c:v>243.79</c:v>
                </c:pt>
                <c:pt idx="985">
                  <c:v>243.49</c:v>
                </c:pt>
                <c:pt idx="986">
                  <c:v>243.2</c:v>
                </c:pt>
                <c:pt idx="987">
                  <c:v>242.91</c:v>
                </c:pt>
                <c:pt idx="988">
                  <c:v>242.62</c:v>
                </c:pt>
                <c:pt idx="989">
                  <c:v>242.33</c:v>
                </c:pt>
                <c:pt idx="990">
                  <c:v>242.05</c:v>
                </c:pt>
                <c:pt idx="991">
                  <c:v>241.76</c:v>
                </c:pt>
                <c:pt idx="992">
                  <c:v>241.48</c:v>
                </c:pt>
                <c:pt idx="993">
                  <c:v>241.2</c:v>
                </c:pt>
                <c:pt idx="994">
                  <c:v>240.92</c:v>
                </c:pt>
                <c:pt idx="995">
                  <c:v>240.65</c:v>
                </c:pt>
                <c:pt idx="996">
                  <c:v>240.37</c:v>
                </c:pt>
                <c:pt idx="997">
                  <c:v>240.1</c:v>
                </c:pt>
                <c:pt idx="998">
                  <c:v>239.82</c:v>
                </c:pt>
                <c:pt idx="999">
                  <c:v>239.55</c:v>
                </c:pt>
                <c:pt idx="1000">
                  <c:v>239.28</c:v>
                </c:pt>
                <c:pt idx="1001">
                  <c:v>239.02</c:v>
                </c:pt>
                <c:pt idx="1002">
                  <c:v>238.75</c:v>
                </c:pt>
                <c:pt idx="1003">
                  <c:v>238.49</c:v>
                </c:pt>
                <c:pt idx="1004">
                  <c:v>238.22</c:v>
                </c:pt>
                <c:pt idx="1005">
                  <c:v>237.96</c:v>
                </c:pt>
                <c:pt idx="1006">
                  <c:v>237.7</c:v>
                </c:pt>
                <c:pt idx="1007">
                  <c:v>237.44</c:v>
                </c:pt>
                <c:pt idx="1008">
                  <c:v>237.19</c:v>
                </c:pt>
                <c:pt idx="1009">
                  <c:v>236.93</c:v>
                </c:pt>
                <c:pt idx="1010">
                  <c:v>236.68</c:v>
                </c:pt>
                <c:pt idx="1011">
                  <c:v>236.42</c:v>
                </c:pt>
                <c:pt idx="1012">
                  <c:v>236.17</c:v>
                </c:pt>
                <c:pt idx="1013">
                  <c:v>235.92</c:v>
                </c:pt>
                <c:pt idx="1014">
                  <c:v>235.67</c:v>
                </c:pt>
                <c:pt idx="1015">
                  <c:v>235.43</c:v>
                </c:pt>
                <c:pt idx="1016">
                  <c:v>235.18</c:v>
                </c:pt>
                <c:pt idx="1017">
                  <c:v>234.93</c:v>
                </c:pt>
                <c:pt idx="1018">
                  <c:v>234.69</c:v>
                </c:pt>
                <c:pt idx="1019">
                  <c:v>234.45</c:v>
                </c:pt>
                <c:pt idx="1020">
                  <c:v>234.21</c:v>
                </c:pt>
                <c:pt idx="1021">
                  <c:v>233.97</c:v>
                </c:pt>
                <c:pt idx="1022">
                  <c:v>233.73</c:v>
                </c:pt>
                <c:pt idx="1023">
                  <c:v>233.49</c:v>
                </c:pt>
                <c:pt idx="1024">
                  <c:v>233.26</c:v>
                </c:pt>
                <c:pt idx="1025">
                  <c:v>233.03</c:v>
                </c:pt>
                <c:pt idx="1026">
                  <c:v>232.79</c:v>
                </c:pt>
                <c:pt idx="1027">
                  <c:v>232.56</c:v>
                </c:pt>
                <c:pt idx="1028">
                  <c:v>232.33</c:v>
                </c:pt>
                <c:pt idx="1029">
                  <c:v>232.1</c:v>
                </c:pt>
                <c:pt idx="1030">
                  <c:v>231.88</c:v>
                </c:pt>
                <c:pt idx="1031">
                  <c:v>231.65</c:v>
                </c:pt>
                <c:pt idx="1032">
                  <c:v>231.42</c:v>
                </c:pt>
                <c:pt idx="1033">
                  <c:v>231.2</c:v>
                </c:pt>
                <c:pt idx="1034">
                  <c:v>230.98</c:v>
                </c:pt>
                <c:pt idx="1035">
                  <c:v>230.75</c:v>
                </c:pt>
                <c:pt idx="1036">
                  <c:v>230.53</c:v>
                </c:pt>
                <c:pt idx="1037">
                  <c:v>230.31</c:v>
                </c:pt>
                <c:pt idx="1038">
                  <c:v>230.1</c:v>
                </c:pt>
                <c:pt idx="1039">
                  <c:v>229.88</c:v>
                </c:pt>
                <c:pt idx="1040">
                  <c:v>229.66</c:v>
                </c:pt>
                <c:pt idx="1041">
                  <c:v>229.45</c:v>
                </c:pt>
                <c:pt idx="1042">
                  <c:v>229.23</c:v>
                </c:pt>
                <c:pt idx="1043">
                  <c:v>229.02</c:v>
                </c:pt>
                <c:pt idx="1044">
                  <c:v>228.81</c:v>
                </c:pt>
                <c:pt idx="1045">
                  <c:v>228.6</c:v>
                </c:pt>
                <c:pt idx="1046">
                  <c:v>228.39</c:v>
                </c:pt>
                <c:pt idx="1047">
                  <c:v>228.18</c:v>
                </c:pt>
                <c:pt idx="1048">
                  <c:v>227.97</c:v>
                </c:pt>
                <c:pt idx="1049">
                  <c:v>227.77</c:v>
                </c:pt>
                <c:pt idx="1050">
                  <c:v>227.56</c:v>
                </c:pt>
                <c:pt idx="1051">
                  <c:v>227.36</c:v>
                </c:pt>
                <c:pt idx="1052">
                  <c:v>227.15</c:v>
                </c:pt>
                <c:pt idx="1053">
                  <c:v>226.95</c:v>
                </c:pt>
                <c:pt idx="1054">
                  <c:v>226.75</c:v>
                </c:pt>
                <c:pt idx="1055">
                  <c:v>226.55</c:v>
                </c:pt>
                <c:pt idx="1056">
                  <c:v>226.35</c:v>
                </c:pt>
                <c:pt idx="1057">
                  <c:v>226.15</c:v>
                </c:pt>
                <c:pt idx="1058">
                  <c:v>225.95</c:v>
                </c:pt>
                <c:pt idx="1059">
                  <c:v>225.76</c:v>
                </c:pt>
                <c:pt idx="1060">
                  <c:v>225.56</c:v>
                </c:pt>
                <c:pt idx="1061">
                  <c:v>225.37</c:v>
                </c:pt>
                <c:pt idx="1062">
                  <c:v>225.17</c:v>
                </c:pt>
                <c:pt idx="1063">
                  <c:v>224.98</c:v>
                </c:pt>
                <c:pt idx="1064">
                  <c:v>224.79</c:v>
                </c:pt>
                <c:pt idx="1065">
                  <c:v>224.6</c:v>
                </c:pt>
                <c:pt idx="1066">
                  <c:v>224.41</c:v>
                </c:pt>
                <c:pt idx="1067">
                  <c:v>224.22</c:v>
                </c:pt>
                <c:pt idx="1068">
                  <c:v>224.03</c:v>
                </c:pt>
                <c:pt idx="1069">
                  <c:v>223.84</c:v>
                </c:pt>
                <c:pt idx="1070">
                  <c:v>223.66</c:v>
                </c:pt>
                <c:pt idx="1071">
                  <c:v>223.47</c:v>
                </c:pt>
                <c:pt idx="1072">
                  <c:v>223.29</c:v>
                </c:pt>
                <c:pt idx="1073">
                  <c:v>223.1</c:v>
                </c:pt>
                <c:pt idx="1074">
                  <c:v>222.92</c:v>
                </c:pt>
                <c:pt idx="1075">
                  <c:v>222.74</c:v>
                </c:pt>
                <c:pt idx="1076">
                  <c:v>222.56</c:v>
                </c:pt>
                <c:pt idx="1077">
                  <c:v>222.38</c:v>
                </c:pt>
                <c:pt idx="1078">
                  <c:v>222.2</c:v>
                </c:pt>
                <c:pt idx="1079">
                  <c:v>222.02</c:v>
                </c:pt>
                <c:pt idx="1080">
                  <c:v>221.84</c:v>
                </c:pt>
                <c:pt idx="1081">
                  <c:v>221.66</c:v>
                </c:pt>
                <c:pt idx="1082">
                  <c:v>221.49</c:v>
                </c:pt>
                <c:pt idx="1083">
                  <c:v>221.31</c:v>
                </c:pt>
                <c:pt idx="1084">
                  <c:v>221.13</c:v>
                </c:pt>
                <c:pt idx="1085">
                  <c:v>220.96</c:v>
                </c:pt>
                <c:pt idx="1086">
                  <c:v>220.79</c:v>
                </c:pt>
                <c:pt idx="1087">
                  <c:v>220.62</c:v>
                </c:pt>
                <c:pt idx="1088">
                  <c:v>220.44</c:v>
                </c:pt>
                <c:pt idx="1089">
                  <c:v>220.27</c:v>
                </c:pt>
                <c:pt idx="1090">
                  <c:v>220.1</c:v>
                </c:pt>
                <c:pt idx="1091">
                  <c:v>219.93</c:v>
                </c:pt>
                <c:pt idx="1092">
                  <c:v>219.77</c:v>
                </c:pt>
                <c:pt idx="1093">
                  <c:v>219.6</c:v>
                </c:pt>
                <c:pt idx="1094">
                  <c:v>219.43</c:v>
                </c:pt>
                <c:pt idx="1095">
                  <c:v>219.26</c:v>
                </c:pt>
                <c:pt idx="1096">
                  <c:v>219.1</c:v>
                </c:pt>
                <c:pt idx="1097">
                  <c:v>218.93</c:v>
                </c:pt>
                <c:pt idx="1098">
                  <c:v>218.77</c:v>
                </c:pt>
                <c:pt idx="1099">
                  <c:v>218.61</c:v>
                </c:pt>
                <c:pt idx="1100">
                  <c:v>218.44</c:v>
                </c:pt>
                <c:pt idx="1101">
                  <c:v>218.28</c:v>
                </c:pt>
                <c:pt idx="1102">
                  <c:v>218.12</c:v>
                </c:pt>
                <c:pt idx="1103">
                  <c:v>217.96</c:v>
                </c:pt>
                <c:pt idx="1104">
                  <c:v>217.8</c:v>
                </c:pt>
                <c:pt idx="1105">
                  <c:v>217.64</c:v>
                </c:pt>
                <c:pt idx="1106">
                  <c:v>217.48</c:v>
                </c:pt>
                <c:pt idx="1107">
                  <c:v>217.32</c:v>
                </c:pt>
                <c:pt idx="1108">
                  <c:v>217.17</c:v>
                </c:pt>
                <c:pt idx="1109">
                  <c:v>217.01</c:v>
                </c:pt>
                <c:pt idx="1110">
                  <c:v>216.85</c:v>
                </c:pt>
                <c:pt idx="1111">
                  <c:v>216.7</c:v>
                </c:pt>
                <c:pt idx="1112">
                  <c:v>216.7</c:v>
                </c:pt>
                <c:pt idx="1113">
                  <c:v>216.55</c:v>
                </c:pt>
                <c:pt idx="1114">
                  <c:v>216.44</c:v>
                </c:pt>
                <c:pt idx="1115">
                  <c:v>216.35</c:v>
                </c:pt>
                <c:pt idx="1116">
                  <c:v>216.31</c:v>
                </c:pt>
                <c:pt idx="1117">
                  <c:v>216.31</c:v>
                </c:pt>
                <c:pt idx="1118">
                  <c:v>216.34</c:v>
                </c:pt>
                <c:pt idx="1119">
                  <c:v>216.41</c:v>
                </c:pt>
                <c:pt idx="1120">
                  <c:v>216.5</c:v>
                </c:pt>
                <c:pt idx="1121">
                  <c:v>216.62</c:v>
                </c:pt>
                <c:pt idx="1122">
                  <c:v>216.76</c:v>
                </c:pt>
                <c:pt idx="1123">
                  <c:v>216.92</c:v>
                </c:pt>
                <c:pt idx="1124">
                  <c:v>217.1</c:v>
                </c:pt>
                <c:pt idx="1125">
                  <c:v>217.3</c:v>
                </c:pt>
                <c:pt idx="1126">
                  <c:v>217.51</c:v>
                </c:pt>
                <c:pt idx="1127">
                  <c:v>217.74</c:v>
                </c:pt>
                <c:pt idx="1128">
                  <c:v>217.97</c:v>
                </c:pt>
                <c:pt idx="1129">
                  <c:v>218.22</c:v>
                </c:pt>
                <c:pt idx="1130">
                  <c:v>218.48</c:v>
                </c:pt>
                <c:pt idx="1131">
                  <c:v>218.75</c:v>
                </c:pt>
                <c:pt idx="1132">
                  <c:v>219.03</c:v>
                </c:pt>
                <c:pt idx="1133">
                  <c:v>219.31</c:v>
                </c:pt>
                <c:pt idx="1134">
                  <c:v>219.6</c:v>
                </c:pt>
                <c:pt idx="1135">
                  <c:v>219.9</c:v>
                </c:pt>
                <c:pt idx="1136">
                  <c:v>220.2</c:v>
                </c:pt>
                <c:pt idx="1137">
                  <c:v>220.51</c:v>
                </c:pt>
                <c:pt idx="1138">
                  <c:v>220.83</c:v>
                </c:pt>
                <c:pt idx="1139">
                  <c:v>221.15</c:v>
                </c:pt>
                <c:pt idx="1140">
                  <c:v>221.47</c:v>
                </c:pt>
                <c:pt idx="1141">
                  <c:v>221.8</c:v>
                </c:pt>
                <c:pt idx="1142">
                  <c:v>222.13</c:v>
                </c:pt>
                <c:pt idx="1143">
                  <c:v>222.46</c:v>
                </c:pt>
                <c:pt idx="1144">
                  <c:v>222.8</c:v>
                </c:pt>
                <c:pt idx="1145">
                  <c:v>223.14</c:v>
                </c:pt>
                <c:pt idx="1146">
                  <c:v>223.48</c:v>
                </c:pt>
                <c:pt idx="1147">
                  <c:v>223.82</c:v>
                </c:pt>
                <c:pt idx="1148">
                  <c:v>224.17</c:v>
                </c:pt>
                <c:pt idx="1149">
                  <c:v>224.52</c:v>
                </c:pt>
                <c:pt idx="1150">
                  <c:v>224.86</c:v>
                </c:pt>
                <c:pt idx="1151">
                  <c:v>225.21</c:v>
                </c:pt>
                <c:pt idx="1152">
                  <c:v>225.56</c:v>
                </c:pt>
                <c:pt idx="1153">
                  <c:v>225.91</c:v>
                </c:pt>
                <c:pt idx="1154">
                  <c:v>226.26</c:v>
                </c:pt>
                <c:pt idx="1155">
                  <c:v>226.61</c:v>
                </c:pt>
                <c:pt idx="1156">
                  <c:v>226.96</c:v>
                </c:pt>
                <c:pt idx="1157">
                  <c:v>227.31</c:v>
                </c:pt>
                <c:pt idx="1158">
                  <c:v>227.67</c:v>
                </c:pt>
                <c:pt idx="1159">
                  <c:v>228.02</c:v>
                </c:pt>
                <c:pt idx="1160">
                  <c:v>228.37</c:v>
                </c:pt>
                <c:pt idx="1161">
                  <c:v>228.72</c:v>
                </c:pt>
                <c:pt idx="1162">
                  <c:v>229.07</c:v>
                </c:pt>
                <c:pt idx="1163">
                  <c:v>229.42</c:v>
                </c:pt>
                <c:pt idx="1164">
                  <c:v>229.77</c:v>
                </c:pt>
                <c:pt idx="1165">
                  <c:v>230.11</c:v>
                </c:pt>
                <c:pt idx="1166">
                  <c:v>230.46</c:v>
                </c:pt>
                <c:pt idx="1167">
                  <c:v>230.81</c:v>
                </c:pt>
                <c:pt idx="1168">
                  <c:v>231.15</c:v>
                </c:pt>
                <c:pt idx="1169">
                  <c:v>231.5</c:v>
                </c:pt>
                <c:pt idx="1170">
                  <c:v>231.84</c:v>
                </c:pt>
                <c:pt idx="1171">
                  <c:v>232.18</c:v>
                </c:pt>
                <c:pt idx="1172">
                  <c:v>232.52</c:v>
                </c:pt>
                <c:pt idx="1173">
                  <c:v>232.86</c:v>
                </c:pt>
                <c:pt idx="1174">
                  <c:v>233.2</c:v>
                </c:pt>
                <c:pt idx="1175">
                  <c:v>233.53</c:v>
                </c:pt>
                <c:pt idx="1176">
                  <c:v>233.87</c:v>
                </c:pt>
                <c:pt idx="1177">
                  <c:v>234.2</c:v>
                </c:pt>
                <c:pt idx="1178">
                  <c:v>234.53</c:v>
                </c:pt>
                <c:pt idx="1179">
                  <c:v>234.86</c:v>
                </c:pt>
                <c:pt idx="1180">
                  <c:v>235.19</c:v>
                </c:pt>
                <c:pt idx="1181">
                  <c:v>235.52</c:v>
                </c:pt>
                <c:pt idx="1182">
                  <c:v>235.84</c:v>
                </c:pt>
                <c:pt idx="1183">
                  <c:v>236.17</c:v>
                </c:pt>
                <c:pt idx="1184">
                  <c:v>236.49</c:v>
                </c:pt>
                <c:pt idx="1185">
                  <c:v>236.81</c:v>
                </c:pt>
                <c:pt idx="1186">
                  <c:v>237.13</c:v>
                </c:pt>
                <c:pt idx="1187">
                  <c:v>237.44</c:v>
                </c:pt>
                <c:pt idx="1188">
                  <c:v>237.76</c:v>
                </c:pt>
                <c:pt idx="1189">
                  <c:v>238.07</c:v>
                </c:pt>
                <c:pt idx="1190">
                  <c:v>238.38</c:v>
                </c:pt>
                <c:pt idx="1191">
                  <c:v>238.69</c:v>
                </c:pt>
                <c:pt idx="1192">
                  <c:v>239</c:v>
                </c:pt>
                <c:pt idx="1193">
                  <c:v>239.3</c:v>
                </c:pt>
                <c:pt idx="1194">
                  <c:v>239.61</c:v>
                </c:pt>
                <c:pt idx="1195">
                  <c:v>239.91</c:v>
                </c:pt>
                <c:pt idx="1196">
                  <c:v>240.21</c:v>
                </c:pt>
                <c:pt idx="1197">
                  <c:v>240.51</c:v>
                </c:pt>
                <c:pt idx="1198">
                  <c:v>240.8</c:v>
                </c:pt>
                <c:pt idx="1199">
                  <c:v>241.1</c:v>
                </c:pt>
                <c:pt idx="1200">
                  <c:v>241.39</c:v>
                </c:pt>
                <c:pt idx="1201">
                  <c:v>241.68</c:v>
                </c:pt>
                <c:pt idx="1202">
                  <c:v>241.96</c:v>
                </c:pt>
                <c:pt idx="1203">
                  <c:v>242.25</c:v>
                </c:pt>
                <c:pt idx="1204">
                  <c:v>242.53</c:v>
                </c:pt>
                <c:pt idx="1205">
                  <c:v>242.81</c:v>
                </c:pt>
                <c:pt idx="1206">
                  <c:v>243.09</c:v>
                </c:pt>
                <c:pt idx="1207">
                  <c:v>243.37</c:v>
                </c:pt>
                <c:pt idx="1208">
                  <c:v>243.65</c:v>
                </c:pt>
                <c:pt idx="1209">
                  <c:v>243.92</c:v>
                </c:pt>
                <c:pt idx="1210">
                  <c:v>244.19</c:v>
                </c:pt>
                <c:pt idx="1211">
                  <c:v>244.46</c:v>
                </c:pt>
                <c:pt idx="1212">
                  <c:v>244.73</c:v>
                </c:pt>
                <c:pt idx="1213">
                  <c:v>244.99</c:v>
                </c:pt>
                <c:pt idx="1214">
                  <c:v>245.26</c:v>
                </c:pt>
                <c:pt idx="1215">
                  <c:v>245.52</c:v>
                </c:pt>
                <c:pt idx="1216">
                  <c:v>245.78</c:v>
                </c:pt>
                <c:pt idx="1217">
                  <c:v>246.03</c:v>
                </c:pt>
                <c:pt idx="1218">
                  <c:v>246.29</c:v>
                </c:pt>
                <c:pt idx="1219">
                  <c:v>246.54</c:v>
                </c:pt>
                <c:pt idx="1220">
                  <c:v>246.79</c:v>
                </c:pt>
                <c:pt idx="1221">
                  <c:v>247.04</c:v>
                </c:pt>
                <c:pt idx="1222">
                  <c:v>247.29</c:v>
                </c:pt>
                <c:pt idx="1223">
                  <c:v>247.53</c:v>
                </c:pt>
                <c:pt idx="1224">
                  <c:v>247.78</c:v>
                </c:pt>
                <c:pt idx="1225">
                  <c:v>248.02</c:v>
                </c:pt>
                <c:pt idx="1226">
                  <c:v>248.26</c:v>
                </c:pt>
                <c:pt idx="1227">
                  <c:v>248.5</c:v>
                </c:pt>
                <c:pt idx="1228">
                  <c:v>248.73</c:v>
                </c:pt>
                <c:pt idx="1229">
                  <c:v>248.96</c:v>
                </c:pt>
                <c:pt idx="1230">
                  <c:v>249.2</c:v>
                </c:pt>
                <c:pt idx="1231">
                  <c:v>249.43</c:v>
                </c:pt>
                <c:pt idx="1232">
                  <c:v>249.65</c:v>
                </c:pt>
                <c:pt idx="1233">
                  <c:v>249.88</c:v>
                </c:pt>
                <c:pt idx="1234">
                  <c:v>250.1</c:v>
                </c:pt>
                <c:pt idx="1235">
                  <c:v>250.32</c:v>
                </c:pt>
                <c:pt idx="1236">
                  <c:v>250.54</c:v>
                </c:pt>
                <c:pt idx="1237">
                  <c:v>250.76</c:v>
                </c:pt>
                <c:pt idx="1238">
                  <c:v>250.98</c:v>
                </c:pt>
                <c:pt idx="1239">
                  <c:v>251.19</c:v>
                </c:pt>
                <c:pt idx="1240">
                  <c:v>251.41</c:v>
                </c:pt>
                <c:pt idx="1241">
                  <c:v>251.62</c:v>
                </c:pt>
                <c:pt idx="1242">
                  <c:v>251.83</c:v>
                </c:pt>
                <c:pt idx="1243">
                  <c:v>252.03</c:v>
                </c:pt>
                <c:pt idx="1244">
                  <c:v>252.24</c:v>
                </c:pt>
                <c:pt idx="1245">
                  <c:v>252.44</c:v>
                </c:pt>
                <c:pt idx="1246">
                  <c:v>252.64</c:v>
                </c:pt>
                <c:pt idx="1247">
                  <c:v>252.84</c:v>
                </c:pt>
                <c:pt idx="1248">
                  <c:v>253.04</c:v>
                </c:pt>
                <c:pt idx="1249">
                  <c:v>253.24</c:v>
                </c:pt>
                <c:pt idx="1250">
                  <c:v>253.43</c:v>
                </c:pt>
                <c:pt idx="1251">
                  <c:v>253.63</c:v>
                </c:pt>
                <c:pt idx="1252">
                  <c:v>253.82</c:v>
                </c:pt>
                <c:pt idx="1253">
                  <c:v>254.01</c:v>
                </c:pt>
                <c:pt idx="1254">
                  <c:v>254.19</c:v>
                </c:pt>
                <c:pt idx="1255">
                  <c:v>254.38</c:v>
                </c:pt>
                <c:pt idx="1256">
                  <c:v>254.57</c:v>
                </c:pt>
                <c:pt idx="1257">
                  <c:v>254.75</c:v>
                </c:pt>
                <c:pt idx="1258">
                  <c:v>254.93</c:v>
                </c:pt>
                <c:pt idx="1259">
                  <c:v>255.11</c:v>
                </c:pt>
                <c:pt idx="1260">
                  <c:v>255.29</c:v>
                </c:pt>
                <c:pt idx="1261">
                  <c:v>255.46</c:v>
                </c:pt>
                <c:pt idx="1262">
                  <c:v>255.64</c:v>
                </c:pt>
                <c:pt idx="1263">
                  <c:v>255.81</c:v>
                </c:pt>
                <c:pt idx="1264">
                  <c:v>255.98</c:v>
                </c:pt>
                <c:pt idx="1265">
                  <c:v>256.14999999999998</c:v>
                </c:pt>
                <c:pt idx="1266">
                  <c:v>256.32</c:v>
                </c:pt>
                <c:pt idx="1267">
                  <c:v>256.49</c:v>
                </c:pt>
                <c:pt idx="1268">
                  <c:v>256.64999999999998</c:v>
                </c:pt>
                <c:pt idx="1269">
                  <c:v>256.82</c:v>
                </c:pt>
                <c:pt idx="1270">
                  <c:v>256.98</c:v>
                </c:pt>
                <c:pt idx="1271">
                  <c:v>257.14</c:v>
                </c:pt>
                <c:pt idx="1272">
                  <c:v>257.3</c:v>
                </c:pt>
                <c:pt idx="1273">
                  <c:v>257.45</c:v>
                </c:pt>
                <c:pt idx="1274">
                  <c:v>257.61</c:v>
                </c:pt>
                <c:pt idx="1275">
                  <c:v>257.77</c:v>
                </c:pt>
                <c:pt idx="1276">
                  <c:v>257.92</c:v>
                </c:pt>
                <c:pt idx="1277">
                  <c:v>258.07</c:v>
                </c:pt>
                <c:pt idx="1278">
                  <c:v>258.22000000000003</c:v>
                </c:pt>
                <c:pt idx="1279">
                  <c:v>258.37</c:v>
                </c:pt>
                <c:pt idx="1280">
                  <c:v>258.52</c:v>
                </c:pt>
                <c:pt idx="1281">
                  <c:v>258.66000000000003</c:v>
                </c:pt>
                <c:pt idx="1282">
                  <c:v>258.81</c:v>
                </c:pt>
                <c:pt idx="1283">
                  <c:v>258.95</c:v>
                </c:pt>
                <c:pt idx="1284">
                  <c:v>259.08999999999997</c:v>
                </c:pt>
                <c:pt idx="1285">
                  <c:v>259.23</c:v>
                </c:pt>
                <c:pt idx="1286">
                  <c:v>259.37</c:v>
                </c:pt>
                <c:pt idx="1287">
                  <c:v>259.51</c:v>
                </c:pt>
                <c:pt idx="1288">
                  <c:v>259.64999999999998</c:v>
                </c:pt>
                <c:pt idx="1289">
                  <c:v>259.79000000000002</c:v>
                </c:pt>
                <c:pt idx="1290">
                  <c:v>259.92</c:v>
                </c:pt>
                <c:pt idx="1291">
                  <c:v>260.05</c:v>
                </c:pt>
                <c:pt idx="1292">
                  <c:v>260.19</c:v>
                </c:pt>
                <c:pt idx="1293">
                  <c:v>260.32</c:v>
                </c:pt>
                <c:pt idx="1294">
                  <c:v>260.44</c:v>
                </c:pt>
                <c:pt idx="1295">
                  <c:v>260.57</c:v>
                </c:pt>
                <c:pt idx="1296">
                  <c:v>260.7</c:v>
                </c:pt>
                <c:pt idx="1297">
                  <c:v>260.83</c:v>
                </c:pt>
                <c:pt idx="1298">
                  <c:v>260.95</c:v>
                </c:pt>
                <c:pt idx="1299">
                  <c:v>261.07</c:v>
                </c:pt>
                <c:pt idx="1300">
                  <c:v>261.2</c:v>
                </c:pt>
                <c:pt idx="1301">
                  <c:v>261.32</c:v>
                </c:pt>
                <c:pt idx="1302">
                  <c:v>261.44</c:v>
                </c:pt>
                <c:pt idx="1303">
                  <c:v>261.55</c:v>
                </c:pt>
                <c:pt idx="1304">
                  <c:v>261.67</c:v>
                </c:pt>
                <c:pt idx="1305">
                  <c:v>261.79000000000002</c:v>
                </c:pt>
                <c:pt idx="1306">
                  <c:v>261.89999999999998</c:v>
                </c:pt>
                <c:pt idx="1307">
                  <c:v>262.02</c:v>
                </c:pt>
                <c:pt idx="1308">
                  <c:v>262.13</c:v>
                </c:pt>
                <c:pt idx="1309">
                  <c:v>262.24</c:v>
                </c:pt>
                <c:pt idx="1310">
                  <c:v>262.35000000000002</c:v>
                </c:pt>
                <c:pt idx="1311">
                  <c:v>262.45999999999998</c:v>
                </c:pt>
                <c:pt idx="1312">
                  <c:v>262.57</c:v>
                </c:pt>
                <c:pt idx="1313">
                  <c:v>262.68</c:v>
                </c:pt>
                <c:pt idx="1314">
                  <c:v>262.79000000000002</c:v>
                </c:pt>
                <c:pt idx="1315">
                  <c:v>262.89</c:v>
                </c:pt>
                <c:pt idx="1316">
                  <c:v>263</c:v>
                </c:pt>
                <c:pt idx="1317">
                  <c:v>263.10000000000002</c:v>
                </c:pt>
                <c:pt idx="1318">
                  <c:v>263.2</c:v>
                </c:pt>
                <c:pt idx="1319">
                  <c:v>263.3</c:v>
                </c:pt>
                <c:pt idx="1320">
                  <c:v>263.39999999999998</c:v>
                </c:pt>
                <c:pt idx="1321">
                  <c:v>263.5</c:v>
                </c:pt>
                <c:pt idx="1322">
                  <c:v>263.60000000000002</c:v>
                </c:pt>
                <c:pt idx="1323">
                  <c:v>263.7</c:v>
                </c:pt>
                <c:pt idx="1324">
                  <c:v>263.8</c:v>
                </c:pt>
                <c:pt idx="1325">
                  <c:v>263.89</c:v>
                </c:pt>
                <c:pt idx="1326">
                  <c:v>263.99</c:v>
                </c:pt>
                <c:pt idx="1327">
                  <c:v>264.08</c:v>
                </c:pt>
                <c:pt idx="1328">
                  <c:v>264.17</c:v>
                </c:pt>
                <c:pt idx="1329">
                  <c:v>264.27</c:v>
                </c:pt>
                <c:pt idx="1330">
                  <c:v>264.36</c:v>
                </c:pt>
                <c:pt idx="1331">
                  <c:v>264.45</c:v>
                </c:pt>
                <c:pt idx="1332">
                  <c:v>264.54000000000002</c:v>
                </c:pt>
                <c:pt idx="1333">
                  <c:v>264.63</c:v>
                </c:pt>
                <c:pt idx="1334">
                  <c:v>264.70999999999998</c:v>
                </c:pt>
                <c:pt idx="1335">
                  <c:v>264.8</c:v>
                </c:pt>
                <c:pt idx="1336">
                  <c:v>264.89</c:v>
                </c:pt>
                <c:pt idx="1337">
                  <c:v>264.97000000000003</c:v>
                </c:pt>
                <c:pt idx="1338">
                  <c:v>265.06</c:v>
                </c:pt>
                <c:pt idx="1339">
                  <c:v>265.14</c:v>
                </c:pt>
                <c:pt idx="1340">
                  <c:v>265.22000000000003</c:v>
                </c:pt>
                <c:pt idx="1341">
                  <c:v>265.31</c:v>
                </c:pt>
                <c:pt idx="1342">
                  <c:v>265.39</c:v>
                </c:pt>
                <c:pt idx="1343">
                  <c:v>265.47000000000003</c:v>
                </c:pt>
                <c:pt idx="1344">
                  <c:v>265.55</c:v>
                </c:pt>
                <c:pt idx="1345">
                  <c:v>265.63</c:v>
                </c:pt>
                <c:pt idx="1346">
                  <c:v>265.70999999999998</c:v>
                </c:pt>
                <c:pt idx="1347">
                  <c:v>265.77999999999997</c:v>
                </c:pt>
                <c:pt idx="1348">
                  <c:v>265.86</c:v>
                </c:pt>
                <c:pt idx="1349">
                  <c:v>265.94</c:v>
                </c:pt>
                <c:pt idx="1350">
                  <c:v>266.01</c:v>
                </c:pt>
                <c:pt idx="1351">
                  <c:v>266.08999999999997</c:v>
                </c:pt>
                <c:pt idx="1352">
                  <c:v>266.16000000000003</c:v>
                </c:pt>
                <c:pt idx="1353">
                  <c:v>266.23</c:v>
                </c:pt>
                <c:pt idx="1354">
                  <c:v>266.31</c:v>
                </c:pt>
                <c:pt idx="1355">
                  <c:v>266.38</c:v>
                </c:pt>
                <c:pt idx="1356">
                  <c:v>266.45</c:v>
                </c:pt>
                <c:pt idx="1357">
                  <c:v>266.52</c:v>
                </c:pt>
                <c:pt idx="1358">
                  <c:v>266.58999999999997</c:v>
                </c:pt>
                <c:pt idx="1359">
                  <c:v>266.66000000000003</c:v>
                </c:pt>
                <c:pt idx="1360">
                  <c:v>266.73</c:v>
                </c:pt>
                <c:pt idx="1361">
                  <c:v>266.79000000000002</c:v>
                </c:pt>
                <c:pt idx="1362">
                  <c:v>266.86</c:v>
                </c:pt>
                <c:pt idx="1363">
                  <c:v>266.93</c:v>
                </c:pt>
                <c:pt idx="1364">
                  <c:v>266.99</c:v>
                </c:pt>
                <c:pt idx="1365">
                  <c:v>267.06</c:v>
                </c:pt>
                <c:pt idx="1366">
                  <c:v>267.12</c:v>
                </c:pt>
                <c:pt idx="1367">
                  <c:v>267.19</c:v>
                </c:pt>
                <c:pt idx="1368">
                  <c:v>267.25</c:v>
                </c:pt>
                <c:pt idx="1369">
                  <c:v>267.31</c:v>
                </c:pt>
                <c:pt idx="1370">
                  <c:v>267.38</c:v>
                </c:pt>
                <c:pt idx="1371">
                  <c:v>267.44</c:v>
                </c:pt>
                <c:pt idx="1372">
                  <c:v>267.5</c:v>
                </c:pt>
                <c:pt idx="1373">
                  <c:v>267.56</c:v>
                </c:pt>
                <c:pt idx="1374">
                  <c:v>267.62</c:v>
                </c:pt>
                <c:pt idx="1375">
                  <c:v>267.68</c:v>
                </c:pt>
                <c:pt idx="1376">
                  <c:v>267.74</c:v>
                </c:pt>
                <c:pt idx="1377">
                  <c:v>267.8</c:v>
                </c:pt>
                <c:pt idx="1378">
                  <c:v>267.85000000000002</c:v>
                </c:pt>
                <c:pt idx="1379">
                  <c:v>267.91000000000003</c:v>
                </c:pt>
                <c:pt idx="1380">
                  <c:v>267.97000000000003</c:v>
                </c:pt>
                <c:pt idx="1381">
                  <c:v>268.02</c:v>
                </c:pt>
                <c:pt idx="1382">
                  <c:v>268.08</c:v>
                </c:pt>
                <c:pt idx="1383">
                  <c:v>268.14</c:v>
                </c:pt>
                <c:pt idx="1384">
                  <c:v>268.19</c:v>
                </c:pt>
                <c:pt idx="1385">
                  <c:v>268.24</c:v>
                </c:pt>
                <c:pt idx="1386">
                  <c:v>268.3</c:v>
                </c:pt>
                <c:pt idx="1387">
                  <c:v>268.35000000000002</c:v>
                </c:pt>
                <c:pt idx="1388">
                  <c:v>268.39999999999998</c:v>
                </c:pt>
                <c:pt idx="1389">
                  <c:v>268.45999999999998</c:v>
                </c:pt>
                <c:pt idx="1390">
                  <c:v>268.51</c:v>
                </c:pt>
                <c:pt idx="1391">
                  <c:v>268.56</c:v>
                </c:pt>
                <c:pt idx="1392">
                  <c:v>268.61</c:v>
                </c:pt>
                <c:pt idx="1393">
                  <c:v>268.66000000000003</c:v>
                </c:pt>
                <c:pt idx="1394">
                  <c:v>268.70999999999998</c:v>
                </c:pt>
                <c:pt idx="1395">
                  <c:v>268.76</c:v>
                </c:pt>
                <c:pt idx="1396">
                  <c:v>268.81</c:v>
                </c:pt>
                <c:pt idx="1397">
                  <c:v>268.86</c:v>
                </c:pt>
                <c:pt idx="1398">
                  <c:v>268.89999999999998</c:v>
                </c:pt>
                <c:pt idx="1399">
                  <c:v>268.95</c:v>
                </c:pt>
                <c:pt idx="1400">
                  <c:v>269</c:v>
                </c:pt>
                <c:pt idx="1401">
                  <c:v>269.05</c:v>
                </c:pt>
                <c:pt idx="1402">
                  <c:v>269.08999999999997</c:v>
                </c:pt>
                <c:pt idx="1403">
                  <c:v>269.14</c:v>
                </c:pt>
                <c:pt idx="1404">
                  <c:v>269.18</c:v>
                </c:pt>
                <c:pt idx="1405">
                  <c:v>269.23</c:v>
                </c:pt>
                <c:pt idx="1406">
                  <c:v>269.27</c:v>
                </c:pt>
                <c:pt idx="1407">
                  <c:v>269.32</c:v>
                </c:pt>
                <c:pt idx="1408">
                  <c:v>269.36</c:v>
                </c:pt>
                <c:pt idx="1409">
                  <c:v>269.39999999999998</c:v>
                </c:pt>
                <c:pt idx="1410">
                  <c:v>269.45</c:v>
                </c:pt>
                <c:pt idx="1411">
                  <c:v>269.49</c:v>
                </c:pt>
                <c:pt idx="1412">
                  <c:v>269.52999999999997</c:v>
                </c:pt>
                <c:pt idx="1413">
                  <c:v>269.57</c:v>
                </c:pt>
                <c:pt idx="1414">
                  <c:v>269.62</c:v>
                </c:pt>
                <c:pt idx="1415">
                  <c:v>269.66000000000003</c:v>
                </c:pt>
                <c:pt idx="1416">
                  <c:v>269.7</c:v>
                </c:pt>
                <c:pt idx="1417">
                  <c:v>269.74</c:v>
                </c:pt>
                <c:pt idx="1418">
                  <c:v>269.77999999999997</c:v>
                </c:pt>
                <c:pt idx="1419">
                  <c:v>269.82</c:v>
                </c:pt>
                <c:pt idx="1420">
                  <c:v>269.86</c:v>
                </c:pt>
                <c:pt idx="1421">
                  <c:v>269.89999999999998</c:v>
                </c:pt>
                <c:pt idx="1422">
                  <c:v>269.94</c:v>
                </c:pt>
                <c:pt idx="1423">
                  <c:v>269.98</c:v>
                </c:pt>
                <c:pt idx="1424">
                  <c:v>270.01</c:v>
                </c:pt>
                <c:pt idx="1425">
                  <c:v>270.05</c:v>
                </c:pt>
                <c:pt idx="1426">
                  <c:v>270.08999999999997</c:v>
                </c:pt>
                <c:pt idx="1427">
                  <c:v>270.13</c:v>
                </c:pt>
                <c:pt idx="1428">
                  <c:v>270.16000000000003</c:v>
                </c:pt>
                <c:pt idx="1429">
                  <c:v>270.2</c:v>
                </c:pt>
                <c:pt idx="1430">
                  <c:v>270.23</c:v>
                </c:pt>
                <c:pt idx="1431">
                  <c:v>270.27</c:v>
                </c:pt>
                <c:pt idx="1432">
                  <c:v>270.31</c:v>
                </c:pt>
                <c:pt idx="1433">
                  <c:v>270.33999999999997</c:v>
                </c:pt>
                <c:pt idx="1434">
                  <c:v>270.38</c:v>
                </c:pt>
                <c:pt idx="1435">
                  <c:v>270.41000000000003</c:v>
                </c:pt>
                <c:pt idx="1436">
                  <c:v>270.44</c:v>
                </c:pt>
                <c:pt idx="1437">
                  <c:v>270.48</c:v>
                </c:pt>
                <c:pt idx="1438">
                  <c:v>270.51</c:v>
                </c:pt>
                <c:pt idx="1439">
                  <c:v>270.55</c:v>
                </c:pt>
                <c:pt idx="1440">
                  <c:v>270.58</c:v>
                </c:pt>
                <c:pt idx="1441">
                  <c:v>270.61</c:v>
                </c:pt>
                <c:pt idx="1442">
                  <c:v>270.64</c:v>
                </c:pt>
                <c:pt idx="1443">
                  <c:v>270.68</c:v>
                </c:pt>
                <c:pt idx="1444">
                  <c:v>270.70999999999998</c:v>
                </c:pt>
                <c:pt idx="1445">
                  <c:v>270.74</c:v>
                </c:pt>
                <c:pt idx="1446">
                  <c:v>270.77</c:v>
                </c:pt>
                <c:pt idx="1447">
                  <c:v>270.8</c:v>
                </c:pt>
                <c:pt idx="1448">
                  <c:v>270.83</c:v>
                </c:pt>
                <c:pt idx="1449">
                  <c:v>270.86</c:v>
                </c:pt>
                <c:pt idx="1450">
                  <c:v>270.89</c:v>
                </c:pt>
                <c:pt idx="1451">
                  <c:v>270.89</c:v>
                </c:pt>
                <c:pt idx="1452">
                  <c:v>270.91000000000003</c:v>
                </c:pt>
                <c:pt idx="1453">
                  <c:v>270.91000000000003</c:v>
                </c:pt>
                <c:pt idx="1454">
                  <c:v>270.87</c:v>
                </c:pt>
                <c:pt idx="1455">
                  <c:v>270.79000000000002</c:v>
                </c:pt>
                <c:pt idx="1456">
                  <c:v>270.67</c:v>
                </c:pt>
                <c:pt idx="1457">
                  <c:v>270.52999999999997</c:v>
                </c:pt>
                <c:pt idx="1458">
                  <c:v>270.35000000000002</c:v>
                </c:pt>
                <c:pt idx="1459">
                  <c:v>270.14</c:v>
                </c:pt>
                <c:pt idx="1460">
                  <c:v>269.92</c:v>
                </c:pt>
                <c:pt idx="1461">
                  <c:v>269.67</c:v>
                </c:pt>
                <c:pt idx="1462">
                  <c:v>269.39999999999998</c:v>
                </c:pt>
                <c:pt idx="1463">
                  <c:v>269.13</c:v>
                </c:pt>
                <c:pt idx="1464">
                  <c:v>268.83</c:v>
                </c:pt>
                <c:pt idx="1465">
                  <c:v>268.52999999999997</c:v>
                </c:pt>
                <c:pt idx="1466">
                  <c:v>268.20999999999998</c:v>
                </c:pt>
                <c:pt idx="1467">
                  <c:v>267.89</c:v>
                </c:pt>
                <c:pt idx="1468">
                  <c:v>267.56</c:v>
                </c:pt>
                <c:pt idx="1469">
                  <c:v>267.22000000000003</c:v>
                </c:pt>
                <c:pt idx="1470">
                  <c:v>266.87</c:v>
                </c:pt>
                <c:pt idx="1471">
                  <c:v>266.52</c:v>
                </c:pt>
                <c:pt idx="1472">
                  <c:v>266.17</c:v>
                </c:pt>
                <c:pt idx="1473">
                  <c:v>265.81</c:v>
                </c:pt>
                <c:pt idx="1474">
                  <c:v>265.44</c:v>
                </c:pt>
                <c:pt idx="1475">
                  <c:v>265.08</c:v>
                </c:pt>
                <c:pt idx="1476">
                  <c:v>264.70999999999998</c:v>
                </c:pt>
                <c:pt idx="1477">
                  <c:v>264.33</c:v>
                </c:pt>
                <c:pt idx="1478">
                  <c:v>263.95999999999998</c:v>
                </c:pt>
                <c:pt idx="1479">
                  <c:v>263.58</c:v>
                </c:pt>
                <c:pt idx="1480">
                  <c:v>263.2</c:v>
                </c:pt>
                <c:pt idx="1481">
                  <c:v>262.82</c:v>
                </c:pt>
                <c:pt idx="1482">
                  <c:v>262.44</c:v>
                </c:pt>
                <c:pt idx="1483">
                  <c:v>262.06</c:v>
                </c:pt>
                <c:pt idx="1484">
                  <c:v>261.68</c:v>
                </c:pt>
                <c:pt idx="1485">
                  <c:v>261.3</c:v>
                </c:pt>
                <c:pt idx="1486">
                  <c:v>260.92</c:v>
                </c:pt>
                <c:pt idx="1487">
                  <c:v>260.54000000000002</c:v>
                </c:pt>
                <c:pt idx="1488">
                  <c:v>260.16000000000003</c:v>
                </c:pt>
                <c:pt idx="1489">
                  <c:v>259.77999999999997</c:v>
                </c:pt>
                <c:pt idx="1490">
                  <c:v>259.39999999999998</c:v>
                </c:pt>
                <c:pt idx="1491">
                  <c:v>259.02999999999997</c:v>
                </c:pt>
                <c:pt idx="1492">
                  <c:v>258.64999999999998</c:v>
                </c:pt>
                <c:pt idx="1493">
                  <c:v>258.27</c:v>
                </c:pt>
                <c:pt idx="1494">
                  <c:v>257.89999999999998</c:v>
                </c:pt>
                <c:pt idx="1495">
                  <c:v>257.52999999999997</c:v>
                </c:pt>
                <c:pt idx="1496">
                  <c:v>257.14999999999998</c:v>
                </c:pt>
                <c:pt idx="1497">
                  <c:v>256.77999999999997</c:v>
                </c:pt>
                <c:pt idx="1498">
                  <c:v>256.41000000000003</c:v>
                </c:pt>
                <c:pt idx="1499">
                  <c:v>256.05</c:v>
                </c:pt>
                <c:pt idx="1500">
                  <c:v>255.68</c:v>
                </c:pt>
                <c:pt idx="1501">
                  <c:v>255.32</c:v>
                </c:pt>
                <c:pt idx="1502">
                  <c:v>254.95</c:v>
                </c:pt>
                <c:pt idx="1503">
                  <c:v>254.59</c:v>
                </c:pt>
                <c:pt idx="1504">
                  <c:v>254.23</c:v>
                </c:pt>
                <c:pt idx="1505">
                  <c:v>253.87</c:v>
                </c:pt>
                <c:pt idx="1506">
                  <c:v>253.52</c:v>
                </c:pt>
                <c:pt idx="1507">
                  <c:v>253.16</c:v>
                </c:pt>
                <c:pt idx="1508">
                  <c:v>252.81</c:v>
                </c:pt>
                <c:pt idx="1509">
                  <c:v>252.46</c:v>
                </c:pt>
                <c:pt idx="1510">
                  <c:v>252.11</c:v>
                </c:pt>
                <c:pt idx="1511">
                  <c:v>251.76</c:v>
                </c:pt>
                <c:pt idx="1512">
                  <c:v>251.42</c:v>
                </c:pt>
                <c:pt idx="1513">
                  <c:v>251.07</c:v>
                </c:pt>
                <c:pt idx="1514">
                  <c:v>250.73</c:v>
                </c:pt>
                <c:pt idx="1515">
                  <c:v>250.39</c:v>
                </c:pt>
                <c:pt idx="1516">
                  <c:v>250.06</c:v>
                </c:pt>
                <c:pt idx="1517">
                  <c:v>249.72</c:v>
                </c:pt>
                <c:pt idx="1518">
                  <c:v>249.39</c:v>
                </c:pt>
                <c:pt idx="1519">
                  <c:v>249.05</c:v>
                </c:pt>
                <c:pt idx="1520">
                  <c:v>248.72</c:v>
                </c:pt>
                <c:pt idx="1521">
                  <c:v>248.4</c:v>
                </c:pt>
                <c:pt idx="1522">
                  <c:v>248.07</c:v>
                </c:pt>
                <c:pt idx="1523">
                  <c:v>247.75</c:v>
                </c:pt>
                <c:pt idx="1524">
                  <c:v>247.42</c:v>
                </c:pt>
                <c:pt idx="1525">
                  <c:v>247.1</c:v>
                </c:pt>
                <c:pt idx="1526">
                  <c:v>246.78</c:v>
                </c:pt>
                <c:pt idx="1527">
                  <c:v>246.47</c:v>
                </c:pt>
                <c:pt idx="1528">
                  <c:v>246.15</c:v>
                </c:pt>
                <c:pt idx="1529">
                  <c:v>245.84</c:v>
                </c:pt>
                <c:pt idx="1530">
                  <c:v>245.53</c:v>
                </c:pt>
                <c:pt idx="1531">
                  <c:v>245.22</c:v>
                </c:pt>
                <c:pt idx="1532">
                  <c:v>244.91</c:v>
                </c:pt>
                <c:pt idx="1533">
                  <c:v>244.61</c:v>
                </c:pt>
                <c:pt idx="1534">
                  <c:v>244.3</c:v>
                </c:pt>
                <c:pt idx="1535">
                  <c:v>244</c:v>
                </c:pt>
                <c:pt idx="1536">
                  <c:v>243.7</c:v>
                </c:pt>
                <c:pt idx="1537">
                  <c:v>243.4</c:v>
                </c:pt>
                <c:pt idx="1538">
                  <c:v>243.1</c:v>
                </c:pt>
                <c:pt idx="1539">
                  <c:v>242.81</c:v>
                </c:pt>
                <c:pt idx="1540">
                  <c:v>242.51</c:v>
                </c:pt>
                <c:pt idx="1541">
                  <c:v>242.22</c:v>
                </c:pt>
                <c:pt idx="1542">
                  <c:v>241.93</c:v>
                </c:pt>
                <c:pt idx="1543">
                  <c:v>241.64</c:v>
                </c:pt>
                <c:pt idx="1544">
                  <c:v>241.36</c:v>
                </c:pt>
                <c:pt idx="1545">
                  <c:v>241.07</c:v>
                </c:pt>
                <c:pt idx="1546">
                  <c:v>240.79</c:v>
                </c:pt>
                <c:pt idx="1547">
                  <c:v>240.51</c:v>
                </c:pt>
                <c:pt idx="1548">
                  <c:v>240.23</c:v>
                </c:pt>
                <c:pt idx="1549">
                  <c:v>239.95</c:v>
                </c:pt>
                <c:pt idx="1550">
                  <c:v>239.67</c:v>
                </c:pt>
                <c:pt idx="1551">
                  <c:v>239.39</c:v>
                </c:pt>
                <c:pt idx="1552">
                  <c:v>239.12</c:v>
                </c:pt>
                <c:pt idx="1553">
                  <c:v>238.85</c:v>
                </c:pt>
                <c:pt idx="1554">
                  <c:v>238.58</c:v>
                </c:pt>
                <c:pt idx="1555">
                  <c:v>238.31</c:v>
                </c:pt>
                <c:pt idx="1556">
                  <c:v>238.04</c:v>
                </c:pt>
                <c:pt idx="1557">
                  <c:v>237.78</c:v>
                </c:pt>
                <c:pt idx="1558">
                  <c:v>237.51</c:v>
                </c:pt>
                <c:pt idx="1559">
                  <c:v>237.25</c:v>
                </c:pt>
                <c:pt idx="1560">
                  <c:v>236.99</c:v>
                </c:pt>
                <c:pt idx="1561">
                  <c:v>236.73</c:v>
                </c:pt>
                <c:pt idx="1562">
                  <c:v>236.47</c:v>
                </c:pt>
                <c:pt idx="1563">
                  <c:v>236.21</c:v>
                </c:pt>
                <c:pt idx="1564">
                  <c:v>235.96</c:v>
                </c:pt>
                <c:pt idx="1565">
                  <c:v>235.7</c:v>
                </c:pt>
                <c:pt idx="1566">
                  <c:v>235.45</c:v>
                </c:pt>
                <c:pt idx="1567">
                  <c:v>235.2</c:v>
                </c:pt>
                <c:pt idx="1568">
                  <c:v>234.95</c:v>
                </c:pt>
                <c:pt idx="1569">
                  <c:v>234.7</c:v>
                </c:pt>
                <c:pt idx="1570">
                  <c:v>234.45</c:v>
                </c:pt>
                <c:pt idx="1571">
                  <c:v>234.21</c:v>
                </c:pt>
                <c:pt idx="1572">
                  <c:v>233.96</c:v>
                </c:pt>
                <c:pt idx="1573">
                  <c:v>233.72</c:v>
                </c:pt>
                <c:pt idx="1574">
                  <c:v>233.48</c:v>
                </c:pt>
                <c:pt idx="1575">
                  <c:v>233.24</c:v>
                </c:pt>
                <c:pt idx="1576">
                  <c:v>233</c:v>
                </c:pt>
                <c:pt idx="1577">
                  <c:v>232.76</c:v>
                </c:pt>
                <c:pt idx="1578">
                  <c:v>232.53</c:v>
                </c:pt>
                <c:pt idx="1579">
                  <c:v>232.29</c:v>
                </c:pt>
                <c:pt idx="1580">
                  <c:v>232.06</c:v>
                </c:pt>
                <c:pt idx="1581">
                  <c:v>231.83</c:v>
                </c:pt>
                <c:pt idx="1582">
                  <c:v>231.6</c:v>
                </c:pt>
                <c:pt idx="1583">
                  <c:v>231.37</c:v>
                </c:pt>
                <c:pt idx="1584">
                  <c:v>231.14</c:v>
                </c:pt>
                <c:pt idx="1585">
                  <c:v>230.91</c:v>
                </c:pt>
                <c:pt idx="1586">
                  <c:v>230.68</c:v>
                </c:pt>
                <c:pt idx="1587">
                  <c:v>230.46</c:v>
                </c:pt>
                <c:pt idx="1588">
                  <c:v>230.24</c:v>
                </c:pt>
                <c:pt idx="1589">
                  <c:v>230.01</c:v>
                </c:pt>
                <c:pt idx="1590">
                  <c:v>229.79</c:v>
                </c:pt>
                <c:pt idx="1591">
                  <c:v>229.57</c:v>
                </c:pt>
                <c:pt idx="1592">
                  <c:v>229.35</c:v>
                </c:pt>
                <c:pt idx="1593">
                  <c:v>229.13</c:v>
                </c:pt>
                <c:pt idx="1594">
                  <c:v>228.92</c:v>
                </c:pt>
                <c:pt idx="1595">
                  <c:v>228.7</c:v>
                </c:pt>
                <c:pt idx="1596">
                  <c:v>228.49</c:v>
                </c:pt>
                <c:pt idx="1597">
                  <c:v>228.27</c:v>
                </c:pt>
                <c:pt idx="1598">
                  <c:v>228.06</c:v>
                </c:pt>
                <c:pt idx="1599">
                  <c:v>227.85</c:v>
                </c:pt>
                <c:pt idx="1600">
                  <c:v>227.64</c:v>
                </c:pt>
                <c:pt idx="1601">
                  <c:v>227.43</c:v>
                </c:pt>
                <c:pt idx="1602">
                  <c:v>227.22</c:v>
                </c:pt>
                <c:pt idx="1603">
                  <c:v>227.02</c:v>
                </c:pt>
                <c:pt idx="1604">
                  <c:v>226.81</c:v>
                </c:pt>
                <c:pt idx="1605">
                  <c:v>226.6</c:v>
                </c:pt>
                <c:pt idx="1606">
                  <c:v>226.4</c:v>
                </c:pt>
                <c:pt idx="1607">
                  <c:v>226.2</c:v>
                </c:pt>
                <c:pt idx="1608">
                  <c:v>226</c:v>
                </c:pt>
                <c:pt idx="1609">
                  <c:v>225.79</c:v>
                </c:pt>
                <c:pt idx="1610">
                  <c:v>225.59</c:v>
                </c:pt>
                <c:pt idx="1611">
                  <c:v>225.4</c:v>
                </c:pt>
                <c:pt idx="1612">
                  <c:v>225.2</c:v>
                </c:pt>
                <c:pt idx="1613">
                  <c:v>225</c:v>
                </c:pt>
                <c:pt idx="1614">
                  <c:v>224.8</c:v>
                </c:pt>
                <c:pt idx="1615">
                  <c:v>224.61</c:v>
                </c:pt>
                <c:pt idx="1616">
                  <c:v>224.42</c:v>
                </c:pt>
                <c:pt idx="1617">
                  <c:v>224.22</c:v>
                </c:pt>
                <c:pt idx="1618">
                  <c:v>224.03</c:v>
                </c:pt>
                <c:pt idx="1619">
                  <c:v>223.84</c:v>
                </c:pt>
                <c:pt idx="1620">
                  <c:v>223.65</c:v>
                </c:pt>
                <c:pt idx="1621">
                  <c:v>223.46</c:v>
                </c:pt>
                <c:pt idx="1622">
                  <c:v>223.27</c:v>
                </c:pt>
                <c:pt idx="1623">
                  <c:v>223.08</c:v>
                </c:pt>
                <c:pt idx="1624">
                  <c:v>222.9</c:v>
                </c:pt>
                <c:pt idx="1625">
                  <c:v>222.71</c:v>
                </c:pt>
                <c:pt idx="1626">
                  <c:v>222.52</c:v>
                </c:pt>
                <c:pt idx="1627">
                  <c:v>222.34</c:v>
                </c:pt>
                <c:pt idx="1628">
                  <c:v>222.16</c:v>
                </c:pt>
                <c:pt idx="1629">
                  <c:v>221.97</c:v>
                </c:pt>
                <c:pt idx="1630">
                  <c:v>221.79</c:v>
                </c:pt>
                <c:pt idx="1631">
                  <c:v>221.61</c:v>
                </c:pt>
                <c:pt idx="1632">
                  <c:v>221.43</c:v>
                </c:pt>
                <c:pt idx="1633">
                  <c:v>221.25</c:v>
                </c:pt>
                <c:pt idx="1634">
                  <c:v>221.08</c:v>
                </c:pt>
                <c:pt idx="1635">
                  <c:v>220.9</c:v>
                </c:pt>
                <c:pt idx="1636">
                  <c:v>220.72</c:v>
                </c:pt>
                <c:pt idx="1637">
                  <c:v>220.54</c:v>
                </c:pt>
                <c:pt idx="1638">
                  <c:v>220.37</c:v>
                </c:pt>
                <c:pt idx="1639">
                  <c:v>220.19</c:v>
                </c:pt>
                <c:pt idx="1640">
                  <c:v>220.02</c:v>
                </c:pt>
                <c:pt idx="1641">
                  <c:v>219.85</c:v>
                </c:pt>
                <c:pt idx="1642">
                  <c:v>219.68</c:v>
                </c:pt>
                <c:pt idx="1643">
                  <c:v>219.51</c:v>
                </c:pt>
                <c:pt idx="1644">
                  <c:v>219.34</c:v>
                </c:pt>
                <c:pt idx="1645">
                  <c:v>219.17</c:v>
                </c:pt>
                <c:pt idx="1646">
                  <c:v>219</c:v>
                </c:pt>
                <c:pt idx="1647">
                  <c:v>218.83</c:v>
                </c:pt>
                <c:pt idx="1648">
                  <c:v>218.66</c:v>
                </c:pt>
                <c:pt idx="1649">
                  <c:v>218.5</c:v>
                </c:pt>
                <c:pt idx="1650">
                  <c:v>218.33</c:v>
                </c:pt>
                <c:pt idx="1651">
                  <c:v>218.17</c:v>
                </c:pt>
                <c:pt idx="1652">
                  <c:v>218</c:v>
                </c:pt>
                <c:pt idx="1653">
                  <c:v>217.84</c:v>
                </c:pt>
                <c:pt idx="1654">
                  <c:v>217.67</c:v>
                </c:pt>
                <c:pt idx="1655">
                  <c:v>217.51</c:v>
                </c:pt>
                <c:pt idx="1656">
                  <c:v>217.35</c:v>
                </c:pt>
                <c:pt idx="1657">
                  <c:v>217.19</c:v>
                </c:pt>
                <c:pt idx="1658">
                  <c:v>217.03</c:v>
                </c:pt>
                <c:pt idx="1659">
                  <c:v>216.87</c:v>
                </c:pt>
                <c:pt idx="1660">
                  <c:v>216.71</c:v>
                </c:pt>
                <c:pt idx="1661">
                  <c:v>216.55</c:v>
                </c:pt>
                <c:pt idx="1662">
                  <c:v>216.4</c:v>
                </c:pt>
                <c:pt idx="1663">
                  <c:v>216.24</c:v>
                </c:pt>
                <c:pt idx="1664">
                  <c:v>216.08</c:v>
                </c:pt>
                <c:pt idx="1665">
                  <c:v>215.93</c:v>
                </c:pt>
                <c:pt idx="1666">
                  <c:v>215.77</c:v>
                </c:pt>
                <c:pt idx="1667">
                  <c:v>215.62</c:v>
                </c:pt>
                <c:pt idx="1668">
                  <c:v>215.62</c:v>
                </c:pt>
                <c:pt idx="1669">
                  <c:v>215.49</c:v>
                </c:pt>
                <c:pt idx="1670">
                  <c:v>215.38</c:v>
                </c:pt>
                <c:pt idx="1671">
                  <c:v>215.29</c:v>
                </c:pt>
                <c:pt idx="1672">
                  <c:v>215.24</c:v>
                </c:pt>
                <c:pt idx="1673">
                  <c:v>215.22</c:v>
                </c:pt>
                <c:pt idx="1674">
                  <c:v>215.22</c:v>
                </c:pt>
                <c:pt idx="1675">
                  <c:v>215.26</c:v>
                </c:pt>
                <c:pt idx="1676">
                  <c:v>215.32</c:v>
                </c:pt>
                <c:pt idx="1677">
                  <c:v>215.4</c:v>
                </c:pt>
                <c:pt idx="1678">
                  <c:v>215.5</c:v>
                </c:pt>
                <c:pt idx="1679">
                  <c:v>215.62</c:v>
                </c:pt>
                <c:pt idx="1680">
                  <c:v>215.75</c:v>
                </c:pt>
                <c:pt idx="1681">
                  <c:v>215.9</c:v>
                </c:pt>
                <c:pt idx="1682">
                  <c:v>216.07</c:v>
                </c:pt>
                <c:pt idx="1683">
                  <c:v>216.24</c:v>
                </c:pt>
                <c:pt idx="1684">
                  <c:v>216.43</c:v>
                </c:pt>
                <c:pt idx="1685">
                  <c:v>216.62</c:v>
                </c:pt>
                <c:pt idx="1686">
                  <c:v>216.83</c:v>
                </c:pt>
                <c:pt idx="1687">
                  <c:v>217.05</c:v>
                </c:pt>
                <c:pt idx="1688">
                  <c:v>217.27</c:v>
                </c:pt>
                <c:pt idx="1689">
                  <c:v>217.5</c:v>
                </c:pt>
                <c:pt idx="1690">
                  <c:v>217.74</c:v>
                </c:pt>
                <c:pt idx="1691">
                  <c:v>217.98</c:v>
                </c:pt>
                <c:pt idx="1692">
                  <c:v>218.23</c:v>
                </c:pt>
                <c:pt idx="1693">
                  <c:v>218.49</c:v>
                </c:pt>
                <c:pt idx="1694">
                  <c:v>218.75</c:v>
                </c:pt>
                <c:pt idx="1695">
                  <c:v>219.01</c:v>
                </c:pt>
                <c:pt idx="1696">
                  <c:v>219.28</c:v>
                </c:pt>
                <c:pt idx="1697">
                  <c:v>219.56</c:v>
                </c:pt>
                <c:pt idx="1698">
                  <c:v>219.84</c:v>
                </c:pt>
                <c:pt idx="1699">
                  <c:v>220.12</c:v>
                </c:pt>
                <c:pt idx="1700">
                  <c:v>220.4</c:v>
                </c:pt>
                <c:pt idx="1701">
                  <c:v>220.69</c:v>
                </c:pt>
                <c:pt idx="1702">
                  <c:v>220.98</c:v>
                </c:pt>
                <c:pt idx="1703">
                  <c:v>221.27</c:v>
                </c:pt>
                <c:pt idx="1704">
                  <c:v>221.57</c:v>
                </c:pt>
                <c:pt idx="1705">
                  <c:v>221.86</c:v>
                </c:pt>
                <c:pt idx="1706">
                  <c:v>222.16</c:v>
                </c:pt>
                <c:pt idx="1707">
                  <c:v>222.46</c:v>
                </c:pt>
                <c:pt idx="1708">
                  <c:v>222.76</c:v>
                </c:pt>
                <c:pt idx="1709">
                  <c:v>223.07</c:v>
                </c:pt>
                <c:pt idx="1710">
                  <c:v>223.37</c:v>
                </c:pt>
                <c:pt idx="1711">
                  <c:v>223.68</c:v>
                </c:pt>
                <c:pt idx="1712">
                  <c:v>223.98</c:v>
                </c:pt>
                <c:pt idx="1713">
                  <c:v>224.29</c:v>
                </c:pt>
                <c:pt idx="1714">
                  <c:v>224.6</c:v>
                </c:pt>
                <c:pt idx="1715">
                  <c:v>224.9</c:v>
                </c:pt>
                <c:pt idx="1716">
                  <c:v>225.21</c:v>
                </c:pt>
                <c:pt idx="1717">
                  <c:v>225.52</c:v>
                </c:pt>
                <c:pt idx="1718">
                  <c:v>225.83</c:v>
                </c:pt>
                <c:pt idx="1719">
                  <c:v>226.14</c:v>
                </c:pt>
                <c:pt idx="1720">
                  <c:v>226.45</c:v>
                </c:pt>
                <c:pt idx="1721">
                  <c:v>226.76</c:v>
                </c:pt>
                <c:pt idx="1722">
                  <c:v>227.06</c:v>
                </c:pt>
                <c:pt idx="1723">
                  <c:v>227.37</c:v>
                </c:pt>
                <c:pt idx="1724">
                  <c:v>227.68</c:v>
                </c:pt>
                <c:pt idx="1725">
                  <c:v>227.99</c:v>
                </c:pt>
                <c:pt idx="1726">
                  <c:v>228.3</c:v>
                </c:pt>
                <c:pt idx="1727">
                  <c:v>228.6</c:v>
                </c:pt>
                <c:pt idx="1728">
                  <c:v>228.91</c:v>
                </c:pt>
                <c:pt idx="1729">
                  <c:v>229.21</c:v>
                </c:pt>
                <c:pt idx="1730">
                  <c:v>229.52</c:v>
                </c:pt>
                <c:pt idx="1731">
                  <c:v>229.82</c:v>
                </c:pt>
                <c:pt idx="1732">
                  <c:v>230.13</c:v>
                </c:pt>
                <c:pt idx="1733">
                  <c:v>230.43</c:v>
                </c:pt>
                <c:pt idx="1734">
                  <c:v>230.73</c:v>
                </c:pt>
                <c:pt idx="1735">
                  <c:v>231.03</c:v>
                </c:pt>
                <c:pt idx="1736">
                  <c:v>231.33</c:v>
                </c:pt>
                <c:pt idx="1737">
                  <c:v>231.63</c:v>
                </c:pt>
                <c:pt idx="1738">
                  <c:v>231.93</c:v>
                </c:pt>
                <c:pt idx="1739">
                  <c:v>232.23</c:v>
                </c:pt>
                <c:pt idx="1740">
                  <c:v>232.52</c:v>
                </c:pt>
                <c:pt idx="1741">
                  <c:v>232.82</c:v>
                </c:pt>
                <c:pt idx="1742">
                  <c:v>233.11</c:v>
                </c:pt>
                <c:pt idx="1743">
                  <c:v>233.4</c:v>
                </c:pt>
                <c:pt idx="1744">
                  <c:v>233.7</c:v>
                </c:pt>
                <c:pt idx="1745">
                  <c:v>233.99</c:v>
                </c:pt>
                <c:pt idx="1746">
                  <c:v>234.28</c:v>
                </c:pt>
                <c:pt idx="1747">
                  <c:v>234.56</c:v>
                </c:pt>
                <c:pt idx="1748">
                  <c:v>234.85</c:v>
                </c:pt>
                <c:pt idx="1749">
                  <c:v>235.13</c:v>
                </c:pt>
                <c:pt idx="1750">
                  <c:v>235.42</c:v>
                </c:pt>
                <c:pt idx="1751">
                  <c:v>235.7</c:v>
                </c:pt>
                <c:pt idx="1752">
                  <c:v>235.98</c:v>
                </c:pt>
                <c:pt idx="1753">
                  <c:v>236.26</c:v>
                </c:pt>
                <c:pt idx="1754">
                  <c:v>236.54</c:v>
                </c:pt>
                <c:pt idx="1755">
                  <c:v>236.82</c:v>
                </c:pt>
                <c:pt idx="1756">
                  <c:v>237.09</c:v>
                </c:pt>
                <c:pt idx="1757">
                  <c:v>237.37</c:v>
                </c:pt>
                <c:pt idx="1758">
                  <c:v>237.64</c:v>
                </c:pt>
                <c:pt idx="1759">
                  <c:v>237.91</c:v>
                </c:pt>
                <c:pt idx="1760">
                  <c:v>238.18</c:v>
                </c:pt>
                <c:pt idx="1761">
                  <c:v>238.45</c:v>
                </c:pt>
                <c:pt idx="1762">
                  <c:v>238.72</c:v>
                </c:pt>
                <c:pt idx="1763">
                  <c:v>238.98</c:v>
                </c:pt>
                <c:pt idx="1764">
                  <c:v>239.25</c:v>
                </c:pt>
                <c:pt idx="1765">
                  <c:v>239.51</c:v>
                </c:pt>
                <c:pt idx="1766">
                  <c:v>239.77</c:v>
                </c:pt>
                <c:pt idx="1767">
                  <c:v>240.03</c:v>
                </c:pt>
                <c:pt idx="1768">
                  <c:v>240.29</c:v>
                </c:pt>
                <c:pt idx="1769">
                  <c:v>240.54</c:v>
                </c:pt>
                <c:pt idx="1770">
                  <c:v>240.8</c:v>
                </c:pt>
                <c:pt idx="1771">
                  <c:v>241.05</c:v>
                </c:pt>
                <c:pt idx="1772">
                  <c:v>241.3</c:v>
                </c:pt>
                <c:pt idx="1773">
                  <c:v>241.55</c:v>
                </c:pt>
                <c:pt idx="1774">
                  <c:v>241.8</c:v>
                </c:pt>
                <c:pt idx="1775">
                  <c:v>242.05</c:v>
                </c:pt>
                <c:pt idx="1776">
                  <c:v>242.29</c:v>
                </c:pt>
                <c:pt idx="1777">
                  <c:v>242.54</c:v>
                </c:pt>
                <c:pt idx="1778">
                  <c:v>242.78</c:v>
                </c:pt>
                <c:pt idx="1779">
                  <c:v>243.02</c:v>
                </c:pt>
                <c:pt idx="1780">
                  <c:v>243.26</c:v>
                </c:pt>
                <c:pt idx="1781">
                  <c:v>243.5</c:v>
                </c:pt>
                <c:pt idx="1782">
                  <c:v>243.74</c:v>
                </c:pt>
                <c:pt idx="1783">
                  <c:v>243.97</c:v>
                </c:pt>
                <c:pt idx="1784">
                  <c:v>244.2</c:v>
                </c:pt>
                <c:pt idx="1785">
                  <c:v>244.44</c:v>
                </c:pt>
                <c:pt idx="1786">
                  <c:v>244.67</c:v>
                </c:pt>
                <c:pt idx="1787">
                  <c:v>244.89</c:v>
                </c:pt>
                <c:pt idx="1788">
                  <c:v>245.12</c:v>
                </c:pt>
                <c:pt idx="1789">
                  <c:v>245.35</c:v>
                </c:pt>
                <c:pt idx="1790">
                  <c:v>245.57</c:v>
                </c:pt>
                <c:pt idx="1791">
                  <c:v>245.79</c:v>
                </c:pt>
                <c:pt idx="1792">
                  <c:v>246.01</c:v>
                </c:pt>
                <c:pt idx="1793">
                  <c:v>246.23</c:v>
                </c:pt>
                <c:pt idx="1794">
                  <c:v>246.45</c:v>
                </c:pt>
                <c:pt idx="1795">
                  <c:v>246.67</c:v>
                </c:pt>
                <c:pt idx="1796">
                  <c:v>246.88</c:v>
                </c:pt>
                <c:pt idx="1797">
                  <c:v>247.1</c:v>
                </c:pt>
                <c:pt idx="1798">
                  <c:v>247.31</c:v>
                </c:pt>
                <c:pt idx="1799">
                  <c:v>247.52</c:v>
                </c:pt>
                <c:pt idx="1800">
                  <c:v>247.73</c:v>
                </c:pt>
                <c:pt idx="1801">
                  <c:v>247.94</c:v>
                </c:pt>
                <c:pt idx="1802">
                  <c:v>248.14</c:v>
                </c:pt>
                <c:pt idx="1803">
                  <c:v>248.35</c:v>
                </c:pt>
                <c:pt idx="1804">
                  <c:v>248.55</c:v>
                </c:pt>
                <c:pt idx="1805">
                  <c:v>248.75</c:v>
                </c:pt>
                <c:pt idx="1806">
                  <c:v>248.95</c:v>
                </c:pt>
                <c:pt idx="1807">
                  <c:v>249.15</c:v>
                </c:pt>
                <c:pt idx="1808">
                  <c:v>249.35</c:v>
                </c:pt>
                <c:pt idx="1809">
                  <c:v>249.54</c:v>
                </c:pt>
                <c:pt idx="1810">
                  <c:v>249.74</c:v>
                </c:pt>
                <c:pt idx="1811">
                  <c:v>249.93</c:v>
                </c:pt>
                <c:pt idx="1812">
                  <c:v>250.12</c:v>
                </c:pt>
                <c:pt idx="1813">
                  <c:v>250.31</c:v>
                </c:pt>
                <c:pt idx="1814">
                  <c:v>250.5</c:v>
                </c:pt>
                <c:pt idx="1815">
                  <c:v>250.69</c:v>
                </c:pt>
                <c:pt idx="1816">
                  <c:v>250.87</c:v>
                </c:pt>
                <c:pt idx="1817">
                  <c:v>251.06</c:v>
                </c:pt>
                <c:pt idx="1818">
                  <c:v>251.24</c:v>
                </c:pt>
                <c:pt idx="1819">
                  <c:v>251.42</c:v>
                </c:pt>
                <c:pt idx="1820">
                  <c:v>251.6</c:v>
                </c:pt>
                <c:pt idx="1821">
                  <c:v>251.78</c:v>
                </c:pt>
                <c:pt idx="1822">
                  <c:v>251.96</c:v>
                </c:pt>
                <c:pt idx="1823">
                  <c:v>252.14</c:v>
                </c:pt>
                <c:pt idx="1824">
                  <c:v>252.31</c:v>
                </c:pt>
                <c:pt idx="1825">
                  <c:v>252.49</c:v>
                </c:pt>
                <c:pt idx="1826">
                  <c:v>252.66</c:v>
                </c:pt>
                <c:pt idx="1827">
                  <c:v>252.83</c:v>
                </c:pt>
                <c:pt idx="1828">
                  <c:v>253</c:v>
                </c:pt>
                <c:pt idx="1829">
                  <c:v>253.17</c:v>
                </c:pt>
                <c:pt idx="1830">
                  <c:v>253.33</c:v>
                </c:pt>
                <c:pt idx="1831">
                  <c:v>253.5</c:v>
                </c:pt>
                <c:pt idx="1832">
                  <c:v>253.66</c:v>
                </c:pt>
                <c:pt idx="1833">
                  <c:v>253.83</c:v>
                </c:pt>
                <c:pt idx="1834">
                  <c:v>253.99</c:v>
                </c:pt>
                <c:pt idx="1835">
                  <c:v>254.15</c:v>
                </c:pt>
                <c:pt idx="1836">
                  <c:v>254.31</c:v>
                </c:pt>
                <c:pt idx="1837">
                  <c:v>254.47</c:v>
                </c:pt>
                <c:pt idx="1838">
                  <c:v>254.62</c:v>
                </c:pt>
                <c:pt idx="1839">
                  <c:v>254.78</c:v>
                </c:pt>
                <c:pt idx="1840">
                  <c:v>254.93</c:v>
                </c:pt>
                <c:pt idx="1841">
                  <c:v>255.09</c:v>
                </c:pt>
                <c:pt idx="1842">
                  <c:v>255.24</c:v>
                </c:pt>
                <c:pt idx="1843">
                  <c:v>255.39</c:v>
                </c:pt>
                <c:pt idx="1844">
                  <c:v>255.54</c:v>
                </c:pt>
                <c:pt idx="1845">
                  <c:v>255.69</c:v>
                </c:pt>
                <c:pt idx="1846">
                  <c:v>255.83</c:v>
                </c:pt>
                <c:pt idx="1847">
                  <c:v>255.98</c:v>
                </c:pt>
                <c:pt idx="1848">
                  <c:v>256.12</c:v>
                </c:pt>
                <c:pt idx="1849">
                  <c:v>256.27</c:v>
                </c:pt>
                <c:pt idx="1850">
                  <c:v>256.41000000000003</c:v>
                </c:pt>
                <c:pt idx="1851">
                  <c:v>256.55</c:v>
                </c:pt>
                <c:pt idx="1852">
                  <c:v>256.69</c:v>
                </c:pt>
                <c:pt idx="1853">
                  <c:v>256.83</c:v>
                </c:pt>
                <c:pt idx="1854">
                  <c:v>256.97000000000003</c:v>
                </c:pt>
                <c:pt idx="1855">
                  <c:v>257.11</c:v>
                </c:pt>
                <c:pt idx="1856">
                  <c:v>257.24</c:v>
                </c:pt>
                <c:pt idx="1857">
                  <c:v>257.38</c:v>
                </c:pt>
                <c:pt idx="1858">
                  <c:v>257.51</c:v>
                </c:pt>
                <c:pt idx="1859">
                  <c:v>257.64</c:v>
                </c:pt>
                <c:pt idx="1860">
                  <c:v>257.77</c:v>
                </c:pt>
                <c:pt idx="1861">
                  <c:v>257.89999999999998</c:v>
                </c:pt>
                <c:pt idx="1862">
                  <c:v>258.02999999999997</c:v>
                </c:pt>
                <c:pt idx="1863">
                  <c:v>258.16000000000003</c:v>
                </c:pt>
                <c:pt idx="1864">
                  <c:v>258.29000000000002</c:v>
                </c:pt>
                <c:pt idx="1865">
                  <c:v>258.41000000000003</c:v>
                </c:pt>
                <c:pt idx="1866">
                  <c:v>258.54000000000002</c:v>
                </c:pt>
                <c:pt idx="1867">
                  <c:v>258.66000000000003</c:v>
                </c:pt>
                <c:pt idx="1868">
                  <c:v>258.77999999999997</c:v>
                </c:pt>
                <c:pt idx="1869">
                  <c:v>258.91000000000003</c:v>
                </c:pt>
                <c:pt idx="1870">
                  <c:v>259.02999999999997</c:v>
                </c:pt>
                <c:pt idx="1871">
                  <c:v>259.14999999999998</c:v>
                </c:pt>
                <c:pt idx="1872">
                  <c:v>259.27</c:v>
                </c:pt>
                <c:pt idx="1873">
                  <c:v>259.39</c:v>
                </c:pt>
                <c:pt idx="1874">
                  <c:v>259.5</c:v>
                </c:pt>
                <c:pt idx="1875">
                  <c:v>259.62</c:v>
                </c:pt>
                <c:pt idx="1876">
                  <c:v>259.73</c:v>
                </c:pt>
                <c:pt idx="1877">
                  <c:v>259.85000000000002</c:v>
                </c:pt>
                <c:pt idx="1878">
                  <c:v>259.95999999999998</c:v>
                </c:pt>
                <c:pt idx="1879">
                  <c:v>260.07</c:v>
                </c:pt>
                <c:pt idx="1880">
                  <c:v>260.18</c:v>
                </c:pt>
                <c:pt idx="1881">
                  <c:v>260.3</c:v>
                </c:pt>
                <c:pt idx="1882">
                  <c:v>260.39999999999998</c:v>
                </c:pt>
                <c:pt idx="1883">
                  <c:v>260.51</c:v>
                </c:pt>
                <c:pt idx="1884">
                  <c:v>260.62</c:v>
                </c:pt>
                <c:pt idx="1885">
                  <c:v>260.73</c:v>
                </c:pt>
                <c:pt idx="1886">
                  <c:v>260.83</c:v>
                </c:pt>
                <c:pt idx="1887">
                  <c:v>260.94</c:v>
                </c:pt>
                <c:pt idx="1888">
                  <c:v>261.04000000000002</c:v>
                </c:pt>
                <c:pt idx="1889">
                  <c:v>261.14999999999998</c:v>
                </c:pt>
                <c:pt idx="1890">
                  <c:v>261.25</c:v>
                </c:pt>
                <c:pt idx="1891">
                  <c:v>261.35000000000002</c:v>
                </c:pt>
                <c:pt idx="1892">
                  <c:v>261.45</c:v>
                </c:pt>
                <c:pt idx="1893">
                  <c:v>261.55</c:v>
                </c:pt>
                <c:pt idx="1894">
                  <c:v>261.64999999999998</c:v>
                </c:pt>
                <c:pt idx="1895">
                  <c:v>261.75</c:v>
                </c:pt>
                <c:pt idx="1896">
                  <c:v>261.85000000000002</c:v>
                </c:pt>
                <c:pt idx="1897">
                  <c:v>261.94</c:v>
                </c:pt>
                <c:pt idx="1898">
                  <c:v>262.04000000000002</c:v>
                </c:pt>
                <c:pt idx="1899">
                  <c:v>262.13</c:v>
                </c:pt>
                <c:pt idx="1900">
                  <c:v>262.23</c:v>
                </c:pt>
                <c:pt idx="1901">
                  <c:v>262.32</c:v>
                </c:pt>
                <c:pt idx="1902">
                  <c:v>262.41000000000003</c:v>
                </c:pt>
                <c:pt idx="1903">
                  <c:v>262.51</c:v>
                </c:pt>
                <c:pt idx="1904">
                  <c:v>262.60000000000002</c:v>
                </c:pt>
                <c:pt idx="1905">
                  <c:v>262.69</c:v>
                </c:pt>
                <c:pt idx="1906">
                  <c:v>262.77999999999997</c:v>
                </c:pt>
                <c:pt idx="1907">
                  <c:v>262.87</c:v>
                </c:pt>
                <c:pt idx="1908">
                  <c:v>262.95</c:v>
                </c:pt>
                <c:pt idx="1909">
                  <c:v>263.04000000000002</c:v>
                </c:pt>
                <c:pt idx="1910">
                  <c:v>263.13</c:v>
                </c:pt>
                <c:pt idx="1911">
                  <c:v>263.20999999999998</c:v>
                </c:pt>
                <c:pt idx="1912">
                  <c:v>263.3</c:v>
                </c:pt>
                <c:pt idx="1913">
                  <c:v>263.38</c:v>
                </c:pt>
                <c:pt idx="1914">
                  <c:v>263.47000000000003</c:v>
                </c:pt>
                <c:pt idx="1915">
                  <c:v>263.55</c:v>
                </c:pt>
                <c:pt idx="1916">
                  <c:v>263.63</c:v>
                </c:pt>
                <c:pt idx="1917">
                  <c:v>263.70999999999998</c:v>
                </c:pt>
                <c:pt idx="1918">
                  <c:v>263.79000000000002</c:v>
                </c:pt>
                <c:pt idx="1919">
                  <c:v>263.88</c:v>
                </c:pt>
                <c:pt idx="1920">
                  <c:v>263.95999999999998</c:v>
                </c:pt>
                <c:pt idx="1921">
                  <c:v>264.02999999999997</c:v>
                </c:pt>
                <c:pt idx="1922">
                  <c:v>264.11</c:v>
                </c:pt>
                <c:pt idx="1923">
                  <c:v>264.19</c:v>
                </c:pt>
                <c:pt idx="1924">
                  <c:v>264.27</c:v>
                </c:pt>
                <c:pt idx="1925">
                  <c:v>264.33999999999997</c:v>
                </c:pt>
                <c:pt idx="1926">
                  <c:v>264.42</c:v>
                </c:pt>
                <c:pt idx="1927">
                  <c:v>264.49</c:v>
                </c:pt>
                <c:pt idx="1928">
                  <c:v>264.57</c:v>
                </c:pt>
                <c:pt idx="1929">
                  <c:v>264.64</c:v>
                </c:pt>
                <c:pt idx="1930">
                  <c:v>264.72000000000003</c:v>
                </c:pt>
                <c:pt idx="1931">
                  <c:v>264.79000000000002</c:v>
                </c:pt>
                <c:pt idx="1932">
                  <c:v>264.86</c:v>
                </c:pt>
                <c:pt idx="1933">
                  <c:v>264.93</c:v>
                </c:pt>
                <c:pt idx="1934">
                  <c:v>265</c:v>
                </c:pt>
                <c:pt idx="1935">
                  <c:v>265.07</c:v>
                </c:pt>
                <c:pt idx="1936">
                  <c:v>265.14</c:v>
                </c:pt>
                <c:pt idx="1937">
                  <c:v>265.20999999999998</c:v>
                </c:pt>
                <c:pt idx="1938">
                  <c:v>265.27999999999997</c:v>
                </c:pt>
                <c:pt idx="1939">
                  <c:v>265.35000000000002</c:v>
                </c:pt>
                <c:pt idx="1940">
                  <c:v>265.42</c:v>
                </c:pt>
                <c:pt idx="1941">
                  <c:v>265.48</c:v>
                </c:pt>
                <c:pt idx="1942">
                  <c:v>265.55</c:v>
                </c:pt>
                <c:pt idx="1943">
                  <c:v>265.62</c:v>
                </c:pt>
                <c:pt idx="1944">
                  <c:v>265.68</c:v>
                </c:pt>
                <c:pt idx="1945">
                  <c:v>265.75</c:v>
                </c:pt>
                <c:pt idx="1946">
                  <c:v>265.81</c:v>
                </c:pt>
                <c:pt idx="1947">
                  <c:v>265.88</c:v>
                </c:pt>
                <c:pt idx="1948">
                  <c:v>265.94</c:v>
                </c:pt>
                <c:pt idx="1949">
                  <c:v>266</c:v>
                </c:pt>
                <c:pt idx="1950">
                  <c:v>266.06</c:v>
                </c:pt>
                <c:pt idx="1951">
                  <c:v>266.12</c:v>
                </c:pt>
                <c:pt idx="1952">
                  <c:v>266.19</c:v>
                </c:pt>
                <c:pt idx="1953">
                  <c:v>266.25</c:v>
                </c:pt>
                <c:pt idx="1954">
                  <c:v>266.31</c:v>
                </c:pt>
                <c:pt idx="1955">
                  <c:v>266.37</c:v>
                </c:pt>
                <c:pt idx="1956">
                  <c:v>266.43</c:v>
                </c:pt>
                <c:pt idx="1957">
                  <c:v>266.48</c:v>
                </c:pt>
                <c:pt idx="1958">
                  <c:v>266.54000000000002</c:v>
                </c:pt>
                <c:pt idx="1959">
                  <c:v>266.60000000000002</c:v>
                </c:pt>
                <c:pt idx="1960">
                  <c:v>266.66000000000003</c:v>
                </c:pt>
                <c:pt idx="1961">
                  <c:v>266.70999999999998</c:v>
                </c:pt>
                <c:pt idx="1962">
                  <c:v>266.77</c:v>
                </c:pt>
                <c:pt idx="1963">
                  <c:v>266.83</c:v>
                </c:pt>
                <c:pt idx="1964">
                  <c:v>266.88</c:v>
                </c:pt>
                <c:pt idx="1965">
                  <c:v>266.94</c:v>
                </c:pt>
                <c:pt idx="1966">
                  <c:v>266.99</c:v>
                </c:pt>
                <c:pt idx="1967">
                  <c:v>267.04000000000002</c:v>
                </c:pt>
                <c:pt idx="1968">
                  <c:v>267.10000000000002</c:v>
                </c:pt>
                <c:pt idx="1969">
                  <c:v>267.14999999999998</c:v>
                </c:pt>
                <c:pt idx="1970">
                  <c:v>267.2</c:v>
                </c:pt>
                <c:pt idx="1971">
                  <c:v>267.26</c:v>
                </c:pt>
                <c:pt idx="1972">
                  <c:v>267.31</c:v>
                </c:pt>
                <c:pt idx="1973">
                  <c:v>267.36</c:v>
                </c:pt>
                <c:pt idx="1974">
                  <c:v>267.41000000000003</c:v>
                </c:pt>
                <c:pt idx="1975">
                  <c:v>267.45999999999998</c:v>
                </c:pt>
                <c:pt idx="1976">
                  <c:v>267.51</c:v>
                </c:pt>
                <c:pt idx="1977">
                  <c:v>267.56</c:v>
                </c:pt>
                <c:pt idx="1978">
                  <c:v>267.61</c:v>
                </c:pt>
                <c:pt idx="1979">
                  <c:v>267.66000000000003</c:v>
                </c:pt>
                <c:pt idx="1980">
                  <c:v>267.70999999999998</c:v>
                </c:pt>
                <c:pt idx="1981">
                  <c:v>267.76</c:v>
                </c:pt>
                <c:pt idx="1982">
                  <c:v>267.81</c:v>
                </c:pt>
                <c:pt idx="1983">
                  <c:v>267.85000000000002</c:v>
                </c:pt>
                <c:pt idx="1984">
                  <c:v>267.89999999999998</c:v>
                </c:pt>
                <c:pt idx="1985">
                  <c:v>267.95</c:v>
                </c:pt>
                <c:pt idx="1986">
                  <c:v>267.99</c:v>
                </c:pt>
                <c:pt idx="1987">
                  <c:v>268.04000000000002</c:v>
                </c:pt>
                <c:pt idx="1988">
                  <c:v>268.08999999999997</c:v>
                </c:pt>
                <c:pt idx="1989">
                  <c:v>268.13</c:v>
                </c:pt>
                <c:pt idx="1990">
                  <c:v>268.18</c:v>
                </c:pt>
                <c:pt idx="1991">
                  <c:v>268.22000000000003</c:v>
                </c:pt>
                <c:pt idx="1992">
                  <c:v>268.27</c:v>
                </c:pt>
                <c:pt idx="1993">
                  <c:v>268.31</c:v>
                </c:pt>
                <c:pt idx="1994">
                  <c:v>268.35000000000002</c:v>
                </c:pt>
                <c:pt idx="1995">
                  <c:v>268.39999999999998</c:v>
                </c:pt>
                <c:pt idx="1996">
                  <c:v>268.44</c:v>
                </c:pt>
                <c:pt idx="1997">
                  <c:v>268.48</c:v>
                </c:pt>
                <c:pt idx="1998">
                  <c:v>268.52999999999997</c:v>
                </c:pt>
                <c:pt idx="1999">
                  <c:v>268.57</c:v>
                </c:pt>
                <c:pt idx="2000">
                  <c:v>268.61</c:v>
                </c:pt>
                <c:pt idx="2001">
                  <c:v>268.64999999999998</c:v>
                </c:pt>
                <c:pt idx="2002">
                  <c:v>268.69</c:v>
                </c:pt>
                <c:pt idx="2003">
                  <c:v>268.73</c:v>
                </c:pt>
                <c:pt idx="2004">
                  <c:v>268.77</c:v>
                </c:pt>
                <c:pt idx="2005">
                  <c:v>268.81</c:v>
                </c:pt>
                <c:pt idx="2006">
                  <c:v>268.85000000000002</c:v>
                </c:pt>
                <c:pt idx="2007">
                  <c:v>268.89</c:v>
                </c:pt>
                <c:pt idx="2008">
                  <c:v>268.93</c:v>
                </c:pt>
                <c:pt idx="2009">
                  <c:v>268.97000000000003</c:v>
                </c:pt>
                <c:pt idx="2010">
                  <c:v>269.01</c:v>
                </c:pt>
                <c:pt idx="2011">
                  <c:v>269.05</c:v>
                </c:pt>
                <c:pt idx="2012">
                  <c:v>269.08</c:v>
                </c:pt>
                <c:pt idx="2013">
                  <c:v>269.12</c:v>
                </c:pt>
                <c:pt idx="2014">
                  <c:v>269.16000000000003</c:v>
                </c:pt>
                <c:pt idx="2015">
                  <c:v>269.2</c:v>
                </c:pt>
                <c:pt idx="2016">
                  <c:v>269.23</c:v>
                </c:pt>
                <c:pt idx="2017">
                  <c:v>269.27</c:v>
                </c:pt>
                <c:pt idx="2018">
                  <c:v>269.31</c:v>
                </c:pt>
                <c:pt idx="2019">
                  <c:v>269.33999999999997</c:v>
                </c:pt>
                <c:pt idx="2020">
                  <c:v>269.38</c:v>
                </c:pt>
                <c:pt idx="2021">
                  <c:v>269.41000000000003</c:v>
                </c:pt>
                <c:pt idx="2022">
                  <c:v>269.45</c:v>
                </c:pt>
                <c:pt idx="2023">
                  <c:v>269.48</c:v>
                </c:pt>
                <c:pt idx="2024">
                  <c:v>269.52</c:v>
                </c:pt>
                <c:pt idx="2025">
                  <c:v>269.55</c:v>
                </c:pt>
                <c:pt idx="2026">
                  <c:v>269.58999999999997</c:v>
                </c:pt>
                <c:pt idx="2027">
                  <c:v>269.62</c:v>
                </c:pt>
                <c:pt idx="2028">
                  <c:v>269.64999999999998</c:v>
                </c:pt>
                <c:pt idx="2029">
                  <c:v>269.69</c:v>
                </c:pt>
                <c:pt idx="2030">
                  <c:v>269.72000000000003</c:v>
                </c:pt>
                <c:pt idx="2031">
                  <c:v>269.75</c:v>
                </c:pt>
                <c:pt idx="2032">
                  <c:v>269.79000000000002</c:v>
                </c:pt>
                <c:pt idx="2033">
                  <c:v>269.82</c:v>
                </c:pt>
                <c:pt idx="2034">
                  <c:v>269.85000000000002</c:v>
                </c:pt>
                <c:pt idx="2035">
                  <c:v>269.88</c:v>
                </c:pt>
                <c:pt idx="2036">
                  <c:v>269.91000000000003</c:v>
                </c:pt>
                <c:pt idx="2037">
                  <c:v>269.94</c:v>
                </c:pt>
                <c:pt idx="2038">
                  <c:v>269.98</c:v>
                </c:pt>
                <c:pt idx="2039">
                  <c:v>270.01</c:v>
                </c:pt>
                <c:pt idx="2040">
                  <c:v>270.04000000000002</c:v>
                </c:pt>
                <c:pt idx="2041">
                  <c:v>270.07</c:v>
                </c:pt>
                <c:pt idx="2042">
                  <c:v>270.10000000000002</c:v>
                </c:pt>
                <c:pt idx="2043">
                  <c:v>270.13</c:v>
                </c:pt>
                <c:pt idx="2044">
                  <c:v>270.16000000000003</c:v>
                </c:pt>
                <c:pt idx="2045">
                  <c:v>270.19</c:v>
                </c:pt>
                <c:pt idx="2046">
                  <c:v>270.22000000000003</c:v>
                </c:pt>
                <c:pt idx="2047">
                  <c:v>270.25</c:v>
                </c:pt>
                <c:pt idx="2048">
                  <c:v>270.27999999999997</c:v>
                </c:pt>
                <c:pt idx="2049">
                  <c:v>270.3</c:v>
                </c:pt>
                <c:pt idx="2050">
                  <c:v>270.33</c:v>
                </c:pt>
                <c:pt idx="2051">
                  <c:v>270.36</c:v>
                </c:pt>
                <c:pt idx="2052">
                  <c:v>270.39</c:v>
                </c:pt>
                <c:pt idx="2053">
                  <c:v>270.42</c:v>
                </c:pt>
                <c:pt idx="2054">
                  <c:v>270.44</c:v>
                </c:pt>
                <c:pt idx="2055">
                  <c:v>270.47000000000003</c:v>
                </c:pt>
                <c:pt idx="2056">
                  <c:v>270.47000000000003</c:v>
                </c:pt>
                <c:pt idx="2057">
                  <c:v>270.49</c:v>
                </c:pt>
                <c:pt idx="2058">
                  <c:v>270.49</c:v>
                </c:pt>
                <c:pt idx="2059">
                  <c:v>270.45</c:v>
                </c:pt>
                <c:pt idx="2060">
                  <c:v>270.37</c:v>
                </c:pt>
                <c:pt idx="2061">
                  <c:v>270.26</c:v>
                </c:pt>
                <c:pt idx="2062">
                  <c:v>270.11</c:v>
                </c:pt>
                <c:pt idx="2063">
                  <c:v>269.93</c:v>
                </c:pt>
                <c:pt idx="2064">
                  <c:v>269.73</c:v>
                </c:pt>
                <c:pt idx="2065">
                  <c:v>269.5</c:v>
                </c:pt>
                <c:pt idx="2066">
                  <c:v>269.26</c:v>
                </c:pt>
                <c:pt idx="2067">
                  <c:v>269</c:v>
                </c:pt>
                <c:pt idx="2068">
                  <c:v>268.72000000000003</c:v>
                </c:pt>
                <c:pt idx="2069">
                  <c:v>268.43</c:v>
                </c:pt>
                <c:pt idx="2070">
                  <c:v>268.12</c:v>
                </c:pt>
                <c:pt idx="2071">
                  <c:v>267.81</c:v>
                </c:pt>
                <c:pt idx="2072">
                  <c:v>267.49</c:v>
                </c:pt>
                <c:pt idx="2073">
                  <c:v>267.16000000000003</c:v>
                </c:pt>
                <c:pt idx="2074">
                  <c:v>266.82</c:v>
                </c:pt>
                <c:pt idx="2075">
                  <c:v>266.47000000000003</c:v>
                </c:pt>
                <c:pt idx="2076">
                  <c:v>266.12</c:v>
                </c:pt>
                <c:pt idx="2077">
                  <c:v>265.77</c:v>
                </c:pt>
                <c:pt idx="2078">
                  <c:v>265.41000000000003</c:v>
                </c:pt>
                <c:pt idx="2079">
                  <c:v>265.05</c:v>
                </c:pt>
                <c:pt idx="2080">
                  <c:v>264.68</c:v>
                </c:pt>
                <c:pt idx="2081">
                  <c:v>264.31</c:v>
                </c:pt>
                <c:pt idx="2082">
                  <c:v>263.94</c:v>
                </c:pt>
                <c:pt idx="2083">
                  <c:v>263.56</c:v>
                </c:pt>
                <c:pt idx="2084">
                  <c:v>263.19</c:v>
                </c:pt>
                <c:pt idx="2085">
                  <c:v>262.81</c:v>
                </c:pt>
                <c:pt idx="2086">
                  <c:v>262.43</c:v>
                </c:pt>
                <c:pt idx="2087">
                  <c:v>262.05</c:v>
                </c:pt>
                <c:pt idx="2088">
                  <c:v>261.67</c:v>
                </c:pt>
                <c:pt idx="2089">
                  <c:v>261.29000000000002</c:v>
                </c:pt>
                <c:pt idx="2090">
                  <c:v>260.91000000000003</c:v>
                </c:pt>
                <c:pt idx="2091">
                  <c:v>260.54000000000002</c:v>
                </c:pt>
                <c:pt idx="2092">
                  <c:v>260.16000000000003</c:v>
                </c:pt>
                <c:pt idx="2093">
                  <c:v>259.77999999999997</c:v>
                </c:pt>
                <c:pt idx="2094">
                  <c:v>259.39999999999998</c:v>
                </c:pt>
                <c:pt idx="2095">
                  <c:v>259.02</c:v>
                </c:pt>
                <c:pt idx="2096">
                  <c:v>258.64</c:v>
                </c:pt>
                <c:pt idx="2097">
                  <c:v>258.27</c:v>
                </c:pt>
                <c:pt idx="2098">
                  <c:v>257.89</c:v>
                </c:pt>
                <c:pt idx="2099">
                  <c:v>257.52</c:v>
                </c:pt>
                <c:pt idx="2100">
                  <c:v>257.14</c:v>
                </c:pt>
                <c:pt idx="2101">
                  <c:v>256.77</c:v>
                </c:pt>
                <c:pt idx="2102">
                  <c:v>256.39999999999998</c:v>
                </c:pt>
                <c:pt idx="2103">
                  <c:v>256.02999999999997</c:v>
                </c:pt>
                <c:pt idx="2104">
                  <c:v>255.67</c:v>
                </c:pt>
                <c:pt idx="2105">
                  <c:v>255.3</c:v>
                </c:pt>
                <c:pt idx="2106">
                  <c:v>254.94</c:v>
                </c:pt>
                <c:pt idx="2107">
                  <c:v>254.57</c:v>
                </c:pt>
                <c:pt idx="2108">
                  <c:v>254.21</c:v>
                </c:pt>
                <c:pt idx="2109">
                  <c:v>253.85</c:v>
                </c:pt>
                <c:pt idx="2110">
                  <c:v>253.5</c:v>
                </c:pt>
                <c:pt idx="2111">
                  <c:v>253.14</c:v>
                </c:pt>
                <c:pt idx="2112">
                  <c:v>252.79</c:v>
                </c:pt>
                <c:pt idx="2113">
                  <c:v>252.44</c:v>
                </c:pt>
                <c:pt idx="2114">
                  <c:v>252.09</c:v>
                </c:pt>
                <c:pt idx="2115">
                  <c:v>251.74</c:v>
                </c:pt>
                <c:pt idx="2116">
                  <c:v>251.39</c:v>
                </c:pt>
                <c:pt idx="2117">
                  <c:v>251.05</c:v>
                </c:pt>
                <c:pt idx="2118">
                  <c:v>250.7</c:v>
                </c:pt>
                <c:pt idx="2119">
                  <c:v>250.36</c:v>
                </c:pt>
                <c:pt idx="2120">
                  <c:v>250.02</c:v>
                </c:pt>
                <c:pt idx="2121">
                  <c:v>249.69</c:v>
                </c:pt>
                <c:pt idx="2122">
                  <c:v>249.35</c:v>
                </c:pt>
                <c:pt idx="2123">
                  <c:v>249.02</c:v>
                </c:pt>
                <c:pt idx="2124">
                  <c:v>248.69</c:v>
                </c:pt>
                <c:pt idx="2125">
                  <c:v>248.36</c:v>
                </c:pt>
                <c:pt idx="2126">
                  <c:v>248.03</c:v>
                </c:pt>
                <c:pt idx="2127">
                  <c:v>247.7</c:v>
                </c:pt>
                <c:pt idx="2128">
                  <c:v>247.38</c:v>
                </c:pt>
                <c:pt idx="2129">
                  <c:v>247.06</c:v>
                </c:pt>
                <c:pt idx="2130">
                  <c:v>246.74</c:v>
                </c:pt>
                <c:pt idx="2131">
                  <c:v>246.42</c:v>
                </c:pt>
                <c:pt idx="2132">
                  <c:v>246.1</c:v>
                </c:pt>
                <c:pt idx="2133">
                  <c:v>245.79</c:v>
                </c:pt>
                <c:pt idx="2134">
                  <c:v>245.48</c:v>
                </c:pt>
                <c:pt idx="2135">
                  <c:v>245.17</c:v>
                </c:pt>
                <c:pt idx="2136">
                  <c:v>244.86</c:v>
                </c:pt>
                <c:pt idx="2137">
                  <c:v>244.55</c:v>
                </c:pt>
                <c:pt idx="2138">
                  <c:v>244.24</c:v>
                </c:pt>
                <c:pt idx="2139">
                  <c:v>243.94</c:v>
                </c:pt>
                <c:pt idx="2140">
                  <c:v>243.64</c:v>
                </c:pt>
                <c:pt idx="2141">
                  <c:v>243.34</c:v>
                </c:pt>
                <c:pt idx="2142">
                  <c:v>243.04</c:v>
                </c:pt>
                <c:pt idx="2143">
                  <c:v>242.74</c:v>
                </c:pt>
                <c:pt idx="2144">
                  <c:v>242.45</c:v>
                </c:pt>
                <c:pt idx="2145">
                  <c:v>242.16</c:v>
                </c:pt>
                <c:pt idx="2146">
                  <c:v>241.86</c:v>
                </c:pt>
                <c:pt idx="2147">
                  <c:v>241.57</c:v>
                </c:pt>
                <c:pt idx="2148">
                  <c:v>241.29</c:v>
                </c:pt>
                <c:pt idx="2149">
                  <c:v>241</c:v>
                </c:pt>
                <c:pt idx="2150">
                  <c:v>240.72</c:v>
                </c:pt>
                <c:pt idx="2151">
                  <c:v>240.43</c:v>
                </c:pt>
                <c:pt idx="2152">
                  <c:v>240.15</c:v>
                </c:pt>
                <c:pt idx="2153">
                  <c:v>239.87</c:v>
                </c:pt>
                <c:pt idx="2154">
                  <c:v>239.59</c:v>
                </c:pt>
                <c:pt idx="2155">
                  <c:v>239.32</c:v>
                </c:pt>
                <c:pt idx="2156">
                  <c:v>239.04</c:v>
                </c:pt>
                <c:pt idx="2157">
                  <c:v>238.77</c:v>
                </c:pt>
                <c:pt idx="2158">
                  <c:v>238.5</c:v>
                </c:pt>
                <c:pt idx="2159">
                  <c:v>238.23</c:v>
                </c:pt>
                <c:pt idx="2160">
                  <c:v>237.96</c:v>
                </c:pt>
                <c:pt idx="2161">
                  <c:v>237.69</c:v>
                </c:pt>
                <c:pt idx="2162">
                  <c:v>237.43</c:v>
                </c:pt>
                <c:pt idx="2163">
                  <c:v>237.16</c:v>
                </c:pt>
                <c:pt idx="2164">
                  <c:v>236.9</c:v>
                </c:pt>
                <c:pt idx="2165">
                  <c:v>236.64</c:v>
                </c:pt>
                <c:pt idx="2166">
                  <c:v>236.38</c:v>
                </c:pt>
                <c:pt idx="2167">
                  <c:v>236.12</c:v>
                </c:pt>
                <c:pt idx="2168">
                  <c:v>235.86</c:v>
                </c:pt>
                <c:pt idx="2169">
                  <c:v>235.61</c:v>
                </c:pt>
                <c:pt idx="2170">
                  <c:v>235.36</c:v>
                </c:pt>
                <c:pt idx="2171">
                  <c:v>235.1</c:v>
                </c:pt>
                <c:pt idx="2172">
                  <c:v>234.85</c:v>
                </c:pt>
                <c:pt idx="2173">
                  <c:v>234.6</c:v>
                </c:pt>
                <c:pt idx="2174">
                  <c:v>234.36</c:v>
                </c:pt>
                <c:pt idx="2175">
                  <c:v>234.11</c:v>
                </c:pt>
                <c:pt idx="2176">
                  <c:v>233.86</c:v>
                </c:pt>
                <c:pt idx="2177">
                  <c:v>233.62</c:v>
                </c:pt>
                <c:pt idx="2178">
                  <c:v>233.38</c:v>
                </c:pt>
                <c:pt idx="2179">
                  <c:v>233.14</c:v>
                </c:pt>
                <c:pt idx="2180">
                  <c:v>232.9</c:v>
                </c:pt>
                <c:pt idx="2181">
                  <c:v>232.66</c:v>
                </c:pt>
                <c:pt idx="2182">
                  <c:v>232.42</c:v>
                </c:pt>
                <c:pt idx="2183">
                  <c:v>232.19</c:v>
                </c:pt>
                <c:pt idx="2184">
                  <c:v>231.95</c:v>
                </c:pt>
                <c:pt idx="2185">
                  <c:v>231.72</c:v>
                </c:pt>
                <c:pt idx="2186">
                  <c:v>231.49</c:v>
                </c:pt>
                <c:pt idx="2187">
                  <c:v>231.26</c:v>
                </c:pt>
                <c:pt idx="2188">
                  <c:v>231.03</c:v>
                </c:pt>
                <c:pt idx="2189">
                  <c:v>230.8</c:v>
                </c:pt>
                <c:pt idx="2190">
                  <c:v>230.57</c:v>
                </c:pt>
                <c:pt idx="2191">
                  <c:v>230.34</c:v>
                </c:pt>
                <c:pt idx="2192">
                  <c:v>230.12</c:v>
                </c:pt>
                <c:pt idx="2193">
                  <c:v>229.9</c:v>
                </c:pt>
                <c:pt idx="2194">
                  <c:v>229.67</c:v>
                </c:pt>
                <c:pt idx="2195">
                  <c:v>229.45</c:v>
                </c:pt>
                <c:pt idx="2196">
                  <c:v>229.23</c:v>
                </c:pt>
                <c:pt idx="2197">
                  <c:v>229.01</c:v>
                </c:pt>
                <c:pt idx="2198">
                  <c:v>228.8</c:v>
                </c:pt>
                <c:pt idx="2199">
                  <c:v>228.58</c:v>
                </c:pt>
                <c:pt idx="2200">
                  <c:v>228.37</c:v>
                </c:pt>
                <c:pt idx="2201">
                  <c:v>228.15</c:v>
                </c:pt>
                <c:pt idx="2202">
                  <c:v>227.94</c:v>
                </c:pt>
                <c:pt idx="2203">
                  <c:v>227.73</c:v>
                </c:pt>
                <c:pt idx="2204">
                  <c:v>227.51</c:v>
                </c:pt>
                <c:pt idx="2205">
                  <c:v>227.3</c:v>
                </c:pt>
                <c:pt idx="2206">
                  <c:v>227.1</c:v>
                </c:pt>
                <c:pt idx="2207">
                  <c:v>226.89</c:v>
                </c:pt>
                <c:pt idx="2208">
                  <c:v>226.68</c:v>
                </c:pt>
                <c:pt idx="2209">
                  <c:v>226.48</c:v>
                </c:pt>
                <c:pt idx="2210">
                  <c:v>226.27</c:v>
                </c:pt>
                <c:pt idx="2211">
                  <c:v>226.07</c:v>
                </c:pt>
                <c:pt idx="2212">
                  <c:v>225.86</c:v>
                </c:pt>
                <c:pt idx="2213">
                  <c:v>225.66</c:v>
                </c:pt>
                <c:pt idx="2214">
                  <c:v>225.46</c:v>
                </c:pt>
                <c:pt idx="2215">
                  <c:v>225.26</c:v>
                </c:pt>
                <c:pt idx="2216">
                  <c:v>225.06</c:v>
                </c:pt>
                <c:pt idx="2217">
                  <c:v>224.87</c:v>
                </c:pt>
                <c:pt idx="2218">
                  <c:v>224.67</c:v>
                </c:pt>
                <c:pt idx="2219">
                  <c:v>224.47</c:v>
                </c:pt>
                <c:pt idx="2220">
                  <c:v>224.28</c:v>
                </c:pt>
                <c:pt idx="2221">
                  <c:v>224.09</c:v>
                </c:pt>
                <c:pt idx="2222">
                  <c:v>223.89</c:v>
                </c:pt>
                <c:pt idx="2223">
                  <c:v>223.7</c:v>
                </c:pt>
                <c:pt idx="2224">
                  <c:v>223.51</c:v>
                </c:pt>
                <c:pt idx="2225">
                  <c:v>223.32</c:v>
                </c:pt>
                <c:pt idx="2226">
                  <c:v>223.13</c:v>
                </c:pt>
                <c:pt idx="2227">
                  <c:v>222.94</c:v>
                </c:pt>
                <c:pt idx="2228">
                  <c:v>222.75</c:v>
                </c:pt>
                <c:pt idx="2229">
                  <c:v>222.57</c:v>
                </c:pt>
                <c:pt idx="2230">
                  <c:v>222.38</c:v>
                </c:pt>
                <c:pt idx="2231">
                  <c:v>222.2</c:v>
                </c:pt>
                <c:pt idx="2232">
                  <c:v>222.01</c:v>
                </c:pt>
                <c:pt idx="2233">
                  <c:v>221.83</c:v>
                </c:pt>
                <c:pt idx="2234">
                  <c:v>221.65</c:v>
                </c:pt>
                <c:pt idx="2235">
                  <c:v>221.47</c:v>
                </c:pt>
                <c:pt idx="2236">
                  <c:v>221.29</c:v>
                </c:pt>
                <c:pt idx="2237">
                  <c:v>221.11</c:v>
                </c:pt>
                <c:pt idx="2238">
                  <c:v>220.93</c:v>
                </c:pt>
                <c:pt idx="2239">
                  <c:v>220.75</c:v>
                </c:pt>
                <c:pt idx="2240">
                  <c:v>220.57</c:v>
                </c:pt>
                <c:pt idx="2241">
                  <c:v>220.4</c:v>
                </c:pt>
                <c:pt idx="2242">
                  <c:v>220.22</c:v>
                </c:pt>
                <c:pt idx="2243">
                  <c:v>220.05</c:v>
                </c:pt>
                <c:pt idx="2244">
                  <c:v>219.87</c:v>
                </c:pt>
                <c:pt idx="2245">
                  <c:v>219.7</c:v>
                </c:pt>
                <c:pt idx="2246">
                  <c:v>219.53</c:v>
                </c:pt>
                <c:pt idx="2247">
                  <c:v>219.35</c:v>
                </c:pt>
                <c:pt idx="2248">
                  <c:v>219.18</c:v>
                </c:pt>
                <c:pt idx="2249">
                  <c:v>219.01</c:v>
                </c:pt>
                <c:pt idx="2250">
                  <c:v>218.84</c:v>
                </c:pt>
                <c:pt idx="2251">
                  <c:v>218.68</c:v>
                </c:pt>
                <c:pt idx="2252">
                  <c:v>218.51</c:v>
                </c:pt>
                <c:pt idx="2253">
                  <c:v>218.34</c:v>
                </c:pt>
                <c:pt idx="2254">
                  <c:v>218.17</c:v>
                </c:pt>
                <c:pt idx="2255">
                  <c:v>218.01</c:v>
                </c:pt>
                <c:pt idx="2256">
                  <c:v>217.84</c:v>
                </c:pt>
                <c:pt idx="2257">
                  <c:v>217.68</c:v>
                </c:pt>
                <c:pt idx="2258">
                  <c:v>217.52</c:v>
                </c:pt>
                <c:pt idx="2259">
                  <c:v>217.35</c:v>
                </c:pt>
                <c:pt idx="2260">
                  <c:v>217.19</c:v>
                </c:pt>
                <c:pt idx="2261">
                  <c:v>217.03</c:v>
                </c:pt>
                <c:pt idx="2262">
                  <c:v>216.87</c:v>
                </c:pt>
                <c:pt idx="2263">
                  <c:v>216.71</c:v>
                </c:pt>
                <c:pt idx="2264">
                  <c:v>216.55</c:v>
                </c:pt>
                <c:pt idx="2265">
                  <c:v>216.39</c:v>
                </c:pt>
                <c:pt idx="2266">
                  <c:v>216.23</c:v>
                </c:pt>
                <c:pt idx="2267">
                  <c:v>216.08</c:v>
                </c:pt>
                <c:pt idx="2268">
                  <c:v>215.92</c:v>
                </c:pt>
                <c:pt idx="2269">
                  <c:v>215.76</c:v>
                </c:pt>
                <c:pt idx="2270">
                  <c:v>215.61</c:v>
                </c:pt>
                <c:pt idx="2271">
                  <c:v>215.45</c:v>
                </c:pt>
                <c:pt idx="2272">
                  <c:v>215.3</c:v>
                </c:pt>
                <c:pt idx="2273">
                  <c:v>215.3</c:v>
                </c:pt>
                <c:pt idx="2274">
                  <c:v>215.16</c:v>
                </c:pt>
                <c:pt idx="2275">
                  <c:v>215.04</c:v>
                </c:pt>
                <c:pt idx="2276">
                  <c:v>214.96</c:v>
                </c:pt>
                <c:pt idx="2277">
                  <c:v>214.91</c:v>
                </c:pt>
                <c:pt idx="2278">
                  <c:v>214.91</c:v>
                </c:pt>
                <c:pt idx="2279">
                  <c:v>214.94</c:v>
                </c:pt>
                <c:pt idx="2280">
                  <c:v>215.01</c:v>
                </c:pt>
                <c:pt idx="2281">
                  <c:v>215.11</c:v>
                </c:pt>
                <c:pt idx="2282">
                  <c:v>215.23</c:v>
                </c:pt>
                <c:pt idx="2283">
                  <c:v>215.37</c:v>
                </c:pt>
                <c:pt idx="2284">
                  <c:v>215.53</c:v>
                </c:pt>
                <c:pt idx="2285">
                  <c:v>215.72</c:v>
                </c:pt>
                <c:pt idx="2286">
                  <c:v>215.91</c:v>
                </c:pt>
                <c:pt idx="2287">
                  <c:v>216.13</c:v>
                </c:pt>
                <c:pt idx="2288">
                  <c:v>216.35</c:v>
                </c:pt>
                <c:pt idx="2289">
                  <c:v>216.59</c:v>
                </c:pt>
                <c:pt idx="2290">
                  <c:v>216.84</c:v>
                </c:pt>
                <c:pt idx="2291">
                  <c:v>217.1</c:v>
                </c:pt>
                <c:pt idx="2292">
                  <c:v>217.37</c:v>
                </c:pt>
                <c:pt idx="2293">
                  <c:v>217.65</c:v>
                </c:pt>
                <c:pt idx="2294">
                  <c:v>217.94</c:v>
                </c:pt>
                <c:pt idx="2295">
                  <c:v>218.23</c:v>
                </c:pt>
                <c:pt idx="2296">
                  <c:v>218.53</c:v>
                </c:pt>
                <c:pt idx="2297">
                  <c:v>218.84</c:v>
                </c:pt>
                <c:pt idx="2298">
                  <c:v>219.15</c:v>
                </c:pt>
                <c:pt idx="2299">
                  <c:v>219.47</c:v>
                </c:pt>
                <c:pt idx="2300">
                  <c:v>219.79</c:v>
                </c:pt>
                <c:pt idx="2301">
                  <c:v>220.11</c:v>
                </c:pt>
                <c:pt idx="2302">
                  <c:v>220.44</c:v>
                </c:pt>
                <c:pt idx="2303">
                  <c:v>220.78</c:v>
                </c:pt>
                <c:pt idx="2304">
                  <c:v>221.11</c:v>
                </c:pt>
                <c:pt idx="2305">
                  <c:v>221.45</c:v>
                </c:pt>
                <c:pt idx="2306">
                  <c:v>221.79</c:v>
                </c:pt>
                <c:pt idx="2307">
                  <c:v>222.14</c:v>
                </c:pt>
                <c:pt idx="2308">
                  <c:v>222.48</c:v>
                </c:pt>
                <c:pt idx="2309">
                  <c:v>222.83</c:v>
                </c:pt>
                <c:pt idx="2310">
                  <c:v>223.18</c:v>
                </c:pt>
                <c:pt idx="2311">
                  <c:v>223.53</c:v>
                </c:pt>
                <c:pt idx="2312">
                  <c:v>223.88</c:v>
                </c:pt>
                <c:pt idx="2313">
                  <c:v>224.23</c:v>
                </c:pt>
                <c:pt idx="2314">
                  <c:v>224.58</c:v>
                </c:pt>
                <c:pt idx="2315">
                  <c:v>224.94</c:v>
                </c:pt>
                <c:pt idx="2316">
                  <c:v>225.29</c:v>
                </c:pt>
                <c:pt idx="2317">
                  <c:v>225.64</c:v>
                </c:pt>
                <c:pt idx="2318">
                  <c:v>226</c:v>
                </c:pt>
                <c:pt idx="2319">
                  <c:v>226.35</c:v>
                </c:pt>
                <c:pt idx="2320">
                  <c:v>226.7</c:v>
                </c:pt>
                <c:pt idx="2321">
                  <c:v>227.06</c:v>
                </c:pt>
                <c:pt idx="2322">
                  <c:v>227.41</c:v>
                </c:pt>
                <c:pt idx="2323">
                  <c:v>227.76</c:v>
                </c:pt>
                <c:pt idx="2324">
                  <c:v>228.12</c:v>
                </c:pt>
                <c:pt idx="2325">
                  <c:v>228.47</c:v>
                </c:pt>
                <c:pt idx="2326">
                  <c:v>228.82</c:v>
                </c:pt>
                <c:pt idx="2327">
                  <c:v>229.17</c:v>
                </c:pt>
                <c:pt idx="2328">
                  <c:v>229.52</c:v>
                </c:pt>
                <c:pt idx="2329">
                  <c:v>229.86</c:v>
                </c:pt>
                <c:pt idx="2330">
                  <c:v>230.21</c:v>
                </c:pt>
                <c:pt idx="2331">
                  <c:v>230.56</c:v>
                </c:pt>
                <c:pt idx="2332">
                  <c:v>230.9</c:v>
                </c:pt>
                <c:pt idx="2333">
                  <c:v>231.25</c:v>
                </c:pt>
                <c:pt idx="2334">
                  <c:v>231.59</c:v>
                </c:pt>
                <c:pt idx="2335">
                  <c:v>231.93</c:v>
                </c:pt>
                <c:pt idx="2336">
                  <c:v>232.27</c:v>
                </c:pt>
                <c:pt idx="2337">
                  <c:v>232.6</c:v>
                </c:pt>
                <c:pt idx="2338">
                  <c:v>232.94</c:v>
                </c:pt>
                <c:pt idx="2339">
                  <c:v>233.28</c:v>
                </c:pt>
                <c:pt idx="2340">
                  <c:v>233.61</c:v>
                </c:pt>
                <c:pt idx="2341">
                  <c:v>233.94</c:v>
                </c:pt>
                <c:pt idx="2342">
                  <c:v>234.27</c:v>
                </c:pt>
                <c:pt idx="2343">
                  <c:v>234.6</c:v>
                </c:pt>
                <c:pt idx="2344">
                  <c:v>234.93</c:v>
                </c:pt>
                <c:pt idx="2345">
                  <c:v>235.25</c:v>
                </c:pt>
                <c:pt idx="2346">
                  <c:v>235.57</c:v>
                </c:pt>
                <c:pt idx="2347">
                  <c:v>235.9</c:v>
                </c:pt>
                <c:pt idx="2348">
                  <c:v>236.21</c:v>
                </c:pt>
                <c:pt idx="2349">
                  <c:v>236.53</c:v>
                </c:pt>
                <c:pt idx="2350">
                  <c:v>236.85</c:v>
                </c:pt>
                <c:pt idx="2351">
                  <c:v>237.16</c:v>
                </c:pt>
                <c:pt idx="2352">
                  <c:v>237.48</c:v>
                </c:pt>
                <c:pt idx="2353">
                  <c:v>237.79</c:v>
                </c:pt>
                <c:pt idx="2354">
                  <c:v>238.09</c:v>
                </c:pt>
                <c:pt idx="2355">
                  <c:v>238.4</c:v>
                </c:pt>
                <c:pt idx="2356">
                  <c:v>238.71</c:v>
                </c:pt>
                <c:pt idx="2357">
                  <c:v>239.01</c:v>
                </c:pt>
                <c:pt idx="2358">
                  <c:v>239.31</c:v>
                </c:pt>
                <c:pt idx="2359">
                  <c:v>239.61</c:v>
                </c:pt>
                <c:pt idx="2360">
                  <c:v>239.9</c:v>
                </c:pt>
                <c:pt idx="2361">
                  <c:v>240.2</c:v>
                </c:pt>
                <c:pt idx="2362">
                  <c:v>240.49</c:v>
                </c:pt>
                <c:pt idx="2363">
                  <c:v>240.78</c:v>
                </c:pt>
                <c:pt idx="2364">
                  <c:v>241.07</c:v>
                </c:pt>
                <c:pt idx="2365">
                  <c:v>241.36</c:v>
                </c:pt>
                <c:pt idx="2366">
                  <c:v>241.64</c:v>
                </c:pt>
                <c:pt idx="2367">
                  <c:v>241.92</c:v>
                </c:pt>
                <c:pt idx="2368">
                  <c:v>242.2</c:v>
                </c:pt>
                <c:pt idx="2369">
                  <c:v>242.48</c:v>
                </c:pt>
                <c:pt idx="2370">
                  <c:v>242.76</c:v>
                </c:pt>
                <c:pt idx="2371">
                  <c:v>243.03</c:v>
                </c:pt>
                <c:pt idx="2372">
                  <c:v>243.31</c:v>
                </c:pt>
                <c:pt idx="2373">
                  <c:v>243.58</c:v>
                </c:pt>
                <c:pt idx="2374">
                  <c:v>243.85</c:v>
                </c:pt>
                <c:pt idx="2375">
                  <c:v>244.11</c:v>
                </c:pt>
                <c:pt idx="2376">
                  <c:v>244.38</c:v>
                </c:pt>
                <c:pt idx="2377">
                  <c:v>244.64</c:v>
                </c:pt>
                <c:pt idx="2378">
                  <c:v>244.9</c:v>
                </c:pt>
                <c:pt idx="2379">
                  <c:v>245.16</c:v>
                </c:pt>
                <c:pt idx="2380">
                  <c:v>245.42</c:v>
                </c:pt>
                <c:pt idx="2381">
                  <c:v>245.67</c:v>
                </c:pt>
                <c:pt idx="2382">
                  <c:v>245.92</c:v>
                </c:pt>
                <c:pt idx="2383">
                  <c:v>246.17</c:v>
                </c:pt>
                <c:pt idx="2384">
                  <c:v>246.42</c:v>
                </c:pt>
                <c:pt idx="2385">
                  <c:v>246.67</c:v>
                </c:pt>
                <c:pt idx="2386">
                  <c:v>246.91</c:v>
                </c:pt>
                <c:pt idx="2387">
                  <c:v>247.16</c:v>
                </c:pt>
                <c:pt idx="2388">
                  <c:v>247.4</c:v>
                </c:pt>
                <c:pt idx="2389">
                  <c:v>247.64</c:v>
                </c:pt>
                <c:pt idx="2390">
                  <c:v>247.87</c:v>
                </c:pt>
                <c:pt idx="2391">
                  <c:v>248.11</c:v>
                </c:pt>
                <c:pt idx="2392">
                  <c:v>248.34</c:v>
                </c:pt>
                <c:pt idx="2393">
                  <c:v>248.57</c:v>
                </c:pt>
                <c:pt idx="2394">
                  <c:v>248.8</c:v>
                </c:pt>
                <c:pt idx="2395">
                  <c:v>249.03</c:v>
                </c:pt>
                <c:pt idx="2396">
                  <c:v>249.25</c:v>
                </c:pt>
                <c:pt idx="2397">
                  <c:v>249.48</c:v>
                </c:pt>
                <c:pt idx="2398">
                  <c:v>249.7</c:v>
                </c:pt>
                <c:pt idx="2399">
                  <c:v>249.92</c:v>
                </c:pt>
                <c:pt idx="2400">
                  <c:v>250.13</c:v>
                </c:pt>
                <c:pt idx="2401">
                  <c:v>250.35</c:v>
                </c:pt>
                <c:pt idx="2402">
                  <c:v>250.56</c:v>
                </c:pt>
                <c:pt idx="2403">
                  <c:v>250.78</c:v>
                </c:pt>
                <c:pt idx="2404">
                  <c:v>250.99</c:v>
                </c:pt>
                <c:pt idx="2405">
                  <c:v>251.2</c:v>
                </c:pt>
                <c:pt idx="2406">
                  <c:v>251.4</c:v>
                </c:pt>
                <c:pt idx="2407">
                  <c:v>251.61</c:v>
                </c:pt>
                <c:pt idx="2408">
                  <c:v>251.81</c:v>
                </c:pt>
                <c:pt idx="2409">
                  <c:v>252.01</c:v>
                </c:pt>
                <c:pt idx="2410">
                  <c:v>252.21</c:v>
                </c:pt>
                <c:pt idx="2411">
                  <c:v>252.41</c:v>
                </c:pt>
                <c:pt idx="2412">
                  <c:v>252.61</c:v>
                </c:pt>
                <c:pt idx="2413">
                  <c:v>252.8</c:v>
                </c:pt>
                <c:pt idx="2414">
                  <c:v>252.99</c:v>
                </c:pt>
                <c:pt idx="2415">
                  <c:v>253.18</c:v>
                </c:pt>
                <c:pt idx="2416">
                  <c:v>253.37</c:v>
                </c:pt>
                <c:pt idx="2417">
                  <c:v>253.56</c:v>
                </c:pt>
                <c:pt idx="2418">
                  <c:v>253.75</c:v>
                </c:pt>
                <c:pt idx="2419">
                  <c:v>253.93</c:v>
                </c:pt>
                <c:pt idx="2420">
                  <c:v>254.11</c:v>
                </c:pt>
                <c:pt idx="2421">
                  <c:v>254.29</c:v>
                </c:pt>
                <c:pt idx="2422">
                  <c:v>254.47</c:v>
                </c:pt>
                <c:pt idx="2423">
                  <c:v>254.65</c:v>
                </c:pt>
                <c:pt idx="2424">
                  <c:v>254.83</c:v>
                </c:pt>
                <c:pt idx="2425">
                  <c:v>255</c:v>
                </c:pt>
                <c:pt idx="2426">
                  <c:v>255.18</c:v>
                </c:pt>
                <c:pt idx="2427">
                  <c:v>255.35</c:v>
                </c:pt>
                <c:pt idx="2428">
                  <c:v>255.52</c:v>
                </c:pt>
                <c:pt idx="2429">
                  <c:v>255.69</c:v>
                </c:pt>
                <c:pt idx="2430">
                  <c:v>255.85</c:v>
                </c:pt>
                <c:pt idx="2431">
                  <c:v>256.02</c:v>
                </c:pt>
                <c:pt idx="2432">
                  <c:v>256.18</c:v>
                </c:pt>
                <c:pt idx="2433">
                  <c:v>256.33999999999997</c:v>
                </c:pt>
                <c:pt idx="2434">
                  <c:v>256.5</c:v>
                </c:pt>
                <c:pt idx="2435">
                  <c:v>256.66000000000003</c:v>
                </c:pt>
                <c:pt idx="2436">
                  <c:v>256.82</c:v>
                </c:pt>
                <c:pt idx="2437">
                  <c:v>256.98</c:v>
                </c:pt>
                <c:pt idx="2438">
                  <c:v>257.13</c:v>
                </c:pt>
                <c:pt idx="2439">
                  <c:v>257.29000000000002</c:v>
                </c:pt>
                <c:pt idx="2440">
                  <c:v>257.44</c:v>
                </c:pt>
                <c:pt idx="2441">
                  <c:v>257.58999999999997</c:v>
                </c:pt>
                <c:pt idx="2442">
                  <c:v>257.74</c:v>
                </c:pt>
                <c:pt idx="2443">
                  <c:v>257.89</c:v>
                </c:pt>
                <c:pt idx="2444">
                  <c:v>258.02999999999997</c:v>
                </c:pt>
                <c:pt idx="2445">
                  <c:v>258.18</c:v>
                </c:pt>
                <c:pt idx="2446">
                  <c:v>258.32</c:v>
                </c:pt>
                <c:pt idx="2447">
                  <c:v>258.45999999999998</c:v>
                </c:pt>
                <c:pt idx="2448">
                  <c:v>258.60000000000002</c:v>
                </c:pt>
                <c:pt idx="2449">
                  <c:v>258.74</c:v>
                </c:pt>
                <c:pt idx="2450">
                  <c:v>258.88</c:v>
                </c:pt>
                <c:pt idx="2451">
                  <c:v>259.02</c:v>
                </c:pt>
                <c:pt idx="2452">
                  <c:v>259.16000000000003</c:v>
                </c:pt>
                <c:pt idx="2453">
                  <c:v>259.29000000000002</c:v>
                </c:pt>
                <c:pt idx="2454">
                  <c:v>259.42</c:v>
                </c:pt>
                <c:pt idx="2455">
                  <c:v>259.56</c:v>
                </c:pt>
                <c:pt idx="2456">
                  <c:v>259.69</c:v>
                </c:pt>
                <c:pt idx="2457">
                  <c:v>259.82</c:v>
                </c:pt>
                <c:pt idx="2458">
                  <c:v>259.95</c:v>
                </c:pt>
                <c:pt idx="2459">
                  <c:v>260.07</c:v>
                </c:pt>
                <c:pt idx="2460">
                  <c:v>260.2</c:v>
                </c:pt>
                <c:pt idx="2461">
                  <c:v>260.32</c:v>
                </c:pt>
                <c:pt idx="2462">
                  <c:v>260.45</c:v>
                </c:pt>
                <c:pt idx="2463">
                  <c:v>260.57</c:v>
                </c:pt>
                <c:pt idx="2464">
                  <c:v>260.69</c:v>
                </c:pt>
                <c:pt idx="2465">
                  <c:v>260.81</c:v>
                </c:pt>
                <c:pt idx="2466">
                  <c:v>260.93</c:v>
                </c:pt>
                <c:pt idx="2467">
                  <c:v>261.05</c:v>
                </c:pt>
                <c:pt idx="2468">
                  <c:v>261.17</c:v>
                </c:pt>
                <c:pt idx="2469">
                  <c:v>261.27999999999997</c:v>
                </c:pt>
                <c:pt idx="2470">
                  <c:v>261.39999999999998</c:v>
                </c:pt>
                <c:pt idx="2471">
                  <c:v>261.51</c:v>
                </c:pt>
                <c:pt idx="2472">
                  <c:v>261.62</c:v>
                </c:pt>
                <c:pt idx="2473">
                  <c:v>261.73</c:v>
                </c:pt>
                <c:pt idx="2474">
                  <c:v>261.83999999999997</c:v>
                </c:pt>
                <c:pt idx="2475">
                  <c:v>261.95</c:v>
                </c:pt>
                <c:pt idx="2476">
                  <c:v>262.06</c:v>
                </c:pt>
                <c:pt idx="2477">
                  <c:v>262.17</c:v>
                </c:pt>
                <c:pt idx="2478">
                  <c:v>262.27</c:v>
                </c:pt>
                <c:pt idx="2479">
                  <c:v>262.38</c:v>
                </c:pt>
                <c:pt idx="2480">
                  <c:v>262.48</c:v>
                </c:pt>
                <c:pt idx="2481">
                  <c:v>262.58999999999997</c:v>
                </c:pt>
                <c:pt idx="2482">
                  <c:v>262.69</c:v>
                </c:pt>
                <c:pt idx="2483">
                  <c:v>262.79000000000002</c:v>
                </c:pt>
                <c:pt idx="2484">
                  <c:v>262.89</c:v>
                </c:pt>
                <c:pt idx="2485">
                  <c:v>262.99</c:v>
                </c:pt>
                <c:pt idx="2486">
                  <c:v>263.08999999999997</c:v>
                </c:pt>
                <c:pt idx="2487">
                  <c:v>263.19</c:v>
                </c:pt>
                <c:pt idx="2488">
                  <c:v>263.27999999999997</c:v>
                </c:pt>
                <c:pt idx="2489">
                  <c:v>263.38</c:v>
                </c:pt>
                <c:pt idx="2490">
                  <c:v>263.47000000000003</c:v>
                </c:pt>
                <c:pt idx="2491">
                  <c:v>263.57</c:v>
                </c:pt>
                <c:pt idx="2492">
                  <c:v>263.66000000000003</c:v>
                </c:pt>
                <c:pt idx="2493">
                  <c:v>263.75</c:v>
                </c:pt>
                <c:pt idx="2494">
                  <c:v>263.83999999999997</c:v>
                </c:pt>
                <c:pt idx="2495">
                  <c:v>263.93</c:v>
                </c:pt>
                <c:pt idx="2496">
                  <c:v>264.02</c:v>
                </c:pt>
                <c:pt idx="2497">
                  <c:v>264.11</c:v>
                </c:pt>
                <c:pt idx="2498">
                  <c:v>264.2</c:v>
                </c:pt>
                <c:pt idx="2499">
                  <c:v>264.27999999999997</c:v>
                </c:pt>
                <c:pt idx="2500">
                  <c:v>264.37</c:v>
                </c:pt>
                <c:pt idx="2501">
                  <c:v>264.45999999999998</c:v>
                </c:pt>
                <c:pt idx="2502">
                  <c:v>264.54000000000002</c:v>
                </c:pt>
                <c:pt idx="2503">
                  <c:v>264.62</c:v>
                </c:pt>
                <c:pt idx="2504">
                  <c:v>264.70999999999998</c:v>
                </c:pt>
                <c:pt idx="2505">
                  <c:v>264.79000000000002</c:v>
                </c:pt>
                <c:pt idx="2506">
                  <c:v>264.87</c:v>
                </c:pt>
                <c:pt idx="2507">
                  <c:v>264.95</c:v>
                </c:pt>
                <c:pt idx="2508">
                  <c:v>265.02999999999997</c:v>
                </c:pt>
                <c:pt idx="2509">
                  <c:v>265.11</c:v>
                </c:pt>
                <c:pt idx="2510">
                  <c:v>265.19</c:v>
                </c:pt>
                <c:pt idx="2511">
                  <c:v>265.26</c:v>
                </c:pt>
                <c:pt idx="2512">
                  <c:v>265.33999999999997</c:v>
                </c:pt>
                <c:pt idx="2513">
                  <c:v>265.42</c:v>
                </c:pt>
                <c:pt idx="2514">
                  <c:v>265.49</c:v>
                </c:pt>
                <c:pt idx="2515">
                  <c:v>265.57</c:v>
                </c:pt>
                <c:pt idx="2516">
                  <c:v>265.64</c:v>
                </c:pt>
                <c:pt idx="2517">
                  <c:v>265.70999999999998</c:v>
                </c:pt>
                <c:pt idx="2518">
                  <c:v>265.79000000000002</c:v>
                </c:pt>
                <c:pt idx="2519">
                  <c:v>265.86</c:v>
                </c:pt>
                <c:pt idx="2520">
                  <c:v>265.93</c:v>
                </c:pt>
                <c:pt idx="2521">
                  <c:v>266</c:v>
                </c:pt>
                <c:pt idx="2522">
                  <c:v>266.07</c:v>
                </c:pt>
                <c:pt idx="2523">
                  <c:v>266.14</c:v>
                </c:pt>
                <c:pt idx="2524">
                  <c:v>266.20999999999998</c:v>
                </c:pt>
                <c:pt idx="2525">
                  <c:v>266.27999999999997</c:v>
                </c:pt>
                <c:pt idx="2526">
                  <c:v>266.33999999999997</c:v>
                </c:pt>
                <c:pt idx="2527">
                  <c:v>266.41000000000003</c:v>
                </c:pt>
                <c:pt idx="2528">
                  <c:v>266.48</c:v>
                </c:pt>
                <c:pt idx="2529">
                  <c:v>266.54000000000002</c:v>
                </c:pt>
                <c:pt idx="2530">
                  <c:v>266.61</c:v>
                </c:pt>
                <c:pt idx="2531">
                  <c:v>266.67</c:v>
                </c:pt>
                <c:pt idx="2532">
                  <c:v>266.74</c:v>
                </c:pt>
                <c:pt idx="2533">
                  <c:v>266.8</c:v>
                </c:pt>
                <c:pt idx="2534">
                  <c:v>266.86</c:v>
                </c:pt>
                <c:pt idx="2535">
                  <c:v>266.92</c:v>
                </c:pt>
                <c:pt idx="2536">
                  <c:v>266.99</c:v>
                </c:pt>
                <c:pt idx="2537">
                  <c:v>267.05</c:v>
                </c:pt>
                <c:pt idx="2538">
                  <c:v>267.11</c:v>
                </c:pt>
                <c:pt idx="2539">
                  <c:v>267.17</c:v>
                </c:pt>
                <c:pt idx="2540">
                  <c:v>267.23</c:v>
                </c:pt>
                <c:pt idx="2541">
                  <c:v>267.27999999999997</c:v>
                </c:pt>
                <c:pt idx="2542">
                  <c:v>267.33999999999997</c:v>
                </c:pt>
                <c:pt idx="2543">
                  <c:v>267.39999999999998</c:v>
                </c:pt>
                <c:pt idx="2544">
                  <c:v>267.45999999999998</c:v>
                </c:pt>
                <c:pt idx="2545">
                  <c:v>267.51</c:v>
                </c:pt>
                <c:pt idx="2546">
                  <c:v>267.57</c:v>
                </c:pt>
                <c:pt idx="2547">
                  <c:v>267.63</c:v>
                </c:pt>
                <c:pt idx="2548">
                  <c:v>267.68</c:v>
                </c:pt>
                <c:pt idx="2549">
                  <c:v>267.74</c:v>
                </c:pt>
                <c:pt idx="2550">
                  <c:v>267.79000000000002</c:v>
                </c:pt>
                <c:pt idx="2551">
                  <c:v>267.83999999999997</c:v>
                </c:pt>
                <c:pt idx="2552">
                  <c:v>267.89999999999998</c:v>
                </c:pt>
                <c:pt idx="2553">
                  <c:v>267.95</c:v>
                </c:pt>
                <c:pt idx="2554">
                  <c:v>268</c:v>
                </c:pt>
                <c:pt idx="2555">
                  <c:v>268.05</c:v>
                </c:pt>
                <c:pt idx="2556">
                  <c:v>268.10000000000002</c:v>
                </c:pt>
                <c:pt idx="2557">
                  <c:v>268.14999999999998</c:v>
                </c:pt>
                <c:pt idx="2558">
                  <c:v>268.20999999999998</c:v>
                </c:pt>
                <c:pt idx="2559">
                  <c:v>268.25</c:v>
                </c:pt>
                <c:pt idx="2560">
                  <c:v>268.3</c:v>
                </c:pt>
                <c:pt idx="2561">
                  <c:v>268.35000000000002</c:v>
                </c:pt>
                <c:pt idx="2562">
                  <c:v>268.39999999999998</c:v>
                </c:pt>
                <c:pt idx="2563">
                  <c:v>268.45</c:v>
                </c:pt>
                <c:pt idx="2564">
                  <c:v>268.5</c:v>
                </c:pt>
                <c:pt idx="2565">
                  <c:v>268.55</c:v>
                </c:pt>
                <c:pt idx="2566">
                  <c:v>268.58999999999997</c:v>
                </c:pt>
                <c:pt idx="2567">
                  <c:v>268.64</c:v>
                </c:pt>
                <c:pt idx="2568">
                  <c:v>268.68</c:v>
                </c:pt>
                <c:pt idx="2569">
                  <c:v>268.73</c:v>
                </c:pt>
                <c:pt idx="2570">
                  <c:v>268.77999999999997</c:v>
                </c:pt>
                <c:pt idx="2571">
                  <c:v>268.82</c:v>
                </c:pt>
                <c:pt idx="2572">
                  <c:v>268.86</c:v>
                </c:pt>
                <c:pt idx="2573">
                  <c:v>268.91000000000003</c:v>
                </c:pt>
                <c:pt idx="2574">
                  <c:v>268.95</c:v>
                </c:pt>
                <c:pt idx="2575">
                  <c:v>269</c:v>
                </c:pt>
                <c:pt idx="2576">
                  <c:v>269.04000000000002</c:v>
                </c:pt>
                <c:pt idx="2577">
                  <c:v>269.08</c:v>
                </c:pt>
                <c:pt idx="2578">
                  <c:v>269.12</c:v>
                </c:pt>
                <c:pt idx="2579">
                  <c:v>269.17</c:v>
                </c:pt>
                <c:pt idx="2580">
                  <c:v>269.20999999999998</c:v>
                </c:pt>
                <c:pt idx="2581">
                  <c:v>269.25</c:v>
                </c:pt>
                <c:pt idx="2582">
                  <c:v>269.29000000000002</c:v>
                </c:pt>
                <c:pt idx="2583">
                  <c:v>269.33</c:v>
                </c:pt>
                <c:pt idx="2584">
                  <c:v>269.37</c:v>
                </c:pt>
                <c:pt idx="2585">
                  <c:v>269.41000000000003</c:v>
                </c:pt>
                <c:pt idx="2586">
                  <c:v>269.45</c:v>
                </c:pt>
                <c:pt idx="2587">
                  <c:v>269.49</c:v>
                </c:pt>
                <c:pt idx="2588">
                  <c:v>269.52999999999997</c:v>
                </c:pt>
                <c:pt idx="2589">
                  <c:v>269.56</c:v>
                </c:pt>
                <c:pt idx="2590">
                  <c:v>269.60000000000002</c:v>
                </c:pt>
                <c:pt idx="2591">
                  <c:v>269.64</c:v>
                </c:pt>
                <c:pt idx="2592">
                  <c:v>269.68</c:v>
                </c:pt>
                <c:pt idx="2593">
                  <c:v>269.70999999999998</c:v>
                </c:pt>
                <c:pt idx="2594">
                  <c:v>269.75</c:v>
                </c:pt>
                <c:pt idx="2595">
                  <c:v>269.79000000000002</c:v>
                </c:pt>
                <c:pt idx="2596">
                  <c:v>269.82</c:v>
                </c:pt>
                <c:pt idx="2597">
                  <c:v>269.86</c:v>
                </c:pt>
                <c:pt idx="2598">
                  <c:v>269.89999999999998</c:v>
                </c:pt>
                <c:pt idx="2599">
                  <c:v>269.93</c:v>
                </c:pt>
                <c:pt idx="2600">
                  <c:v>269.97000000000003</c:v>
                </c:pt>
                <c:pt idx="2601">
                  <c:v>270</c:v>
                </c:pt>
                <c:pt idx="2602">
                  <c:v>270.04000000000002</c:v>
                </c:pt>
                <c:pt idx="2603">
                  <c:v>270.07</c:v>
                </c:pt>
                <c:pt idx="2604">
                  <c:v>270.10000000000002</c:v>
                </c:pt>
                <c:pt idx="2605">
                  <c:v>270.14</c:v>
                </c:pt>
                <c:pt idx="2606">
                  <c:v>270.17</c:v>
                </c:pt>
                <c:pt idx="2607">
                  <c:v>270.2</c:v>
                </c:pt>
                <c:pt idx="2608">
                  <c:v>270.24</c:v>
                </c:pt>
                <c:pt idx="2609">
                  <c:v>270.27</c:v>
                </c:pt>
                <c:pt idx="2610">
                  <c:v>270.3</c:v>
                </c:pt>
                <c:pt idx="2611">
                  <c:v>270.33</c:v>
                </c:pt>
                <c:pt idx="2612">
                  <c:v>270.33</c:v>
                </c:pt>
                <c:pt idx="2613">
                  <c:v>270.35000000000002</c:v>
                </c:pt>
                <c:pt idx="2614">
                  <c:v>270.35000000000002</c:v>
                </c:pt>
                <c:pt idx="2615">
                  <c:v>270.31</c:v>
                </c:pt>
                <c:pt idx="2616">
                  <c:v>270.23</c:v>
                </c:pt>
                <c:pt idx="2617">
                  <c:v>270.12</c:v>
                </c:pt>
                <c:pt idx="2618">
                  <c:v>269.97000000000003</c:v>
                </c:pt>
                <c:pt idx="2619">
                  <c:v>269.8</c:v>
                </c:pt>
                <c:pt idx="2620">
                  <c:v>269.58999999999997</c:v>
                </c:pt>
                <c:pt idx="2621">
                  <c:v>269.37</c:v>
                </c:pt>
                <c:pt idx="2622">
                  <c:v>269.12</c:v>
                </c:pt>
                <c:pt idx="2623">
                  <c:v>268.86</c:v>
                </c:pt>
                <c:pt idx="2624">
                  <c:v>268.58</c:v>
                </c:pt>
                <c:pt idx="2625">
                  <c:v>268.29000000000002</c:v>
                </c:pt>
                <c:pt idx="2626">
                  <c:v>267.99</c:v>
                </c:pt>
                <c:pt idx="2627">
                  <c:v>267.67</c:v>
                </c:pt>
                <c:pt idx="2628">
                  <c:v>267.35000000000002</c:v>
                </c:pt>
                <c:pt idx="2629">
                  <c:v>267.02</c:v>
                </c:pt>
                <c:pt idx="2630">
                  <c:v>266.68</c:v>
                </c:pt>
                <c:pt idx="2631">
                  <c:v>266.33999999999997</c:v>
                </c:pt>
                <c:pt idx="2632">
                  <c:v>265.99</c:v>
                </c:pt>
                <c:pt idx="2633">
                  <c:v>265.63</c:v>
                </c:pt>
                <c:pt idx="2634">
                  <c:v>265.27999999999997</c:v>
                </c:pt>
                <c:pt idx="2635">
                  <c:v>264.91000000000003</c:v>
                </c:pt>
                <c:pt idx="2636">
                  <c:v>264.55</c:v>
                </c:pt>
                <c:pt idx="2637">
                  <c:v>264.18</c:v>
                </c:pt>
                <c:pt idx="2638">
                  <c:v>263.81</c:v>
                </c:pt>
                <c:pt idx="2639">
                  <c:v>263.43</c:v>
                </c:pt>
                <c:pt idx="2640">
                  <c:v>263.06</c:v>
                </c:pt>
                <c:pt idx="2641">
                  <c:v>262.68</c:v>
                </c:pt>
                <c:pt idx="2642">
                  <c:v>262.3</c:v>
                </c:pt>
                <c:pt idx="2643">
                  <c:v>261.92</c:v>
                </c:pt>
                <c:pt idx="2644">
                  <c:v>261.54000000000002</c:v>
                </c:pt>
                <c:pt idx="2645">
                  <c:v>261.16000000000003</c:v>
                </c:pt>
                <c:pt idx="2646">
                  <c:v>260.79000000000002</c:v>
                </c:pt>
                <c:pt idx="2647">
                  <c:v>260.41000000000003</c:v>
                </c:pt>
                <c:pt idx="2648">
                  <c:v>260.02999999999997</c:v>
                </c:pt>
                <c:pt idx="2649">
                  <c:v>259.64999999999998</c:v>
                </c:pt>
                <c:pt idx="2650">
                  <c:v>259.27</c:v>
                </c:pt>
                <c:pt idx="2651">
                  <c:v>258.89</c:v>
                </c:pt>
                <c:pt idx="2652">
                  <c:v>258.51</c:v>
                </c:pt>
                <c:pt idx="2653">
                  <c:v>258.14</c:v>
                </c:pt>
                <c:pt idx="2654">
                  <c:v>257.76</c:v>
                </c:pt>
                <c:pt idx="2655">
                  <c:v>257.39</c:v>
                </c:pt>
                <c:pt idx="2656">
                  <c:v>257.02</c:v>
                </c:pt>
                <c:pt idx="2657">
                  <c:v>256.64</c:v>
                </c:pt>
                <c:pt idx="2658">
                  <c:v>256.27</c:v>
                </c:pt>
                <c:pt idx="2659">
                  <c:v>255.91</c:v>
                </c:pt>
                <c:pt idx="2660">
                  <c:v>255.54</c:v>
                </c:pt>
                <c:pt idx="2661">
                  <c:v>255.17</c:v>
                </c:pt>
                <c:pt idx="2662">
                  <c:v>254.81</c:v>
                </c:pt>
                <c:pt idx="2663">
                  <c:v>254.45</c:v>
                </c:pt>
                <c:pt idx="2664">
                  <c:v>254.09</c:v>
                </c:pt>
                <c:pt idx="2665">
                  <c:v>253.73</c:v>
                </c:pt>
                <c:pt idx="2666">
                  <c:v>253.37</c:v>
                </c:pt>
                <c:pt idx="2667">
                  <c:v>253.02</c:v>
                </c:pt>
                <c:pt idx="2668">
                  <c:v>252.66</c:v>
                </c:pt>
                <c:pt idx="2669">
                  <c:v>252.31</c:v>
                </c:pt>
                <c:pt idx="2670">
                  <c:v>251.96</c:v>
                </c:pt>
                <c:pt idx="2671">
                  <c:v>251.61</c:v>
                </c:pt>
                <c:pt idx="2672">
                  <c:v>251.27</c:v>
                </c:pt>
                <c:pt idx="2673">
                  <c:v>250.92</c:v>
                </c:pt>
                <c:pt idx="2674">
                  <c:v>250.58</c:v>
                </c:pt>
                <c:pt idx="2675">
                  <c:v>250.24</c:v>
                </c:pt>
                <c:pt idx="2676">
                  <c:v>249.9</c:v>
                </c:pt>
                <c:pt idx="2677">
                  <c:v>249.56</c:v>
                </c:pt>
                <c:pt idx="2678">
                  <c:v>249.23</c:v>
                </c:pt>
                <c:pt idx="2679">
                  <c:v>248.9</c:v>
                </c:pt>
                <c:pt idx="2680">
                  <c:v>248.56</c:v>
                </c:pt>
                <c:pt idx="2681">
                  <c:v>248.23</c:v>
                </c:pt>
                <c:pt idx="2682">
                  <c:v>247.91</c:v>
                </c:pt>
                <c:pt idx="2683">
                  <c:v>247.58</c:v>
                </c:pt>
                <c:pt idx="2684">
                  <c:v>247.26</c:v>
                </c:pt>
                <c:pt idx="2685">
                  <c:v>246.94</c:v>
                </c:pt>
                <c:pt idx="2686">
                  <c:v>246.62</c:v>
                </c:pt>
                <c:pt idx="2687">
                  <c:v>246.3</c:v>
                </c:pt>
                <c:pt idx="2688">
                  <c:v>245.98</c:v>
                </c:pt>
                <c:pt idx="2689">
                  <c:v>245.67</c:v>
                </c:pt>
                <c:pt idx="2690">
                  <c:v>245.36</c:v>
                </c:pt>
                <c:pt idx="2691">
                  <c:v>245.04</c:v>
                </c:pt>
                <c:pt idx="2692">
                  <c:v>244.74</c:v>
                </c:pt>
                <c:pt idx="2693">
                  <c:v>244.43</c:v>
                </c:pt>
                <c:pt idx="2694">
                  <c:v>244.12</c:v>
                </c:pt>
                <c:pt idx="2695">
                  <c:v>243.82</c:v>
                </c:pt>
                <c:pt idx="2696">
                  <c:v>243.52</c:v>
                </c:pt>
                <c:pt idx="2697">
                  <c:v>243.22</c:v>
                </c:pt>
                <c:pt idx="2698">
                  <c:v>242.92</c:v>
                </c:pt>
                <c:pt idx="2699">
                  <c:v>242.62</c:v>
                </c:pt>
                <c:pt idx="2700">
                  <c:v>242.33</c:v>
                </c:pt>
                <c:pt idx="2701">
                  <c:v>242.04</c:v>
                </c:pt>
                <c:pt idx="2702">
                  <c:v>241.74</c:v>
                </c:pt>
                <c:pt idx="2703">
                  <c:v>241.45</c:v>
                </c:pt>
                <c:pt idx="2704">
                  <c:v>241.17</c:v>
                </c:pt>
                <c:pt idx="2705">
                  <c:v>240.88</c:v>
                </c:pt>
                <c:pt idx="2706">
                  <c:v>240.6</c:v>
                </c:pt>
                <c:pt idx="2707">
                  <c:v>240.31</c:v>
                </c:pt>
                <c:pt idx="2708">
                  <c:v>240.03</c:v>
                </c:pt>
                <c:pt idx="2709">
                  <c:v>239.75</c:v>
                </c:pt>
                <c:pt idx="2710">
                  <c:v>239.47</c:v>
                </c:pt>
                <c:pt idx="2711">
                  <c:v>239.2</c:v>
                </c:pt>
                <c:pt idx="2712">
                  <c:v>238.92</c:v>
                </c:pt>
                <c:pt idx="2713">
                  <c:v>238.65</c:v>
                </c:pt>
                <c:pt idx="2714">
                  <c:v>238.38</c:v>
                </c:pt>
                <c:pt idx="2715">
                  <c:v>238.11</c:v>
                </c:pt>
                <c:pt idx="2716">
                  <c:v>237.84</c:v>
                </c:pt>
                <c:pt idx="2717">
                  <c:v>237.57</c:v>
                </c:pt>
                <c:pt idx="2718">
                  <c:v>237.31</c:v>
                </c:pt>
                <c:pt idx="2719">
                  <c:v>237.04</c:v>
                </c:pt>
                <c:pt idx="2720">
                  <c:v>236.78</c:v>
                </c:pt>
                <c:pt idx="2721">
                  <c:v>236.52</c:v>
                </c:pt>
                <c:pt idx="2722">
                  <c:v>236.26</c:v>
                </c:pt>
                <c:pt idx="2723">
                  <c:v>236</c:v>
                </c:pt>
                <c:pt idx="2724">
                  <c:v>235.75</c:v>
                </c:pt>
                <c:pt idx="2725">
                  <c:v>235.49</c:v>
                </c:pt>
                <c:pt idx="2726">
                  <c:v>235.24</c:v>
                </c:pt>
                <c:pt idx="2727">
                  <c:v>234.99</c:v>
                </c:pt>
                <c:pt idx="2728">
                  <c:v>234.74</c:v>
                </c:pt>
                <c:pt idx="2729">
                  <c:v>234.49</c:v>
                </c:pt>
                <c:pt idx="2730">
                  <c:v>234.24</c:v>
                </c:pt>
                <c:pt idx="2731">
                  <c:v>233.99</c:v>
                </c:pt>
                <c:pt idx="2732">
                  <c:v>233.75</c:v>
                </c:pt>
                <c:pt idx="2733">
                  <c:v>233.5</c:v>
                </c:pt>
                <c:pt idx="2734">
                  <c:v>233.26</c:v>
                </c:pt>
                <c:pt idx="2735">
                  <c:v>233.02</c:v>
                </c:pt>
                <c:pt idx="2736">
                  <c:v>232.78</c:v>
                </c:pt>
                <c:pt idx="2737">
                  <c:v>232.54</c:v>
                </c:pt>
                <c:pt idx="2738">
                  <c:v>232.31</c:v>
                </c:pt>
                <c:pt idx="2739">
                  <c:v>232.07</c:v>
                </c:pt>
                <c:pt idx="2740">
                  <c:v>231.84</c:v>
                </c:pt>
                <c:pt idx="2741">
                  <c:v>231.6</c:v>
                </c:pt>
                <c:pt idx="2742">
                  <c:v>231.37</c:v>
                </c:pt>
                <c:pt idx="2743">
                  <c:v>231.14</c:v>
                </c:pt>
                <c:pt idx="2744">
                  <c:v>230.91</c:v>
                </c:pt>
                <c:pt idx="2745">
                  <c:v>230.68</c:v>
                </c:pt>
                <c:pt idx="2746">
                  <c:v>230.46</c:v>
                </c:pt>
                <c:pt idx="2747">
                  <c:v>230.23</c:v>
                </c:pt>
                <c:pt idx="2748">
                  <c:v>230</c:v>
                </c:pt>
                <c:pt idx="2749">
                  <c:v>229.78</c:v>
                </c:pt>
                <c:pt idx="2750">
                  <c:v>229.56</c:v>
                </c:pt>
                <c:pt idx="2751">
                  <c:v>229.34</c:v>
                </c:pt>
                <c:pt idx="2752">
                  <c:v>229.12</c:v>
                </c:pt>
                <c:pt idx="2753">
                  <c:v>228.9</c:v>
                </c:pt>
                <c:pt idx="2754">
                  <c:v>228.68</c:v>
                </c:pt>
                <c:pt idx="2755">
                  <c:v>228.47</c:v>
                </c:pt>
                <c:pt idx="2756">
                  <c:v>228.25</c:v>
                </c:pt>
                <c:pt idx="2757">
                  <c:v>228.04</c:v>
                </c:pt>
                <c:pt idx="2758">
                  <c:v>227.82</c:v>
                </c:pt>
                <c:pt idx="2759">
                  <c:v>227.61</c:v>
                </c:pt>
                <c:pt idx="2760">
                  <c:v>227.4</c:v>
                </c:pt>
                <c:pt idx="2761">
                  <c:v>227.19</c:v>
                </c:pt>
                <c:pt idx="2762">
                  <c:v>226.98</c:v>
                </c:pt>
                <c:pt idx="2763">
                  <c:v>226.77</c:v>
                </c:pt>
                <c:pt idx="2764">
                  <c:v>226.57</c:v>
                </c:pt>
                <c:pt idx="2765">
                  <c:v>226.36</c:v>
                </c:pt>
                <c:pt idx="2766">
                  <c:v>226.16</c:v>
                </c:pt>
                <c:pt idx="2767">
                  <c:v>225.95</c:v>
                </c:pt>
                <c:pt idx="2768">
                  <c:v>225.75</c:v>
                </c:pt>
                <c:pt idx="2769">
                  <c:v>225.55</c:v>
                </c:pt>
                <c:pt idx="2770">
                  <c:v>225.35</c:v>
                </c:pt>
                <c:pt idx="2771">
                  <c:v>225.15</c:v>
                </c:pt>
                <c:pt idx="2772">
                  <c:v>224.95</c:v>
                </c:pt>
                <c:pt idx="2773">
                  <c:v>224.75</c:v>
                </c:pt>
                <c:pt idx="2774">
                  <c:v>224.56</c:v>
                </c:pt>
                <c:pt idx="2775">
                  <c:v>224.36</c:v>
                </c:pt>
                <c:pt idx="2776">
                  <c:v>224.17</c:v>
                </c:pt>
                <c:pt idx="2777">
                  <c:v>223.97</c:v>
                </c:pt>
                <c:pt idx="2778">
                  <c:v>223.78</c:v>
                </c:pt>
                <c:pt idx="2779">
                  <c:v>223.59</c:v>
                </c:pt>
                <c:pt idx="2780">
                  <c:v>223.4</c:v>
                </c:pt>
                <c:pt idx="2781">
                  <c:v>223.21</c:v>
                </c:pt>
                <c:pt idx="2782">
                  <c:v>223.02</c:v>
                </c:pt>
                <c:pt idx="2783">
                  <c:v>222.83</c:v>
                </c:pt>
                <c:pt idx="2784">
                  <c:v>222.64</c:v>
                </c:pt>
                <c:pt idx="2785">
                  <c:v>222.46</c:v>
                </c:pt>
                <c:pt idx="2786">
                  <c:v>222.27</c:v>
                </c:pt>
                <c:pt idx="2787">
                  <c:v>222.08</c:v>
                </c:pt>
                <c:pt idx="2788">
                  <c:v>221.9</c:v>
                </c:pt>
                <c:pt idx="2789">
                  <c:v>221.72</c:v>
                </c:pt>
                <c:pt idx="2790">
                  <c:v>221.54</c:v>
                </c:pt>
                <c:pt idx="2791">
                  <c:v>221.35</c:v>
                </c:pt>
                <c:pt idx="2792">
                  <c:v>221.17</c:v>
                </c:pt>
                <c:pt idx="2793">
                  <c:v>220.99</c:v>
                </c:pt>
                <c:pt idx="2794">
                  <c:v>220.82</c:v>
                </c:pt>
                <c:pt idx="2795">
                  <c:v>220.64</c:v>
                </c:pt>
                <c:pt idx="2796">
                  <c:v>220.46</c:v>
                </c:pt>
                <c:pt idx="2797">
                  <c:v>220.28</c:v>
                </c:pt>
                <c:pt idx="2798">
                  <c:v>220.11</c:v>
                </c:pt>
                <c:pt idx="2799">
                  <c:v>219.93</c:v>
                </c:pt>
                <c:pt idx="2800">
                  <c:v>219.76</c:v>
                </c:pt>
                <c:pt idx="2801">
                  <c:v>219.59</c:v>
                </c:pt>
                <c:pt idx="2802">
                  <c:v>219.42</c:v>
                </c:pt>
                <c:pt idx="2803">
                  <c:v>219.24</c:v>
                </c:pt>
                <c:pt idx="2804">
                  <c:v>219.07</c:v>
                </c:pt>
                <c:pt idx="2805">
                  <c:v>218.9</c:v>
                </c:pt>
                <c:pt idx="2806">
                  <c:v>218.73</c:v>
                </c:pt>
                <c:pt idx="2807">
                  <c:v>218.56</c:v>
                </c:pt>
                <c:pt idx="2808">
                  <c:v>218.4</c:v>
                </c:pt>
                <c:pt idx="2809">
                  <c:v>218.23</c:v>
                </c:pt>
                <c:pt idx="2810">
                  <c:v>218.06</c:v>
                </c:pt>
                <c:pt idx="2811">
                  <c:v>217.9</c:v>
                </c:pt>
                <c:pt idx="2812">
                  <c:v>217.73</c:v>
                </c:pt>
                <c:pt idx="2813">
                  <c:v>217.57</c:v>
                </c:pt>
                <c:pt idx="2814">
                  <c:v>217.4</c:v>
                </c:pt>
                <c:pt idx="2815">
                  <c:v>217.24</c:v>
                </c:pt>
                <c:pt idx="2816">
                  <c:v>217.08</c:v>
                </c:pt>
                <c:pt idx="2817">
                  <c:v>216.92</c:v>
                </c:pt>
                <c:pt idx="2818">
                  <c:v>216.76</c:v>
                </c:pt>
                <c:pt idx="2819">
                  <c:v>216.6</c:v>
                </c:pt>
                <c:pt idx="2820">
                  <c:v>216.44</c:v>
                </c:pt>
                <c:pt idx="2821">
                  <c:v>216.28</c:v>
                </c:pt>
                <c:pt idx="2822">
                  <c:v>216.12</c:v>
                </c:pt>
                <c:pt idx="2823">
                  <c:v>215.96</c:v>
                </c:pt>
                <c:pt idx="2824">
                  <c:v>215.81</c:v>
                </c:pt>
                <c:pt idx="2825">
                  <c:v>215.65</c:v>
                </c:pt>
                <c:pt idx="2826">
                  <c:v>215.5</c:v>
                </c:pt>
                <c:pt idx="2827">
                  <c:v>215.34</c:v>
                </c:pt>
                <c:pt idx="2828">
                  <c:v>215.19</c:v>
                </c:pt>
                <c:pt idx="2829">
                  <c:v>215.19</c:v>
                </c:pt>
                <c:pt idx="2830">
                  <c:v>215.05</c:v>
                </c:pt>
                <c:pt idx="2831">
                  <c:v>214.93</c:v>
                </c:pt>
                <c:pt idx="2832">
                  <c:v>214.85</c:v>
                </c:pt>
                <c:pt idx="2833">
                  <c:v>214.8</c:v>
                </c:pt>
                <c:pt idx="2834">
                  <c:v>214.8</c:v>
                </c:pt>
                <c:pt idx="2835">
                  <c:v>214.83</c:v>
                </c:pt>
                <c:pt idx="2836">
                  <c:v>214.9</c:v>
                </c:pt>
                <c:pt idx="2837">
                  <c:v>215</c:v>
                </c:pt>
                <c:pt idx="2838">
                  <c:v>215.12</c:v>
                </c:pt>
                <c:pt idx="2839">
                  <c:v>215.26</c:v>
                </c:pt>
                <c:pt idx="2840">
                  <c:v>215.42</c:v>
                </c:pt>
                <c:pt idx="2841">
                  <c:v>215.61</c:v>
                </c:pt>
                <c:pt idx="2842">
                  <c:v>215.8</c:v>
                </c:pt>
                <c:pt idx="2843">
                  <c:v>216.02</c:v>
                </c:pt>
                <c:pt idx="2844">
                  <c:v>216.24</c:v>
                </c:pt>
                <c:pt idx="2845">
                  <c:v>216.48</c:v>
                </c:pt>
                <c:pt idx="2846">
                  <c:v>216.73</c:v>
                </c:pt>
                <c:pt idx="2847">
                  <c:v>216.99</c:v>
                </c:pt>
                <c:pt idx="2848">
                  <c:v>217.26</c:v>
                </c:pt>
                <c:pt idx="2849">
                  <c:v>217.54</c:v>
                </c:pt>
                <c:pt idx="2850">
                  <c:v>217.83</c:v>
                </c:pt>
                <c:pt idx="2851">
                  <c:v>218.12</c:v>
                </c:pt>
                <c:pt idx="2852">
                  <c:v>218.42</c:v>
                </c:pt>
                <c:pt idx="2853">
                  <c:v>218.73</c:v>
                </c:pt>
                <c:pt idx="2854">
                  <c:v>219.04</c:v>
                </c:pt>
                <c:pt idx="2855">
                  <c:v>219.36</c:v>
                </c:pt>
                <c:pt idx="2856">
                  <c:v>219.68</c:v>
                </c:pt>
                <c:pt idx="2857">
                  <c:v>220</c:v>
                </c:pt>
                <c:pt idx="2858">
                  <c:v>220.33</c:v>
                </c:pt>
                <c:pt idx="2859">
                  <c:v>220.67</c:v>
                </c:pt>
                <c:pt idx="2860">
                  <c:v>221</c:v>
                </c:pt>
                <c:pt idx="2861">
                  <c:v>221.34</c:v>
                </c:pt>
                <c:pt idx="2862">
                  <c:v>221.68</c:v>
                </c:pt>
                <c:pt idx="2863">
                  <c:v>222.03</c:v>
                </c:pt>
                <c:pt idx="2864">
                  <c:v>222.37</c:v>
                </c:pt>
                <c:pt idx="2865">
                  <c:v>222.72</c:v>
                </c:pt>
                <c:pt idx="2866">
                  <c:v>223.07</c:v>
                </c:pt>
                <c:pt idx="2867">
                  <c:v>223.42</c:v>
                </c:pt>
                <c:pt idx="2868">
                  <c:v>223.77</c:v>
                </c:pt>
                <c:pt idx="2869">
                  <c:v>224.12</c:v>
                </c:pt>
                <c:pt idx="2870">
                  <c:v>224.47</c:v>
                </c:pt>
                <c:pt idx="2871">
                  <c:v>224.83</c:v>
                </c:pt>
                <c:pt idx="2872">
                  <c:v>225.18</c:v>
                </c:pt>
                <c:pt idx="2873">
                  <c:v>225.54</c:v>
                </c:pt>
                <c:pt idx="2874">
                  <c:v>225.89</c:v>
                </c:pt>
                <c:pt idx="2875">
                  <c:v>226.24</c:v>
                </c:pt>
                <c:pt idx="2876">
                  <c:v>226.6</c:v>
                </c:pt>
                <c:pt idx="2877">
                  <c:v>226.95</c:v>
                </c:pt>
                <c:pt idx="2878">
                  <c:v>227.3</c:v>
                </c:pt>
                <c:pt idx="2879">
                  <c:v>227.66</c:v>
                </c:pt>
                <c:pt idx="2880">
                  <c:v>228.01</c:v>
                </c:pt>
                <c:pt idx="2881">
                  <c:v>228.36</c:v>
                </c:pt>
                <c:pt idx="2882">
                  <c:v>228.71</c:v>
                </c:pt>
                <c:pt idx="2883">
                  <c:v>229.06</c:v>
                </c:pt>
                <c:pt idx="2884">
                  <c:v>229.41</c:v>
                </c:pt>
                <c:pt idx="2885">
                  <c:v>229.76</c:v>
                </c:pt>
                <c:pt idx="2886">
                  <c:v>230.11</c:v>
                </c:pt>
                <c:pt idx="2887">
                  <c:v>230.45</c:v>
                </c:pt>
                <c:pt idx="2888">
                  <c:v>230.8</c:v>
                </c:pt>
                <c:pt idx="2889">
                  <c:v>231.14</c:v>
                </c:pt>
                <c:pt idx="2890">
                  <c:v>231.48</c:v>
                </c:pt>
                <c:pt idx="2891">
                  <c:v>231.82</c:v>
                </c:pt>
                <c:pt idx="2892">
                  <c:v>232.16</c:v>
                </c:pt>
                <c:pt idx="2893">
                  <c:v>232.5</c:v>
                </c:pt>
                <c:pt idx="2894">
                  <c:v>232.84</c:v>
                </c:pt>
                <c:pt idx="2895">
                  <c:v>233.17</c:v>
                </c:pt>
                <c:pt idx="2896">
                  <c:v>233.51</c:v>
                </c:pt>
                <c:pt idx="2897">
                  <c:v>233.84</c:v>
                </c:pt>
                <c:pt idx="2898">
                  <c:v>234.17</c:v>
                </c:pt>
                <c:pt idx="2899">
                  <c:v>234.5</c:v>
                </c:pt>
                <c:pt idx="2900">
                  <c:v>234.82</c:v>
                </c:pt>
                <c:pt idx="2901">
                  <c:v>235.15</c:v>
                </c:pt>
                <c:pt idx="2902">
                  <c:v>235.47</c:v>
                </c:pt>
                <c:pt idx="2903">
                  <c:v>235.79</c:v>
                </c:pt>
                <c:pt idx="2904">
                  <c:v>236.11</c:v>
                </c:pt>
                <c:pt idx="2905">
                  <c:v>236.43</c:v>
                </c:pt>
                <c:pt idx="2906">
                  <c:v>236.75</c:v>
                </c:pt>
                <c:pt idx="2907">
                  <c:v>237.06</c:v>
                </c:pt>
                <c:pt idx="2908">
                  <c:v>237.37</c:v>
                </c:pt>
                <c:pt idx="2909">
                  <c:v>237.68</c:v>
                </c:pt>
                <c:pt idx="2910">
                  <c:v>237.99</c:v>
                </c:pt>
                <c:pt idx="2911">
                  <c:v>238.3</c:v>
                </c:pt>
                <c:pt idx="2912">
                  <c:v>238.61</c:v>
                </c:pt>
                <c:pt idx="2913">
                  <c:v>238.91</c:v>
                </c:pt>
                <c:pt idx="2914">
                  <c:v>239.21</c:v>
                </c:pt>
                <c:pt idx="2915">
                  <c:v>239.51</c:v>
                </c:pt>
                <c:pt idx="2916">
                  <c:v>239.8</c:v>
                </c:pt>
                <c:pt idx="2917">
                  <c:v>240.1</c:v>
                </c:pt>
                <c:pt idx="2918">
                  <c:v>240.39</c:v>
                </c:pt>
                <c:pt idx="2919">
                  <c:v>240.68</c:v>
                </c:pt>
                <c:pt idx="2920">
                  <c:v>240.97</c:v>
                </c:pt>
                <c:pt idx="2921">
                  <c:v>241.26</c:v>
                </c:pt>
                <c:pt idx="2922">
                  <c:v>241.54</c:v>
                </c:pt>
                <c:pt idx="2923">
                  <c:v>241.83</c:v>
                </c:pt>
                <c:pt idx="2924">
                  <c:v>242.11</c:v>
                </c:pt>
                <c:pt idx="2925">
                  <c:v>242.39</c:v>
                </c:pt>
                <c:pt idx="2926">
                  <c:v>242.66</c:v>
                </c:pt>
                <c:pt idx="2927">
                  <c:v>242.94</c:v>
                </c:pt>
                <c:pt idx="2928">
                  <c:v>243.21</c:v>
                </c:pt>
                <c:pt idx="2929">
                  <c:v>243.48</c:v>
                </c:pt>
                <c:pt idx="2930">
                  <c:v>243.75</c:v>
                </c:pt>
                <c:pt idx="2931">
                  <c:v>244.02</c:v>
                </c:pt>
                <c:pt idx="2932">
                  <c:v>244.28</c:v>
                </c:pt>
                <c:pt idx="2933">
                  <c:v>244.55</c:v>
                </c:pt>
                <c:pt idx="2934">
                  <c:v>244.81</c:v>
                </c:pt>
                <c:pt idx="2935">
                  <c:v>245.06</c:v>
                </c:pt>
                <c:pt idx="2936">
                  <c:v>245.32</c:v>
                </c:pt>
                <c:pt idx="2937">
                  <c:v>245.58</c:v>
                </c:pt>
                <c:pt idx="2938">
                  <c:v>245.83</c:v>
                </c:pt>
                <c:pt idx="2939">
                  <c:v>246.08</c:v>
                </c:pt>
                <c:pt idx="2940">
                  <c:v>246.33</c:v>
                </c:pt>
                <c:pt idx="2941">
                  <c:v>246.58</c:v>
                </c:pt>
                <c:pt idx="2942">
                  <c:v>246.82</c:v>
                </c:pt>
                <c:pt idx="2943">
                  <c:v>247.06</c:v>
                </c:pt>
                <c:pt idx="2944">
                  <c:v>247.3</c:v>
                </c:pt>
                <c:pt idx="2945">
                  <c:v>247.54</c:v>
                </c:pt>
                <c:pt idx="2946">
                  <c:v>247.78</c:v>
                </c:pt>
                <c:pt idx="2947">
                  <c:v>248.01</c:v>
                </c:pt>
                <c:pt idx="2948">
                  <c:v>248.25</c:v>
                </c:pt>
                <c:pt idx="2949">
                  <c:v>248.48</c:v>
                </c:pt>
                <c:pt idx="2950">
                  <c:v>248.71</c:v>
                </c:pt>
                <c:pt idx="2951">
                  <c:v>248.94</c:v>
                </c:pt>
                <c:pt idx="2952">
                  <c:v>249.16</c:v>
                </c:pt>
                <c:pt idx="2953">
                  <c:v>249.39</c:v>
                </c:pt>
                <c:pt idx="2954">
                  <c:v>249.61</c:v>
                </c:pt>
                <c:pt idx="2955">
                  <c:v>249.83</c:v>
                </c:pt>
                <c:pt idx="2956">
                  <c:v>250.04</c:v>
                </c:pt>
                <c:pt idx="2957">
                  <c:v>250.26</c:v>
                </c:pt>
                <c:pt idx="2958">
                  <c:v>250.47</c:v>
                </c:pt>
                <c:pt idx="2959">
                  <c:v>250.69</c:v>
                </c:pt>
                <c:pt idx="2960">
                  <c:v>250.9</c:v>
                </c:pt>
                <c:pt idx="2961">
                  <c:v>251.11</c:v>
                </c:pt>
                <c:pt idx="2962">
                  <c:v>251.31</c:v>
                </c:pt>
                <c:pt idx="2963">
                  <c:v>251.52</c:v>
                </c:pt>
                <c:pt idx="2964">
                  <c:v>251.72</c:v>
                </c:pt>
                <c:pt idx="2965">
                  <c:v>251.92</c:v>
                </c:pt>
                <c:pt idx="2966">
                  <c:v>252.12</c:v>
                </c:pt>
                <c:pt idx="2967">
                  <c:v>252.32</c:v>
                </c:pt>
                <c:pt idx="2968">
                  <c:v>252.52</c:v>
                </c:pt>
                <c:pt idx="2969">
                  <c:v>252.71</c:v>
                </c:pt>
                <c:pt idx="2970">
                  <c:v>252.91</c:v>
                </c:pt>
                <c:pt idx="2971">
                  <c:v>253.1</c:v>
                </c:pt>
                <c:pt idx="2972">
                  <c:v>253.29</c:v>
                </c:pt>
                <c:pt idx="2973">
                  <c:v>253.48</c:v>
                </c:pt>
                <c:pt idx="2974">
                  <c:v>253.66</c:v>
                </c:pt>
                <c:pt idx="2975">
                  <c:v>253.85</c:v>
                </c:pt>
                <c:pt idx="2976">
                  <c:v>254.03</c:v>
                </c:pt>
                <c:pt idx="2977">
                  <c:v>254.21</c:v>
                </c:pt>
                <c:pt idx="2978">
                  <c:v>254.39</c:v>
                </c:pt>
                <c:pt idx="2979">
                  <c:v>254.57</c:v>
                </c:pt>
                <c:pt idx="2980">
                  <c:v>254.74</c:v>
                </c:pt>
                <c:pt idx="2981">
                  <c:v>254.92</c:v>
                </c:pt>
                <c:pt idx="2982">
                  <c:v>255.09</c:v>
                </c:pt>
                <c:pt idx="2983">
                  <c:v>255.26</c:v>
                </c:pt>
                <c:pt idx="2984">
                  <c:v>255.43</c:v>
                </c:pt>
                <c:pt idx="2985">
                  <c:v>255.6</c:v>
                </c:pt>
                <c:pt idx="2986">
                  <c:v>255.77</c:v>
                </c:pt>
                <c:pt idx="2987">
                  <c:v>255.94</c:v>
                </c:pt>
                <c:pt idx="2988">
                  <c:v>256.10000000000002</c:v>
                </c:pt>
                <c:pt idx="2989">
                  <c:v>256.26</c:v>
                </c:pt>
                <c:pt idx="2990">
                  <c:v>256.42</c:v>
                </c:pt>
                <c:pt idx="2991">
                  <c:v>256.58</c:v>
                </c:pt>
                <c:pt idx="2992">
                  <c:v>256.74</c:v>
                </c:pt>
                <c:pt idx="2993">
                  <c:v>256.89999999999998</c:v>
                </c:pt>
                <c:pt idx="2994">
                  <c:v>257.05</c:v>
                </c:pt>
                <c:pt idx="2995">
                  <c:v>257.20999999999998</c:v>
                </c:pt>
                <c:pt idx="2996">
                  <c:v>257.36</c:v>
                </c:pt>
                <c:pt idx="2997">
                  <c:v>257.51</c:v>
                </c:pt>
                <c:pt idx="2998">
                  <c:v>257.66000000000003</c:v>
                </c:pt>
                <c:pt idx="2999">
                  <c:v>257.81</c:v>
                </c:pt>
                <c:pt idx="3000">
                  <c:v>257.95</c:v>
                </c:pt>
                <c:pt idx="3001">
                  <c:v>258.10000000000002</c:v>
                </c:pt>
                <c:pt idx="3002">
                  <c:v>258.24</c:v>
                </c:pt>
                <c:pt idx="3003">
                  <c:v>258.39</c:v>
                </c:pt>
                <c:pt idx="3004">
                  <c:v>258.52999999999997</c:v>
                </c:pt>
                <c:pt idx="3005">
                  <c:v>258.67</c:v>
                </c:pt>
                <c:pt idx="3006">
                  <c:v>258.81</c:v>
                </c:pt>
                <c:pt idx="3007">
                  <c:v>258.94</c:v>
                </c:pt>
                <c:pt idx="3008">
                  <c:v>259.08</c:v>
                </c:pt>
                <c:pt idx="3009">
                  <c:v>259.20999999999998</c:v>
                </c:pt>
                <c:pt idx="3010">
                  <c:v>259.35000000000002</c:v>
                </c:pt>
                <c:pt idx="3011">
                  <c:v>259.48</c:v>
                </c:pt>
                <c:pt idx="3012">
                  <c:v>259.61</c:v>
                </c:pt>
                <c:pt idx="3013">
                  <c:v>259.74</c:v>
                </c:pt>
                <c:pt idx="3014">
                  <c:v>259.87</c:v>
                </c:pt>
                <c:pt idx="3015">
                  <c:v>260</c:v>
                </c:pt>
                <c:pt idx="3016">
                  <c:v>260.12</c:v>
                </c:pt>
                <c:pt idx="3017">
                  <c:v>260.25</c:v>
                </c:pt>
                <c:pt idx="3018">
                  <c:v>260.37</c:v>
                </c:pt>
                <c:pt idx="3019">
                  <c:v>260.49</c:v>
                </c:pt>
                <c:pt idx="3020">
                  <c:v>260.62</c:v>
                </c:pt>
                <c:pt idx="3021">
                  <c:v>260.74</c:v>
                </c:pt>
                <c:pt idx="3022">
                  <c:v>260.85000000000002</c:v>
                </c:pt>
                <c:pt idx="3023">
                  <c:v>260.97000000000003</c:v>
                </c:pt>
                <c:pt idx="3024">
                  <c:v>261.08999999999997</c:v>
                </c:pt>
                <c:pt idx="3025">
                  <c:v>261.20999999999998</c:v>
                </c:pt>
                <c:pt idx="3026">
                  <c:v>261.32</c:v>
                </c:pt>
                <c:pt idx="3027">
                  <c:v>261.43</c:v>
                </c:pt>
                <c:pt idx="3028">
                  <c:v>261.55</c:v>
                </c:pt>
                <c:pt idx="3029">
                  <c:v>261.66000000000003</c:v>
                </c:pt>
                <c:pt idx="3030">
                  <c:v>261.77</c:v>
                </c:pt>
                <c:pt idx="3031">
                  <c:v>261.88</c:v>
                </c:pt>
                <c:pt idx="3032">
                  <c:v>261.99</c:v>
                </c:pt>
                <c:pt idx="3033">
                  <c:v>262.08999999999997</c:v>
                </c:pt>
                <c:pt idx="3034">
                  <c:v>262.2</c:v>
                </c:pt>
                <c:pt idx="3035">
                  <c:v>262.31</c:v>
                </c:pt>
                <c:pt idx="3036">
                  <c:v>262.41000000000003</c:v>
                </c:pt>
                <c:pt idx="3037">
                  <c:v>262.51</c:v>
                </c:pt>
                <c:pt idx="3038">
                  <c:v>262.62</c:v>
                </c:pt>
                <c:pt idx="3039">
                  <c:v>262.72000000000003</c:v>
                </c:pt>
                <c:pt idx="3040">
                  <c:v>262.82</c:v>
                </c:pt>
                <c:pt idx="3041">
                  <c:v>262.92</c:v>
                </c:pt>
                <c:pt idx="3042">
                  <c:v>263.02</c:v>
                </c:pt>
                <c:pt idx="3043">
                  <c:v>263.11</c:v>
                </c:pt>
                <c:pt idx="3044">
                  <c:v>263.20999999999998</c:v>
                </c:pt>
                <c:pt idx="3045">
                  <c:v>263.31</c:v>
                </c:pt>
                <c:pt idx="3046">
                  <c:v>263.39999999999998</c:v>
                </c:pt>
                <c:pt idx="3047">
                  <c:v>263.5</c:v>
                </c:pt>
                <c:pt idx="3048">
                  <c:v>263.58999999999997</c:v>
                </c:pt>
                <c:pt idx="3049">
                  <c:v>263.68</c:v>
                </c:pt>
                <c:pt idx="3050">
                  <c:v>263.77</c:v>
                </c:pt>
                <c:pt idx="3051">
                  <c:v>263.86</c:v>
                </c:pt>
                <c:pt idx="3052">
                  <c:v>263.95</c:v>
                </c:pt>
                <c:pt idx="3053">
                  <c:v>264.04000000000002</c:v>
                </c:pt>
                <c:pt idx="3054">
                  <c:v>264.13</c:v>
                </c:pt>
                <c:pt idx="3055">
                  <c:v>264.22000000000003</c:v>
                </c:pt>
                <c:pt idx="3056">
                  <c:v>264.3</c:v>
                </c:pt>
                <c:pt idx="3057">
                  <c:v>264.39</c:v>
                </c:pt>
                <c:pt idx="3058">
                  <c:v>264.47000000000003</c:v>
                </c:pt>
                <c:pt idx="3059">
                  <c:v>264.56</c:v>
                </c:pt>
                <c:pt idx="3060">
                  <c:v>264.64</c:v>
                </c:pt>
                <c:pt idx="3061">
                  <c:v>264.72000000000003</c:v>
                </c:pt>
                <c:pt idx="3062">
                  <c:v>264.8</c:v>
                </c:pt>
                <c:pt idx="3063">
                  <c:v>264.88</c:v>
                </c:pt>
                <c:pt idx="3064">
                  <c:v>264.95999999999998</c:v>
                </c:pt>
                <c:pt idx="3065">
                  <c:v>265.04000000000002</c:v>
                </c:pt>
                <c:pt idx="3066">
                  <c:v>265.12</c:v>
                </c:pt>
                <c:pt idx="3067">
                  <c:v>265.2</c:v>
                </c:pt>
                <c:pt idx="3068">
                  <c:v>265.27999999999997</c:v>
                </c:pt>
                <c:pt idx="3069">
                  <c:v>265.35000000000002</c:v>
                </c:pt>
                <c:pt idx="3070">
                  <c:v>265.43</c:v>
                </c:pt>
                <c:pt idx="3071">
                  <c:v>265.5</c:v>
                </c:pt>
                <c:pt idx="3072">
                  <c:v>265.58</c:v>
                </c:pt>
                <c:pt idx="3073">
                  <c:v>265.64999999999998</c:v>
                </c:pt>
                <c:pt idx="3074">
                  <c:v>265.72000000000003</c:v>
                </c:pt>
                <c:pt idx="3075">
                  <c:v>265.8</c:v>
                </c:pt>
                <c:pt idx="3076">
                  <c:v>265.87</c:v>
                </c:pt>
                <c:pt idx="3077">
                  <c:v>265.94</c:v>
                </c:pt>
                <c:pt idx="3078">
                  <c:v>266.01</c:v>
                </c:pt>
                <c:pt idx="3079">
                  <c:v>266.08</c:v>
                </c:pt>
                <c:pt idx="3080">
                  <c:v>266.14999999999998</c:v>
                </c:pt>
                <c:pt idx="3081">
                  <c:v>266.20999999999998</c:v>
                </c:pt>
                <c:pt idx="3082">
                  <c:v>266.27999999999997</c:v>
                </c:pt>
                <c:pt idx="3083">
                  <c:v>266.35000000000002</c:v>
                </c:pt>
                <c:pt idx="3084">
                  <c:v>266.42</c:v>
                </c:pt>
                <c:pt idx="3085">
                  <c:v>266.48</c:v>
                </c:pt>
                <c:pt idx="3086">
                  <c:v>266.55</c:v>
                </c:pt>
                <c:pt idx="3087">
                  <c:v>266.61</c:v>
                </c:pt>
                <c:pt idx="3088">
                  <c:v>266.67</c:v>
                </c:pt>
                <c:pt idx="3089">
                  <c:v>266.74</c:v>
                </c:pt>
                <c:pt idx="3090">
                  <c:v>266.8</c:v>
                </c:pt>
                <c:pt idx="3091">
                  <c:v>266.86</c:v>
                </c:pt>
                <c:pt idx="3092">
                  <c:v>266.92</c:v>
                </c:pt>
                <c:pt idx="3093">
                  <c:v>266.99</c:v>
                </c:pt>
                <c:pt idx="3094">
                  <c:v>267.05</c:v>
                </c:pt>
                <c:pt idx="3095">
                  <c:v>267.11</c:v>
                </c:pt>
                <c:pt idx="3096">
                  <c:v>267.16000000000003</c:v>
                </c:pt>
                <c:pt idx="3097">
                  <c:v>267.22000000000003</c:v>
                </c:pt>
                <c:pt idx="3098">
                  <c:v>267.27999999999997</c:v>
                </c:pt>
                <c:pt idx="3099">
                  <c:v>267.33999999999997</c:v>
                </c:pt>
                <c:pt idx="3100">
                  <c:v>267.39999999999998</c:v>
                </c:pt>
                <c:pt idx="3101">
                  <c:v>267.45</c:v>
                </c:pt>
                <c:pt idx="3102">
                  <c:v>267.51</c:v>
                </c:pt>
                <c:pt idx="3103">
                  <c:v>267.57</c:v>
                </c:pt>
                <c:pt idx="3104">
                  <c:v>267.62</c:v>
                </c:pt>
                <c:pt idx="3105">
                  <c:v>267.68</c:v>
                </c:pt>
                <c:pt idx="3106">
                  <c:v>267.73</c:v>
                </c:pt>
                <c:pt idx="3107">
                  <c:v>267.77999999999997</c:v>
                </c:pt>
                <c:pt idx="3108">
                  <c:v>267.83999999999997</c:v>
                </c:pt>
                <c:pt idx="3109">
                  <c:v>267.89</c:v>
                </c:pt>
                <c:pt idx="3110">
                  <c:v>267.94</c:v>
                </c:pt>
                <c:pt idx="3111">
                  <c:v>267.99</c:v>
                </c:pt>
                <c:pt idx="3112">
                  <c:v>268.04000000000002</c:v>
                </c:pt>
                <c:pt idx="3113">
                  <c:v>268.10000000000002</c:v>
                </c:pt>
                <c:pt idx="3114">
                  <c:v>268.14999999999998</c:v>
                </c:pt>
                <c:pt idx="3115">
                  <c:v>268.2</c:v>
                </c:pt>
                <c:pt idx="3116">
                  <c:v>268.25</c:v>
                </c:pt>
                <c:pt idx="3117">
                  <c:v>268.29000000000002</c:v>
                </c:pt>
                <c:pt idx="3118">
                  <c:v>268.33999999999997</c:v>
                </c:pt>
                <c:pt idx="3119">
                  <c:v>268.39</c:v>
                </c:pt>
                <c:pt idx="3120">
                  <c:v>268.44</c:v>
                </c:pt>
                <c:pt idx="3121">
                  <c:v>268.49</c:v>
                </c:pt>
                <c:pt idx="3122">
                  <c:v>268.52999999999997</c:v>
                </c:pt>
                <c:pt idx="3123">
                  <c:v>268.58</c:v>
                </c:pt>
                <c:pt idx="3124">
                  <c:v>268.63</c:v>
                </c:pt>
                <c:pt idx="3125">
                  <c:v>268.67</c:v>
                </c:pt>
                <c:pt idx="3126">
                  <c:v>268.72000000000003</c:v>
                </c:pt>
                <c:pt idx="3127">
                  <c:v>268.76</c:v>
                </c:pt>
                <c:pt idx="3128">
                  <c:v>268.81</c:v>
                </c:pt>
                <c:pt idx="3129">
                  <c:v>268.85000000000002</c:v>
                </c:pt>
                <c:pt idx="3130">
                  <c:v>268.89999999999998</c:v>
                </c:pt>
                <c:pt idx="3131">
                  <c:v>268.94</c:v>
                </c:pt>
                <c:pt idx="3132">
                  <c:v>268.98</c:v>
                </c:pt>
                <c:pt idx="3133">
                  <c:v>269.02</c:v>
                </c:pt>
                <c:pt idx="3134">
                  <c:v>269.07</c:v>
                </c:pt>
                <c:pt idx="3135">
                  <c:v>269.11</c:v>
                </c:pt>
                <c:pt idx="3136">
                  <c:v>269.14999999999998</c:v>
                </c:pt>
                <c:pt idx="3137">
                  <c:v>269.19</c:v>
                </c:pt>
                <c:pt idx="3138">
                  <c:v>269.23</c:v>
                </c:pt>
                <c:pt idx="3139">
                  <c:v>269.27</c:v>
                </c:pt>
                <c:pt idx="3140">
                  <c:v>269.31</c:v>
                </c:pt>
                <c:pt idx="3141">
                  <c:v>269.35000000000002</c:v>
                </c:pt>
                <c:pt idx="3142">
                  <c:v>269.39</c:v>
                </c:pt>
                <c:pt idx="3143">
                  <c:v>269.43</c:v>
                </c:pt>
                <c:pt idx="3144">
                  <c:v>269.47000000000003</c:v>
                </c:pt>
                <c:pt idx="3145">
                  <c:v>269.51</c:v>
                </c:pt>
                <c:pt idx="3146">
                  <c:v>269.55</c:v>
                </c:pt>
                <c:pt idx="3147">
                  <c:v>269.58</c:v>
                </c:pt>
                <c:pt idx="3148">
                  <c:v>269.62</c:v>
                </c:pt>
                <c:pt idx="3149">
                  <c:v>269.66000000000003</c:v>
                </c:pt>
                <c:pt idx="3150">
                  <c:v>269.7</c:v>
                </c:pt>
                <c:pt idx="3151">
                  <c:v>269.73</c:v>
                </c:pt>
                <c:pt idx="3152">
                  <c:v>269.77</c:v>
                </c:pt>
                <c:pt idx="3153">
                  <c:v>269.81</c:v>
                </c:pt>
                <c:pt idx="3154">
                  <c:v>269.83999999999997</c:v>
                </c:pt>
                <c:pt idx="3155">
                  <c:v>269.88</c:v>
                </c:pt>
                <c:pt idx="3156">
                  <c:v>269.91000000000003</c:v>
                </c:pt>
                <c:pt idx="3157">
                  <c:v>269.95</c:v>
                </c:pt>
                <c:pt idx="3158">
                  <c:v>269.98</c:v>
                </c:pt>
                <c:pt idx="3159">
                  <c:v>270.02</c:v>
                </c:pt>
                <c:pt idx="3160">
                  <c:v>270.05</c:v>
                </c:pt>
                <c:pt idx="3161">
                  <c:v>270.08</c:v>
                </c:pt>
                <c:pt idx="3162">
                  <c:v>270.12</c:v>
                </c:pt>
                <c:pt idx="3163">
                  <c:v>270.14999999999998</c:v>
                </c:pt>
                <c:pt idx="3164">
                  <c:v>270.18</c:v>
                </c:pt>
                <c:pt idx="3165">
                  <c:v>270.20999999999998</c:v>
                </c:pt>
                <c:pt idx="3166">
                  <c:v>270.25</c:v>
                </c:pt>
                <c:pt idx="3167">
                  <c:v>270.27999999999997</c:v>
                </c:pt>
                <c:pt idx="3168">
                  <c:v>270.27999999999997</c:v>
                </c:pt>
                <c:pt idx="3169">
                  <c:v>270.3</c:v>
                </c:pt>
                <c:pt idx="3170">
                  <c:v>270.3</c:v>
                </c:pt>
                <c:pt idx="3171">
                  <c:v>270.26</c:v>
                </c:pt>
                <c:pt idx="3172">
                  <c:v>270.18</c:v>
                </c:pt>
                <c:pt idx="3173">
                  <c:v>270.07</c:v>
                </c:pt>
                <c:pt idx="3174">
                  <c:v>269.92</c:v>
                </c:pt>
                <c:pt idx="3175">
                  <c:v>269.74</c:v>
                </c:pt>
                <c:pt idx="3176">
                  <c:v>269.54000000000002</c:v>
                </c:pt>
                <c:pt idx="3177">
                  <c:v>269.31</c:v>
                </c:pt>
                <c:pt idx="3178">
                  <c:v>269.07</c:v>
                </c:pt>
                <c:pt idx="3179">
                  <c:v>268.81</c:v>
                </c:pt>
                <c:pt idx="3180">
                  <c:v>268.52999999999997</c:v>
                </c:pt>
                <c:pt idx="3181">
                  <c:v>268.24</c:v>
                </c:pt>
                <c:pt idx="3182">
                  <c:v>267.94</c:v>
                </c:pt>
                <c:pt idx="3183">
                  <c:v>267.62</c:v>
                </c:pt>
                <c:pt idx="3184">
                  <c:v>267.3</c:v>
                </c:pt>
                <c:pt idx="3185">
                  <c:v>266.97000000000003</c:v>
                </c:pt>
                <c:pt idx="3186">
                  <c:v>266.63</c:v>
                </c:pt>
                <c:pt idx="3187">
                  <c:v>266.29000000000002</c:v>
                </c:pt>
                <c:pt idx="3188">
                  <c:v>265.94</c:v>
                </c:pt>
                <c:pt idx="3189">
                  <c:v>265.58</c:v>
                </c:pt>
                <c:pt idx="3190">
                  <c:v>265.22000000000003</c:v>
                </c:pt>
                <c:pt idx="3191">
                  <c:v>264.86</c:v>
                </c:pt>
                <c:pt idx="3192">
                  <c:v>264.49</c:v>
                </c:pt>
                <c:pt idx="3193">
                  <c:v>264.13</c:v>
                </c:pt>
                <c:pt idx="3194">
                  <c:v>263.75</c:v>
                </c:pt>
                <c:pt idx="3195">
                  <c:v>263.38</c:v>
                </c:pt>
                <c:pt idx="3196">
                  <c:v>263.01</c:v>
                </c:pt>
                <c:pt idx="3197">
                  <c:v>262.63</c:v>
                </c:pt>
                <c:pt idx="3198">
                  <c:v>262.25</c:v>
                </c:pt>
                <c:pt idx="3199">
                  <c:v>261.87</c:v>
                </c:pt>
                <c:pt idx="3200">
                  <c:v>261.49</c:v>
                </c:pt>
                <c:pt idx="3201">
                  <c:v>261.11</c:v>
                </c:pt>
                <c:pt idx="3202">
                  <c:v>260.73</c:v>
                </c:pt>
                <c:pt idx="3203">
                  <c:v>260.35000000000002</c:v>
                </c:pt>
                <c:pt idx="3204">
                  <c:v>259.97000000000003</c:v>
                </c:pt>
                <c:pt idx="3205">
                  <c:v>259.60000000000002</c:v>
                </c:pt>
                <c:pt idx="3206">
                  <c:v>259.22000000000003</c:v>
                </c:pt>
                <c:pt idx="3207">
                  <c:v>258.83999999999997</c:v>
                </c:pt>
                <c:pt idx="3208">
                  <c:v>258.45999999999998</c:v>
                </c:pt>
                <c:pt idx="3209">
                  <c:v>258.08999999999997</c:v>
                </c:pt>
                <c:pt idx="3210">
                  <c:v>257.70999999999998</c:v>
                </c:pt>
                <c:pt idx="3211">
                  <c:v>257.33999999999997</c:v>
                </c:pt>
                <c:pt idx="3212">
                  <c:v>256.97000000000003</c:v>
                </c:pt>
                <c:pt idx="3213">
                  <c:v>256.58999999999997</c:v>
                </c:pt>
                <c:pt idx="3214">
                  <c:v>256.22000000000003</c:v>
                </c:pt>
                <c:pt idx="3215">
                  <c:v>255.86</c:v>
                </c:pt>
                <c:pt idx="3216">
                  <c:v>255.49</c:v>
                </c:pt>
                <c:pt idx="3217">
                  <c:v>255.12</c:v>
                </c:pt>
                <c:pt idx="3218">
                  <c:v>254.76</c:v>
                </c:pt>
                <c:pt idx="3219">
                  <c:v>254.4</c:v>
                </c:pt>
                <c:pt idx="3220">
                  <c:v>254.04</c:v>
                </c:pt>
                <c:pt idx="3221">
                  <c:v>253.68</c:v>
                </c:pt>
                <c:pt idx="3222">
                  <c:v>253.32</c:v>
                </c:pt>
                <c:pt idx="3223">
                  <c:v>252.97</c:v>
                </c:pt>
                <c:pt idx="3224">
                  <c:v>252.61</c:v>
                </c:pt>
                <c:pt idx="3225">
                  <c:v>252.26</c:v>
                </c:pt>
                <c:pt idx="3226">
                  <c:v>251.91</c:v>
                </c:pt>
                <c:pt idx="3227">
                  <c:v>251.56</c:v>
                </c:pt>
                <c:pt idx="3228">
                  <c:v>251.22</c:v>
                </c:pt>
                <c:pt idx="3229">
                  <c:v>250.87</c:v>
                </c:pt>
                <c:pt idx="3230">
                  <c:v>250.53</c:v>
                </c:pt>
                <c:pt idx="3231">
                  <c:v>250.19</c:v>
                </c:pt>
                <c:pt idx="3232">
                  <c:v>249.85</c:v>
                </c:pt>
                <c:pt idx="3233">
                  <c:v>249.52</c:v>
                </c:pt>
                <c:pt idx="3234">
                  <c:v>249.18</c:v>
                </c:pt>
                <c:pt idx="3235">
                  <c:v>248.85</c:v>
                </c:pt>
                <c:pt idx="3236">
                  <c:v>248.52</c:v>
                </c:pt>
                <c:pt idx="3237">
                  <c:v>248.19</c:v>
                </c:pt>
                <c:pt idx="3238">
                  <c:v>247.86</c:v>
                </c:pt>
                <c:pt idx="3239">
                  <c:v>247.53</c:v>
                </c:pt>
                <c:pt idx="3240">
                  <c:v>247.21</c:v>
                </c:pt>
                <c:pt idx="3241">
                  <c:v>246.89</c:v>
                </c:pt>
                <c:pt idx="3242">
                  <c:v>246.57</c:v>
                </c:pt>
                <c:pt idx="3243">
                  <c:v>246.25</c:v>
                </c:pt>
                <c:pt idx="3244">
                  <c:v>245.93</c:v>
                </c:pt>
                <c:pt idx="3245">
                  <c:v>245.62</c:v>
                </c:pt>
                <c:pt idx="3246">
                  <c:v>245.31</c:v>
                </c:pt>
                <c:pt idx="3247">
                  <c:v>245</c:v>
                </c:pt>
                <c:pt idx="3248">
                  <c:v>244.69</c:v>
                </c:pt>
                <c:pt idx="3249">
                  <c:v>244.38</c:v>
                </c:pt>
                <c:pt idx="3250">
                  <c:v>244.07</c:v>
                </c:pt>
                <c:pt idx="3251">
                  <c:v>243.77</c:v>
                </c:pt>
                <c:pt idx="3252">
                  <c:v>243.47</c:v>
                </c:pt>
                <c:pt idx="3253">
                  <c:v>243.17</c:v>
                </c:pt>
                <c:pt idx="3254">
                  <c:v>242.87</c:v>
                </c:pt>
                <c:pt idx="3255">
                  <c:v>242.58</c:v>
                </c:pt>
                <c:pt idx="3256">
                  <c:v>242.28</c:v>
                </c:pt>
                <c:pt idx="3257">
                  <c:v>241.99</c:v>
                </c:pt>
                <c:pt idx="3258">
                  <c:v>241.7</c:v>
                </c:pt>
                <c:pt idx="3259">
                  <c:v>241.41</c:v>
                </c:pt>
                <c:pt idx="3260">
                  <c:v>241.12</c:v>
                </c:pt>
                <c:pt idx="3261">
                  <c:v>240.83</c:v>
                </c:pt>
                <c:pt idx="3262">
                  <c:v>240.55</c:v>
                </c:pt>
                <c:pt idx="3263">
                  <c:v>240.27</c:v>
                </c:pt>
                <c:pt idx="3264">
                  <c:v>239.98</c:v>
                </c:pt>
                <c:pt idx="3265">
                  <c:v>239.7</c:v>
                </c:pt>
                <c:pt idx="3266">
                  <c:v>239.43</c:v>
                </c:pt>
                <c:pt idx="3267">
                  <c:v>239.15</c:v>
                </c:pt>
                <c:pt idx="3268">
                  <c:v>238.88</c:v>
                </c:pt>
                <c:pt idx="3269">
                  <c:v>238.6</c:v>
                </c:pt>
                <c:pt idx="3270">
                  <c:v>238.33</c:v>
                </c:pt>
                <c:pt idx="3271">
                  <c:v>238.06</c:v>
                </c:pt>
                <c:pt idx="3272">
                  <c:v>237.79</c:v>
                </c:pt>
                <c:pt idx="3273">
                  <c:v>237.53</c:v>
                </c:pt>
                <c:pt idx="3274">
                  <c:v>237.26</c:v>
                </c:pt>
                <c:pt idx="3275">
                  <c:v>237</c:v>
                </c:pt>
                <c:pt idx="3276">
                  <c:v>236.73</c:v>
                </c:pt>
                <c:pt idx="3277">
                  <c:v>236.47</c:v>
                </c:pt>
                <c:pt idx="3278">
                  <c:v>236.21</c:v>
                </c:pt>
                <c:pt idx="3279">
                  <c:v>235.96</c:v>
                </c:pt>
                <c:pt idx="3280">
                  <c:v>235.7</c:v>
                </c:pt>
                <c:pt idx="3281">
                  <c:v>235.44</c:v>
                </c:pt>
                <c:pt idx="3282">
                  <c:v>235.19</c:v>
                </c:pt>
                <c:pt idx="3283">
                  <c:v>234.94</c:v>
                </c:pt>
                <c:pt idx="3284">
                  <c:v>234.69</c:v>
                </c:pt>
                <c:pt idx="3285">
                  <c:v>234.44</c:v>
                </c:pt>
                <c:pt idx="3286">
                  <c:v>234.19</c:v>
                </c:pt>
                <c:pt idx="3287">
                  <c:v>233.95</c:v>
                </c:pt>
                <c:pt idx="3288">
                  <c:v>233.7</c:v>
                </c:pt>
                <c:pt idx="3289">
                  <c:v>233.46</c:v>
                </c:pt>
                <c:pt idx="3290">
                  <c:v>233.21</c:v>
                </c:pt>
                <c:pt idx="3291">
                  <c:v>232.97</c:v>
                </c:pt>
                <c:pt idx="3292">
                  <c:v>232.73</c:v>
                </c:pt>
                <c:pt idx="3293">
                  <c:v>232.5</c:v>
                </c:pt>
                <c:pt idx="3294">
                  <c:v>232.26</c:v>
                </c:pt>
                <c:pt idx="3295">
                  <c:v>232.02</c:v>
                </c:pt>
                <c:pt idx="3296">
                  <c:v>231.79</c:v>
                </c:pt>
                <c:pt idx="3297">
                  <c:v>231.55</c:v>
                </c:pt>
                <c:pt idx="3298">
                  <c:v>231.32</c:v>
                </c:pt>
                <c:pt idx="3299">
                  <c:v>231.09</c:v>
                </c:pt>
                <c:pt idx="3300">
                  <c:v>230.86</c:v>
                </c:pt>
                <c:pt idx="3301">
                  <c:v>230.63</c:v>
                </c:pt>
                <c:pt idx="3302">
                  <c:v>230.41</c:v>
                </c:pt>
                <c:pt idx="3303">
                  <c:v>230.18</c:v>
                </c:pt>
                <c:pt idx="3304">
                  <c:v>229.96</c:v>
                </c:pt>
                <c:pt idx="3305">
                  <c:v>229.73</c:v>
                </c:pt>
                <c:pt idx="3306">
                  <c:v>229.51</c:v>
                </c:pt>
                <c:pt idx="3307">
                  <c:v>229.29</c:v>
                </c:pt>
                <c:pt idx="3308">
                  <c:v>229.07</c:v>
                </c:pt>
                <c:pt idx="3309">
                  <c:v>228.85</c:v>
                </c:pt>
                <c:pt idx="3310">
                  <c:v>228.63</c:v>
                </c:pt>
                <c:pt idx="3311">
                  <c:v>228.42</c:v>
                </c:pt>
                <c:pt idx="3312">
                  <c:v>228.2</c:v>
                </c:pt>
                <c:pt idx="3313">
                  <c:v>227.99</c:v>
                </c:pt>
                <c:pt idx="3314">
                  <c:v>227.78</c:v>
                </c:pt>
                <c:pt idx="3315">
                  <c:v>227.56</c:v>
                </c:pt>
                <c:pt idx="3316">
                  <c:v>227.35</c:v>
                </c:pt>
                <c:pt idx="3317">
                  <c:v>227.14</c:v>
                </c:pt>
                <c:pt idx="3318">
                  <c:v>226.93</c:v>
                </c:pt>
                <c:pt idx="3319">
                  <c:v>226.73</c:v>
                </c:pt>
                <c:pt idx="3320">
                  <c:v>226.52</c:v>
                </c:pt>
                <c:pt idx="3321">
                  <c:v>226.31</c:v>
                </c:pt>
                <c:pt idx="3322">
                  <c:v>226.11</c:v>
                </c:pt>
                <c:pt idx="3323">
                  <c:v>225.91</c:v>
                </c:pt>
                <c:pt idx="3324">
                  <c:v>225.7</c:v>
                </c:pt>
                <c:pt idx="3325">
                  <c:v>225.5</c:v>
                </c:pt>
                <c:pt idx="3326">
                  <c:v>225.3</c:v>
                </c:pt>
                <c:pt idx="3327">
                  <c:v>225.1</c:v>
                </c:pt>
                <c:pt idx="3328">
                  <c:v>224.9</c:v>
                </c:pt>
                <c:pt idx="3329">
                  <c:v>224.71</c:v>
                </c:pt>
                <c:pt idx="3330">
                  <c:v>224.51</c:v>
                </c:pt>
                <c:pt idx="3331">
                  <c:v>224.31</c:v>
                </c:pt>
                <c:pt idx="3332">
                  <c:v>224.12</c:v>
                </c:pt>
                <c:pt idx="3333">
                  <c:v>223.92</c:v>
                </c:pt>
                <c:pt idx="3334">
                  <c:v>223.73</c:v>
                </c:pt>
                <c:pt idx="3335">
                  <c:v>223.54</c:v>
                </c:pt>
                <c:pt idx="3336">
                  <c:v>223.35</c:v>
                </c:pt>
                <c:pt idx="3337">
                  <c:v>223.16</c:v>
                </c:pt>
                <c:pt idx="3338">
                  <c:v>222.97</c:v>
                </c:pt>
                <c:pt idx="3339">
                  <c:v>222.78</c:v>
                </c:pt>
                <c:pt idx="3340">
                  <c:v>222.59</c:v>
                </c:pt>
                <c:pt idx="3341">
                  <c:v>222.41</c:v>
                </c:pt>
                <c:pt idx="3342">
                  <c:v>222.22</c:v>
                </c:pt>
                <c:pt idx="3343">
                  <c:v>222.04</c:v>
                </c:pt>
                <c:pt idx="3344">
                  <c:v>221.85</c:v>
                </c:pt>
                <c:pt idx="3345">
                  <c:v>221.67</c:v>
                </c:pt>
                <c:pt idx="3346">
                  <c:v>221.49</c:v>
                </c:pt>
                <c:pt idx="3347">
                  <c:v>221.31</c:v>
                </c:pt>
                <c:pt idx="3348">
                  <c:v>221.13</c:v>
                </c:pt>
                <c:pt idx="3349">
                  <c:v>220.95</c:v>
                </c:pt>
                <c:pt idx="3350">
                  <c:v>220.77</c:v>
                </c:pt>
                <c:pt idx="3351">
                  <c:v>220.59</c:v>
                </c:pt>
                <c:pt idx="3352">
                  <c:v>220.41</c:v>
                </c:pt>
                <c:pt idx="3353">
                  <c:v>220.24</c:v>
                </c:pt>
                <c:pt idx="3354">
                  <c:v>220.06</c:v>
                </c:pt>
                <c:pt idx="3355">
                  <c:v>219.89</c:v>
                </c:pt>
                <c:pt idx="3356">
                  <c:v>219.71</c:v>
                </c:pt>
                <c:pt idx="3357">
                  <c:v>219.54</c:v>
                </c:pt>
                <c:pt idx="3358">
                  <c:v>219.37</c:v>
                </c:pt>
                <c:pt idx="3359">
                  <c:v>219.2</c:v>
                </c:pt>
                <c:pt idx="3360">
                  <c:v>219.03</c:v>
                </c:pt>
                <c:pt idx="3361">
                  <c:v>218.86</c:v>
                </c:pt>
                <c:pt idx="3362">
                  <c:v>218.69</c:v>
                </c:pt>
                <c:pt idx="3363">
                  <c:v>218.52</c:v>
                </c:pt>
                <c:pt idx="3364">
                  <c:v>218.35</c:v>
                </c:pt>
                <c:pt idx="3365">
                  <c:v>218.18</c:v>
                </c:pt>
                <c:pt idx="3366">
                  <c:v>218.02</c:v>
                </c:pt>
                <c:pt idx="3367">
                  <c:v>217.85</c:v>
                </c:pt>
                <c:pt idx="3368">
                  <c:v>217.69</c:v>
                </c:pt>
                <c:pt idx="3369">
                  <c:v>217.52</c:v>
                </c:pt>
                <c:pt idx="3370">
                  <c:v>217.36</c:v>
                </c:pt>
                <c:pt idx="3371">
                  <c:v>217.2</c:v>
                </c:pt>
                <c:pt idx="3372">
                  <c:v>217.03</c:v>
                </c:pt>
                <c:pt idx="3373">
                  <c:v>216.87</c:v>
                </c:pt>
                <c:pt idx="3374">
                  <c:v>216.71</c:v>
                </c:pt>
                <c:pt idx="3375">
                  <c:v>216.55</c:v>
                </c:pt>
                <c:pt idx="3376">
                  <c:v>216.39</c:v>
                </c:pt>
                <c:pt idx="3377">
                  <c:v>216.23</c:v>
                </c:pt>
                <c:pt idx="3378">
                  <c:v>216.08</c:v>
                </c:pt>
                <c:pt idx="3379">
                  <c:v>215.92</c:v>
                </c:pt>
                <c:pt idx="3380">
                  <c:v>215.76</c:v>
                </c:pt>
                <c:pt idx="3381">
                  <c:v>215.61</c:v>
                </c:pt>
                <c:pt idx="3382">
                  <c:v>215.45</c:v>
                </c:pt>
                <c:pt idx="3383">
                  <c:v>215.3</c:v>
                </c:pt>
                <c:pt idx="3384">
                  <c:v>215.14</c:v>
                </c:pt>
              </c:numCache>
            </c:numRef>
          </c:yVal>
          <c:smooth val="1"/>
        </c:ser>
        <c:ser>
          <c:idx val="1"/>
          <c:order val="1"/>
          <c:tx>
            <c:v>BATERIAS</c:v>
          </c:tx>
          <c:spPr>
            <a:ln w="25400">
              <a:solidFill>
                <a:schemeClr val="accent3"/>
              </a:solidFill>
            </a:ln>
          </c:spPr>
          <c:marker>
            <c:symbol val="none"/>
          </c:marker>
          <c:xVal>
            <c:numRef>
              <c:f>Temp_hot_7!$B$2:$B$3386</c:f>
              <c:numCache>
                <c:formatCode>General</c:formatCode>
                <c:ptCount val="3385"/>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pt idx="972">
                  <c:v>9720</c:v>
                </c:pt>
                <c:pt idx="973">
                  <c:v>9730</c:v>
                </c:pt>
                <c:pt idx="974">
                  <c:v>9740</c:v>
                </c:pt>
                <c:pt idx="975">
                  <c:v>9750</c:v>
                </c:pt>
                <c:pt idx="976">
                  <c:v>9760</c:v>
                </c:pt>
                <c:pt idx="977">
                  <c:v>9770</c:v>
                </c:pt>
                <c:pt idx="978">
                  <c:v>9780</c:v>
                </c:pt>
                <c:pt idx="979">
                  <c:v>9790</c:v>
                </c:pt>
                <c:pt idx="980">
                  <c:v>9800</c:v>
                </c:pt>
                <c:pt idx="981">
                  <c:v>9810</c:v>
                </c:pt>
                <c:pt idx="982">
                  <c:v>9820</c:v>
                </c:pt>
                <c:pt idx="983">
                  <c:v>9830</c:v>
                </c:pt>
                <c:pt idx="984">
                  <c:v>9840</c:v>
                </c:pt>
                <c:pt idx="985">
                  <c:v>9850</c:v>
                </c:pt>
                <c:pt idx="986">
                  <c:v>9860</c:v>
                </c:pt>
                <c:pt idx="987">
                  <c:v>9870</c:v>
                </c:pt>
                <c:pt idx="988">
                  <c:v>9880</c:v>
                </c:pt>
                <c:pt idx="989">
                  <c:v>9890</c:v>
                </c:pt>
                <c:pt idx="990">
                  <c:v>9900</c:v>
                </c:pt>
                <c:pt idx="991">
                  <c:v>9910</c:v>
                </c:pt>
                <c:pt idx="992">
                  <c:v>9920</c:v>
                </c:pt>
                <c:pt idx="993">
                  <c:v>9930</c:v>
                </c:pt>
                <c:pt idx="994">
                  <c:v>9940</c:v>
                </c:pt>
                <c:pt idx="995">
                  <c:v>9950</c:v>
                </c:pt>
                <c:pt idx="996">
                  <c:v>9960</c:v>
                </c:pt>
                <c:pt idx="997">
                  <c:v>9970</c:v>
                </c:pt>
                <c:pt idx="998">
                  <c:v>9980</c:v>
                </c:pt>
                <c:pt idx="999">
                  <c:v>9990</c:v>
                </c:pt>
                <c:pt idx="1000">
                  <c:v>10000</c:v>
                </c:pt>
                <c:pt idx="1001">
                  <c:v>10010</c:v>
                </c:pt>
                <c:pt idx="1002">
                  <c:v>10020</c:v>
                </c:pt>
                <c:pt idx="1003">
                  <c:v>10030</c:v>
                </c:pt>
                <c:pt idx="1004">
                  <c:v>10040</c:v>
                </c:pt>
                <c:pt idx="1005">
                  <c:v>10050</c:v>
                </c:pt>
                <c:pt idx="1006">
                  <c:v>10060</c:v>
                </c:pt>
                <c:pt idx="1007">
                  <c:v>10070</c:v>
                </c:pt>
                <c:pt idx="1008">
                  <c:v>10080</c:v>
                </c:pt>
                <c:pt idx="1009">
                  <c:v>10090</c:v>
                </c:pt>
                <c:pt idx="1010">
                  <c:v>10100</c:v>
                </c:pt>
                <c:pt idx="1011">
                  <c:v>10110</c:v>
                </c:pt>
                <c:pt idx="1012">
                  <c:v>10120</c:v>
                </c:pt>
                <c:pt idx="1013">
                  <c:v>10130</c:v>
                </c:pt>
                <c:pt idx="1014">
                  <c:v>10140</c:v>
                </c:pt>
                <c:pt idx="1015">
                  <c:v>10150</c:v>
                </c:pt>
                <c:pt idx="1016">
                  <c:v>10160</c:v>
                </c:pt>
                <c:pt idx="1017">
                  <c:v>10170</c:v>
                </c:pt>
                <c:pt idx="1018">
                  <c:v>10180</c:v>
                </c:pt>
                <c:pt idx="1019">
                  <c:v>10190</c:v>
                </c:pt>
                <c:pt idx="1020">
                  <c:v>10200</c:v>
                </c:pt>
                <c:pt idx="1021">
                  <c:v>10210</c:v>
                </c:pt>
                <c:pt idx="1022">
                  <c:v>10220</c:v>
                </c:pt>
                <c:pt idx="1023">
                  <c:v>10230</c:v>
                </c:pt>
                <c:pt idx="1024">
                  <c:v>10240</c:v>
                </c:pt>
                <c:pt idx="1025">
                  <c:v>10250</c:v>
                </c:pt>
                <c:pt idx="1026">
                  <c:v>10260</c:v>
                </c:pt>
                <c:pt idx="1027">
                  <c:v>10270</c:v>
                </c:pt>
                <c:pt idx="1028">
                  <c:v>10280</c:v>
                </c:pt>
                <c:pt idx="1029">
                  <c:v>10290</c:v>
                </c:pt>
                <c:pt idx="1030">
                  <c:v>10300</c:v>
                </c:pt>
                <c:pt idx="1031">
                  <c:v>10310</c:v>
                </c:pt>
                <c:pt idx="1032">
                  <c:v>10320</c:v>
                </c:pt>
                <c:pt idx="1033">
                  <c:v>10330</c:v>
                </c:pt>
                <c:pt idx="1034">
                  <c:v>10340</c:v>
                </c:pt>
                <c:pt idx="1035">
                  <c:v>10350</c:v>
                </c:pt>
                <c:pt idx="1036">
                  <c:v>10360</c:v>
                </c:pt>
                <c:pt idx="1037">
                  <c:v>10370</c:v>
                </c:pt>
                <c:pt idx="1038">
                  <c:v>10380</c:v>
                </c:pt>
                <c:pt idx="1039">
                  <c:v>10390</c:v>
                </c:pt>
                <c:pt idx="1040">
                  <c:v>10400</c:v>
                </c:pt>
                <c:pt idx="1041">
                  <c:v>10410</c:v>
                </c:pt>
                <c:pt idx="1042">
                  <c:v>10420</c:v>
                </c:pt>
                <c:pt idx="1043">
                  <c:v>10430</c:v>
                </c:pt>
                <c:pt idx="1044">
                  <c:v>10440</c:v>
                </c:pt>
                <c:pt idx="1045">
                  <c:v>10450</c:v>
                </c:pt>
                <c:pt idx="1046">
                  <c:v>10460</c:v>
                </c:pt>
                <c:pt idx="1047">
                  <c:v>10470</c:v>
                </c:pt>
                <c:pt idx="1048">
                  <c:v>10480</c:v>
                </c:pt>
                <c:pt idx="1049">
                  <c:v>10490</c:v>
                </c:pt>
                <c:pt idx="1050">
                  <c:v>10500</c:v>
                </c:pt>
                <c:pt idx="1051">
                  <c:v>10510</c:v>
                </c:pt>
                <c:pt idx="1052">
                  <c:v>10520</c:v>
                </c:pt>
                <c:pt idx="1053">
                  <c:v>10530</c:v>
                </c:pt>
                <c:pt idx="1054">
                  <c:v>10540</c:v>
                </c:pt>
                <c:pt idx="1055">
                  <c:v>10550</c:v>
                </c:pt>
                <c:pt idx="1056">
                  <c:v>10560</c:v>
                </c:pt>
                <c:pt idx="1057">
                  <c:v>10570</c:v>
                </c:pt>
                <c:pt idx="1058">
                  <c:v>10580</c:v>
                </c:pt>
                <c:pt idx="1059">
                  <c:v>10590</c:v>
                </c:pt>
                <c:pt idx="1060">
                  <c:v>10600</c:v>
                </c:pt>
                <c:pt idx="1061">
                  <c:v>10610</c:v>
                </c:pt>
                <c:pt idx="1062">
                  <c:v>10620</c:v>
                </c:pt>
                <c:pt idx="1063">
                  <c:v>10630</c:v>
                </c:pt>
                <c:pt idx="1064">
                  <c:v>10640</c:v>
                </c:pt>
                <c:pt idx="1065">
                  <c:v>10650</c:v>
                </c:pt>
                <c:pt idx="1066">
                  <c:v>10660</c:v>
                </c:pt>
                <c:pt idx="1067">
                  <c:v>10670</c:v>
                </c:pt>
                <c:pt idx="1068">
                  <c:v>10680</c:v>
                </c:pt>
                <c:pt idx="1069">
                  <c:v>10690</c:v>
                </c:pt>
                <c:pt idx="1070">
                  <c:v>10700</c:v>
                </c:pt>
                <c:pt idx="1071">
                  <c:v>10710</c:v>
                </c:pt>
                <c:pt idx="1072">
                  <c:v>10720</c:v>
                </c:pt>
                <c:pt idx="1073">
                  <c:v>10730</c:v>
                </c:pt>
                <c:pt idx="1074">
                  <c:v>10740</c:v>
                </c:pt>
                <c:pt idx="1075">
                  <c:v>10750</c:v>
                </c:pt>
                <c:pt idx="1076">
                  <c:v>10760</c:v>
                </c:pt>
                <c:pt idx="1077">
                  <c:v>10770</c:v>
                </c:pt>
                <c:pt idx="1078">
                  <c:v>10780</c:v>
                </c:pt>
                <c:pt idx="1079">
                  <c:v>10790</c:v>
                </c:pt>
                <c:pt idx="1080">
                  <c:v>10800</c:v>
                </c:pt>
                <c:pt idx="1081">
                  <c:v>10810</c:v>
                </c:pt>
                <c:pt idx="1082">
                  <c:v>10820</c:v>
                </c:pt>
                <c:pt idx="1083">
                  <c:v>10830</c:v>
                </c:pt>
                <c:pt idx="1084">
                  <c:v>10840</c:v>
                </c:pt>
                <c:pt idx="1085">
                  <c:v>10850</c:v>
                </c:pt>
                <c:pt idx="1086">
                  <c:v>10860</c:v>
                </c:pt>
                <c:pt idx="1087">
                  <c:v>10870</c:v>
                </c:pt>
                <c:pt idx="1088">
                  <c:v>10880</c:v>
                </c:pt>
                <c:pt idx="1089">
                  <c:v>10890</c:v>
                </c:pt>
                <c:pt idx="1090">
                  <c:v>10900</c:v>
                </c:pt>
                <c:pt idx="1091">
                  <c:v>10910</c:v>
                </c:pt>
                <c:pt idx="1092">
                  <c:v>10920</c:v>
                </c:pt>
                <c:pt idx="1093">
                  <c:v>10930</c:v>
                </c:pt>
                <c:pt idx="1094">
                  <c:v>10940</c:v>
                </c:pt>
                <c:pt idx="1095">
                  <c:v>10950</c:v>
                </c:pt>
                <c:pt idx="1096">
                  <c:v>10960</c:v>
                </c:pt>
                <c:pt idx="1097">
                  <c:v>10970</c:v>
                </c:pt>
                <c:pt idx="1098">
                  <c:v>10980</c:v>
                </c:pt>
                <c:pt idx="1099">
                  <c:v>10990</c:v>
                </c:pt>
                <c:pt idx="1100">
                  <c:v>11000</c:v>
                </c:pt>
                <c:pt idx="1101">
                  <c:v>11010</c:v>
                </c:pt>
                <c:pt idx="1102">
                  <c:v>11020</c:v>
                </c:pt>
                <c:pt idx="1103">
                  <c:v>11030</c:v>
                </c:pt>
                <c:pt idx="1104">
                  <c:v>11040</c:v>
                </c:pt>
                <c:pt idx="1105">
                  <c:v>11050</c:v>
                </c:pt>
                <c:pt idx="1106">
                  <c:v>11060</c:v>
                </c:pt>
                <c:pt idx="1107">
                  <c:v>11070</c:v>
                </c:pt>
                <c:pt idx="1108">
                  <c:v>11080</c:v>
                </c:pt>
                <c:pt idx="1109">
                  <c:v>11090</c:v>
                </c:pt>
                <c:pt idx="1110">
                  <c:v>11100</c:v>
                </c:pt>
                <c:pt idx="1111">
                  <c:v>11110</c:v>
                </c:pt>
                <c:pt idx="1112">
                  <c:v>11120</c:v>
                </c:pt>
                <c:pt idx="1113">
                  <c:v>11130</c:v>
                </c:pt>
                <c:pt idx="1114">
                  <c:v>11140</c:v>
                </c:pt>
                <c:pt idx="1115">
                  <c:v>11150</c:v>
                </c:pt>
                <c:pt idx="1116">
                  <c:v>11160</c:v>
                </c:pt>
                <c:pt idx="1117">
                  <c:v>11170</c:v>
                </c:pt>
                <c:pt idx="1118">
                  <c:v>11180</c:v>
                </c:pt>
                <c:pt idx="1119">
                  <c:v>11190</c:v>
                </c:pt>
                <c:pt idx="1120">
                  <c:v>11200</c:v>
                </c:pt>
                <c:pt idx="1121">
                  <c:v>11210</c:v>
                </c:pt>
                <c:pt idx="1122">
                  <c:v>11220</c:v>
                </c:pt>
                <c:pt idx="1123">
                  <c:v>11230</c:v>
                </c:pt>
                <c:pt idx="1124">
                  <c:v>11240</c:v>
                </c:pt>
                <c:pt idx="1125">
                  <c:v>11250</c:v>
                </c:pt>
                <c:pt idx="1126">
                  <c:v>11260</c:v>
                </c:pt>
                <c:pt idx="1127">
                  <c:v>11270</c:v>
                </c:pt>
                <c:pt idx="1128">
                  <c:v>11280</c:v>
                </c:pt>
                <c:pt idx="1129">
                  <c:v>11290</c:v>
                </c:pt>
                <c:pt idx="1130">
                  <c:v>11300</c:v>
                </c:pt>
                <c:pt idx="1131">
                  <c:v>11310</c:v>
                </c:pt>
                <c:pt idx="1132">
                  <c:v>11320</c:v>
                </c:pt>
                <c:pt idx="1133">
                  <c:v>11330</c:v>
                </c:pt>
                <c:pt idx="1134">
                  <c:v>11340</c:v>
                </c:pt>
                <c:pt idx="1135">
                  <c:v>11350</c:v>
                </c:pt>
                <c:pt idx="1136">
                  <c:v>11360</c:v>
                </c:pt>
                <c:pt idx="1137">
                  <c:v>11370</c:v>
                </c:pt>
                <c:pt idx="1138">
                  <c:v>11380</c:v>
                </c:pt>
                <c:pt idx="1139">
                  <c:v>11390</c:v>
                </c:pt>
                <c:pt idx="1140">
                  <c:v>11400</c:v>
                </c:pt>
                <c:pt idx="1141">
                  <c:v>11410</c:v>
                </c:pt>
                <c:pt idx="1142">
                  <c:v>11420</c:v>
                </c:pt>
                <c:pt idx="1143">
                  <c:v>11430</c:v>
                </c:pt>
                <c:pt idx="1144">
                  <c:v>11440</c:v>
                </c:pt>
                <c:pt idx="1145">
                  <c:v>11450</c:v>
                </c:pt>
                <c:pt idx="1146">
                  <c:v>11460</c:v>
                </c:pt>
                <c:pt idx="1147">
                  <c:v>11470</c:v>
                </c:pt>
                <c:pt idx="1148">
                  <c:v>11480</c:v>
                </c:pt>
                <c:pt idx="1149">
                  <c:v>11490</c:v>
                </c:pt>
                <c:pt idx="1150">
                  <c:v>11500</c:v>
                </c:pt>
                <c:pt idx="1151">
                  <c:v>11510</c:v>
                </c:pt>
                <c:pt idx="1152">
                  <c:v>11520</c:v>
                </c:pt>
                <c:pt idx="1153">
                  <c:v>11530</c:v>
                </c:pt>
                <c:pt idx="1154">
                  <c:v>11540</c:v>
                </c:pt>
                <c:pt idx="1155">
                  <c:v>11550</c:v>
                </c:pt>
                <c:pt idx="1156">
                  <c:v>11560</c:v>
                </c:pt>
                <c:pt idx="1157">
                  <c:v>11570</c:v>
                </c:pt>
                <c:pt idx="1158">
                  <c:v>11580</c:v>
                </c:pt>
                <c:pt idx="1159">
                  <c:v>11590</c:v>
                </c:pt>
                <c:pt idx="1160">
                  <c:v>11600</c:v>
                </c:pt>
                <c:pt idx="1161">
                  <c:v>11610</c:v>
                </c:pt>
                <c:pt idx="1162">
                  <c:v>11620</c:v>
                </c:pt>
                <c:pt idx="1163">
                  <c:v>11630</c:v>
                </c:pt>
                <c:pt idx="1164">
                  <c:v>11640</c:v>
                </c:pt>
                <c:pt idx="1165">
                  <c:v>11650</c:v>
                </c:pt>
                <c:pt idx="1166">
                  <c:v>11660</c:v>
                </c:pt>
                <c:pt idx="1167">
                  <c:v>11670</c:v>
                </c:pt>
                <c:pt idx="1168">
                  <c:v>11680</c:v>
                </c:pt>
                <c:pt idx="1169">
                  <c:v>11690</c:v>
                </c:pt>
                <c:pt idx="1170">
                  <c:v>11700</c:v>
                </c:pt>
                <c:pt idx="1171">
                  <c:v>11710</c:v>
                </c:pt>
                <c:pt idx="1172">
                  <c:v>11720</c:v>
                </c:pt>
                <c:pt idx="1173">
                  <c:v>11730</c:v>
                </c:pt>
                <c:pt idx="1174">
                  <c:v>11740</c:v>
                </c:pt>
                <c:pt idx="1175">
                  <c:v>11750</c:v>
                </c:pt>
                <c:pt idx="1176">
                  <c:v>11760</c:v>
                </c:pt>
                <c:pt idx="1177">
                  <c:v>11770</c:v>
                </c:pt>
                <c:pt idx="1178">
                  <c:v>11780</c:v>
                </c:pt>
                <c:pt idx="1179">
                  <c:v>11790</c:v>
                </c:pt>
                <c:pt idx="1180">
                  <c:v>11800</c:v>
                </c:pt>
                <c:pt idx="1181">
                  <c:v>11810</c:v>
                </c:pt>
                <c:pt idx="1182">
                  <c:v>11820</c:v>
                </c:pt>
                <c:pt idx="1183">
                  <c:v>11830</c:v>
                </c:pt>
                <c:pt idx="1184">
                  <c:v>11840</c:v>
                </c:pt>
                <c:pt idx="1185">
                  <c:v>11850</c:v>
                </c:pt>
                <c:pt idx="1186">
                  <c:v>11860</c:v>
                </c:pt>
                <c:pt idx="1187">
                  <c:v>11870</c:v>
                </c:pt>
                <c:pt idx="1188">
                  <c:v>11880</c:v>
                </c:pt>
                <c:pt idx="1189">
                  <c:v>11890</c:v>
                </c:pt>
                <c:pt idx="1190">
                  <c:v>11900</c:v>
                </c:pt>
                <c:pt idx="1191">
                  <c:v>11910</c:v>
                </c:pt>
                <c:pt idx="1192">
                  <c:v>11920</c:v>
                </c:pt>
                <c:pt idx="1193">
                  <c:v>11930</c:v>
                </c:pt>
                <c:pt idx="1194">
                  <c:v>11940</c:v>
                </c:pt>
                <c:pt idx="1195">
                  <c:v>11950</c:v>
                </c:pt>
                <c:pt idx="1196">
                  <c:v>11960</c:v>
                </c:pt>
                <c:pt idx="1197">
                  <c:v>11970</c:v>
                </c:pt>
                <c:pt idx="1198">
                  <c:v>11980</c:v>
                </c:pt>
                <c:pt idx="1199">
                  <c:v>11990</c:v>
                </c:pt>
                <c:pt idx="1200">
                  <c:v>12000</c:v>
                </c:pt>
                <c:pt idx="1201">
                  <c:v>12010</c:v>
                </c:pt>
                <c:pt idx="1202">
                  <c:v>12020</c:v>
                </c:pt>
                <c:pt idx="1203">
                  <c:v>12030</c:v>
                </c:pt>
                <c:pt idx="1204">
                  <c:v>12040</c:v>
                </c:pt>
                <c:pt idx="1205">
                  <c:v>12050</c:v>
                </c:pt>
                <c:pt idx="1206">
                  <c:v>12060</c:v>
                </c:pt>
                <c:pt idx="1207">
                  <c:v>12070</c:v>
                </c:pt>
                <c:pt idx="1208">
                  <c:v>12080</c:v>
                </c:pt>
                <c:pt idx="1209">
                  <c:v>12090</c:v>
                </c:pt>
                <c:pt idx="1210">
                  <c:v>12100</c:v>
                </c:pt>
                <c:pt idx="1211">
                  <c:v>12110</c:v>
                </c:pt>
                <c:pt idx="1212">
                  <c:v>12120</c:v>
                </c:pt>
                <c:pt idx="1213">
                  <c:v>12130</c:v>
                </c:pt>
                <c:pt idx="1214">
                  <c:v>12140</c:v>
                </c:pt>
                <c:pt idx="1215">
                  <c:v>12150</c:v>
                </c:pt>
                <c:pt idx="1216">
                  <c:v>12160</c:v>
                </c:pt>
                <c:pt idx="1217">
                  <c:v>12170</c:v>
                </c:pt>
                <c:pt idx="1218">
                  <c:v>12180</c:v>
                </c:pt>
                <c:pt idx="1219">
                  <c:v>12190</c:v>
                </c:pt>
                <c:pt idx="1220">
                  <c:v>12200</c:v>
                </c:pt>
                <c:pt idx="1221">
                  <c:v>12210</c:v>
                </c:pt>
                <c:pt idx="1222">
                  <c:v>12220</c:v>
                </c:pt>
                <c:pt idx="1223">
                  <c:v>12230</c:v>
                </c:pt>
                <c:pt idx="1224">
                  <c:v>12240</c:v>
                </c:pt>
                <c:pt idx="1225">
                  <c:v>12250</c:v>
                </c:pt>
                <c:pt idx="1226">
                  <c:v>12260</c:v>
                </c:pt>
                <c:pt idx="1227">
                  <c:v>12270</c:v>
                </c:pt>
                <c:pt idx="1228">
                  <c:v>12280</c:v>
                </c:pt>
                <c:pt idx="1229">
                  <c:v>12290</c:v>
                </c:pt>
                <c:pt idx="1230">
                  <c:v>12300</c:v>
                </c:pt>
                <c:pt idx="1231">
                  <c:v>12310</c:v>
                </c:pt>
                <c:pt idx="1232">
                  <c:v>12320</c:v>
                </c:pt>
                <c:pt idx="1233">
                  <c:v>12330</c:v>
                </c:pt>
                <c:pt idx="1234">
                  <c:v>12340</c:v>
                </c:pt>
                <c:pt idx="1235">
                  <c:v>12350</c:v>
                </c:pt>
                <c:pt idx="1236">
                  <c:v>12360</c:v>
                </c:pt>
                <c:pt idx="1237">
                  <c:v>12370</c:v>
                </c:pt>
                <c:pt idx="1238">
                  <c:v>12380</c:v>
                </c:pt>
                <c:pt idx="1239">
                  <c:v>12390</c:v>
                </c:pt>
                <c:pt idx="1240">
                  <c:v>12400</c:v>
                </c:pt>
                <c:pt idx="1241">
                  <c:v>12410</c:v>
                </c:pt>
                <c:pt idx="1242">
                  <c:v>12420</c:v>
                </c:pt>
                <c:pt idx="1243">
                  <c:v>12430</c:v>
                </c:pt>
                <c:pt idx="1244">
                  <c:v>12440</c:v>
                </c:pt>
                <c:pt idx="1245">
                  <c:v>12450</c:v>
                </c:pt>
                <c:pt idx="1246">
                  <c:v>12460</c:v>
                </c:pt>
                <c:pt idx="1247">
                  <c:v>12470</c:v>
                </c:pt>
                <c:pt idx="1248">
                  <c:v>12480</c:v>
                </c:pt>
                <c:pt idx="1249">
                  <c:v>12490</c:v>
                </c:pt>
                <c:pt idx="1250">
                  <c:v>12500</c:v>
                </c:pt>
                <c:pt idx="1251">
                  <c:v>12510</c:v>
                </c:pt>
                <c:pt idx="1252">
                  <c:v>12520</c:v>
                </c:pt>
                <c:pt idx="1253">
                  <c:v>12530</c:v>
                </c:pt>
                <c:pt idx="1254">
                  <c:v>12540</c:v>
                </c:pt>
                <c:pt idx="1255">
                  <c:v>12550</c:v>
                </c:pt>
                <c:pt idx="1256">
                  <c:v>12560</c:v>
                </c:pt>
                <c:pt idx="1257">
                  <c:v>12570</c:v>
                </c:pt>
                <c:pt idx="1258">
                  <c:v>12580</c:v>
                </c:pt>
                <c:pt idx="1259">
                  <c:v>12590</c:v>
                </c:pt>
                <c:pt idx="1260">
                  <c:v>12600</c:v>
                </c:pt>
                <c:pt idx="1261">
                  <c:v>12610</c:v>
                </c:pt>
                <c:pt idx="1262">
                  <c:v>12620</c:v>
                </c:pt>
                <c:pt idx="1263">
                  <c:v>12630</c:v>
                </c:pt>
                <c:pt idx="1264">
                  <c:v>12640</c:v>
                </c:pt>
                <c:pt idx="1265">
                  <c:v>12650</c:v>
                </c:pt>
                <c:pt idx="1266">
                  <c:v>12660</c:v>
                </c:pt>
                <c:pt idx="1267">
                  <c:v>12670</c:v>
                </c:pt>
                <c:pt idx="1268">
                  <c:v>12680</c:v>
                </c:pt>
                <c:pt idx="1269">
                  <c:v>12690</c:v>
                </c:pt>
                <c:pt idx="1270">
                  <c:v>12700</c:v>
                </c:pt>
                <c:pt idx="1271">
                  <c:v>12710</c:v>
                </c:pt>
                <c:pt idx="1272">
                  <c:v>12720</c:v>
                </c:pt>
                <c:pt idx="1273">
                  <c:v>12730</c:v>
                </c:pt>
                <c:pt idx="1274">
                  <c:v>12740</c:v>
                </c:pt>
                <c:pt idx="1275">
                  <c:v>12750</c:v>
                </c:pt>
                <c:pt idx="1276">
                  <c:v>12760</c:v>
                </c:pt>
                <c:pt idx="1277">
                  <c:v>12770</c:v>
                </c:pt>
                <c:pt idx="1278">
                  <c:v>12780</c:v>
                </c:pt>
                <c:pt idx="1279">
                  <c:v>12790</c:v>
                </c:pt>
                <c:pt idx="1280">
                  <c:v>12800</c:v>
                </c:pt>
                <c:pt idx="1281">
                  <c:v>12810</c:v>
                </c:pt>
                <c:pt idx="1282">
                  <c:v>12820</c:v>
                </c:pt>
                <c:pt idx="1283">
                  <c:v>12830</c:v>
                </c:pt>
                <c:pt idx="1284">
                  <c:v>12840</c:v>
                </c:pt>
                <c:pt idx="1285">
                  <c:v>12850</c:v>
                </c:pt>
                <c:pt idx="1286">
                  <c:v>12860</c:v>
                </c:pt>
                <c:pt idx="1287">
                  <c:v>12870</c:v>
                </c:pt>
                <c:pt idx="1288">
                  <c:v>12880</c:v>
                </c:pt>
                <c:pt idx="1289">
                  <c:v>12890</c:v>
                </c:pt>
                <c:pt idx="1290">
                  <c:v>12900</c:v>
                </c:pt>
                <c:pt idx="1291">
                  <c:v>12910</c:v>
                </c:pt>
                <c:pt idx="1292">
                  <c:v>12920</c:v>
                </c:pt>
                <c:pt idx="1293">
                  <c:v>12930</c:v>
                </c:pt>
                <c:pt idx="1294">
                  <c:v>12940</c:v>
                </c:pt>
                <c:pt idx="1295">
                  <c:v>12950</c:v>
                </c:pt>
                <c:pt idx="1296">
                  <c:v>12960</c:v>
                </c:pt>
                <c:pt idx="1297">
                  <c:v>12970</c:v>
                </c:pt>
                <c:pt idx="1298">
                  <c:v>12980</c:v>
                </c:pt>
                <c:pt idx="1299">
                  <c:v>12990</c:v>
                </c:pt>
                <c:pt idx="1300">
                  <c:v>13000</c:v>
                </c:pt>
                <c:pt idx="1301">
                  <c:v>13010</c:v>
                </c:pt>
                <c:pt idx="1302">
                  <c:v>13020</c:v>
                </c:pt>
                <c:pt idx="1303">
                  <c:v>13030</c:v>
                </c:pt>
                <c:pt idx="1304">
                  <c:v>13040</c:v>
                </c:pt>
                <c:pt idx="1305">
                  <c:v>13050</c:v>
                </c:pt>
                <c:pt idx="1306">
                  <c:v>13060</c:v>
                </c:pt>
                <c:pt idx="1307">
                  <c:v>13070</c:v>
                </c:pt>
                <c:pt idx="1308">
                  <c:v>13080</c:v>
                </c:pt>
                <c:pt idx="1309">
                  <c:v>13090</c:v>
                </c:pt>
                <c:pt idx="1310">
                  <c:v>13100</c:v>
                </c:pt>
                <c:pt idx="1311">
                  <c:v>13110</c:v>
                </c:pt>
                <c:pt idx="1312">
                  <c:v>13120</c:v>
                </c:pt>
                <c:pt idx="1313">
                  <c:v>13130</c:v>
                </c:pt>
                <c:pt idx="1314">
                  <c:v>13140</c:v>
                </c:pt>
                <c:pt idx="1315">
                  <c:v>13150</c:v>
                </c:pt>
                <c:pt idx="1316">
                  <c:v>13160</c:v>
                </c:pt>
                <c:pt idx="1317">
                  <c:v>13170</c:v>
                </c:pt>
                <c:pt idx="1318">
                  <c:v>13180</c:v>
                </c:pt>
                <c:pt idx="1319">
                  <c:v>13190</c:v>
                </c:pt>
                <c:pt idx="1320">
                  <c:v>13200</c:v>
                </c:pt>
                <c:pt idx="1321">
                  <c:v>13210</c:v>
                </c:pt>
                <c:pt idx="1322">
                  <c:v>13220</c:v>
                </c:pt>
                <c:pt idx="1323">
                  <c:v>13230</c:v>
                </c:pt>
                <c:pt idx="1324">
                  <c:v>13240</c:v>
                </c:pt>
                <c:pt idx="1325">
                  <c:v>13250</c:v>
                </c:pt>
                <c:pt idx="1326">
                  <c:v>13260</c:v>
                </c:pt>
                <c:pt idx="1327">
                  <c:v>13270</c:v>
                </c:pt>
                <c:pt idx="1328">
                  <c:v>13280</c:v>
                </c:pt>
                <c:pt idx="1329">
                  <c:v>13290</c:v>
                </c:pt>
                <c:pt idx="1330">
                  <c:v>13300</c:v>
                </c:pt>
                <c:pt idx="1331">
                  <c:v>13310</c:v>
                </c:pt>
                <c:pt idx="1332">
                  <c:v>13320</c:v>
                </c:pt>
                <c:pt idx="1333">
                  <c:v>13330</c:v>
                </c:pt>
                <c:pt idx="1334">
                  <c:v>13340</c:v>
                </c:pt>
                <c:pt idx="1335">
                  <c:v>13350</c:v>
                </c:pt>
                <c:pt idx="1336">
                  <c:v>13360</c:v>
                </c:pt>
                <c:pt idx="1337">
                  <c:v>13370</c:v>
                </c:pt>
                <c:pt idx="1338">
                  <c:v>13380</c:v>
                </c:pt>
                <c:pt idx="1339">
                  <c:v>13390</c:v>
                </c:pt>
                <c:pt idx="1340">
                  <c:v>13400</c:v>
                </c:pt>
                <c:pt idx="1341">
                  <c:v>13410</c:v>
                </c:pt>
                <c:pt idx="1342">
                  <c:v>13420</c:v>
                </c:pt>
                <c:pt idx="1343">
                  <c:v>13430</c:v>
                </c:pt>
                <c:pt idx="1344">
                  <c:v>13440</c:v>
                </c:pt>
                <c:pt idx="1345">
                  <c:v>13450</c:v>
                </c:pt>
                <c:pt idx="1346">
                  <c:v>13460</c:v>
                </c:pt>
                <c:pt idx="1347">
                  <c:v>13470</c:v>
                </c:pt>
                <c:pt idx="1348">
                  <c:v>13480</c:v>
                </c:pt>
                <c:pt idx="1349">
                  <c:v>13490</c:v>
                </c:pt>
                <c:pt idx="1350">
                  <c:v>13500</c:v>
                </c:pt>
                <c:pt idx="1351">
                  <c:v>13510</c:v>
                </c:pt>
                <c:pt idx="1352">
                  <c:v>13520</c:v>
                </c:pt>
                <c:pt idx="1353">
                  <c:v>13530</c:v>
                </c:pt>
                <c:pt idx="1354">
                  <c:v>13540</c:v>
                </c:pt>
                <c:pt idx="1355">
                  <c:v>13550</c:v>
                </c:pt>
                <c:pt idx="1356">
                  <c:v>13560</c:v>
                </c:pt>
                <c:pt idx="1357">
                  <c:v>13570</c:v>
                </c:pt>
                <c:pt idx="1358">
                  <c:v>13580</c:v>
                </c:pt>
                <c:pt idx="1359">
                  <c:v>13590</c:v>
                </c:pt>
                <c:pt idx="1360">
                  <c:v>13600</c:v>
                </c:pt>
                <c:pt idx="1361">
                  <c:v>13610</c:v>
                </c:pt>
                <c:pt idx="1362">
                  <c:v>13620</c:v>
                </c:pt>
                <c:pt idx="1363">
                  <c:v>13630</c:v>
                </c:pt>
                <c:pt idx="1364">
                  <c:v>13640</c:v>
                </c:pt>
                <c:pt idx="1365">
                  <c:v>13650</c:v>
                </c:pt>
                <c:pt idx="1366">
                  <c:v>13660</c:v>
                </c:pt>
                <c:pt idx="1367">
                  <c:v>13670</c:v>
                </c:pt>
                <c:pt idx="1368">
                  <c:v>13680</c:v>
                </c:pt>
                <c:pt idx="1369">
                  <c:v>13690</c:v>
                </c:pt>
                <c:pt idx="1370">
                  <c:v>13700</c:v>
                </c:pt>
                <c:pt idx="1371">
                  <c:v>13710</c:v>
                </c:pt>
                <c:pt idx="1372">
                  <c:v>13720</c:v>
                </c:pt>
                <c:pt idx="1373">
                  <c:v>13730</c:v>
                </c:pt>
                <c:pt idx="1374">
                  <c:v>13740</c:v>
                </c:pt>
                <c:pt idx="1375">
                  <c:v>13750</c:v>
                </c:pt>
                <c:pt idx="1376">
                  <c:v>13760</c:v>
                </c:pt>
                <c:pt idx="1377">
                  <c:v>13770</c:v>
                </c:pt>
                <c:pt idx="1378">
                  <c:v>13780</c:v>
                </c:pt>
                <c:pt idx="1379">
                  <c:v>13790</c:v>
                </c:pt>
                <c:pt idx="1380">
                  <c:v>13800</c:v>
                </c:pt>
                <c:pt idx="1381">
                  <c:v>13810</c:v>
                </c:pt>
                <c:pt idx="1382">
                  <c:v>13820</c:v>
                </c:pt>
                <c:pt idx="1383">
                  <c:v>13830</c:v>
                </c:pt>
                <c:pt idx="1384">
                  <c:v>13840</c:v>
                </c:pt>
                <c:pt idx="1385">
                  <c:v>13850</c:v>
                </c:pt>
                <c:pt idx="1386">
                  <c:v>13860</c:v>
                </c:pt>
                <c:pt idx="1387">
                  <c:v>13870</c:v>
                </c:pt>
                <c:pt idx="1388">
                  <c:v>13880</c:v>
                </c:pt>
                <c:pt idx="1389">
                  <c:v>13890</c:v>
                </c:pt>
                <c:pt idx="1390">
                  <c:v>13900</c:v>
                </c:pt>
                <c:pt idx="1391">
                  <c:v>13910</c:v>
                </c:pt>
                <c:pt idx="1392">
                  <c:v>13920</c:v>
                </c:pt>
                <c:pt idx="1393">
                  <c:v>13930</c:v>
                </c:pt>
                <c:pt idx="1394">
                  <c:v>13940</c:v>
                </c:pt>
                <c:pt idx="1395">
                  <c:v>13950</c:v>
                </c:pt>
                <c:pt idx="1396">
                  <c:v>13960</c:v>
                </c:pt>
                <c:pt idx="1397">
                  <c:v>13970</c:v>
                </c:pt>
                <c:pt idx="1398">
                  <c:v>13980</c:v>
                </c:pt>
                <c:pt idx="1399">
                  <c:v>13990</c:v>
                </c:pt>
                <c:pt idx="1400">
                  <c:v>14000</c:v>
                </c:pt>
                <c:pt idx="1401">
                  <c:v>14010</c:v>
                </c:pt>
                <c:pt idx="1402">
                  <c:v>14020</c:v>
                </c:pt>
                <c:pt idx="1403">
                  <c:v>14030</c:v>
                </c:pt>
                <c:pt idx="1404">
                  <c:v>14040</c:v>
                </c:pt>
                <c:pt idx="1405">
                  <c:v>14050</c:v>
                </c:pt>
                <c:pt idx="1406">
                  <c:v>14060</c:v>
                </c:pt>
                <c:pt idx="1407">
                  <c:v>14070</c:v>
                </c:pt>
                <c:pt idx="1408">
                  <c:v>14080</c:v>
                </c:pt>
                <c:pt idx="1409">
                  <c:v>14090</c:v>
                </c:pt>
                <c:pt idx="1410">
                  <c:v>14100</c:v>
                </c:pt>
                <c:pt idx="1411">
                  <c:v>14110</c:v>
                </c:pt>
                <c:pt idx="1412">
                  <c:v>14120</c:v>
                </c:pt>
                <c:pt idx="1413">
                  <c:v>14130</c:v>
                </c:pt>
                <c:pt idx="1414">
                  <c:v>14140</c:v>
                </c:pt>
                <c:pt idx="1415">
                  <c:v>14150</c:v>
                </c:pt>
                <c:pt idx="1416">
                  <c:v>14160</c:v>
                </c:pt>
                <c:pt idx="1417">
                  <c:v>14170</c:v>
                </c:pt>
                <c:pt idx="1418">
                  <c:v>14180</c:v>
                </c:pt>
                <c:pt idx="1419">
                  <c:v>14190</c:v>
                </c:pt>
                <c:pt idx="1420">
                  <c:v>14200</c:v>
                </c:pt>
                <c:pt idx="1421">
                  <c:v>14210</c:v>
                </c:pt>
                <c:pt idx="1422">
                  <c:v>14220</c:v>
                </c:pt>
                <c:pt idx="1423">
                  <c:v>14230</c:v>
                </c:pt>
                <c:pt idx="1424">
                  <c:v>14240</c:v>
                </c:pt>
                <c:pt idx="1425">
                  <c:v>14250</c:v>
                </c:pt>
                <c:pt idx="1426">
                  <c:v>14260</c:v>
                </c:pt>
                <c:pt idx="1427">
                  <c:v>14270</c:v>
                </c:pt>
                <c:pt idx="1428">
                  <c:v>14280</c:v>
                </c:pt>
                <c:pt idx="1429">
                  <c:v>14290</c:v>
                </c:pt>
                <c:pt idx="1430">
                  <c:v>14300</c:v>
                </c:pt>
                <c:pt idx="1431">
                  <c:v>14310</c:v>
                </c:pt>
                <c:pt idx="1432">
                  <c:v>14320</c:v>
                </c:pt>
                <c:pt idx="1433">
                  <c:v>14330</c:v>
                </c:pt>
                <c:pt idx="1434">
                  <c:v>14340</c:v>
                </c:pt>
                <c:pt idx="1435">
                  <c:v>14350</c:v>
                </c:pt>
                <c:pt idx="1436">
                  <c:v>14360</c:v>
                </c:pt>
                <c:pt idx="1437">
                  <c:v>14370</c:v>
                </c:pt>
                <c:pt idx="1438">
                  <c:v>14380</c:v>
                </c:pt>
                <c:pt idx="1439">
                  <c:v>14390</c:v>
                </c:pt>
                <c:pt idx="1440">
                  <c:v>14400</c:v>
                </c:pt>
                <c:pt idx="1441">
                  <c:v>14410</c:v>
                </c:pt>
                <c:pt idx="1442">
                  <c:v>14420</c:v>
                </c:pt>
                <c:pt idx="1443">
                  <c:v>14430</c:v>
                </c:pt>
                <c:pt idx="1444">
                  <c:v>14440</c:v>
                </c:pt>
                <c:pt idx="1445">
                  <c:v>14450</c:v>
                </c:pt>
                <c:pt idx="1446">
                  <c:v>14460</c:v>
                </c:pt>
                <c:pt idx="1447">
                  <c:v>14470</c:v>
                </c:pt>
                <c:pt idx="1448">
                  <c:v>14480</c:v>
                </c:pt>
                <c:pt idx="1449">
                  <c:v>14490</c:v>
                </c:pt>
                <c:pt idx="1450">
                  <c:v>14500</c:v>
                </c:pt>
                <c:pt idx="1451">
                  <c:v>14510</c:v>
                </c:pt>
                <c:pt idx="1452">
                  <c:v>14520</c:v>
                </c:pt>
                <c:pt idx="1453">
                  <c:v>14530</c:v>
                </c:pt>
                <c:pt idx="1454">
                  <c:v>14540</c:v>
                </c:pt>
                <c:pt idx="1455">
                  <c:v>14550</c:v>
                </c:pt>
                <c:pt idx="1456">
                  <c:v>14560</c:v>
                </c:pt>
                <c:pt idx="1457">
                  <c:v>14570</c:v>
                </c:pt>
                <c:pt idx="1458">
                  <c:v>14580</c:v>
                </c:pt>
                <c:pt idx="1459">
                  <c:v>14590</c:v>
                </c:pt>
                <c:pt idx="1460">
                  <c:v>14600</c:v>
                </c:pt>
                <c:pt idx="1461">
                  <c:v>14610</c:v>
                </c:pt>
                <c:pt idx="1462">
                  <c:v>14620</c:v>
                </c:pt>
                <c:pt idx="1463">
                  <c:v>14630</c:v>
                </c:pt>
                <c:pt idx="1464">
                  <c:v>14640</c:v>
                </c:pt>
                <c:pt idx="1465">
                  <c:v>14650</c:v>
                </c:pt>
                <c:pt idx="1466">
                  <c:v>14660</c:v>
                </c:pt>
                <c:pt idx="1467">
                  <c:v>14670</c:v>
                </c:pt>
                <c:pt idx="1468">
                  <c:v>14680</c:v>
                </c:pt>
                <c:pt idx="1469">
                  <c:v>14690</c:v>
                </c:pt>
                <c:pt idx="1470">
                  <c:v>14700</c:v>
                </c:pt>
                <c:pt idx="1471">
                  <c:v>14710</c:v>
                </c:pt>
                <c:pt idx="1472">
                  <c:v>14720</c:v>
                </c:pt>
                <c:pt idx="1473">
                  <c:v>14730</c:v>
                </c:pt>
                <c:pt idx="1474">
                  <c:v>14740</c:v>
                </c:pt>
                <c:pt idx="1475">
                  <c:v>14750</c:v>
                </c:pt>
                <c:pt idx="1476">
                  <c:v>14760</c:v>
                </c:pt>
                <c:pt idx="1477">
                  <c:v>14770</c:v>
                </c:pt>
                <c:pt idx="1478">
                  <c:v>14780</c:v>
                </c:pt>
                <c:pt idx="1479">
                  <c:v>14790</c:v>
                </c:pt>
                <c:pt idx="1480">
                  <c:v>14800</c:v>
                </c:pt>
                <c:pt idx="1481">
                  <c:v>14810</c:v>
                </c:pt>
                <c:pt idx="1482">
                  <c:v>14820</c:v>
                </c:pt>
                <c:pt idx="1483">
                  <c:v>14830</c:v>
                </c:pt>
                <c:pt idx="1484">
                  <c:v>14840</c:v>
                </c:pt>
                <c:pt idx="1485">
                  <c:v>14850</c:v>
                </c:pt>
                <c:pt idx="1486">
                  <c:v>14860</c:v>
                </c:pt>
                <c:pt idx="1487">
                  <c:v>14870</c:v>
                </c:pt>
                <c:pt idx="1488">
                  <c:v>14880</c:v>
                </c:pt>
                <c:pt idx="1489">
                  <c:v>14890</c:v>
                </c:pt>
                <c:pt idx="1490">
                  <c:v>14900</c:v>
                </c:pt>
                <c:pt idx="1491">
                  <c:v>14910</c:v>
                </c:pt>
                <c:pt idx="1492">
                  <c:v>14920</c:v>
                </c:pt>
                <c:pt idx="1493">
                  <c:v>14930</c:v>
                </c:pt>
                <c:pt idx="1494">
                  <c:v>14940</c:v>
                </c:pt>
                <c:pt idx="1495">
                  <c:v>14950</c:v>
                </c:pt>
                <c:pt idx="1496">
                  <c:v>14960</c:v>
                </c:pt>
                <c:pt idx="1497">
                  <c:v>14970</c:v>
                </c:pt>
                <c:pt idx="1498">
                  <c:v>14980</c:v>
                </c:pt>
                <c:pt idx="1499">
                  <c:v>14990</c:v>
                </c:pt>
                <c:pt idx="1500">
                  <c:v>15000</c:v>
                </c:pt>
                <c:pt idx="1501">
                  <c:v>15010</c:v>
                </c:pt>
                <c:pt idx="1502">
                  <c:v>15020</c:v>
                </c:pt>
                <c:pt idx="1503">
                  <c:v>15030</c:v>
                </c:pt>
                <c:pt idx="1504">
                  <c:v>15040</c:v>
                </c:pt>
                <c:pt idx="1505">
                  <c:v>15050</c:v>
                </c:pt>
                <c:pt idx="1506">
                  <c:v>15060</c:v>
                </c:pt>
                <c:pt idx="1507">
                  <c:v>15070</c:v>
                </c:pt>
                <c:pt idx="1508">
                  <c:v>15080</c:v>
                </c:pt>
                <c:pt idx="1509">
                  <c:v>15090</c:v>
                </c:pt>
                <c:pt idx="1510">
                  <c:v>15100</c:v>
                </c:pt>
                <c:pt idx="1511">
                  <c:v>15110</c:v>
                </c:pt>
                <c:pt idx="1512">
                  <c:v>15120</c:v>
                </c:pt>
                <c:pt idx="1513">
                  <c:v>15130</c:v>
                </c:pt>
                <c:pt idx="1514">
                  <c:v>15140</c:v>
                </c:pt>
                <c:pt idx="1515">
                  <c:v>15150</c:v>
                </c:pt>
                <c:pt idx="1516">
                  <c:v>15160</c:v>
                </c:pt>
                <c:pt idx="1517">
                  <c:v>15170</c:v>
                </c:pt>
                <c:pt idx="1518">
                  <c:v>15180</c:v>
                </c:pt>
                <c:pt idx="1519">
                  <c:v>15190</c:v>
                </c:pt>
                <c:pt idx="1520">
                  <c:v>15200</c:v>
                </c:pt>
                <c:pt idx="1521">
                  <c:v>15210</c:v>
                </c:pt>
                <c:pt idx="1522">
                  <c:v>15220</c:v>
                </c:pt>
                <c:pt idx="1523">
                  <c:v>15230</c:v>
                </c:pt>
                <c:pt idx="1524">
                  <c:v>15240</c:v>
                </c:pt>
                <c:pt idx="1525">
                  <c:v>15250</c:v>
                </c:pt>
                <c:pt idx="1526">
                  <c:v>15260</c:v>
                </c:pt>
                <c:pt idx="1527">
                  <c:v>15270</c:v>
                </c:pt>
                <c:pt idx="1528">
                  <c:v>15280</c:v>
                </c:pt>
                <c:pt idx="1529">
                  <c:v>15290</c:v>
                </c:pt>
                <c:pt idx="1530">
                  <c:v>15300</c:v>
                </c:pt>
                <c:pt idx="1531">
                  <c:v>15310</c:v>
                </c:pt>
                <c:pt idx="1532">
                  <c:v>15320</c:v>
                </c:pt>
                <c:pt idx="1533">
                  <c:v>15330</c:v>
                </c:pt>
                <c:pt idx="1534">
                  <c:v>15340</c:v>
                </c:pt>
                <c:pt idx="1535">
                  <c:v>15350</c:v>
                </c:pt>
                <c:pt idx="1536">
                  <c:v>15360</c:v>
                </c:pt>
                <c:pt idx="1537">
                  <c:v>15370</c:v>
                </c:pt>
                <c:pt idx="1538">
                  <c:v>15380</c:v>
                </c:pt>
                <c:pt idx="1539">
                  <c:v>15390</c:v>
                </c:pt>
                <c:pt idx="1540">
                  <c:v>15400</c:v>
                </c:pt>
                <c:pt idx="1541">
                  <c:v>15410</c:v>
                </c:pt>
                <c:pt idx="1542">
                  <c:v>15420</c:v>
                </c:pt>
                <c:pt idx="1543">
                  <c:v>15430</c:v>
                </c:pt>
                <c:pt idx="1544">
                  <c:v>15440</c:v>
                </c:pt>
                <c:pt idx="1545">
                  <c:v>15450</c:v>
                </c:pt>
                <c:pt idx="1546">
                  <c:v>15460</c:v>
                </c:pt>
                <c:pt idx="1547">
                  <c:v>15470</c:v>
                </c:pt>
                <c:pt idx="1548">
                  <c:v>15480</c:v>
                </c:pt>
                <c:pt idx="1549">
                  <c:v>15490</c:v>
                </c:pt>
                <c:pt idx="1550">
                  <c:v>15500</c:v>
                </c:pt>
                <c:pt idx="1551">
                  <c:v>15510</c:v>
                </c:pt>
                <c:pt idx="1552">
                  <c:v>15520</c:v>
                </c:pt>
                <c:pt idx="1553">
                  <c:v>15530</c:v>
                </c:pt>
                <c:pt idx="1554">
                  <c:v>15540</c:v>
                </c:pt>
                <c:pt idx="1555">
                  <c:v>15550</c:v>
                </c:pt>
                <c:pt idx="1556">
                  <c:v>15560</c:v>
                </c:pt>
                <c:pt idx="1557">
                  <c:v>15570</c:v>
                </c:pt>
                <c:pt idx="1558">
                  <c:v>15580</c:v>
                </c:pt>
                <c:pt idx="1559">
                  <c:v>15590</c:v>
                </c:pt>
                <c:pt idx="1560">
                  <c:v>15600</c:v>
                </c:pt>
                <c:pt idx="1561">
                  <c:v>15610</c:v>
                </c:pt>
                <c:pt idx="1562">
                  <c:v>15620</c:v>
                </c:pt>
                <c:pt idx="1563">
                  <c:v>15630</c:v>
                </c:pt>
                <c:pt idx="1564">
                  <c:v>15640</c:v>
                </c:pt>
                <c:pt idx="1565">
                  <c:v>15650</c:v>
                </c:pt>
                <c:pt idx="1566">
                  <c:v>15660</c:v>
                </c:pt>
                <c:pt idx="1567">
                  <c:v>15670</c:v>
                </c:pt>
                <c:pt idx="1568">
                  <c:v>15680</c:v>
                </c:pt>
                <c:pt idx="1569">
                  <c:v>15690</c:v>
                </c:pt>
                <c:pt idx="1570">
                  <c:v>15700</c:v>
                </c:pt>
                <c:pt idx="1571">
                  <c:v>15710</c:v>
                </c:pt>
                <c:pt idx="1572">
                  <c:v>15720</c:v>
                </c:pt>
                <c:pt idx="1573">
                  <c:v>15730</c:v>
                </c:pt>
                <c:pt idx="1574">
                  <c:v>15740</c:v>
                </c:pt>
                <c:pt idx="1575">
                  <c:v>15750</c:v>
                </c:pt>
                <c:pt idx="1576">
                  <c:v>15760</c:v>
                </c:pt>
                <c:pt idx="1577">
                  <c:v>15770</c:v>
                </c:pt>
                <c:pt idx="1578">
                  <c:v>15780</c:v>
                </c:pt>
                <c:pt idx="1579">
                  <c:v>15790</c:v>
                </c:pt>
                <c:pt idx="1580">
                  <c:v>15800</c:v>
                </c:pt>
                <c:pt idx="1581">
                  <c:v>15810</c:v>
                </c:pt>
                <c:pt idx="1582">
                  <c:v>15820</c:v>
                </c:pt>
                <c:pt idx="1583">
                  <c:v>15830</c:v>
                </c:pt>
                <c:pt idx="1584">
                  <c:v>15840</c:v>
                </c:pt>
                <c:pt idx="1585">
                  <c:v>15850</c:v>
                </c:pt>
                <c:pt idx="1586">
                  <c:v>15860</c:v>
                </c:pt>
                <c:pt idx="1587">
                  <c:v>15870</c:v>
                </c:pt>
                <c:pt idx="1588">
                  <c:v>15880</c:v>
                </c:pt>
                <c:pt idx="1589">
                  <c:v>15890</c:v>
                </c:pt>
                <c:pt idx="1590">
                  <c:v>15900</c:v>
                </c:pt>
                <c:pt idx="1591">
                  <c:v>15910</c:v>
                </c:pt>
                <c:pt idx="1592">
                  <c:v>15920</c:v>
                </c:pt>
                <c:pt idx="1593">
                  <c:v>15930</c:v>
                </c:pt>
                <c:pt idx="1594">
                  <c:v>15940</c:v>
                </c:pt>
                <c:pt idx="1595">
                  <c:v>15950</c:v>
                </c:pt>
                <c:pt idx="1596">
                  <c:v>15960</c:v>
                </c:pt>
                <c:pt idx="1597">
                  <c:v>15970</c:v>
                </c:pt>
                <c:pt idx="1598">
                  <c:v>15980</c:v>
                </c:pt>
                <c:pt idx="1599">
                  <c:v>15990</c:v>
                </c:pt>
                <c:pt idx="1600">
                  <c:v>16000</c:v>
                </c:pt>
                <c:pt idx="1601">
                  <c:v>16010</c:v>
                </c:pt>
                <c:pt idx="1602">
                  <c:v>16020</c:v>
                </c:pt>
                <c:pt idx="1603">
                  <c:v>16030</c:v>
                </c:pt>
                <c:pt idx="1604">
                  <c:v>16040</c:v>
                </c:pt>
                <c:pt idx="1605">
                  <c:v>16050</c:v>
                </c:pt>
                <c:pt idx="1606">
                  <c:v>16060</c:v>
                </c:pt>
                <c:pt idx="1607">
                  <c:v>16070</c:v>
                </c:pt>
                <c:pt idx="1608">
                  <c:v>16080</c:v>
                </c:pt>
                <c:pt idx="1609">
                  <c:v>16090</c:v>
                </c:pt>
                <c:pt idx="1610">
                  <c:v>16100</c:v>
                </c:pt>
                <c:pt idx="1611">
                  <c:v>16110</c:v>
                </c:pt>
                <c:pt idx="1612">
                  <c:v>16120</c:v>
                </c:pt>
                <c:pt idx="1613">
                  <c:v>16130</c:v>
                </c:pt>
                <c:pt idx="1614">
                  <c:v>16140</c:v>
                </c:pt>
                <c:pt idx="1615">
                  <c:v>16150</c:v>
                </c:pt>
                <c:pt idx="1616">
                  <c:v>16160</c:v>
                </c:pt>
                <c:pt idx="1617">
                  <c:v>16170</c:v>
                </c:pt>
                <c:pt idx="1618">
                  <c:v>16180</c:v>
                </c:pt>
                <c:pt idx="1619">
                  <c:v>16190</c:v>
                </c:pt>
                <c:pt idx="1620">
                  <c:v>16200</c:v>
                </c:pt>
                <c:pt idx="1621">
                  <c:v>16210</c:v>
                </c:pt>
                <c:pt idx="1622">
                  <c:v>16220</c:v>
                </c:pt>
                <c:pt idx="1623">
                  <c:v>16230</c:v>
                </c:pt>
                <c:pt idx="1624">
                  <c:v>16240</c:v>
                </c:pt>
                <c:pt idx="1625">
                  <c:v>16250</c:v>
                </c:pt>
                <c:pt idx="1626">
                  <c:v>16260</c:v>
                </c:pt>
                <c:pt idx="1627">
                  <c:v>16270</c:v>
                </c:pt>
                <c:pt idx="1628">
                  <c:v>16280</c:v>
                </c:pt>
                <c:pt idx="1629">
                  <c:v>16290</c:v>
                </c:pt>
                <c:pt idx="1630">
                  <c:v>16300</c:v>
                </c:pt>
                <c:pt idx="1631">
                  <c:v>16310</c:v>
                </c:pt>
                <c:pt idx="1632">
                  <c:v>16320</c:v>
                </c:pt>
                <c:pt idx="1633">
                  <c:v>16330</c:v>
                </c:pt>
                <c:pt idx="1634">
                  <c:v>16340</c:v>
                </c:pt>
                <c:pt idx="1635">
                  <c:v>16350</c:v>
                </c:pt>
                <c:pt idx="1636">
                  <c:v>16360</c:v>
                </c:pt>
                <c:pt idx="1637">
                  <c:v>16370</c:v>
                </c:pt>
                <c:pt idx="1638">
                  <c:v>16380</c:v>
                </c:pt>
                <c:pt idx="1639">
                  <c:v>16390</c:v>
                </c:pt>
                <c:pt idx="1640">
                  <c:v>16400</c:v>
                </c:pt>
                <c:pt idx="1641">
                  <c:v>16410</c:v>
                </c:pt>
                <c:pt idx="1642">
                  <c:v>16420</c:v>
                </c:pt>
                <c:pt idx="1643">
                  <c:v>16430</c:v>
                </c:pt>
                <c:pt idx="1644">
                  <c:v>16440</c:v>
                </c:pt>
                <c:pt idx="1645">
                  <c:v>16450</c:v>
                </c:pt>
                <c:pt idx="1646">
                  <c:v>16460</c:v>
                </c:pt>
                <c:pt idx="1647">
                  <c:v>16470</c:v>
                </c:pt>
                <c:pt idx="1648">
                  <c:v>16480</c:v>
                </c:pt>
                <c:pt idx="1649">
                  <c:v>16490</c:v>
                </c:pt>
                <c:pt idx="1650">
                  <c:v>16500</c:v>
                </c:pt>
                <c:pt idx="1651">
                  <c:v>16510</c:v>
                </c:pt>
                <c:pt idx="1652">
                  <c:v>16520</c:v>
                </c:pt>
                <c:pt idx="1653">
                  <c:v>16530</c:v>
                </c:pt>
                <c:pt idx="1654">
                  <c:v>16540</c:v>
                </c:pt>
                <c:pt idx="1655">
                  <c:v>16550</c:v>
                </c:pt>
                <c:pt idx="1656">
                  <c:v>16560</c:v>
                </c:pt>
                <c:pt idx="1657">
                  <c:v>16570</c:v>
                </c:pt>
                <c:pt idx="1658">
                  <c:v>16580</c:v>
                </c:pt>
                <c:pt idx="1659">
                  <c:v>16590</c:v>
                </c:pt>
                <c:pt idx="1660">
                  <c:v>16600</c:v>
                </c:pt>
                <c:pt idx="1661">
                  <c:v>16610</c:v>
                </c:pt>
                <c:pt idx="1662">
                  <c:v>16620</c:v>
                </c:pt>
                <c:pt idx="1663">
                  <c:v>16630</c:v>
                </c:pt>
                <c:pt idx="1664">
                  <c:v>16640</c:v>
                </c:pt>
                <c:pt idx="1665">
                  <c:v>16650</c:v>
                </c:pt>
                <c:pt idx="1666">
                  <c:v>16660</c:v>
                </c:pt>
                <c:pt idx="1667">
                  <c:v>16670</c:v>
                </c:pt>
                <c:pt idx="1668">
                  <c:v>16680</c:v>
                </c:pt>
                <c:pt idx="1669">
                  <c:v>16690</c:v>
                </c:pt>
                <c:pt idx="1670">
                  <c:v>16700</c:v>
                </c:pt>
                <c:pt idx="1671">
                  <c:v>16710</c:v>
                </c:pt>
                <c:pt idx="1672">
                  <c:v>16720</c:v>
                </c:pt>
                <c:pt idx="1673">
                  <c:v>16730</c:v>
                </c:pt>
                <c:pt idx="1674">
                  <c:v>16740</c:v>
                </c:pt>
                <c:pt idx="1675">
                  <c:v>16750</c:v>
                </c:pt>
                <c:pt idx="1676">
                  <c:v>16760</c:v>
                </c:pt>
                <c:pt idx="1677">
                  <c:v>16770</c:v>
                </c:pt>
                <c:pt idx="1678">
                  <c:v>16780</c:v>
                </c:pt>
                <c:pt idx="1679">
                  <c:v>16790</c:v>
                </c:pt>
                <c:pt idx="1680">
                  <c:v>16800</c:v>
                </c:pt>
                <c:pt idx="1681">
                  <c:v>16810</c:v>
                </c:pt>
                <c:pt idx="1682">
                  <c:v>16820</c:v>
                </c:pt>
                <c:pt idx="1683">
                  <c:v>16830</c:v>
                </c:pt>
                <c:pt idx="1684">
                  <c:v>16840</c:v>
                </c:pt>
                <c:pt idx="1685">
                  <c:v>16850</c:v>
                </c:pt>
                <c:pt idx="1686">
                  <c:v>16860</c:v>
                </c:pt>
                <c:pt idx="1687">
                  <c:v>16870</c:v>
                </c:pt>
                <c:pt idx="1688">
                  <c:v>16880</c:v>
                </c:pt>
                <c:pt idx="1689">
                  <c:v>16890</c:v>
                </c:pt>
                <c:pt idx="1690">
                  <c:v>16900</c:v>
                </c:pt>
                <c:pt idx="1691">
                  <c:v>16910</c:v>
                </c:pt>
                <c:pt idx="1692">
                  <c:v>16920</c:v>
                </c:pt>
                <c:pt idx="1693">
                  <c:v>16930</c:v>
                </c:pt>
                <c:pt idx="1694">
                  <c:v>16940</c:v>
                </c:pt>
                <c:pt idx="1695">
                  <c:v>16950</c:v>
                </c:pt>
                <c:pt idx="1696">
                  <c:v>16960</c:v>
                </c:pt>
                <c:pt idx="1697">
                  <c:v>16970</c:v>
                </c:pt>
                <c:pt idx="1698">
                  <c:v>16980</c:v>
                </c:pt>
                <c:pt idx="1699">
                  <c:v>16990</c:v>
                </c:pt>
                <c:pt idx="1700">
                  <c:v>17000</c:v>
                </c:pt>
                <c:pt idx="1701">
                  <c:v>17010</c:v>
                </c:pt>
                <c:pt idx="1702">
                  <c:v>17020</c:v>
                </c:pt>
                <c:pt idx="1703">
                  <c:v>17030</c:v>
                </c:pt>
                <c:pt idx="1704">
                  <c:v>17040</c:v>
                </c:pt>
                <c:pt idx="1705">
                  <c:v>17050</c:v>
                </c:pt>
                <c:pt idx="1706">
                  <c:v>17060</c:v>
                </c:pt>
                <c:pt idx="1707">
                  <c:v>17070</c:v>
                </c:pt>
                <c:pt idx="1708">
                  <c:v>17080</c:v>
                </c:pt>
                <c:pt idx="1709">
                  <c:v>17090</c:v>
                </c:pt>
                <c:pt idx="1710">
                  <c:v>17100</c:v>
                </c:pt>
                <c:pt idx="1711">
                  <c:v>17110</c:v>
                </c:pt>
                <c:pt idx="1712">
                  <c:v>17120</c:v>
                </c:pt>
                <c:pt idx="1713">
                  <c:v>17130</c:v>
                </c:pt>
                <c:pt idx="1714">
                  <c:v>17140</c:v>
                </c:pt>
                <c:pt idx="1715">
                  <c:v>17150</c:v>
                </c:pt>
                <c:pt idx="1716">
                  <c:v>17160</c:v>
                </c:pt>
                <c:pt idx="1717">
                  <c:v>17170</c:v>
                </c:pt>
                <c:pt idx="1718">
                  <c:v>17180</c:v>
                </c:pt>
                <c:pt idx="1719">
                  <c:v>17190</c:v>
                </c:pt>
                <c:pt idx="1720">
                  <c:v>17200</c:v>
                </c:pt>
                <c:pt idx="1721">
                  <c:v>17210</c:v>
                </c:pt>
                <c:pt idx="1722">
                  <c:v>17220</c:v>
                </c:pt>
                <c:pt idx="1723">
                  <c:v>17230</c:v>
                </c:pt>
                <c:pt idx="1724">
                  <c:v>17240</c:v>
                </c:pt>
                <c:pt idx="1725">
                  <c:v>17250</c:v>
                </c:pt>
                <c:pt idx="1726">
                  <c:v>17260</c:v>
                </c:pt>
                <c:pt idx="1727">
                  <c:v>17270</c:v>
                </c:pt>
                <c:pt idx="1728">
                  <c:v>17280</c:v>
                </c:pt>
                <c:pt idx="1729">
                  <c:v>17290</c:v>
                </c:pt>
                <c:pt idx="1730">
                  <c:v>17300</c:v>
                </c:pt>
                <c:pt idx="1731">
                  <c:v>17310</c:v>
                </c:pt>
                <c:pt idx="1732">
                  <c:v>17320</c:v>
                </c:pt>
                <c:pt idx="1733">
                  <c:v>17330</c:v>
                </c:pt>
                <c:pt idx="1734">
                  <c:v>17340</c:v>
                </c:pt>
                <c:pt idx="1735">
                  <c:v>17350</c:v>
                </c:pt>
                <c:pt idx="1736">
                  <c:v>17360</c:v>
                </c:pt>
                <c:pt idx="1737">
                  <c:v>17370</c:v>
                </c:pt>
                <c:pt idx="1738">
                  <c:v>17380</c:v>
                </c:pt>
                <c:pt idx="1739">
                  <c:v>17390</c:v>
                </c:pt>
                <c:pt idx="1740">
                  <c:v>17400</c:v>
                </c:pt>
                <c:pt idx="1741">
                  <c:v>17410</c:v>
                </c:pt>
                <c:pt idx="1742">
                  <c:v>17420</c:v>
                </c:pt>
                <c:pt idx="1743">
                  <c:v>17430</c:v>
                </c:pt>
                <c:pt idx="1744">
                  <c:v>17440</c:v>
                </c:pt>
                <c:pt idx="1745">
                  <c:v>17450</c:v>
                </c:pt>
                <c:pt idx="1746">
                  <c:v>17460</c:v>
                </c:pt>
                <c:pt idx="1747">
                  <c:v>17470</c:v>
                </c:pt>
                <c:pt idx="1748">
                  <c:v>17480</c:v>
                </c:pt>
                <c:pt idx="1749">
                  <c:v>17490</c:v>
                </c:pt>
                <c:pt idx="1750">
                  <c:v>17500</c:v>
                </c:pt>
                <c:pt idx="1751">
                  <c:v>17510</c:v>
                </c:pt>
                <c:pt idx="1752">
                  <c:v>17520</c:v>
                </c:pt>
                <c:pt idx="1753">
                  <c:v>17530</c:v>
                </c:pt>
                <c:pt idx="1754">
                  <c:v>17540</c:v>
                </c:pt>
                <c:pt idx="1755">
                  <c:v>17550</c:v>
                </c:pt>
                <c:pt idx="1756">
                  <c:v>17560</c:v>
                </c:pt>
                <c:pt idx="1757">
                  <c:v>17570</c:v>
                </c:pt>
                <c:pt idx="1758">
                  <c:v>17580</c:v>
                </c:pt>
                <c:pt idx="1759">
                  <c:v>17590</c:v>
                </c:pt>
                <c:pt idx="1760">
                  <c:v>17600</c:v>
                </c:pt>
                <c:pt idx="1761">
                  <c:v>17610</c:v>
                </c:pt>
                <c:pt idx="1762">
                  <c:v>17620</c:v>
                </c:pt>
                <c:pt idx="1763">
                  <c:v>17630</c:v>
                </c:pt>
                <c:pt idx="1764">
                  <c:v>17640</c:v>
                </c:pt>
                <c:pt idx="1765">
                  <c:v>17650</c:v>
                </c:pt>
                <c:pt idx="1766">
                  <c:v>17660</c:v>
                </c:pt>
                <c:pt idx="1767">
                  <c:v>17670</c:v>
                </c:pt>
                <c:pt idx="1768">
                  <c:v>17680</c:v>
                </c:pt>
                <c:pt idx="1769">
                  <c:v>17690</c:v>
                </c:pt>
                <c:pt idx="1770">
                  <c:v>17700</c:v>
                </c:pt>
                <c:pt idx="1771">
                  <c:v>17710</c:v>
                </c:pt>
                <c:pt idx="1772">
                  <c:v>17720</c:v>
                </c:pt>
                <c:pt idx="1773">
                  <c:v>17730</c:v>
                </c:pt>
                <c:pt idx="1774">
                  <c:v>17740</c:v>
                </c:pt>
                <c:pt idx="1775">
                  <c:v>17750</c:v>
                </c:pt>
                <c:pt idx="1776">
                  <c:v>17760</c:v>
                </c:pt>
                <c:pt idx="1777">
                  <c:v>17770</c:v>
                </c:pt>
                <c:pt idx="1778">
                  <c:v>17780</c:v>
                </c:pt>
                <c:pt idx="1779">
                  <c:v>17790</c:v>
                </c:pt>
                <c:pt idx="1780">
                  <c:v>17800</c:v>
                </c:pt>
                <c:pt idx="1781">
                  <c:v>17810</c:v>
                </c:pt>
                <c:pt idx="1782">
                  <c:v>17820</c:v>
                </c:pt>
                <c:pt idx="1783">
                  <c:v>17830</c:v>
                </c:pt>
                <c:pt idx="1784">
                  <c:v>17840</c:v>
                </c:pt>
                <c:pt idx="1785">
                  <c:v>17850</c:v>
                </c:pt>
                <c:pt idx="1786">
                  <c:v>17860</c:v>
                </c:pt>
                <c:pt idx="1787">
                  <c:v>17870</c:v>
                </c:pt>
                <c:pt idx="1788">
                  <c:v>17880</c:v>
                </c:pt>
                <c:pt idx="1789">
                  <c:v>17890</c:v>
                </c:pt>
                <c:pt idx="1790">
                  <c:v>17900</c:v>
                </c:pt>
                <c:pt idx="1791">
                  <c:v>17910</c:v>
                </c:pt>
                <c:pt idx="1792">
                  <c:v>17920</c:v>
                </c:pt>
                <c:pt idx="1793">
                  <c:v>17930</c:v>
                </c:pt>
                <c:pt idx="1794">
                  <c:v>17940</c:v>
                </c:pt>
                <c:pt idx="1795">
                  <c:v>17950</c:v>
                </c:pt>
                <c:pt idx="1796">
                  <c:v>17960</c:v>
                </c:pt>
                <c:pt idx="1797">
                  <c:v>17970</c:v>
                </c:pt>
                <c:pt idx="1798">
                  <c:v>17980</c:v>
                </c:pt>
                <c:pt idx="1799">
                  <c:v>17990</c:v>
                </c:pt>
                <c:pt idx="1800">
                  <c:v>18000</c:v>
                </c:pt>
                <c:pt idx="1801">
                  <c:v>18010</c:v>
                </c:pt>
                <c:pt idx="1802">
                  <c:v>18020</c:v>
                </c:pt>
                <c:pt idx="1803">
                  <c:v>18030</c:v>
                </c:pt>
                <c:pt idx="1804">
                  <c:v>18040</c:v>
                </c:pt>
                <c:pt idx="1805">
                  <c:v>18050</c:v>
                </c:pt>
                <c:pt idx="1806">
                  <c:v>18060</c:v>
                </c:pt>
                <c:pt idx="1807">
                  <c:v>18070</c:v>
                </c:pt>
                <c:pt idx="1808">
                  <c:v>18080</c:v>
                </c:pt>
                <c:pt idx="1809">
                  <c:v>18090</c:v>
                </c:pt>
                <c:pt idx="1810">
                  <c:v>18100</c:v>
                </c:pt>
                <c:pt idx="1811">
                  <c:v>18110</c:v>
                </c:pt>
                <c:pt idx="1812">
                  <c:v>18120</c:v>
                </c:pt>
                <c:pt idx="1813">
                  <c:v>18130</c:v>
                </c:pt>
                <c:pt idx="1814">
                  <c:v>18140</c:v>
                </c:pt>
                <c:pt idx="1815">
                  <c:v>18150</c:v>
                </c:pt>
                <c:pt idx="1816">
                  <c:v>18160</c:v>
                </c:pt>
                <c:pt idx="1817">
                  <c:v>18170</c:v>
                </c:pt>
                <c:pt idx="1818">
                  <c:v>18180</c:v>
                </c:pt>
                <c:pt idx="1819">
                  <c:v>18190</c:v>
                </c:pt>
                <c:pt idx="1820">
                  <c:v>18200</c:v>
                </c:pt>
                <c:pt idx="1821">
                  <c:v>18210</c:v>
                </c:pt>
                <c:pt idx="1822">
                  <c:v>18220</c:v>
                </c:pt>
                <c:pt idx="1823">
                  <c:v>18230</c:v>
                </c:pt>
                <c:pt idx="1824">
                  <c:v>18240</c:v>
                </c:pt>
                <c:pt idx="1825">
                  <c:v>18250</c:v>
                </c:pt>
                <c:pt idx="1826">
                  <c:v>18260</c:v>
                </c:pt>
                <c:pt idx="1827">
                  <c:v>18270</c:v>
                </c:pt>
                <c:pt idx="1828">
                  <c:v>18280</c:v>
                </c:pt>
                <c:pt idx="1829">
                  <c:v>18290</c:v>
                </c:pt>
                <c:pt idx="1830">
                  <c:v>18300</c:v>
                </c:pt>
                <c:pt idx="1831">
                  <c:v>18310</c:v>
                </c:pt>
                <c:pt idx="1832">
                  <c:v>18320</c:v>
                </c:pt>
                <c:pt idx="1833">
                  <c:v>18330</c:v>
                </c:pt>
                <c:pt idx="1834">
                  <c:v>18340</c:v>
                </c:pt>
                <c:pt idx="1835">
                  <c:v>18350</c:v>
                </c:pt>
                <c:pt idx="1836">
                  <c:v>18360</c:v>
                </c:pt>
                <c:pt idx="1837">
                  <c:v>18370</c:v>
                </c:pt>
                <c:pt idx="1838">
                  <c:v>18380</c:v>
                </c:pt>
                <c:pt idx="1839">
                  <c:v>18390</c:v>
                </c:pt>
                <c:pt idx="1840">
                  <c:v>18400</c:v>
                </c:pt>
                <c:pt idx="1841">
                  <c:v>18410</c:v>
                </c:pt>
                <c:pt idx="1842">
                  <c:v>18420</c:v>
                </c:pt>
                <c:pt idx="1843">
                  <c:v>18430</c:v>
                </c:pt>
                <c:pt idx="1844">
                  <c:v>18440</c:v>
                </c:pt>
                <c:pt idx="1845">
                  <c:v>18450</c:v>
                </c:pt>
                <c:pt idx="1846">
                  <c:v>18460</c:v>
                </c:pt>
                <c:pt idx="1847">
                  <c:v>18470</c:v>
                </c:pt>
                <c:pt idx="1848">
                  <c:v>18480</c:v>
                </c:pt>
                <c:pt idx="1849">
                  <c:v>18490</c:v>
                </c:pt>
                <c:pt idx="1850">
                  <c:v>18500</c:v>
                </c:pt>
                <c:pt idx="1851">
                  <c:v>18510</c:v>
                </c:pt>
                <c:pt idx="1852">
                  <c:v>18520</c:v>
                </c:pt>
                <c:pt idx="1853">
                  <c:v>18530</c:v>
                </c:pt>
                <c:pt idx="1854">
                  <c:v>18540</c:v>
                </c:pt>
                <c:pt idx="1855">
                  <c:v>18550</c:v>
                </c:pt>
                <c:pt idx="1856">
                  <c:v>18560</c:v>
                </c:pt>
                <c:pt idx="1857">
                  <c:v>18570</c:v>
                </c:pt>
                <c:pt idx="1858">
                  <c:v>18580</c:v>
                </c:pt>
                <c:pt idx="1859">
                  <c:v>18590</c:v>
                </c:pt>
                <c:pt idx="1860">
                  <c:v>18600</c:v>
                </c:pt>
                <c:pt idx="1861">
                  <c:v>18610</c:v>
                </c:pt>
                <c:pt idx="1862">
                  <c:v>18620</c:v>
                </c:pt>
                <c:pt idx="1863">
                  <c:v>18630</c:v>
                </c:pt>
                <c:pt idx="1864">
                  <c:v>18640</c:v>
                </c:pt>
                <c:pt idx="1865">
                  <c:v>18650</c:v>
                </c:pt>
                <c:pt idx="1866">
                  <c:v>18660</c:v>
                </c:pt>
                <c:pt idx="1867">
                  <c:v>18670</c:v>
                </c:pt>
                <c:pt idx="1868">
                  <c:v>18680</c:v>
                </c:pt>
                <c:pt idx="1869">
                  <c:v>18690</c:v>
                </c:pt>
                <c:pt idx="1870">
                  <c:v>18700</c:v>
                </c:pt>
                <c:pt idx="1871">
                  <c:v>18710</c:v>
                </c:pt>
                <c:pt idx="1872">
                  <c:v>18720</c:v>
                </c:pt>
                <c:pt idx="1873">
                  <c:v>18730</c:v>
                </c:pt>
                <c:pt idx="1874">
                  <c:v>18740</c:v>
                </c:pt>
                <c:pt idx="1875">
                  <c:v>18750</c:v>
                </c:pt>
                <c:pt idx="1876">
                  <c:v>18760</c:v>
                </c:pt>
                <c:pt idx="1877">
                  <c:v>18770</c:v>
                </c:pt>
                <c:pt idx="1878">
                  <c:v>18780</c:v>
                </c:pt>
                <c:pt idx="1879">
                  <c:v>18790</c:v>
                </c:pt>
                <c:pt idx="1880">
                  <c:v>18800</c:v>
                </c:pt>
                <c:pt idx="1881">
                  <c:v>18810</c:v>
                </c:pt>
                <c:pt idx="1882">
                  <c:v>18820</c:v>
                </c:pt>
                <c:pt idx="1883">
                  <c:v>18830</c:v>
                </c:pt>
                <c:pt idx="1884">
                  <c:v>18840</c:v>
                </c:pt>
                <c:pt idx="1885">
                  <c:v>18850</c:v>
                </c:pt>
                <c:pt idx="1886">
                  <c:v>18860</c:v>
                </c:pt>
                <c:pt idx="1887">
                  <c:v>18870</c:v>
                </c:pt>
                <c:pt idx="1888">
                  <c:v>18880</c:v>
                </c:pt>
                <c:pt idx="1889">
                  <c:v>18890</c:v>
                </c:pt>
                <c:pt idx="1890">
                  <c:v>18900</c:v>
                </c:pt>
                <c:pt idx="1891">
                  <c:v>18910</c:v>
                </c:pt>
                <c:pt idx="1892">
                  <c:v>18920</c:v>
                </c:pt>
                <c:pt idx="1893">
                  <c:v>18930</c:v>
                </c:pt>
                <c:pt idx="1894">
                  <c:v>18940</c:v>
                </c:pt>
                <c:pt idx="1895">
                  <c:v>18950</c:v>
                </c:pt>
                <c:pt idx="1896">
                  <c:v>18960</c:v>
                </c:pt>
                <c:pt idx="1897">
                  <c:v>18970</c:v>
                </c:pt>
                <c:pt idx="1898">
                  <c:v>18980</c:v>
                </c:pt>
                <c:pt idx="1899">
                  <c:v>18990</c:v>
                </c:pt>
                <c:pt idx="1900">
                  <c:v>19000</c:v>
                </c:pt>
                <c:pt idx="1901">
                  <c:v>19010</c:v>
                </c:pt>
                <c:pt idx="1902">
                  <c:v>19020</c:v>
                </c:pt>
                <c:pt idx="1903">
                  <c:v>19030</c:v>
                </c:pt>
                <c:pt idx="1904">
                  <c:v>19040</c:v>
                </c:pt>
                <c:pt idx="1905">
                  <c:v>19050</c:v>
                </c:pt>
                <c:pt idx="1906">
                  <c:v>19060</c:v>
                </c:pt>
                <c:pt idx="1907">
                  <c:v>19070</c:v>
                </c:pt>
                <c:pt idx="1908">
                  <c:v>19080</c:v>
                </c:pt>
                <c:pt idx="1909">
                  <c:v>19090</c:v>
                </c:pt>
                <c:pt idx="1910">
                  <c:v>19100</c:v>
                </c:pt>
                <c:pt idx="1911">
                  <c:v>19110</c:v>
                </c:pt>
                <c:pt idx="1912">
                  <c:v>19120</c:v>
                </c:pt>
                <c:pt idx="1913">
                  <c:v>19130</c:v>
                </c:pt>
                <c:pt idx="1914">
                  <c:v>19140</c:v>
                </c:pt>
                <c:pt idx="1915">
                  <c:v>19150</c:v>
                </c:pt>
                <c:pt idx="1916">
                  <c:v>19160</c:v>
                </c:pt>
                <c:pt idx="1917">
                  <c:v>19170</c:v>
                </c:pt>
                <c:pt idx="1918">
                  <c:v>19180</c:v>
                </c:pt>
                <c:pt idx="1919">
                  <c:v>19190</c:v>
                </c:pt>
                <c:pt idx="1920">
                  <c:v>19200</c:v>
                </c:pt>
                <c:pt idx="1921">
                  <c:v>19210</c:v>
                </c:pt>
                <c:pt idx="1922">
                  <c:v>19220</c:v>
                </c:pt>
                <c:pt idx="1923">
                  <c:v>19230</c:v>
                </c:pt>
                <c:pt idx="1924">
                  <c:v>19240</c:v>
                </c:pt>
                <c:pt idx="1925">
                  <c:v>19250</c:v>
                </c:pt>
                <c:pt idx="1926">
                  <c:v>19260</c:v>
                </c:pt>
                <c:pt idx="1927">
                  <c:v>19270</c:v>
                </c:pt>
                <c:pt idx="1928">
                  <c:v>19280</c:v>
                </c:pt>
                <c:pt idx="1929">
                  <c:v>19290</c:v>
                </c:pt>
                <c:pt idx="1930">
                  <c:v>19300</c:v>
                </c:pt>
                <c:pt idx="1931">
                  <c:v>19310</c:v>
                </c:pt>
                <c:pt idx="1932">
                  <c:v>19320</c:v>
                </c:pt>
                <c:pt idx="1933">
                  <c:v>19330</c:v>
                </c:pt>
                <c:pt idx="1934">
                  <c:v>19340</c:v>
                </c:pt>
                <c:pt idx="1935">
                  <c:v>19350</c:v>
                </c:pt>
                <c:pt idx="1936">
                  <c:v>19360</c:v>
                </c:pt>
                <c:pt idx="1937">
                  <c:v>19370</c:v>
                </c:pt>
                <c:pt idx="1938">
                  <c:v>19380</c:v>
                </c:pt>
                <c:pt idx="1939">
                  <c:v>19390</c:v>
                </c:pt>
                <c:pt idx="1940">
                  <c:v>19400</c:v>
                </c:pt>
                <c:pt idx="1941">
                  <c:v>19410</c:v>
                </c:pt>
                <c:pt idx="1942">
                  <c:v>19420</c:v>
                </c:pt>
                <c:pt idx="1943">
                  <c:v>19430</c:v>
                </c:pt>
                <c:pt idx="1944">
                  <c:v>19440</c:v>
                </c:pt>
                <c:pt idx="1945">
                  <c:v>19450</c:v>
                </c:pt>
                <c:pt idx="1946">
                  <c:v>19460</c:v>
                </c:pt>
                <c:pt idx="1947">
                  <c:v>19470</c:v>
                </c:pt>
                <c:pt idx="1948">
                  <c:v>19480</c:v>
                </c:pt>
                <c:pt idx="1949">
                  <c:v>19490</c:v>
                </c:pt>
                <c:pt idx="1950">
                  <c:v>19500</c:v>
                </c:pt>
                <c:pt idx="1951">
                  <c:v>19510</c:v>
                </c:pt>
                <c:pt idx="1952">
                  <c:v>19520</c:v>
                </c:pt>
                <c:pt idx="1953">
                  <c:v>19530</c:v>
                </c:pt>
                <c:pt idx="1954">
                  <c:v>19540</c:v>
                </c:pt>
                <c:pt idx="1955">
                  <c:v>19550</c:v>
                </c:pt>
                <c:pt idx="1956">
                  <c:v>19560</c:v>
                </c:pt>
                <c:pt idx="1957">
                  <c:v>19570</c:v>
                </c:pt>
                <c:pt idx="1958">
                  <c:v>19580</c:v>
                </c:pt>
                <c:pt idx="1959">
                  <c:v>19590</c:v>
                </c:pt>
                <c:pt idx="1960">
                  <c:v>19600</c:v>
                </c:pt>
                <c:pt idx="1961">
                  <c:v>19610</c:v>
                </c:pt>
                <c:pt idx="1962">
                  <c:v>19620</c:v>
                </c:pt>
                <c:pt idx="1963">
                  <c:v>19630</c:v>
                </c:pt>
                <c:pt idx="1964">
                  <c:v>19640</c:v>
                </c:pt>
                <c:pt idx="1965">
                  <c:v>19650</c:v>
                </c:pt>
                <c:pt idx="1966">
                  <c:v>19660</c:v>
                </c:pt>
                <c:pt idx="1967">
                  <c:v>19670</c:v>
                </c:pt>
                <c:pt idx="1968">
                  <c:v>19680</c:v>
                </c:pt>
                <c:pt idx="1969">
                  <c:v>19690</c:v>
                </c:pt>
                <c:pt idx="1970">
                  <c:v>19700</c:v>
                </c:pt>
                <c:pt idx="1971">
                  <c:v>19710</c:v>
                </c:pt>
                <c:pt idx="1972">
                  <c:v>19720</c:v>
                </c:pt>
                <c:pt idx="1973">
                  <c:v>19730</c:v>
                </c:pt>
                <c:pt idx="1974">
                  <c:v>19740</c:v>
                </c:pt>
                <c:pt idx="1975">
                  <c:v>19750</c:v>
                </c:pt>
                <c:pt idx="1976">
                  <c:v>19760</c:v>
                </c:pt>
                <c:pt idx="1977">
                  <c:v>19770</c:v>
                </c:pt>
                <c:pt idx="1978">
                  <c:v>19780</c:v>
                </c:pt>
                <c:pt idx="1979">
                  <c:v>19790</c:v>
                </c:pt>
                <c:pt idx="1980">
                  <c:v>19800</c:v>
                </c:pt>
                <c:pt idx="1981">
                  <c:v>19810</c:v>
                </c:pt>
                <c:pt idx="1982">
                  <c:v>19820</c:v>
                </c:pt>
                <c:pt idx="1983">
                  <c:v>19830</c:v>
                </c:pt>
                <c:pt idx="1984">
                  <c:v>19840</c:v>
                </c:pt>
                <c:pt idx="1985">
                  <c:v>19850</c:v>
                </c:pt>
                <c:pt idx="1986">
                  <c:v>19860</c:v>
                </c:pt>
                <c:pt idx="1987">
                  <c:v>19870</c:v>
                </c:pt>
                <c:pt idx="1988">
                  <c:v>19880</c:v>
                </c:pt>
                <c:pt idx="1989">
                  <c:v>19890</c:v>
                </c:pt>
                <c:pt idx="1990">
                  <c:v>19900</c:v>
                </c:pt>
                <c:pt idx="1991">
                  <c:v>19910</c:v>
                </c:pt>
                <c:pt idx="1992">
                  <c:v>19920</c:v>
                </c:pt>
                <c:pt idx="1993">
                  <c:v>19930</c:v>
                </c:pt>
                <c:pt idx="1994">
                  <c:v>19940</c:v>
                </c:pt>
                <c:pt idx="1995">
                  <c:v>19950</c:v>
                </c:pt>
                <c:pt idx="1996">
                  <c:v>19960</c:v>
                </c:pt>
                <c:pt idx="1997">
                  <c:v>19970</c:v>
                </c:pt>
                <c:pt idx="1998">
                  <c:v>19980</c:v>
                </c:pt>
                <c:pt idx="1999">
                  <c:v>19990</c:v>
                </c:pt>
                <c:pt idx="2000">
                  <c:v>20000</c:v>
                </c:pt>
                <c:pt idx="2001">
                  <c:v>20010</c:v>
                </c:pt>
                <c:pt idx="2002">
                  <c:v>20020</c:v>
                </c:pt>
                <c:pt idx="2003">
                  <c:v>20030</c:v>
                </c:pt>
                <c:pt idx="2004">
                  <c:v>20040</c:v>
                </c:pt>
                <c:pt idx="2005">
                  <c:v>20050</c:v>
                </c:pt>
                <c:pt idx="2006">
                  <c:v>20060</c:v>
                </c:pt>
                <c:pt idx="2007">
                  <c:v>20070</c:v>
                </c:pt>
                <c:pt idx="2008">
                  <c:v>20080</c:v>
                </c:pt>
                <c:pt idx="2009">
                  <c:v>20090</c:v>
                </c:pt>
                <c:pt idx="2010">
                  <c:v>20100</c:v>
                </c:pt>
                <c:pt idx="2011">
                  <c:v>20110</c:v>
                </c:pt>
                <c:pt idx="2012">
                  <c:v>20120</c:v>
                </c:pt>
                <c:pt idx="2013">
                  <c:v>20130</c:v>
                </c:pt>
                <c:pt idx="2014">
                  <c:v>20140</c:v>
                </c:pt>
                <c:pt idx="2015">
                  <c:v>20150</c:v>
                </c:pt>
                <c:pt idx="2016">
                  <c:v>20160</c:v>
                </c:pt>
                <c:pt idx="2017">
                  <c:v>20170</c:v>
                </c:pt>
                <c:pt idx="2018">
                  <c:v>20180</c:v>
                </c:pt>
                <c:pt idx="2019">
                  <c:v>20190</c:v>
                </c:pt>
                <c:pt idx="2020">
                  <c:v>20200</c:v>
                </c:pt>
                <c:pt idx="2021">
                  <c:v>20210</c:v>
                </c:pt>
                <c:pt idx="2022">
                  <c:v>20220</c:v>
                </c:pt>
                <c:pt idx="2023">
                  <c:v>20230</c:v>
                </c:pt>
                <c:pt idx="2024">
                  <c:v>20240</c:v>
                </c:pt>
                <c:pt idx="2025">
                  <c:v>20250</c:v>
                </c:pt>
                <c:pt idx="2026">
                  <c:v>20260</c:v>
                </c:pt>
                <c:pt idx="2027">
                  <c:v>20270</c:v>
                </c:pt>
                <c:pt idx="2028">
                  <c:v>20280</c:v>
                </c:pt>
                <c:pt idx="2029">
                  <c:v>20290</c:v>
                </c:pt>
                <c:pt idx="2030">
                  <c:v>20300</c:v>
                </c:pt>
                <c:pt idx="2031">
                  <c:v>20310</c:v>
                </c:pt>
                <c:pt idx="2032">
                  <c:v>20320</c:v>
                </c:pt>
                <c:pt idx="2033">
                  <c:v>20330</c:v>
                </c:pt>
                <c:pt idx="2034">
                  <c:v>20340</c:v>
                </c:pt>
                <c:pt idx="2035">
                  <c:v>20350</c:v>
                </c:pt>
                <c:pt idx="2036">
                  <c:v>20360</c:v>
                </c:pt>
                <c:pt idx="2037">
                  <c:v>20370</c:v>
                </c:pt>
                <c:pt idx="2038">
                  <c:v>20380</c:v>
                </c:pt>
                <c:pt idx="2039">
                  <c:v>20390</c:v>
                </c:pt>
                <c:pt idx="2040">
                  <c:v>20400</c:v>
                </c:pt>
                <c:pt idx="2041">
                  <c:v>20410</c:v>
                </c:pt>
                <c:pt idx="2042">
                  <c:v>20420</c:v>
                </c:pt>
                <c:pt idx="2043">
                  <c:v>20430</c:v>
                </c:pt>
                <c:pt idx="2044">
                  <c:v>20440</c:v>
                </c:pt>
                <c:pt idx="2045">
                  <c:v>20450</c:v>
                </c:pt>
                <c:pt idx="2046">
                  <c:v>20460</c:v>
                </c:pt>
                <c:pt idx="2047">
                  <c:v>20470</c:v>
                </c:pt>
                <c:pt idx="2048">
                  <c:v>20480</c:v>
                </c:pt>
                <c:pt idx="2049">
                  <c:v>20490</c:v>
                </c:pt>
                <c:pt idx="2050">
                  <c:v>20500</c:v>
                </c:pt>
                <c:pt idx="2051">
                  <c:v>20510</c:v>
                </c:pt>
                <c:pt idx="2052">
                  <c:v>20520</c:v>
                </c:pt>
                <c:pt idx="2053">
                  <c:v>20530</c:v>
                </c:pt>
                <c:pt idx="2054">
                  <c:v>20540</c:v>
                </c:pt>
                <c:pt idx="2055">
                  <c:v>20550</c:v>
                </c:pt>
                <c:pt idx="2056">
                  <c:v>20560</c:v>
                </c:pt>
                <c:pt idx="2057">
                  <c:v>20570</c:v>
                </c:pt>
                <c:pt idx="2058">
                  <c:v>20580</c:v>
                </c:pt>
                <c:pt idx="2059">
                  <c:v>20590</c:v>
                </c:pt>
                <c:pt idx="2060">
                  <c:v>20600</c:v>
                </c:pt>
                <c:pt idx="2061">
                  <c:v>20610</c:v>
                </c:pt>
                <c:pt idx="2062">
                  <c:v>20620</c:v>
                </c:pt>
                <c:pt idx="2063">
                  <c:v>20630</c:v>
                </c:pt>
                <c:pt idx="2064">
                  <c:v>20640</c:v>
                </c:pt>
                <c:pt idx="2065">
                  <c:v>20650</c:v>
                </c:pt>
                <c:pt idx="2066">
                  <c:v>20660</c:v>
                </c:pt>
                <c:pt idx="2067">
                  <c:v>20670</c:v>
                </c:pt>
                <c:pt idx="2068">
                  <c:v>20680</c:v>
                </c:pt>
                <c:pt idx="2069">
                  <c:v>20690</c:v>
                </c:pt>
                <c:pt idx="2070">
                  <c:v>20700</c:v>
                </c:pt>
                <c:pt idx="2071">
                  <c:v>20710</c:v>
                </c:pt>
                <c:pt idx="2072">
                  <c:v>20720</c:v>
                </c:pt>
                <c:pt idx="2073">
                  <c:v>20730</c:v>
                </c:pt>
                <c:pt idx="2074">
                  <c:v>20740</c:v>
                </c:pt>
                <c:pt idx="2075">
                  <c:v>20750</c:v>
                </c:pt>
                <c:pt idx="2076">
                  <c:v>20760</c:v>
                </c:pt>
                <c:pt idx="2077">
                  <c:v>20770</c:v>
                </c:pt>
                <c:pt idx="2078">
                  <c:v>20780</c:v>
                </c:pt>
                <c:pt idx="2079">
                  <c:v>20790</c:v>
                </c:pt>
                <c:pt idx="2080">
                  <c:v>20800</c:v>
                </c:pt>
                <c:pt idx="2081">
                  <c:v>20810</c:v>
                </c:pt>
                <c:pt idx="2082">
                  <c:v>20820</c:v>
                </c:pt>
                <c:pt idx="2083">
                  <c:v>20830</c:v>
                </c:pt>
                <c:pt idx="2084">
                  <c:v>20840</c:v>
                </c:pt>
                <c:pt idx="2085">
                  <c:v>20850</c:v>
                </c:pt>
                <c:pt idx="2086">
                  <c:v>20860</c:v>
                </c:pt>
                <c:pt idx="2087">
                  <c:v>20870</c:v>
                </c:pt>
                <c:pt idx="2088">
                  <c:v>20880</c:v>
                </c:pt>
                <c:pt idx="2089">
                  <c:v>20890</c:v>
                </c:pt>
                <c:pt idx="2090">
                  <c:v>20900</c:v>
                </c:pt>
                <c:pt idx="2091">
                  <c:v>20910</c:v>
                </c:pt>
                <c:pt idx="2092">
                  <c:v>20920</c:v>
                </c:pt>
                <c:pt idx="2093">
                  <c:v>20930</c:v>
                </c:pt>
                <c:pt idx="2094">
                  <c:v>20940</c:v>
                </c:pt>
                <c:pt idx="2095">
                  <c:v>20950</c:v>
                </c:pt>
                <c:pt idx="2096">
                  <c:v>20960</c:v>
                </c:pt>
                <c:pt idx="2097">
                  <c:v>20970</c:v>
                </c:pt>
                <c:pt idx="2098">
                  <c:v>20980</c:v>
                </c:pt>
                <c:pt idx="2099">
                  <c:v>20990</c:v>
                </c:pt>
                <c:pt idx="2100">
                  <c:v>21000</c:v>
                </c:pt>
                <c:pt idx="2101">
                  <c:v>21010</c:v>
                </c:pt>
                <c:pt idx="2102">
                  <c:v>21020</c:v>
                </c:pt>
                <c:pt idx="2103">
                  <c:v>21030</c:v>
                </c:pt>
                <c:pt idx="2104">
                  <c:v>21040</c:v>
                </c:pt>
                <c:pt idx="2105">
                  <c:v>21050</c:v>
                </c:pt>
                <c:pt idx="2106">
                  <c:v>21060</c:v>
                </c:pt>
                <c:pt idx="2107">
                  <c:v>21070</c:v>
                </c:pt>
                <c:pt idx="2108">
                  <c:v>21080</c:v>
                </c:pt>
                <c:pt idx="2109">
                  <c:v>21090</c:v>
                </c:pt>
                <c:pt idx="2110">
                  <c:v>21100</c:v>
                </c:pt>
                <c:pt idx="2111">
                  <c:v>21110</c:v>
                </c:pt>
                <c:pt idx="2112">
                  <c:v>21120</c:v>
                </c:pt>
                <c:pt idx="2113">
                  <c:v>21130</c:v>
                </c:pt>
                <c:pt idx="2114">
                  <c:v>21140</c:v>
                </c:pt>
                <c:pt idx="2115">
                  <c:v>21150</c:v>
                </c:pt>
                <c:pt idx="2116">
                  <c:v>21160</c:v>
                </c:pt>
                <c:pt idx="2117">
                  <c:v>21170</c:v>
                </c:pt>
                <c:pt idx="2118">
                  <c:v>21180</c:v>
                </c:pt>
                <c:pt idx="2119">
                  <c:v>21190</c:v>
                </c:pt>
                <c:pt idx="2120">
                  <c:v>21200</c:v>
                </c:pt>
                <c:pt idx="2121">
                  <c:v>21210</c:v>
                </c:pt>
                <c:pt idx="2122">
                  <c:v>21220</c:v>
                </c:pt>
                <c:pt idx="2123">
                  <c:v>21230</c:v>
                </c:pt>
                <c:pt idx="2124">
                  <c:v>21240</c:v>
                </c:pt>
                <c:pt idx="2125">
                  <c:v>21250</c:v>
                </c:pt>
                <c:pt idx="2126">
                  <c:v>21260</c:v>
                </c:pt>
                <c:pt idx="2127">
                  <c:v>21270</c:v>
                </c:pt>
                <c:pt idx="2128">
                  <c:v>21280</c:v>
                </c:pt>
                <c:pt idx="2129">
                  <c:v>21290</c:v>
                </c:pt>
                <c:pt idx="2130">
                  <c:v>21300</c:v>
                </c:pt>
                <c:pt idx="2131">
                  <c:v>21310</c:v>
                </c:pt>
                <c:pt idx="2132">
                  <c:v>21320</c:v>
                </c:pt>
                <c:pt idx="2133">
                  <c:v>21330</c:v>
                </c:pt>
                <c:pt idx="2134">
                  <c:v>21340</c:v>
                </c:pt>
                <c:pt idx="2135">
                  <c:v>21350</c:v>
                </c:pt>
                <c:pt idx="2136">
                  <c:v>21360</c:v>
                </c:pt>
                <c:pt idx="2137">
                  <c:v>21370</c:v>
                </c:pt>
                <c:pt idx="2138">
                  <c:v>21380</c:v>
                </c:pt>
                <c:pt idx="2139">
                  <c:v>21390</c:v>
                </c:pt>
                <c:pt idx="2140">
                  <c:v>21400</c:v>
                </c:pt>
                <c:pt idx="2141">
                  <c:v>21410</c:v>
                </c:pt>
                <c:pt idx="2142">
                  <c:v>21420</c:v>
                </c:pt>
                <c:pt idx="2143">
                  <c:v>21430</c:v>
                </c:pt>
                <c:pt idx="2144">
                  <c:v>21440</c:v>
                </c:pt>
                <c:pt idx="2145">
                  <c:v>21450</c:v>
                </c:pt>
                <c:pt idx="2146">
                  <c:v>21460</c:v>
                </c:pt>
                <c:pt idx="2147">
                  <c:v>21470</c:v>
                </c:pt>
                <c:pt idx="2148">
                  <c:v>21480</c:v>
                </c:pt>
                <c:pt idx="2149">
                  <c:v>21490</c:v>
                </c:pt>
                <c:pt idx="2150">
                  <c:v>21500</c:v>
                </c:pt>
                <c:pt idx="2151">
                  <c:v>21510</c:v>
                </c:pt>
                <c:pt idx="2152">
                  <c:v>21520</c:v>
                </c:pt>
                <c:pt idx="2153">
                  <c:v>21530</c:v>
                </c:pt>
                <c:pt idx="2154">
                  <c:v>21540</c:v>
                </c:pt>
                <c:pt idx="2155">
                  <c:v>21550</c:v>
                </c:pt>
                <c:pt idx="2156">
                  <c:v>21560</c:v>
                </c:pt>
                <c:pt idx="2157">
                  <c:v>21570</c:v>
                </c:pt>
                <c:pt idx="2158">
                  <c:v>21580</c:v>
                </c:pt>
                <c:pt idx="2159">
                  <c:v>21590</c:v>
                </c:pt>
                <c:pt idx="2160">
                  <c:v>21600</c:v>
                </c:pt>
                <c:pt idx="2161">
                  <c:v>21610</c:v>
                </c:pt>
                <c:pt idx="2162">
                  <c:v>21620</c:v>
                </c:pt>
                <c:pt idx="2163">
                  <c:v>21630</c:v>
                </c:pt>
                <c:pt idx="2164">
                  <c:v>21640</c:v>
                </c:pt>
                <c:pt idx="2165">
                  <c:v>21650</c:v>
                </c:pt>
                <c:pt idx="2166">
                  <c:v>21660</c:v>
                </c:pt>
                <c:pt idx="2167">
                  <c:v>21670</c:v>
                </c:pt>
                <c:pt idx="2168">
                  <c:v>21680</c:v>
                </c:pt>
                <c:pt idx="2169">
                  <c:v>21690</c:v>
                </c:pt>
                <c:pt idx="2170">
                  <c:v>21700</c:v>
                </c:pt>
                <c:pt idx="2171">
                  <c:v>21710</c:v>
                </c:pt>
                <c:pt idx="2172">
                  <c:v>21720</c:v>
                </c:pt>
                <c:pt idx="2173">
                  <c:v>21730</c:v>
                </c:pt>
                <c:pt idx="2174">
                  <c:v>21740</c:v>
                </c:pt>
                <c:pt idx="2175">
                  <c:v>21750</c:v>
                </c:pt>
                <c:pt idx="2176">
                  <c:v>21760</c:v>
                </c:pt>
                <c:pt idx="2177">
                  <c:v>21770</c:v>
                </c:pt>
                <c:pt idx="2178">
                  <c:v>21780</c:v>
                </c:pt>
                <c:pt idx="2179">
                  <c:v>21790</c:v>
                </c:pt>
                <c:pt idx="2180">
                  <c:v>21800</c:v>
                </c:pt>
                <c:pt idx="2181">
                  <c:v>21810</c:v>
                </c:pt>
                <c:pt idx="2182">
                  <c:v>21820</c:v>
                </c:pt>
                <c:pt idx="2183">
                  <c:v>21830</c:v>
                </c:pt>
                <c:pt idx="2184">
                  <c:v>21840</c:v>
                </c:pt>
                <c:pt idx="2185">
                  <c:v>21850</c:v>
                </c:pt>
                <c:pt idx="2186">
                  <c:v>21860</c:v>
                </c:pt>
                <c:pt idx="2187">
                  <c:v>21870</c:v>
                </c:pt>
                <c:pt idx="2188">
                  <c:v>21880</c:v>
                </c:pt>
                <c:pt idx="2189">
                  <c:v>21890</c:v>
                </c:pt>
                <c:pt idx="2190">
                  <c:v>21900</c:v>
                </c:pt>
                <c:pt idx="2191">
                  <c:v>21910</c:v>
                </c:pt>
                <c:pt idx="2192">
                  <c:v>21920</c:v>
                </c:pt>
                <c:pt idx="2193">
                  <c:v>21930</c:v>
                </c:pt>
                <c:pt idx="2194">
                  <c:v>21940</c:v>
                </c:pt>
                <c:pt idx="2195">
                  <c:v>21950</c:v>
                </c:pt>
                <c:pt idx="2196">
                  <c:v>21960</c:v>
                </c:pt>
                <c:pt idx="2197">
                  <c:v>21970</c:v>
                </c:pt>
                <c:pt idx="2198">
                  <c:v>21980</c:v>
                </c:pt>
                <c:pt idx="2199">
                  <c:v>21990</c:v>
                </c:pt>
                <c:pt idx="2200">
                  <c:v>22000</c:v>
                </c:pt>
                <c:pt idx="2201">
                  <c:v>22010</c:v>
                </c:pt>
                <c:pt idx="2202">
                  <c:v>22020</c:v>
                </c:pt>
                <c:pt idx="2203">
                  <c:v>22030</c:v>
                </c:pt>
                <c:pt idx="2204">
                  <c:v>22040</c:v>
                </c:pt>
                <c:pt idx="2205">
                  <c:v>22050</c:v>
                </c:pt>
                <c:pt idx="2206">
                  <c:v>22060</c:v>
                </c:pt>
                <c:pt idx="2207">
                  <c:v>22070</c:v>
                </c:pt>
                <c:pt idx="2208">
                  <c:v>22080</c:v>
                </c:pt>
                <c:pt idx="2209">
                  <c:v>22090</c:v>
                </c:pt>
                <c:pt idx="2210">
                  <c:v>22100</c:v>
                </c:pt>
                <c:pt idx="2211">
                  <c:v>22110</c:v>
                </c:pt>
                <c:pt idx="2212">
                  <c:v>22120</c:v>
                </c:pt>
                <c:pt idx="2213">
                  <c:v>22130</c:v>
                </c:pt>
                <c:pt idx="2214">
                  <c:v>22140</c:v>
                </c:pt>
                <c:pt idx="2215">
                  <c:v>22150</c:v>
                </c:pt>
                <c:pt idx="2216">
                  <c:v>22160</c:v>
                </c:pt>
                <c:pt idx="2217">
                  <c:v>22170</c:v>
                </c:pt>
                <c:pt idx="2218">
                  <c:v>22180</c:v>
                </c:pt>
                <c:pt idx="2219">
                  <c:v>22190</c:v>
                </c:pt>
                <c:pt idx="2220">
                  <c:v>22200</c:v>
                </c:pt>
                <c:pt idx="2221">
                  <c:v>22210</c:v>
                </c:pt>
                <c:pt idx="2222">
                  <c:v>22220</c:v>
                </c:pt>
                <c:pt idx="2223">
                  <c:v>22230</c:v>
                </c:pt>
                <c:pt idx="2224">
                  <c:v>22240</c:v>
                </c:pt>
                <c:pt idx="2225">
                  <c:v>22250</c:v>
                </c:pt>
                <c:pt idx="2226">
                  <c:v>22260</c:v>
                </c:pt>
                <c:pt idx="2227">
                  <c:v>22270</c:v>
                </c:pt>
                <c:pt idx="2228">
                  <c:v>22280</c:v>
                </c:pt>
                <c:pt idx="2229">
                  <c:v>22290</c:v>
                </c:pt>
                <c:pt idx="2230">
                  <c:v>22300</c:v>
                </c:pt>
                <c:pt idx="2231">
                  <c:v>22310</c:v>
                </c:pt>
                <c:pt idx="2232">
                  <c:v>22320</c:v>
                </c:pt>
                <c:pt idx="2233">
                  <c:v>22330</c:v>
                </c:pt>
                <c:pt idx="2234">
                  <c:v>22340</c:v>
                </c:pt>
                <c:pt idx="2235">
                  <c:v>22350</c:v>
                </c:pt>
                <c:pt idx="2236">
                  <c:v>22360</c:v>
                </c:pt>
                <c:pt idx="2237">
                  <c:v>22370</c:v>
                </c:pt>
                <c:pt idx="2238">
                  <c:v>22380</c:v>
                </c:pt>
                <c:pt idx="2239">
                  <c:v>22390</c:v>
                </c:pt>
                <c:pt idx="2240">
                  <c:v>22400</c:v>
                </c:pt>
                <c:pt idx="2241">
                  <c:v>22410</c:v>
                </c:pt>
                <c:pt idx="2242">
                  <c:v>22420</c:v>
                </c:pt>
                <c:pt idx="2243">
                  <c:v>22430</c:v>
                </c:pt>
                <c:pt idx="2244">
                  <c:v>22440</c:v>
                </c:pt>
                <c:pt idx="2245">
                  <c:v>22450</c:v>
                </c:pt>
                <c:pt idx="2246">
                  <c:v>22460</c:v>
                </c:pt>
                <c:pt idx="2247">
                  <c:v>22470</c:v>
                </c:pt>
                <c:pt idx="2248">
                  <c:v>22480</c:v>
                </c:pt>
                <c:pt idx="2249">
                  <c:v>22490</c:v>
                </c:pt>
                <c:pt idx="2250">
                  <c:v>22500</c:v>
                </c:pt>
                <c:pt idx="2251">
                  <c:v>22510</c:v>
                </c:pt>
                <c:pt idx="2252">
                  <c:v>22520</c:v>
                </c:pt>
                <c:pt idx="2253">
                  <c:v>22530</c:v>
                </c:pt>
                <c:pt idx="2254">
                  <c:v>22540</c:v>
                </c:pt>
                <c:pt idx="2255">
                  <c:v>22550</c:v>
                </c:pt>
                <c:pt idx="2256">
                  <c:v>22560</c:v>
                </c:pt>
                <c:pt idx="2257">
                  <c:v>22570</c:v>
                </c:pt>
                <c:pt idx="2258">
                  <c:v>22580</c:v>
                </c:pt>
                <c:pt idx="2259">
                  <c:v>22590</c:v>
                </c:pt>
                <c:pt idx="2260">
                  <c:v>22600</c:v>
                </c:pt>
                <c:pt idx="2261">
                  <c:v>22610</c:v>
                </c:pt>
                <c:pt idx="2262">
                  <c:v>22620</c:v>
                </c:pt>
                <c:pt idx="2263">
                  <c:v>22630</c:v>
                </c:pt>
                <c:pt idx="2264">
                  <c:v>22640</c:v>
                </c:pt>
                <c:pt idx="2265">
                  <c:v>22650</c:v>
                </c:pt>
                <c:pt idx="2266">
                  <c:v>22660</c:v>
                </c:pt>
                <c:pt idx="2267">
                  <c:v>22670</c:v>
                </c:pt>
                <c:pt idx="2268">
                  <c:v>22680</c:v>
                </c:pt>
                <c:pt idx="2269">
                  <c:v>22690</c:v>
                </c:pt>
                <c:pt idx="2270">
                  <c:v>22700</c:v>
                </c:pt>
                <c:pt idx="2271">
                  <c:v>22710</c:v>
                </c:pt>
                <c:pt idx="2272">
                  <c:v>22720</c:v>
                </c:pt>
                <c:pt idx="2273">
                  <c:v>22730</c:v>
                </c:pt>
                <c:pt idx="2274">
                  <c:v>22740</c:v>
                </c:pt>
                <c:pt idx="2275">
                  <c:v>22750</c:v>
                </c:pt>
                <c:pt idx="2276">
                  <c:v>22760</c:v>
                </c:pt>
                <c:pt idx="2277">
                  <c:v>22770</c:v>
                </c:pt>
                <c:pt idx="2278">
                  <c:v>22780</c:v>
                </c:pt>
                <c:pt idx="2279">
                  <c:v>22790</c:v>
                </c:pt>
                <c:pt idx="2280">
                  <c:v>22800</c:v>
                </c:pt>
                <c:pt idx="2281">
                  <c:v>22810</c:v>
                </c:pt>
                <c:pt idx="2282">
                  <c:v>22820</c:v>
                </c:pt>
                <c:pt idx="2283">
                  <c:v>22830</c:v>
                </c:pt>
                <c:pt idx="2284">
                  <c:v>22840</c:v>
                </c:pt>
                <c:pt idx="2285">
                  <c:v>22850</c:v>
                </c:pt>
                <c:pt idx="2286">
                  <c:v>22860</c:v>
                </c:pt>
                <c:pt idx="2287">
                  <c:v>22870</c:v>
                </c:pt>
                <c:pt idx="2288">
                  <c:v>22880</c:v>
                </c:pt>
                <c:pt idx="2289">
                  <c:v>22890</c:v>
                </c:pt>
                <c:pt idx="2290">
                  <c:v>22900</c:v>
                </c:pt>
                <c:pt idx="2291">
                  <c:v>22910</c:v>
                </c:pt>
                <c:pt idx="2292">
                  <c:v>22920</c:v>
                </c:pt>
                <c:pt idx="2293">
                  <c:v>22930</c:v>
                </c:pt>
                <c:pt idx="2294">
                  <c:v>22940</c:v>
                </c:pt>
                <c:pt idx="2295">
                  <c:v>22950</c:v>
                </c:pt>
                <c:pt idx="2296">
                  <c:v>22960</c:v>
                </c:pt>
                <c:pt idx="2297">
                  <c:v>22970</c:v>
                </c:pt>
                <c:pt idx="2298">
                  <c:v>22980</c:v>
                </c:pt>
                <c:pt idx="2299">
                  <c:v>22990</c:v>
                </c:pt>
                <c:pt idx="2300">
                  <c:v>23000</c:v>
                </c:pt>
                <c:pt idx="2301">
                  <c:v>23010</c:v>
                </c:pt>
                <c:pt idx="2302">
                  <c:v>23020</c:v>
                </c:pt>
                <c:pt idx="2303">
                  <c:v>23030</c:v>
                </c:pt>
                <c:pt idx="2304">
                  <c:v>23040</c:v>
                </c:pt>
                <c:pt idx="2305">
                  <c:v>23050</c:v>
                </c:pt>
                <c:pt idx="2306">
                  <c:v>23060</c:v>
                </c:pt>
                <c:pt idx="2307">
                  <c:v>23070</c:v>
                </c:pt>
                <c:pt idx="2308">
                  <c:v>23080</c:v>
                </c:pt>
                <c:pt idx="2309">
                  <c:v>23090</c:v>
                </c:pt>
                <c:pt idx="2310">
                  <c:v>23100</c:v>
                </c:pt>
                <c:pt idx="2311">
                  <c:v>23110</c:v>
                </c:pt>
                <c:pt idx="2312">
                  <c:v>23120</c:v>
                </c:pt>
                <c:pt idx="2313">
                  <c:v>23130</c:v>
                </c:pt>
                <c:pt idx="2314">
                  <c:v>23140</c:v>
                </c:pt>
                <c:pt idx="2315">
                  <c:v>23150</c:v>
                </c:pt>
                <c:pt idx="2316">
                  <c:v>23160</c:v>
                </c:pt>
                <c:pt idx="2317">
                  <c:v>23170</c:v>
                </c:pt>
                <c:pt idx="2318">
                  <c:v>23180</c:v>
                </c:pt>
                <c:pt idx="2319">
                  <c:v>23190</c:v>
                </c:pt>
                <c:pt idx="2320">
                  <c:v>23200</c:v>
                </c:pt>
                <c:pt idx="2321">
                  <c:v>23210</c:v>
                </c:pt>
                <c:pt idx="2322">
                  <c:v>23220</c:v>
                </c:pt>
                <c:pt idx="2323">
                  <c:v>23230</c:v>
                </c:pt>
                <c:pt idx="2324">
                  <c:v>23240</c:v>
                </c:pt>
                <c:pt idx="2325">
                  <c:v>23250</c:v>
                </c:pt>
                <c:pt idx="2326">
                  <c:v>23260</c:v>
                </c:pt>
                <c:pt idx="2327">
                  <c:v>23270</c:v>
                </c:pt>
                <c:pt idx="2328">
                  <c:v>23280</c:v>
                </c:pt>
                <c:pt idx="2329">
                  <c:v>23290</c:v>
                </c:pt>
                <c:pt idx="2330">
                  <c:v>23300</c:v>
                </c:pt>
                <c:pt idx="2331">
                  <c:v>23310</c:v>
                </c:pt>
                <c:pt idx="2332">
                  <c:v>23320</c:v>
                </c:pt>
                <c:pt idx="2333">
                  <c:v>23330</c:v>
                </c:pt>
                <c:pt idx="2334">
                  <c:v>23340</c:v>
                </c:pt>
                <c:pt idx="2335">
                  <c:v>23350</c:v>
                </c:pt>
                <c:pt idx="2336">
                  <c:v>23360</c:v>
                </c:pt>
                <c:pt idx="2337">
                  <c:v>23370</c:v>
                </c:pt>
                <c:pt idx="2338">
                  <c:v>23380</c:v>
                </c:pt>
                <c:pt idx="2339">
                  <c:v>23390</c:v>
                </c:pt>
                <c:pt idx="2340">
                  <c:v>23400</c:v>
                </c:pt>
                <c:pt idx="2341">
                  <c:v>23410</c:v>
                </c:pt>
                <c:pt idx="2342">
                  <c:v>23420</c:v>
                </c:pt>
                <c:pt idx="2343">
                  <c:v>23430</c:v>
                </c:pt>
                <c:pt idx="2344">
                  <c:v>23440</c:v>
                </c:pt>
                <c:pt idx="2345">
                  <c:v>23450</c:v>
                </c:pt>
                <c:pt idx="2346">
                  <c:v>23460</c:v>
                </c:pt>
                <c:pt idx="2347">
                  <c:v>23470</c:v>
                </c:pt>
                <c:pt idx="2348">
                  <c:v>23480</c:v>
                </c:pt>
                <c:pt idx="2349">
                  <c:v>23490</c:v>
                </c:pt>
                <c:pt idx="2350">
                  <c:v>23500</c:v>
                </c:pt>
                <c:pt idx="2351">
                  <c:v>23510</c:v>
                </c:pt>
                <c:pt idx="2352">
                  <c:v>23520</c:v>
                </c:pt>
                <c:pt idx="2353">
                  <c:v>23530</c:v>
                </c:pt>
                <c:pt idx="2354">
                  <c:v>23540</c:v>
                </c:pt>
                <c:pt idx="2355">
                  <c:v>23550</c:v>
                </c:pt>
                <c:pt idx="2356">
                  <c:v>23560</c:v>
                </c:pt>
                <c:pt idx="2357">
                  <c:v>23570</c:v>
                </c:pt>
                <c:pt idx="2358">
                  <c:v>23580</c:v>
                </c:pt>
                <c:pt idx="2359">
                  <c:v>23590</c:v>
                </c:pt>
                <c:pt idx="2360">
                  <c:v>23600</c:v>
                </c:pt>
                <c:pt idx="2361">
                  <c:v>23610</c:v>
                </c:pt>
                <c:pt idx="2362">
                  <c:v>23620</c:v>
                </c:pt>
                <c:pt idx="2363">
                  <c:v>23630</c:v>
                </c:pt>
                <c:pt idx="2364">
                  <c:v>23640</c:v>
                </c:pt>
                <c:pt idx="2365">
                  <c:v>23650</c:v>
                </c:pt>
                <c:pt idx="2366">
                  <c:v>23660</c:v>
                </c:pt>
                <c:pt idx="2367">
                  <c:v>23670</c:v>
                </c:pt>
                <c:pt idx="2368">
                  <c:v>23680</c:v>
                </c:pt>
                <c:pt idx="2369">
                  <c:v>23690</c:v>
                </c:pt>
                <c:pt idx="2370">
                  <c:v>23700</c:v>
                </c:pt>
                <c:pt idx="2371">
                  <c:v>23710</c:v>
                </c:pt>
                <c:pt idx="2372">
                  <c:v>23720</c:v>
                </c:pt>
                <c:pt idx="2373">
                  <c:v>23730</c:v>
                </c:pt>
                <c:pt idx="2374">
                  <c:v>23740</c:v>
                </c:pt>
                <c:pt idx="2375">
                  <c:v>23750</c:v>
                </c:pt>
                <c:pt idx="2376">
                  <c:v>23760</c:v>
                </c:pt>
                <c:pt idx="2377">
                  <c:v>23770</c:v>
                </c:pt>
                <c:pt idx="2378">
                  <c:v>23780</c:v>
                </c:pt>
                <c:pt idx="2379">
                  <c:v>23790</c:v>
                </c:pt>
                <c:pt idx="2380">
                  <c:v>23800</c:v>
                </c:pt>
                <c:pt idx="2381">
                  <c:v>23810</c:v>
                </c:pt>
                <c:pt idx="2382">
                  <c:v>23820</c:v>
                </c:pt>
                <c:pt idx="2383">
                  <c:v>23830</c:v>
                </c:pt>
                <c:pt idx="2384">
                  <c:v>23840</c:v>
                </c:pt>
                <c:pt idx="2385">
                  <c:v>23850</c:v>
                </c:pt>
                <c:pt idx="2386">
                  <c:v>23860</c:v>
                </c:pt>
                <c:pt idx="2387">
                  <c:v>23870</c:v>
                </c:pt>
                <c:pt idx="2388">
                  <c:v>23880</c:v>
                </c:pt>
                <c:pt idx="2389">
                  <c:v>23890</c:v>
                </c:pt>
                <c:pt idx="2390">
                  <c:v>23900</c:v>
                </c:pt>
                <c:pt idx="2391">
                  <c:v>23910</c:v>
                </c:pt>
                <c:pt idx="2392">
                  <c:v>23920</c:v>
                </c:pt>
                <c:pt idx="2393">
                  <c:v>23930</c:v>
                </c:pt>
                <c:pt idx="2394">
                  <c:v>23940</c:v>
                </c:pt>
                <c:pt idx="2395">
                  <c:v>23950</c:v>
                </c:pt>
                <c:pt idx="2396">
                  <c:v>23960</c:v>
                </c:pt>
                <c:pt idx="2397">
                  <c:v>23970</c:v>
                </c:pt>
                <c:pt idx="2398">
                  <c:v>23980</c:v>
                </c:pt>
                <c:pt idx="2399">
                  <c:v>23990</c:v>
                </c:pt>
                <c:pt idx="2400">
                  <c:v>24000</c:v>
                </c:pt>
                <c:pt idx="2401">
                  <c:v>24010</c:v>
                </c:pt>
                <c:pt idx="2402">
                  <c:v>24020</c:v>
                </c:pt>
                <c:pt idx="2403">
                  <c:v>24030</c:v>
                </c:pt>
                <c:pt idx="2404">
                  <c:v>24040</c:v>
                </c:pt>
                <c:pt idx="2405">
                  <c:v>24050</c:v>
                </c:pt>
                <c:pt idx="2406">
                  <c:v>24060</c:v>
                </c:pt>
                <c:pt idx="2407">
                  <c:v>24070</c:v>
                </c:pt>
                <c:pt idx="2408">
                  <c:v>24080</c:v>
                </c:pt>
                <c:pt idx="2409">
                  <c:v>24090</c:v>
                </c:pt>
                <c:pt idx="2410">
                  <c:v>24100</c:v>
                </c:pt>
                <c:pt idx="2411">
                  <c:v>24110</c:v>
                </c:pt>
                <c:pt idx="2412">
                  <c:v>24120</c:v>
                </c:pt>
                <c:pt idx="2413">
                  <c:v>24130</c:v>
                </c:pt>
                <c:pt idx="2414">
                  <c:v>24140</c:v>
                </c:pt>
                <c:pt idx="2415">
                  <c:v>24150</c:v>
                </c:pt>
                <c:pt idx="2416">
                  <c:v>24160</c:v>
                </c:pt>
                <c:pt idx="2417">
                  <c:v>24170</c:v>
                </c:pt>
                <c:pt idx="2418">
                  <c:v>24180</c:v>
                </c:pt>
                <c:pt idx="2419">
                  <c:v>24190</c:v>
                </c:pt>
                <c:pt idx="2420">
                  <c:v>24200</c:v>
                </c:pt>
                <c:pt idx="2421">
                  <c:v>24210</c:v>
                </c:pt>
                <c:pt idx="2422">
                  <c:v>24220</c:v>
                </c:pt>
                <c:pt idx="2423">
                  <c:v>24230</c:v>
                </c:pt>
                <c:pt idx="2424">
                  <c:v>24240</c:v>
                </c:pt>
                <c:pt idx="2425">
                  <c:v>24250</c:v>
                </c:pt>
                <c:pt idx="2426">
                  <c:v>24260</c:v>
                </c:pt>
                <c:pt idx="2427">
                  <c:v>24270</c:v>
                </c:pt>
                <c:pt idx="2428">
                  <c:v>24280</c:v>
                </c:pt>
                <c:pt idx="2429">
                  <c:v>24290</c:v>
                </c:pt>
                <c:pt idx="2430">
                  <c:v>24300</c:v>
                </c:pt>
                <c:pt idx="2431">
                  <c:v>24310</c:v>
                </c:pt>
                <c:pt idx="2432">
                  <c:v>24320</c:v>
                </c:pt>
                <c:pt idx="2433">
                  <c:v>24330</c:v>
                </c:pt>
                <c:pt idx="2434">
                  <c:v>24340</c:v>
                </c:pt>
                <c:pt idx="2435">
                  <c:v>24350</c:v>
                </c:pt>
                <c:pt idx="2436">
                  <c:v>24360</c:v>
                </c:pt>
                <c:pt idx="2437">
                  <c:v>24370</c:v>
                </c:pt>
                <c:pt idx="2438">
                  <c:v>24380</c:v>
                </c:pt>
                <c:pt idx="2439">
                  <c:v>24390</c:v>
                </c:pt>
                <c:pt idx="2440">
                  <c:v>24400</c:v>
                </c:pt>
                <c:pt idx="2441">
                  <c:v>24410</c:v>
                </c:pt>
                <c:pt idx="2442">
                  <c:v>24420</c:v>
                </c:pt>
                <c:pt idx="2443">
                  <c:v>24430</c:v>
                </c:pt>
                <c:pt idx="2444">
                  <c:v>24440</c:v>
                </c:pt>
                <c:pt idx="2445">
                  <c:v>24450</c:v>
                </c:pt>
                <c:pt idx="2446">
                  <c:v>24460</c:v>
                </c:pt>
                <c:pt idx="2447">
                  <c:v>24470</c:v>
                </c:pt>
                <c:pt idx="2448">
                  <c:v>24480</c:v>
                </c:pt>
                <c:pt idx="2449">
                  <c:v>24490</c:v>
                </c:pt>
                <c:pt idx="2450">
                  <c:v>24500</c:v>
                </c:pt>
                <c:pt idx="2451">
                  <c:v>24510</c:v>
                </c:pt>
                <c:pt idx="2452">
                  <c:v>24520</c:v>
                </c:pt>
                <c:pt idx="2453">
                  <c:v>24530</c:v>
                </c:pt>
                <c:pt idx="2454">
                  <c:v>24540</c:v>
                </c:pt>
                <c:pt idx="2455">
                  <c:v>24550</c:v>
                </c:pt>
                <c:pt idx="2456">
                  <c:v>24560</c:v>
                </c:pt>
                <c:pt idx="2457">
                  <c:v>24570</c:v>
                </c:pt>
                <c:pt idx="2458">
                  <c:v>24580</c:v>
                </c:pt>
                <c:pt idx="2459">
                  <c:v>24590</c:v>
                </c:pt>
                <c:pt idx="2460">
                  <c:v>24600</c:v>
                </c:pt>
                <c:pt idx="2461">
                  <c:v>24610</c:v>
                </c:pt>
                <c:pt idx="2462">
                  <c:v>24620</c:v>
                </c:pt>
                <c:pt idx="2463">
                  <c:v>24630</c:v>
                </c:pt>
                <c:pt idx="2464">
                  <c:v>24640</c:v>
                </c:pt>
                <c:pt idx="2465">
                  <c:v>24650</c:v>
                </c:pt>
                <c:pt idx="2466">
                  <c:v>24660</c:v>
                </c:pt>
                <c:pt idx="2467">
                  <c:v>24670</c:v>
                </c:pt>
                <c:pt idx="2468">
                  <c:v>24680</c:v>
                </c:pt>
                <c:pt idx="2469">
                  <c:v>24690</c:v>
                </c:pt>
                <c:pt idx="2470">
                  <c:v>24700</c:v>
                </c:pt>
                <c:pt idx="2471">
                  <c:v>24710</c:v>
                </c:pt>
                <c:pt idx="2472">
                  <c:v>24720</c:v>
                </c:pt>
                <c:pt idx="2473">
                  <c:v>24730</c:v>
                </c:pt>
                <c:pt idx="2474">
                  <c:v>24740</c:v>
                </c:pt>
                <c:pt idx="2475">
                  <c:v>24750</c:v>
                </c:pt>
                <c:pt idx="2476">
                  <c:v>24760</c:v>
                </c:pt>
                <c:pt idx="2477">
                  <c:v>24770</c:v>
                </c:pt>
                <c:pt idx="2478">
                  <c:v>24780</c:v>
                </c:pt>
                <c:pt idx="2479">
                  <c:v>24790</c:v>
                </c:pt>
                <c:pt idx="2480">
                  <c:v>24800</c:v>
                </c:pt>
                <c:pt idx="2481">
                  <c:v>24810</c:v>
                </c:pt>
                <c:pt idx="2482">
                  <c:v>24820</c:v>
                </c:pt>
                <c:pt idx="2483">
                  <c:v>24830</c:v>
                </c:pt>
                <c:pt idx="2484">
                  <c:v>24840</c:v>
                </c:pt>
                <c:pt idx="2485">
                  <c:v>24850</c:v>
                </c:pt>
                <c:pt idx="2486">
                  <c:v>24860</c:v>
                </c:pt>
                <c:pt idx="2487">
                  <c:v>24870</c:v>
                </c:pt>
                <c:pt idx="2488">
                  <c:v>24880</c:v>
                </c:pt>
                <c:pt idx="2489">
                  <c:v>24890</c:v>
                </c:pt>
                <c:pt idx="2490">
                  <c:v>24900</c:v>
                </c:pt>
                <c:pt idx="2491">
                  <c:v>24910</c:v>
                </c:pt>
                <c:pt idx="2492">
                  <c:v>24920</c:v>
                </c:pt>
                <c:pt idx="2493">
                  <c:v>24930</c:v>
                </c:pt>
                <c:pt idx="2494">
                  <c:v>24940</c:v>
                </c:pt>
                <c:pt idx="2495">
                  <c:v>24950</c:v>
                </c:pt>
                <c:pt idx="2496">
                  <c:v>24960</c:v>
                </c:pt>
                <c:pt idx="2497">
                  <c:v>24970</c:v>
                </c:pt>
                <c:pt idx="2498">
                  <c:v>24980</c:v>
                </c:pt>
                <c:pt idx="2499">
                  <c:v>24990</c:v>
                </c:pt>
                <c:pt idx="2500">
                  <c:v>25000</c:v>
                </c:pt>
                <c:pt idx="2501">
                  <c:v>25010</c:v>
                </c:pt>
                <c:pt idx="2502">
                  <c:v>25020</c:v>
                </c:pt>
                <c:pt idx="2503">
                  <c:v>25030</c:v>
                </c:pt>
                <c:pt idx="2504">
                  <c:v>25040</c:v>
                </c:pt>
                <c:pt idx="2505">
                  <c:v>25050</c:v>
                </c:pt>
                <c:pt idx="2506">
                  <c:v>25060</c:v>
                </c:pt>
                <c:pt idx="2507">
                  <c:v>25070</c:v>
                </c:pt>
                <c:pt idx="2508">
                  <c:v>25080</c:v>
                </c:pt>
                <c:pt idx="2509">
                  <c:v>25090</c:v>
                </c:pt>
                <c:pt idx="2510">
                  <c:v>25100</c:v>
                </c:pt>
                <c:pt idx="2511">
                  <c:v>25110</c:v>
                </c:pt>
                <c:pt idx="2512">
                  <c:v>25120</c:v>
                </c:pt>
                <c:pt idx="2513">
                  <c:v>25130</c:v>
                </c:pt>
                <c:pt idx="2514">
                  <c:v>25140</c:v>
                </c:pt>
                <c:pt idx="2515">
                  <c:v>25150</c:v>
                </c:pt>
                <c:pt idx="2516">
                  <c:v>25160</c:v>
                </c:pt>
                <c:pt idx="2517">
                  <c:v>25170</c:v>
                </c:pt>
                <c:pt idx="2518">
                  <c:v>25180</c:v>
                </c:pt>
                <c:pt idx="2519">
                  <c:v>25190</c:v>
                </c:pt>
                <c:pt idx="2520">
                  <c:v>25200</c:v>
                </c:pt>
                <c:pt idx="2521">
                  <c:v>25210</c:v>
                </c:pt>
                <c:pt idx="2522">
                  <c:v>25220</c:v>
                </c:pt>
                <c:pt idx="2523">
                  <c:v>25230</c:v>
                </c:pt>
                <c:pt idx="2524">
                  <c:v>25240</c:v>
                </c:pt>
                <c:pt idx="2525">
                  <c:v>25250</c:v>
                </c:pt>
                <c:pt idx="2526">
                  <c:v>25260</c:v>
                </c:pt>
                <c:pt idx="2527">
                  <c:v>25270</c:v>
                </c:pt>
                <c:pt idx="2528">
                  <c:v>25280</c:v>
                </c:pt>
                <c:pt idx="2529">
                  <c:v>25290</c:v>
                </c:pt>
                <c:pt idx="2530">
                  <c:v>25300</c:v>
                </c:pt>
                <c:pt idx="2531">
                  <c:v>25310</c:v>
                </c:pt>
                <c:pt idx="2532">
                  <c:v>25320</c:v>
                </c:pt>
                <c:pt idx="2533">
                  <c:v>25330</c:v>
                </c:pt>
                <c:pt idx="2534">
                  <c:v>25340</c:v>
                </c:pt>
                <c:pt idx="2535">
                  <c:v>25350</c:v>
                </c:pt>
                <c:pt idx="2536">
                  <c:v>25360</c:v>
                </c:pt>
                <c:pt idx="2537">
                  <c:v>25370</c:v>
                </c:pt>
                <c:pt idx="2538">
                  <c:v>25380</c:v>
                </c:pt>
                <c:pt idx="2539">
                  <c:v>25390</c:v>
                </c:pt>
                <c:pt idx="2540">
                  <c:v>25400</c:v>
                </c:pt>
                <c:pt idx="2541">
                  <c:v>25410</c:v>
                </c:pt>
                <c:pt idx="2542">
                  <c:v>25420</c:v>
                </c:pt>
                <c:pt idx="2543">
                  <c:v>25430</c:v>
                </c:pt>
                <c:pt idx="2544">
                  <c:v>25440</c:v>
                </c:pt>
                <c:pt idx="2545">
                  <c:v>25450</c:v>
                </c:pt>
                <c:pt idx="2546">
                  <c:v>25460</c:v>
                </c:pt>
                <c:pt idx="2547">
                  <c:v>25470</c:v>
                </c:pt>
                <c:pt idx="2548">
                  <c:v>25480</c:v>
                </c:pt>
                <c:pt idx="2549">
                  <c:v>25490</c:v>
                </c:pt>
                <c:pt idx="2550">
                  <c:v>25500</c:v>
                </c:pt>
                <c:pt idx="2551">
                  <c:v>25510</c:v>
                </c:pt>
                <c:pt idx="2552">
                  <c:v>25520</c:v>
                </c:pt>
                <c:pt idx="2553">
                  <c:v>25530</c:v>
                </c:pt>
                <c:pt idx="2554">
                  <c:v>25540</c:v>
                </c:pt>
                <c:pt idx="2555">
                  <c:v>25550</c:v>
                </c:pt>
                <c:pt idx="2556">
                  <c:v>25560</c:v>
                </c:pt>
                <c:pt idx="2557">
                  <c:v>25570</c:v>
                </c:pt>
                <c:pt idx="2558">
                  <c:v>25580</c:v>
                </c:pt>
                <c:pt idx="2559">
                  <c:v>25590</c:v>
                </c:pt>
                <c:pt idx="2560">
                  <c:v>25600</c:v>
                </c:pt>
                <c:pt idx="2561">
                  <c:v>25610</c:v>
                </c:pt>
                <c:pt idx="2562">
                  <c:v>25620</c:v>
                </c:pt>
                <c:pt idx="2563">
                  <c:v>25630</c:v>
                </c:pt>
                <c:pt idx="2564">
                  <c:v>25640</c:v>
                </c:pt>
                <c:pt idx="2565">
                  <c:v>25650</c:v>
                </c:pt>
                <c:pt idx="2566">
                  <c:v>25660</c:v>
                </c:pt>
                <c:pt idx="2567">
                  <c:v>25670</c:v>
                </c:pt>
                <c:pt idx="2568">
                  <c:v>25680</c:v>
                </c:pt>
                <c:pt idx="2569">
                  <c:v>25690</c:v>
                </c:pt>
                <c:pt idx="2570">
                  <c:v>25700</c:v>
                </c:pt>
                <c:pt idx="2571">
                  <c:v>25710</c:v>
                </c:pt>
                <c:pt idx="2572">
                  <c:v>25720</c:v>
                </c:pt>
                <c:pt idx="2573">
                  <c:v>25730</c:v>
                </c:pt>
                <c:pt idx="2574">
                  <c:v>25740</c:v>
                </c:pt>
                <c:pt idx="2575">
                  <c:v>25750</c:v>
                </c:pt>
                <c:pt idx="2576">
                  <c:v>25760</c:v>
                </c:pt>
                <c:pt idx="2577">
                  <c:v>25770</c:v>
                </c:pt>
                <c:pt idx="2578">
                  <c:v>25780</c:v>
                </c:pt>
                <c:pt idx="2579">
                  <c:v>25790</c:v>
                </c:pt>
                <c:pt idx="2580">
                  <c:v>25800</c:v>
                </c:pt>
                <c:pt idx="2581">
                  <c:v>25810</c:v>
                </c:pt>
                <c:pt idx="2582">
                  <c:v>25820</c:v>
                </c:pt>
                <c:pt idx="2583">
                  <c:v>25830</c:v>
                </c:pt>
                <c:pt idx="2584">
                  <c:v>25840</c:v>
                </c:pt>
                <c:pt idx="2585">
                  <c:v>25850</c:v>
                </c:pt>
                <c:pt idx="2586">
                  <c:v>25860</c:v>
                </c:pt>
                <c:pt idx="2587">
                  <c:v>25870</c:v>
                </c:pt>
                <c:pt idx="2588">
                  <c:v>25880</c:v>
                </c:pt>
                <c:pt idx="2589">
                  <c:v>25890</c:v>
                </c:pt>
                <c:pt idx="2590">
                  <c:v>25900</c:v>
                </c:pt>
                <c:pt idx="2591">
                  <c:v>25910</c:v>
                </c:pt>
                <c:pt idx="2592">
                  <c:v>25920</c:v>
                </c:pt>
                <c:pt idx="2593">
                  <c:v>25930</c:v>
                </c:pt>
                <c:pt idx="2594">
                  <c:v>25940</c:v>
                </c:pt>
                <c:pt idx="2595">
                  <c:v>25950</c:v>
                </c:pt>
                <c:pt idx="2596">
                  <c:v>25960</c:v>
                </c:pt>
                <c:pt idx="2597">
                  <c:v>25970</c:v>
                </c:pt>
                <c:pt idx="2598">
                  <c:v>25980</c:v>
                </c:pt>
                <c:pt idx="2599">
                  <c:v>25990</c:v>
                </c:pt>
                <c:pt idx="2600">
                  <c:v>26000</c:v>
                </c:pt>
                <c:pt idx="2601">
                  <c:v>26010</c:v>
                </c:pt>
                <c:pt idx="2602">
                  <c:v>26020</c:v>
                </c:pt>
                <c:pt idx="2603">
                  <c:v>26030</c:v>
                </c:pt>
                <c:pt idx="2604">
                  <c:v>26040</c:v>
                </c:pt>
                <c:pt idx="2605">
                  <c:v>26050</c:v>
                </c:pt>
                <c:pt idx="2606">
                  <c:v>26060</c:v>
                </c:pt>
                <c:pt idx="2607">
                  <c:v>26070</c:v>
                </c:pt>
                <c:pt idx="2608">
                  <c:v>26080</c:v>
                </c:pt>
                <c:pt idx="2609">
                  <c:v>26090</c:v>
                </c:pt>
                <c:pt idx="2610">
                  <c:v>26100</c:v>
                </c:pt>
                <c:pt idx="2611">
                  <c:v>26110</c:v>
                </c:pt>
                <c:pt idx="2612">
                  <c:v>26120</c:v>
                </c:pt>
                <c:pt idx="2613">
                  <c:v>26130</c:v>
                </c:pt>
                <c:pt idx="2614">
                  <c:v>26140</c:v>
                </c:pt>
                <c:pt idx="2615">
                  <c:v>26150</c:v>
                </c:pt>
                <c:pt idx="2616">
                  <c:v>26160</c:v>
                </c:pt>
                <c:pt idx="2617">
                  <c:v>26170</c:v>
                </c:pt>
                <c:pt idx="2618">
                  <c:v>26180</c:v>
                </c:pt>
                <c:pt idx="2619">
                  <c:v>26190</c:v>
                </c:pt>
                <c:pt idx="2620">
                  <c:v>26200</c:v>
                </c:pt>
                <c:pt idx="2621">
                  <c:v>26210</c:v>
                </c:pt>
                <c:pt idx="2622">
                  <c:v>26220</c:v>
                </c:pt>
                <c:pt idx="2623">
                  <c:v>26230</c:v>
                </c:pt>
                <c:pt idx="2624">
                  <c:v>26240</c:v>
                </c:pt>
                <c:pt idx="2625">
                  <c:v>26250</c:v>
                </c:pt>
                <c:pt idx="2626">
                  <c:v>26260</c:v>
                </c:pt>
                <c:pt idx="2627">
                  <c:v>26270</c:v>
                </c:pt>
                <c:pt idx="2628">
                  <c:v>26280</c:v>
                </c:pt>
                <c:pt idx="2629">
                  <c:v>26290</c:v>
                </c:pt>
                <c:pt idx="2630">
                  <c:v>26300</c:v>
                </c:pt>
                <c:pt idx="2631">
                  <c:v>26310</c:v>
                </c:pt>
                <c:pt idx="2632">
                  <c:v>26320</c:v>
                </c:pt>
                <c:pt idx="2633">
                  <c:v>26330</c:v>
                </c:pt>
                <c:pt idx="2634">
                  <c:v>26340</c:v>
                </c:pt>
                <c:pt idx="2635">
                  <c:v>26350</c:v>
                </c:pt>
                <c:pt idx="2636">
                  <c:v>26360</c:v>
                </c:pt>
                <c:pt idx="2637">
                  <c:v>26370</c:v>
                </c:pt>
                <c:pt idx="2638">
                  <c:v>26380</c:v>
                </c:pt>
                <c:pt idx="2639">
                  <c:v>26390</c:v>
                </c:pt>
                <c:pt idx="2640">
                  <c:v>26400</c:v>
                </c:pt>
                <c:pt idx="2641">
                  <c:v>26410</c:v>
                </c:pt>
                <c:pt idx="2642">
                  <c:v>26420</c:v>
                </c:pt>
                <c:pt idx="2643">
                  <c:v>26430</c:v>
                </c:pt>
                <c:pt idx="2644">
                  <c:v>26440</c:v>
                </c:pt>
                <c:pt idx="2645">
                  <c:v>26450</c:v>
                </c:pt>
                <c:pt idx="2646">
                  <c:v>26460</c:v>
                </c:pt>
                <c:pt idx="2647">
                  <c:v>26470</c:v>
                </c:pt>
                <c:pt idx="2648">
                  <c:v>26480</c:v>
                </c:pt>
                <c:pt idx="2649">
                  <c:v>26490</c:v>
                </c:pt>
                <c:pt idx="2650">
                  <c:v>26500</c:v>
                </c:pt>
                <c:pt idx="2651">
                  <c:v>26510</c:v>
                </c:pt>
                <c:pt idx="2652">
                  <c:v>26520</c:v>
                </c:pt>
                <c:pt idx="2653">
                  <c:v>26530</c:v>
                </c:pt>
                <c:pt idx="2654">
                  <c:v>26540</c:v>
                </c:pt>
                <c:pt idx="2655">
                  <c:v>26550</c:v>
                </c:pt>
                <c:pt idx="2656">
                  <c:v>26560</c:v>
                </c:pt>
                <c:pt idx="2657">
                  <c:v>26570</c:v>
                </c:pt>
                <c:pt idx="2658">
                  <c:v>26580</c:v>
                </c:pt>
                <c:pt idx="2659">
                  <c:v>26590</c:v>
                </c:pt>
                <c:pt idx="2660">
                  <c:v>26600</c:v>
                </c:pt>
                <c:pt idx="2661">
                  <c:v>26610</c:v>
                </c:pt>
                <c:pt idx="2662">
                  <c:v>26620</c:v>
                </c:pt>
                <c:pt idx="2663">
                  <c:v>26630</c:v>
                </c:pt>
                <c:pt idx="2664">
                  <c:v>26640</c:v>
                </c:pt>
                <c:pt idx="2665">
                  <c:v>26650</c:v>
                </c:pt>
                <c:pt idx="2666">
                  <c:v>26660</c:v>
                </c:pt>
                <c:pt idx="2667">
                  <c:v>26670</c:v>
                </c:pt>
                <c:pt idx="2668">
                  <c:v>26680</c:v>
                </c:pt>
                <c:pt idx="2669">
                  <c:v>26690</c:v>
                </c:pt>
                <c:pt idx="2670">
                  <c:v>26700</c:v>
                </c:pt>
                <c:pt idx="2671">
                  <c:v>26710</c:v>
                </c:pt>
                <c:pt idx="2672">
                  <c:v>26720</c:v>
                </c:pt>
                <c:pt idx="2673">
                  <c:v>26730</c:v>
                </c:pt>
                <c:pt idx="2674">
                  <c:v>26740</c:v>
                </c:pt>
                <c:pt idx="2675">
                  <c:v>26750</c:v>
                </c:pt>
                <c:pt idx="2676">
                  <c:v>26760</c:v>
                </c:pt>
                <c:pt idx="2677">
                  <c:v>26770</c:v>
                </c:pt>
                <c:pt idx="2678">
                  <c:v>26780</c:v>
                </c:pt>
                <c:pt idx="2679">
                  <c:v>26790</c:v>
                </c:pt>
                <c:pt idx="2680">
                  <c:v>26800</c:v>
                </c:pt>
                <c:pt idx="2681">
                  <c:v>26810</c:v>
                </c:pt>
                <c:pt idx="2682">
                  <c:v>26820</c:v>
                </c:pt>
                <c:pt idx="2683">
                  <c:v>26830</c:v>
                </c:pt>
                <c:pt idx="2684">
                  <c:v>26840</c:v>
                </c:pt>
                <c:pt idx="2685">
                  <c:v>26850</c:v>
                </c:pt>
                <c:pt idx="2686">
                  <c:v>26860</c:v>
                </c:pt>
                <c:pt idx="2687">
                  <c:v>26870</c:v>
                </c:pt>
                <c:pt idx="2688">
                  <c:v>26880</c:v>
                </c:pt>
                <c:pt idx="2689">
                  <c:v>26890</c:v>
                </c:pt>
                <c:pt idx="2690">
                  <c:v>26900</c:v>
                </c:pt>
                <c:pt idx="2691">
                  <c:v>26910</c:v>
                </c:pt>
                <c:pt idx="2692">
                  <c:v>26920</c:v>
                </c:pt>
                <c:pt idx="2693">
                  <c:v>26930</c:v>
                </c:pt>
                <c:pt idx="2694">
                  <c:v>26940</c:v>
                </c:pt>
                <c:pt idx="2695">
                  <c:v>26950</c:v>
                </c:pt>
                <c:pt idx="2696">
                  <c:v>26960</c:v>
                </c:pt>
                <c:pt idx="2697">
                  <c:v>26970</c:v>
                </c:pt>
                <c:pt idx="2698">
                  <c:v>26980</c:v>
                </c:pt>
                <c:pt idx="2699">
                  <c:v>26990</c:v>
                </c:pt>
                <c:pt idx="2700">
                  <c:v>27000</c:v>
                </c:pt>
                <c:pt idx="2701">
                  <c:v>27010</c:v>
                </c:pt>
                <c:pt idx="2702">
                  <c:v>27020</c:v>
                </c:pt>
                <c:pt idx="2703">
                  <c:v>27030</c:v>
                </c:pt>
                <c:pt idx="2704">
                  <c:v>27040</c:v>
                </c:pt>
                <c:pt idx="2705">
                  <c:v>27050</c:v>
                </c:pt>
                <c:pt idx="2706">
                  <c:v>27060</c:v>
                </c:pt>
                <c:pt idx="2707">
                  <c:v>27070</c:v>
                </c:pt>
                <c:pt idx="2708">
                  <c:v>27080</c:v>
                </c:pt>
                <c:pt idx="2709">
                  <c:v>27090</c:v>
                </c:pt>
                <c:pt idx="2710">
                  <c:v>27100</c:v>
                </c:pt>
                <c:pt idx="2711">
                  <c:v>27110</c:v>
                </c:pt>
                <c:pt idx="2712">
                  <c:v>27120</c:v>
                </c:pt>
                <c:pt idx="2713">
                  <c:v>27130</c:v>
                </c:pt>
                <c:pt idx="2714">
                  <c:v>27140</c:v>
                </c:pt>
                <c:pt idx="2715">
                  <c:v>27150</c:v>
                </c:pt>
                <c:pt idx="2716">
                  <c:v>27160</c:v>
                </c:pt>
                <c:pt idx="2717">
                  <c:v>27170</c:v>
                </c:pt>
                <c:pt idx="2718">
                  <c:v>27180</c:v>
                </c:pt>
                <c:pt idx="2719">
                  <c:v>27190</c:v>
                </c:pt>
                <c:pt idx="2720">
                  <c:v>27200</c:v>
                </c:pt>
                <c:pt idx="2721">
                  <c:v>27210</c:v>
                </c:pt>
                <c:pt idx="2722">
                  <c:v>27220</c:v>
                </c:pt>
                <c:pt idx="2723">
                  <c:v>27230</c:v>
                </c:pt>
                <c:pt idx="2724">
                  <c:v>27240</c:v>
                </c:pt>
                <c:pt idx="2725">
                  <c:v>27250</c:v>
                </c:pt>
                <c:pt idx="2726">
                  <c:v>27260</c:v>
                </c:pt>
                <c:pt idx="2727">
                  <c:v>27270</c:v>
                </c:pt>
                <c:pt idx="2728">
                  <c:v>27280</c:v>
                </c:pt>
                <c:pt idx="2729">
                  <c:v>27290</c:v>
                </c:pt>
                <c:pt idx="2730">
                  <c:v>27300</c:v>
                </c:pt>
                <c:pt idx="2731">
                  <c:v>27310</c:v>
                </c:pt>
                <c:pt idx="2732">
                  <c:v>27320</c:v>
                </c:pt>
                <c:pt idx="2733">
                  <c:v>27330</c:v>
                </c:pt>
                <c:pt idx="2734">
                  <c:v>27340</c:v>
                </c:pt>
                <c:pt idx="2735">
                  <c:v>27350</c:v>
                </c:pt>
                <c:pt idx="2736">
                  <c:v>27360</c:v>
                </c:pt>
                <c:pt idx="2737">
                  <c:v>27370</c:v>
                </c:pt>
                <c:pt idx="2738">
                  <c:v>27380</c:v>
                </c:pt>
                <c:pt idx="2739">
                  <c:v>27390</c:v>
                </c:pt>
                <c:pt idx="2740">
                  <c:v>27400</c:v>
                </c:pt>
                <c:pt idx="2741">
                  <c:v>27410</c:v>
                </c:pt>
                <c:pt idx="2742">
                  <c:v>27420</c:v>
                </c:pt>
                <c:pt idx="2743">
                  <c:v>27430</c:v>
                </c:pt>
                <c:pt idx="2744">
                  <c:v>27440</c:v>
                </c:pt>
                <c:pt idx="2745">
                  <c:v>27450</c:v>
                </c:pt>
                <c:pt idx="2746">
                  <c:v>27460</c:v>
                </c:pt>
                <c:pt idx="2747">
                  <c:v>27470</c:v>
                </c:pt>
                <c:pt idx="2748">
                  <c:v>27480</c:v>
                </c:pt>
                <c:pt idx="2749">
                  <c:v>27490</c:v>
                </c:pt>
                <c:pt idx="2750">
                  <c:v>27500</c:v>
                </c:pt>
                <c:pt idx="2751">
                  <c:v>27510</c:v>
                </c:pt>
                <c:pt idx="2752">
                  <c:v>27520</c:v>
                </c:pt>
                <c:pt idx="2753">
                  <c:v>27530</c:v>
                </c:pt>
                <c:pt idx="2754">
                  <c:v>27540</c:v>
                </c:pt>
                <c:pt idx="2755">
                  <c:v>27550</c:v>
                </c:pt>
                <c:pt idx="2756">
                  <c:v>27560</c:v>
                </c:pt>
                <c:pt idx="2757">
                  <c:v>27570</c:v>
                </c:pt>
                <c:pt idx="2758">
                  <c:v>27580</c:v>
                </c:pt>
                <c:pt idx="2759">
                  <c:v>27590</c:v>
                </c:pt>
                <c:pt idx="2760">
                  <c:v>27600</c:v>
                </c:pt>
                <c:pt idx="2761">
                  <c:v>27610</c:v>
                </c:pt>
                <c:pt idx="2762">
                  <c:v>27620</c:v>
                </c:pt>
                <c:pt idx="2763">
                  <c:v>27630</c:v>
                </c:pt>
                <c:pt idx="2764">
                  <c:v>27640</c:v>
                </c:pt>
                <c:pt idx="2765">
                  <c:v>27650</c:v>
                </c:pt>
                <c:pt idx="2766">
                  <c:v>27660</c:v>
                </c:pt>
                <c:pt idx="2767">
                  <c:v>27670</c:v>
                </c:pt>
                <c:pt idx="2768">
                  <c:v>27680</c:v>
                </c:pt>
                <c:pt idx="2769">
                  <c:v>27690</c:v>
                </c:pt>
                <c:pt idx="2770">
                  <c:v>27700</c:v>
                </c:pt>
                <c:pt idx="2771">
                  <c:v>27710</c:v>
                </c:pt>
                <c:pt idx="2772">
                  <c:v>27720</c:v>
                </c:pt>
                <c:pt idx="2773">
                  <c:v>27730</c:v>
                </c:pt>
                <c:pt idx="2774">
                  <c:v>27740</c:v>
                </c:pt>
                <c:pt idx="2775">
                  <c:v>27750</c:v>
                </c:pt>
                <c:pt idx="2776">
                  <c:v>27760</c:v>
                </c:pt>
                <c:pt idx="2777">
                  <c:v>27770</c:v>
                </c:pt>
                <c:pt idx="2778">
                  <c:v>27780</c:v>
                </c:pt>
                <c:pt idx="2779">
                  <c:v>27790</c:v>
                </c:pt>
                <c:pt idx="2780">
                  <c:v>27800</c:v>
                </c:pt>
                <c:pt idx="2781">
                  <c:v>27810</c:v>
                </c:pt>
                <c:pt idx="2782">
                  <c:v>27820</c:v>
                </c:pt>
                <c:pt idx="2783">
                  <c:v>27830</c:v>
                </c:pt>
                <c:pt idx="2784">
                  <c:v>27840</c:v>
                </c:pt>
                <c:pt idx="2785">
                  <c:v>27850</c:v>
                </c:pt>
                <c:pt idx="2786">
                  <c:v>27860</c:v>
                </c:pt>
                <c:pt idx="2787">
                  <c:v>27870</c:v>
                </c:pt>
                <c:pt idx="2788">
                  <c:v>27880</c:v>
                </c:pt>
                <c:pt idx="2789">
                  <c:v>27890</c:v>
                </c:pt>
                <c:pt idx="2790">
                  <c:v>27900</c:v>
                </c:pt>
                <c:pt idx="2791">
                  <c:v>27910</c:v>
                </c:pt>
                <c:pt idx="2792">
                  <c:v>27920</c:v>
                </c:pt>
                <c:pt idx="2793">
                  <c:v>27930</c:v>
                </c:pt>
                <c:pt idx="2794">
                  <c:v>27940</c:v>
                </c:pt>
                <c:pt idx="2795">
                  <c:v>27950</c:v>
                </c:pt>
                <c:pt idx="2796">
                  <c:v>27960</c:v>
                </c:pt>
                <c:pt idx="2797">
                  <c:v>27970</c:v>
                </c:pt>
                <c:pt idx="2798">
                  <c:v>27980</c:v>
                </c:pt>
                <c:pt idx="2799">
                  <c:v>27990</c:v>
                </c:pt>
                <c:pt idx="2800">
                  <c:v>28000</c:v>
                </c:pt>
                <c:pt idx="2801">
                  <c:v>28010</c:v>
                </c:pt>
                <c:pt idx="2802">
                  <c:v>28020</c:v>
                </c:pt>
                <c:pt idx="2803">
                  <c:v>28030</c:v>
                </c:pt>
                <c:pt idx="2804">
                  <c:v>28040</c:v>
                </c:pt>
                <c:pt idx="2805">
                  <c:v>28050</c:v>
                </c:pt>
                <c:pt idx="2806">
                  <c:v>28060</c:v>
                </c:pt>
                <c:pt idx="2807">
                  <c:v>28070</c:v>
                </c:pt>
                <c:pt idx="2808">
                  <c:v>28080</c:v>
                </c:pt>
                <c:pt idx="2809">
                  <c:v>28090</c:v>
                </c:pt>
                <c:pt idx="2810">
                  <c:v>28100</c:v>
                </c:pt>
                <c:pt idx="2811">
                  <c:v>28110</c:v>
                </c:pt>
                <c:pt idx="2812">
                  <c:v>28120</c:v>
                </c:pt>
                <c:pt idx="2813">
                  <c:v>28130</c:v>
                </c:pt>
                <c:pt idx="2814">
                  <c:v>28140</c:v>
                </c:pt>
                <c:pt idx="2815">
                  <c:v>28150</c:v>
                </c:pt>
                <c:pt idx="2816">
                  <c:v>28160</c:v>
                </c:pt>
                <c:pt idx="2817">
                  <c:v>28170</c:v>
                </c:pt>
                <c:pt idx="2818">
                  <c:v>28180</c:v>
                </c:pt>
                <c:pt idx="2819">
                  <c:v>28190</c:v>
                </c:pt>
                <c:pt idx="2820">
                  <c:v>28200</c:v>
                </c:pt>
                <c:pt idx="2821">
                  <c:v>28210</c:v>
                </c:pt>
                <c:pt idx="2822">
                  <c:v>28220</c:v>
                </c:pt>
                <c:pt idx="2823">
                  <c:v>28230</c:v>
                </c:pt>
                <c:pt idx="2824">
                  <c:v>28240</c:v>
                </c:pt>
                <c:pt idx="2825">
                  <c:v>28250</c:v>
                </c:pt>
                <c:pt idx="2826">
                  <c:v>28260</c:v>
                </c:pt>
                <c:pt idx="2827">
                  <c:v>28270</c:v>
                </c:pt>
                <c:pt idx="2828">
                  <c:v>28280</c:v>
                </c:pt>
                <c:pt idx="2829">
                  <c:v>28290</c:v>
                </c:pt>
                <c:pt idx="2830">
                  <c:v>28300</c:v>
                </c:pt>
                <c:pt idx="2831">
                  <c:v>28310</c:v>
                </c:pt>
                <c:pt idx="2832">
                  <c:v>28320</c:v>
                </c:pt>
                <c:pt idx="2833">
                  <c:v>28330</c:v>
                </c:pt>
                <c:pt idx="2834">
                  <c:v>28340</c:v>
                </c:pt>
                <c:pt idx="2835">
                  <c:v>28350</c:v>
                </c:pt>
                <c:pt idx="2836">
                  <c:v>28360</c:v>
                </c:pt>
                <c:pt idx="2837">
                  <c:v>28370</c:v>
                </c:pt>
                <c:pt idx="2838">
                  <c:v>28380</c:v>
                </c:pt>
                <c:pt idx="2839">
                  <c:v>28390</c:v>
                </c:pt>
                <c:pt idx="2840">
                  <c:v>28400</c:v>
                </c:pt>
                <c:pt idx="2841">
                  <c:v>28410</c:v>
                </c:pt>
                <c:pt idx="2842">
                  <c:v>28420</c:v>
                </c:pt>
                <c:pt idx="2843">
                  <c:v>28430</c:v>
                </c:pt>
                <c:pt idx="2844">
                  <c:v>28440</c:v>
                </c:pt>
                <c:pt idx="2845">
                  <c:v>28450</c:v>
                </c:pt>
                <c:pt idx="2846">
                  <c:v>28460</c:v>
                </c:pt>
                <c:pt idx="2847">
                  <c:v>28470</c:v>
                </c:pt>
                <c:pt idx="2848">
                  <c:v>28480</c:v>
                </c:pt>
                <c:pt idx="2849">
                  <c:v>28490</c:v>
                </c:pt>
                <c:pt idx="2850">
                  <c:v>28500</c:v>
                </c:pt>
                <c:pt idx="2851">
                  <c:v>28510</c:v>
                </c:pt>
                <c:pt idx="2852">
                  <c:v>28520</c:v>
                </c:pt>
                <c:pt idx="2853">
                  <c:v>28530</c:v>
                </c:pt>
                <c:pt idx="2854">
                  <c:v>28540</c:v>
                </c:pt>
                <c:pt idx="2855">
                  <c:v>28550</c:v>
                </c:pt>
                <c:pt idx="2856">
                  <c:v>28560</c:v>
                </c:pt>
                <c:pt idx="2857">
                  <c:v>28570</c:v>
                </c:pt>
                <c:pt idx="2858">
                  <c:v>28580</c:v>
                </c:pt>
                <c:pt idx="2859">
                  <c:v>28590</c:v>
                </c:pt>
                <c:pt idx="2860">
                  <c:v>28600</c:v>
                </c:pt>
                <c:pt idx="2861">
                  <c:v>28610</c:v>
                </c:pt>
                <c:pt idx="2862">
                  <c:v>28620</c:v>
                </c:pt>
                <c:pt idx="2863">
                  <c:v>28630</c:v>
                </c:pt>
                <c:pt idx="2864">
                  <c:v>28640</c:v>
                </c:pt>
                <c:pt idx="2865">
                  <c:v>28650</c:v>
                </c:pt>
                <c:pt idx="2866">
                  <c:v>28660</c:v>
                </c:pt>
                <c:pt idx="2867">
                  <c:v>28670</c:v>
                </c:pt>
                <c:pt idx="2868">
                  <c:v>28680</c:v>
                </c:pt>
                <c:pt idx="2869">
                  <c:v>28690</c:v>
                </c:pt>
                <c:pt idx="2870">
                  <c:v>28700</c:v>
                </c:pt>
                <c:pt idx="2871">
                  <c:v>28710</c:v>
                </c:pt>
                <c:pt idx="2872">
                  <c:v>28720</c:v>
                </c:pt>
                <c:pt idx="2873">
                  <c:v>28730</c:v>
                </c:pt>
                <c:pt idx="2874">
                  <c:v>28740</c:v>
                </c:pt>
                <c:pt idx="2875">
                  <c:v>28750</c:v>
                </c:pt>
                <c:pt idx="2876">
                  <c:v>28760</c:v>
                </c:pt>
                <c:pt idx="2877">
                  <c:v>28770</c:v>
                </c:pt>
                <c:pt idx="2878">
                  <c:v>28780</c:v>
                </c:pt>
                <c:pt idx="2879">
                  <c:v>28790</c:v>
                </c:pt>
                <c:pt idx="2880">
                  <c:v>28800</c:v>
                </c:pt>
                <c:pt idx="2881">
                  <c:v>28810</c:v>
                </c:pt>
                <c:pt idx="2882">
                  <c:v>28820</c:v>
                </c:pt>
                <c:pt idx="2883">
                  <c:v>28830</c:v>
                </c:pt>
                <c:pt idx="2884">
                  <c:v>28840</c:v>
                </c:pt>
                <c:pt idx="2885">
                  <c:v>28850</c:v>
                </c:pt>
                <c:pt idx="2886">
                  <c:v>28860</c:v>
                </c:pt>
                <c:pt idx="2887">
                  <c:v>28870</c:v>
                </c:pt>
                <c:pt idx="2888">
                  <c:v>28880</c:v>
                </c:pt>
                <c:pt idx="2889">
                  <c:v>28890</c:v>
                </c:pt>
                <c:pt idx="2890">
                  <c:v>28900</c:v>
                </c:pt>
                <c:pt idx="2891">
                  <c:v>28910</c:v>
                </c:pt>
                <c:pt idx="2892">
                  <c:v>28920</c:v>
                </c:pt>
                <c:pt idx="2893">
                  <c:v>28930</c:v>
                </c:pt>
                <c:pt idx="2894">
                  <c:v>28940</c:v>
                </c:pt>
                <c:pt idx="2895">
                  <c:v>28950</c:v>
                </c:pt>
                <c:pt idx="2896">
                  <c:v>28960</c:v>
                </c:pt>
                <c:pt idx="2897">
                  <c:v>28970</c:v>
                </c:pt>
                <c:pt idx="2898">
                  <c:v>28980</c:v>
                </c:pt>
                <c:pt idx="2899">
                  <c:v>28990</c:v>
                </c:pt>
                <c:pt idx="2900">
                  <c:v>29000</c:v>
                </c:pt>
                <c:pt idx="2901">
                  <c:v>29010</c:v>
                </c:pt>
                <c:pt idx="2902">
                  <c:v>29020</c:v>
                </c:pt>
                <c:pt idx="2903">
                  <c:v>29030</c:v>
                </c:pt>
                <c:pt idx="2904">
                  <c:v>29040</c:v>
                </c:pt>
                <c:pt idx="2905">
                  <c:v>29050</c:v>
                </c:pt>
                <c:pt idx="2906">
                  <c:v>29060</c:v>
                </c:pt>
                <c:pt idx="2907">
                  <c:v>29070</c:v>
                </c:pt>
                <c:pt idx="2908">
                  <c:v>29080</c:v>
                </c:pt>
                <c:pt idx="2909">
                  <c:v>29090</c:v>
                </c:pt>
                <c:pt idx="2910">
                  <c:v>29100</c:v>
                </c:pt>
                <c:pt idx="2911">
                  <c:v>29110</c:v>
                </c:pt>
                <c:pt idx="2912">
                  <c:v>29120</c:v>
                </c:pt>
                <c:pt idx="2913">
                  <c:v>29130</c:v>
                </c:pt>
                <c:pt idx="2914">
                  <c:v>29140</c:v>
                </c:pt>
                <c:pt idx="2915">
                  <c:v>29150</c:v>
                </c:pt>
                <c:pt idx="2916">
                  <c:v>29160</c:v>
                </c:pt>
                <c:pt idx="2917">
                  <c:v>29170</c:v>
                </c:pt>
                <c:pt idx="2918">
                  <c:v>29180</c:v>
                </c:pt>
                <c:pt idx="2919">
                  <c:v>29190</c:v>
                </c:pt>
                <c:pt idx="2920">
                  <c:v>29200</c:v>
                </c:pt>
                <c:pt idx="2921">
                  <c:v>29210</c:v>
                </c:pt>
                <c:pt idx="2922">
                  <c:v>29220</c:v>
                </c:pt>
                <c:pt idx="2923">
                  <c:v>29230</c:v>
                </c:pt>
                <c:pt idx="2924">
                  <c:v>29240</c:v>
                </c:pt>
                <c:pt idx="2925">
                  <c:v>29250</c:v>
                </c:pt>
                <c:pt idx="2926">
                  <c:v>29260</c:v>
                </c:pt>
                <c:pt idx="2927">
                  <c:v>29270</c:v>
                </c:pt>
                <c:pt idx="2928">
                  <c:v>29280</c:v>
                </c:pt>
                <c:pt idx="2929">
                  <c:v>29290</c:v>
                </c:pt>
                <c:pt idx="2930">
                  <c:v>29300</c:v>
                </c:pt>
                <c:pt idx="2931">
                  <c:v>29310</c:v>
                </c:pt>
                <c:pt idx="2932">
                  <c:v>29320</c:v>
                </c:pt>
                <c:pt idx="2933">
                  <c:v>29330</c:v>
                </c:pt>
                <c:pt idx="2934">
                  <c:v>29340</c:v>
                </c:pt>
                <c:pt idx="2935">
                  <c:v>29350</c:v>
                </c:pt>
                <c:pt idx="2936">
                  <c:v>29360</c:v>
                </c:pt>
                <c:pt idx="2937">
                  <c:v>29370</c:v>
                </c:pt>
                <c:pt idx="2938">
                  <c:v>29380</c:v>
                </c:pt>
                <c:pt idx="2939">
                  <c:v>29390</c:v>
                </c:pt>
                <c:pt idx="2940">
                  <c:v>29400</c:v>
                </c:pt>
                <c:pt idx="2941">
                  <c:v>29410</c:v>
                </c:pt>
                <c:pt idx="2942">
                  <c:v>29420</c:v>
                </c:pt>
                <c:pt idx="2943">
                  <c:v>29430</c:v>
                </c:pt>
                <c:pt idx="2944">
                  <c:v>29440</c:v>
                </c:pt>
                <c:pt idx="2945">
                  <c:v>29450</c:v>
                </c:pt>
                <c:pt idx="2946">
                  <c:v>29460</c:v>
                </c:pt>
                <c:pt idx="2947">
                  <c:v>29470</c:v>
                </c:pt>
                <c:pt idx="2948">
                  <c:v>29480</c:v>
                </c:pt>
                <c:pt idx="2949">
                  <c:v>29490</c:v>
                </c:pt>
                <c:pt idx="2950">
                  <c:v>29500</c:v>
                </c:pt>
                <c:pt idx="2951">
                  <c:v>29510</c:v>
                </c:pt>
                <c:pt idx="2952">
                  <c:v>29520</c:v>
                </c:pt>
                <c:pt idx="2953">
                  <c:v>29530</c:v>
                </c:pt>
                <c:pt idx="2954">
                  <c:v>29540</c:v>
                </c:pt>
                <c:pt idx="2955">
                  <c:v>29550</c:v>
                </c:pt>
                <c:pt idx="2956">
                  <c:v>29560</c:v>
                </c:pt>
                <c:pt idx="2957">
                  <c:v>29570</c:v>
                </c:pt>
                <c:pt idx="2958">
                  <c:v>29580</c:v>
                </c:pt>
                <c:pt idx="2959">
                  <c:v>29590</c:v>
                </c:pt>
                <c:pt idx="2960">
                  <c:v>29600</c:v>
                </c:pt>
                <c:pt idx="2961">
                  <c:v>29610</c:v>
                </c:pt>
                <c:pt idx="2962">
                  <c:v>29620</c:v>
                </c:pt>
                <c:pt idx="2963">
                  <c:v>29630</c:v>
                </c:pt>
                <c:pt idx="2964">
                  <c:v>29640</c:v>
                </c:pt>
                <c:pt idx="2965">
                  <c:v>29650</c:v>
                </c:pt>
                <c:pt idx="2966">
                  <c:v>29660</c:v>
                </c:pt>
                <c:pt idx="2967">
                  <c:v>29670</c:v>
                </c:pt>
                <c:pt idx="2968">
                  <c:v>29680</c:v>
                </c:pt>
                <c:pt idx="2969">
                  <c:v>29690</c:v>
                </c:pt>
                <c:pt idx="2970">
                  <c:v>29700</c:v>
                </c:pt>
                <c:pt idx="2971">
                  <c:v>29710</c:v>
                </c:pt>
                <c:pt idx="2972">
                  <c:v>29720</c:v>
                </c:pt>
                <c:pt idx="2973">
                  <c:v>29730</c:v>
                </c:pt>
                <c:pt idx="2974">
                  <c:v>29740</c:v>
                </c:pt>
                <c:pt idx="2975">
                  <c:v>29750</c:v>
                </c:pt>
                <c:pt idx="2976">
                  <c:v>29760</c:v>
                </c:pt>
                <c:pt idx="2977">
                  <c:v>29770</c:v>
                </c:pt>
                <c:pt idx="2978">
                  <c:v>29780</c:v>
                </c:pt>
                <c:pt idx="2979">
                  <c:v>29790</c:v>
                </c:pt>
                <c:pt idx="2980">
                  <c:v>29800</c:v>
                </c:pt>
                <c:pt idx="2981">
                  <c:v>29810</c:v>
                </c:pt>
                <c:pt idx="2982">
                  <c:v>29820</c:v>
                </c:pt>
                <c:pt idx="2983">
                  <c:v>29830</c:v>
                </c:pt>
                <c:pt idx="2984">
                  <c:v>29840</c:v>
                </c:pt>
                <c:pt idx="2985">
                  <c:v>29850</c:v>
                </c:pt>
                <c:pt idx="2986">
                  <c:v>29860</c:v>
                </c:pt>
                <c:pt idx="2987">
                  <c:v>29870</c:v>
                </c:pt>
                <c:pt idx="2988">
                  <c:v>29880</c:v>
                </c:pt>
                <c:pt idx="2989">
                  <c:v>29890</c:v>
                </c:pt>
                <c:pt idx="2990">
                  <c:v>29900</c:v>
                </c:pt>
                <c:pt idx="2991">
                  <c:v>29910</c:v>
                </c:pt>
                <c:pt idx="2992">
                  <c:v>29920</c:v>
                </c:pt>
                <c:pt idx="2993">
                  <c:v>29930</c:v>
                </c:pt>
                <c:pt idx="2994">
                  <c:v>29940</c:v>
                </c:pt>
                <c:pt idx="2995">
                  <c:v>29950</c:v>
                </c:pt>
                <c:pt idx="2996">
                  <c:v>29960</c:v>
                </c:pt>
                <c:pt idx="2997">
                  <c:v>29970</c:v>
                </c:pt>
                <c:pt idx="2998">
                  <c:v>29980</c:v>
                </c:pt>
                <c:pt idx="2999">
                  <c:v>29990</c:v>
                </c:pt>
                <c:pt idx="3000">
                  <c:v>30000</c:v>
                </c:pt>
                <c:pt idx="3001">
                  <c:v>30010</c:v>
                </c:pt>
                <c:pt idx="3002">
                  <c:v>30020</c:v>
                </c:pt>
                <c:pt idx="3003">
                  <c:v>30030</c:v>
                </c:pt>
                <c:pt idx="3004">
                  <c:v>30040</c:v>
                </c:pt>
                <c:pt idx="3005">
                  <c:v>30050</c:v>
                </c:pt>
                <c:pt idx="3006">
                  <c:v>30060</c:v>
                </c:pt>
                <c:pt idx="3007">
                  <c:v>30070</c:v>
                </c:pt>
                <c:pt idx="3008">
                  <c:v>30080</c:v>
                </c:pt>
                <c:pt idx="3009">
                  <c:v>30090</c:v>
                </c:pt>
                <c:pt idx="3010">
                  <c:v>30100</c:v>
                </c:pt>
                <c:pt idx="3011">
                  <c:v>30110</c:v>
                </c:pt>
                <c:pt idx="3012">
                  <c:v>30120</c:v>
                </c:pt>
                <c:pt idx="3013">
                  <c:v>30130</c:v>
                </c:pt>
                <c:pt idx="3014">
                  <c:v>30140</c:v>
                </c:pt>
                <c:pt idx="3015">
                  <c:v>30150</c:v>
                </c:pt>
                <c:pt idx="3016">
                  <c:v>30160</c:v>
                </c:pt>
                <c:pt idx="3017">
                  <c:v>30170</c:v>
                </c:pt>
                <c:pt idx="3018">
                  <c:v>30180</c:v>
                </c:pt>
                <c:pt idx="3019">
                  <c:v>30190</c:v>
                </c:pt>
                <c:pt idx="3020">
                  <c:v>30200</c:v>
                </c:pt>
                <c:pt idx="3021">
                  <c:v>30210</c:v>
                </c:pt>
                <c:pt idx="3022">
                  <c:v>30220</c:v>
                </c:pt>
                <c:pt idx="3023">
                  <c:v>30230</c:v>
                </c:pt>
                <c:pt idx="3024">
                  <c:v>30240</c:v>
                </c:pt>
                <c:pt idx="3025">
                  <c:v>30250</c:v>
                </c:pt>
                <c:pt idx="3026">
                  <c:v>30260</c:v>
                </c:pt>
                <c:pt idx="3027">
                  <c:v>30270</c:v>
                </c:pt>
                <c:pt idx="3028">
                  <c:v>30280</c:v>
                </c:pt>
                <c:pt idx="3029">
                  <c:v>30290</c:v>
                </c:pt>
                <c:pt idx="3030">
                  <c:v>30300</c:v>
                </c:pt>
                <c:pt idx="3031">
                  <c:v>30310</c:v>
                </c:pt>
                <c:pt idx="3032">
                  <c:v>30320</c:v>
                </c:pt>
                <c:pt idx="3033">
                  <c:v>30330</c:v>
                </c:pt>
                <c:pt idx="3034">
                  <c:v>30340</c:v>
                </c:pt>
                <c:pt idx="3035">
                  <c:v>30350</c:v>
                </c:pt>
                <c:pt idx="3036">
                  <c:v>30360</c:v>
                </c:pt>
                <c:pt idx="3037">
                  <c:v>30370</c:v>
                </c:pt>
                <c:pt idx="3038">
                  <c:v>30380</c:v>
                </c:pt>
                <c:pt idx="3039">
                  <c:v>30390</c:v>
                </c:pt>
                <c:pt idx="3040">
                  <c:v>30400</c:v>
                </c:pt>
                <c:pt idx="3041">
                  <c:v>30410</c:v>
                </c:pt>
                <c:pt idx="3042">
                  <c:v>30420</c:v>
                </c:pt>
                <c:pt idx="3043">
                  <c:v>30430</c:v>
                </c:pt>
                <c:pt idx="3044">
                  <c:v>30440</c:v>
                </c:pt>
                <c:pt idx="3045">
                  <c:v>30450</c:v>
                </c:pt>
                <c:pt idx="3046">
                  <c:v>30460</c:v>
                </c:pt>
                <c:pt idx="3047">
                  <c:v>30470</c:v>
                </c:pt>
                <c:pt idx="3048">
                  <c:v>30480</c:v>
                </c:pt>
                <c:pt idx="3049">
                  <c:v>30490</c:v>
                </c:pt>
                <c:pt idx="3050">
                  <c:v>30500</c:v>
                </c:pt>
                <c:pt idx="3051">
                  <c:v>30510</c:v>
                </c:pt>
                <c:pt idx="3052">
                  <c:v>30520</c:v>
                </c:pt>
                <c:pt idx="3053">
                  <c:v>30530</c:v>
                </c:pt>
                <c:pt idx="3054">
                  <c:v>30540</c:v>
                </c:pt>
                <c:pt idx="3055">
                  <c:v>30550</c:v>
                </c:pt>
                <c:pt idx="3056">
                  <c:v>30560</c:v>
                </c:pt>
                <c:pt idx="3057">
                  <c:v>30570</c:v>
                </c:pt>
                <c:pt idx="3058">
                  <c:v>30580</c:v>
                </c:pt>
                <c:pt idx="3059">
                  <c:v>30590</c:v>
                </c:pt>
                <c:pt idx="3060">
                  <c:v>30600</c:v>
                </c:pt>
                <c:pt idx="3061">
                  <c:v>30610</c:v>
                </c:pt>
                <c:pt idx="3062">
                  <c:v>30620</c:v>
                </c:pt>
                <c:pt idx="3063">
                  <c:v>30630</c:v>
                </c:pt>
                <c:pt idx="3064">
                  <c:v>30640</c:v>
                </c:pt>
                <c:pt idx="3065">
                  <c:v>30650</c:v>
                </c:pt>
                <c:pt idx="3066">
                  <c:v>30660</c:v>
                </c:pt>
                <c:pt idx="3067">
                  <c:v>30670</c:v>
                </c:pt>
                <c:pt idx="3068">
                  <c:v>30680</c:v>
                </c:pt>
                <c:pt idx="3069">
                  <c:v>30690</c:v>
                </c:pt>
                <c:pt idx="3070">
                  <c:v>30700</c:v>
                </c:pt>
                <c:pt idx="3071">
                  <c:v>30710</c:v>
                </c:pt>
                <c:pt idx="3072">
                  <c:v>30720</c:v>
                </c:pt>
                <c:pt idx="3073">
                  <c:v>30730</c:v>
                </c:pt>
                <c:pt idx="3074">
                  <c:v>30740</c:v>
                </c:pt>
                <c:pt idx="3075">
                  <c:v>30750</c:v>
                </c:pt>
                <c:pt idx="3076">
                  <c:v>30760</c:v>
                </c:pt>
                <c:pt idx="3077">
                  <c:v>30770</c:v>
                </c:pt>
                <c:pt idx="3078">
                  <c:v>30780</c:v>
                </c:pt>
                <c:pt idx="3079">
                  <c:v>30790</c:v>
                </c:pt>
                <c:pt idx="3080">
                  <c:v>30800</c:v>
                </c:pt>
                <c:pt idx="3081">
                  <c:v>30810</c:v>
                </c:pt>
                <c:pt idx="3082">
                  <c:v>30820</c:v>
                </c:pt>
                <c:pt idx="3083">
                  <c:v>30830</c:v>
                </c:pt>
                <c:pt idx="3084">
                  <c:v>30840</c:v>
                </c:pt>
                <c:pt idx="3085">
                  <c:v>30850</c:v>
                </c:pt>
                <c:pt idx="3086">
                  <c:v>30860</c:v>
                </c:pt>
                <c:pt idx="3087">
                  <c:v>30870</c:v>
                </c:pt>
                <c:pt idx="3088">
                  <c:v>30880</c:v>
                </c:pt>
                <c:pt idx="3089">
                  <c:v>30890</c:v>
                </c:pt>
                <c:pt idx="3090">
                  <c:v>30900</c:v>
                </c:pt>
                <c:pt idx="3091">
                  <c:v>30910</c:v>
                </c:pt>
                <c:pt idx="3092">
                  <c:v>30920</c:v>
                </c:pt>
                <c:pt idx="3093">
                  <c:v>30930</c:v>
                </c:pt>
                <c:pt idx="3094">
                  <c:v>30940</c:v>
                </c:pt>
                <c:pt idx="3095">
                  <c:v>30950</c:v>
                </c:pt>
                <c:pt idx="3096">
                  <c:v>30960</c:v>
                </c:pt>
                <c:pt idx="3097">
                  <c:v>30970</c:v>
                </c:pt>
                <c:pt idx="3098">
                  <c:v>30980</c:v>
                </c:pt>
                <c:pt idx="3099">
                  <c:v>30990</c:v>
                </c:pt>
                <c:pt idx="3100">
                  <c:v>31000</c:v>
                </c:pt>
                <c:pt idx="3101">
                  <c:v>31010</c:v>
                </c:pt>
                <c:pt idx="3102">
                  <c:v>31020</c:v>
                </c:pt>
                <c:pt idx="3103">
                  <c:v>31030</c:v>
                </c:pt>
                <c:pt idx="3104">
                  <c:v>31040</c:v>
                </c:pt>
                <c:pt idx="3105">
                  <c:v>31050</c:v>
                </c:pt>
                <c:pt idx="3106">
                  <c:v>31060</c:v>
                </c:pt>
                <c:pt idx="3107">
                  <c:v>31070</c:v>
                </c:pt>
                <c:pt idx="3108">
                  <c:v>31080</c:v>
                </c:pt>
                <c:pt idx="3109">
                  <c:v>31090</c:v>
                </c:pt>
                <c:pt idx="3110">
                  <c:v>31100</c:v>
                </c:pt>
                <c:pt idx="3111">
                  <c:v>31110</c:v>
                </c:pt>
                <c:pt idx="3112">
                  <c:v>31120</c:v>
                </c:pt>
                <c:pt idx="3113">
                  <c:v>31130</c:v>
                </c:pt>
                <c:pt idx="3114">
                  <c:v>31140</c:v>
                </c:pt>
                <c:pt idx="3115">
                  <c:v>31150</c:v>
                </c:pt>
                <c:pt idx="3116">
                  <c:v>31160</c:v>
                </c:pt>
                <c:pt idx="3117">
                  <c:v>31170</c:v>
                </c:pt>
                <c:pt idx="3118">
                  <c:v>31180</c:v>
                </c:pt>
                <c:pt idx="3119">
                  <c:v>31190</c:v>
                </c:pt>
                <c:pt idx="3120">
                  <c:v>31200</c:v>
                </c:pt>
                <c:pt idx="3121">
                  <c:v>31210</c:v>
                </c:pt>
                <c:pt idx="3122">
                  <c:v>31220</c:v>
                </c:pt>
                <c:pt idx="3123">
                  <c:v>31230</c:v>
                </c:pt>
                <c:pt idx="3124">
                  <c:v>31240</c:v>
                </c:pt>
                <c:pt idx="3125">
                  <c:v>31250</c:v>
                </c:pt>
                <c:pt idx="3126">
                  <c:v>31260</c:v>
                </c:pt>
                <c:pt idx="3127">
                  <c:v>31270</c:v>
                </c:pt>
                <c:pt idx="3128">
                  <c:v>31280</c:v>
                </c:pt>
                <c:pt idx="3129">
                  <c:v>31290</c:v>
                </c:pt>
                <c:pt idx="3130">
                  <c:v>31300</c:v>
                </c:pt>
                <c:pt idx="3131">
                  <c:v>31310</c:v>
                </c:pt>
                <c:pt idx="3132">
                  <c:v>31320</c:v>
                </c:pt>
                <c:pt idx="3133">
                  <c:v>31330</c:v>
                </c:pt>
                <c:pt idx="3134">
                  <c:v>31340</c:v>
                </c:pt>
                <c:pt idx="3135">
                  <c:v>31350</c:v>
                </c:pt>
                <c:pt idx="3136">
                  <c:v>31360</c:v>
                </c:pt>
                <c:pt idx="3137">
                  <c:v>31370</c:v>
                </c:pt>
                <c:pt idx="3138">
                  <c:v>31380</c:v>
                </c:pt>
                <c:pt idx="3139">
                  <c:v>31390</c:v>
                </c:pt>
                <c:pt idx="3140">
                  <c:v>31400</c:v>
                </c:pt>
                <c:pt idx="3141">
                  <c:v>31410</c:v>
                </c:pt>
                <c:pt idx="3142">
                  <c:v>31420</c:v>
                </c:pt>
                <c:pt idx="3143">
                  <c:v>31430</c:v>
                </c:pt>
                <c:pt idx="3144">
                  <c:v>31440</c:v>
                </c:pt>
                <c:pt idx="3145">
                  <c:v>31450</c:v>
                </c:pt>
                <c:pt idx="3146">
                  <c:v>31460</c:v>
                </c:pt>
                <c:pt idx="3147">
                  <c:v>31470</c:v>
                </c:pt>
                <c:pt idx="3148">
                  <c:v>31480</c:v>
                </c:pt>
                <c:pt idx="3149">
                  <c:v>31490</c:v>
                </c:pt>
                <c:pt idx="3150">
                  <c:v>31500</c:v>
                </c:pt>
                <c:pt idx="3151">
                  <c:v>31510</c:v>
                </c:pt>
                <c:pt idx="3152">
                  <c:v>31520</c:v>
                </c:pt>
                <c:pt idx="3153">
                  <c:v>31530</c:v>
                </c:pt>
                <c:pt idx="3154">
                  <c:v>31540</c:v>
                </c:pt>
                <c:pt idx="3155">
                  <c:v>31550</c:v>
                </c:pt>
                <c:pt idx="3156">
                  <c:v>31560</c:v>
                </c:pt>
                <c:pt idx="3157">
                  <c:v>31570</c:v>
                </c:pt>
                <c:pt idx="3158">
                  <c:v>31580</c:v>
                </c:pt>
                <c:pt idx="3159">
                  <c:v>31590</c:v>
                </c:pt>
                <c:pt idx="3160">
                  <c:v>31600</c:v>
                </c:pt>
                <c:pt idx="3161">
                  <c:v>31610</c:v>
                </c:pt>
                <c:pt idx="3162">
                  <c:v>31620</c:v>
                </c:pt>
                <c:pt idx="3163">
                  <c:v>31630</c:v>
                </c:pt>
                <c:pt idx="3164">
                  <c:v>31640</c:v>
                </c:pt>
                <c:pt idx="3165">
                  <c:v>31650</c:v>
                </c:pt>
                <c:pt idx="3166">
                  <c:v>31660</c:v>
                </c:pt>
                <c:pt idx="3167">
                  <c:v>31670</c:v>
                </c:pt>
                <c:pt idx="3168">
                  <c:v>31680</c:v>
                </c:pt>
                <c:pt idx="3169">
                  <c:v>31690</c:v>
                </c:pt>
                <c:pt idx="3170">
                  <c:v>31700</c:v>
                </c:pt>
                <c:pt idx="3171">
                  <c:v>31710</c:v>
                </c:pt>
                <c:pt idx="3172">
                  <c:v>31720</c:v>
                </c:pt>
                <c:pt idx="3173">
                  <c:v>31730</c:v>
                </c:pt>
                <c:pt idx="3174">
                  <c:v>31740</c:v>
                </c:pt>
                <c:pt idx="3175">
                  <c:v>31750</c:v>
                </c:pt>
                <c:pt idx="3176">
                  <c:v>31760</c:v>
                </c:pt>
                <c:pt idx="3177">
                  <c:v>31770</c:v>
                </c:pt>
                <c:pt idx="3178">
                  <c:v>31780</c:v>
                </c:pt>
                <c:pt idx="3179">
                  <c:v>31790</c:v>
                </c:pt>
                <c:pt idx="3180">
                  <c:v>31800</c:v>
                </c:pt>
                <c:pt idx="3181">
                  <c:v>31810</c:v>
                </c:pt>
                <c:pt idx="3182">
                  <c:v>31820</c:v>
                </c:pt>
                <c:pt idx="3183">
                  <c:v>31830</c:v>
                </c:pt>
                <c:pt idx="3184">
                  <c:v>31840</c:v>
                </c:pt>
                <c:pt idx="3185">
                  <c:v>31850</c:v>
                </c:pt>
                <c:pt idx="3186">
                  <c:v>31860</c:v>
                </c:pt>
                <c:pt idx="3187">
                  <c:v>31870</c:v>
                </c:pt>
                <c:pt idx="3188">
                  <c:v>31880</c:v>
                </c:pt>
                <c:pt idx="3189">
                  <c:v>31890</c:v>
                </c:pt>
                <c:pt idx="3190">
                  <c:v>31900</c:v>
                </c:pt>
                <c:pt idx="3191">
                  <c:v>31910</c:v>
                </c:pt>
                <c:pt idx="3192">
                  <c:v>31920</c:v>
                </c:pt>
                <c:pt idx="3193">
                  <c:v>31930</c:v>
                </c:pt>
                <c:pt idx="3194">
                  <c:v>31940</c:v>
                </c:pt>
                <c:pt idx="3195">
                  <c:v>31950</c:v>
                </c:pt>
                <c:pt idx="3196">
                  <c:v>31960</c:v>
                </c:pt>
                <c:pt idx="3197">
                  <c:v>31970</c:v>
                </c:pt>
                <c:pt idx="3198">
                  <c:v>31980</c:v>
                </c:pt>
                <c:pt idx="3199">
                  <c:v>31990</c:v>
                </c:pt>
                <c:pt idx="3200">
                  <c:v>32000</c:v>
                </c:pt>
                <c:pt idx="3201">
                  <c:v>32010</c:v>
                </c:pt>
                <c:pt idx="3202">
                  <c:v>32020</c:v>
                </c:pt>
                <c:pt idx="3203">
                  <c:v>32030</c:v>
                </c:pt>
                <c:pt idx="3204">
                  <c:v>32040</c:v>
                </c:pt>
                <c:pt idx="3205">
                  <c:v>32050</c:v>
                </c:pt>
                <c:pt idx="3206">
                  <c:v>32060</c:v>
                </c:pt>
                <c:pt idx="3207">
                  <c:v>32070</c:v>
                </c:pt>
                <c:pt idx="3208">
                  <c:v>32080</c:v>
                </c:pt>
                <c:pt idx="3209">
                  <c:v>32090</c:v>
                </c:pt>
                <c:pt idx="3210">
                  <c:v>32100</c:v>
                </c:pt>
                <c:pt idx="3211">
                  <c:v>32110</c:v>
                </c:pt>
                <c:pt idx="3212">
                  <c:v>32120</c:v>
                </c:pt>
                <c:pt idx="3213">
                  <c:v>32130</c:v>
                </c:pt>
                <c:pt idx="3214">
                  <c:v>32140</c:v>
                </c:pt>
                <c:pt idx="3215">
                  <c:v>32150</c:v>
                </c:pt>
                <c:pt idx="3216">
                  <c:v>32160</c:v>
                </c:pt>
                <c:pt idx="3217">
                  <c:v>32170</c:v>
                </c:pt>
                <c:pt idx="3218">
                  <c:v>32180</c:v>
                </c:pt>
                <c:pt idx="3219">
                  <c:v>32190</c:v>
                </c:pt>
                <c:pt idx="3220">
                  <c:v>32200</c:v>
                </c:pt>
                <c:pt idx="3221">
                  <c:v>32210</c:v>
                </c:pt>
                <c:pt idx="3222">
                  <c:v>32220</c:v>
                </c:pt>
                <c:pt idx="3223">
                  <c:v>32230</c:v>
                </c:pt>
                <c:pt idx="3224">
                  <c:v>32240</c:v>
                </c:pt>
                <c:pt idx="3225">
                  <c:v>32250</c:v>
                </c:pt>
                <c:pt idx="3226">
                  <c:v>32260</c:v>
                </c:pt>
                <c:pt idx="3227">
                  <c:v>32270</c:v>
                </c:pt>
                <c:pt idx="3228">
                  <c:v>32280</c:v>
                </c:pt>
                <c:pt idx="3229">
                  <c:v>32290</c:v>
                </c:pt>
                <c:pt idx="3230">
                  <c:v>32300</c:v>
                </c:pt>
                <c:pt idx="3231">
                  <c:v>32310</c:v>
                </c:pt>
                <c:pt idx="3232">
                  <c:v>32320</c:v>
                </c:pt>
                <c:pt idx="3233">
                  <c:v>32330</c:v>
                </c:pt>
                <c:pt idx="3234">
                  <c:v>32340</c:v>
                </c:pt>
                <c:pt idx="3235">
                  <c:v>32350</c:v>
                </c:pt>
                <c:pt idx="3236">
                  <c:v>32360</c:v>
                </c:pt>
                <c:pt idx="3237">
                  <c:v>32370</c:v>
                </c:pt>
                <c:pt idx="3238">
                  <c:v>32380</c:v>
                </c:pt>
                <c:pt idx="3239">
                  <c:v>32390</c:v>
                </c:pt>
                <c:pt idx="3240">
                  <c:v>32400</c:v>
                </c:pt>
                <c:pt idx="3241">
                  <c:v>32410</c:v>
                </c:pt>
                <c:pt idx="3242">
                  <c:v>32420</c:v>
                </c:pt>
                <c:pt idx="3243">
                  <c:v>32430</c:v>
                </c:pt>
                <c:pt idx="3244">
                  <c:v>32440</c:v>
                </c:pt>
                <c:pt idx="3245">
                  <c:v>32450</c:v>
                </c:pt>
                <c:pt idx="3246">
                  <c:v>32460</c:v>
                </c:pt>
                <c:pt idx="3247">
                  <c:v>32470</c:v>
                </c:pt>
                <c:pt idx="3248">
                  <c:v>32480</c:v>
                </c:pt>
                <c:pt idx="3249">
                  <c:v>32490</c:v>
                </c:pt>
                <c:pt idx="3250">
                  <c:v>32500</c:v>
                </c:pt>
                <c:pt idx="3251">
                  <c:v>32510</c:v>
                </c:pt>
                <c:pt idx="3252">
                  <c:v>32520</c:v>
                </c:pt>
                <c:pt idx="3253">
                  <c:v>32530</c:v>
                </c:pt>
                <c:pt idx="3254">
                  <c:v>32540</c:v>
                </c:pt>
                <c:pt idx="3255">
                  <c:v>32550</c:v>
                </c:pt>
                <c:pt idx="3256">
                  <c:v>32560</c:v>
                </c:pt>
                <c:pt idx="3257">
                  <c:v>32570</c:v>
                </c:pt>
                <c:pt idx="3258">
                  <c:v>32580</c:v>
                </c:pt>
                <c:pt idx="3259">
                  <c:v>32590</c:v>
                </c:pt>
                <c:pt idx="3260">
                  <c:v>32600</c:v>
                </c:pt>
                <c:pt idx="3261">
                  <c:v>32610</c:v>
                </c:pt>
                <c:pt idx="3262">
                  <c:v>32620</c:v>
                </c:pt>
                <c:pt idx="3263">
                  <c:v>32630</c:v>
                </c:pt>
                <c:pt idx="3264">
                  <c:v>32640</c:v>
                </c:pt>
                <c:pt idx="3265">
                  <c:v>32650</c:v>
                </c:pt>
                <c:pt idx="3266">
                  <c:v>32660</c:v>
                </c:pt>
                <c:pt idx="3267">
                  <c:v>32670</c:v>
                </c:pt>
                <c:pt idx="3268">
                  <c:v>32680</c:v>
                </c:pt>
                <c:pt idx="3269">
                  <c:v>32690</c:v>
                </c:pt>
                <c:pt idx="3270">
                  <c:v>32700</c:v>
                </c:pt>
                <c:pt idx="3271">
                  <c:v>32710</c:v>
                </c:pt>
                <c:pt idx="3272">
                  <c:v>32720</c:v>
                </c:pt>
                <c:pt idx="3273">
                  <c:v>32730</c:v>
                </c:pt>
                <c:pt idx="3274">
                  <c:v>32740</c:v>
                </c:pt>
                <c:pt idx="3275">
                  <c:v>32750</c:v>
                </c:pt>
                <c:pt idx="3276">
                  <c:v>32760</c:v>
                </c:pt>
                <c:pt idx="3277">
                  <c:v>32770</c:v>
                </c:pt>
                <c:pt idx="3278">
                  <c:v>32780</c:v>
                </c:pt>
                <c:pt idx="3279">
                  <c:v>32790</c:v>
                </c:pt>
                <c:pt idx="3280">
                  <c:v>32800</c:v>
                </c:pt>
                <c:pt idx="3281">
                  <c:v>32810</c:v>
                </c:pt>
                <c:pt idx="3282">
                  <c:v>32820</c:v>
                </c:pt>
                <c:pt idx="3283">
                  <c:v>32830</c:v>
                </c:pt>
                <c:pt idx="3284">
                  <c:v>32840</c:v>
                </c:pt>
                <c:pt idx="3285">
                  <c:v>32850</c:v>
                </c:pt>
                <c:pt idx="3286">
                  <c:v>32860</c:v>
                </c:pt>
                <c:pt idx="3287">
                  <c:v>32870</c:v>
                </c:pt>
                <c:pt idx="3288">
                  <c:v>32880</c:v>
                </c:pt>
                <c:pt idx="3289">
                  <c:v>32890</c:v>
                </c:pt>
                <c:pt idx="3290">
                  <c:v>32900</c:v>
                </c:pt>
                <c:pt idx="3291">
                  <c:v>32910</c:v>
                </c:pt>
                <c:pt idx="3292">
                  <c:v>32920</c:v>
                </c:pt>
                <c:pt idx="3293">
                  <c:v>32930</c:v>
                </c:pt>
                <c:pt idx="3294">
                  <c:v>32940</c:v>
                </c:pt>
                <c:pt idx="3295">
                  <c:v>32950</c:v>
                </c:pt>
                <c:pt idx="3296">
                  <c:v>32960</c:v>
                </c:pt>
                <c:pt idx="3297">
                  <c:v>32970</c:v>
                </c:pt>
                <c:pt idx="3298">
                  <c:v>32980</c:v>
                </c:pt>
                <c:pt idx="3299">
                  <c:v>32990</c:v>
                </c:pt>
                <c:pt idx="3300">
                  <c:v>33000</c:v>
                </c:pt>
                <c:pt idx="3301">
                  <c:v>33010</c:v>
                </c:pt>
                <c:pt idx="3302">
                  <c:v>33020</c:v>
                </c:pt>
                <c:pt idx="3303">
                  <c:v>33030</c:v>
                </c:pt>
                <c:pt idx="3304">
                  <c:v>33040</c:v>
                </c:pt>
                <c:pt idx="3305">
                  <c:v>33050</c:v>
                </c:pt>
                <c:pt idx="3306">
                  <c:v>33060</c:v>
                </c:pt>
                <c:pt idx="3307">
                  <c:v>33070</c:v>
                </c:pt>
                <c:pt idx="3308">
                  <c:v>33080</c:v>
                </c:pt>
                <c:pt idx="3309">
                  <c:v>33090</c:v>
                </c:pt>
                <c:pt idx="3310">
                  <c:v>33100</c:v>
                </c:pt>
                <c:pt idx="3311">
                  <c:v>33110</c:v>
                </c:pt>
                <c:pt idx="3312">
                  <c:v>33120</c:v>
                </c:pt>
                <c:pt idx="3313">
                  <c:v>33130</c:v>
                </c:pt>
                <c:pt idx="3314">
                  <c:v>33140</c:v>
                </c:pt>
                <c:pt idx="3315">
                  <c:v>33150</c:v>
                </c:pt>
                <c:pt idx="3316">
                  <c:v>33160</c:v>
                </c:pt>
                <c:pt idx="3317">
                  <c:v>33170</c:v>
                </c:pt>
                <c:pt idx="3318">
                  <c:v>33180</c:v>
                </c:pt>
                <c:pt idx="3319">
                  <c:v>33190</c:v>
                </c:pt>
                <c:pt idx="3320">
                  <c:v>33200</c:v>
                </c:pt>
                <c:pt idx="3321">
                  <c:v>33210</c:v>
                </c:pt>
                <c:pt idx="3322">
                  <c:v>33220</c:v>
                </c:pt>
                <c:pt idx="3323">
                  <c:v>33230</c:v>
                </c:pt>
                <c:pt idx="3324">
                  <c:v>33240</c:v>
                </c:pt>
                <c:pt idx="3325">
                  <c:v>33250</c:v>
                </c:pt>
                <c:pt idx="3326">
                  <c:v>33260</c:v>
                </c:pt>
                <c:pt idx="3327">
                  <c:v>33270</c:v>
                </c:pt>
                <c:pt idx="3328">
                  <c:v>33280</c:v>
                </c:pt>
                <c:pt idx="3329">
                  <c:v>33290</c:v>
                </c:pt>
                <c:pt idx="3330">
                  <c:v>33300</c:v>
                </c:pt>
                <c:pt idx="3331">
                  <c:v>33310</c:v>
                </c:pt>
                <c:pt idx="3332">
                  <c:v>33320</c:v>
                </c:pt>
                <c:pt idx="3333">
                  <c:v>33330</c:v>
                </c:pt>
                <c:pt idx="3334">
                  <c:v>33340</c:v>
                </c:pt>
                <c:pt idx="3335">
                  <c:v>33350</c:v>
                </c:pt>
                <c:pt idx="3336">
                  <c:v>33360</c:v>
                </c:pt>
                <c:pt idx="3337">
                  <c:v>33370</c:v>
                </c:pt>
                <c:pt idx="3338">
                  <c:v>33380</c:v>
                </c:pt>
                <c:pt idx="3339">
                  <c:v>33390</c:v>
                </c:pt>
                <c:pt idx="3340">
                  <c:v>33400</c:v>
                </c:pt>
                <c:pt idx="3341">
                  <c:v>33410</c:v>
                </c:pt>
                <c:pt idx="3342">
                  <c:v>33420</c:v>
                </c:pt>
                <c:pt idx="3343">
                  <c:v>33430</c:v>
                </c:pt>
                <c:pt idx="3344">
                  <c:v>33440</c:v>
                </c:pt>
                <c:pt idx="3345">
                  <c:v>33450</c:v>
                </c:pt>
                <c:pt idx="3346">
                  <c:v>33460</c:v>
                </c:pt>
                <c:pt idx="3347">
                  <c:v>33470</c:v>
                </c:pt>
                <c:pt idx="3348">
                  <c:v>33480</c:v>
                </c:pt>
                <c:pt idx="3349">
                  <c:v>33490</c:v>
                </c:pt>
                <c:pt idx="3350">
                  <c:v>33500</c:v>
                </c:pt>
                <c:pt idx="3351">
                  <c:v>33510</c:v>
                </c:pt>
                <c:pt idx="3352">
                  <c:v>33520</c:v>
                </c:pt>
                <c:pt idx="3353">
                  <c:v>33530</c:v>
                </c:pt>
                <c:pt idx="3354">
                  <c:v>33540</c:v>
                </c:pt>
                <c:pt idx="3355">
                  <c:v>33550</c:v>
                </c:pt>
                <c:pt idx="3356">
                  <c:v>33560</c:v>
                </c:pt>
                <c:pt idx="3357">
                  <c:v>33570</c:v>
                </c:pt>
                <c:pt idx="3358">
                  <c:v>33580</c:v>
                </c:pt>
                <c:pt idx="3359">
                  <c:v>33590</c:v>
                </c:pt>
                <c:pt idx="3360">
                  <c:v>33600</c:v>
                </c:pt>
                <c:pt idx="3361">
                  <c:v>33610</c:v>
                </c:pt>
                <c:pt idx="3362">
                  <c:v>33620</c:v>
                </c:pt>
                <c:pt idx="3363">
                  <c:v>33630</c:v>
                </c:pt>
                <c:pt idx="3364">
                  <c:v>33640</c:v>
                </c:pt>
                <c:pt idx="3365">
                  <c:v>33650</c:v>
                </c:pt>
                <c:pt idx="3366">
                  <c:v>33660</c:v>
                </c:pt>
                <c:pt idx="3367">
                  <c:v>33670</c:v>
                </c:pt>
                <c:pt idx="3368">
                  <c:v>33680</c:v>
                </c:pt>
                <c:pt idx="3369">
                  <c:v>33690</c:v>
                </c:pt>
                <c:pt idx="3370">
                  <c:v>33700</c:v>
                </c:pt>
                <c:pt idx="3371">
                  <c:v>33710</c:v>
                </c:pt>
                <c:pt idx="3372">
                  <c:v>33720</c:v>
                </c:pt>
                <c:pt idx="3373">
                  <c:v>33730</c:v>
                </c:pt>
                <c:pt idx="3374">
                  <c:v>33740</c:v>
                </c:pt>
                <c:pt idx="3375">
                  <c:v>33750</c:v>
                </c:pt>
                <c:pt idx="3376">
                  <c:v>33760</c:v>
                </c:pt>
                <c:pt idx="3377">
                  <c:v>33770</c:v>
                </c:pt>
                <c:pt idx="3378">
                  <c:v>33780</c:v>
                </c:pt>
                <c:pt idx="3379">
                  <c:v>33790</c:v>
                </c:pt>
                <c:pt idx="3380">
                  <c:v>33800</c:v>
                </c:pt>
                <c:pt idx="3381">
                  <c:v>33810</c:v>
                </c:pt>
                <c:pt idx="3382">
                  <c:v>33820</c:v>
                </c:pt>
                <c:pt idx="3383">
                  <c:v>33830</c:v>
                </c:pt>
                <c:pt idx="3384">
                  <c:v>33840</c:v>
                </c:pt>
              </c:numCache>
            </c:numRef>
          </c:xVal>
          <c:yVal>
            <c:numRef>
              <c:f>Temp_hot_7!$G$2:$G$3386</c:f>
              <c:numCache>
                <c:formatCode>General</c:formatCode>
                <c:ptCount val="3385"/>
                <c:pt idx="0">
                  <c:v>295.14999999999998</c:v>
                </c:pt>
                <c:pt idx="1">
                  <c:v>295.14999999999998</c:v>
                </c:pt>
                <c:pt idx="2">
                  <c:v>295.14</c:v>
                </c:pt>
                <c:pt idx="3">
                  <c:v>295.13</c:v>
                </c:pt>
                <c:pt idx="4">
                  <c:v>295.13</c:v>
                </c:pt>
                <c:pt idx="5">
                  <c:v>295.12</c:v>
                </c:pt>
                <c:pt idx="6">
                  <c:v>295.11</c:v>
                </c:pt>
                <c:pt idx="7">
                  <c:v>295.11</c:v>
                </c:pt>
                <c:pt idx="8">
                  <c:v>295.10000000000002</c:v>
                </c:pt>
                <c:pt idx="9">
                  <c:v>295.08999999999997</c:v>
                </c:pt>
                <c:pt idx="10">
                  <c:v>295.08</c:v>
                </c:pt>
                <c:pt idx="11">
                  <c:v>295.08</c:v>
                </c:pt>
                <c:pt idx="12">
                  <c:v>295.07</c:v>
                </c:pt>
                <c:pt idx="13">
                  <c:v>295.06</c:v>
                </c:pt>
                <c:pt idx="14">
                  <c:v>295.05</c:v>
                </c:pt>
                <c:pt idx="15">
                  <c:v>295.04000000000002</c:v>
                </c:pt>
                <c:pt idx="16">
                  <c:v>295.02999999999997</c:v>
                </c:pt>
                <c:pt idx="17">
                  <c:v>295.02</c:v>
                </c:pt>
                <c:pt idx="18">
                  <c:v>295.01</c:v>
                </c:pt>
                <c:pt idx="19">
                  <c:v>295</c:v>
                </c:pt>
                <c:pt idx="20">
                  <c:v>294.99</c:v>
                </c:pt>
                <c:pt idx="21">
                  <c:v>294.98</c:v>
                </c:pt>
                <c:pt idx="22">
                  <c:v>294.97000000000003</c:v>
                </c:pt>
                <c:pt idx="23">
                  <c:v>294.95</c:v>
                </c:pt>
                <c:pt idx="24">
                  <c:v>294.94</c:v>
                </c:pt>
                <c:pt idx="25">
                  <c:v>294.93</c:v>
                </c:pt>
                <c:pt idx="26">
                  <c:v>294.92</c:v>
                </c:pt>
                <c:pt idx="27">
                  <c:v>294.89999999999998</c:v>
                </c:pt>
                <c:pt idx="28">
                  <c:v>294.89</c:v>
                </c:pt>
                <c:pt idx="29">
                  <c:v>294.88</c:v>
                </c:pt>
                <c:pt idx="30">
                  <c:v>294.87</c:v>
                </c:pt>
                <c:pt idx="31">
                  <c:v>294.85000000000002</c:v>
                </c:pt>
                <c:pt idx="32">
                  <c:v>294.83999999999997</c:v>
                </c:pt>
                <c:pt idx="33">
                  <c:v>294.82</c:v>
                </c:pt>
                <c:pt idx="34">
                  <c:v>294.81</c:v>
                </c:pt>
                <c:pt idx="35">
                  <c:v>294.79000000000002</c:v>
                </c:pt>
                <c:pt idx="36">
                  <c:v>294.77999999999997</c:v>
                </c:pt>
                <c:pt idx="37">
                  <c:v>294.76</c:v>
                </c:pt>
                <c:pt idx="38">
                  <c:v>294.75</c:v>
                </c:pt>
                <c:pt idx="39">
                  <c:v>294.73</c:v>
                </c:pt>
                <c:pt idx="40">
                  <c:v>294.72000000000003</c:v>
                </c:pt>
                <c:pt idx="41">
                  <c:v>294.7</c:v>
                </c:pt>
                <c:pt idx="42">
                  <c:v>294.68</c:v>
                </c:pt>
                <c:pt idx="43">
                  <c:v>294.67</c:v>
                </c:pt>
                <c:pt idx="44">
                  <c:v>294.64999999999998</c:v>
                </c:pt>
                <c:pt idx="45">
                  <c:v>294.63</c:v>
                </c:pt>
                <c:pt idx="46">
                  <c:v>294.61</c:v>
                </c:pt>
                <c:pt idx="47">
                  <c:v>294.60000000000002</c:v>
                </c:pt>
                <c:pt idx="48">
                  <c:v>294.58</c:v>
                </c:pt>
                <c:pt idx="49">
                  <c:v>294.56</c:v>
                </c:pt>
                <c:pt idx="50">
                  <c:v>294.54000000000002</c:v>
                </c:pt>
                <c:pt idx="51">
                  <c:v>294.52</c:v>
                </c:pt>
                <c:pt idx="52">
                  <c:v>294.51</c:v>
                </c:pt>
                <c:pt idx="53">
                  <c:v>294.49</c:v>
                </c:pt>
                <c:pt idx="54">
                  <c:v>294.47000000000003</c:v>
                </c:pt>
                <c:pt idx="55">
                  <c:v>294.45</c:v>
                </c:pt>
                <c:pt idx="56">
                  <c:v>294.43</c:v>
                </c:pt>
                <c:pt idx="57">
                  <c:v>294.41000000000003</c:v>
                </c:pt>
                <c:pt idx="58">
                  <c:v>294.39</c:v>
                </c:pt>
                <c:pt idx="59">
                  <c:v>294.37</c:v>
                </c:pt>
                <c:pt idx="60">
                  <c:v>294.35000000000002</c:v>
                </c:pt>
                <c:pt idx="61">
                  <c:v>294.33</c:v>
                </c:pt>
                <c:pt idx="62">
                  <c:v>294.31</c:v>
                </c:pt>
                <c:pt idx="63">
                  <c:v>294.29000000000002</c:v>
                </c:pt>
                <c:pt idx="64">
                  <c:v>294.27</c:v>
                </c:pt>
                <c:pt idx="65">
                  <c:v>294.25</c:v>
                </c:pt>
                <c:pt idx="66">
                  <c:v>294.23</c:v>
                </c:pt>
                <c:pt idx="67">
                  <c:v>294.20999999999998</c:v>
                </c:pt>
                <c:pt idx="68">
                  <c:v>294.19</c:v>
                </c:pt>
                <c:pt idx="69">
                  <c:v>294.17</c:v>
                </c:pt>
                <c:pt idx="70">
                  <c:v>294.14999999999998</c:v>
                </c:pt>
                <c:pt idx="71">
                  <c:v>294.13</c:v>
                </c:pt>
                <c:pt idx="72">
                  <c:v>294.11</c:v>
                </c:pt>
                <c:pt idx="73">
                  <c:v>294.08</c:v>
                </c:pt>
                <c:pt idx="74">
                  <c:v>294.06</c:v>
                </c:pt>
                <c:pt idx="75">
                  <c:v>294.04000000000002</c:v>
                </c:pt>
                <c:pt idx="76">
                  <c:v>294.02</c:v>
                </c:pt>
                <c:pt idx="77">
                  <c:v>294</c:v>
                </c:pt>
                <c:pt idx="78">
                  <c:v>293.97000000000003</c:v>
                </c:pt>
                <c:pt idx="79">
                  <c:v>293.95</c:v>
                </c:pt>
                <c:pt idx="80">
                  <c:v>293.93</c:v>
                </c:pt>
                <c:pt idx="81">
                  <c:v>293.89999999999998</c:v>
                </c:pt>
                <c:pt idx="82">
                  <c:v>293.88</c:v>
                </c:pt>
                <c:pt idx="83">
                  <c:v>293.86</c:v>
                </c:pt>
                <c:pt idx="84">
                  <c:v>293.83</c:v>
                </c:pt>
                <c:pt idx="85">
                  <c:v>293.81</c:v>
                </c:pt>
                <c:pt idx="86">
                  <c:v>293.79000000000002</c:v>
                </c:pt>
                <c:pt idx="87">
                  <c:v>293.76</c:v>
                </c:pt>
                <c:pt idx="88">
                  <c:v>293.74</c:v>
                </c:pt>
                <c:pt idx="89">
                  <c:v>293.70999999999998</c:v>
                </c:pt>
                <c:pt idx="90">
                  <c:v>293.69</c:v>
                </c:pt>
                <c:pt idx="91">
                  <c:v>293.67</c:v>
                </c:pt>
                <c:pt idx="92">
                  <c:v>293.64</c:v>
                </c:pt>
                <c:pt idx="93">
                  <c:v>293.61</c:v>
                </c:pt>
                <c:pt idx="94">
                  <c:v>293.58999999999997</c:v>
                </c:pt>
                <c:pt idx="95">
                  <c:v>293.56</c:v>
                </c:pt>
                <c:pt idx="96">
                  <c:v>293.54000000000002</c:v>
                </c:pt>
                <c:pt idx="97">
                  <c:v>293.51</c:v>
                </c:pt>
                <c:pt idx="98">
                  <c:v>293.49</c:v>
                </c:pt>
                <c:pt idx="99">
                  <c:v>293.45999999999998</c:v>
                </c:pt>
                <c:pt idx="100">
                  <c:v>293.43</c:v>
                </c:pt>
                <c:pt idx="101">
                  <c:v>293.41000000000003</c:v>
                </c:pt>
                <c:pt idx="102">
                  <c:v>293.38</c:v>
                </c:pt>
                <c:pt idx="103">
                  <c:v>293.35000000000002</c:v>
                </c:pt>
                <c:pt idx="104">
                  <c:v>293.33</c:v>
                </c:pt>
                <c:pt idx="105">
                  <c:v>293.3</c:v>
                </c:pt>
                <c:pt idx="106">
                  <c:v>293.27</c:v>
                </c:pt>
                <c:pt idx="107">
                  <c:v>293.25</c:v>
                </c:pt>
                <c:pt idx="108">
                  <c:v>293.22000000000003</c:v>
                </c:pt>
                <c:pt idx="109">
                  <c:v>293.19</c:v>
                </c:pt>
                <c:pt idx="110">
                  <c:v>293.16000000000003</c:v>
                </c:pt>
                <c:pt idx="111">
                  <c:v>293.14</c:v>
                </c:pt>
                <c:pt idx="112">
                  <c:v>293.11</c:v>
                </c:pt>
                <c:pt idx="113">
                  <c:v>293.08</c:v>
                </c:pt>
                <c:pt idx="114">
                  <c:v>293.05</c:v>
                </c:pt>
                <c:pt idx="115">
                  <c:v>293.02</c:v>
                </c:pt>
                <c:pt idx="116">
                  <c:v>292.99</c:v>
                </c:pt>
                <c:pt idx="117">
                  <c:v>292.97000000000003</c:v>
                </c:pt>
                <c:pt idx="118">
                  <c:v>292.94</c:v>
                </c:pt>
                <c:pt idx="119">
                  <c:v>292.91000000000003</c:v>
                </c:pt>
                <c:pt idx="120">
                  <c:v>292.88</c:v>
                </c:pt>
                <c:pt idx="121">
                  <c:v>292.85000000000002</c:v>
                </c:pt>
                <c:pt idx="122">
                  <c:v>292.82</c:v>
                </c:pt>
                <c:pt idx="123">
                  <c:v>292.79000000000002</c:v>
                </c:pt>
                <c:pt idx="124">
                  <c:v>292.76</c:v>
                </c:pt>
                <c:pt idx="125">
                  <c:v>292.73</c:v>
                </c:pt>
                <c:pt idx="126">
                  <c:v>292.7</c:v>
                </c:pt>
                <c:pt idx="127">
                  <c:v>292.67</c:v>
                </c:pt>
                <c:pt idx="128">
                  <c:v>292.64</c:v>
                </c:pt>
                <c:pt idx="129">
                  <c:v>292.61</c:v>
                </c:pt>
                <c:pt idx="130">
                  <c:v>292.57</c:v>
                </c:pt>
                <c:pt idx="131">
                  <c:v>292.54000000000002</c:v>
                </c:pt>
                <c:pt idx="132">
                  <c:v>292.51</c:v>
                </c:pt>
                <c:pt idx="133">
                  <c:v>292.48</c:v>
                </c:pt>
                <c:pt idx="134">
                  <c:v>292.45</c:v>
                </c:pt>
                <c:pt idx="135">
                  <c:v>292.42</c:v>
                </c:pt>
                <c:pt idx="136">
                  <c:v>292.39</c:v>
                </c:pt>
                <c:pt idx="137">
                  <c:v>292.35000000000002</c:v>
                </c:pt>
                <c:pt idx="138">
                  <c:v>292.32</c:v>
                </c:pt>
                <c:pt idx="139">
                  <c:v>292.29000000000002</c:v>
                </c:pt>
                <c:pt idx="140">
                  <c:v>292.26</c:v>
                </c:pt>
                <c:pt idx="141">
                  <c:v>292.23</c:v>
                </c:pt>
                <c:pt idx="142">
                  <c:v>292.19</c:v>
                </c:pt>
                <c:pt idx="143">
                  <c:v>292.16000000000003</c:v>
                </c:pt>
                <c:pt idx="144">
                  <c:v>292.13</c:v>
                </c:pt>
                <c:pt idx="145">
                  <c:v>292.08999999999997</c:v>
                </c:pt>
                <c:pt idx="146">
                  <c:v>292.06</c:v>
                </c:pt>
                <c:pt idx="147">
                  <c:v>292.02999999999997</c:v>
                </c:pt>
                <c:pt idx="148">
                  <c:v>291.99</c:v>
                </c:pt>
                <c:pt idx="149">
                  <c:v>291.95999999999998</c:v>
                </c:pt>
                <c:pt idx="150">
                  <c:v>291.93</c:v>
                </c:pt>
                <c:pt idx="151">
                  <c:v>291.89</c:v>
                </c:pt>
                <c:pt idx="152">
                  <c:v>291.86</c:v>
                </c:pt>
                <c:pt idx="153">
                  <c:v>291.82</c:v>
                </c:pt>
                <c:pt idx="154">
                  <c:v>291.79000000000002</c:v>
                </c:pt>
                <c:pt idx="155">
                  <c:v>291.75</c:v>
                </c:pt>
                <c:pt idx="156">
                  <c:v>291.72000000000003</c:v>
                </c:pt>
                <c:pt idx="157">
                  <c:v>291.69</c:v>
                </c:pt>
                <c:pt idx="158">
                  <c:v>291.64999999999998</c:v>
                </c:pt>
                <c:pt idx="159">
                  <c:v>291.62</c:v>
                </c:pt>
                <c:pt idx="160">
                  <c:v>291.58</c:v>
                </c:pt>
                <c:pt idx="161">
                  <c:v>291.55</c:v>
                </c:pt>
                <c:pt idx="162">
                  <c:v>291.51</c:v>
                </c:pt>
                <c:pt idx="163">
                  <c:v>291.48</c:v>
                </c:pt>
                <c:pt idx="164">
                  <c:v>291.44</c:v>
                </c:pt>
                <c:pt idx="165">
                  <c:v>291.41000000000003</c:v>
                </c:pt>
                <c:pt idx="166">
                  <c:v>291.37</c:v>
                </c:pt>
                <c:pt idx="167">
                  <c:v>291.33</c:v>
                </c:pt>
                <c:pt idx="168">
                  <c:v>291.3</c:v>
                </c:pt>
                <c:pt idx="169">
                  <c:v>291.26</c:v>
                </c:pt>
                <c:pt idx="170">
                  <c:v>291.22000000000003</c:v>
                </c:pt>
                <c:pt idx="171">
                  <c:v>291.19</c:v>
                </c:pt>
                <c:pt idx="172">
                  <c:v>291.14999999999998</c:v>
                </c:pt>
                <c:pt idx="173">
                  <c:v>291.12</c:v>
                </c:pt>
                <c:pt idx="174">
                  <c:v>291.08</c:v>
                </c:pt>
                <c:pt idx="175">
                  <c:v>291.04000000000002</c:v>
                </c:pt>
                <c:pt idx="176">
                  <c:v>291</c:v>
                </c:pt>
                <c:pt idx="177">
                  <c:v>290.97000000000003</c:v>
                </c:pt>
                <c:pt idx="178">
                  <c:v>290.93</c:v>
                </c:pt>
                <c:pt idx="179">
                  <c:v>290.89</c:v>
                </c:pt>
                <c:pt idx="180">
                  <c:v>290.86</c:v>
                </c:pt>
                <c:pt idx="181">
                  <c:v>290.82</c:v>
                </c:pt>
                <c:pt idx="182">
                  <c:v>290.77999999999997</c:v>
                </c:pt>
                <c:pt idx="183">
                  <c:v>290.75</c:v>
                </c:pt>
                <c:pt idx="184">
                  <c:v>290.70999999999998</c:v>
                </c:pt>
                <c:pt idx="185">
                  <c:v>290.67</c:v>
                </c:pt>
                <c:pt idx="186">
                  <c:v>290.63</c:v>
                </c:pt>
                <c:pt idx="187">
                  <c:v>290.60000000000002</c:v>
                </c:pt>
                <c:pt idx="188">
                  <c:v>290.56</c:v>
                </c:pt>
                <c:pt idx="189">
                  <c:v>290.52</c:v>
                </c:pt>
                <c:pt idx="190">
                  <c:v>290.48</c:v>
                </c:pt>
                <c:pt idx="191">
                  <c:v>290.44</c:v>
                </c:pt>
                <c:pt idx="192">
                  <c:v>290.39999999999998</c:v>
                </c:pt>
                <c:pt idx="193">
                  <c:v>290.36</c:v>
                </c:pt>
                <c:pt idx="194">
                  <c:v>290.33</c:v>
                </c:pt>
                <c:pt idx="195">
                  <c:v>290.29000000000002</c:v>
                </c:pt>
                <c:pt idx="196">
                  <c:v>290.25</c:v>
                </c:pt>
                <c:pt idx="197">
                  <c:v>290.20999999999998</c:v>
                </c:pt>
                <c:pt idx="198">
                  <c:v>290.17</c:v>
                </c:pt>
                <c:pt idx="199">
                  <c:v>290.13</c:v>
                </c:pt>
                <c:pt idx="200">
                  <c:v>290.08999999999997</c:v>
                </c:pt>
                <c:pt idx="201">
                  <c:v>290.05</c:v>
                </c:pt>
                <c:pt idx="202">
                  <c:v>290.01</c:v>
                </c:pt>
                <c:pt idx="203">
                  <c:v>289.97000000000003</c:v>
                </c:pt>
                <c:pt idx="204">
                  <c:v>289.93</c:v>
                </c:pt>
                <c:pt idx="205">
                  <c:v>289.89</c:v>
                </c:pt>
                <c:pt idx="206">
                  <c:v>289.85000000000002</c:v>
                </c:pt>
                <c:pt idx="207">
                  <c:v>289.81</c:v>
                </c:pt>
                <c:pt idx="208">
                  <c:v>289.77</c:v>
                </c:pt>
                <c:pt idx="209">
                  <c:v>289.73</c:v>
                </c:pt>
                <c:pt idx="210">
                  <c:v>289.69</c:v>
                </c:pt>
                <c:pt idx="211">
                  <c:v>289.64999999999998</c:v>
                </c:pt>
                <c:pt idx="212">
                  <c:v>289.61</c:v>
                </c:pt>
                <c:pt idx="213">
                  <c:v>289.57</c:v>
                </c:pt>
                <c:pt idx="214">
                  <c:v>289.52999999999997</c:v>
                </c:pt>
                <c:pt idx="215">
                  <c:v>289.49</c:v>
                </c:pt>
                <c:pt idx="216">
                  <c:v>289.45</c:v>
                </c:pt>
                <c:pt idx="217">
                  <c:v>289.41000000000003</c:v>
                </c:pt>
                <c:pt idx="218">
                  <c:v>289.37</c:v>
                </c:pt>
                <c:pt idx="219">
                  <c:v>289.33</c:v>
                </c:pt>
                <c:pt idx="220">
                  <c:v>289.29000000000002</c:v>
                </c:pt>
                <c:pt idx="221">
                  <c:v>289.25</c:v>
                </c:pt>
                <c:pt idx="222">
                  <c:v>289.20999999999998</c:v>
                </c:pt>
                <c:pt idx="223">
                  <c:v>289.17</c:v>
                </c:pt>
                <c:pt idx="224">
                  <c:v>289.13</c:v>
                </c:pt>
                <c:pt idx="225">
                  <c:v>289.08999999999997</c:v>
                </c:pt>
                <c:pt idx="226">
                  <c:v>289.04000000000002</c:v>
                </c:pt>
                <c:pt idx="227">
                  <c:v>289</c:v>
                </c:pt>
                <c:pt idx="228">
                  <c:v>288.95999999999998</c:v>
                </c:pt>
                <c:pt idx="229">
                  <c:v>288.92</c:v>
                </c:pt>
                <c:pt idx="230">
                  <c:v>288.88</c:v>
                </c:pt>
                <c:pt idx="231">
                  <c:v>288.83</c:v>
                </c:pt>
                <c:pt idx="232">
                  <c:v>288.79000000000002</c:v>
                </c:pt>
                <c:pt idx="233">
                  <c:v>288.75</c:v>
                </c:pt>
                <c:pt idx="234">
                  <c:v>288.70999999999998</c:v>
                </c:pt>
                <c:pt idx="235">
                  <c:v>288.67</c:v>
                </c:pt>
                <c:pt idx="236">
                  <c:v>288.62</c:v>
                </c:pt>
                <c:pt idx="237">
                  <c:v>288.58</c:v>
                </c:pt>
                <c:pt idx="238">
                  <c:v>288.54000000000002</c:v>
                </c:pt>
                <c:pt idx="239">
                  <c:v>288.5</c:v>
                </c:pt>
                <c:pt idx="240">
                  <c:v>288.45999999999998</c:v>
                </c:pt>
                <c:pt idx="241">
                  <c:v>288.41000000000003</c:v>
                </c:pt>
                <c:pt idx="242">
                  <c:v>288.37</c:v>
                </c:pt>
                <c:pt idx="243">
                  <c:v>288.33</c:v>
                </c:pt>
                <c:pt idx="244">
                  <c:v>288.29000000000002</c:v>
                </c:pt>
                <c:pt idx="245">
                  <c:v>288.24</c:v>
                </c:pt>
                <c:pt idx="246">
                  <c:v>288.2</c:v>
                </c:pt>
                <c:pt idx="247">
                  <c:v>288.16000000000003</c:v>
                </c:pt>
                <c:pt idx="248">
                  <c:v>288.11</c:v>
                </c:pt>
                <c:pt idx="249">
                  <c:v>288.07</c:v>
                </c:pt>
                <c:pt idx="250">
                  <c:v>288.02999999999997</c:v>
                </c:pt>
                <c:pt idx="251">
                  <c:v>287.99</c:v>
                </c:pt>
                <c:pt idx="252">
                  <c:v>287.94</c:v>
                </c:pt>
                <c:pt idx="253">
                  <c:v>287.89999999999998</c:v>
                </c:pt>
                <c:pt idx="254">
                  <c:v>287.86</c:v>
                </c:pt>
                <c:pt idx="255">
                  <c:v>287.82</c:v>
                </c:pt>
                <c:pt idx="256">
                  <c:v>287.77</c:v>
                </c:pt>
                <c:pt idx="257">
                  <c:v>287.73</c:v>
                </c:pt>
                <c:pt idx="258">
                  <c:v>287.69</c:v>
                </c:pt>
                <c:pt idx="259">
                  <c:v>287.64</c:v>
                </c:pt>
                <c:pt idx="260">
                  <c:v>287.60000000000002</c:v>
                </c:pt>
                <c:pt idx="261">
                  <c:v>287.56</c:v>
                </c:pt>
                <c:pt idx="262">
                  <c:v>287.51</c:v>
                </c:pt>
                <c:pt idx="263">
                  <c:v>287.47000000000003</c:v>
                </c:pt>
                <c:pt idx="264">
                  <c:v>287.43</c:v>
                </c:pt>
                <c:pt idx="265">
                  <c:v>287.38</c:v>
                </c:pt>
                <c:pt idx="266">
                  <c:v>287.33999999999997</c:v>
                </c:pt>
                <c:pt idx="267">
                  <c:v>287.3</c:v>
                </c:pt>
                <c:pt idx="268">
                  <c:v>287.25</c:v>
                </c:pt>
                <c:pt idx="269">
                  <c:v>287.20999999999998</c:v>
                </c:pt>
                <c:pt idx="270">
                  <c:v>287.17</c:v>
                </c:pt>
                <c:pt idx="271">
                  <c:v>287.12</c:v>
                </c:pt>
                <c:pt idx="272">
                  <c:v>287.08</c:v>
                </c:pt>
                <c:pt idx="273">
                  <c:v>287.02999999999997</c:v>
                </c:pt>
                <c:pt idx="274">
                  <c:v>286.99</c:v>
                </c:pt>
                <c:pt idx="275">
                  <c:v>286.95</c:v>
                </c:pt>
                <c:pt idx="276">
                  <c:v>286.89999999999998</c:v>
                </c:pt>
                <c:pt idx="277">
                  <c:v>286.86</c:v>
                </c:pt>
                <c:pt idx="278">
                  <c:v>286.82</c:v>
                </c:pt>
                <c:pt idx="279">
                  <c:v>286.77</c:v>
                </c:pt>
                <c:pt idx="280">
                  <c:v>286.73</c:v>
                </c:pt>
                <c:pt idx="281">
                  <c:v>286.68</c:v>
                </c:pt>
                <c:pt idx="282">
                  <c:v>286.64</c:v>
                </c:pt>
                <c:pt idx="283">
                  <c:v>286.60000000000002</c:v>
                </c:pt>
                <c:pt idx="284">
                  <c:v>286.55</c:v>
                </c:pt>
                <c:pt idx="285">
                  <c:v>286.51</c:v>
                </c:pt>
                <c:pt idx="286">
                  <c:v>286.47000000000003</c:v>
                </c:pt>
                <c:pt idx="287">
                  <c:v>286.42</c:v>
                </c:pt>
                <c:pt idx="288">
                  <c:v>286.38</c:v>
                </c:pt>
                <c:pt idx="289">
                  <c:v>286.33</c:v>
                </c:pt>
                <c:pt idx="290">
                  <c:v>286.29000000000002</c:v>
                </c:pt>
                <c:pt idx="291">
                  <c:v>286.25</c:v>
                </c:pt>
                <c:pt idx="292">
                  <c:v>286.2</c:v>
                </c:pt>
                <c:pt idx="293">
                  <c:v>286.16000000000003</c:v>
                </c:pt>
                <c:pt idx="294">
                  <c:v>286.11</c:v>
                </c:pt>
                <c:pt idx="295">
                  <c:v>286.07</c:v>
                </c:pt>
                <c:pt idx="296">
                  <c:v>286.02999999999997</c:v>
                </c:pt>
                <c:pt idx="297">
                  <c:v>285.98</c:v>
                </c:pt>
                <c:pt idx="298">
                  <c:v>285.94</c:v>
                </c:pt>
                <c:pt idx="299">
                  <c:v>285.89</c:v>
                </c:pt>
                <c:pt idx="300">
                  <c:v>285.85000000000002</c:v>
                </c:pt>
                <c:pt idx="301">
                  <c:v>285.81</c:v>
                </c:pt>
                <c:pt idx="302">
                  <c:v>285.76</c:v>
                </c:pt>
                <c:pt idx="303">
                  <c:v>285.72000000000003</c:v>
                </c:pt>
                <c:pt idx="304">
                  <c:v>285.67</c:v>
                </c:pt>
                <c:pt idx="305">
                  <c:v>285.63</c:v>
                </c:pt>
                <c:pt idx="306">
                  <c:v>285.58</c:v>
                </c:pt>
                <c:pt idx="307">
                  <c:v>285.54000000000002</c:v>
                </c:pt>
                <c:pt idx="308">
                  <c:v>285.5</c:v>
                </c:pt>
                <c:pt idx="309">
                  <c:v>285.45</c:v>
                </c:pt>
                <c:pt idx="310">
                  <c:v>285.41000000000003</c:v>
                </c:pt>
                <c:pt idx="311">
                  <c:v>285.36</c:v>
                </c:pt>
                <c:pt idx="312">
                  <c:v>285.32</c:v>
                </c:pt>
                <c:pt idx="313">
                  <c:v>285.27999999999997</c:v>
                </c:pt>
                <c:pt idx="314">
                  <c:v>285.23</c:v>
                </c:pt>
                <c:pt idx="315">
                  <c:v>285.19</c:v>
                </c:pt>
                <c:pt idx="316">
                  <c:v>285.14</c:v>
                </c:pt>
                <c:pt idx="317">
                  <c:v>285.10000000000002</c:v>
                </c:pt>
                <c:pt idx="318">
                  <c:v>285.06</c:v>
                </c:pt>
                <c:pt idx="319">
                  <c:v>285.01</c:v>
                </c:pt>
                <c:pt idx="320">
                  <c:v>284.97000000000003</c:v>
                </c:pt>
                <c:pt idx="321">
                  <c:v>284.92</c:v>
                </c:pt>
                <c:pt idx="322">
                  <c:v>284.88</c:v>
                </c:pt>
                <c:pt idx="323">
                  <c:v>284.83</c:v>
                </c:pt>
                <c:pt idx="324">
                  <c:v>284.79000000000002</c:v>
                </c:pt>
                <c:pt idx="325">
                  <c:v>284.75</c:v>
                </c:pt>
                <c:pt idx="326">
                  <c:v>284.7</c:v>
                </c:pt>
                <c:pt idx="327">
                  <c:v>284.66000000000003</c:v>
                </c:pt>
                <c:pt idx="328">
                  <c:v>284.61</c:v>
                </c:pt>
                <c:pt idx="329">
                  <c:v>284.57</c:v>
                </c:pt>
                <c:pt idx="330">
                  <c:v>284.52999999999997</c:v>
                </c:pt>
                <c:pt idx="331">
                  <c:v>284.48</c:v>
                </c:pt>
                <c:pt idx="332">
                  <c:v>284.44</c:v>
                </c:pt>
                <c:pt idx="333">
                  <c:v>284.39</c:v>
                </c:pt>
                <c:pt idx="334">
                  <c:v>284.35000000000002</c:v>
                </c:pt>
                <c:pt idx="335">
                  <c:v>284.3</c:v>
                </c:pt>
                <c:pt idx="336">
                  <c:v>284.26</c:v>
                </c:pt>
                <c:pt idx="337">
                  <c:v>284.22000000000003</c:v>
                </c:pt>
                <c:pt idx="338">
                  <c:v>284.17</c:v>
                </c:pt>
                <c:pt idx="339">
                  <c:v>284.17</c:v>
                </c:pt>
                <c:pt idx="340">
                  <c:v>284.13</c:v>
                </c:pt>
                <c:pt idx="341">
                  <c:v>284.08999999999997</c:v>
                </c:pt>
                <c:pt idx="342">
                  <c:v>284.05</c:v>
                </c:pt>
                <c:pt idx="343">
                  <c:v>284.01</c:v>
                </c:pt>
                <c:pt idx="344">
                  <c:v>283.95999999999998</c:v>
                </c:pt>
                <c:pt idx="345">
                  <c:v>283.92</c:v>
                </c:pt>
                <c:pt idx="346">
                  <c:v>283.88</c:v>
                </c:pt>
                <c:pt idx="347">
                  <c:v>283.83999999999997</c:v>
                </c:pt>
                <c:pt idx="348">
                  <c:v>283.8</c:v>
                </c:pt>
                <c:pt idx="349">
                  <c:v>283.75</c:v>
                </c:pt>
                <c:pt idx="350">
                  <c:v>283.70999999999998</c:v>
                </c:pt>
                <c:pt idx="351">
                  <c:v>283.67</c:v>
                </c:pt>
                <c:pt idx="352">
                  <c:v>283.63</c:v>
                </c:pt>
                <c:pt idx="353">
                  <c:v>283.58</c:v>
                </c:pt>
                <c:pt idx="354">
                  <c:v>283.54000000000002</c:v>
                </c:pt>
                <c:pt idx="355">
                  <c:v>283.5</c:v>
                </c:pt>
                <c:pt idx="356">
                  <c:v>283.45</c:v>
                </c:pt>
                <c:pt idx="357">
                  <c:v>283.41000000000003</c:v>
                </c:pt>
                <c:pt idx="358">
                  <c:v>283.37</c:v>
                </c:pt>
                <c:pt idx="359">
                  <c:v>283.33</c:v>
                </c:pt>
                <c:pt idx="360">
                  <c:v>283.27999999999997</c:v>
                </c:pt>
                <c:pt idx="361">
                  <c:v>283.24</c:v>
                </c:pt>
                <c:pt idx="362">
                  <c:v>283.2</c:v>
                </c:pt>
                <c:pt idx="363">
                  <c:v>283.14999999999998</c:v>
                </c:pt>
                <c:pt idx="364">
                  <c:v>283.11</c:v>
                </c:pt>
                <c:pt idx="365">
                  <c:v>283.07</c:v>
                </c:pt>
                <c:pt idx="366">
                  <c:v>283.02999999999997</c:v>
                </c:pt>
                <c:pt idx="367">
                  <c:v>282.98</c:v>
                </c:pt>
                <c:pt idx="368">
                  <c:v>282.94</c:v>
                </c:pt>
                <c:pt idx="369">
                  <c:v>282.89999999999998</c:v>
                </c:pt>
                <c:pt idx="370">
                  <c:v>282.85000000000002</c:v>
                </c:pt>
                <c:pt idx="371">
                  <c:v>282.81</c:v>
                </c:pt>
                <c:pt idx="372">
                  <c:v>282.77</c:v>
                </c:pt>
                <c:pt idx="373">
                  <c:v>282.72000000000003</c:v>
                </c:pt>
                <c:pt idx="374">
                  <c:v>282.68</c:v>
                </c:pt>
                <c:pt idx="375">
                  <c:v>282.64</c:v>
                </c:pt>
                <c:pt idx="376">
                  <c:v>282.58999999999997</c:v>
                </c:pt>
                <c:pt idx="377">
                  <c:v>282.55</c:v>
                </c:pt>
                <c:pt idx="378">
                  <c:v>282.51</c:v>
                </c:pt>
                <c:pt idx="379">
                  <c:v>282.45999999999998</c:v>
                </c:pt>
                <c:pt idx="380">
                  <c:v>282.42</c:v>
                </c:pt>
                <c:pt idx="381">
                  <c:v>282.38</c:v>
                </c:pt>
                <c:pt idx="382">
                  <c:v>282.33</c:v>
                </c:pt>
                <c:pt idx="383">
                  <c:v>282.29000000000002</c:v>
                </c:pt>
                <c:pt idx="384">
                  <c:v>282.24</c:v>
                </c:pt>
                <c:pt idx="385">
                  <c:v>282.2</c:v>
                </c:pt>
                <c:pt idx="386">
                  <c:v>282.16000000000003</c:v>
                </c:pt>
                <c:pt idx="387">
                  <c:v>282.11</c:v>
                </c:pt>
                <c:pt idx="388">
                  <c:v>282.07</c:v>
                </c:pt>
                <c:pt idx="389">
                  <c:v>282.02999999999997</c:v>
                </c:pt>
                <c:pt idx="390">
                  <c:v>281.98</c:v>
                </c:pt>
                <c:pt idx="391">
                  <c:v>281.94</c:v>
                </c:pt>
                <c:pt idx="392">
                  <c:v>281.89</c:v>
                </c:pt>
                <c:pt idx="393">
                  <c:v>281.85000000000002</c:v>
                </c:pt>
                <c:pt idx="394">
                  <c:v>281.81</c:v>
                </c:pt>
                <c:pt idx="395">
                  <c:v>281.76</c:v>
                </c:pt>
                <c:pt idx="396">
                  <c:v>281.72000000000003</c:v>
                </c:pt>
                <c:pt idx="397">
                  <c:v>281.67</c:v>
                </c:pt>
                <c:pt idx="398">
                  <c:v>281.63</c:v>
                </c:pt>
                <c:pt idx="399">
                  <c:v>281.58</c:v>
                </c:pt>
                <c:pt idx="400">
                  <c:v>281.54000000000002</c:v>
                </c:pt>
                <c:pt idx="401">
                  <c:v>281.5</c:v>
                </c:pt>
                <c:pt idx="402">
                  <c:v>281.45</c:v>
                </c:pt>
                <c:pt idx="403">
                  <c:v>281.41000000000003</c:v>
                </c:pt>
                <c:pt idx="404">
                  <c:v>281.36</c:v>
                </c:pt>
                <c:pt idx="405">
                  <c:v>281.32</c:v>
                </c:pt>
                <c:pt idx="406">
                  <c:v>281.27</c:v>
                </c:pt>
                <c:pt idx="407">
                  <c:v>281.23</c:v>
                </c:pt>
                <c:pt idx="408">
                  <c:v>281.18</c:v>
                </c:pt>
                <c:pt idx="409">
                  <c:v>281.14</c:v>
                </c:pt>
                <c:pt idx="410">
                  <c:v>281.10000000000002</c:v>
                </c:pt>
                <c:pt idx="411">
                  <c:v>281.05</c:v>
                </c:pt>
                <c:pt idx="412">
                  <c:v>281.01</c:v>
                </c:pt>
                <c:pt idx="413">
                  <c:v>280.95999999999998</c:v>
                </c:pt>
                <c:pt idx="414">
                  <c:v>280.92</c:v>
                </c:pt>
                <c:pt idx="415">
                  <c:v>280.87</c:v>
                </c:pt>
                <c:pt idx="416">
                  <c:v>280.83</c:v>
                </c:pt>
                <c:pt idx="417">
                  <c:v>280.79000000000002</c:v>
                </c:pt>
                <c:pt idx="418">
                  <c:v>280.74</c:v>
                </c:pt>
                <c:pt idx="419">
                  <c:v>280.7</c:v>
                </c:pt>
                <c:pt idx="420">
                  <c:v>280.64999999999998</c:v>
                </c:pt>
                <c:pt idx="421">
                  <c:v>280.61</c:v>
                </c:pt>
                <c:pt idx="422">
                  <c:v>280.56</c:v>
                </c:pt>
                <c:pt idx="423">
                  <c:v>280.52</c:v>
                </c:pt>
                <c:pt idx="424">
                  <c:v>280.47000000000003</c:v>
                </c:pt>
                <c:pt idx="425">
                  <c:v>280.43</c:v>
                </c:pt>
                <c:pt idx="426">
                  <c:v>280.38</c:v>
                </c:pt>
                <c:pt idx="427">
                  <c:v>280.33999999999997</c:v>
                </c:pt>
                <c:pt idx="428">
                  <c:v>280.29000000000002</c:v>
                </c:pt>
                <c:pt idx="429">
                  <c:v>280.25</c:v>
                </c:pt>
                <c:pt idx="430">
                  <c:v>280.2</c:v>
                </c:pt>
                <c:pt idx="431">
                  <c:v>280.16000000000003</c:v>
                </c:pt>
                <c:pt idx="432">
                  <c:v>280.11</c:v>
                </c:pt>
                <c:pt idx="433">
                  <c:v>280.07</c:v>
                </c:pt>
                <c:pt idx="434">
                  <c:v>280.02</c:v>
                </c:pt>
                <c:pt idx="435">
                  <c:v>279.98</c:v>
                </c:pt>
                <c:pt idx="436">
                  <c:v>279.93</c:v>
                </c:pt>
                <c:pt idx="437">
                  <c:v>279.89</c:v>
                </c:pt>
                <c:pt idx="438">
                  <c:v>279.83999999999997</c:v>
                </c:pt>
                <c:pt idx="439">
                  <c:v>279.8</c:v>
                </c:pt>
                <c:pt idx="440">
                  <c:v>279.75</c:v>
                </c:pt>
                <c:pt idx="441">
                  <c:v>279.70999999999998</c:v>
                </c:pt>
                <c:pt idx="442">
                  <c:v>279.66000000000003</c:v>
                </c:pt>
                <c:pt idx="443">
                  <c:v>279.62</c:v>
                </c:pt>
                <c:pt idx="444">
                  <c:v>279.57</c:v>
                </c:pt>
                <c:pt idx="445">
                  <c:v>279.52999999999997</c:v>
                </c:pt>
                <c:pt idx="446">
                  <c:v>279.48</c:v>
                </c:pt>
                <c:pt idx="447">
                  <c:v>279.44</c:v>
                </c:pt>
                <c:pt idx="448">
                  <c:v>279.39</c:v>
                </c:pt>
                <c:pt idx="449">
                  <c:v>279.35000000000002</c:v>
                </c:pt>
                <c:pt idx="450">
                  <c:v>279.3</c:v>
                </c:pt>
                <c:pt idx="451">
                  <c:v>279.25</c:v>
                </c:pt>
                <c:pt idx="452">
                  <c:v>279.20999999999998</c:v>
                </c:pt>
                <c:pt idx="453">
                  <c:v>279.16000000000003</c:v>
                </c:pt>
                <c:pt idx="454">
                  <c:v>279.12</c:v>
                </c:pt>
                <c:pt idx="455">
                  <c:v>279.07</c:v>
                </c:pt>
                <c:pt idx="456">
                  <c:v>279.02999999999997</c:v>
                </c:pt>
                <c:pt idx="457">
                  <c:v>278.98</c:v>
                </c:pt>
                <c:pt idx="458">
                  <c:v>278.93</c:v>
                </c:pt>
                <c:pt idx="459">
                  <c:v>278.89</c:v>
                </c:pt>
                <c:pt idx="460">
                  <c:v>278.83999999999997</c:v>
                </c:pt>
                <c:pt idx="461">
                  <c:v>278.79000000000002</c:v>
                </c:pt>
                <c:pt idx="462">
                  <c:v>278.75</c:v>
                </c:pt>
                <c:pt idx="463">
                  <c:v>278.7</c:v>
                </c:pt>
                <c:pt idx="464">
                  <c:v>278.66000000000003</c:v>
                </c:pt>
                <c:pt idx="465">
                  <c:v>278.61</c:v>
                </c:pt>
                <c:pt idx="466">
                  <c:v>278.56</c:v>
                </c:pt>
                <c:pt idx="467">
                  <c:v>278.52</c:v>
                </c:pt>
                <c:pt idx="468">
                  <c:v>278.47000000000003</c:v>
                </c:pt>
                <c:pt idx="469">
                  <c:v>278.42</c:v>
                </c:pt>
                <c:pt idx="470">
                  <c:v>278.38</c:v>
                </c:pt>
                <c:pt idx="471">
                  <c:v>278.33</c:v>
                </c:pt>
                <c:pt idx="472">
                  <c:v>278.27999999999997</c:v>
                </c:pt>
                <c:pt idx="473">
                  <c:v>278.24</c:v>
                </c:pt>
                <c:pt idx="474">
                  <c:v>278.19</c:v>
                </c:pt>
                <c:pt idx="475">
                  <c:v>278.14</c:v>
                </c:pt>
                <c:pt idx="476">
                  <c:v>278.10000000000002</c:v>
                </c:pt>
                <c:pt idx="477">
                  <c:v>278.05</c:v>
                </c:pt>
                <c:pt idx="478">
                  <c:v>278</c:v>
                </c:pt>
                <c:pt idx="479">
                  <c:v>277.95</c:v>
                </c:pt>
                <c:pt idx="480">
                  <c:v>277.91000000000003</c:v>
                </c:pt>
                <c:pt idx="481">
                  <c:v>277.86</c:v>
                </c:pt>
                <c:pt idx="482">
                  <c:v>277.81</c:v>
                </c:pt>
                <c:pt idx="483">
                  <c:v>277.76</c:v>
                </c:pt>
                <c:pt idx="484">
                  <c:v>277.72000000000003</c:v>
                </c:pt>
                <c:pt idx="485">
                  <c:v>277.67</c:v>
                </c:pt>
                <c:pt idx="486">
                  <c:v>277.62</c:v>
                </c:pt>
                <c:pt idx="487">
                  <c:v>277.57</c:v>
                </c:pt>
                <c:pt idx="488">
                  <c:v>277.52</c:v>
                </c:pt>
                <c:pt idx="489">
                  <c:v>277.48</c:v>
                </c:pt>
                <c:pt idx="490">
                  <c:v>277.43</c:v>
                </c:pt>
                <c:pt idx="491">
                  <c:v>277.38</c:v>
                </c:pt>
                <c:pt idx="492">
                  <c:v>277.33</c:v>
                </c:pt>
                <c:pt idx="493">
                  <c:v>277.27999999999997</c:v>
                </c:pt>
                <c:pt idx="494">
                  <c:v>277.23</c:v>
                </c:pt>
                <c:pt idx="495">
                  <c:v>277.19</c:v>
                </c:pt>
                <c:pt idx="496">
                  <c:v>277.14</c:v>
                </c:pt>
                <c:pt idx="497">
                  <c:v>277.08999999999997</c:v>
                </c:pt>
                <c:pt idx="498">
                  <c:v>277.04000000000002</c:v>
                </c:pt>
                <c:pt idx="499">
                  <c:v>276.99</c:v>
                </c:pt>
                <c:pt idx="500">
                  <c:v>276.94</c:v>
                </c:pt>
                <c:pt idx="501">
                  <c:v>276.89999999999998</c:v>
                </c:pt>
                <c:pt idx="502">
                  <c:v>276.85000000000002</c:v>
                </c:pt>
                <c:pt idx="503">
                  <c:v>276.8</c:v>
                </c:pt>
                <c:pt idx="504">
                  <c:v>276.75</c:v>
                </c:pt>
                <c:pt idx="505">
                  <c:v>276.7</c:v>
                </c:pt>
                <c:pt idx="506">
                  <c:v>276.64999999999998</c:v>
                </c:pt>
                <c:pt idx="507">
                  <c:v>276.60000000000002</c:v>
                </c:pt>
                <c:pt idx="508">
                  <c:v>276.55</c:v>
                </c:pt>
                <c:pt idx="509">
                  <c:v>276.5</c:v>
                </c:pt>
                <c:pt idx="510">
                  <c:v>276.45</c:v>
                </c:pt>
                <c:pt idx="511">
                  <c:v>276.39999999999998</c:v>
                </c:pt>
                <c:pt idx="512">
                  <c:v>276.35000000000002</c:v>
                </c:pt>
                <c:pt idx="513">
                  <c:v>276.3</c:v>
                </c:pt>
                <c:pt idx="514">
                  <c:v>276.25</c:v>
                </c:pt>
                <c:pt idx="515">
                  <c:v>276.2</c:v>
                </c:pt>
                <c:pt idx="516">
                  <c:v>276.14999999999998</c:v>
                </c:pt>
                <c:pt idx="517">
                  <c:v>276.10000000000002</c:v>
                </c:pt>
                <c:pt idx="518">
                  <c:v>276.05</c:v>
                </c:pt>
                <c:pt idx="519">
                  <c:v>276</c:v>
                </c:pt>
                <c:pt idx="520">
                  <c:v>275.95</c:v>
                </c:pt>
                <c:pt idx="521">
                  <c:v>275.89999999999998</c:v>
                </c:pt>
                <c:pt idx="522">
                  <c:v>275.85000000000002</c:v>
                </c:pt>
                <c:pt idx="523">
                  <c:v>275.8</c:v>
                </c:pt>
                <c:pt idx="524">
                  <c:v>275.75</c:v>
                </c:pt>
                <c:pt idx="525">
                  <c:v>275.7</c:v>
                </c:pt>
                <c:pt idx="526">
                  <c:v>275.64999999999998</c:v>
                </c:pt>
                <c:pt idx="527">
                  <c:v>275.60000000000002</c:v>
                </c:pt>
                <c:pt idx="528">
                  <c:v>275.55</c:v>
                </c:pt>
                <c:pt idx="529">
                  <c:v>275.5</c:v>
                </c:pt>
                <c:pt idx="530">
                  <c:v>275.45</c:v>
                </c:pt>
                <c:pt idx="531">
                  <c:v>275.39999999999998</c:v>
                </c:pt>
                <c:pt idx="532">
                  <c:v>275.33999999999997</c:v>
                </c:pt>
                <c:pt idx="533">
                  <c:v>275.29000000000002</c:v>
                </c:pt>
                <c:pt idx="534">
                  <c:v>275.24</c:v>
                </c:pt>
                <c:pt idx="535">
                  <c:v>275.19</c:v>
                </c:pt>
                <c:pt idx="536">
                  <c:v>275.14</c:v>
                </c:pt>
                <c:pt idx="537">
                  <c:v>275.08999999999997</c:v>
                </c:pt>
                <c:pt idx="538">
                  <c:v>275.04000000000002</c:v>
                </c:pt>
                <c:pt idx="539">
                  <c:v>274.98</c:v>
                </c:pt>
                <c:pt idx="540">
                  <c:v>274.93</c:v>
                </c:pt>
                <c:pt idx="541">
                  <c:v>274.88</c:v>
                </c:pt>
                <c:pt idx="542">
                  <c:v>274.83</c:v>
                </c:pt>
                <c:pt idx="543">
                  <c:v>274.77999999999997</c:v>
                </c:pt>
                <c:pt idx="544">
                  <c:v>274.72000000000003</c:v>
                </c:pt>
                <c:pt idx="545">
                  <c:v>274.67</c:v>
                </c:pt>
                <c:pt idx="546">
                  <c:v>274.62</c:v>
                </c:pt>
                <c:pt idx="547">
                  <c:v>274.57</c:v>
                </c:pt>
                <c:pt idx="548">
                  <c:v>274.52</c:v>
                </c:pt>
                <c:pt idx="549">
                  <c:v>274.45999999999998</c:v>
                </c:pt>
                <c:pt idx="550">
                  <c:v>274.41000000000003</c:v>
                </c:pt>
                <c:pt idx="551">
                  <c:v>274.36</c:v>
                </c:pt>
                <c:pt idx="552">
                  <c:v>274.3</c:v>
                </c:pt>
                <c:pt idx="553">
                  <c:v>274.25</c:v>
                </c:pt>
                <c:pt idx="554">
                  <c:v>274.2</c:v>
                </c:pt>
                <c:pt idx="555">
                  <c:v>274.14999999999998</c:v>
                </c:pt>
                <c:pt idx="556">
                  <c:v>274.14999999999998</c:v>
                </c:pt>
                <c:pt idx="557">
                  <c:v>274.10000000000002</c:v>
                </c:pt>
                <c:pt idx="558">
                  <c:v>274.04000000000002</c:v>
                </c:pt>
                <c:pt idx="559">
                  <c:v>273.99</c:v>
                </c:pt>
                <c:pt idx="560">
                  <c:v>273.94</c:v>
                </c:pt>
                <c:pt idx="561">
                  <c:v>273.88</c:v>
                </c:pt>
                <c:pt idx="562">
                  <c:v>273.83</c:v>
                </c:pt>
                <c:pt idx="563">
                  <c:v>273.77999999999997</c:v>
                </c:pt>
                <c:pt idx="564">
                  <c:v>273.72000000000003</c:v>
                </c:pt>
                <c:pt idx="565">
                  <c:v>273.67</c:v>
                </c:pt>
                <c:pt idx="566">
                  <c:v>273.62</c:v>
                </c:pt>
                <c:pt idx="567">
                  <c:v>273.56</c:v>
                </c:pt>
                <c:pt idx="568">
                  <c:v>273.51</c:v>
                </c:pt>
                <c:pt idx="569">
                  <c:v>273.45999999999998</c:v>
                </c:pt>
                <c:pt idx="570">
                  <c:v>273.39999999999998</c:v>
                </c:pt>
                <c:pt idx="571">
                  <c:v>273.35000000000002</c:v>
                </c:pt>
                <c:pt idx="572">
                  <c:v>273.29000000000002</c:v>
                </c:pt>
                <c:pt idx="573">
                  <c:v>273.24</c:v>
                </c:pt>
                <c:pt idx="574">
                  <c:v>273.19</c:v>
                </c:pt>
                <c:pt idx="575">
                  <c:v>273.13</c:v>
                </c:pt>
                <c:pt idx="576">
                  <c:v>273.08</c:v>
                </c:pt>
                <c:pt idx="577">
                  <c:v>273.02</c:v>
                </c:pt>
                <c:pt idx="578">
                  <c:v>272.97000000000003</c:v>
                </c:pt>
                <c:pt idx="579">
                  <c:v>272.91000000000003</c:v>
                </c:pt>
                <c:pt idx="580">
                  <c:v>272.86</c:v>
                </c:pt>
                <c:pt idx="581">
                  <c:v>272.8</c:v>
                </c:pt>
                <c:pt idx="582">
                  <c:v>272.75</c:v>
                </c:pt>
                <c:pt idx="583">
                  <c:v>272.69</c:v>
                </c:pt>
                <c:pt idx="584">
                  <c:v>272.64</c:v>
                </c:pt>
                <c:pt idx="585">
                  <c:v>272.58</c:v>
                </c:pt>
                <c:pt idx="586">
                  <c:v>272.52999999999997</c:v>
                </c:pt>
                <c:pt idx="587">
                  <c:v>272.47000000000003</c:v>
                </c:pt>
                <c:pt idx="588">
                  <c:v>272.42</c:v>
                </c:pt>
                <c:pt idx="589">
                  <c:v>272.36</c:v>
                </c:pt>
                <c:pt idx="590">
                  <c:v>272.31</c:v>
                </c:pt>
                <c:pt idx="591">
                  <c:v>272.25</c:v>
                </c:pt>
                <c:pt idx="592">
                  <c:v>272.2</c:v>
                </c:pt>
                <c:pt idx="593">
                  <c:v>272.14</c:v>
                </c:pt>
                <c:pt idx="594">
                  <c:v>272.08</c:v>
                </c:pt>
                <c:pt idx="595">
                  <c:v>272.02999999999997</c:v>
                </c:pt>
                <c:pt idx="596">
                  <c:v>271.97000000000003</c:v>
                </c:pt>
                <c:pt idx="597">
                  <c:v>271.92</c:v>
                </c:pt>
                <c:pt idx="598">
                  <c:v>271.86</c:v>
                </c:pt>
                <c:pt idx="599">
                  <c:v>271.8</c:v>
                </c:pt>
                <c:pt idx="600">
                  <c:v>271.75</c:v>
                </c:pt>
                <c:pt idx="601">
                  <c:v>271.69</c:v>
                </c:pt>
                <c:pt idx="602">
                  <c:v>271.64</c:v>
                </c:pt>
                <c:pt idx="603">
                  <c:v>271.58</c:v>
                </c:pt>
                <c:pt idx="604">
                  <c:v>271.52</c:v>
                </c:pt>
                <c:pt idx="605">
                  <c:v>271.47000000000003</c:v>
                </c:pt>
                <c:pt idx="606">
                  <c:v>271.41000000000003</c:v>
                </c:pt>
                <c:pt idx="607">
                  <c:v>271.35000000000002</c:v>
                </c:pt>
                <c:pt idx="608">
                  <c:v>271.3</c:v>
                </c:pt>
                <c:pt idx="609">
                  <c:v>271.24</c:v>
                </c:pt>
                <c:pt idx="610">
                  <c:v>271.18</c:v>
                </c:pt>
                <c:pt idx="611">
                  <c:v>271.13</c:v>
                </c:pt>
                <c:pt idx="612">
                  <c:v>271.07</c:v>
                </c:pt>
                <c:pt idx="613">
                  <c:v>271.01</c:v>
                </c:pt>
                <c:pt idx="614">
                  <c:v>270.95999999999998</c:v>
                </c:pt>
                <c:pt idx="615">
                  <c:v>270.89999999999998</c:v>
                </c:pt>
                <c:pt idx="616">
                  <c:v>270.83999999999997</c:v>
                </c:pt>
                <c:pt idx="617">
                  <c:v>270.77999999999997</c:v>
                </c:pt>
                <c:pt idx="618">
                  <c:v>270.73</c:v>
                </c:pt>
                <c:pt idx="619">
                  <c:v>270.67</c:v>
                </c:pt>
                <c:pt idx="620">
                  <c:v>270.61</c:v>
                </c:pt>
                <c:pt idx="621">
                  <c:v>270.55</c:v>
                </c:pt>
                <c:pt idx="622">
                  <c:v>270.5</c:v>
                </c:pt>
                <c:pt idx="623">
                  <c:v>270.44</c:v>
                </c:pt>
                <c:pt idx="624">
                  <c:v>270.38</c:v>
                </c:pt>
                <c:pt idx="625">
                  <c:v>270.32</c:v>
                </c:pt>
                <c:pt idx="626">
                  <c:v>270.27</c:v>
                </c:pt>
                <c:pt idx="627">
                  <c:v>270.20999999999998</c:v>
                </c:pt>
                <c:pt idx="628">
                  <c:v>270.14999999999998</c:v>
                </c:pt>
                <c:pt idx="629">
                  <c:v>270.08999999999997</c:v>
                </c:pt>
                <c:pt idx="630">
                  <c:v>270.02999999999997</c:v>
                </c:pt>
                <c:pt idx="631">
                  <c:v>269.98</c:v>
                </c:pt>
                <c:pt idx="632">
                  <c:v>269.92</c:v>
                </c:pt>
                <c:pt idx="633">
                  <c:v>269.86</c:v>
                </c:pt>
                <c:pt idx="634">
                  <c:v>269.8</c:v>
                </c:pt>
                <c:pt idx="635">
                  <c:v>269.74</c:v>
                </c:pt>
                <c:pt idx="636">
                  <c:v>269.69</c:v>
                </c:pt>
                <c:pt idx="637">
                  <c:v>269.63</c:v>
                </c:pt>
                <c:pt idx="638">
                  <c:v>269.57</c:v>
                </c:pt>
                <c:pt idx="639">
                  <c:v>269.51</c:v>
                </c:pt>
                <c:pt idx="640">
                  <c:v>269.45</c:v>
                </c:pt>
                <c:pt idx="641">
                  <c:v>269.39</c:v>
                </c:pt>
                <c:pt idx="642">
                  <c:v>269.33999999999997</c:v>
                </c:pt>
                <c:pt idx="643">
                  <c:v>269.27999999999997</c:v>
                </c:pt>
                <c:pt idx="644">
                  <c:v>269.22000000000003</c:v>
                </c:pt>
                <c:pt idx="645">
                  <c:v>269.16000000000003</c:v>
                </c:pt>
                <c:pt idx="646">
                  <c:v>269.10000000000002</c:v>
                </c:pt>
                <c:pt idx="647">
                  <c:v>269.04000000000002</c:v>
                </c:pt>
                <c:pt idx="648">
                  <c:v>268.98</c:v>
                </c:pt>
                <c:pt idx="649">
                  <c:v>268.92</c:v>
                </c:pt>
                <c:pt idx="650">
                  <c:v>268.87</c:v>
                </c:pt>
                <c:pt idx="651">
                  <c:v>268.81</c:v>
                </c:pt>
                <c:pt idx="652">
                  <c:v>268.75</c:v>
                </c:pt>
                <c:pt idx="653">
                  <c:v>268.69</c:v>
                </c:pt>
                <c:pt idx="654">
                  <c:v>268.63</c:v>
                </c:pt>
                <c:pt idx="655">
                  <c:v>268.57</c:v>
                </c:pt>
                <c:pt idx="656">
                  <c:v>268.51</c:v>
                </c:pt>
                <c:pt idx="657">
                  <c:v>268.45</c:v>
                </c:pt>
                <c:pt idx="658">
                  <c:v>268.39</c:v>
                </c:pt>
                <c:pt idx="659">
                  <c:v>268.33999999999997</c:v>
                </c:pt>
                <c:pt idx="660">
                  <c:v>268.27999999999997</c:v>
                </c:pt>
                <c:pt idx="661">
                  <c:v>268.22000000000003</c:v>
                </c:pt>
                <c:pt idx="662">
                  <c:v>268.16000000000003</c:v>
                </c:pt>
                <c:pt idx="663">
                  <c:v>268.10000000000002</c:v>
                </c:pt>
                <c:pt idx="664">
                  <c:v>268.04000000000002</c:v>
                </c:pt>
                <c:pt idx="665">
                  <c:v>267.98</c:v>
                </c:pt>
                <c:pt idx="666">
                  <c:v>267.92</c:v>
                </c:pt>
                <c:pt idx="667">
                  <c:v>267.86</c:v>
                </c:pt>
                <c:pt idx="668">
                  <c:v>267.8</c:v>
                </c:pt>
                <c:pt idx="669">
                  <c:v>267.74</c:v>
                </c:pt>
                <c:pt idx="670">
                  <c:v>267.68</c:v>
                </c:pt>
                <c:pt idx="671">
                  <c:v>267.63</c:v>
                </c:pt>
                <c:pt idx="672">
                  <c:v>267.57</c:v>
                </c:pt>
                <c:pt idx="673">
                  <c:v>267.51</c:v>
                </c:pt>
                <c:pt idx="674">
                  <c:v>267.45</c:v>
                </c:pt>
                <c:pt idx="675">
                  <c:v>267.39</c:v>
                </c:pt>
                <c:pt idx="676">
                  <c:v>267.33</c:v>
                </c:pt>
                <c:pt idx="677">
                  <c:v>267.27</c:v>
                </c:pt>
                <c:pt idx="678">
                  <c:v>267.20999999999998</c:v>
                </c:pt>
                <c:pt idx="679">
                  <c:v>267.14999999999998</c:v>
                </c:pt>
                <c:pt idx="680">
                  <c:v>267.08999999999997</c:v>
                </c:pt>
                <c:pt idx="681">
                  <c:v>267.02999999999997</c:v>
                </c:pt>
                <c:pt idx="682">
                  <c:v>266.97000000000003</c:v>
                </c:pt>
                <c:pt idx="683">
                  <c:v>266.91000000000003</c:v>
                </c:pt>
                <c:pt idx="684">
                  <c:v>266.86</c:v>
                </c:pt>
                <c:pt idx="685">
                  <c:v>266.8</c:v>
                </c:pt>
                <c:pt idx="686">
                  <c:v>266.74</c:v>
                </c:pt>
                <c:pt idx="687">
                  <c:v>266.68</c:v>
                </c:pt>
                <c:pt idx="688">
                  <c:v>266.62</c:v>
                </c:pt>
                <c:pt idx="689">
                  <c:v>266.56</c:v>
                </c:pt>
                <c:pt idx="690">
                  <c:v>266.5</c:v>
                </c:pt>
                <c:pt idx="691">
                  <c:v>266.44</c:v>
                </c:pt>
                <c:pt idx="692">
                  <c:v>266.38</c:v>
                </c:pt>
                <c:pt idx="693">
                  <c:v>266.32</c:v>
                </c:pt>
                <c:pt idx="694">
                  <c:v>266.26</c:v>
                </c:pt>
                <c:pt idx="695">
                  <c:v>266.2</c:v>
                </c:pt>
                <c:pt idx="696">
                  <c:v>266.14999999999998</c:v>
                </c:pt>
                <c:pt idx="697">
                  <c:v>266.08999999999997</c:v>
                </c:pt>
                <c:pt idx="698">
                  <c:v>266.02999999999997</c:v>
                </c:pt>
                <c:pt idx="699">
                  <c:v>265.97000000000003</c:v>
                </c:pt>
                <c:pt idx="700">
                  <c:v>265.91000000000003</c:v>
                </c:pt>
                <c:pt idx="701">
                  <c:v>265.85000000000002</c:v>
                </c:pt>
                <c:pt idx="702">
                  <c:v>265.79000000000002</c:v>
                </c:pt>
                <c:pt idx="703">
                  <c:v>265.73</c:v>
                </c:pt>
                <c:pt idx="704">
                  <c:v>265.68</c:v>
                </c:pt>
                <c:pt idx="705">
                  <c:v>265.62</c:v>
                </c:pt>
                <c:pt idx="706">
                  <c:v>265.56</c:v>
                </c:pt>
                <c:pt idx="707">
                  <c:v>265.5</c:v>
                </c:pt>
                <c:pt idx="708">
                  <c:v>265.44</c:v>
                </c:pt>
                <c:pt idx="709">
                  <c:v>265.38</c:v>
                </c:pt>
                <c:pt idx="710">
                  <c:v>265.32</c:v>
                </c:pt>
                <c:pt idx="711">
                  <c:v>265.27</c:v>
                </c:pt>
                <c:pt idx="712">
                  <c:v>265.20999999999998</c:v>
                </c:pt>
                <c:pt idx="713">
                  <c:v>265.14999999999998</c:v>
                </c:pt>
                <c:pt idx="714">
                  <c:v>265.08999999999997</c:v>
                </c:pt>
                <c:pt idx="715">
                  <c:v>265.02999999999997</c:v>
                </c:pt>
                <c:pt idx="716">
                  <c:v>264.97000000000003</c:v>
                </c:pt>
                <c:pt idx="717">
                  <c:v>264.92</c:v>
                </c:pt>
                <c:pt idx="718">
                  <c:v>264.86</c:v>
                </c:pt>
                <c:pt idx="719">
                  <c:v>264.8</c:v>
                </c:pt>
                <c:pt idx="720">
                  <c:v>264.74</c:v>
                </c:pt>
                <c:pt idx="721">
                  <c:v>264.69</c:v>
                </c:pt>
                <c:pt idx="722">
                  <c:v>264.63</c:v>
                </c:pt>
                <c:pt idx="723">
                  <c:v>264.57</c:v>
                </c:pt>
                <c:pt idx="724">
                  <c:v>264.51</c:v>
                </c:pt>
                <c:pt idx="725">
                  <c:v>264.45999999999998</c:v>
                </c:pt>
                <c:pt idx="726">
                  <c:v>264.39999999999998</c:v>
                </c:pt>
                <c:pt idx="727">
                  <c:v>264.33999999999997</c:v>
                </c:pt>
                <c:pt idx="728">
                  <c:v>264.27999999999997</c:v>
                </c:pt>
                <c:pt idx="729">
                  <c:v>264.23</c:v>
                </c:pt>
                <c:pt idx="730">
                  <c:v>264.17</c:v>
                </c:pt>
                <c:pt idx="731">
                  <c:v>264.11</c:v>
                </c:pt>
                <c:pt idx="732">
                  <c:v>264.06</c:v>
                </c:pt>
                <c:pt idx="733">
                  <c:v>264</c:v>
                </c:pt>
                <c:pt idx="734">
                  <c:v>263.94</c:v>
                </c:pt>
                <c:pt idx="735">
                  <c:v>263.89</c:v>
                </c:pt>
                <c:pt idx="736">
                  <c:v>263.83</c:v>
                </c:pt>
                <c:pt idx="737">
                  <c:v>263.77</c:v>
                </c:pt>
                <c:pt idx="738">
                  <c:v>263.72000000000003</c:v>
                </c:pt>
                <c:pt idx="739">
                  <c:v>263.66000000000003</c:v>
                </c:pt>
                <c:pt idx="740">
                  <c:v>263.60000000000002</c:v>
                </c:pt>
                <c:pt idx="741">
                  <c:v>263.55</c:v>
                </c:pt>
                <c:pt idx="742">
                  <c:v>263.49</c:v>
                </c:pt>
                <c:pt idx="743">
                  <c:v>263.44</c:v>
                </c:pt>
                <c:pt idx="744">
                  <c:v>263.38</c:v>
                </c:pt>
                <c:pt idx="745">
                  <c:v>263.32</c:v>
                </c:pt>
                <c:pt idx="746">
                  <c:v>263.27</c:v>
                </c:pt>
                <c:pt idx="747">
                  <c:v>263.20999999999998</c:v>
                </c:pt>
                <c:pt idx="748">
                  <c:v>263.16000000000003</c:v>
                </c:pt>
                <c:pt idx="749">
                  <c:v>263.10000000000002</c:v>
                </c:pt>
                <c:pt idx="750">
                  <c:v>263.05</c:v>
                </c:pt>
                <c:pt idx="751">
                  <c:v>262.99</c:v>
                </c:pt>
                <c:pt idx="752">
                  <c:v>262.93</c:v>
                </c:pt>
                <c:pt idx="753">
                  <c:v>262.88</c:v>
                </c:pt>
                <c:pt idx="754">
                  <c:v>262.82</c:v>
                </c:pt>
                <c:pt idx="755">
                  <c:v>262.77</c:v>
                </c:pt>
                <c:pt idx="756">
                  <c:v>262.72000000000003</c:v>
                </c:pt>
                <c:pt idx="757">
                  <c:v>262.66000000000003</c:v>
                </c:pt>
                <c:pt idx="758">
                  <c:v>262.61</c:v>
                </c:pt>
                <c:pt idx="759">
                  <c:v>262.55</c:v>
                </c:pt>
                <c:pt idx="760">
                  <c:v>262.5</c:v>
                </c:pt>
                <c:pt idx="761">
                  <c:v>262.44</c:v>
                </c:pt>
                <c:pt idx="762">
                  <c:v>262.39</c:v>
                </c:pt>
                <c:pt idx="763">
                  <c:v>262.33999999999997</c:v>
                </c:pt>
                <c:pt idx="764">
                  <c:v>262.27999999999997</c:v>
                </c:pt>
                <c:pt idx="765">
                  <c:v>262.23</c:v>
                </c:pt>
                <c:pt idx="766">
                  <c:v>262.18</c:v>
                </c:pt>
                <c:pt idx="767">
                  <c:v>262.12</c:v>
                </c:pt>
                <c:pt idx="768">
                  <c:v>262.07</c:v>
                </c:pt>
                <c:pt idx="769">
                  <c:v>262.02</c:v>
                </c:pt>
                <c:pt idx="770">
                  <c:v>261.95999999999998</c:v>
                </c:pt>
                <c:pt idx="771">
                  <c:v>261.91000000000003</c:v>
                </c:pt>
                <c:pt idx="772">
                  <c:v>261.86</c:v>
                </c:pt>
                <c:pt idx="773">
                  <c:v>261.8</c:v>
                </c:pt>
                <c:pt idx="774">
                  <c:v>261.75</c:v>
                </c:pt>
                <c:pt idx="775">
                  <c:v>261.7</c:v>
                </c:pt>
                <c:pt idx="776">
                  <c:v>261.64999999999998</c:v>
                </c:pt>
                <c:pt idx="777">
                  <c:v>261.60000000000002</c:v>
                </c:pt>
                <c:pt idx="778">
                  <c:v>261.54000000000002</c:v>
                </c:pt>
                <c:pt idx="779">
                  <c:v>261.49</c:v>
                </c:pt>
                <c:pt idx="780">
                  <c:v>261.44</c:v>
                </c:pt>
                <c:pt idx="781">
                  <c:v>261.39</c:v>
                </c:pt>
                <c:pt idx="782">
                  <c:v>261.33999999999997</c:v>
                </c:pt>
                <c:pt idx="783">
                  <c:v>261.29000000000002</c:v>
                </c:pt>
                <c:pt idx="784">
                  <c:v>261.24</c:v>
                </c:pt>
                <c:pt idx="785">
                  <c:v>261.19</c:v>
                </c:pt>
                <c:pt idx="786">
                  <c:v>261.13</c:v>
                </c:pt>
                <c:pt idx="787">
                  <c:v>261.08</c:v>
                </c:pt>
                <c:pt idx="788">
                  <c:v>261.02999999999997</c:v>
                </c:pt>
                <c:pt idx="789">
                  <c:v>260.98</c:v>
                </c:pt>
                <c:pt idx="790">
                  <c:v>260.93</c:v>
                </c:pt>
                <c:pt idx="791">
                  <c:v>260.88</c:v>
                </c:pt>
                <c:pt idx="792">
                  <c:v>260.83</c:v>
                </c:pt>
                <c:pt idx="793">
                  <c:v>260.77999999999997</c:v>
                </c:pt>
                <c:pt idx="794">
                  <c:v>260.73</c:v>
                </c:pt>
                <c:pt idx="795">
                  <c:v>260.68</c:v>
                </c:pt>
                <c:pt idx="796">
                  <c:v>260.63</c:v>
                </c:pt>
                <c:pt idx="797">
                  <c:v>260.58</c:v>
                </c:pt>
                <c:pt idx="798">
                  <c:v>260.52999999999997</c:v>
                </c:pt>
                <c:pt idx="799">
                  <c:v>260.48</c:v>
                </c:pt>
                <c:pt idx="800">
                  <c:v>260.43</c:v>
                </c:pt>
                <c:pt idx="801">
                  <c:v>260.39</c:v>
                </c:pt>
                <c:pt idx="802">
                  <c:v>260.33999999999997</c:v>
                </c:pt>
                <c:pt idx="803">
                  <c:v>260.29000000000002</c:v>
                </c:pt>
                <c:pt idx="804">
                  <c:v>260.24</c:v>
                </c:pt>
                <c:pt idx="805">
                  <c:v>260.19</c:v>
                </c:pt>
                <c:pt idx="806">
                  <c:v>260.14</c:v>
                </c:pt>
                <c:pt idx="807">
                  <c:v>260.10000000000002</c:v>
                </c:pt>
                <c:pt idx="808">
                  <c:v>260.05</c:v>
                </c:pt>
                <c:pt idx="809">
                  <c:v>260</c:v>
                </c:pt>
                <c:pt idx="810">
                  <c:v>259.95</c:v>
                </c:pt>
                <c:pt idx="811">
                  <c:v>259.91000000000003</c:v>
                </c:pt>
                <c:pt idx="812">
                  <c:v>259.86</c:v>
                </c:pt>
                <c:pt idx="813">
                  <c:v>259.81</c:v>
                </c:pt>
                <c:pt idx="814">
                  <c:v>259.77</c:v>
                </c:pt>
                <c:pt idx="815">
                  <c:v>259.72000000000003</c:v>
                </c:pt>
                <c:pt idx="816">
                  <c:v>259.67</c:v>
                </c:pt>
                <c:pt idx="817">
                  <c:v>259.63</c:v>
                </c:pt>
                <c:pt idx="818">
                  <c:v>259.58</c:v>
                </c:pt>
                <c:pt idx="819">
                  <c:v>259.52999999999997</c:v>
                </c:pt>
                <c:pt idx="820">
                  <c:v>259.49</c:v>
                </c:pt>
                <c:pt idx="821">
                  <c:v>259.44</c:v>
                </c:pt>
                <c:pt idx="822">
                  <c:v>259.39999999999998</c:v>
                </c:pt>
                <c:pt idx="823">
                  <c:v>259.35000000000002</c:v>
                </c:pt>
                <c:pt idx="824">
                  <c:v>259.3</c:v>
                </c:pt>
                <c:pt idx="825">
                  <c:v>259.26</c:v>
                </c:pt>
                <c:pt idx="826">
                  <c:v>259.20999999999998</c:v>
                </c:pt>
                <c:pt idx="827">
                  <c:v>259.17</c:v>
                </c:pt>
                <c:pt idx="828">
                  <c:v>259.12</c:v>
                </c:pt>
                <c:pt idx="829">
                  <c:v>259.08</c:v>
                </c:pt>
                <c:pt idx="830">
                  <c:v>259.02999999999997</c:v>
                </c:pt>
                <c:pt idx="831">
                  <c:v>258.99</c:v>
                </c:pt>
                <c:pt idx="832">
                  <c:v>258.95</c:v>
                </c:pt>
                <c:pt idx="833">
                  <c:v>258.89999999999998</c:v>
                </c:pt>
                <c:pt idx="834">
                  <c:v>258.86</c:v>
                </c:pt>
                <c:pt idx="835">
                  <c:v>258.81</c:v>
                </c:pt>
                <c:pt idx="836">
                  <c:v>258.77</c:v>
                </c:pt>
                <c:pt idx="837">
                  <c:v>258.73</c:v>
                </c:pt>
                <c:pt idx="838">
                  <c:v>258.68</c:v>
                </c:pt>
                <c:pt idx="839">
                  <c:v>258.64</c:v>
                </c:pt>
                <c:pt idx="840">
                  <c:v>258.60000000000002</c:v>
                </c:pt>
                <c:pt idx="841">
                  <c:v>258.56</c:v>
                </c:pt>
                <c:pt idx="842">
                  <c:v>258.51</c:v>
                </c:pt>
                <c:pt idx="843">
                  <c:v>258.47000000000003</c:v>
                </c:pt>
                <c:pt idx="844">
                  <c:v>258.43</c:v>
                </c:pt>
                <c:pt idx="845">
                  <c:v>258.39</c:v>
                </c:pt>
                <c:pt idx="846">
                  <c:v>258.33999999999997</c:v>
                </c:pt>
                <c:pt idx="847">
                  <c:v>258.3</c:v>
                </c:pt>
                <c:pt idx="848">
                  <c:v>258.26</c:v>
                </c:pt>
                <c:pt idx="849">
                  <c:v>258.22000000000003</c:v>
                </c:pt>
                <c:pt idx="850">
                  <c:v>258.18</c:v>
                </c:pt>
                <c:pt idx="851">
                  <c:v>258.14</c:v>
                </c:pt>
                <c:pt idx="852">
                  <c:v>258.10000000000002</c:v>
                </c:pt>
                <c:pt idx="853">
                  <c:v>258.06</c:v>
                </c:pt>
                <c:pt idx="854">
                  <c:v>258.01</c:v>
                </c:pt>
                <c:pt idx="855">
                  <c:v>257.97000000000003</c:v>
                </c:pt>
                <c:pt idx="856">
                  <c:v>257.93</c:v>
                </c:pt>
                <c:pt idx="857">
                  <c:v>257.89</c:v>
                </c:pt>
                <c:pt idx="858">
                  <c:v>257.85000000000002</c:v>
                </c:pt>
                <c:pt idx="859">
                  <c:v>257.81</c:v>
                </c:pt>
                <c:pt idx="860">
                  <c:v>257.77</c:v>
                </c:pt>
                <c:pt idx="861">
                  <c:v>257.73</c:v>
                </c:pt>
                <c:pt idx="862">
                  <c:v>257.69</c:v>
                </c:pt>
                <c:pt idx="863">
                  <c:v>257.64999999999998</c:v>
                </c:pt>
                <c:pt idx="864">
                  <c:v>257.62</c:v>
                </c:pt>
                <c:pt idx="865">
                  <c:v>257.58</c:v>
                </c:pt>
                <c:pt idx="866">
                  <c:v>257.54000000000002</c:v>
                </c:pt>
                <c:pt idx="867">
                  <c:v>257.5</c:v>
                </c:pt>
                <c:pt idx="868">
                  <c:v>257.45999999999998</c:v>
                </c:pt>
                <c:pt idx="869">
                  <c:v>257.42</c:v>
                </c:pt>
                <c:pt idx="870">
                  <c:v>257.38</c:v>
                </c:pt>
                <c:pt idx="871">
                  <c:v>257.33999999999997</c:v>
                </c:pt>
                <c:pt idx="872">
                  <c:v>257.31</c:v>
                </c:pt>
                <c:pt idx="873">
                  <c:v>257.27</c:v>
                </c:pt>
                <c:pt idx="874">
                  <c:v>257.23</c:v>
                </c:pt>
                <c:pt idx="875">
                  <c:v>257.19</c:v>
                </c:pt>
                <c:pt idx="876">
                  <c:v>257.16000000000003</c:v>
                </c:pt>
                <c:pt idx="877">
                  <c:v>257.12</c:v>
                </c:pt>
                <c:pt idx="878">
                  <c:v>257.08</c:v>
                </c:pt>
                <c:pt idx="879">
                  <c:v>257.04000000000002</c:v>
                </c:pt>
                <c:pt idx="880">
                  <c:v>257.01</c:v>
                </c:pt>
                <c:pt idx="881">
                  <c:v>256.97000000000003</c:v>
                </c:pt>
                <c:pt idx="882">
                  <c:v>256.93</c:v>
                </c:pt>
                <c:pt idx="883">
                  <c:v>256.89999999999998</c:v>
                </c:pt>
                <c:pt idx="884">
                  <c:v>256.86</c:v>
                </c:pt>
                <c:pt idx="885">
                  <c:v>256.83</c:v>
                </c:pt>
                <c:pt idx="886">
                  <c:v>256.79000000000002</c:v>
                </c:pt>
                <c:pt idx="887">
                  <c:v>256.76</c:v>
                </c:pt>
                <c:pt idx="888">
                  <c:v>256.72000000000003</c:v>
                </c:pt>
                <c:pt idx="889">
                  <c:v>256.69</c:v>
                </c:pt>
                <c:pt idx="890">
                  <c:v>256.64999999999998</c:v>
                </c:pt>
                <c:pt idx="891">
                  <c:v>256.62</c:v>
                </c:pt>
                <c:pt idx="892">
                  <c:v>256.58</c:v>
                </c:pt>
                <c:pt idx="893">
                  <c:v>256.55</c:v>
                </c:pt>
                <c:pt idx="894">
                  <c:v>256.52</c:v>
                </c:pt>
                <c:pt idx="895">
                  <c:v>256.52</c:v>
                </c:pt>
                <c:pt idx="896">
                  <c:v>256.48</c:v>
                </c:pt>
                <c:pt idx="897">
                  <c:v>256.45</c:v>
                </c:pt>
                <c:pt idx="898">
                  <c:v>256.41000000000003</c:v>
                </c:pt>
                <c:pt idx="899">
                  <c:v>256.38</c:v>
                </c:pt>
                <c:pt idx="900">
                  <c:v>256.33999999999997</c:v>
                </c:pt>
                <c:pt idx="901">
                  <c:v>256.31</c:v>
                </c:pt>
                <c:pt idx="902">
                  <c:v>256.27</c:v>
                </c:pt>
                <c:pt idx="903">
                  <c:v>256.24</c:v>
                </c:pt>
                <c:pt idx="904">
                  <c:v>256.20999999999998</c:v>
                </c:pt>
                <c:pt idx="905">
                  <c:v>256.17</c:v>
                </c:pt>
                <c:pt idx="906">
                  <c:v>256.14</c:v>
                </c:pt>
                <c:pt idx="907">
                  <c:v>256.10000000000002</c:v>
                </c:pt>
                <c:pt idx="908">
                  <c:v>256.07</c:v>
                </c:pt>
                <c:pt idx="909">
                  <c:v>256.04000000000002</c:v>
                </c:pt>
                <c:pt idx="910">
                  <c:v>256</c:v>
                </c:pt>
                <c:pt idx="911">
                  <c:v>255.97</c:v>
                </c:pt>
                <c:pt idx="912">
                  <c:v>255.94</c:v>
                </c:pt>
                <c:pt idx="913">
                  <c:v>255.9</c:v>
                </c:pt>
                <c:pt idx="914">
                  <c:v>255.87</c:v>
                </c:pt>
                <c:pt idx="915">
                  <c:v>255.84</c:v>
                </c:pt>
                <c:pt idx="916">
                  <c:v>255.8</c:v>
                </c:pt>
                <c:pt idx="917">
                  <c:v>255.77</c:v>
                </c:pt>
                <c:pt idx="918">
                  <c:v>255.74</c:v>
                </c:pt>
                <c:pt idx="919">
                  <c:v>255.7</c:v>
                </c:pt>
                <c:pt idx="920">
                  <c:v>255.67</c:v>
                </c:pt>
                <c:pt idx="921">
                  <c:v>255.64</c:v>
                </c:pt>
                <c:pt idx="922">
                  <c:v>255.61</c:v>
                </c:pt>
                <c:pt idx="923">
                  <c:v>255.57</c:v>
                </c:pt>
                <c:pt idx="924">
                  <c:v>255.54</c:v>
                </c:pt>
                <c:pt idx="925">
                  <c:v>255.51</c:v>
                </c:pt>
                <c:pt idx="926">
                  <c:v>255.48</c:v>
                </c:pt>
                <c:pt idx="927">
                  <c:v>255.45</c:v>
                </c:pt>
                <c:pt idx="928">
                  <c:v>255.41</c:v>
                </c:pt>
                <c:pt idx="929">
                  <c:v>255.38</c:v>
                </c:pt>
                <c:pt idx="930">
                  <c:v>255.35</c:v>
                </c:pt>
                <c:pt idx="931">
                  <c:v>255.32</c:v>
                </c:pt>
                <c:pt idx="932">
                  <c:v>255.29</c:v>
                </c:pt>
                <c:pt idx="933">
                  <c:v>255.25</c:v>
                </c:pt>
                <c:pt idx="934">
                  <c:v>255.22</c:v>
                </c:pt>
                <c:pt idx="935">
                  <c:v>255.19</c:v>
                </c:pt>
                <c:pt idx="936">
                  <c:v>255.16</c:v>
                </c:pt>
                <c:pt idx="937">
                  <c:v>255.13</c:v>
                </c:pt>
                <c:pt idx="938">
                  <c:v>255.1</c:v>
                </c:pt>
                <c:pt idx="939">
                  <c:v>255.07</c:v>
                </c:pt>
                <c:pt idx="940">
                  <c:v>255.04</c:v>
                </c:pt>
                <c:pt idx="941">
                  <c:v>255.01</c:v>
                </c:pt>
                <c:pt idx="942">
                  <c:v>254.97</c:v>
                </c:pt>
                <c:pt idx="943">
                  <c:v>254.94</c:v>
                </c:pt>
                <c:pt idx="944">
                  <c:v>254.91</c:v>
                </c:pt>
                <c:pt idx="945">
                  <c:v>254.88</c:v>
                </c:pt>
                <c:pt idx="946">
                  <c:v>254.85</c:v>
                </c:pt>
                <c:pt idx="947">
                  <c:v>254.82</c:v>
                </c:pt>
                <c:pt idx="948">
                  <c:v>254.79</c:v>
                </c:pt>
                <c:pt idx="949">
                  <c:v>254.76</c:v>
                </c:pt>
                <c:pt idx="950">
                  <c:v>254.73</c:v>
                </c:pt>
                <c:pt idx="951">
                  <c:v>254.7</c:v>
                </c:pt>
                <c:pt idx="952">
                  <c:v>254.67</c:v>
                </c:pt>
                <c:pt idx="953">
                  <c:v>254.64</c:v>
                </c:pt>
                <c:pt idx="954">
                  <c:v>254.61</c:v>
                </c:pt>
                <c:pt idx="955">
                  <c:v>254.58</c:v>
                </c:pt>
                <c:pt idx="956">
                  <c:v>254.55</c:v>
                </c:pt>
                <c:pt idx="957">
                  <c:v>254.52</c:v>
                </c:pt>
                <c:pt idx="958">
                  <c:v>254.49</c:v>
                </c:pt>
                <c:pt idx="959">
                  <c:v>254.46</c:v>
                </c:pt>
                <c:pt idx="960">
                  <c:v>254.43</c:v>
                </c:pt>
                <c:pt idx="961">
                  <c:v>254.4</c:v>
                </c:pt>
                <c:pt idx="962">
                  <c:v>254.37</c:v>
                </c:pt>
                <c:pt idx="963">
                  <c:v>254.34</c:v>
                </c:pt>
                <c:pt idx="964">
                  <c:v>254.32</c:v>
                </c:pt>
                <c:pt idx="965">
                  <c:v>254.29</c:v>
                </c:pt>
                <c:pt idx="966">
                  <c:v>254.26</c:v>
                </c:pt>
                <c:pt idx="967">
                  <c:v>254.23</c:v>
                </c:pt>
                <c:pt idx="968">
                  <c:v>254.2</c:v>
                </c:pt>
                <c:pt idx="969">
                  <c:v>254.17</c:v>
                </c:pt>
                <c:pt idx="970">
                  <c:v>254.14</c:v>
                </c:pt>
                <c:pt idx="971">
                  <c:v>254.11</c:v>
                </c:pt>
                <c:pt idx="972">
                  <c:v>254.08</c:v>
                </c:pt>
                <c:pt idx="973">
                  <c:v>254.05</c:v>
                </c:pt>
                <c:pt idx="974">
                  <c:v>254.03</c:v>
                </c:pt>
                <c:pt idx="975">
                  <c:v>254</c:v>
                </c:pt>
                <c:pt idx="976">
                  <c:v>253.97</c:v>
                </c:pt>
                <c:pt idx="977">
                  <c:v>253.94</c:v>
                </c:pt>
                <c:pt idx="978">
                  <c:v>253.91</c:v>
                </c:pt>
                <c:pt idx="979">
                  <c:v>253.88</c:v>
                </c:pt>
                <c:pt idx="980">
                  <c:v>253.85</c:v>
                </c:pt>
                <c:pt idx="981">
                  <c:v>253.83</c:v>
                </c:pt>
                <c:pt idx="982">
                  <c:v>253.8</c:v>
                </c:pt>
                <c:pt idx="983">
                  <c:v>253.77</c:v>
                </c:pt>
                <c:pt idx="984">
                  <c:v>253.74</c:v>
                </c:pt>
                <c:pt idx="985">
                  <c:v>253.71</c:v>
                </c:pt>
                <c:pt idx="986">
                  <c:v>253.69</c:v>
                </c:pt>
                <c:pt idx="987">
                  <c:v>253.66</c:v>
                </c:pt>
                <c:pt idx="988">
                  <c:v>253.63</c:v>
                </c:pt>
                <c:pt idx="989">
                  <c:v>253.6</c:v>
                </c:pt>
                <c:pt idx="990">
                  <c:v>253.57</c:v>
                </c:pt>
                <c:pt idx="991">
                  <c:v>253.55</c:v>
                </c:pt>
                <c:pt idx="992">
                  <c:v>253.52</c:v>
                </c:pt>
                <c:pt idx="993">
                  <c:v>253.49</c:v>
                </c:pt>
                <c:pt idx="994">
                  <c:v>253.46</c:v>
                </c:pt>
                <c:pt idx="995">
                  <c:v>253.43</c:v>
                </c:pt>
                <c:pt idx="996">
                  <c:v>253.41</c:v>
                </c:pt>
                <c:pt idx="997">
                  <c:v>253.38</c:v>
                </c:pt>
                <c:pt idx="998">
                  <c:v>253.35</c:v>
                </c:pt>
                <c:pt idx="999">
                  <c:v>253.32</c:v>
                </c:pt>
                <c:pt idx="1000">
                  <c:v>253.3</c:v>
                </c:pt>
                <c:pt idx="1001">
                  <c:v>253.27</c:v>
                </c:pt>
                <c:pt idx="1002">
                  <c:v>253.24</c:v>
                </c:pt>
                <c:pt idx="1003">
                  <c:v>253.21</c:v>
                </c:pt>
                <c:pt idx="1004">
                  <c:v>253.19</c:v>
                </c:pt>
                <c:pt idx="1005">
                  <c:v>253.16</c:v>
                </c:pt>
                <c:pt idx="1006">
                  <c:v>253.13</c:v>
                </c:pt>
                <c:pt idx="1007">
                  <c:v>253.1</c:v>
                </c:pt>
                <c:pt idx="1008">
                  <c:v>253.08</c:v>
                </c:pt>
                <c:pt idx="1009">
                  <c:v>253.05</c:v>
                </c:pt>
                <c:pt idx="1010">
                  <c:v>253.02</c:v>
                </c:pt>
                <c:pt idx="1011">
                  <c:v>252.99</c:v>
                </c:pt>
                <c:pt idx="1012">
                  <c:v>252.97</c:v>
                </c:pt>
                <c:pt idx="1013">
                  <c:v>252.94</c:v>
                </c:pt>
                <c:pt idx="1014">
                  <c:v>252.91</c:v>
                </c:pt>
                <c:pt idx="1015">
                  <c:v>252.88</c:v>
                </c:pt>
                <c:pt idx="1016">
                  <c:v>252.86</c:v>
                </c:pt>
                <c:pt idx="1017">
                  <c:v>252.83</c:v>
                </c:pt>
                <c:pt idx="1018">
                  <c:v>252.8</c:v>
                </c:pt>
                <c:pt idx="1019">
                  <c:v>252.77</c:v>
                </c:pt>
                <c:pt idx="1020">
                  <c:v>252.75</c:v>
                </c:pt>
                <c:pt idx="1021">
                  <c:v>252.72</c:v>
                </c:pt>
                <c:pt idx="1022">
                  <c:v>252.69</c:v>
                </c:pt>
                <c:pt idx="1023">
                  <c:v>252.67</c:v>
                </c:pt>
                <c:pt idx="1024">
                  <c:v>252.64</c:v>
                </c:pt>
                <c:pt idx="1025">
                  <c:v>252.61</c:v>
                </c:pt>
                <c:pt idx="1026">
                  <c:v>252.59</c:v>
                </c:pt>
                <c:pt idx="1027">
                  <c:v>252.56</c:v>
                </c:pt>
                <c:pt idx="1028">
                  <c:v>252.53</c:v>
                </c:pt>
                <c:pt idx="1029">
                  <c:v>252.51</c:v>
                </c:pt>
                <c:pt idx="1030">
                  <c:v>252.48</c:v>
                </c:pt>
                <c:pt idx="1031">
                  <c:v>252.45</c:v>
                </c:pt>
                <c:pt idx="1032">
                  <c:v>252.43</c:v>
                </c:pt>
                <c:pt idx="1033">
                  <c:v>252.4</c:v>
                </c:pt>
                <c:pt idx="1034">
                  <c:v>252.37</c:v>
                </c:pt>
                <c:pt idx="1035">
                  <c:v>252.34</c:v>
                </c:pt>
                <c:pt idx="1036">
                  <c:v>252.32</c:v>
                </c:pt>
                <c:pt idx="1037">
                  <c:v>252.29</c:v>
                </c:pt>
                <c:pt idx="1038">
                  <c:v>252.26</c:v>
                </c:pt>
                <c:pt idx="1039">
                  <c:v>252.24</c:v>
                </c:pt>
                <c:pt idx="1040">
                  <c:v>252.21</c:v>
                </c:pt>
                <c:pt idx="1041">
                  <c:v>252.18</c:v>
                </c:pt>
                <c:pt idx="1042">
                  <c:v>252.15</c:v>
                </c:pt>
                <c:pt idx="1043">
                  <c:v>252.13</c:v>
                </c:pt>
                <c:pt idx="1044">
                  <c:v>252.1</c:v>
                </c:pt>
                <c:pt idx="1045">
                  <c:v>252.07</c:v>
                </c:pt>
                <c:pt idx="1046">
                  <c:v>252.04</c:v>
                </c:pt>
                <c:pt idx="1047">
                  <c:v>252.01</c:v>
                </c:pt>
                <c:pt idx="1048">
                  <c:v>251.99</c:v>
                </c:pt>
                <c:pt idx="1049">
                  <c:v>251.96</c:v>
                </c:pt>
                <c:pt idx="1050">
                  <c:v>251.93</c:v>
                </c:pt>
                <c:pt idx="1051">
                  <c:v>251.9</c:v>
                </c:pt>
                <c:pt idx="1052">
                  <c:v>251.88</c:v>
                </c:pt>
                <c:pt idx="1053">
                  <c:v>251.85</c:v>
                </c:pt>
                <c:pt idx="1054">
                  <c:v>251.82</c:v>
                </c:pt>
                <c:pt idx="1055">
                  <c:v>251.79</c:v>
                </c:pt>
                <c:pt idx="1056">
                  <c:v>251.76</c:v>
                </c:pt>
                <c:pt idx="1057">
                  <c:v>251.73</c:v>
                </c:pt>
                <c:pt idx="1058">
                  <c:v>251.71</c:v>
                </c:pt>
                <c:pt idx="1059">
                  <c:v>251.68</c:v>
                </c:pt>
                <c:pt idx="1060">
                  <c:v>251.65</c:v>
                </c:pt>
                <c:pt idx="1061">
                  <c:v>251.62</c:v>
                </c:pt>
                <c:pt idx="1062">
                  <c:v>251.59</c:v>
                </c:pt>
                <c:pt idx="1063">
                  <c:v>251.56</c:v>
                </c:pt>
                <c:pt idx="1064">
                  <c:v>251.54</c:v>
                </c:pt>
                <c:pt idx="1065">
                  <c:v>251.51</c:v>
                </c:pt>
                <c:pt idx="1066">
                  <c:v>251.48</c:v>
                </c:pt>
                <c:pt idx="1067">
                  <c:v>251.45</c:v>
                </c:pt>
                <c:pt idx="1068">
                  <c:v>251.42</c:v>
                </c:pt>
                <c:pt idx="1069">
                  <c:v>251.39</c:v>
                </c:pt>
                <c:pt idx="1070">
                  <c:v>251.36</c:v>
                </c:pt>
                <c:pt idx="1071">
                  <c:v>251.33</c:v>
                </c:pt>
                <c:pt idx="1072">
                  <c:v>251.3</c:v>
                </c:pt>
                <c:pt idx="1073">
                  <c:v>251.28</c:v>
                </c:pt>
                <c:pt idx="1074">
                  <c:v>251.25</c:v>
                </c:pt>
                <c:pt idx="1075">
                  <c:v>251.22</c:v>
                </c:pt>
                <c:pt idx="1076">
                  <c:v>251.19</c:v>
                </c:pt>
                <c:pt idx="1077">
                  <c:v>251.16</c:v>
                </c:pt>
                <c:pt idx="1078">
                  <c:v>251.13</c:v>
                </c:pt>
                <c:pt idx="1079">
                  <c:v>251.1</c:v>
                </c:pt>
                <c:pt idx="1080">
                  <c:v>251.07</c:v>
                </c:pt>
                <c:pt idx="1081">
                  <c:v>251.04</c:v>
                </c:pt>
                <c:pt idx="1082">
                  <c:v>251.01</c:v>
                </c:pt>
                <c:pt idx="1083">
                  <c:v>250.98</c:v>
                </c:pt>
                <c:pt idx="1084">
                  <c:v>250.95</c:v>
                </c:pt>
                <c:pt idx="1085">
                  <c:v>250.92</c:v>
                </c:pt>
                <c:pt idx="1086">
                  <c:v>250.9</c:v>
                </c:pt>
                <c:pt idx="1087">
                  <c:v>250.87</c:v>
                </c:pt>
                <c:pt idx="1088">
                  <c:v>250.84</c:v>
                </c:pt>
                <c:pt idx="1089">
                  <c:v>250.81</c:v>
                </c:pt>
                <c:pt idx="1090">
                  <c:v>250.78</c:v>
                </c:pt>
                <c:pt idx="1091">
                  <c:v>250.75</c:v>
                </c:pt>
                <c:pt idx="1092">
                  <c:v>250.72</c:v>
                </c:pt>
                <c:pt idx="1093">
                  <c:v>250.69</c:v>
                </c:pt>
                <c:pt idx="1094">
                  <c:v>250.66</c:v>
                </c:pt>
                <c:pt idx="1095">
                  <c:v>250.63</c:v>
                </c:pt>
                <c:pt idx="1096">
                  <c:v>250.6</c:v>
                </c:pt>
                <c:pt idx="1097">
                  <c:v>250.57</c:v>
                </c:pt>
                <c:pt idx="1098">
                  <c:v>250.53</c:v>
                </c:pt>
                <c:pt idx="1099">
                  <c:v>250.5</c:v>
                </c:pt>
                <c:pt idx="1100">
                  <c:v>250.47</c:v>
                </c:pt>
                <c:pt idx="1101">
                  <c:v>250.44</c:v>
                </c:pt>
                <c:pt idx="1102">
                  <c:v>250.41</c:v>
                </c:pt>
                <c:pt idx="1103">
                  <c:v>250.38</c:v>
                </c:pt>
                <c:pt idx="1104">
                  <c:v>250.35</c:v>
                </c:pt>
                <c:pt idx="1105">
                  <c:v>250.32</c:v>
                </c:pt>
                <c:pt idx="1106">
                  <c:v>250.29</c:v>
                </c:pt>
                <c:pt idx="1107">
                  <c:v>250.26</c:v>
                </c:pt>
                <c:pt idx="1108">
                  <c:v>250.23</c:v>
                </c:pt>
                <c:pt idx="1109">
                  <c:v>250.19</c:v>
                </c:pt>
                <c:pt idx="1110">
                  <c:v>250.16</c:v>
                </c:pt>
                <c:pt idx="1111">
                  <c:v>250.13</c:v>
                </c:pt>
                <c:pt idx="1112">
                  <c:v>250.13</c:v>
                </c:pt>
                <c:pt idx="1113">
                  <c:v>250.1</c:v>
                </c:pt>
                <c:pt idx="1114">
                  <c:v>250.07</c:v>
                </c:pt>
                <c:pt idx="1115">
                  <c:v>250.04</c:v>
                </c:pt>
                <c:pt idx="1116">
                  <c:v>250.01</c:v>
                </c:pt>
                <c:pt idx="1117">
                  <c:v>249.98</c:v>
                </c:pt>
                <c:pt idx="1118">
                  <c:v>249.95</c:v>
                </c:pt>
                <c:pt idx="1119">
                  <c:v>249.91</c:v>
                </c:pt>
                <c:pt idx="1120">
                  <c:v>249.88</c:v>
                </c:pt>
                <c:pt idx="1121">
                  <c:v>249.85</c:v>
                </c:pt>
                <c:pt idx="1122">
                  <c:v>249.82</c:v>
                </c:pt>
                <c:pt idx="1123">
                  <c:v>249.79</c:v>
                </c:pt>
                <c:pt idx="1124">
                  <c:v>249.75</c:v>
                </c:pt>
                <c:pt idx="1125">
                  <c:v>249.72</c:v>
                </c:pt>
                <c:pt idx="1126">
                  <c:v>249.69</c:v>
                </c:pt>
                <c:pt idx="1127">
                  <c:v>249.66</c:v>
                </c:pt>
                <c:pt idx="1128">
                  <c:v>249.62</c:v>
                </c:pt>
                <c:pt idx="1129">
                  <c:v>249.59</c:v>
                </c:pt>
                <c:pt idx="1130">
                  <c:v>249.56</c:v>
                </c:pt>
                <c:pt idx="1131">
                  <c:v>249.53</c:v>
                </c:pt>
                <c:pt idx="1132">
                  <c:v>249.49</c:v>
                </c:pt>
                <c:pt idx="1133">
                  <c:v>249.46</c:v>
                </c:pt>
                <c:pt idx="1134">
                  <c:v>249.43</c:v>
                </c:pt>
                <c:pt idx="1135">
                  <c:v>249.4</c:v>
                </c:pt>
                <c:pt idx="1136">
                  <c:v>249.36</c:v>
                </c:pt>
                <c:pt idx="1137">
                  <c:v>249.33</c:v>
                </c:pt>
                <c:pt idx="1138">
                  <c:v>249.3</c:v>
                </c:pt>
                <c:pt idx="1139">
                  <c:v>249.26</c:v>
                </c:pt>
                <c:pt idx="1140">
                  <c:v>249.23</c:v>
                </c:pt>
                <c:pt idx="1141">
                  <c:v>249.2</c:v>
                </c:pt>
                <c:pt idx="1142">
                  <c:v>249.16</c:v>
                </c:pt>
                <c:pt idx="1143">
                  <c:v>249.13</c:v>
                </c:pt>
                <c:pt idx="1144">
                  <c:v>249.1</c:v>
                </c:pt>
                <c:pt idx="1145">
                  <c:v>249.06</c:v>
                </c:pt>
                <c:pt idx="1146">
                  <c:v>249.03</c:v>
                </c:pt>
                <c:pt idx="1147">
                  <c:v>248.99</c:v>
                </c:pt>
                <c:pt idx="1148">
                  <c:v>248.96</c:v>
                </c:pt>
                <c:pt idx="1149">
                  <c:v>248.93</c:v>
                </c:pt>
                <c:pt idx="1150">
                  <c:v>248.89</c:v>
                </c:pt>
                <c:pt idx="1151">
                  <c:v>248.86</c:v>
                </c:pt>
                <c:pt idx="1152">
                  <c:v>248.82</c:v>
                </c:pt>
                <c:pt idx="1153">
                  <c:v>248.79</c:v>
                </c:pt>
                <c:pt idx="1154">
                  <c:v>248.76</c:v>
                </c:pt>
                <c:pt idx="1155">
                  <c:v>248.72</c:v>
                </c:pt>
                <c:pt idx="1156">
                  <c:v>248.69</c:v>
                </c:pt>
                <c:pt idx="1157">
                  <c:v>248.65</c:v>
                </c:pt>
                <c:pt idx="1158">
                  <c:v>248.62</c:v>
                </c:pt>
                <c:pt idx="1159">
                  <c:v>248.58</c:v>
                </c:pt>
                <c:pt idx="1160">
                  <c:v>248.55</c:v>
                </c:pt>
                <c:pt idx="1161">
                  <c:v>248.51</c:v>
                </c:pt>
                <c:pt idx="1162">
                  <c:v>248.48</c:v>
                </c:pt>
                <c:pt idx="1163">
                  <c:v>248.44</c:v>
                </c:pt>
                <c:pt idx="1164">
                  <c:v>248.41</c:v>
                </c:pt>
                <c:pt idx="1165">
                  <c:v>248.37</c:v>
                </c:pt>
                <c:pt idx="1166">
                  <c:v>248.34</c:v>
                </c:pt>
                <c:pt idx="1167">
                  <c:v>248.3</c:v>
                </c:pt>
                <c:pt idx="1168">
                  <c:v>248.27</c:v>
                </c:pt>
                <c:pt idx="1169">
                  <c:v>248.23</c:v>
                </c:pt>
                <c:pt idx="1170">
                  <c:v>248.2</c:v>
                </c:pt>
                <c:pt idx="1171">
                  <c:v>248.16</c:v>
                </c:pt>
                <c:pt idx="1172">
                  <c:v>248.13</c:v>
                </c:pt>
                <c:pt idx="1173">
                  <c:v>248.09</c:v>
                </c:pt>
                <c:pt idx="1174">
                  <c:v>248.06</c:v>
                </c:pt>
                <c:pt idx="1175">
                  <c:v>248.02</c:v>
                </c:pt>
                <c:pt idx="1176">
                  <c:v>247.98</c:v>
                </c:pt>
                <c:pt idx="1177">
                  <c:v>247.95</c:v>
                </c:pt>
                <c:pt idx="1178">
                  <c:v>247.91</c:v>
                </c:pt>
                <c:pt idx="1179">
                  <c:v>247.88</c:v>
                </c:pt>
                <c:pt idx="1180">
                  <c:v>247.84</c:v>
                </c:pt>
                <c:pt idx="1181">
                  <c:v>247.8</c:v>
                </c:pt>
                <c:pt idx="1182">
                  <c:v>247.77</c:v>
                </c:pt>
                <c:pt idx="1183">
                  <c:v>247.73</c:v>
                </c:pt>
                <c:pt idx="1184">
                  <c:v>247.7</c:v>
                </c:pt>
                <c:pt idx="1185">
                  <c:v>247.66</c:v>
                </c:pt>
                <c:pt idx="1186">
                  <c:v>247.62</c:v>
                </c:pt>
                <c:pt idx="1187">
                  <c:v>247.59</c:v>
                </c:pt>
                <c:pt idx="1188">
                  <c:v>247.55</c:v>
                </c:pt>
                <c:pt idx="1189">
                  <c:v>247.51</c:v>
                </c:pt>
                <c:pt idx="1190">
                  <c:v>247.48</c:v>
                </c:pt>
                <c:pt idx="1191">
                  <c:v>247.44</c:v>
                </c:pt>
                <c:pt idx="1192">
                  <c:v>247.4</c:v>
                </c:pt>
                <c:pt idx="1193">
                  <c:v>247.37</c:v>
                </c:pt>
                <c:pt idx="1194">
                  <c:v>247.33</c:v>
                </c:pt>
                <c:pt idx="1195">
                  <c:v>247.29</c:v>
                </c:pt>
                <c:pt idx="1196">
                  <c:v>247.26</c:v>
                </c:pt>
                <c:pt idx="1197">
                  <c:v>247.22</c:v>
                </c:pt>
                <c:pt idx="1198">
                  <c:v>247.18</c:v>
                </c:pt>
                <c:pt idx="1199">
                  <c:v>247.15</c:v>
                </c:pt>
                <c:pt idx="1200">
                  <c:v>247.11</c:v>
                </c:pt>
                <c:pt idx="1201">
                  <c:v>247.07</c:v>
                </c:pt>
                <c:pt idx="1202">
                  <c:v>247.03</c:v>
                </c:pt>
                <c:pt idx="1203">
                  <c:v>247</c:v>
                </c:pt>
                <c:pt idx="1204">
                  <c:v>246.96</c:v>
                </c:pt>
                <c:pt idx="1205">
                  <c:v>246.92</c:v>
                </c:pt>
                <c:pt idx="1206">
                  <c:v>246.89</c:v>
                </c:pt>
                <c:pt idx="1207">
                  <c:v>246.85</c:v>
                </c:pt>
                <c:pt idx="1208">
                  <c:v>246.81</c:v>
                </c:pt>
                <c:pt idx="1209">
                  <c:v>246.77</c:v>
                </c:pt>
                <c:pt idx="1210">
                  <c:v>246.74</c:v>
                </c:pt>
                <c:pt idx="1211">
                  <c:v>246.7</c:v>
                </c:pt>
                <c:pt idx="1212">
                  <c:v>246.66</c:v>
                </c:pt>
                <c:pt idx="1213">
                  <c:v>246.62</c:v>
                </c:pt>
                <c:pt idx="1214">
                  <c:v>246.59</c:v>
                </c:pt>
                <c:pt idx="1215">
                  <c:v>246.55</c:v>
                </c:pt>
                <c:pt idx="1216">
                  <c:v>246.51</c:v>
                </c:pt>
                <c:pt idx="1217">
                  <c:v>246.47</c:v>
                </c:pt>
                <c:pt idx="1218">
                  <c:v>246.44</c:v>
                </c:pt>
                <c:pt idx="1219">
                  <c:v>246.4</c:v>
                </c:pt>
                <c:pt idx="1220">
                  <c:v>246.36</c:v>
                </c:pt>
                <c:pt idx="1221">
                  <c:v>246.32</c:v>
                </c:pt>
                <c:pt idx="1222">
                  <c:v>246.28</c:v>
                </c:pt>
                <c:pt idx="1223">
                  <c:v>246.25</c:v>
                </c:pt>
                <c:pt idx="1224">
                  <c:v>246.21</c:v>
                </c:pt>
                <c:pt idx="1225">
                  <c:v>246.17</c:v>
                </c:pt>
                <c:pt idx="1226">
                  <c:v>246.13</c:v>
                </c:pt>
                <c:pt idx="1227">
                  <c:v>246.09</c:v>
                </c:pt>
                <c:pt idx="1228">
                  <c:v>246.06</c:v>
                </c:pt>
                <c:pt idx="1229">
                  <c:v>246.02</c:v>
                </c:pt>
                <c:pt idx="1230">
                  <c:v>245.98</c:v>
                </c:pt>
                <c:pt idx="1231">
                  <c:v>245.94</c:v>
                </c:pt>
                <c:pt idx="1232">
                  <c:v>245.91</c:v>
                </c:pt>
                <c:pt idx="1233">
                  <c:v>245.87</c:v>
                </c:pt>
                <c:pt idx="1234">
                  <c:v>245.83</c:v>
                </c:pt>
                <c:pt idx="1235">
                  <c:v>245.79</c:v>
                </c:pt>
                <c:pt idx="1236">
                  <c:v>245.75</c:v>
                </c:pt>
                <c:pt idx="1237">
                  <c:v>245.72</c:v>
                </c:pt>
                <c:pt idx="1238">
                  <c:v>245.68</c:v>
                </c:pt>
                <c:pt idx="1239">
                  <c:v>245.64</c:v>
                </c:pt>
                <c:pt idx="1240">
                  <c:v>245.6</c:v>
                </c:pt>
                <c:pt idx="1241">
                  <c:v>245.56</c:v>
                </c:pt>
                <c:pt idx="1242">
                  <c:v>245.53</c:v>
                </c:pt>
                <c:pt idx="1243">
                  <c:v>245.49</c:v>
                </c:pt>
                <c:pt idx="1244">
                  <c:v>245.45</c:v>
                </c:pt>
                <c:pt idx="1245">
                  <c:v>245.41</c:v>
                </c:pt>
                <c:pt idx="1246">
                  <c:v>245.37</c:v>
                </c:pt>
                <c:pt idx="1247">
                  <c:v>245.34</c:v>
                </c:pt>
                <c:pt idx="1248">
                  <c:v>245.3</c:v>
                </c:pt>
                <c:pt idx="1249">
                  <c:v>245.26</c:v>
                </c:pt>
                <c:pt idx="1250">
                  <c:v>245.22</c:v>
                </c:pt>
                <c:pt idx="1251">
                  <c:v>245.18</c:v>
                </c:pt>
                <c:pt idx="1252">
                  <c:v>245.15</c:v>
                </c:pt>
                <c:pt idx="1253">
                  <c:v>245.11</c:v>
                </c:pt>
                <c:pt idx="1254">
                  <c:v>245.07</c:v>
                </c:pt>
                <c:pt idx="1255">
                  <c:v>245.03</c:v>
                </c:pt>
                <c:pt idx="1256">
                  <c:v>245</c:v>
                </c:pt>
                <c:pt idx="1257">
                  <c:v>244.96</c:v>
                </c:pt>
                <c:pt idx="1258">
                  <c:v>244.92</c:v>
                </c:pt>
                <c:pt idx="1259">
                  <c:v>244.88</c:v>
                </c:pt>
                <c:pt idx="1260">
                  <c:v>244.85</c:v>
                </c:pt>
                <c:pt idx="1261">
                  <c:v>244.81</c:v>
                </c:pt>
                <c:pt idx="1262">
                  <c:v>244.77</c:v>
                </c:pt>
                <c:pt idx="1263">
                  <c:v>244.74</c:v>
                </c:pt>
                <c:pt idx="1264">
                  <c:v>244.7</c:v>
                </c:pt>
                <c:pt idx="1265">
                  <c:v>244.66</c:v>
                </c:pt>
                <c:pt idx="1266">
                  <c:v>244.62</c:v>
                </c:pt>
                <c:pt idx="1267">
                  <c:v>244.59</c:v>
                </c:pt>
                <c:pt idx="1268">
                  <c:v>244.55</c:v>
                </c:pt>
                <c:pt idx="1269">
                  <c:v>244.51</c:v>
                </c:pt>
                <c:pt idx="1270">
                  <c:v>244.48</c:v>
                </c:pt>
                <c:pt idx="1271">
                  <c:v>244.44</c:v>
                </c:pt>
                <c:pt idx="1272">
                  <c:v>244.4</c:v>
                </c:pt>
                <c:pt idx="1273">
                  <c:v>244.36</c:v>
                </c:pt>
                <c:pt idx="1274">
                  <c:v>244.33</c:v>
                </c:pt>
                <c:pt idx="1275">
                  <c:v>244.29</c:v>
                </c:pt>
                <c:pt idx="1276">
                  <c:v>244.25</c:v>
                </c:pt>
                <c:pt idx="1277">
                  <c:v>244.22</c:v>
                </c:pt>
                <c:pt idx="1278">
                  <c:v>244.18</c:v>
                </c:pt>
                <c:pt idx="1279">
                  <c:v>244.14</c:v>
                </c:pt>
                <c:pt idx="1280">
                  <c:v>244.11</c:v>
                </c:pt>
                <c:pt idx="1281">
                  <c:v>244.07</c:v>
                </c:pt>
                <c:pt idx="1282">
                  <c:v>244.03</c:v>
                </c:pt>
                <c:pt idx="1283">
                  <c:v>244</c:v>
                </c:pt>
                <c:pt idx="1284">
                  <c:v>243.96</c:v>
                </c:pt>
                <c:pt idx="1285">
                  <c:v>243.92</c:v>
                </c:pt>
                <c:pt idx="1286">
                  <c:v>243.89</c:v>
                </c:pt>
                <c:pt idx="1287">
                  <c:v>243.85</c:v>
                </c:pt>
                <c:pt idx="1288">
                  <c:v>243.82</c:v>
                </c:pt>
                <c:pt idx="1289">
                  <c:v>243.78</c:v>
                </c:pt>
                <c:pt idx="1290">
                  <c:v>243.75</c:v>
                </c:pt>
                <c:pt idx="1291">
                  <c:v>243.71</c:v>
                </c:pt>
                <c:pt idx="1292">
                  <c:v>243.67</c:v>
                </c:pt>
                <c:pt idx="1293">
                  <c:v>243.64</c:v>
                </c:pt>
                <c:pt idx="1294">
                  <c:v>243.6</c:v>
                </c:pt>
                <c:pt idx="1295">
                  <c:v>243.57</c:v>
                </c:pt>
                <c:pt idx="1296">
                  <c:v>243.53</c:v>
                </c:pt>
                <c:pt idx="1297">
                  <c:v>243.5</c:v>
                </c:pt>
                <c:pt idx="1298">
                  <c:v>243.46</c:v>
                </c:pt>
                <c:pt idx="1299">
                  <c:v>243.43</c:v>
                </c:pt>
                <c:pt idx="1300">
                  <c:v>243.39</c:v>
                </c:pt>
                <c:pt idx="1301">
                  <c:v>243.36</c:v>
                </c:pt>
                <c:pt idx="1302">
                  <c:v>243.32</c:v>
                </c:pt>
                <c:pt idx="1303">
                  <c:v>243.29</c:v>
                </c:pt>
                <c:pt idx="1304">
                  <c:v>243.25</c:v>
                </c:pt>
                <c:pt idx="1305">
                  <c:v>243.22</c:v>
                </c:pt>
                <c:pt idx="1306">
                  <c:v>243.18</c:v>
                </c:pt>
                <c:pt idx="1307">
                  <c:v>243.15</c:v>
                </c:pt>
                <c:pt idx="1308">
                  <c:v>243.11</c:v>
                </c:pt>
                <c:pt idx="1309">
                  <c:v>243.08</c:v>
                </c:pt>
                <c:pt idx="1310">
                  <c:v>243.05</c:v>
                </c:pt>
                <c:pt idx="1311">
                  <c:v>243.01</c:v>
                </c:pt>
                <c:pt idx="1312">
                  <c:v>242.98</c:v>
                </c:pt>
                <c:pt idx="1313">
                  <c:v>242.95</c:v>
                </c:pt>
                <c:pt idx="1314">
                  <c:v>242.91</c:v>
                </c:pt>
                <c:pt idx="1315">
                  <c:v>242.88</c:v>
                </c:pt>
                <c:pt idx="1316">
                  <c:v>242.84</c:v>
                </c:pt>
                <c:pt idx="1317">
                  <c:v>242.81</c:v>
                </c:pt>
                <c:pt idx="1318">
                  <c:v>242.78</c:v>
                </c:pt>
                <c:pt idx="1319">
                  <c:v>242.74</c:v>
                </c:pt>
                <c:pt idx="1320">
                  <c:v>242.71</c:v>
                </c:pt>
                <c:pt idx="1321">
                  <c:v>242.68</c:v>
                </c:pt>
                <c:pt idx="1322">
                  <c:v>242.65</c:v>
                </c:pt>
                <c:pt idx="1323">
                  <c:v>242.61</c:v>
                </c:pt>
                <c:pt idx="1324">
                  <c:v>242.58</c:v>
                </c:pt>
                <c:pt idx="1325">
                  <c:v>242.55</c:v>
                </c:pt>
                <c:pt idx="1326">
                  <c:v>242.52</c:v>
                </c:pt>
                <c:pt idx="1327">
                  <c:v>242.48</c:v>
                </c:pt>
                <c:pt idx="1328">
                  <c:v>242.45</c:v>
                </c:pt>
                <c:pt idx="1329">
                  <c:v>242.42</c:v>
                </c:pt>
                <c:pt idx="1330">
                  <c:v>242.39</c:v>
                </c:pt>
                <c:pt idx="1331">
                  <c:v>242.36</c:v>
                </c:pt>
                <c:pt idx="1332">
                  <c:v>242.33</c:v>
                </c:pt>
                <c:pt idx="1333">
                  <c:v>242.29</c:v>
                </c:pt>
                <c:pt idx="1334">
                  <c:v>242.26</c:v>
                </c:pt>
                <c:pt idx="1335">
                  <c:v>242.23</c:v>
                </c:pt>
                <c:pt idx="1336">
                  <c:v>242.2</c:v>
                </c:pt>
                <c:pt idx="1337">
                  <c:v>242.17</c:v>
                </c:pt>
                <c:pt idx="1338">
                  <c:v>242.14</c:v>
                </c:pt>
                <c:pt idx="1339">
                  <c:v>242.11</c:v>
                </c:pt>
                <c:pt idx="1340">
                  <c:v>242.08</c:v>
                </c:pt>
                <c:pt idx="1341">
                  <c:v>242.05</c:v>
                </c:pt>
                <c:pt idx="1342">
                  <c:v>242.02</c:v>
                </c:pt>
                <c:pt idx="1343">
                  <c:v>241.99</c:v>
                </c:pt>
                <c:pt idx="1344">
                  <c:v>241.96</c:v>
                </c:pt>
                <c:pt idx="1345">
                  <c:v>241.93</c:v>
                </c:pt>
                <c:pt idx="1346">
                  <c:v>241.9</c:v>
                </c:pt>
                <c:pt idx="1347">
                  <c:v>241.99</c:v>
                </c:pt>
                <c:pt idx="1348">
                  <c:v>242.09</c:v>
                </c:pt>
                <c:pt idx="1349">
                  <c:v>242.19</c:v>
                </c:pt>
                <c:pt idx="1350">
                  <c:v>242.29</c:v>
                </c:pt>
                <c:pt idx="1351">
                  <c:v>242.39</c:v>
                </c:pt>
                <c:pt idx="1352">
                  <c:v>242.49</c:v>
                </c:pt>
                <c:pt idx="1353">
                  <c:v>242.59</c:v>
                </c:pt>
                <c:pt idx="1354">
                  <c:v>242.69</c:v>
                </c:pt>
                <c:pt idx="1355">
                  <c:v>242.79</c:v>
                </c:pt>
                <c:pt idx="1356">
                  <c:v>242.88</c:v>
                </c:pt>
                <c:pt idx="1357">
                  <c:v>242.98</c:v>
                </c:pt>
                <c:pt idx="1358">
                  <c:v>243.07</c:v>
                </c:pt>
                <c:pt idx="1359">
                  <c:v>243.17</c:v>
                </c:pt>
                <c:pt idx="1360">
                  <c:v>243.26</c:v>
                </c:pt>
                <c:pt idx="1361">
                  <c:v>243.35</c:v>
                </c:pt>
                <c:pt idx="1362">
                  <c:v>243.45</c:v>
                </c:pt>
                <c:pt idx="1363">
                  <c:v>243.54</c:v>
                </c:pt>
                <c:pt idx="1364">
                  <c:v>243.63</c:v>
                </c:pt>
                <c:pt idx="1365">
                  <c:v>243.72</c:v>
                </c:pt>
                <c:pt idx="1366">
                  <c:v>243.81</c:v>
                </c:pt>
                <c:pt idx="1367">
                  <c:v>243.91</c:v>
                </c:pt>
                <c:pt idx="1368">
                  <c:v>244</c:v>
                </c:pt>
                <c:pt idx="1369">
                  <c:v>244.08</c:v>
                </c:pt>
                <c:pt idx="1370">
                  <c:v>244.17</c:v>
                </c:pt>
                <c:pt idx="1371">
                  <c:v>244.26</c:v>
                </c:pt>
                <c:pt idx="1372">
                  <c:v>244.35</c:v>
                </c:pt>
                <c:pt idx="1373">
                  <c:v>244.44</c:v>
                </c:pt>
                <c:pt idx="1374">
                  <c:v>244.52</c:v>
                </c:pt>
                <c:pt idx="1375">
                  <c:v>244.61</c:v>
                </c:pt>
                <c:pt idx="1376">
                  <c:v>244.7</c:v>
                </c:pt>
                <c:pt idx="1377">
                  <c:v>244.78</c:v>
                </c:pt>
                <c:pt idx="1378">
                  <c:v>244.87</c:v>
                </c:pt>
                <c:pt idx="1379">
                  <c:v>244.95</c:v>
                </c:pt>
                <c:pt idx="1380">
                  <c:v>245.04</c:v>
                </c:pt>
                <c:pt idx="1381">
                  <c:v>245.12</c:v>
                </c:pt>
                <c:pt idx="1382">
                  <c:v>245.2</c:v>
                </c:pt>
                <c:pt idx="1383">
                  <c:v>245.28</c:v>
                </c:pt>
                <c:pt idx="1384">
                  <c:v>245.37</c:v>
                </c:pt>
                <c:pt idx="1385">
                  <c:v>245.45</c:v>
                </c:pt>
                <c:pt idx="1386">
                  <c:v>245.53</c:v>
                </c:pt>
                <c:pt idx="1387">
                  <c:v>245.61</c:v>
                </c:pt>
                <c:pt idx="1388">
                  <c:v>245.69</c:v>
                </c:pt>
                <c:pt idx="1389">
                  <c:v>245.77</c:v>
                </c:pt>
                <c:pt idx="1390">
                  <c:v>245.85</c:v>
                </c:pt>
                <c:pt idx="1391">
                  <c:v>245.92</c:v>
                </c:pt>
                <c:pt idx="1392">
                  <c:v>246</c:v>
                </c:pt>
                <c:pt idx="1393">
                  <c:v>246.08</c:v>
                </c:pt>
                <c:pt idx="1394">
                  <c:v>246.16</c:v>
                </c:pt>
                <c:pt idx="1395">
                  <c:v>246.23</c:v>
                </c:pt>
                <c:pt idx="1396">
                  <c:v>246.31</c:v>
                </c:pt>
                <c:pt idx="1397">
                  <c:v>246.38</c:v>
                </c:pt>
                <c:pt idx="1398">
                  <c:v>246.46</c:v>
                </c:pt>
                <c:pt idx="1399">
                  <c:v>246.53</c:v>
                </c:pt>
                <c:pt idx="1400">
                  <c:v>246.61</c:v>
                </c:pt>
                <c:pt idx="1401">
                  <c:v>246.68</c:v>
                </c:pt>
                <c:pt idx="1402">
                  <c:v>246.75</c:v>
                </c:pt>
                <c:pt idx="1403">
                  <c:v>246.83</c:v>
                </c:pt>
                <c:pt idx="1404">
                  <c:v>246.9</c:v>
                </c:pt>
                <c:pt idx="1405">
                  <c:v>246.97</c:v>
                </c:pt>
                <c:pt idx="1406">
                  <c:v>247.04</c:v>
                </c:pt>
                <c:pt idx="1407">
                  <c:v>247.11</c:v>
                </c:pt>
                <c:pt idx="1408">
                  <c:v>247.18</c:v>
                </c:pt>
                <c:pt idx="1409">
                  <c:v>247.25</c:v>
                </c:pt>
                <c:pt idx="1410">
                  <c:v>247.32</c:v>
                </c:pt>
                <c:pt idx="1411">
                  <c:v>247.39</c:v>
                </c:pt>
                <c:pt idx="1412">
                  <c:v>247.46</c:v>
                </c:pt>
                <c:pt idx="1413">
                  <c:v>247.53</c:v>
                </c:pt>
                <c:pt idx="1414">
                  <c:v>247.6</c:v>
                </c:pt>
                <c:pt idx="1415">
                  <c:v>247.66</c:v>
                </c:pt>
                <c:pt idx="1416">
                  <c:v>247.73</c:v>
                </c:pt>
                <c:pt idx="1417">
                  <c:v>247.8</c:v>
                </c:pt>
                <c:pt idx="1418">
                  <c:v>247.86</c:v>
                </c:pt>
                <c:pt idx="1419">
                  <c:v>247.93</c:v>
                </c:pt>
                <c:pt idx="1420">
                  <c:v>247.99</c:v>
                </c:pt>
                <c:pt idx="1421">
                  <c:v>248.06</c:v>
                </c:pt>
                <c:pt idx="1422">
                  <c:v>248.12</c:v>
                </c:pt>
                <c:pt idx="1423">
                  <c:v>248.19</c:v>
                </c:pt>
                <c:pt idx="1424">
                  <c:v>248.25</c:v>
                </c:pt>
                <c:pt idx="1425">
                  <c:v>248.31</c:v>
                </c:pt>
                <c:pt idx="1426">
                  <c:v>248.37</c:v>
                </c:pt>
                <c:pt idx="1427">
                  <c:v>248.44</c:v>
                </c:pt>
                <c:pt idx="1428">
                  <c:v>248.5</c:v>
                </c:pt>
                <c:pt idx="1429">
                  <c:v>248.56</c:v>
                </c:pt>
                <c:pt idx="1430">
                  <c:v>248.62</c:v>
                </c:pt>
                <c:pt idx="1431">
                  <c:v>248.68</c:v>
                </c:pt>
                <c:pt idx="1432">
                  <c:v>248.74</c:v>
                </c:pt>
                <c:pt idx="1433">
                  <c:v>248.8</c:v>
                </c:pt>
                <c:pt idx="1434">
                  <c:v>248.86</c:v>
                </c:pt>
                <c:pt idx="1435">
                  <c:v>248.92</c:v>
                </c:pt>
                <c:pt idx="1436">
                  <c:v>248.98</c:v>
                </c:pt>
                <c:pt idx="1437">
                  <c:v>249.04</c:v>
                </c:pt>
                <c:pt idx="1438">
                  <c:v>249.1</c:v>
                </c:pt>
                <c:pt idx="1439">
                  <c:v>249.16</c:v>
                </c:pt>
                <c:pt idx="1440">
                  <c:v>249.21</c:v>
                </c:pt>
                <c:pt idx="1441">
                  <c:v>249.27</c:v>
                </c:pt>
                <c:pt idx="1442">
                  <c:v>249.33</c:v>
                </c:pt>
                <c:pt idx="1443">
                  <c:v>249.38</c:v>
                </c:pt>
                <c:pt idx="1444">
                  <c:v>249.44</c:v>
                </c:pt>
                <c:pt idx="1445">
                  <c:v>249.49</c:v>
                </c:pt>
                <c:pt idx="1446">
                  <c:v>249.55</c:v>
                </c:pt>
                <c:pt idx="1447">
                  <c:v>249.6</c:v>
                </c:pt>
                <c:pt idx="1448">
                  <c:v>249.66</c:v>
                </c:pt>
                <c:pt idx="1449">
                  <c:v>249.71</c:v>
                </c:pt>
                <c:pt idx="1450">
                  <c:v>249.77</c:v>
                </c:pt>
                <c:pt idx="1451">
                  <c:v>249.77</c:v>
                </c:pt>
                <c:pt idx="1452">
                  <c:v>249.82</c:v>
                </c:pt>
                <c:pt idx="1453">
                  <c:v>249.87</c:v>
                </c:pt>
                <c:pt idx="1454">
                  <c:v>249.92</c:v>
                </c:pt>
                <c:pt idx="1455">
                  <c:v>249.96</c:v>
                </c:pt>
                <c:pt idx="1456">
                  <c:v>250.01</c:v>
                </c:pt>
                <c:pt idx="1457">
                  <c:v>250.04</c:v>
                </c:pt>
                <c:pt idx="1458">
                  <c:v>250.07</c:v>
                </c:pt>
                <c:pt idx="1459">
                  <c:v>250.1</c:v>
                </c:pt>
                <c:pt idx="1460">
                  <c:v>250.12</c:v>
                </c:pt>
                <c:pt idx="1461">
                  <c:v>250.14</c:v>
                </c:pt>
                <c:pt idx="1462">
                  <c:v>250.15</c:v>
                </c:pt>
                <c:pt idx="1463">
                  <c:v>250.15</c:v>
                </c:pt>
                <c:pt idx="1464">
                  <c:v>250.15</c:v>
                </c:pt>
                <c:pt idx="1465">
                  <c:v>250.14</c:v>
                </c:pt>
                <c:pt idx="1466">
                  <c:v>250.13</c:v>
                </c:pt>
                <c:pt idx="1467">
                  <c:v>250.11</c:v>
                </c:pt>
                <c:pt idx="1468">
                  <c:v>250.08</c:v>
                </c:pt>
                <c:pt idx="1469">
                  <c:v>250.05</c:v>
                </c:pt>
                <c:pt idx="1470">
                  <c:v>250.01</c:v>
                </c:pt>
                <c:pt idx="1471">
                  <c:v>249.97</c:v>
                </c:pt>
                <c:pt idx="1472">
                  <c:v>249.92</c:v>
                </c:pt>
                <c:pt idx="1473">
                  <c:v>249.87</c:v>
                </c:pt>
                <c:pt idx="1474">
                  <c:v>249.81</c:v>
                </c:pt>
                <c:pt idx="1475">
                  <c:v>249.76</c:v>
                </c:pt>
                <c:pt idx="1476">
                  <c:v>249.7</c:v>
                </c:pt>
                <c:pt idx="1477">
                  <c:v>249.65</c:v>
                </c:pt>
                <c:pt idx="1478">
                  <c:v>249.59</c:v>
                </c:pt>
                <c:pt idx="1479">
                  <c:v>249.52</c:v>
                </c:pt>
                <c:pt idx="1480">
                  <c:v>249.45</c:v>
                </c:pt>
                <c:pt idx="1481">
                  <c:v>249.38</c:v>
                </c:pt>
                <c:pt idx="1482">
                  <c:v>249.3</c:v>
                </c:pt>
                <c:pt idx="1483">
                  <c:v>249.22</c:v>
                </c:pt>
                <c:pt idx="1484">
                  <c:v>249.14</c:v>
                </c:pt>
                <c:pt idx="1485">
                  <c:v>249.07</c:v>
                </c:pt>
                <c:pt idx="1486">
                  <c:v>249</c:v>
                </c:pt>
                <c:pt idx="1487">
                  <c:v>248.93</c:v>
                </c:pt>
                <c:pt idx="1488">
                  <c:v>248.85</c:v>
                </c:pt>
                <c:pt idx="1489">
                  <c:v>248.77</c:v>
                </c:pt>
                <c:pt idx="1490">
                  <c:v>248.68</c:v>
                </c:pt>
                <c:pt idx="1491">
                  <c:v>248.59</c:v>
                </c:pt>
                <c:pt idx="1492">
                  <c:v>248.5</c:v>
                </c:pt>
                <c:pt idx="1493">
                  <c:v>248.4</c:v>
                </c:pt>
                <c:pt idx="1494">
                  <c:v>248.3</c:v>
                </c:pt>
                <c:pt idx="1495">
                  <c:v>248.2</c:v>
                </c:pt>
                <c:pt idx="1496">
                  <c:v>248.09</c:v>
                </c:pt>
                <c:pt idx="1497">
                  <c:v>247.98</c:v>
                </c:pt>
                <c:pt idx="1498">
                  <c:v>247.87</c:v>
                </c:pt>
                <c:pt idx="1499">
                  <c:v>247.75</c:v>
                </c:pt>
                <c:pt idx="1500">
                  <c:v>247.64</c:v>
                </c:pt>
                <c:pt idx="1501">
                  <c:v>247.52</c:v>
                </c:pt>
                <c:pt idx="1502">
                  <c:v>247.39</c:v>
                </c:pt>
                <c:pt idx="1503">
                  <c:v>247.27</c:v>
                </c:pt>
                <c:pt idx="1504">
                  <c:v>247.14</c:v>
                </c:pt>
                <c:pt idx="1505">
                  <c:v>247.01</c:v>
                </c:pt>
                <c:pt idx="1506">
                  <c:v>246.88</c:v>
                </c:pt>
                <c:pt idx="1507">
                  <c:v>246.74</c:v>
                </c:pt>
                <c:pt idx="1508">
                  <c:v>246.6</c:v>
                </c:pt>
                <c:pt idx="1509">
                  <c:v>246.46</c:v>
                </c:pt>
                <c:pt idx="1510">
                  <c:v>246.32</c:v>
                </c:pt>
                <c:pt idx="1511">
                  <c:v>246.18</c:v>
                </c:pt>
                <c:pt idx="1512">
                  <c:v>246.03</c:v>
                </c:pt>
                <c:pt idx="1513">
                  <c:v>245.89</c:v>
                </c:pt>
                <c:pt idx="1514">
                  <c:v>245.74</c:v>
                </c:pt>
                <c:pt idx="1515">
                  <c:v>245.59</c:v>
                </c:pt>
                <c:pt idx="1516">
                  <c:v>245.44</c:v>
                </c:pt>
                <c:pt idx="1517">
                  <c:v>245.29</c:v>
                </c:pt>
                <c:pt idx="1518">
                  <c:v>245.13</c:v>
                </c:pt>
                <c:pt idx="1519">
                  <c:v>244.98</c:v>
                </c:pt>
                <c:pt idx="1520">
                  <c:v>244.82</c:v>
                </c:pt>
                <c:pt idx="1521">
                  <c:v>244.66</c:v>
                </c:pt>
                <c:pt idx="1522">
                  <c:v>244.5</c:v>
                </c:pt>
                <c:pt idx="1523">
                  <c:v>244.34</c:v>
                </c:pt>
                <c:pt idx="1524">
                  <c:v>244.18</c:v>
                </c:pt>
                <c:pt idx="1525">
                  <c:v>244.02</c:v>
                </c:pt>
                <c:pt idx="1526">
                  <c:v>243.85</c:v>
                </c:pt>
                <c:pt idx="1527">
                  <c:v>243.69</c:v>
                </c:pt>
                <c:pt idx="1528">
                  <c:v>243.52</c:v>
                </c:pt>
                <c:pt idx="1529">
                  <c:v>243.35</c:v>
                </c:pt>
                <c:pt idx="1530">
                  <c:v>243.19</c:v>
                </c:pt>
                <c:pt idx="1531">
                  <c:v>243.02</c:v>
                </c:pt>
                <c:pt idx="1532">
                  <c:v>242.85</c:v>
                </c:pt>
                <c:pt idx="1533">
                  <c:v>242.68</c:v>
                </c:pt>
                <c:pt idx="1534">
                  <c:v>242.51</c:v>
                </c:pt>
                <c:pt idx="1535">
                  <c:v>242.34</c:v>
                </c:pt>
                <c:pt idx="1536">
                  <c:v>242.16</c:v>
                </c:pt>
                <c:pt idx="1537">
                  <c:v>242.04</c:v>
                </c:pt>
                <c:pt idx="1538">
                  <c:v>241.94</c:v>
                </c:pt>
                <c:pt idx="1539">
                  <c:v>241.84</c:v>
                </c:pt>
                <c:pt idx="1540">
                  <c:v>241.74</c:v>
                </c:pt>
                <c:pt idx="1541">
                  <c:v>241.64</c:v>
                </c:pt>
                <c:pt idx="1542">
                  <c:v>241.53</c:v>
                </c:pt>
                <c:pt idx="1543">
                  <c:v>241.45</c:v>
                </c:pt>
                <c:pt idx="1544">
                  <c:v>241.38</c:v>
                </c:pt>
                <c:pt idx="1545">
                  <c:v>241.31</c:v>
                </c:pt>
                <c:pt idx="1546">
                  <c:v>241.24</c:v>
                </c:pt>
                <c:pt idx="1547">
                  <c:v>241.17</c:v>
                </c:pt>
                <c:pt idx="1548">
                  <c:v>241.1</c:v>
                </c:pt>
                <c:pt idx="1549">
                  <c:v>241.02</c:v>
                </c:pt>
                <c:pt idx="1550">
                  <c:v>240.95</c:v>
                </c:pt>
                <c:pt idx="1551">
                  <c:v>240.87</c:v>
                </c:pt>
                <c:pt idx="1552">
                  <c:v>240.8</c:v>
                </c:pt>
                <c:pt idx="1553">
                  <c:v>240.72</c:v>
                </c:pt>
                <c:pt idx="1554">
                  <c:v>240.65</c:v>
                </c:pt>
                <c:pt idx="1555">
                  <c:v>240.58</c:v>
                </c:pt>
                <c:pt idx="1556">
                  <c:v>240.53</c:v>
                </c:pt>
                <c:pt idx="1557">
                  <c:v>240.48</c:v>
                </c:pt>
                <c:pt idx="1558">
                  <c:v>240.43</c:v>
                </c:pt>
                <c:pt idx="1559">
                  <c:v>240.37</c:v>
                </c:pt>
                <c:pt idx="1560">
                  <c:v>240.32</c:v>
                </c:pt>
                <c:pt idx="1561">
                  <c:v>240.26</c:v>
                </c:pt>
                <c:pt idx="1562">
                  <c:v>240.21</c:v>
                </c:pt>
                <c:pt idx="1563">
                  <c:v>240.15</c:v>
                </c:pt>
                <c:pt idx="1564">
                  <c:v>240.1</c:v>
                </c:pt>
                <c:pt idx="1565">
                  <c:v>240.05</c:v>
                </c:pt>
                <c:pt idx="1566">
                  <c:v>240.01</c:v>
                </c:pt>
                <c:pt idx="1567">
                  <c:v>239.97</c:v>
                </c:pt>
                <c:pt idx="1568">
                  <c:v>239.93</c:v>
                </c:pt>
                <c:pt idx="1569">
                  <c:v>239.89</c:v>
                </c:pt>
                <c:pt idx="1570">
                  <c:v>239.85</c:v>
                </c:pt>
                <c:pt idx="1571">
                  <c:v>239.81</c:v>
                </c:pt>
                <c:pt idx="1572">
                  <c:v>239.77</c:v>
                </c:pt>
                <c:pt idx="1573">
                  <c:v>239.73</c:v>
                </c:pt>
                <c:pt idx="1574">
                  <c:v>239.69</c:v>
                </c:pt>
                <c:pt idx="1575">
                  <c:v>239.64</c:v>
                </c:pt>
                <c:pt idx="1576">
                  <c:v>239.61</c:v>
                </c:pt>
                <c:pt idx="1577">
                  <c:v>239.58</c:v>
                </c:pt>
                <c:pt idx="1578">
                  <c:v>239.56</c:v>
                </c:pt>
                <c:pt idx="1579">
                  <c:v>239.52</c:v>
                </c:pt>
                <c:pt idx="1580">
                  <c:v>239.49</c:v>
                </c:pt>
                <c:pt idx="1581">
                  <c:v>239.46</c:v>
                </c:pt>
                <c:pt idx="1582">
                  <c:v>239.43</c:v>
                </c:pt>
                <c:pt idx="1583">
                  <c:v>239.4</c:v>
                </c:pt>
                <c:pt idx="1584">
                  <c:v>239.38</c:v>
                </c:pt>
                <c:pt idx="1585">
                  <c:v>239.35</c:v>
                </c:pt>
                <c:pt idx="1586">
                  <c:v>239.33</c:v>
                </c:pt>
                <c:pt idx="1587">
                  <c:v>239.31</c:v>
                </c:pt>
                <c:pt idx="1588">
                  <c:v>239.28</c:v>
                </c:pt>
                <c:pt idx="1589">
                  <c:v>239.26</c:v>
                </c:pt>
                <c:pt idx="1590">
                  <c:v>239.23</c:v>
                </c:pt>
                <c:pt idx="1591">
                  <c:v>239.21</c:v>
                </c:pt>
                <c:pt idx="1592">
                  <c:v>239.19</c:v>
                </c:pt>
                <c:pt idx="1593">
                  <c:v>239.17</c:v>
                </c:pt>
                <c:pt idx="1594">
                  <c:v>239.15</c:v>
                </c:pt>
                <c:pt idx="1595">
                  <c:v>239.13</c:v>
                </c:pt>
                <c:pt idx="1596">
                  <c:v>239.11</c:v>
                </c:pt>
                <c:pt idx="1597">
                  <c:v>239.09</c:v>
                </c:pt>
                <c:pt idx="1598">
                  <c:v>239.07</c:v>
                </c:pt>
                <c:pt idx="1599">
                  <c:v>239.05</c:v>
                </c:pt>
                <c:pt idx="1600">
                  <c:v>239.03</c:v>
                </c:pt>
                <c:pt idx="1601">
                  <c:v>239.01</c:v>
                </c:pt>
                <c:pt idx="1602">
                  <c:v>238.99</c:v>
                </c:pt>
                <c:pt idx="1603">
                  <c:v>238.96</c:v>
                </c:pt>
                <c:pt idx="1604">
                  <c:v>238.94</c:v>
                </c:pt>
                <c:pt idx="1605">
                  <c:v>238.92</c:v>
                </c:pt>
                <c:pt idx="1606">
                  <c:v>238.89</c:v>
                </c:pt>
                <c:pt idx="1607">
                  <c:v>238.87</c:v>
                </c:pt>
                <c:pt idx="1608">
                  <c:v>238.84</c:v>
                </c:pt>
                <c:pt idx="1609">
                  <c:v>238.82</c:v>
                </c:pt>
                <c:pt idx="1610">
                  <c:v>238.8</c:v>
                </c:pt>
                <c:pt idx="1611">
                  <c:v>238.77</c:v>
                </c:pt>
                <c:pt idx="1612">
                  <c:v>238.74</c:v>
                </c:pt>
                <c:pt idx="1613">
                  <c:v>238.72</c:v>
                </c:pt>
                <c:pt idx="1614">
                  <c:v>238.69</c:v>
                </c:pt>
                <c:pt idx="1615">
                  <c:v>238.66</c:v>
                </c:pt>
                <c:pt idx="1616">
                  <c:v>238.64</c:v>
                </c:pt>
                <c:pt idx="1617">
                  <c:v>238.61</c:v>
                </c:pt>
                <c:pt idx="1618">
                  <c:v>238.58</c:v>
                </c:pt>
                <c:pt idx="1619">
                  <c:v>238.55</c:v>
                </c:pt>
                <c:pt idx="1620">
                  <c:v>238.53</c:v>
                </c:pt>
                <c:pt idx="1621">
                  <c:v>238.5</c:v>
                </c:pt>
                <c:pt idx="1622">
                  <c:v>238.47</c:v>
                </c:pt>
                <c:pt idx="1623">
                  <c:v>238.44</c:v>
                </c:pt>
                <c:pt idx="1624">
                  <c:v>238.41</c:v>
                </c:pt>
                <c:pt idx="1625">
                  <c:v>238.38</c:v>
                </c:pt>
                <c:pt idx="1626">
                  <c:v>238.35</c:v>
                </c:pt>
                <c:pt idx="1627">
                  <c:v>238.32</c:v>
                </c:pt>
                <c:pt idx="1628">
                  <c:v>238.29</c:v>
                </c:pt>
                <c:pt idx="1629">
                  <c:v>238.26</c:v>
                </c:pt>
                <c:pt idx="1630">
                  <c:v>238.22</c:v>
                </c:pt>
                <c:pt idx="1631">
                  <c:v>238.19</c:v>
                </c:pt>
                <c:pt idx="1632">
                  <c:v>238.16</c:v>
                </c:pt>
                <c:pt idx="1633">
                  <c:v>238.13</c:v>
                </c:pt>
                <c:pt idx="1634">
                  <c:v>238.1</c:v>
                </c:pt>
                <c:pt idx="1635">
                  <c:v>238.07</c:v>
                </c:pt>
                <c:pt idx="1636">
                  <c:v>238.04</c:v>
                </c:pt>
                <c:pt idx="1637">
                  <c:v>238.02</c:v>
                </c:pt>
                <c:pt idx="1638">
                  <c:v>237.99</c:v>
                </c:pt>
                <c:pt idx="1639">
                  <c:v>237.96</c:v>
                </c:pt>
                <c:pt idx="1640">
                  <c:v>237.93</c:v>
                </c:pt>
                <c:pt idx="1641">
                  <c:v>237.9</c:v>
                </c:pt>
                <c:pt idx="1642">
                  <c:v>237.87</c:v>
                </c:pt>
                <c:pt idx="1643">
                  <c:v>237.84</c:v>
                </c:pt>
                <c:pt idx="1644">
                  <c:v>237.81</c:v>
                </c:pt>
                <c:pt idx="1645">
                  <c:v>237.78</c:v>
                </c:pt>
                <c:pt idx="1646">
                  <c:v>237.75</c:v>
                </c:pt>
                <c:pt idx="1647">
                  <c:v>237.73</c:v>
                </c:pt>
                <c:pt idx="1648">
                  <c:v>237.7</c:v>
                </c:pt>
                <c:pt idx="1649">
                  <c:v>237.67</c:v>
                </c:pt>
                <c:pt idx="1650">
                  <c:v>237.65</c:v>
                </c:pt>
                <c:pt idx="1651">
                  <c:v>237.62</c:v>
                </c:pt>
                <c:pt idx="1652">
                  <c:v>237.59</c:v>
                </c:pt>
                <c:pt idx="1653">
                  <c:v>237.56</c:v>
                </c:pt>
                <c:pt idx="1654">
                  <c:v>237.53</c:v>
                </c:pt>
                <c:pt idx="1655">
                  <c:v>237.51</c:v>
                </c:pt>
                <c:pt idx="1656">
                  <c:v>237.48</c:v>
                </c:pt>
                <c:pt idx="1657">
                  <c:v>237.45</c:v>
                </c:pt>
                <c:pt idx="1658">
                  <c:v>237.43</c:v>
                </c:pt>
                <c:pt idx="1659">
                  <c:v>237.4</c:v>
                </c:pt>
                <c:pt idx="1660">
                  <c:v>237.38</c:v>
                </c:pt>
                <c:pt idx="1661">
                  <c:v>237.35</c:v>
                </c:pt>
                <c:pt idx="1662">
                  <c:v>237.32</c:v>
                </c:pt>
                <c:pt idx="1663">
                  <c:v>237.3</c:v>
                </c:pt>
                <c:pt idx="1664">
                  <c:v>237.27</c:v>
                </c:pt>
                <c:pt idx="1665">
                  <c:v>237.24</c:v>
                </c:pt>
                <c:pt idx="1666">
                  <c:v>237.22</c:v>
                </c:pt>
                <c:pt idx="1667">
                  <c:v>237.19</c:v>
                </c:pt>
                <c:pt idx="1668">
                  <c:v>237.19</c:v>
                </c:pt>
                <c:pt idx="1669">
                  <c:v>237.17</c:v>
                </c:pt>
                <c:pt idx="1670">
                  <c:v>237.15</c:v>
                </c:pt>
                <c:pt idx="1671">
                  <c:v>237.13</c:v>
                </c:pt>
                <c:pt idx="1672">
                  <c:v>237.11</c:v>
                </c:pt>
                <c:pt idx="1673">
                  <c:v>237.09</c:v>
                </c:pt>
                <c:pt idx="1674">
                  <c:v>237.07</c:v>
                </c:pt>
                <c:pt idx="1675">
                  <c:v>237.05</c:v>
                </c:pt>
                <c:pt idx="1676">
                  <c:v>237.02</c:v>
                </c:pt>
                <c:pt idx="1677">
                  <c:v>237</c:v>
                </c:pt>
                <c:pt idx="1678">
                  <c:v>236.98</c:v>
                </c:pt>
                <c:pt idx="1679">
                  <c:v>236.96</c:v>
                </c:pt>
                <c:pt idx="1680">
                  <c:v>236.94</c:v>
                </c:pt>
                <c:pt idx="1681">
                  <c:v>236.91</c:v>
                </c:pt>
                <c:pt idx="1682">
                  <c:v>236.89</c:v>
                </c:pt>
                <c:pt idx="1683">
                  <c:v>236.87</c:v>
                </c:pt>
                <c:pt idx="1684">
                  <c:v>236.85</c:v>
                </c:pt>
                <c:pt idx="1685">
                  <c:v>236.83</c:v>
                </c:pt>
                <c:pt idx="1686">
                  <c:v>236.81</c:v>
                </c:pt>
                <c:pt idx="1687">
                  <c:v>236.79</c:v>
                </c:pt>
                <c:pt idx="1688">
                  <c:v>236.77</c:v>
                </c:pt>
                <c:pt idx="1689">
                  <c:v>236.75</c:v>
                </c:pt>
                <c:pt idx="1690">
                  <c:v>236.73</c:v>
                </c:pt>
                <c:pt idx="1691">
                  <c:v>236.7</c:v>
                </c:pt>
                <c:pt idx="1692">
                  <c:v>236.68</c:v>
                </c:pt>
                <c:pt idx="1693">
                  <c:v>236.66</c:v>
                </c:pt>
                <c:pt idx="1694">
                  <c:v>236.64</c:v>
                </c:pt>
                <c:pt idx="1695">
                  <c:v>236.62</c:v>
                </c:pt>
                <c:pt idx="1696">
                  <c:v>236.6</c:v>
                </c:pt>
                <c:pt idx="1697">
                  <c:v>236.58</c:v>
                </c:pt>
                <c:pt idx="1698">
                  <c:v>236.56</c:v>
                </c:pt>
                <c:pt idx="1699">
                  <c:v>236.55</c:v>
                </c:pt>
                <c:pt idx="1700">
                  <c:v>236.53</c:v>
                </c:pt>
                <c:pt idx="1701">
                  <c:v>236.51</c:v>
                </c:pt>
                <c:pt idx="1702">
                  <c:v>236.49</c:v>
                </c:pt>
                <c:pt idx="1703">
                  <c:v>236.47</c:v>
                </c:pt>
                <c:pt idx="1704">
                  <c:v>236.45</c:v>
                </c:pt>
                <c:pt idx="1705">
                  <c:v>236.43</c:v>
                </c:pt>
                <c:pt idx="1706">
                  <c:v>236.41</c:v>
                </c:pt>
                <c:pt idx="1707">
                  <c:v>236.39</c:v>
                </c:pt>
                <c:pt idx="1708">
                  <c:v>236.37</c:v>
                </c:pt>
                <c:pt idx="1709">
                  <c:v>236.35</c:v>
                </c:pt>
                <c:pt idx="1710">
                  <c:v>236.34</c:v>
                </c:pt>
                <c:pt idx="1711">
                  <c:v>236.32</c:v>
                </c:pt>
                <c:pt idx="1712">
                  <c:v>236.3</c:v>
                </c:pt>
                <c:pt idx="1713">
                  <c:v>236.28</c:v>
                </c:pt>
                <c:pt idx="1714">
                  <c:v>236.26</c:v>
                </c:pt>
                <c:pt idx="1715">
                  <c:v>236.24</c:v>
                </c:pt>
                <c:pt idx="1716">
                  <c:v>236.22</c:v>
                </c:pt>
                <c:pt idx="1717">
                  <c:v>236.2</c:v>
                </c:pt>
                <c:pt idx="1718">
                  <c:v>236.18</c:v>
                </c:pt>
                <c:pt idx="1719">
                  <c:v>236.16</c:v>
                </c:pt>
                <c:pt idx="1720">
                  <c:v>236.14</c:v>
                </c:pt>
                <c:pt idx="1721">
                  <c:v>236.12</c:v>
                </c:pt>
                <c:pt idx="1722">
                  <c:v>236.09</c:v>
                </c:pt>
                <c:pt idx="1723">
                  <c:v>236.07</c:v>
                </c:pt>
                <c:pt idx="1724">
                  <c:v>236.05</c:v>
                </c:pt>
                <c:pt idx="1725">
                  <c:v>236.03</c:v>
                </c:pt>
                <c:pt idx="1726">
                  <c:v>236.01</c:v>
                </c:pt>
                <c:pt idx="1727">
                  <c:v>235.99</c:v>
                </c:pt>
                <c:pt idx="1728">
                  <c:v>235.97</c:v>
                </c:pt>
                <c:pt idx="1729">
                  <c:v>235.95</c:v>
                </c:pt>
                <c:pt idx="1730">
                  <c:v>235.93</c:v>
                </c:pt>
                <c:pt idx="1731">
                  <c:v>235.91</c:v>
                </c:pt>
                <c:pt idx="1732">
                  <c:v>235.89</c:v>
                </c:pt>
                <c:pt idx="1733">
                  <c:v>235.87</c:v>
                </c:pt>
                <c:pt idx="1734">
                  <c:v>235.84</c:v>
                </c:pt>
                <c:pt idx="1735">
                  <c:v>235.82</c:v>
                </c:pt>
                <c:pt idx="1736">
                  <c:v>235.8</c:v>
                </c:pt>
                <c:pt idx="1737">
                  <c:v>235.79</c:v>
                </c:pt>
                <c:pt idx="1738">
                  <c:v>235.77</c:v>
                </c:pt>
                <c:pt idx="1739">
                  <c:v>235.75</c:v>
                </c:pt>
                <c:pt idx="1740">
                  <c:v>235.73</c:v>
                </c:pt>
                <c:pt idx="1741">
                  <c:v>235.71</c:v>
                </c:pt>
                <c:pt idx="1742">
                  <c:v>235.69</c:v>
                </c:pt>
                <c:pt idx="1743">
                  <c:v>235.67</c:v>
                </c:pt>
                <c:pt idx="1744">
                  <c:v>235.65</c:v>
                </c:pt>
                <c:pt idx="1745">
                  <c:v>235.63</c:v>
                </c:pt>
                <c:pt idx="1746">
                  <c:v>235.61</c:v>
                </c:pt>
                <c:pt idx="1747">
                  <c:v>235.58</c:v>
                </c:pt>
                <c:pt idx="1748">
                  <c:v>235.56</c:v>
                </c:pt>
                <c:pt idx="1749">
                  <c:v>235.54</c:v>
                </c:pt>
                <c:pt idx="1750">
                  <c:v>235.52</c:v>
                </c:pt>
                <c:pt idx="1751">
                  <c:v>235.5</c:v>
                </c:pt>
                <c:pt idx="1752">
                  <c:v>235.48</c:v>
                </c:pt>
                <c:pt idx="1753">
                  <c:v>235.46</c:v>
                </c:pt>
                <c:pt idx="1754">
                  <c:v>235.44</c:v>
                </c:pt>
                <c:pt idx="1755">
                  <c:v>235.42</c:v>
                </c:pt>
                <c:pt idx="1756">
                  <c:v>235.4</c:v>
                </c:pt>
                <c:pt idx="1757">
                  <c:v>235.38</c:v>
                </c:pt>
                <c:pt idx="1758">
                  <c:v>235.36</c:v>
                </c:pt>
                <c:pt idx="1759">
                  <c:v>235.34</c:v>
                </c:pt>
                <c:pt idx="1760">
                  <c:v>235.32</c:v>
                </c:pt>
                <c:pt idx="1761">
                  <c:v>235.29</c:v>
                </c:pt>
                <c:pt idx="1762">
                  <c:v>235.27</c:v>
                </c:pt>
                <c:pt idx="1763">
                  <c:v>235.25</c:v>
                </c:pt>
                <c:pt idx="1764">
                  <c:v>235.23</c:v>
                </c:pt>
                <c:pt idx="1765">
                  <c:v>235.21</c:v>
                </c:pt>
                <c:pt idx="1766">
                  <c:v>235.19</c:v>
                </c:pt>
                <c:pt idx="1767">
                  <c:v>235.17</c:v>
                </c:pt>
                <c:pt idx="1768">
                  <c:v>235.15</c:v>
                </c:pt>
                <c:pt idx="1769">
                  <c:v>235.13</c:v>
                </c:pt>
                <c:pt idx="1770">
                  <c:v>235.11</c:v>
                </c:pt>
                <c:pt idx="1771">
                  <c:v>235.09</c:v>
                </c:pt>
                <c:pt idx="1772">
                  <c:v>235.07</c:v>
                </c:pt>
                <c:pt idx="1773">
                  <c:v>235.05</c:v>
                </c:pt>
                <c:pt idx="1774">
                  <c:v>235.03</c:v>
                </c:pt>
                <c:pt idx="1775">
                  <c:v>235</c:v>
                </c:pt>
                <c:pt idx="1776">
                  <c:v>234.98</c:v>
                </c:pt>
                <c:pt idx="1777">
                  <c:v>234.96</c:v>
                </c:pt>
                <c:pt idx="1778">
                  <c:v>234.94</c:v>
                </c:pt>
                <c:pt idx="1779">
                  <c:v>234.92</c:v>
                </c:pt>
                <c:pt idx="1780">
                  <c:v>234.9</c:v>
                </c:pt>
                <c:pt idx="1781">
                  <c:v>234.88</c:v>
                </c:pt>
                <c:pt idx="1782">
                  <c:v>234.86</c:v>
                </c:pt>
                <c:pt idx="1783">
                  <c:v>234.84</c:v>
                </c:pt>
                <c:pt idx="1784">
                  <c:v>234.82</c:v>
                </c:pt>
                <c:pt idx="1785">
                  <c:v>234.8</c:v>
                </c:pt>
                <c:pt idx="1786">
                  <c:v>234.78</c:v>
                </c:pt>
                <c:pt idx="1787">
                  <c:v>234.76</c:v>
                </c:pt>
                <c:pt idx="1788">
                  <c:v>234.73</c:v>
                </c:pt>
                <c:pt idx="1789">
                  <c:v>234.71</c:v>
                </c:pt>
                <c:pt idx="1790">
                  <c:v>234.69</c:v>
                </c:pt>
                <c:pt idx="1791">
                  <c:v>234.67</c:v>
                </c:pt>
                <c:pt idx="1792">
                  <c:v>234.65</c:v>
                </c:pt>
                <c:pt idx="1793">
                  <c:v>234.63</c:v>
                </c:pt>
                <c:pt idx="1794">
                  <c:v>234.61</c:v>
                </c:pt>
                <c:pt idx="1795">
                  <c:v>234.59</c:v>
                </c:pt>
                <c:pt idx="1796">
                  <c:v>234.57</c:v>
                </c:pt>
                <c:pt idx="1797">
                  <c:v>234.54</c:v>
                </c:pt>
                <c:pt idx="1798">
                  <c:v>234.52</c:v>
                </c:pt>
                <c:pt idx="1799">
                  <c:v>234.5</c:v>
                </c:pt>
                <c:pt idx="1800">
                  <c:v>234.48</c:v>
                </c:pt>
                <c:pt idx="1801">
                  <c:v>234.46</c:v>
                </c:pt>
                <c:pt idx="1802">
                  <c:v>234.44</c:v>
                </c:pt>
                <c:pt idx="1803">
                  <c:v>234.42</c:v>
                </c:pt>
                <c:pt idx="1804">
                  <c:v>234.39</c:v>
                </c:pt>
                <c:pt idx="1805">
                  <c:v>234.37</c:v>
                </c:pt>
                <c:pt idx="1806">
                  <c:v>234.35</c:v>
                </c:pt>
                <c:pt idx="1807">
                  <c:v>234.33</c:v>
                </c:pt>
                <c:pt idx="1808">
                  <c:v>234.31</c:v>
                </c:pt>
                <c:pt idx="1809">
                  <c:v>234.29</c:v>
                </c:pt>
                <c:pt idx="1810">
                  <c:v>234.26</c:v>
                </c:pt>
                <c:pt idx="1811">
                  <c:v>234.24</c:v>
                </c:pt>
                <c:pt idx="1812">
                  <c:v>234.22</c:v>
                </c:pt>
                <c:pt idx="1813">
                  <c:v>234.2</c:v>
                </c:pt>
                <c:pt idx="1814">
                  <c:v>234.18</c:v>
                </c:pt>
                <c:pt idx="1815">
                  <c:v>234.16</c:v>
                </c:pt>
                <c:pt idx="1816">
                  <c:v>234.14</c:v>
                </c:pt>
                <c:pt idx="1817">
                  <c:v>234.11</c:v>
                </c:pt>
                <c:pt idx="1818">
                  <c:v>234.09</c:v>
                </c:pt>
                <c:pt idx="1819">
                  <c:v>234.07</c:v>
                </c:pt>
                <c:pt idx="1820">
                  <c:v>234.05</c:v>
                </c:pt>
                <c:pt idx="1821">
                  <c:v>234.03</c:v>
                </c:pt>
                <c:pt idx="1822">
                  <c:v>234.01</c:v>
                </c:pt>
                <c:pt idx="1823">
                  <c:v>233.98</c:v>
                </c:pt>
                <c:pt idx="1824">
                  <c:v>233.96</c:v>
                </c:pt>
                <c:pt idx="1825">
                  <c:v>233.94</c:v>
                </c:pt>
                <c:pt idx="1826">
                  <c:v>233.92</c:v>
                </c:pt>
                <c:pt idx="1827">
                  <c:v>233.9</c:v>
                </c:pt>
                <c:pt idx="1828">
                  <c:v>233.88</c:v>
                </c:pt>
                <c:pt idx="1829">
                  <c:v>233.85</c:v>
                </c:pt>
                <c:pt idx="1830">
                  <c:v>233.83</c:v>
                </c:pt>
                <c:pt idx="1831">
                  <c:v>233.81</c:v>
                </c:pt>
                <c:pt idx="1832">
                  <c:v>233.79</c:v>
                </c:pt>
                <c:pt idx="1833">
                  <c:v>233.77</c:v>
                </c:pt>
                <c:pt idx="1834">
                  <c:v>233.75</c:v>
                </c:pt>
                <c:pt idx="1835">
                  <c:v>233.72</c:v>
                </c:pt>
                <c:pt idx="1836">
                  <c:v>233.7</c:v>
                </c:pt>
                <c:pt idx="1837">
                  <c:v>233.68</c:v>
                </c:pt>
                <c:pt idx="1838">
                  <c:v>233.66</c:v>
                </c:pt>
                <c:pt idx="1839">
                  <c:v>233.64</c:v>
                </c:pt>
                <c:pt idx="1840">
                  <c:v>233.62</c:v>
                </c:pt>
                <c:pt idx="1841">
                  <c:v>233.59</c:v>
                </c:pt>
                <c:pt idx="1842">
                  <c:v>233.57</c:v>
                </c:pt>
                <c:pt idx="1843">
                  <c:v>233.55</c:v>
                </c:pt>
                <c:pt idx="1844">
                  <c:v>233.53</c:v>
                </c:pt>
                <c:pt idx="1845">
                  <c:v>233.51</c:v>
                </c:pt>
                <c:pt idx="1846">
                  <c:v>233.49</c:v>
                </c:pt>
                <c:pt idx="1847">
                  <c:v>233.47</c:v>
                </c:pt>
                <c:pt idx="1848">
                  <c:v>233.44</c:v>
                </c:pt>
                <c:pt idx="1849">
                  <c:v>233.42</c:v>
                </c:pt>
                <c:pt idx="1850">
                  <c:v>233.4</c:v>
                </c:pt>
                <c:pt idx="1851">
                  <c:v>233.38</c:v>
                </c:pt>
                <c:pt idx="1852">
                  <c:v>233.36</c:v>
                </c:pt>
                <c:pt idx="1853">
                  <c:v>233.34</c:v>
                </c:pt>
                <c:pt idx="1854">
                  <c:v>233.32</c:v>
                </c:pt>
                <c:pt idx="1855">
                  <c:v>233.3</c:v>
                </c:pt>
                <c:pt idx="1856">
                  <c:v>233.28</c:v>
                </c:pt>
                <c:pt idx="1857">
                  <c:v>233.25</c:v>
                </c:pt>
                <c:pt idx="1858">
                  <c:v>233.23</c:v>
                </c:pt>
                <c:pt idx="1859">
                  <c:v>233.21</c:v>
                </c:pt>
                <c:pt idx="1860">
                  <c:v>233.19</c:v>
                </c:pt>
                <c:pt idx="1861">
                  <c:v>233.17</c:v>
                </c:pt>
                <c:pt idx="1862">
                  <c:v>233.15</c:v>
                </c:pt>
                <c:pt idx="1863">
                  <c:v>233.13</c:v>
                </c:pt>
                <c:pt idx="1864">
                  <c:v>233.11</c:v>
                </c:pt>
                <c:pt idx="1865">
                  <c:v>233.09</c:v>
                </c:pt>
                <c:pt idx="1866">
                  <c:v>233.07</c:v>
                </c:pt>
                <c:pt idx="1867">
                  <c:v>233.05</c:v>
                </c:pt>
                <c:pt idx="1868">
                  <c:v>233.02</c:v>
                </c:pt>
                <c:pt idx="1869">
                  <c:v>233</c:v>
                </c:pt>
                <c:pt idx="1870">
                  <c:v>233</c:v>
                </c:pt>
                <c:pt idx="1871">
                  <c:v>233.12</c:v>
                </c:pt>
                <c:pt idx="1872">
                  <c:v>233.24</c:v>
                </c:pt>
                <c:pt idx="1873">
                  <c:v>233.36</c:v>
                </c:pt>
                <c:pt idx="1874">
                  <c:v>233.48</c:v>
                </c:pt>
                <c:pt idx="1875">
                  <c:v>233.6</c:v>
                </c:pt>
                <c:pt idx="1876">
                  <c:v>233.72</c:v>
                </c:pt>
                <c:pt idx="1877">
                  <c:v>233.83</c:v>
                </c:pt>
                <c:pt idx="1878">
                  <c:v>233.95</c:v>
                </c:pt>
                <c:pt idx="1879">
                  <c:v>234.07</c:v>
                </c:pt>
                <c:pt idx="1880">
                  <c:v>234.18</c:v>
                </c:pt>
                <c:pt idx="1881">
                  <c:v>234.3</c:v>
                </c:pt>
                <c:pt idx="1882">
                  <c:v>234.41</c:v>
                </c:pt>
                <c:pt idx="1883">
                  <c:v>234.53</c:v>
                </c:pt>
                <c:pt idx="1884">
                  <c:v>234.64</c:v>
                </c:pt>
                <c:pt idx="1885">
                  <c:v>234.76</c:v>
                </c:pt>
                <c:pt idx="1886">
                  <c:v>234.87</c:v>
                </c:pt>
                <c:pt idx="1887">
                  <c:v>234.98</c:v>
                </c:pt>
                <c:pt idx="1888">
                  <c:v>235.1</c:v>
                </c:pt>
                <c:pt idx="1889">
                  <c:v>235.21</c:v>
                </c:pt>
                <c:pt idx="1890">
                  <c:v>235.32</c:v>
                </c:pt>
                <c:pt idx="1891">
                  <c:v>235.43</c:v>
                </c:pt>
                <c:pt idx="1892">
                  <c:v>235.54</c:v>
                </c:pt>
                <c:pt idx="1893">
                  <c:v>235.65</c:v>
                </c:pt>
                <c:pt idx="1894">
                  <c:v>235.76</c:v>
                </c:pt>
                <c:pt idx="1895">
                  <c:v>235.87</c:v>
                </c:pt>
                <c:pt idx="1896">
                  <c:v>235.98</c:v>
                </c:pt>
                <c:pt idx="1897">
                  <c:v>236.09</c:v>
                </c:pt>
                <c:pt idx="1898">
                  <c:v>236.2</c:v>
                </c:pt>
                <c:pt idx="1899">
                  <c:v>236.31</c:v>
                </c:pt>
                <c:pt idx="1900">
                  <c:v>236.41</c:v>
                </c:pt>
                <c:pt idx="1901">
                  <c:v>236.52</c:v>
                </c:pt>
                <c:pt idx="1902">
                  <c:v>236.63</c:v>
                </c:pt>
                <c:pt idx="1903">
                  <c:v>236.73</c:v>
                </c:pt>
                <c:pt idx="1904">
                  <c:v>236.84</c:v>
                </c:pt>
                <c:pt idx="1905">
                  <c:v>236.95</c:v>
                </c:pt>
                <c:pt idx="1906">
                  <c:v>237.05</c:v>
                </c:pt>
                <c:pt idx="1907">
                  <c:v>237.16</c:v>
                </c:pt>
                <c:pt idx="1908">
                  <c:v>237.26</c:v>
                </c:pt>
                <c:pt idx="1909">
                  <c:v>237.36</c:v>
                </c:pt>
                <c:pt idx="1910">
                  <c:v>237.47</c:v>
                </c:pt>
                <c:pt idx="1911">
                  <c:v>237.57</c:v>
                </c:pt>
                <c:pt idx="1912">
                  <c:v>237.67</c:v>
                </c:pt>
                <c:pt idx="1913">
                  <c:v>237.78</c:v>
                </c:pt>
                <c:pt idx="1914">
                  <c:v>237.88</c:v>
                </c:pt>
                <c:pt idx="1915">
                  <c:v>237.98</c:v>
                </c:pt>
                <c:pt idx="1916">
                  <c:v>238.08</c:v>
                </c:pt>
                <c:pt idx="1917">
                  <c:v>238.18</c:v>
                </c:pt>
                <c:pt idx="1918">
                  <c:v>238.28</c:v>
                </c:pt>
                <c:pt idx="1919">
                  <c:v>238.38</c:v>
                </c:pt>
                <c:pt idx="1920">
                  <c:v>238.48</c:v>
                </c:pt>
                <c:pt idx="1921">
                  <c:v>238.58</c:v>
                </c:pt>
                <c:pt idx="1922">
                  <c:v>238.67</c:v>
                </c:pt>
                <c:pt idx="1923">
                  <c:v>238.77</c:v>
                </c:pt>
                <c:pt idx="1924">
                  <c:v>238.87</c:v>
                </c:pt>
                <c:pt idx="1925">
                  <c:v>238.96</c:v>
                </c:pt>
                <c:pt idx="1926">
                  <c:v>239.06</c:v>
                </c:pt>
                <c:pt idx="1927">
                  <c:v>239.16</c:v>
                </c:pt>
                <c:pt idx="1928">
                  <c:v>239.25</c:v>
                </c:pt>
                <c:pt idx="1929">
                  <c:v>239.35</c:v>
                </c:pt>
                <c:pt idx="1930">
                  <c:v>239.44</c:v>
                </c:pt>
                <c:pt idx="1931">
                  <c:v>239.53</c:v>
                </c:pt>
                <c:pt idx="1932">
                  <c:v>239.63</c:v>
                </c:pt>
                <c:pt idx="1933">
                  <c:v>239.72</c:v>
                </c:pt>
                <c:pt idx="1934">
                  <c:v>239.81</c:v>
                </c:pt>
                <c:pt idx="1935">
                  <c:v>239.9</c:v>
                </c:pt>
                <c:pt idx="1936">
                  <c:v>240</c:v>
                </c:pt>
                <c:pt idx="1937">
                  <c:v>240.09</c:v>
                </c:pt>
                <c:pt idx="1938">
                  <c:v>240.18</c:v>
                </c:pt>
                <c:pt idx="1939">
                  <c:v>240.27</c:v>
                </c:pt>
                <c:pt idx="1940">
                  <c:v>240.36</c:v>
                </c:pt>
                <c:pt idx="1941">
                  <c:v>240.45</c:v>
                </c:pt>
                <c:pt idx="1942">
                  <c:v>240.54</c:v>
                </c:pt>
                <c:pt idx="1943">
                  <c:v>240.63</c:v>
                </c:pt>
                <c:pt idx="1944">
                  <c:v>240.72</c:v>
                </c:pt>
                <c:pt idx="1945">
                  <c:v>240.8</c:v>
                </c:pt>
                <c:pt idx="1946">
                  <c:v>240.89</c:v>
                </c:pt>
                <c:pt idx="1947">
                  <c:v>240.98</c:v>
                </c:pt>
                <c:pt idx="1948">
                  <c:v>241.07</c:v>
                </c:pt>
                <c:pt idx="1949">
                  <c:v>241.15</c:v>
                </c:pt>
                <c:pt idx="1950">
                  <c:v>241.24</c:v>
                </c:pt>
                <c:pt idx="1951">
                  <c:v>241.32</c:v>
                </c:pt>
                <c:pt idx="1952">
                  <c:v>241.41</c:v>
                </c:pt>
                <c:pt idx="1953">
                  <c:v>241.49</c:v>
                </c:pt>
                <c:pt idx="1954">
                  <c:v>241.58</c:v>
                </c:pt>
                <c:pt idx="1955">
                  <c:v>241.66</c:v>
                </c:pt>
                <c:pt idx="1956">
                  <c:v>241.75</c:v>
                </c:pt>
                <c:pt idx="1957">
                  <c:v>241.83</c:v>
                </c:pt>
                <c:pt idx="1958">
                  <c:v>241.91</c:v>
                </c:pt>
                <c:pt idx="1959">
                  <c:v>241.99</c:v>
                </c:pt>
                <c:pt idx="1960">
                  <c:v>242.08</c:v>
                </c:pt>
                <c:pt idx="1961">
                  <c:v>242.16</c:v>
                </c:pt>
                <c:pt idx="1962">
                  <c:v>242.24</c:v>
                </c:pt>
                <c:pt idx="1963">
                  <c:v>242.32</c:v>
                </c:pt>
                <c:pt idx="1964">
                  <c:v>242.4</c:v>
                </c:pt>
                <c:pt idx="1965">
                  <c:v>242.48</c:v>
                </c:pt>
                <c:pt idx="1966">
                  <c:v>242.56</c:v>
                </c:pt>
                <c:pt idx="1967">
                  <c:v>242.64</c:v>
                </c:pt>
                <c:pt idx="1968">
                  <c:v>242.72</c:v>
                </c:pt>
                <c:pt idx="1969">
                  <c:v>242.79</c:v>
                </c:pt>
                <c:pt idx="1970">
                  <c:v>242.87</c:v>
                </c:pt>
                <c:pt idx="1971">
                  <c:v>242.95</c:v>
                </c:pt>
                <c:pt idx="1972">
                  <c:v>243.03</c:v>
                </c:pt>
                <c:pt idx="1973">
                  <c:v>243.1</c:v>
                </c:pt>
                <c:pt idx="1974">
                  <c:v>243.18</c:v>
                </c:pt>
                <c:pt idx="1975">
                  <c:v>243.26</c:v>
                </c:pt>
                <c:pt idx="1976">
                  <c:v>243.33</c:v>
                </c:pt>
                <c:pt idx="1977">
                  <c:v>243.41</c:v>
                </c:pt>
                <c:pt idx="1978">
                  <c:v>243.48</c:v>
                </c:pt>
                <c:pt idx="1979">
                  <c:v>243.56</c:v>
                </c:pt>
                <c:pt idx="1980">
                  <c:v>243.63</c:v>
                </c:pt>
                <c:pt idx="1981">
                  <c:v>243.7</c:v>
                </c:pt>
                <c:pt idx="1982">
                  <c:v>243.78</c:v>
                </c:pt>
                <c:pt idx="1983">
                  <c:v>243.85</c:v>
                </c:pt>
                <c:pt idx="1984">
                  <c:v>243.92</c:v>
                </c:pt>
                <c:pt idx="1985">
                  <c:v>243.99</c:v>
                </c:pt>
                <c:pt idx="1986">
                  <c:v>244.07</c:v>
                </c:pt>
                <c:pt idx="1987">
                  <c:v>244.14</c:v>
                </c:pt>
                <c:pt idx="1988">
                  <c:v>244.21</c:v>
                </c:pt>
                <c:pt idx="1989">
                  <c:v>244.28</c:v>
                </c:pt>
                <c:pt idx="1990">
                  <c:v>244.35</c:v>
                </c:pt>
                <c:pt idx="1991">
                  <c:v>244.42</c:v>
                </c:pt>
                <c:pt idx="1992">
                  <c:v>244.49</c:v>
                </c:pt>
                <c:pt idx="1993">
                  <c:v>244.56</c:v>
                </c:pt>
                <c:pt idx="1994">
                  <c:v>244.63</c:v>
                </c:pt>
                <c:pt idx="1995">
                  <c:v>244.7</c:v>
                </c:pt>
                <c:pt idx="1996">
                  <c:v>244.76</c:v>
                </c:pt>
                <c:pt idx="1997">
                  <c:v>244.83</c:v>
                </c:pt>
                <c:pt idx="1998">
                  <c:v>244.9</c:v>
                </c:pt>
                <c:pt idx="1999">
                  <c:v>244.97</c:v>
                </c:pt>
                <c:pt idx="2000">
                  <c:v>245.03</c:v>
                </c:pt>
                <c:pt idx="2001">
                  <c:v>245.1</c:v>
                </c:pt>
                <c:pt idx="2002">
                  <c:v>245.17</c:v>
                </c:pt>
                <c:pt idx="2003">
                  <c:v>245.23</c:v>
                </c:pt>
                <c:pt idx="2004">
                  <c:v>245.3</c:v>
                </c:pt>
                <c:pt idx="2005">
                  <c:v>245.36</c:v>
                </c:pt>
                <c:pt idx="2006">
                  <c:v>245.43</c:v>
                </c:pt>
                <c:pt idx="2007">
                  <c:v>245.49</c:v>
                </c:pt>
                <c:pt idx="2008">
                  <c:v>245.55</c:v>
                </c:pt>
                <c:pt idx="2009">
                  <c:v>245.62</c:v>
                </c:pt>
                <c:pt idx="2010">
                  <c:v>245.68</c:v>
                </c:pt>
                <c:pt idx="2011">
                  <c:v>245.74</c:v>
                </c:pt>
                <c:pt idx="2012">
                  <c:v>245.81</c:v>
                </c:pt>
                <c:pt idx="2013">
                  <c:v>245.87</c:v>
                </c:pt>
                <c:pt idx="2014">
                  <c:v>245.93</c:v>
                </c:pt>
                <c:pt idx="2015">
                  <c:v>245.99</c:v>
                </c:pt>
                <c:pt idx="2016">
                  <c:v>246.05</c:v>
                </c:pt>
                <c:pt idx="2017">
                  <c:v>246.11</c:v>
                </c:pt>
                <c:pt idx="2018">
                  <c:v>246.17</c:v>
                </c:pt>
                <c:pt idx="2019">
                  <c:v>246.23</c:v>
                </c:pt>
                <c:pt idx="2020">
                  <c:v>246.29</c:v>
                </c:pt>
                <c:pt idx="2021">
                  <c:v>246.35</c:v>
                </c:pt>
                <c:pt idx="2022">
                  <c:v>246.41</c:v>
                </c:pt>
                <c:pt idx="2023">
                  <c:v>246.47</c:v>
                </c:pt>
                <c:pt idx="2024">
                  <c:v>246.53</c:v>
                </c:pt>
                <c:pt idx="2025">
                  <c:v>246.59</c:v>
                </c:pt>
                <c:pt idx="2026">
                  <c:v>246.64</c:v>
                </c:pt>
                <c:pt idx="2027">
                  <c:v>246.7</c:v>
                </c:pt>
                <c:pt idx="2028">
                  <c:v>246.76</c:v>
                </c:pt>
                <c:pt idx="2029">
                  <c:v>246.82</c:v>
                </c:pt>
                <c:pt idx="2030">
                  <c:v>246.87</c:v>
                </c:pt>
                <c:pt idx="2031">
                  <c:v>246.93</c:v>
                </c:pt>
                <c:pt idx="2032">
                  <c:v>246.99</c:v>
                </c:pt>
                <c:pt idx="2033">
                  <c:v>247.04</c:v>
                </c:pt>
                <c:pt idx="2034">
                  <c:v>247.1</c:v>
                </c:pt>
                <c:pt idx="2035">
                  <c:v>247.15</c:v>
                </c:pt>
                <c:pt idx="2036">
                  <c:v>247.21</c:v>
                </c:pt>
                <c:pt idx="2037">
                  <c:v>247.26</c:v>
                </c:pt>
                <c:pt idx="2038">
                  <c:v>247.32</c:v>
                </c:pt>
                <c:pt idx="2039">
                  <c:v>247.37</c:v>
                </c:pt>
                <c:pt idx="2040">
                  <c:v>247.42</c:v>
                </c:pt>
                <c:pt idx="2041">
                  <c:v>247.48</c:v>
                </c:pt>
                <c:pt idx="2042">
                  <c:v>247.53</c:v>
                </c:pt>
                <c:pt idx="2043">
                  <c:v>247.58</c:v>
                </c:pt>
                <c:pt idx="2044">
                  <c:v>247.63</c:v>
                </c:pt>
                <c:pt idx="2045">
                  <c:v>247.69</c:v>
                </c:pt>
                <c:pt idx="2046">
                  <c:v>247.74</c:v>
                </c:pt>
                <c:pt idx="2047">
                  <c:v>247.79</c:v>
                </c:pt>
                <c:pt idx="2048">
                  <c:v>247.84</c:v>
                </c:pt>
                <c:pt idx="2049">
                  <c:v>247.89</c:v>
                </c:pt>
                <c:pt idx="2050">
                  <c:v>247.94</c:v>
                </c:pt>
                <c:pt idx="2051">
                  <c:v>247.99</c:v>
                </c:pt>
                <c:pt idx="2052">
                  <c:v>248.04</c:v>
                </c:pt>
                <c:pt idx="2053">
                  <c:v>248.09</c:v>
                </c:pt>
                <c:pt idx="2054">
                  <c:v>248.14</c:v>
                </c:pt>
                <c:pt idx="2055">
                  <c:v>248.19</c:v>
                </c:pt>
                <c:pt idx="2056">
                  <c:v>248.19</c:v>
                </c:pt>
                <c:pt idx="2057">
                  <c:v>248.25</c:v>
                </c:pt>
                <c:pt idx="2058">
                  <c:v>248.3</c:v>
                </c:pt>
                <c:pt idx="2059">
                  <c:v>248.35</c:v>
                </c:pt>
                <c:pt idx="2060">
                  <c:v>248.4</c:v>
                </c:pt>
                <c:pt idx="2061">
                  <c:v>248.45</c:v>
                </c:pt>
                <c:pt idx="2062">
                  <c:v>248.49</c:v>
                </c:pt>
                <c:pt idx="2063">
                  <c:v>248.53</c:v>
                </c:pt>
                <c:pt idx="2064">
                  <c:v>248.56</c:v>
                </c:pt>
                <c:pt idx="2065">
                  <c:v>248.59</c:v>
                </c:pt>
                <c:pt idx="2066">
                  <c:v>248.61</c:v>
                </c:pt>
                <c:pt idx="2067">
                  <c:v>248.63</c:v>
                </c:pt>
                <c:pt idx="2068">
                  <c:v>248.63</c:v>
                </c:pt>
                <c:pt idx="2069">
                  <c:v>248.64</c:v>
                </c:pt>
                <c:pt idx="2070">
                  <c:v>248.63</c:v>
                </c:pt>
                <c:pt idx="2071">
                  <c:v>248.62</c:v>
                </c:pt>
                <c:pt idx="2072">
                  <c:v>248.6</c:v>
                </c:pt>
                <c:pt idx="2073">
                  <c:v>248.58</c:v>
                </c:pt>
                <c:pt idx="2074">
                  <c:v>248.55</c:v>
                </c:pt>
                <c:pt idx="2075">
                  <c:v>248.51</c:v>
                </c:pt>
                <c:pt idx="2076">
                  <c:v>248.47</c:v>
                </c:pt>
                <c:pt idx="2077">
                  <c:v>248.43</c:v>
                </c:pt>
                <c:pt idx="2078">
                  <c:v>248.38</c:v>
                </c:pt>
                <c:pt idx="2079">
                  <c:v>248.32</c:v>
                </c:pt>
                <c:pt idx="2080">
                  <c:v>248.26</c:v>
                </c:pt>
                <c:pt idx="2081">
                  <c:v>248.19</c:v>
                </c:pt>
                <c:pt idx="2082">
                  <c:v>248.12</c:v>
                </c:pt>
                <c:pt idx="2083">
                  <c:v>248.06</c:v>
                </c:pt>
                <c:pt idx="2084">
                  <c:v>247.99</c:v>
                </c:pt>
                <c:pt idx="2085">
                  <c:v>247.92</c:v>
                </c:pt>
                <c:pt idx="2086">
                  <c:v>247.85</c:v>
                </c:pt>
                <c:pt idx="2087">
                  <c:v>247.77</c:v>
                </c:pt>
                <c:pt idx="2088">
                  <c:v>247.69</c:v>
                </c:pt>
                <c:pt idx="2089">
                  <c:v>247.61</c:v>
                </c:pt>
                <c:pt idx="2090">
                  <c:v>247.52</c:v>
                </c:pt>
                <c:pt idx="2091">
                  <c:v>247.42</c:v>
                </c:pt>
                <c:pt idx="2092">
                  <c:v>247.33</c:v>
                </c:pt>
                <c:pt idx="2093">
                  <c:v>247.23</c:v>
                </c:pt>
                <c:pt idx="2094">
                  <c:v>247.12</c:v>
                </c:pt>
                <c:pt idx="2095">
                  <c:v>247.03</c:v>
                </c:pt>
                <c:pt idx="2096">
                  <c:v>246.94</c:v>
                </c:pt>
                <c:pt idx="2097">
                  <c:v>246.85</c:v>
                </c:pt>
                <c:pt idx="2098">
                  <c:v>246.76</c:v>
                </c:pt>
                <c:pt idx="2099">
                  <c:v>246.66</c:v>
                </c:pt>
                <c:pt idx="2100">
                  <c:v>246.56</c:v>
                </c:pt>
                <c:pt idx="2101">
                  <c:v>246.46</c:v>
                </c:pt>
                <c:pt idx="2102">
                  <c:v>246.35</c:v>
                </c:pt>
                <c:pt idx="2103">
                  <c:v>246.24</c:v>
                </c:pt>
                <c:pt idx="2104">
                  <c:v>246.13</c:v>
                </c:pt>
                <c:pt idx="2105">
                  <c:v>246.01</c:v>
                </c:pt>
                <c:pt idx="2106">
                  <c:v>245.89</c:v>
                </c:pt>
                <c:pt idx="2107">
                  <c:v>245.77</c:v>
                </c:pt>
                <c:pt idx="2108">
                  <c:v>245.65</c:v>
                </c:pt>
                <c:pt idx="2109">
                  <c:v>245.52</c:v>
                </c:pt>
                <c:pt idx="2110">
                  <c:v>245.39</c:v>
                </c:pt>
                <c:pt idx="2111">
                  <c:v>245.26</c:v>
                </c:pt>
                <c:pt idx="2112">
                  <c:v>245.13</c:v>
                </c:pt>
                <c:pt idx="2113">
                  <c:v>245</c:v>
                </c:pt>
                <c:pt idx="2114">
                  <c:v>244.86</c:v>
                </c:pt>
                <c:pt idx="2115">
                  <c:v>244.72</c:v>
                </c:pt>
                <c:pt idx="2116">
                  <c:v>244.58</c:v>
                </c:pt>
                <c:pt idx="2117">
                  <c:v>244.44</c:v>
                </c:pt>
                <c:pt idx="2118">
                  <c:v>244.29</c:v>
                </c:pt>
                <c:pt idx="2119">
                  <c:v>244.15</c:v>
                </c:pt>
                <c:pt idx="2120">
                  <c:v>244</c:v>
                </c:pt>
                <c:pt idx="2121">
                  <c:v>243.85</c:v>
                </c:pt>
                <c:pt idx="2122">
                  <c:v>243.7</c:v>
                </c:pt>
                <c:pt idx="2123">
                  <c:v>243.55</c:v>
                </c:pt>
                <c:pt idx="2124">
                  <c:v>243.39</c:v>
                </c:pt>
                <c:pt idx="2125">
                  <c:v>243.24</c:v>
                </c:pt>
                <c:pt idx="2126">
                  <c:v>243.08</c:v>
                </c:pt>
                <c:pt idx="2127">
                  <c:v>242.92</c:v>
                </c:pt>
                <c:pt idx="2128">
                  <c:v>242.76</c:v>
                </c:pt>
                <c:pt idx="2129">
                  <c:v>242.61</c:v>
                </c:pt>
                <c:pt idx="2130">
                  <c:v>242.44</c:v>
                </c:pt>
                <c:pt idx="2131">
                  <c:v>242.28</c:v>
                </c:pt>
                <c:pt idx="2132">
                  <c:v>242.12</c:v>
                </c:pt>
                <c:pt idx="2133">
                  <c:v>241.96</c:v>
                </c:pt>
                <c:pt idx="2134">
                  <c:v>241.79</c:v>
                </c:pt>
                <c:pt idx="2135">
                  <c:v>241.63</c:v>
                </c:pt>
                <c:pt idx="2136">
                  <c:v>241.46</c:v>
                </c:pt>
                <c:pt idx="2137">
                  <c:v>241.29</c:v>
                </c:pt>
                <c:pt idx="2138">
                  <c:v>241.12</c:v>
                </c:pt>
                <c:pt idx="2139">
                  <c:v>240.96</c:v>
                </c:pt>
                <c:pt idx="2140">
                  <c:v>240.79</c:v>
                </c:pt>
                <c:pt idx="2141">
                  <c:v>240.62</c:v>
                </c:pt>
                <c:pt idx="2142">
                  <c:v>240.45</c:v>
                </c:pt>
                <c:pt idx="2143">
                  <c:v>240.27</c:v>
                </c:pt>
                <c:pt idx="2144">
                  <c:v>240.1</c:v>
                </c:pt>
                <c:pt idx="2145">
                  <c:v>239.93</c:v>
                </c:pt>
                <c:pt idx="2146">
                  <c:v>239.76</c:v>
                </c:pt>
                <c:pt idx="2147">
                  <c:v>239.59</c:v>
                </c:pt>
                <c:pt idx="2148">
                  <c:v>239.41</c:v>
                </c:pt>
                <c:pt idx="2149">
                  <c:v>239.24</c:v>
                </c:pt>
                <c:pt idx="2150">
                  <c:v>239.06</c:v>
                </c:pt>
                <c:pt idx="2151">
                  <c:v>238.89</c:v>
                </c:pt>
                <c:pt idx="2152">
                  <c:v>238.72</c:v>
                </c:pt>
                <c:pt idx="2153">
                  <c:v>238.54</c:v>
                </c:pt>
                <c:pt idx="2154">
                  <c:v>238.37</c:v>
                </c:pt>
                <c:pt idx="2155">
                  <c:v>238.19</c:v>
                </c:pt>
                <c:pt idx="2156">
                  <c:v>238.01</c:v>
                </c:pt>
                <c:pt idx="2157">
                  <c:v>237.84</c:v>
                </c:pt>
                <c:pt idx="2158">
                  <c:v>237.66</c:v>
                </c:pt>
                <c:pt idx="2159">
                  <c:v>237.49</c:v>
                </c:pt>
                <c:pt idx="2160">
                  <c:v>237.31</c:v>
                </c:pt>
                <c:pt idx="2161">
                  <c:v>237.13</c:v>
                </c:pt>
                <c:pt idx="2162">
                  <c:v>236.96</c:v>
                </c:pt>
                <c:pt idx="2163">
                  <c:v>236.78</c:v>
                </c:pt>
                <c:pt idx="2164">
                  <c:v>236.6</c:v>
                </c:pt>
                <c:pt idx="2165">
                  <c:v>236.43</c:v>
                </c:pt>
                <c:pt idx="2166">
                  <c:v>236.31</c:v>
                </c:pt>
                <c:pt idx="2167">
                  <c:v>236.2</c:v>
                </c:pt>
                <c:pt idx="2168">
                  <c:v>236.09</c:v>
                </c:pt>
                <c:pt idx="2169">
                  <c:v>235.98</c:v>
                </c:pt>
                <c:pt idx="2170">
                  <c:v>235.87</c:v>
                </c:pt>
                <c:pt idx="2171">
                  <c:v>235.76</c:v>
                </c:pt>
                <c:pt idx="2172">
                  <c:v>235.65</c:v>
                </c:pt>
                <c:pt idx="2173">
                  <c:v>235.56</c:v>
                </c:pt>
                <c:pt idx="2174">
                  <c:v>235.48</c:v>
                </c:pt>
                <c:pt idx="2175">
                  <c:v>235.4</c:v>
                </c:pt>
                <c:pt idx="2176">
                  <c:v>235.32</c:v>
                </c:pt>
                <c:pt idx="2177">
                  <c:v>235.24</c:v>
                </c:pt>
                <c:pt idx="2178">
                  <c:v>235.16</c:v>
                </c:pt>
                <c:pt idx="2179">
                  <c:v>235.08</c:v>
                </c:pt>
                <c:pt idx="2180">
                  <c:v>235</c:v>
                </c:pt>
                <c:pt idx="2181">
                  <c:v>234.92</c:v>
                </c:pt>
                <c:pt idx="2182">
                  <c:v>234.84</c:v>
                </c:pt>
                <c:pt idx="2183">
                  <c:v>234.76</c:v>
                </c:pt>
                <c:pt idx="2184">
                  <c:v>234.68</c:v>
                </c:pt>
                <c:pt idx="2185">
                  <c:v>234.6</c:v>
                </c:pt>
                <c:pt idx="2186">
                  <c:v>234.52</c:v>
                </c:pt>
                <c:pt idx="2187">
                  <c:v>234.46</c:v>
                </c:pt>
                <c:pt idx="2188">
                  <c:v>234.4</c:v>
                </c:pt>
                <c:pt idx="2189">
                  <c:v>234.34</c:v>
                </c:pt>
                <c:pt idx="2190">
                  <c:v>234.28</c:v>
                </c:pt>
                <c:pt idx="2191">
                  <c:v>234.22</c:v>
                </c:pt>
                <c:pt idx="2192">
                  <c:v>234.16</c:v>
                </c:pt>
                <c:pt idx="2193">
                  <c:v>234.1</c:v>
                </c:pt>
                <c:pt idx="2194">
                  <c:v>234.04</c:v>
                </c:pt>
                <c:pt idx="2195">
                  <c:v>233.98</c:v>
                </c:pt>
                <c:pt idx="2196">
                  <c:v>233.92</c:v>
                </c:pt>
                <c:pt idx="2197">
                  <c:v>233.86</c:v>
                </c:pt>
                <c:pt idx="2198">
                  <c:v>233.82</c:v>
                </c:pt>
                <c:pt idx="2199">
                  <c:v>233.77</c:v>
                </c:pt>
                <c:pt idx="2200">
                  <c:v>233.73</c:v>
                </c:pt>
                <c:pt idx="2201">
                  <c:v>233.68</c:v>
                </c:pt>
                <c:pt idx="2202">
                  <c:v>233.64</c:v>
                </c:pt>
                <c:pt idx="2203">
                  <c:v>233.6</c:v>
                </c:pt>
                <c:pt idx="2204">
                  <c:v>233.55</c:v>
                </c:pt>
                <c:pt idx="2205">
                  <c:v>233.51</c:v>
                </c:pt>
                <c:pt idx="2206">
                  <c:v>233.46</c:v>
                </c:pt>
                <c:pt idx="2207">
                  <c:v>233.41</c:v>
                </c:pt>
                <c:pt idx="2208">
                  <c:v>233.37</c:v>
                </c:pt>
                <c:pt idx="2209">
                  <c:v>233.33</c:v>
                </c:pt>
                <c:pt idx="2210">
                  <c:v>233.3</c:v>
                </c:pt>
                <c:pt idx="2211">
                  <c:v>233.27</c:v>
                </c:pt>
                <c:pt idx="2212">
                  <c:v>233.23</c:v>
                </c:pt>
                <c:pt idx="2213">
                  <c:v>233.2</c:v>
                </c:pt>
                <c:pt idx="2214">
                  <c:v>233.16</c:v>
                </c:pt>
                <c:pt idx="2215">
                  <c:v>233.13</c:v>
                </c:pt>
                <c:pt idx="2216">
                  <c:v>233.09</c:v>
                </c:pt>
                <c:pt idx="2217">
                  <c:v>233.06</c:v>
                </c:pt>
                <c:pt idx="2218">
                  <c:v>233.03</c:v>
                </c:pt>
                <c:pt idx="2219">
                  <c:v>233.01</c:v>
                </c:pt>
                <c:pt idx="2220">
                  <c:v>232.98</c:v>
                </c:pt>
                <c:pt idx="2221">
                  <c:v>232.95</c:v>
                </c:pt>
                <c:pt idx="2222">
                  <c:v>232.92</c:v>
                </c:pt>
                <c:pt idx="2223">
                  <c:v>232.89</c:v>
                </c:pt>
                <c:pt idx="2224">
                  <c:v>232.87</c:v>
                </c:pt>
                <c:pt idx="2225">
                  <c:v>232.85</c:v>
                </c:pt>
                <c:pt idx="2226">
                  <c:v>232.82</c:v>
                </c:pt>
                <c:pt idx="2227">
                  <c:v>232.8</c:v>
                </c:pt>
                <c:pt idx="2228">
                  <c:v>232.77</c:v>
                </c:pt>
                <c:pt idx="2229">
                  <c:v>232.75</c:v>
                </c:pt>
                <c:pt idx="2230">
                  <c:v>232.73</c:v>
                </c:pt>
                <c:pt idx="2231">
                  <c:v>232.7</c:v>
                </c:pt>
                <c:pt idx="2232">
                  <c:v>232.68</c:v>
                </c:pt>
                <c:pt idx="2233">
                  <c:v>232.65</c:v>
                </c:pt>
                <c:pt idx="2234">
                  <c:v>232.63</c:v>
                </c:pt>
                <c:pt idx="2235">
                  <c:v>232.61</c:v>
                </c:pt>
                <c:pt idx="2236">
                  <c:v>232.58</c:v>
                </c:pt>
                <c:pt idx="2237">
                  <c:v>232.55</c:v>
                </c:pt>
                <c:pt idx="2238">
                  <c:v>232.53</c:v>
                </c:pt>
                <c:pt idx="2239">
                  <c:v>232.5</c:v>
                </c:pt>
                <c:pt idx="2240">
                  <c:v>232.48</c:v>
                </c:pt>
                <c:pt idx="2241">
                  <c:v>232.45</c:v>
                </c:pt>
                <c:pt idx="2242">
                  <c:v>232.42</c:v>
                </c:pt>
                <c:pt idx="2243">
                  <c:v>232.4</c:v>
                </c:pt>
                <c:pt idx="2244">
                  <c:v>232.37</c:v>
                </c:pt>
                <c:pt idx="2245">
                  <c:v>232.34</c:v>
                </c:pt>
                <c:pt idx="2246">
                  <c:v>232.31</c:v>
                </c:pt>
                <c:pt idx="2247">
                  <c:v>232.28</c:v>
                </c:pt>
                <c:pt idx="2248">
                  <c:v>232.26</c:v>
                </c:pt>
                <c:pt idx="2249">
                  <c:v>232.23</c:v>
                </c:pt>
                <c:pt idx="2250">
                  <c:v>232.2</c:v>
                </c:pt>
                <c:pt idx="2251">
                  <c:v>232.17</c:v>
                </c:pt>
                <c:pt idx="2252">
                  <c:v>232.14</c:v>
                </c:pt>
                <c:pt idx="2253">
                  <c:v>232.11</c:v>
                </c:pt>
                <c:pt idx="2254">
                  <c:v>232.08</c:v>
                </c:pt>
                <c:pt idx="2255">
                  <c:v>232.05</c:v>
                </c:pt>
                <c:pt idx="2256">
                  <c:v>232.02</c:v>
                </c:pt>
                <c:pt idx="2257">
                  <c:v>231.98</c:v>
                </c:pt>
                <c:pt idx="2258">
                  <c:v>231.95</c:v>
                </c:pt>
                <c:pt idx="2259">
                  <c:v>231.92</c:v>
                </c:pt>
                <c:pt idx="2260">
                  <c:v>231.89</c:v>
                </c:pt>
                <c:pt idx="2261">
                  <c:v>231.86</c:v>
                </c:pt>
                <c:pt idx="2262">
                  <c:v>231.83</c:v>
                </c:pt>
                <c:pt idx="2263">
                  <c:v>231.79</c:v>
                </c:pt>
                <c:pt idx="2264">
                  <c:v>231.76</c:v>
                </c:pt>
                <c:pt idx="2265">
                  <c:v>231.73</c:v>
                </c:pt>
                <c:pt idx="2266">
                  <c:v>231.69</c:v>
                </c:pt>
                <c:pt idx="2267">
                  <c:v>231.66</c:v>
                </c:pt>
                <c:pt idx="2268">
                  <c:v>231.63</c:v>
                </c:pt>
                <c:pt idx="2269">
                  <c:v>231.59</c:v>
                </c:pt>
                <c:pt idx="2270">
                  <c:v>231.56</c:v>
                </c:pt>
                <c:pt idx="2271">
                  <c:v>231.52</c:v>
                </c:pt>
                <c:pt idx="2272">
                  <c:v>231.49</c:v>
                </c:pt>
                <c:pt idx="2273">
                  <c:v>231.49</c:v>
                </c:pt>
                <c:pt idx="2274">
                  <c:v>231.45</c:v>
                </c:pt>
                <c:pt idx="2275">
                  <c:v>231.42</c:v>
                </c:pt>
                <c:pt idx="2276">
                  <c:v>231.38</c:v>
                </c:pt>
                <c:pt idx="2277">
                  <c:v>231.35</c:v>
                </c:pt>
                <c:pt idx="2278">
                  <c:v>231.31</c:v>
                </c:pt>
                <c:pt idx="2279">
                  <c:v>231.28</c:v>
                </c:pt>
                <c:pt idx="2280">
                  <c:v>231.24</c:v>
                </c:pt>
                <c:pt idx="2281">
                  <c:v>231.2</c:v>
                </c:pt>
                <c:pt idx="2282">
                  <c:v>231.17</c:v>
                </c:pt>
                <c:pt idx="2283">
                  <c:v>231.13</c:v>
                </c:pt>
                <c:pt idx="2284">
                  <c:v>231.09</c:v>
                </c:pt>
                <c:pt idx="2285">
                  <c:v>231.06</c:v>
                </c:pt>
                <c:pt idx="2286">
                  <c:v>231.02</c:v>
                </c:pt>
                <c:pt idx="2287">
                  <c:v>230.98</c:v>
                </c:pt>
                <c:pt idx="2288">
                  <c:v>230.94</c:v>
                </c:pt>
                <c:pt idx="2289">
                  <c:v>230.91</c:v>
                </c:pt>
                <c:pt idx="2290">
                  <c:v>230.87</c:v>
                </c:pt>
                <c:pt idx="2291">
                  <c:v>230.83</c:v>
                </c:pt>
                <c:pt idx="2292">
                  <c:v>230.79</c:v>
                </c:pt>
                <c:pt idx="2293">
                  <c:v>230.75</c:v>
                </c:pt>
                <c:pt idx="2294">
                  <c:v>230.72</c:v>
                </c:pt>
                <c:pt idx="2295">
                  <c:v>230.68</c:v>
                </c:pt>
                <c:pt idx="2296">
                  <c:v>230.64</c:v>
                </c:pt>
                <c:pt idx="2297">
                  <c:v>230.61</c:v>
                </c:pt>
                <c:pt idx="2298">
                  <c:v>230.57</c:v>
                </c:pt>
                <c:pt idx="2299">
                  <c:v>230.54</c:v>
                </c:pt>
                <c:pt idx="2300">
                  <c:v>230.51</c:v>
                </c:pt>
                <c:pt idx="2301">
                  <c:v>230.48</c:v>
                </c:pt>
                <c:pt idx="2302">
                  <c:v>230.44</c:v>
                </c:pt>
                <c:pt idx="2303">
                  <c:v>230.41</c:v>
                </c:pt>
                <c:pt idx="2304">
                  <c:v>230.38</c:v>
                </c:pt>
                <c:pt idx="2305">
                  <c:v>230.34</c:v>
                </c:pt>
                <c:pt idx="2306">
                  <c:v>230.31</c:v>
                </c:pt>
                <c:pt idx="2307">
                  <c:v>230.28</c:v>
                </c:pt>
                <c:pt idx="2308">
                  <c:v>230.24</c:v>
                </c:pt>
                <c:pt idx="2309">
                  <c:v>230.21</c:v>
                </c:pt>
                <c:pt idx="2310">
                  <c:v>230.18</c:v>
                </c:pt>
                <c:pt idx="2311">
                  <c:v>230.15</c:v>
                </c:pt>
                <c:pt idx="2312">
                  <c:v>230.12</c:v>
                </c:pt>
                <c:pt idx="2313">
                  <c:v>230.09</c:v>
                </c:pt>
                <c:pt idx="2314">
                  <c:v>230.06</c:v>
                </c:pt>
                <c:pt idx="2315">
                  <c:v>230.03</c:v>
                </c:pt>
                <c:pt idx="2316">
                  <c:v>230</c:v>
                </c:pt>
                <c:pt idx="2317">
                  <c:v>229.97</c:v>
                </c:pt>
                <c:pt idx="2318">
                  <c:v>229.94</c:v>
                </c:pt>
                <c:pt idx="2319">
                  <c:v>229.91</c:v>
                </c:pt>
                <c:pt idx="2320">
                  <c:v>229.89</c:v>
                </c:pt>
                <c:pt idx="2321">
                  <c:v>229.86</c:v>
                </c:pt>
                <c:pt idx="2322">
                  <c:v>229.83</c:v>
                </c:pt>
                <c:pt idx="2323">
                  <c:v>229.81</c:v>
                </c:pt>
                <c:pt idx="2324">
                  <c:v>229.78</c:v>
                </c:pt>
                <c:pt idx="2325">
                  <c:v>229.75</c:v>
                </c:pt>
                <c:pt idx="2326">
                  <c:v>229.73</c:v>
                </c:pt>
                <c:pt idx="2327">
                  <c:v>229.7</c:v>
                </c:pt>
                <c:pt idx="2328">
                  <c:v>229.67</c:v>
                </c:pt>
                <c:pt idx="2329">
                  <c:v>229.64</c:v>
                </c:pt>
                <c:pt idx="2330">
                  <c:v>229.62</c:v>
                </c:pt>
                <c:pt idx="2331">
                  <c:v>229.6</c:v>
                </c:pt>
                <c:pt idx="2332">
                  <c:v>229.57</c:v>
                </c:pt>
                <c:pt idx="2333">
                  <c:v>229.55</c:v>
                </c:pt>
                <c:pt idx="2334">
                  <c:v>229.52</c:v>
                </c:pt>
                <c:pt idx="2335">
                  <c:v>229.5</c:v>
                </c:pt>
                <c:pt idx="2336">
                  <c:v>229.48</c:v>
                </c:pt>
                <c:pt idx="2337">
                  <c:v>229.45</c:v>
                </c:pt>
                <c:pt idx="2338">
                  <c:v>229.43</c:v>
                </c:pt>
                <c:pt idx="2339">
                  <c:v>229.4</c:v>
                </c:pt>
                <c:pt idx="2340">
                  <c:v>229.38</c:v>
                </c:pt>
                <c:pt idx="2341">
                  <c:v>229.35</c:v>
                </c:pt>
                <c:pt idx="2342">
                  <c:v>229.33</c:v>
                </c:pt>
                <c:pt idx="2343">
                  <c:v>229.31</c:v>
                </c:pt>
                <c:pt idx="2344">
                  <c:v>229.29</c:v>
                </c:pt>
                <c:pt idx="2345">
                  <c:v>229.26</c:v>
                </c:pt>
                <c:pt idx="2346">
                  <c:v>229.24</c:v>
                </c:pt>
                <c:pt idx="2347">
                  <c:v>229.22</c:v>
                </c:pt>
                <c:pt idx="2348">
                  <c:v>229.2</c:v>
                </c:pt>
                <c:pt idx="2349">
                  <c:v>229.18</c:v>
                </c:pt>
                <c:pt idx="2350">
                  <c:v>229.16</c:v>
                </c:pt>
                <c:pt idx="2351">
                  <c:v>229.14</c:v>
                </c:pt>
                <c:pt idx="2352">
                  <c:v>229.12</c:v>
                </c:pt>
                <c:pt idx="2353">
                  <c:v>229.1</c:v>
                </c:pt>
                <c:pt idx="2354">
                  <c:v>229.08</c:v>
                </c:pt>
                <c:pt idx="2355">
                  <c:v>229.06</c:v>
                </c:pt>
                <c:pt idx="2356">
                  <c:v>229.04</c:v>
                </c:pt>
                <c:pt idx="2357">
                  <c:v>229.02</c:v>
                </c:pt>
                <c:pt idx="2358">
                  <c:v>229</c:v>
                </c:pt>
                <c:pt idx="2359">
                  <c:v>228.99</c:v>
                </c:pt>
                <c:pt idx="2360">
                  <c:v>228.97</c:v>
                </c:pt>
                <c:pt idx="2361">
                  <c:v>228.95</c:v>
                </c:pt>
                <c:pt idx="2362">
                  <c:v>228.93</c:v>
                </c:pt>
                <c:pt idx="2363">
                  <c:v>228.91</c:v>
                </c:pt>
                <c:pt idx="2364">
                  <c:v>228.89</c:v>
                </c:pt>
                <c:pt idx="2365">
                  <c:v>228.87</c:v>
                </c:pt>
                <c:pt idx="2366">
                  <c:v>228.85</c:v>
                </c:pt>
                <c:pt idx="2367">
                  <c:v>228.83</c:v>
                </c:pt>
                <c:pt idx="2368">
                  <c:v>228.81</c:v>
                </c:pt>
                <c:pt idx="2369">
                  <c:v>228.79</c:v>
                </c:pt>
                <c:pt idx="2370">
                  <c:v>228.77</c:v>
                </c:pt>
                <c:pt idx="2371">
                  <c:v>228.75</c:v>
                </c:pt>
                <c:pt idx="2372">
                  <c:v>228.73</c:v>
                </c:pt>
                <c:pt idx="2373">
                  <c:v>228.71</c:v>
                </c:pt>
                <c:pt idx="2374">
                  <c:v>228.69</c:v>
                </c:pt>
                <c:pt idx="2375">
                  <c:v>228.67</c:v>
                </c:pt>
                <c:pt idx="2376">
                  <c:v>228.65</c:v>
                </c:pt>
                <c:pt idx="2377">
                  <c:v>228.63</c:v>
                </c:pt>
                <c:pt idx="2378">
                  <c:v>228.61</c:v>
                </c:pt>
                <c:pt idx="2379">
                  <c:v>228.59</c:v>
                </c:pt>
                <c:pt idx="2380">
                  <c:v>228.57</c:v>
                </c:pt>
                <c:pt idx="2381">
                  <c:v>228.55</c:v>
                </c:pt>
                <c:pt idx="2382">
                  <c:v>228.53</c:v>
                </c:pt>
                <c:pt idx="2383">
                  <c:v>228.51</c:v>
                </c:pt>
                <c:pt idx="2384">
                  <c:v>228.49</c:v>
                </c:pt>
                <c:pt idx="2385">
                  <c:v>228.47</c:v>
                </c:pt>
                <c:pt idx="2386">
                  <c:v>228.45</c:v>
                </c:pt>
                <c:pt idx="2387">
                  <c:v>228.43</c:v>
                </c:pt>
                <c:pt idx="2388">
                  <c:v>228.41</c:v>
                </c:pt>
                <c:pt idx="2389">
                  <c:v>228.4</c:v>
                </c:pt>
                <c:pt idx="2390">
                  <c:v>228.38</c:v>
                </c:pt>
                <c:pt idx="2391">
                  <c:v>228.36</c:v>
                </c:pt>
                <c:pt idx="2392">
                  <c:v>228.34</c:v>
                </c:pt>
                <c:pt idx="2393">
                  <c:v>228.32</c:v>
                </c:pt>
                <c:pt idx="2394">
                  <c:v>228.3</c:v>
                </c:pt>
                <c:pt idx="2395">
                  <c:v>228.28</c:v>
                </c:pt>
                <c:pt idx="2396">
                  <c:v>228.27</c:v>
                </c:pt>
                <c:pt idx="2397">
                  <c:v>228.25</c:v>
                </c:pt>
                <c:pt idx="2398">
                  <c:v>228.23</c:v>
                </c:pt>
                <c:pt idx="2399">
                  <c:v>228.21</c:v>
                </c:pt>
                <c:pt idx="2400">
                  <c:v>228.19</c:v>
                </c:pt>
                <c:pt idx="2401">
                  <c:v>228.17</c:v>
                </c:pt>
                <c:pt idx="2402">
                  <c:v>228.15</c:v>
                </c:pt>
                <c:pt idx="2403">
                  <c:v>228.14</c:v>
                </c:pt>
                <c:pt idx="2404">
                  <c:v>228.12</c:v>
                </c:pt>
                <c:pt idx="2405">
                  <c:v>228.1</c:v>
                </c:pt>
                <c:pt idx="2406">
                  <c:v>228.08</c:v>
                </c:pt>
                <c:pt idx="2407">
                  <c:v>228.06</c:v>
                </c:pt>
                <c:pt idx="2408">
                  <c:v>228.04</c:v>
                </c:pt>
                <c:pt idx="2409">
                  <c:v>228.03</c:v>
                </c:pt>
                <c:pt idx="2410">
                  <c:v>228.01</c:v>
                </c:pt>
                <c:pt idx="2411">
                  <c:v>227.99</c:v>
                </c:pt>
                <c:pt idx="2412">
                  <c:v>227.97</c:v>
                </c:pt>
                <c:pt idx="2413">
                  <c:v>227.95</c:v>
                </c:pt>
                <c:pt idx="2414">
                  <c:v>227.93</c:v>
                </c:pt>
                <c:pt idx="2415">
                  <c:v>227.91</c:v>
                </c:pt>
                <c:pt idx="2416">
                  <c:v>227.9</c:v>
                </c:pt>
                <c:pt idx="2417">
                  <c:v>227.88</c:v>
                </c:pt>
                <c:pt idx="2418">
                  <c:v>227.86</c:v>
                </c:pt>
                <c:pt idx="2419">
                  <c:v>227.84</c:v>
                </c:pt>
                <c:pt idx="2420">
                  <c:v>227.82</c:v>
                </c:pt>
                <c:pt idx="2421">
                  <c:v>227.91</c:v>
                </c:pt>
                <c:pt idx="2422">
                  <c:v>228.06</c:v>
                </c:pt>
                <c:pt idx="2423">
                  <c:v>228.21</c:v>
                </c:pt>
                <c:pt idx="2424">
                  <c:v>228.36</c:v>
                </c:pt>
                <c:pt idx="2425">
                  <c:v>228.5</c:v>
                </c:pt>
                <c:pt idx="2426">
                  <c:v>228.65</c:v>
                </c:pt>
                <c:pt idx="2427">
                  <c:v>228.8</c:v>
                </c:pt>
                <c:pt idx="2428">
                  <c:v>228.94</c:v>
                </c:pt>
                <c:pt idx="2429">
                  <c:v>229.09</c:v>
                </c:pt>
                <c:pt idx="2430">
                  <c:v>229.24</c:v>
                </c:pt>
                <c:pt idx="2431">
                  <c:v>229.38</c:v>
                </c:pt>
                <c:pt idx="2432">
                  <c:v>229.53</c:v>
                </c:pt>
                <c:pt idx="2433">
                  <c:v>229.68</c:v>
                </c:pt>
                <c:pt idx="2434">
                  <c:v>229.82</c:v>
                </c:pt>
                <c:pt idx="2435">
                  <c:v>229.97</c:v>
                </c:pt>
                <c:pt idx="2436">
                  <c:v>230.11</c:v>
                </c:pt>
                <c:pt idx="2437">
                  <c:v>230.26</c:v>
                </c:pt>
                <c:pt idx="2438">
                  <c:v>230.4</c:v>
                </c:pt>
                <c:pt idx="2439">
                  <c:v>230.54</c:v>
                </c:pt>
                <c:pt idx="2440">
                  <c:v>230.69</c:v>
                </c:pt>
                <c:pt idx="2441">
                  <c:v>230.83</c:v>
                </c:pt>
                <c:pt idx="2442">
                  <c:v>230.97</c:v>
                </c:pt>
                <c:pt idx="2443">
                  <c:v>231.11</c:v>
                </c:pt>
                <c:pt idx="2444">
                  <c:v>231.25</c:v>
                </c:pt>
                <c:pt idx="2445">
                  <c:v>231.39</c:v>
                </c:pt>
                <c:pt idx="2446">
                  <c:v>231.54</c:v>
                </c:pt>
                <c:pt idx="2447">
                  <c:v>231.68</c:v>
                </c:pt>
                <c:pt idx="2448">
                  <c:v>231.81</c:v>
                </c:pt>
                <c:pt idx="2449">
                  <c:v>231.95</c:v>
                </c:pt>
                <c:pt idx="2450">
                  <c:v>232.09</c:v>
                </c:pt>
                <c:pt idx="2451">
                  <c:v>232.23</c:v>
                </c:pt>
                <c:pt idx="2452">
                  <c:v>232.37</c:v>
                </c:pt>
                <c:pt idx="2453">
                  <c:v>232.51</c:v>
                </c:pt>
                <c:pt idx="2454">
                  <c:v>232.64</c:v>
                </c:pt>
                <c:pt idx="2455">
                  <c:v>232.78</c:v>
                </c:pt>
                <c:pt idx="2456">
                  <c:v>232.91</c:v>
                </c:pt>
                <c:pt idx="2457">
                  <c:v>233.05</c:v>
                </c:pt>
                <c:pt idx="2458">
                  <c:v>233.18</c:v>
                </c:pt>
                <c:pt idx="2459">
                  <c:v>233.32</c:v>
                </c:pt>
                <c:pt idx="2460">
                  <c:v>233.45</c:v>
                </c:pt>
                <c:pt idx="2461">
                  <c:v>233.58</c:v>
                </c:pt>
                <c:pt idx="2462">
                  <c:v>233.72</c:v>
                </c:pt>
                <c:pt idx="2463">
                  <c:v>233.85</c:v>
                </c:pt>
                <c:pt idx="2464">
                  <c:v>233.98</c:v>
                </c:pt>
                <c:pt idx="2465">
                  <c:v>234.11</c:v>
                </c:pt>
                <c:pt idx="2466">
                  <c:v>234.24</c:v>
                </c:pt>
                <c:pt idx="2467">
                  <c:v>234.37</c:v>
                </c:pt>
                <c:pt idx="2468">
                  <c:v>234.5</c:v>
                </c:pt>
                <c:pt idx="2469">
                  <c:v>234.63</c:v>
                </c:pt>
                <c:pt idx="2470">
                  <c:v>234.76</c:v>
                </c:pt>
                <c:pt idx="2471">
                  <c:v>234.88</c:v>
                </c:pt>
                <c:pt idx="2472">
                  <c:v>235.01</c:v>
                </c:pt>
                <c:pt idx="2473">
                  <c:v>235.14</c:v>
                </c:pt>
                <c:pt idx="2474">
                  <c:v>235.26</c:v>
                </c:pt>
                <c:pt idx="2475">
                  <c:v>235.39</c:v>
                </c:pt>
                <c:pt idx="2476">
                  <c:v>235.51</c:v>
                </c:pt>
                <c:pt idx="2477">
                  <c:v>235.64</c:v>
                </c:pt>
                <c:pt idx="2478">
                  <c:v>235.76</c:v>
                </c:pt>
                <c:pt idx="2479">
                  <c:v>235.88</c:v>
                </c:pt>
                <c:pt idx="2480">
                  <c:v>236.01</c:v>
                </c:pt>
                <c:pt idx="2481">
                  <c:v>236.13</c:v>
                </c:pt>
                <c:pt idx="2482">
                  <c:v>236.25</c:v>
                </c:pt>
                <c:pt idx="2483">
                  <c:v>236.37</c:v>
                </c:pt>
                <c:pt idx="2484">
                  <c:v>236.49</c:v>
                </c:pt>
                <c:pt idx="2485">
                  <c:v>236.61</c:v>
                </c:pt>
                <c:pt idx="2486">
                  <c:v>236.73</c:v>
                </c:pt>
                <c:pt idx="2487">
                  <c:v>236.85</c:v>
                </c:pt>
                <c:pt idx="2488">
                  <c:v>236.97</c:v>
                </c:pt>
                <c:pt idx="2489">
                  <c:v>237.08</c:v>
                </c:pt>
                <c:pt idx="2490">
                  <c:v>237.2</c:v>
                </c:pt>
                <c:pt idx="2491">
                  <c:v>237.32</c:v>
                </c:pt>
                <c:pt idx="2492">
                  <c:v>237.43</c:v>
                </c:pt>
                <c:pt idx="2493">
                  <c:v>237.55</c:v>
                </c:pt>
                <c:pt idx="2494">
                  <c:v>237.66</c:v>
                </c:pt>
                <c:pt idx="2495">
                  <c:v>237.77</c:v>
                </c:pt>
                <c:pt idx="2496">
                  <c:v>237.89</c:v>
                </c:pt>
                <c:pt idx="2497">
                  <c:v>238</c:v>
                </c:pt>
                <c:pt idx="2498">
                  <c:v>238.11</c:v>
                </c:pt>
                <c:pt idx="2499">
                  <c:v>238.22</c:v>
                </c:pt>
                <c:pt idx="2500">
                  <c:v>238.34</c:v>
                </c:pt>
                <c:pt idx="2501">
                  <c:v>238.45</c:v>
                </c:pt>
                <c:pt idx="2502">
                  <c:v>238.56</c:v>
                </c:pt>
                <c:pt idx="2503">
                  <c:v>238.67</c:v>
                </c:pt>
                <c:pt idx="2504">
                  <c:v>238.78</c:v>
                </c:pt>
                <c:pt idx="2505">
                  <c:v>238.88</c:v>
                </c:pt>
                <c:pt idx="2506">
                  <c:v>238.99</c:v>
                </c:pt>
                <c:pt idx="2507">
                  <c:v>239.1</c:v>
                </c:pt>
                <c:pt idx="2508">
                  <c:v>239.2</c:v>
                </c:pt>
                <c:pt idx="2509">
                  <c:v>239.32</c:v>
                </c:pt>
                <c:pt idx="2510">
                  <c:v>239.43</c:v>
                </c:pt>
                <c:pt idx="2511">
                  <c:v>239.53</c:v>
                </c:pt>
                <c:pt idx="2512">
                  <c:v>239.64</c:v>
                </c:pt>
                <c:pt idx="2513">
                  <c:v>239.74</c:v>
                </c:pt>
                <c:pt idx="2514">
                  <c:v>239.84</c:v>
                </c:pt>
                <c:pt idx="2515">
                  <c:v>239.94</c:v>
                </c:pt>
                <c:pt idx="2516">
                  <c:v>240.04</c:v>
                </c:pt>
                <c:pt idx="2517">
                  <c:v>240.14</c:v>
                </c:pt>
                <c:pt idx="2518">
                  <c:v>240.24</c:v>
                </c:pt>
                <c:pt idx="2519">
                  <c:v>240.34</c:v>
                </c:pt>
                <c:pt idx="2520">
                  <c:v>240.44</c:v>
                </c:pt>
                <c:pt idx="2521">
                  <c:v>240.54</c:v>
                </c:pt>
                <c:pt idx="2522">
                  <c:v>240.64</c:v>
                </c:pt>
                <c:pt idx="2523">
                  <c:v>240.73</c:v>
                </c:pt>
                <c:pt idx="2524">
                  <c:v>240.83</c:v>
                </c:pt>
                <c:pt idx="2525">
                  <c:v>240.93</c:v>
                </c:pt>
                <c:pt idx="2526">
                  <c:v>241.02</c:v>
                </c:pt>
                <c:pt idx="2527">
                  <c:v>241.12</c:v>
                </c:pt>
                <c:pt idx="2528">
                  <c:v>241.21</c:v>
                </c:pt>
                <c:pt idx="2529">
                  <c:v>241.31</c:v>
                </c:pt>
                <c:pt idx="2530">
                  <c:v>241.4</c:v>
                </c:pt>
                <c:pt idx="2531">
                  <c:v>241.5</c:v>
                </c:pt>
                <c:pt idx="2532">
                  <c:v>241.59</c:v>
                </c:pt>
                <c:pt idx="2533">
                  <c:v>241.68</c:v>
                </c:pt>
                <c:pt idx="2534">
                  <c:v>241.77</c:v>
                </c:pt>
                <c:pt idx="2535">
                  <c:v>241.87</c:v>
                </c:pt>
                <c:pt idx="2536">
                  <c:v>241.96</c:v>
                </c:pt>
                <c:pt idx="2537">
                  <c:v>242.05</c:v>
                </c:pt>
                <c:pt idx="2538">
                  <c:v>242.14</c:v>
                </c:pt>
                <c:pt idx="2539">
                  <c:v>242.23</c:v>
                </c:pt>
                <c:pt idx="2540">
                  <c:v>242.31</c:v>
                </c:pt>
                <c:pt idx="2541">
                  <c:v>242.4</c:v>
                </c:pt>
                <c:pt idx="2542">
                  <c:v>242.49</c:v>
                </c:pt>
                <c:pt idx="2543">
                  <c:v>242.58</c:v>
                </c:pt>
                <c:pt idx="2544">
                  <c:v>242.66</c:v>
                </c:pt>
                <c:pt idx="2545">
                  <c:v>242.75</c:v>
                </c:pt>
                <c:pt idx="2546">
                  <c:v>242.84</c:v>
                </c:pt>
                <c:pt idx="2547">
                  <c:v>242.92</c:v>
                </c:pt>
                <c:pt idx="2548">
                  <c:v>243.01</c:v>
                </c:pt>
                <c:pt idx="2549">
                  <c:v>243.09</c:v>
                </c:pt>
                <c:pt idx="2550">
                  <c:v>243.17</c:v>
                </c:pt>
                <c:pt idx="2551">
                  <c:v>243.26</c:v>
                </c:pt>
                <c:pt idx="2552">
                  <c:v>243.34</c:v>
                </c:pt>
                <c:pt idx="2553">
                  <c:v>243.42</c:v>
                </c:pt>
                <c:pt idx="2554">
                  <c:v>243.51</c:v>
                </c:pt>
                <c:pt idx="2555">
                  <c:v>243.59</c:v>
                </c:pt>
                <c:pt idx="2556">
                  <c:v>243.67</c:v>
                </c:pt>
                <c:pt idx="2557">
                  <c:v>243.75</c:v>
                </c:pt>
                <c:pt idx="2558">
                  <c:v>243.83</c:v>
                </c:pt>
                <c:pt idx="2559">
                  <c:v>243.91</c:v>
                </c:pt>
                <c:pt idx="2560">
                  <c:v>243.99</c:v>
                </c:pt>
                <c:pt idx="2561">
                  <c:v>244.06</c:v>
                </c:pt>
                <c:pt idx="2562">
                  <c:v>244.14</c:v>
                </c:pt>
                <c:pt idx="2563">
                  <c:v>244.22</c:v>
                </c:pt>
                <c:pt idx="2564">
                  <c:v>244.3</c:v>
                </c:pt>
                <c:pt idx="2565">
                  <c:v>244.37</c:v>
                </c:pt>
                <c:pt idx="2566">
                  <c:v>244.45</c:v>
                </c:pt>
                <c:pt idx="2567">
                  <c:v>244.52</c:v>
                </c:pt>
                <c:pt idx="2568">
                  <c:v>244.6</c:v>
                </c:pt>
                <c:pt idx="2569">
                  <c:v>244.67</c:v>
                </c:pt>
                <c:pt idx="2570">
                  <c:v>244.75</c:v>
                </c:pt>
                <c:pt idx="2571">
                  <c:v>244.82</c:v>
                </c:pt>
                <c:pt idx="2572">
                  <c:v>244.9</c:v>
                </c:pt>
                <c:pt idx="2573">
                  <c:v>244.97</c:v>
                </c:pt>
                <c:pt idx="2574">
                  <c:v>245.04</c:v>
                </c:pt>
                <c:pt idx="2575">
                  <c:v>245.11</c:v>
                </c:pt>
                <c:pt idx="2576">
                  <c:v>245.19</c:v>
                </c:pt>
                <c:pt idx="2577">
                  <c:v>245.26</c:v>
                </c:pt>
                <c:pt idx="2578">
                  <c:v>245.33</c:v>
                </c:pt>
                <c:pt idx="2579">
                  <c:v>245.4</c:v>
                </c:pt>
                <c:pt idx="2580">
                  <c:v>245.47</c:v>
                </c:pt>
                <c:pt idx="2581">
                  <c:v>245.54</c:v>
                </c:pt>
                <c:pt idx="2582">
                  <c:v>245.61</c:v>
                </c:pt>
                <c:pt idx="2583">
                  <c:v>245.68</c:v>
                </c:pt>
                <c:pt idx="2584">
                  <c:v>245.74</c:v>
                </c:pt>
                <c:pt idx="2585">
                  <c:v>245.81</c:v>
                </c:pt>
                <c:pt idx="2586">
                  <c:v>245.88</c:v>
                </c:pt>
                <c:pt idx="2587">
                  <c:v>245.95</c:v>
                </c:pt>
                <c:pt idx="2588">
                  <c:v>246.01</c:v>
                </c:pt>
                <c:pt idx="2589">
                  <c:v>246.08</c:v>
                </c:pt>
                <c:pt idx="2590">
                  <c:v>246.14</c:v>
                </c:pt>
                <c:pt idx="2591">
                  <c:v>246.21</c:v>
                </c:pt>
                <c:pt idx="2592">
                  <c:v>246.27</c:v>
                </c:pt>
                <c:pt idx="2593">
                  <c:v>246.34</c:v>
                </c:pt>
                <c:pt idx="2594">
                  <c:v>246.4</c:v>
                </c:pt>
                <c:pt idx="2595">
                  <c:v>246.47</c:v>
                </c:pt>
                <c:pt idx="2596">
                  <c:v>246.53</c:v>
                </c:pt>
                <c:pt idx="2597">
                  <c:v>246.59</c:v>
                </c:pt>
                <c:pt idx="2598">
                  <c:v>246.66</c:v>
                </c:pt>
                <c:pt idx="2599">
                  <c:v>246.72</c:v>
                </c:pt>
                <c:pt idx="2600">
                  <c:v>246.78</c:v>
                </c:pt>
                <c:pt idx="2601">
                  <c:v>246.84</c:v>
                </c:pt>
                <c:pt idx="2602">
                  <c:v>246.9</c:v>
                </c:pt>
                <c:pt idx="2603">
                  <c:v>246.96</c:v>
                </c:pt>
                <c:pt idx="2604">
                  <c:v>247.02</c:v>
                </c:pt>
                <c:pt idx="2605">
                  <c:v>247.08</c:v>
                </c:pt>
                <c:pt idx="2606">
                  <c:v>247.14</c:v>
                </c:pt>
                <c:pt idx="2607">
                  <c:v>247.2</c:v>
                </c:pt>
                <c:pt idx="2608">
                  <c:v>247.26</c:v>
                </c:pt>
                <c:pt idx="2609">
                  <c:v>247.32</c:v>
                </c:pt>
                <c:pt idx="2610">
                  <c:v>247.38</c:v>
                </c:pt>
                <c:pt idx="2611">
                  <c:v>247.43</c:v>
                </c:pt>
                <c:pt idx="2612">
                  <c:v>247.43</c:v>
                </c:pt>
                <c:pt idx="2613">
                  <c:v>247.49</c:v>
                </c:pt>
                <c:pt idx="2614">
                  <c:v>247.55</c:v>
                </c:pt>
                <c:pt idx="2615">
                  <c:v>247.6</c:v>
                </c:pt>
                <c:pt idx="2616">
                  <c:v>247.65</c:v>
                </c:pt>
                <c:pt idx="2617">
                  <c:v>247.69</c:v>
                </c:pt>
                <c:pt idx="2618">
                  <c:v>247.73</c:v>
                </c:pt>
                <c:pt idx="2619">
                  <c:v>247.77</c:v>
                </c:pt>
                <c:pt idx="2620">
                  <c:v>247.8</c:v>
                </c:pt>
                <c:pt idx="2621">
                  <c:v>247.83</c:v>
                </c:pt>
                <c:pt idx="2622">
                  <c:v>247.84</c:v>
                </c:pt>
                <c:pt idx="2623">
                  <c:v>247.86</c:v>
                </c:pt>
                <c:pt idx="2624">
                  <c:v>247.87</c:v>
                </c:pt>
                <c:pt idx="2625">
                  <c:v>247.87</c:v>
                </c:pt>
                <c:pt idx="2626">
                  <c:v>247.86</c:v>
                </c:pt>
                <c:pt idx="2627">
                  <c:v>247.85</c:v>
                </c:pt>
                <c:pt idx="2628">
                  <c:v>247.84</c:v>
                </c:pt>
                <c:pt idx="2629">
                  <c:v>247.81</c:v>
                </c:pt>
                <c:pt idx="2630">
                  <c:v>247.78</c:v>
                </c:pt>
                <c:pt idx="2631">
                  <c:v>247.75</c:v>
                </c:pt>
                <c:pt idx="2632">
                  <c:v>247.71</c:v>
                </c:pt>
                <c:pt idx="2633">
                  <c:v>247.67</c:v>
                </c:pt>
                <c:pt idx="2634">
                  <c:v>247.62</c:v>
                </c:pt>
                <c:pt idx="2635">
                  <c:v>247.56</c:v>
                </c:pt>
                <c:pt idx="2636">
                  <c:v>247.5</c:v>
                </c:pt>
                <c:pt idx="2637">
                  <c:v>247.44</c:v>
                </c:pt>
                <c:pt idx="2638">
                  <c:v>247.37</c:v>
                </c:pt>
                <c:pt idx="2639">
                  <c:v>247.29</c:v>
                </c:pt>
                <c:pt idx="2640">
                  <c:v>247.22</c:v>
                </c:pt>
                <c:pt idx="2641">
                  <c:v>247.15</c:v>
                </c:pt>
                <c:pt idx="2642">
                  <c:v>247.08</c:v>
                </c:pt>
                <c:pt idx="2643">
                  <c:v>247</c:v>
                </c:pt>
                <c:pt idx="2644">
                  <c:v>246.92</c:v>
                </c:pt>
                <c:pt idx="2645">
                  <c:v>246.84</c:v>
                </c:pt>
                <c:pt idx="2646">
                  <c:v>246.75</c:v>
                </c:pt>
                <c:pt idx="2647">
                  <c:v>246.66</c:v>
                </c:pt>
                <c:pt idx="2648">
                  <c:v>246.56</c:v>
                </c:pt>
                <c:pt idx="2649">
                  <c:v>246.46</c:v>
                </c:pt>
                <c:pt idx="2650">
                  <c:v>246.36</c:v>
                </c:pt>
                <c:pt idx="2651">
                  <c:v>246.25</c:v>
                </c:pt>
                <c:pt idx="2652">
                  <c:v>246.14</c:v>
                </c:pt>
                <c:pt idx="2653">
                  <c:v>246.04</c:v>
                </c:pt>
                <c:pt idx="2654">
                  <c:v>245.95</c:v>
                </c:pt>
                <c:pt idx="2655">
                  <c:v>245.85</c:v>
                </c:pt>
                <c:pt idx="2656">
                  <c:v>245.75</c:v>
                </c:pt>
                <c:pt idx="2657">
                  <c:v>245.65</c:v>
                </c:pt>
                <c:pt idx="2658">
                  <c:v>245.54</c:v>
                </c:pt>
                <c:pt idx="2659">
                  <c:v>245.44</c:v>
                </c:pt>
                <c:pt idx="2660">
                  <c:v>245.32</c:v>
                </c:pt>
                <c:pt idx="2661">
                  <c:v>245.21</c:v>
                </c:pt>
                <c:pt idx="2662">
                  <c:v>245.09</c:v>
                </c:pt>
                <c:pt idx="2663">
                  <c:v>244.97</c:v>
                </c:pt>
                <c:pt idx="2664">
                  <c:v>244.85</c:v>
                </c:pt>
                <c:pt idx="2665">
                  <c:v>244.73</c:v>
                </c:pt>
                <c:pt idx="2666">
                  <c:v>244.6</c:v>
                </c:pt>
                <c:pt idx="2667">
                  <c:v>244.47</c:v>
                </c:pt>
                <c:pt idx="2668">
                  <c:v>244.34</c:v>
                </c:pt>
                <c:pt idx="2669">
                  <c:v>244.2</c:v>
                </c:pt>
                <c:pt idx="2670">
                  <c:v>244.07</c:v>
                </c:pt>
                <c:pt idx="2671">
                  <c:v>243.93</c:v>
                </c:pt>
                <c:pt idx="2672">
                  <c:v>243.79</c:v>
                </c:pt>
                <c:pt idx="2673">
                  <c:v>243.65</c:v>
                </c:pt>
                <c:pt idx="2674">
                  <c:v>243.5</c:v>
                </c:pt>
                <c:pt idx="2675">
                  <c:v>243.36</c:v>
                </c:pt>
                <c:pt idx="2676">
                  <c:v>243.21</c:v>
                </c:pt>
                <c:pt idx="2677">
                  <c:v>243.07</c:v>
                </c:pt>
                <c:pt idx="2678">
                  <c:v>242.92</c:v>
                </c:pt>
                <c:pt idx="2679">
                  <c:v>242.76</c:v>
                </c:pt>
                <c:pt idx="2680">
                  <c:v>242.61</c:v>
                </c:pt>
                <c:pt idx="2681">
                  <c:v>242.46</c:v>
                </c:pt>
                <c:pt idx="2682">
                  <c:v>242.3</c:v>
                </c:pt>
                <c:pt idx="2683">
                  <c:v>242.15</c:v>
                </c:pt>
                <c:pt idx="2684">
                  <c:v>241.99</c:v>
                </c:pt>
                <c:pt idx="2685">
                  <c:v>241.83</c:v>
                </c:pt>
                <c:pt idx="2686">
                  <c:v>241.67</c:v>
                </c:pt>
                <c:pt idx="2687">
                  <c:v>241.51</c:v>
                </c:pt>
                <c:pt idx="2688">
                  <c:v>241.35</c:v>
                </c:pt>
                <c:pt idx="2689">
                  <c:v>241.19</c:v>
                </c:pt>
                <c:pt idx="2690">
                  <c:v>241.02</c:v>
                </c:pt>
                <c:pt idx="2691">
                  <c:v>240.86</c:v>
                </c:pt>
                <c:pt idx="2692">
                  <c:v>240.69</c:v>
                </c:pt>
                <c:pt idx="2693">
                  <c:v>240.53</c:v>
                </c:pt>
                <c:pt idx="2694">
                  <c:v>240.36</c:v>
                </c:pt>
                <c:pt idx="2695">
                  <c:v>240.19</c:v>
                </c:pt>
                <c:pt idx="2696">
                  <c:v>240.02</c:v>
                </c:pt>
                <c:pt idx="2697">
                  <c:v>239.85</c:v>
                </c:pt>
                <c:pt idx="2698">
                  <c:v>239.68</c:v>
                </c:pt>
                <c:pt idx="2699">
                  <c:v>239.51</c:v>
                </c:pt>
                <c:pt idx="2700">
                  <c:v>239.34</c:v>
                </c:pt>
                <c:pt idx="2701">
                  <c:v>239.17</c:v>
                </c:pt>
                <c:pt idx="2702">
                  <c:v>239</c:v>
                </c:pt>
                <c:pt idx="2703">
                  <c:v>238.83</c:v>
                </c:pt>
                <c:pt idx="2704">
                  <c:v>238.66</c:v>
                </c:pt>
                <c:pt idx="2705">
                  <c:v>238.48</c:v>
                </c:pt>
                <c:pt idx="2706">
                  <c:v>238.31</c:v>
                </c:pt>
                <c:pt idx="2707">
                  <c:v>238.14</c:v>
                </c:pt>
                <c:pt idx="2708">
                  <c:v>237.96</c:v>
                </c:pt>
                <c:pt idx="2709">
                  <c:v>237.79</c:v>
                </c:pt>
                <c:pt idx="2710">
                  <c:v>237.61</c:v>
                </c:pt>
                <c:pt idx="2711">
                  <c:v>237.44</c:v>
                </c:pt>
                <c:pt idx="2712">
                  <c:v>237.26</c:v>
                </c:pt>
                <c:pt idx="2713">
                  <c:v>237.09</c:v>
                </c:pt>
                <c:pt idx="2714">
                  <c:v>236.91</c:v>
                </c:pt>
                <c:pt idx="2715">
                  <c:v>236.74</c:v>
                </c:pt>
                <c:pt idx="2716">
                  <c:v>236.56</c:v>
                </c:pt>
                <c:pt idx="2717">
                  <c:v>236.39</c:v>
                </c:pt>
                <c:pt idx="2718">
                  <c:v>236.21</c:v>
                </c:pt>
                <c:pt idx="2719">
                  <c:v>236.04</c:v>
                </c:pt>
                <c:pt idx="2720">
                  <c:v>235.86</c:v>
                </c:pt>
                <c:pt idx="2721">
                  <c:v>235.69</c:v>
                </c:pt>
                <c:pt idx="2722">
                  <c:v>235.51</c:v>
                </c:pt>
                <c:pt idx="2723">
                  <c:v>235.33</c:v>
                </c:pt>
                <c:pt idx="2724">
                  <c:v>235.16</c:v>
                </c:pt>
                <c:pt idx="2725">
                  <c:v>234.98</c:v>
                </c:pt>
                <c:pt idx="2726">
                  <c:v>234.81</c:v>
                </c:pt>
                <c:pt idx="2727">
                  <c:v>234.63</c:v>
                </c:pt>
                <c:pt idx="2728">
                  <c:v>234.46</c:v>
                </c:pt>
                <c:pt idx="2729">
                  <c:v>234.28</c:v>
                </c:pt>
                <c:pt idx="2730">
                  <c:v>234.11</c:v>
                </c:pt>
                <c:pt idx="2731">
                  <c:v>233.93</c:v>
                </c:pt>
                <c:pt idx="2732">
                  <c:v>233.76</c:v>
                </c:pt>
                <c:pt idx="2733">
                  <c:v>233.58</c:v>
                </c:pt>
                <c:pt idx="2734">
                  <c:v>233.41</c:v>
                </c:pt>
                <c:pt idx="2735">
                  <c:v>233.28</c:v>
                </c:pt>
                <c:pt idx="2736">
                  <c:v>233.17</c:v>
                </c:pt>
                <c:pt idx="2737">
                  <c:v>233.06</c:v>
                </c:pt>
                <c:pt idx="2738">
                  <c:v>232.95</c:v>
                </c:pt>
                <c:pt idx="2739">
                  <c:v>232.84</c:v>
                </c:pt>
                <c:pt idx="2740">
                  <c:v>232.73</c:v>
                </c:pt>
                <c:pt idx="2741">
                  <c:v>232.61</c:v>
                </c:pt>
                <c:pt idx="2742">
                  <c:v>232.5</c:v>
                </c:pt>
                <c:pt idx="2743">
                  <c:v>232.42</c:v>
                </c:pt>
                <c:pt idx="2744">
                  <c:v>232.34</c:v>
                </c:pt>
                <c:pt idx="2745">
                  <c:v>232.26</c:v>
                </c:pt>
                <c:pt idx="2746">
                  <c:v>232.18</c:v>
                </c:pt>
                <c:pt idx="2747">
                  <c:v>232.1</c:v>
                </c:pt>
                <c:pt idx="2748">
                  <c:v>232.02</c:v>
                </c:pt>
                <c:pt idx="2749">
                  <c:v>231.94</c:v>
                </c:pt>
                <c:pt idx="2750">
                  <c:v>231.86</c:v>
                </c:pt>
                <c:pt idx="2751">
                  <c:v>231.77</c:v>
                </c:pt>
                <c:pt idx="2752">
                  <c:v>231.69</c:v>
                </c:pt>
                <c:pt idx="2753">
                  <c:v>231.61</c:v>
                </c:pt>
                <c:pt idx="2754">
                  <c:v>231.53</c:v>
                </c:pt>
                <c:pt idx="2755">
                  <c:v>231.44</c:v>
                </c:pt>
                <c:pt idx="2756">
                  <c:v>231.36</c:v>
                </c:pt>
                <c:pt idx="2757">
                  <c:v>231.3</c:v>
                </c:pt>
                <c:pt idx="2758">
                  <c:v>231.24</c:v>
                </c:pt>
                <c:pt idx="2759">
                  <c:v>231.18</c:v>
                </c:pt>
                <c:pt idx="2760">
                  <c:v>231.12</c:v>
                </c:pt>
                <c:pt idx="2761">
                  <c:v>231.06</c:v>
                </c:pt>
                <c:pt idx="2762">
                  <c:v>231</c:v>
                </c:pt>
                <c:pt idx="2763">
                  <c:v>230.94</c:v>
                </c:pt>
                <c:pt idx="2764">
                  <c:v>230.88</c:v>
                </c:pt>
                <c:pt idx="2765">
                  <c:v>230.81</c:v>
                </c:pt>
                <c:pt idx="2766">
                  <c:v>230.75</c:v>
                </c:pt>
                <c:pt idx="2767">
                  <c:v>230.69</c:v>
                </c:pt>
                <c:pt idx="2768">
                  <c:v>230.64</c:v>
                </c:pt>
                <c:pt idx="2769">
                  <c:v>230.59</c:v>
                </c:pt>
                <c:pt idx="2770">
                  <c:v>230.55</c:v>
                </c:pt>
                <c:pt idx="2771">
                  <c:v>230.5</c:v>
                </c:pt>
                <c:pt idx="2772">
                  <c:v>230.46</c:v>
                </c:pt>
                <c:pt idx="2773">
                  <c:v>230.41</c:v>
                </c:pt>
                <c:pt idx="2774">
                  <c:v>230.36</c:v>
                </c:pt>
                <c:pt idx="2775">
                  <c:v>230.32</c:v>
                </c:pt>
                <c:pt idx="2776">
                  <c:v>230.27</c:v>
                </c:pt>
                <c:pt idx="2777">
                  <c:v>230.22</c:v>
                </c:pt>
                <c:pt idx="2778">
                  <c:v>230.18</c:v>
                </c:pt>
                <c:pt idx="2779">
                  <c:v>230.13</c:v>
                </c:pt>
                <c:pt idx="2780">
                  <c:v>230.1</c:v>
                </c:pt>
                <c:pt idx="2781">
                  <c:v>230.06</c:v>
                </c:pt>
                <c:pt idx="2782">
                  <c:v>230.03</c:v>
                </c:pt>
                <c:pt idx="2783">
                  <c:v>229.99</c:v>
                </c:pt>
                <c:pt idx="2784">
                  <c:v>229.96</c:v>
                </c:pt>
                <c:pt idx="2785">
                  <c:v>229.92</c:v>
                </c:pt>
                <c:pt idx="2786">
                  <c:v>229.88</c:v>
                </c:pt>
                <c:pt idx="2787">
                  <c:v>229.85</c:v>
                </c:pt>
                <c:pt idx="2788">
                  <c:v>229.82</c:v>
                </c:pt>
                <c:pt idx="2789">
                  <c:v>229.79</c:v>
                </c:pt>
                <c:pt idx="2790">
                  <c:v>229.76</c:v>
                </c:pt>
                <c:pt idx="2791">
                  <c:v>229.73</c:v>
                </c:pt>
                <c:pt idx="2792">
                  <c:v>229.7</c:v>
                </c:pt>
                <c:pt idx="2793">
                  <c:v>229.67</c:v>
                </c:pt>
                <c:pt idx="2794">
                  <c:v>229.64</c:v>
                </c:pt>
                <c:pt idx="2795">
                  <c:v>229.62</c:v>
                </c:pt>
                <c:pt idx="2796">
                  <c:v>229.59</c:v>
                </c:pt>
                <c:pt idx="2797">
                  <c:v>229.57</c:v>
                </c:pt>
                <c:pt idx="2798">
                  <c:v>229.54</c:v>
                </c:pt>
                <c:pt idx="2799">
                  <c:v>229.52</c:v>
                </c:pt>
                <c:pt idx="2800">
                  <c:v>229.49</c:v>
                </c:pt>
                <c:pt idx="2801">
                  <c:v>229.46</c:v>
                </c:pt>
                <c:pt idx="2802">
                  <c:v>229.44</c:v>
                </c:pt>
                <c:pt idx="2803">
                  <c:v>229.41</c:v>
                </c:pt>
                <c:pt idx="2804">
                  <c:v>229.39</c:v>
                </c:pt>
                <c:pt idx="2805">
                  <c:v>229.36</c:v>
                </c:pt>
                <c:pt idx="2806">
                  <c:v>229.34</c:v>
                </c:pt>
                <c:pt idx="2807">
                  <c:v>229.31</c:v>
                </c:pt>
                <c:pt idx="2808">
                  <c:v>229.29</c:v>
                </c:pt>
                <c:pt idx="2809">
                  <c:v>229.26</c:v>
                </c:pt>
                <c:pt idx="2810">
                  <c:v>229.23</c:v>
                </c:pt>
                <c:pt idx="2811">
                  <c:v>229.2</c:v>
                </c:pt>
                <c:pt idx="2812">
                  <c:v>229.18</c:v>
                </c:pt>
                <c:pt idx="2813">
                  <c:v>229.15</c:v>
                </c:pt>
                <c:pt idx="2814">
                  <c:v>229.12</c:v>
                </c:pt>
                <c:pt idx="2815">
                  <c:v>229.09</c:v>
                </c:pt>
                <c:pt idx="2816">
                  <c:v>229.07</c:v>
                </c:pt>
                <c:pt idx="2817">
                  <c:v>229.04</c:v>
                </c:pt>
                <c:pt idx="2818">
                  <c:v>229.01</c:v>
                </c:pt>
                <c:pt idx="2819">
                  <c:v>228.98</c:v>
                </c:pt>
                <c:pt idx="2820">
                  <c:v>228.95</c:v>
                </c:pt>
                <c:pt idx="2821">
                  <c:v>228.92</c:v>
                </c:pt>
                <c:pt idx="2822">
                  <c:v>228.89</c:v>
                </c:pt>
                <c:pt idx="2823">
                  <c:v>228.86</c:v>
                </c:pt>
                <c:pt idx="2824">
                  <c:v>228.83</c:v>
                </c:pt>
                <c:pt idx="2825">
                  <c:v>228.8</c:v>
                </c:pt>
                <c:pt idx="2826">
                  <c:v>228.77</c:v>
                </c:pt>
                <c:pt idx="2827">
                  <c:v>228.73</c:v>
                </c:pt>
                <c:pt idx="2828">
                  <c:v>228.7</c:v>
                </c:pt>
                <c:pt idx="2829">
                  <c:v>228.7</c:v>
                </c:pt>
                <c:pt idx="2830">
                  <c:v>228.67</c:v>
                </c:pt>
                <c:pt idx="2831">
                  <c:v>228.64</c:v>
                </c:pt>
                <c:pt idx="2832">
                  <c:v>228.61</c:v>
                </c:pt>
                <c:pt idx="2833">
                  <c:v>228.58</c:v>
                </c:pt>
                <c:pt idx="2834">
                  <c:v>228.55</c:v>
                </c:pt>
                <c:pt idx="2835">
                  <c:v>228.51</c:v>
                </c:pt>
                <c:pt idx="2836">
                  <c:v>228.48</c:v>
                </c:pt>
                <c:pt idx="2837">
                  <c:v>228.45</c:v>
                </c:pt>
                <c:pt idx="2838">
                  <c:v>228.41</c:v>
                </c:pt>
                <c:pt idx="2839">
                  <c:v>228.38</c:v>
                </c:pt>
                <c:pt idx="2840">
                  <c:v>228.35</c:v>
                </c:pt>
                <c:pt idx="2841">
                  <c:v>228.31</c:v>
                </c:pt>
                <c:pt idx="2842">
                  <c:v>228.28</c:v>
                </c:pt>
                <c:pt idx="2843">
                  <c:v>228.24</c:v>
                </c:pt>
                <c:pt idx="2844">
                  <c:v>228.21</c:v>
                </c:pt>
                <c:pt idx="2845">
                  <c:v>228.18</c:v>
                </c:pt>
                <c:pt idx="2846">
                  <c:v>228.14</c:v>
                </c:pt>
                <c:pt idx="2847">
                  <c:v>228.11</c:v>
                </c:pt>
                <c:pt idx="2848">
                  <c:v>228.07</c:v>
                </c:pt>
                <c:pt idx="2849">
                  <c:v>228.03</c:v>
                </c:pt>
                <c:pt idx="2850">
                  <c:v>228</c:v>
                </c:pt>
                <c:pt idx="2851">
                  <c:v>227.96</c:v>
                </c:pt>
                <c:pt idx="2852">
                  <c:v>227.93</c:v>
                </c:pt>
                <c:pt idx="2853">
                  <c:v>227.89</c:v>
                </c:pt>
                <c:pt idx="2854">
                  <c:v>227.85</c:v>
                </c:pt>
                <c:pt idx="2855">
                  <c:v>227.82</c:v>
                </c:pt>
                <c:pt idx="2856">
                  <c:v>227.78</c:v>
                </c:pt>
                <c:pt idx="2857">
                  <c:v>227.74</c:v>
                </c:pt>
                <c:pt idx="2858">
                  <c:v>227.71</c:v>
                </c:pt>
                <c:pt idx="2859">
                  <c:v>227.67</c:v>
                </c:pt>
                <c:pt idx="2860">
                  <c:v>227.63</c:v>
                </c:pt>
                <c:pt idx="2861">
                  <c:v>227.6</c:v>
                </c:pt>
                <c:pt idx="2862">
                  <c:v>227.56</c:v>
                </c:pt>
                <c:pt idx="2863">
                  <c:v>227.52</c:v>
                </c:pt>
                <c:pt idx="2864">
                  <c:v>227.48</c:v>
                </c:pt>
                <c:pt idx="2865">
                  <c:v>227.45</c:v>
                </c:pt>
                <c:pt idx="2866">
                  <c:v>227.41</c:v>
                </c:pt>
                <c:pt idx="2867">
                  <c:v>227.37</c:v>
                </c:pt>
                <c:pt idx="2868">
                  <c:v>227.33</c:v>
                </c:pt>
                <c:pt idx="2869">
                  <c:v>227.29</c:v>
                </c:pt>
                <c:pt idx="2870">
                  <c:v>227.25</c:v>
                </c:pt>
                <c:pt idx="2871">
                  <c:v>227.21</c:v>
                </c:pt>
                <c:pt idx="2872">
                  <c:v>227.18</c:v>
                </c:pt>
                <c:pt idx="2873">
                  <c:v>227.14</c:v>
                </c:pt>
                <c:pt idx="2874">
                  <c:v>227.1</c:v>
                </c:pt>
                <c:pt idx="2875">
                  <c:v>227.06</c:v>
                </c:pt>
                <c:pt idx="2876">
                  <c:v>227.02</c:v>
                </c:pt>
                <c:pt idx="2877">
                  <c:v>226.99</c:v>
                </c:pt>
                <c:pt idx="2878">
                  <c:v>226.95</c:v>
                </c:pt>
                <c:pt idx="2879">
                  <c:v>226.92</c:v>
                </c:pt>
                <c:pt idx="2880">
                  <c:v>226.88</c:v>
                </c:pt>
                <c:pt idx="2881">
                  <c:v>226.85</c:v>
                </c:pt>
                <c:pt idx="2882">
                  <c:v>226.82</c:v>
                </c:pt>
                <c:pt idx="2883">
                  <c:v>226.79</c:v>
                </c:pt>
                <c:pt idx="2884">
                  <c:v>226.75</c:v>
                </c:pt>
                <c:pt idx="2885">
                  <c:v>226.72</c:v>
                </c:pt>
                <c:pt idx="2886">
                  <c:v>226.69</c:v>
                </c:pt>
                <c:pt idx="2887">
                  <c:v>226.66</c:v>
                </c:pt>
                <c:pt idx="2888">
                  <c:v>226.62</c:v>
                </c:pt>
                <c:pt idx="2889">
                  <c:v>226.59</c:v>
                </c:pt>
                <c:pt idx="2890">
                  <c:v>226.56</c:v>
                </c:pt>
                <c:pt idx="2891">
                  <c:v>226.53</c:v>
                </c:pt>
                <c:pt idx="2892">
                  <c:v>226.5</c:v>
                </c:pt>
                <c:pt idx="2893">
                  <c:v>226.47</c:v>
                </c:pt>
                <c:pt idx="2894">
                  <c:v>226.44</c:v>
                </c:pt>
                <c:pt idx="2895">
                  <c:v>226.41</c:v>
                </c:pt>
                <c:pt idx="2896">
                  <c:v>226.38</c:v>
                </c:pt>
                <c:pt idx="2897">
                  <c:v>226.36</c:v>
                </c:pt>
                <c:pt idx="2898">
                  <c:v>226.33</c:v>
                </c:pt>
                <c:pt idx="2899">
                  <c:v>226.3</c:v>
                </c:pt>
                <c:pt idx="2900">
                  <c:v>226.27</c:v>
                </c:pt>
                <c:pt idx="2901">
                  <c:v>226.24</c:v>
                </c:pt>
                <c:pt idx="2902">
                  <c:v>226.22</c:v>
                </c:pt>
                <c:pt idx="2903">
                  <c:v>226.19</c:v>
                </c:pt>
                <c:pt idx="2904">
                  <c:v>226.17</c:v>
                </c:pt>
                <c:pt idx="2905">
                  <c:v>226.14</c:v>
                </c:pt>
                <c:pt idx="2906">
                  <c:v>226.12</c:v>
                </c:pt>
                <c:pt idx="2907">
                  <c:v>226.09</c:v>
                </c:pt>
                <c:pt idx="2908">
                  <c:v>226.07</c:v>
                </c:pt>
                <c:pt idx="2909">
                  <c:v>226.04</c:v>
                </c:pt>
                <c:pt idx="2910">
                  <c:v>226.02</c:v>
                </c:pt>
                <c:pt idx="2911">
                  <c:v>225.99</c:v>
                </c:pt>
                <c:pt idx="2912">
                  <c:v>225.97</c:v>
                </c:pt>
                <c:pt idx="2913">
                  <c:v>225.94</c:v>
                </c:pt>
                <c:pt idx="2914">
                  <c:v>225.92</c:v>
                </c:pt>
                <c:pt idx="2915">
                  <c:v>225.9</c:v>
                </c:pt>
                <c:pt idx="2916">
                  <c:v>225.88</c:v>
                </c:pt>
                <c:pt idx="2917">
                  <c:v>225.86</c:v>
                </c:pt>
                <c:pt idx="2918">
                  <c:v>225.83</c:v>
                </c:pt>
                <c:pt idx="2919">
                  <c:v>225.81</c:v>
                </c:pt>
                <c:pt idx="2920">
                  <c:v>225.79</c:v>
                </c:pt>
                <c:pt idx="2921">
                  <c:v>225.77</c:v>
                </c:pt>
                <c:pt idx="2922">
                  <c:v>225.75</c:v>
                </c:pt>
                <c:pt idx="2923">
                  <c:v>225.73</c:v>
                </c:pt>
                <c:pt idx="2924">
                  <c:v>225.71</c:v>
                </c:pt>
                <c:pt idx="2925">
                  <c:v>225.68</c:v>
                </c:pt>
                <c:pt idx="2926">
                  <c:v>225.66</c:v>
                </c:pt>
                <c:pt idx="2927">
                  <c:v>225.64</c:v>
                </c:pt>
                <c:pt idx="2928">
                  <c:v>225.62</c:v>
                </c:pt>
                <c:pt idx="2929">
                  <c:v>225.6</c:v>
                </c:pt>
                <c:pt idx="2930">
                  <c:v>225.58</c:v>
                </c:pt>
                <c:pt idx="2931">
                  <c:v>225.57</c:v>
                </c:pt>
                <c:pt idx="2932">
                  <c:v>225.55</c:v>
                </c:pt>
                <c:pt idx="2933">
                  <c:v>225.53</c:v>
                </c:pt>
                <c:pt idx="2934">
                  <c:v>225.51</c:v>
                </c:pt>
                <c:pt idx="2935">
                  <c:v>225.49</c:v>
                </c:pt>
                <c:pt idx="2936">
                  <c:v>225.47</c:v>
                </c:pt>
                <c:pt idx="2937">
                  <c:v>225.45</c:v>
                </c:pt>
                <c:pt idx="2938">
                  <c:v>225.44</c:v>
                </c:pt>
                <c:pt idx="2939">
                  <c:v>225.42</c:v>
                </c:pt>
                <c:pt idx="2940">
                  <c:v>225.4</c:v>
                </c:pt>
                <c:pt idx="2941">
                  <c:v>225.39</c:v>
                </c:pt>
                <c:pt idx="2942">
                  <c:v>225.37</c:v>
                </c:pt>
                <c:pt idx="2943">
                  <c:v>225.36</c:v>
                </c:pt>
                <c:pt idx="2944">
                  <c:v>225.34</c:v>
                </c:pt>
                <c:pt idx="2945">
                  <c:v>225.32</c:v>
                </c:pt>
                <c:pt idx="2946">
                  <c:v>225.31</c:v>
                </c:pt>
                <c:pt idx="2947">
                  <c:v>225.29</c:v>
                </c:pt>
                <c:pt idx="2948">
                  <c:v>225.27</c:v>
                </c:pt>
                <c:pt idx="2949">
                  <c:v>225.26</c:v>
                </c:pt>
                <c:pt idx="2950">
                  <c:v>225.24</c:v>
                </c:pt>
                <c:pt idx="2951">
                  <c:v>225.22</c:v>
                </c:pt>
                <c:pt idx="2952">
                  <c:v>225.21</c:v>
                </c:pt>
                <c:pt idx="2953">
                  <c:v>225.19</c:v>
                </c:pt>
                <c:pt idx="2954">
                  <c:v>225.18</c:v>
                </c:pt>
                <c:pt idx="2955">
                  <c:v>225.16</c:v>
                </c:pt>
                <c:pt idx="2956">
                  <c:v>225.14</c:v>
                </c:pt>
                <c:pt idx="2957">
                  <c:v>225.13</c:v>
                </c:pt>
                <c:pt idx="2958">
                  <c:v>225.11</c:v>
                </c:pt>
                <c:pt idx="2959">
                  <c:v>225.09</c:v>
                </c:pt>
                <c:pt idx="2960">
                  <c:v>225.08</c:v>
                </c:pt>
                <c:pt idx="2961">
                  <c:v>225.06</c:v>
                </c:pt>
                <c:pt idx="2962">
                  <c:v>225.13</c:v>
                </c:pt>
                <c:pt idx="2963">
                  <c:v>225.28</c:v>
                </c:pt>
                <c:pt idx="2964">
                  <c:v>225.44</c:v>
                </c:pt>
                <c:pt idx="2965">
                  <c:v>225.59</c:v>
                </c:pt>
                <c:pt idx="2966">
                  <c:v>225.74</c:v>
                </c:pt>
                <c:pt idx="2967">
                  <c:v>225.89</c:v>
                </c:pt>
                <c:pt idx="2968">
                  <c:v>226.04</c:v>
                </c:pt>
                <c:pt idx="2969">
                  <c:v>226.19</c:v>
                </c:pt>
                <c:pt idx="2970">
                  <c:v>226.34</c:v>
                </c:pt>
                <c:pt idx="2971">
                  <c:v>226.5</c:v>
                </c:pt>
                <c:pt idx="2972">
                  <c:v>226.65</c:v>
                </c:pt>
                <c:pt idx="2973">
                  <c:v>226.8</c:v>
                </c:pt>
                <c:pt idx="2974">
                  <c:v>226.95</c:v>
                </c:pt>
                <c:pt idx="2975">
                  <c:v>227.1</c:v>
                </c:pt>
                <c:pt idx="2976">
                  <c:v>227.25</c:v>
                </c:pt>
                <c:pt idx="2977">
                  <c:v>227.4</c:v>
                </c:pt>
                <c:pt idx="2978">
                  <c:v>227.54</c:v>
                </c:pt>
                <c:pt idx="2979">
                  <c:v>227.69</c:v>
                </c:pt>
                <c:pt idx="2980">
                  <c:v>227.84</c:v>
                </c:pt>
                <c:pt idx="2981">
                  <c:v>227.99</c:v>
                </c:pt>
                <c:pt idx="2982">
                  <c:v>228.14</c:v>
                </c:pt>
                <c:pt idx="2983">
                  <c:v>228.29</c:v>
                </c:pt>
                <c:pt idx="2984">
                  <c:v>228.44</c:v>
                </c:pt>
                <c:pt idx="2985">
                  <c:v>228.58</c:v>
                </c:pt>
                <c:pt idx="2986">
                  <c:v>228.73</c:v>
                </c:pt>
                <c:pt idx="2987">
                  <c:v>228.88</c:v>
                </c:pt>
                <c:pt idx="2988">
                  <c:v>229.02</c:v>
                </c:pt>
                <c:pt idx="2989">
                  <c:v>229.17</c:v>
                </c:pt>
                <c:pt idx="2990">
                  <c:v>229.32</c:v>
                </c:pt>
                <c:pt idx="2991">
                  <c:v>229.46</c:v>
                </c:pt>
                <c:pt idx="2992">
                  <c:v>229.61</c:v>
                </c:pt>
                <c:pt idx="2993">
                  <c:v>229.75</c:v>
                </c:pt>
                <c:pt idx="2994">
                  <c:v>229.9</c:v>
                </c:pt>
                <c:pt idx="2995">
                  <c:v>230.04</c:v>
                </c:pt>
                <c:pt idx="2996">
                  <c:v>230.19</c:v>
                </c:pt>
                <c:pt idx="2997">
                  <c:v>230.33</c:v>
                </c:pt>
                <c:pt idx="2998">
                  <c:v>230.47</c:v>
                </c:pt>
                <c:pt idx="2999">
                  <c:v>230.61</c:v>
                </c:pt>
                <c:pt idx="3000">
                  <c:v>230.76</c:v>
                </c:pt>
                <c:pt idx="3001">
                  <c:v>230.9</c:v>
                </c:pt>
                <c:pt idx="3002">
                  <c:v>231.04</c:v>
                </c:pt>
                <c:pt idx="3003">
                  <c:v>231.18</c:v>
                </c:pt>
                <c:pt idx="3004">
                  <c:v>231.32</c:v>
                </c:pt>
                <c:pt idx="3005">
                  <c:v>231.46</c:v>
                </c:pt>
                <c:pt idx="3006">
                  <c:v>231.6</c:v>
                </c:pt>
                <c:pt idx="3007">
                  <c:v>231.74</c:v>
                </c:pt>
                <c:pt idx="3008">
                  <c:v>231.87</c:v>
                </c:pt>
                <c:pt idx="3009">
                  <c:v>232.01</c:v>
                </c:pt>
                <c:pt idx="3010">
                  <c:v>232.15</c:v>
                </c:pt>
                <c:pt idx="3011">
                  <c:v>232.29</c:v>
                </c:pt>
                <c:pt idx="3012">
                  <c:v>232.42</c:v>
                </c:pt>
                <c:pt idx="3013">
                  <c:v>232.56</c:v>
                </c:pt>
                <c:pt idx="3014">
                  <c:v>232.69</c:v>
                </c:pt>
                <c:pt idx="3015">
                  <c:v>232.83</c:v>
                </c:pt>
                <c:pt idx="3016">
                  <c:v>232.96</c:v>
                </c:pt>
                <c:pt idx="3017">
                  <c:v>233.1</c:v>
                </c:pt>
                <c:pt idx="3018">
                  <c:v>233.23</c:v>
                </c:pt>
                <c:pt idx="3019">
                  <c:v>233.36</c:v>
                </c:pt>
                <c:pt idx="3020">
                  <c:v>233.49</c:v>
                </c:pt>
                <c:pt idx="3021">
                  <c:v>233.63</c:v>
                </c:pt>
                <c:pt idx="3022">
                  <c:v>233.76</c:v>
                </c:pt>
                <c:pt idx="3023">
                  <c:v>233.89</c:v>
                </c:pt>
                <c:pt idx="3024">
                  <c:v>234.02</c:v>
                </c:pt>
                <c:pt idx="3025">
                  <c:v>234.15</c:v>
                </c:pt>
                <c:pt idx="3026">
                  <c:v>234.28</c:v>
                </c:pt>
                <c:pt idx="3027">
                  <c:v>234.4</c:v>
                </c:pt>
                <c:pt idx="3028">
                  <c:v>234.53</c:v>
                </c:pt>
                <c:pt idx="3029">
                  <c:v>234.66</c:v>
                </c:pt>
                <c:pt idx="3030">
                  <c:v>234.79</c:v>
                </c:pt>
                <c:pt idx="3031">
                  <c:v>234.91</c:v>
                </c:pt>
                <c:pt idx="3032">
                  <c:v>235.04</c:v>
                </c:pt>
                <c:pt idx="3033">
                  <c:v>235.16</c:v>
                </c:pt>
                <c:pt idx="3034">
                  <c:v>235.29</c:v>
                </c:pt>
                <c:pt idx="3035">
                  <c:v>235.41</c:v>
                </c:pt>
                <c:pt idx="3036">
                  <c:v>235.53</c:v>
                </c:pt>
                <c:pt idx="3037">
                  <c:v>235.66</c:v>
                </c:pt>
                <c:pt idx="3038">
                  <c:v>235.78</c:v>
                </c:pt>
                <c:pt idx="3039">
                  <c:v>235.9</c:v>
                </c:pt>
                <c:pt idx="3040">
                  <c:v>236.02</c:v>
                </c:pt>
                <c:pt idx="3041">
                  <c:v>236.14</c:v>
                </c:pt>
                <c:pt idx="3042">
                  <c:v>236.26</c:v>
                </c:pt>
                <c:pt idx="3043">
                  <c:v>236.38</c:v>
                </c:pt>
                <c:pt idx="3044">
                  <c:v>236.5</c:v>
                </c:pt>
                <c:pt idx="3045">
                  <c:v>236.62</c:v>
                </c:pt>
                <c:pt idx="3046">
                  <c:v>236.73</c:v>
                </c:pt>
                <c:pt idx="3047">
                  <c:v>236.85</c:v>
                </c:pt>
                <c:pt idx="3048">
                  <c:v>236.97</c:v>
                </c:pt>
                <c:pt idx="3049">
                  <c:v>237.08</c:v>
                </c:pt>
                <c:pt idx="3050">
                  <c:v>237.2</c:v>
                </c:pt>
                <c:pt idx="3051">
                  <c:v>237.31</c:v>
                </c:pt>
                <c:pt idx="3052">
                  <c:v>237.43</c:v>
                </c:pt>
                <c:pt idx="3053">
                  <c:v>237.54</c:v>
                </c:pt>
                <c:pt idx="3054">
                  <c:v>237.65</c:v>
                </c:pt>
                <c:pt idx="3055">
                  <c:v>237.77</c:v>
                </c:pt>
                <c:pt idx="3056">
                  <c:v>237.88</c:v>
                </c:pt>
                <c:pt idx="3057">
                  <c:v>237.99</c:v>
                </c:pt>
                <c:pt idx="3058">
                  <c:v>238.1</c:v>
                </c:pt>
                <c:pt idx="3059">
                  <c:v>238.21</c:v>
                </c:pt>
                <c:pt idx="3060">
                  <c:v>238.32</c:v>
                </c:pt>
                <c:pt idx="3061">
                  <c:v>238.43</c:v>
                </c:pt>
                <c:pt idx="3062">
                  <c:v>238.54</c:v>
                </c:pt>
                <c:pt idx="3063">
                  <c:v>238.64</c:v>
                </c:pt>
                <c:pt idx="3064">
                  <c:v>238.75</c:v>
                </c:pt>
                <c:pt idx="3065">
                  <c:v>238.86</c:v>
                </c:pt>
                <c:pt idx="3066">
                  <c:v>238.96</c:v>
                </c:pt>
                <c:pt idx="3067">
                  <c:v>239.07</c:v>
                </c:pt>
                <c:pt idx="3068">
                  <c:v>239.17</c:v>
                </c:pt>
                <c:pt idx="3069">
                  <c:v>239.28</c:v>
                </c:pt>
                <c:pt idx="3070">
                  <c:v>239.38</c:v>
                </c:pt>
                <c:pt idx="3071">
                  <c:v>239.49</c:v>
                </c:pt>
                <c:pt idx="3072">
                  <c:v>239.59</c:v>
                </c:pt>
                <c:pt idx="3073">
                  <c:v>239.69</c:v>
                </c:pt>
                <c:pt idx="3074">
                  <c:v>239.8</c:v>
                </c:pt>
                <c:pt idx="3075">
                  <c:v>239.9</c:v>
                </c:pt>
                <c:pt idx="3076">
                  <c:v>240.01</c:v>
                </c:pt>
                <c:pt idx="3077">
                  <c:v>240.11</c:v>
                </c:pt>
                <c:pt idx="3078">
                  <c:v>240.2</c:v>
                </c:pt>
                <c:pt idx="3079">
                  <c:v>240.3</c:v>
                </c:pt>
                <c:pt idx="3080">
                  <c:v>240.4</c:v>
                </c:pt>
                <c:pt idx="3081">
                  <c:v>240.5</c:v>
                </c:pt>
                <c:pt idx="3082">
                  <c:v>240.59</c:v>
                </c:pt>
                <c:pt idx="3083">
                  <c:v>240.69</c:v>
                </c:pt>
                <c:pt idx="3084">
                  <c:v>240.78</c:v>
                </c:pt>
                <c:pt idx="3085">
                  <c:v>240.88</c:v>
                </c:pt>
                <c:pt idx="3086">
                  <c:v>240.97</c:v>
                </c:pt>
                <c:pt idx="3087">
                  <c:v>241.07</c:v>
                </c:pt>
                <c:pt idx="3088">
                  <c:v>241.16</c:v>
                </c:pt>
                <c:pt idx="3089">
                  <c:v>241.25</c:v>
                </c:pt>
                <c:pt idx="3090">
                  <c:v>241.34</c:v>
                </c:pt>
                <c:pt idx="3091">
                  <c:v>241.44</c:v>
                </c:pt>
                <c:pt idx="3092">
                  <c:v>241.53</c:v>
                </c:pt>
                <c:pt idx="3093">
                  <c:v>241.62</c:v>
                </c:pt>
                <c:pt idx="3094">
                  <c:v>241.71</c:v>
                </c:pt>
                <c:pt idx="3095">
                  <c:v>241.8</c:v>
                </c:pt>
                <c:pt idx="3096">
                  <c:v>241.89</c:v>
                </c:pt>
                <c:pt idx="3097">
                  <c:v>241.98</c:v>
                </c:pt>
                <c:pt idx="3098">
                  <c:v>242.06</c:v>
                </c:pt>
                <c:pt idx="3099">
                  <c:v>242.15</c:v>
                </c:pt>
                <c:pt idx="3100">
                  <c:v>242.24</c:v>
                </c:pt>
                <c:pt idx="3101">
                  <c:v>242.33</c:v>
                </c:pt>
                <c:pt idx="3102">
                  <c:v>242.41</c:v>
                </c:pt>
                <c:pt idx="3103">
                  <c:v>242.5</c:v>
                </c:pt>
                <c:pt idx="3104">
                  <c:v>242.58</c:v>
                </c:pt>
                <c:pt idx="3105">
                  <c:v>242.67</c:v>
                </c:pt>
                <c:pt idx="3106">
                  <c:v>242.75</c:v>
                </c:pt>
                <c:pt idx="3107">
                  <c:v>242.84</c:v>
                </c:pt>
                <c:pt idx="3108">
                  <c:v>242.92</c:v>
                </c:pt>
                <c:pt idx="3109">
                  <c:v>243</c:v>
                </c:pt>
                <c:pt idx="3110">
                  <c:v>243.09</c:v>
                </c:pt>
                <c:pt idx="3111">
                  <c:v>243.17</c:v>
                </c:pt>
                <c:pt idx="3112">
                  <c:v>243.25</c:v>
                </c:pt>
                <c:pt idx="3113">
                  <c:v>243.33</c:v>
                </c:pt>
                <c:pt idx="3114">
                  <c:v>243.41</c:v>
                </c:pt>
                <c:pt idx="3115">
                  <c:v>243.49</c:v>
                </c:pt>
                <c:pt idx="3116">
                  <c:v>243.57</c:v>
                </c:pt>
                <c:pt idx="3117">
                  <c:v>243.65</c:v>
                </c:pt>
                <c:pt idx="3118">
                  <c:v>243.73</c:v>
                </c:pt>
                <c:pt idx="3119">
                  <c:v>243.81</c:v>
                </c:pt>
                <c:pt idx="3120">
                  <c:v>243.88</c:v>
                </c:pt>
                <c:pt idx="3121">
                  <c:v>243.96</c:v>
                </c:pt>
                <c:pt idx="3122">
                  <c:v>244.04</c:v>
                </c:pt>
                <c:pt idx="3123">
                  <c:v>244.11</c:v>
                </c:pt>
                <c:pt idx="3124">
                  <c:v>244.19</c:v>
                </c:pt>
                <c:pt idx="3125">
                  <c:v>244.27</c:v>
                </c:pt>
                <c:pt idx="3126">
                  <c:v>244.34</c:v>
                </c:pt>
                <c:pt idx="3127">
                  <c:v>244.41</c:v>
                </c:pt>
                <c:pt idx="3128">
                  <c:v>244.49</c:v>
                </c:pt>
                <c:pt idx="3129">
                  <c:v>244.56</c:v>
                </c:pt>
                <c:pt idx="3130">
                  <c:v>244.64</c:v>
                </c:pt>
                <c:pt idx="3131">
                  <c:v>244.71</c:v>
                </c:pt>
                <c:pt idx="3132">
                  <c:v>244.78</c:v>
                </c:pt>
                <c:pt idx="3133">
                  <c:v>244.85</c:v>
                </c:pt>
                <c:pt idx="3134">
                  <c:v>244.92</c:v>
                </c:pt>
                <c:pt idx="3135">
                  <c:v>244.99</c:v>
                </c:pt>
                <c:pt idx="3136">
                  <c:v>245.06</c:v>
                </c:pt>
                <c:pt idx="3137">
                  <c:v>245.13</c:v>
                </c:pt>
                <c:pt idx="3138">
                  <c:v>245.2</c:v>
                </c:pt>
                <c:pt idx="3139">
                  <c:v>245.27</c:v>
                </c:pt>
                <c:pt idx="3140">
                  <c:v>245.34</c:v>
                </c:pt>
                <c:pt idx="3141">
                  <c:v>245.41</c:v>
                </c:pt>
                <c:pt idx="3142">
                  <c:v>245.48</c:v>
                </c:pt>
                <c:pt idx="3143">
                  <c:v>245.55</c:v>
                </c:pt>
                <c:pt idx="3144">
                  <c:v>245.61</c:v>
                </c:pt>
                <c:pt idx="3145">
                  <c:v>245.68</c:v>
                </c:pt>
                <c:pt idx="3146">
                  <c:v>245.75</c:v>
                </c:pt>
                <c:pt idx="3147">
                  <c:v>245.81</c:v>
                </c:pt>
                <c:pt idx="3148">
                  <c:v>245.88</c:v>
                </c:pt>
                <c:pt idx="3149">
                  <c:v>245.94</c:v>
                </c:pt>
                <c:pt idx="3150">
                  <c:v>246.01</c:v>
                </c:pt>
                <c:pt idx="3151">
                  <c:v>246.07</c:v>
                </c:pt>
                <c:pt idx="3152">
                  <c:v>246.13</c:v>
                </c:pt>
                <c:pt idx="3153">
                  <c:v>246.2</c:v>
                </c:pt>
                <c:pt idx="3154">
                  <c:v>246.26</c:v>
                </c:pt>
                <c:pt idx="3155">
                  <c:v>246.32</c:v>
                </c:pt>
                <c:pt idx="3156">
                  <c:v>246.39</c:v>
                </c:pt>
                <c:pt idx="3157">
                  <c:v>246.45</c:v>
                </c:pt>
                <c:pt idx="3158">
                  <c:v>246.51</c:v>
                </c:pt>
                <c:pt idx="3159">
                  <c:v>246.57</c:v>
                </c:pt>
                <c:pt idx="3160">
                  <c:v>246.63</c:v>
                </c:pt>
                <c:pt idx="3161">
                  <c:v>246.69</c:v>
                </c:pt>
                <c:pt idx="3162">
                  <c:v>246.75</c:v>
                </c:pt>
                <c:pt idx="3163">
                  <c:v>246.81</c:v>
                </c:pt>
                <c:pt idx="3164">
                  <c:v>246.87</c:v>
                </c:pt>
                <c:pt idx="3165">
                  <c:v>246.93</c:v>
                </c:pt>
                <c:pt idx="3166">
                  <c:v>246.99</c:v>
                </c:pt>
                <c:pt idx="3167">
                  <c:v>247.05</c:v>
                </c:pt>
                <c:pt idx="3168">
                  <c:v>247.05</c:v>
                </c:pt>
                <c:pt idx="3169">
                  <c:v>247.1</c:v>
                </c:pt>
                <c:pt idx="3170">
                  <c:v>247.16</c:v>
                </c:pt>
                <c:pt idx="3171">
                  <c:v>247.21</c:v>
                </c:pt>
                <c:pt idx="3172">
                  <c:v>247.26</c:v>
                </c:pt>
                <c:pt idx="3173">
                  <c:v>247.31</c:v>
                </c:pt>
                <c:pt idx="3174">
                  <c:v>247.35</c:v>
                </c:pt>
                <c:pt idx="3175">
                  <c:v>247.38</c:v>
                </c:pt>
                <c:pt idx="3176">
                  <c:v>247.42</c:v>
                </c:pt>
                <c:pt idx="3177">
                  <c:v>247.44</c:v>
                </c:pt>
                <c:pt idx="3178">
                  <c:v>247.46</c:v>
                </c:pt>
                <c:pt idx="3179">
                  <c:v>247.48</c:v>
                </c:pt>
                <c:pt idx="3180">
                  <c:v>247.48</c:v>
                </c:pt>
                <c:pt idx="3181">
                  <c:v>247.49</c:v>
                </c:pt>
                <c:pt idx="3182">
                  <c:v>247.48</c:v>
                </c:pt>
                <c:pt idx="3183">
                  <c:v>247.47</c:v>
                </c:pt>
                <c:pt idx="3184">
                  <c:v>247.46</c:v>
                </c:pt>
                <c:pt idx="3185">
                  <c:v>247.43</c:v>
                </c:pt>
                <c:pt idx="3186">
                  <c:v>247.41</c:v>
                </c:pt>
                <c:pt idx="3187">
                  <c:v>247.37</c:v>
                </c:pt>
                <c:pt idx="3188">
                  <c:v>247.34</c:v>
                </c:pt>
                <c:pt idx="3189">
                  <c:v>247.29</c:v>
                </c:pt>
                <c:pt idx="3190">
                  <c:v>247.24</c:v>
                </c:pt>
                <c:pt idx="3191">
                  <c:v>247.19</c:v>
                </c:pt>
                <c:pt idx="3192">
                  <c:v>247.13</c:v>
                </c:pt>
                <c:pt idx="3193">
                  <c:v>247.06</c:v>
                </c:pt>
                <c:pt idx="3194">
                  <c:v>246.99</c:v>
                </c:pt>
                <c:pt idx="3195">
                  <c:v>246.92</c:v>
                </c:pt>
                <c:pt idx="3196">
                  <c:v>246.84</c:v>
                </c:pt>
                <c:pt idx="3197">
                  <c:v>246.77</c:v>
                </c:pt>
                <c:pt idx="3198">
                  <c:v>246.69</c:v>
                </c:pt>
                <c:pt idx="3199">
                  <c:v>246.62</c:v>
                </c:pt>
                <c:pt idx="3200">
                  <c:v>246.54</c:v>
                </c:pt>
                <c:pt idx="3201">
                  <c:v>246.45</c:v>
                </c:pt>
                <c:pt idx="3202">
                  <c:v>246.37</c:v>
                </c:pt>
                <c:pt idx="3203">
                  <c:v>246.28</c:v>
                </c:pt>
                <c:pt idx="3204">
                  <c:v>246.18</c:v>
                </c:pt>
                <c:pt idx="3205">
                  <c:v>246.08</c:v>
                </c:pt>
                <c:pt idx="3206">
                  <c:v>245.98</c:v>
                </c:pt>
                <c:pt idx="3207">
                  <c:v>245.87</c:v>
                </c:pt>
                <c:pt idx="3208">
                  <c:v>245.76</c:v>
                </c:pt>
                <c:pt idx="3209">
                  <c:v>245.65</c:v>
                </c:pt>
                <c:pt idx="3210">
                  <c:v>245.54</c:v>
                </c:pt>
                <c:pt idx="3211">
                  <c:v>245.44</c:v>
                </c:pt>
                <c:pt idx="3212">
                  <c:v>245.34</c:v>
                </c:pt>
                <c:pt idx="3213">
                  <c:v>245.24</c:v>
                </c:pt>
                <c:pt idx="3214">
                  <c:v>245.14</c:v>
                </c:pt>
                <c:pt idx="3215">
                  <c:v>245.03</c:v>
                </c:pt>
                <c:pt idx="3216">
                  <c:v>244.92</c:v>
                </c:pt>
                <c:pt idx="3217">
                  <c:v>244.8</c:v>
                </c:pt>
                <c:pt idx="3218">
                  <c:v>244.69</c:v>
                </c:pt>
                <c:pt idx="3219">
                  <c:v>244.57</c:v>
                </c:pt>
                <c:pt idx="3220">
                  <c:v>244.45</c:v>
                </c:pt>
                <c:pt idx="3221">
                  <c:v>244.32</c:v>
                </c:pt>
                <c:pt idx="3222">
                  <c:v>244.2</c:v>
                </c:pt>
                <c:pt idx="3223">
                  <c:v>244.07</c:v>
                </c:pt>
                <c:pt idx="3224">
                  <c:v>243.94</c:v>
                </c:pt>
                <c:pt idx="3225">
                  <c:v>243.8</c:v>
                </c:pt>
                <c:pt idx="3226">
                  <c:v>243.67</c:v>
                </c:pt>
                <c:pt idx="3227">
                  <c:v>243.53</c:v>
                </c:pt>
                <c:pt idx="3228">
                  <c:v>243.39</c:v>
                </c:pt>
                <c:pt idx="3229">
                  <c:v>243.25</c:v>
                </c:pt>
                <c:pt idx="3230">
                  <c:v>243.11</c:v>
                </c:pt>
                <c:pt idx="3231">
                  <c:v>242.96</c:v>
                </c:pt>
                <c:pt idx="3232">
                  <c:v>242.82</c:v>
                </c:pt>
                <c:pt idx="3233">
                  <c:v>242.67</c:v>
                </c:pt>
                <c:pt idx="3234">
                  <c:v>242.52</c:v>
                </c:pt>
                <c:pt idx="3235">
                  <c:v>242.37</c:v>
                </c:pt>
                <c:pt idx="3236">
                  <c:v>242.22</c:v>
                </c:pt>
                <c:pt idx="3237">
                  <c:v>242.07</c:v>
                </c:pt>
                <c:pt idx="3238">
                  <c:v>241.91</c:v>
                </c:pt>
                <c:pt idx="3239">
                  <c:v>241.75</c:v>
                </c:pt>
                <c:pt idx="3240">
                  <c:v>241.6</c:v>
                </c:pt>
                <c:pt idx="3241">
                  <c:v>241.44</c:v>
                </c:pt>
                <c:pt idx="3242">
                  <c:v>241.28</c:v>
                </c:pt>
                <c:pt idx="3243">
                  <c:v>241.12</c:v>
                </c:pt>
                <c:pt idx="3244">
                  <c:v>240.96</c:v>
                </c:pt>
                <c:pt idx="3245">
                  <c:v>240.8</c:v>
                </c:pt>
                <c:pt idx="3246">
                  <c:v>240.63</c:v>
                </c:pt>
                <c:pt idx="3247">
                  <c:v>240.47</c:v>
                </c:pt>
                <c:pt idx="3248">
                  <c:v>240.3</c:v>
                </c:pt>
                <c:pt idx="3249">
                  <c:v>240.14</c:v>
                </c:pt>
                <c:pt idx="3250">
                  <c:v>239.97</c:v>
                </c:pt>
                <c:pt idx="3251">
                  <c:v>239.8</c:v>
                </c:pt>
                <c:pt idx="3252">
                  <c:v>239.64</c:v>
                </c:pt>
                <c:pt idx="3253">
                  <c:v>239.47</c:v>
                </c:pt>
                <c:pt idx="3254">
                  <c:v>239.3</c:v>
                </c:pt>
                <c:pt idx="3255">
                  <c:v>239.13</c:v>
                </c:pt>
                <c:pt idx="3256">
                  <c:v>238.96</c:v>
                </c:pt>
                <c:pt idx="3257">
                  <c:v>238.79</c:v>
                </c:pt>
                <c:pt idx="3258">
                  <c:v>238.62</c:v>
                </c:pt>
                <c:pt idx="3259">
                  <c:v>238.45</c:v>
                </c:pt>
                <c:pt idx="3260">
                  <c:v>238.27</c:v>
                </c:pt>
                <c:pt idx="3261">
                  <c:v>238.1</c:v>
                </c:pt>
                <c:pt idx="3262">
                  <c:v>237.93</c:v>
                </c:pt>
                <c:pt idx="3263">
                  <c:v>237.76</c:v>
                </c:pt>
                <c:pt idx="3264">
                  <c:v>237.58</c:v>
                </c:pt>
                <c:pt idx="3265">
                  <c:v>237.41</c:v>
                </c:pt>
                <c:pt idx="3266">
                  <c:v>237.23</c:v>
                </c:pt>
                <c:pt idx="3267">
                  <c:v>237.06</c:v>
                </c:pt>
                <c:pt idx="3268">
                  <c:v>236.89</c:v>
                </c:pt>
                <c:pt idx="3269">
                  <c:v>236.71</c:v>
                </c:pt>
                <c:pt idx="3270">
                  <c:v>236.54</c:v>
                </c:pt>
                <c:pt idx="3271">
                  <c:v>236.36</c:v>
                </c:pt>
                <c:pt idx="3272">
                  <c:v>236.19</c:v>
                </c:pt>
                <c:pt idx="3273">
                  <c:v>236.01</c:v>
                </c:pt>
                <c:pt idx="3274">
                  <c:v>235.84</c:v>
                </c:pt>
                <c:pt idx="3275">
                  <c:v>235.66</c:v>
                </c:pt>
                <c:pt idx="3276">
                  <c:v>235.49</c:v>
                </c:pt>
                <c:pt idx="3277">
                  <c:v>235.31</c:v>
                </c:pt>
                <c:pt idx="3278">
                  <c:v>235.14</c:v>
                </c:pt>
                <c:pt idx="3279">
                  <c:v>234.96</c:v>
                </c:pt>
                <c:pt idx="3280">
                  <c:v>234.79</c:v>
                </c:pt>
                <c:pt idx="3281">
                  <c:v>234.61</c:v>
                </c:pt>
                <c:pt idx="3282">
                  <c:v>234.43</c:v>
                </c:pt>
                <c:pt idx="3283">
                  <c:v>234.26</c:v>
                </c:pt>
                <c:pt idx="3284">
                  <c:v>234.08</c:v>
                </c:pt>
                <c:pt idx="3285">
                  <c:v>233.91</c:v>
                </c:pt>
                <c:pt idx="3286">
                  <c:v>233.73</c:v>
                </c:pt>
                <c:pt idx="3287">
                  <c:v>233.56</c:v>
                </c:pt>
                <c:pt idx="3288">
                  <c:v>233.38</c:v>
                </c:pt>
                <c:pt idx="3289">
                  <c:v>233.21</c:v>
                </c:pt>
                <c:pt idx="3290">
                  <c:v>233.03</c:v>
                </c:pt>
                <c:pt idx="3291">
                  <c:v>232.86</c:v>
                </c:pt>
                <c:pt idx="3292">
                  <c:v>232.69</c:v>
                </c:pt>
                <c:pt idx="3293">
                  <c:v>232.51</c:v>
                </c:pt>
                <c:pt idx="3294">
                  <c:v>232.34</c:v>
                </c:pt>
                <c:pt idx="3295">
                  <c:v>232.16</c:v>
                </c:pt>
                <c:pt idx="3296">
                  <c:v>231.99</c:v>
                </c:pt>
                <c:pt idx="3297">
                  <c:v>231.82</c:v>
                </c:pt>
                <c:pt idx="3298">
                  <c:v>231.69</c:v>
                </c:pt>
                <c:pt idx="3299">
                  <c:v>231.58</c:v>
                </c:pt>
                <c:pt idx="3300">
                  <c:v>231.47</c:v>
                </c:pt>
                <c:pt idx="3301">
                  <c:v>231.36</c:v>
                </c:pt>
                <c:pt idx="3302">
                  <c:v>231.25</c:v>
                </c:pt>
                <c:pt idx="3303">
                  <c:v>231.14</c:v>
                </c:pt>
                <c:pt idx="3304">
                  <c:v>231.03</c:v>
                </c:pt>
                <c:pt idx="3305">
                  <c:v>230.92</c:v>
                </c:pt>
                <c:pt idx="3306">
                  <c:v>230.83</c:v>
                </c:pt>
                <c:pt idx="3307">
                  <c:v>230.75</c:v>
                </c:pt>
                <c:pt idx="3308">
                  <c:v>230.67</c:v>
                </c:pt>
                <c:pt idx="3309">
                  <c:v>230.59</c:v>
                </c:pt>
                <c:pt idx="3310">
                  <c:v>230.51</c:v>
                </c:pt>
                <c:pt idx="3311">
                  <c:v>230.43</c:v>
                </c:pt>
                <c:pt idx="3312">
                  <c:v>230.34</c:v>
                </c:pt>
                <c:pt idx="3313">
                  <c:v>230.26</c:v>
                </c:pt>
                <c:pt idx="3314">
                  <c:v>230.18</c:v>
                </c:pt>
                <c:pt idx="3315">
                  <c:v>230.1</c:v>
                </c:pt>
                <c:pt idx="3316">
                  <c:v>230.02</c:v>
                </c:pt>
                <c:pt idx="3317">
                  <c:v>229.93</c:v>
                </c:pt>
                <c:pt idx="3318">
                  <c:v>229.85</c:v>
                </c:pt>
                <c:pt idx="3319">
                  <c:v>229.77</c:v>
                </c:pt>
                <c:pt idx="3320">
                  <c:v>229.7</c:v>
                </c:pt>
                <c:pt idx="3321">
                  <c:v>229.64</c:v>
                </c:pt>
                <c:pt idx="3322">
                  <c:v>229.58</c:v>
                </c:pt>
                <c:pt idx="3323">
                  <c:v>229.52</c:v>
                </c:pt>
                <c:pt idx="3324">
                  <c:v>229.45</c:v>
                </c:pt>
                <c:pt idx="3325">
                  <c:v>229.39</c:v>
                </c:pt>
                <c:pt idx="3326">
                  <c:v>229.33</c:v>
                </c:pt>
                <c:pt idx="3327">
                  <c:v>229.27</c:v>
                </c:pt>
                <c:pt idx="3328">
                  <c:v>229.21</c:v>
                </c:pt>
                <c:pt idx="3329">
                  <c:v>229.15</c:v>
                </c:pt>
                <c:pt idx="3330">
                  <c:v>229.08</c:v>
                </c:pt>
                <c:pt idx="3331">
                  <c:v>229.02</c:v>
                </c:pt>
                <c:pt idx="3332">
                  <c:v>228.97</c:v>
                </c:pt>
                <c:pt idx="3333">
                  <c:v>228.93</c:v>
                </c:pt>
                <c:pt idx="3334">
                  <c:v>228.88</c:v>
                </c:pt>
                <c:pt idx="3335">
                  <c:v>228.84</c:v>
                </c:pt>
                <c:pt idx="3336">
                  <c:v>228.79</c:v>
                </c:pt>
                <c:pt idx="3337">
                  <c:v>228.74</c:v>
                </c:pt>
                <c:pt idx="3338">
                  <c:v>228.7</c:v>
                </c:pt>
                <c:pt idx="3339">
                  <c:v>228.65</c:v>
                </c:pt>
                <c:pt idx="3340">
                  <c:v>228.6</c:v>
                </c:pt>
                <c:pt idx="3341">
                  <c:v>228.56</c:v>
                </c:pt>
                <c:pt idx="3342">
                  <c:v>228.51</c:v>
                </c:pt>
                <c:pt idx="3343">
                  <c:v>228.47</c:v>
                </c:pt>
                <c:pt idx="3344">
                  <c:v>228.43</c:v>
                </c:pt>
                <c:pt idx="3345">
                  <c:v>228.4</c:v>
                </c:pt>
                <c:pt idx="3346">
                  <c:v>228.36</c:v>
                </c:pt>
                <c:pt idx="3347">
                  <c:v>228.33</c:v>
                </c:pt>
                <c:pt idx="3348">
                  <c:v>228.29</c:v>
                </c:pt>
                <c:pt idx="3349">
                  <c:v>228.25</c:v>
                </c:pt>
                <c:pt idx="3350">
                  <c:v>228.22</c:v>
                </c:pt>
                <c:pt idx="3351">
                  <c:v>228.18</c:v>
                </c:pt>
                <c:pt idx="3352">
                  <c:v>228.15</c:v>
                </c:pt>
                <c:pt idx="3353">
                  <c:v>228.12</c:v>
                </c:pt>
                <c:pt idx="3354">
                  <c:v>228.09</c:v>
                </c:pt>
                <c:pt idx="3355">
                  <c:v>228.06</c:v>
                </c:pt>
                <c:pt idx="3356">
                  <c:v>228.03</c:v>
                </c:pt>
                <c:pt idx="3357">
                  <c:v>228</c:v>
                </c:pt>
                <c:pt idx="3358">
                  <c:v>227.97</c:v>
                </c:pt>
                <c:pt idx="3359">
                  <c:v>227.95</c:v>
                </c:pt>
                <c:pt idx="3360">
                  <c:v>227.92</c:v>
                </c:pt>
                <c:pt idx="3361">
                  <c:v>227.89</c:v>
                </c:pt>
                <c:pt idx="3362">
                  <c:v>227.87</c:v>
                </c:pt>
                <c:pt idx="3363">
                  <c:v>227.84</c:v>
                </c:pt>
                <c:pt idx="3364">
                  <c:v>227.81</c:v>
                </c:pt>
                <c:pt idx="3365">
                  <c:v>227.79</c:v>
                </c:pt>
                <c:pt idx="3366">
                  <c:v>227.76</c:v>
                </c:pt>
                <c:pt idx="3367">
                  <c:v>227.74</c:v>
                </c:pt>
                <c:pt idx="3368">
                  <c:v>227.71</c:v>
                </c:pt>
                <c:pt idx="3369">
                  <c:v>227.69</c:v>
                </c:pt>
                <c:pt idx="3370">
                  <c:v>227.66</c:v>
                </c:pt>
                <c:pt idx="3371">
                  <c:v>227.63</c:v>
                </c:pt>
                <c:pt idx="3372">
                  <c:v>227.61</c:v>
                </c:pt>
                <c:pt idx="3373">
                  <c:v>227.58</c:v>
                </c:pt>
                <c:pt idx="3374">
                  <c:v>227.55</c:v>
                </c:pt>
                <c:pt idx="3375">
                  <c:v>227.52</c:v>
                </c:pt>
                <c:pt idx="3376">
                  <c:v>227.5</c:v>
                </c:pt>
                <c:pt idx="3377">
                  <c:v>227.47</c:v>
                </c:pt>
                <c:pt idx="3378">
                  <c:v>227.44</c:v>
                </c:pt>
                <c:pt idx="3379">
                  <c:v>227.41</c:v>
                </c:pt>
                <c:pt idx="3380">
                  <c:v>227.38</c:v>
                </c:pt>
                <c:pt idx="3381">
                  <c:v>227.35</c:v>
                </c:pt>
                <c:pt idx="3382">
                  <c:v>227.32</c:v>
                </c:pt>
                <c:pt idx="3383">
                  <c:v>227.3</c:v>
                </c:pt>
                <c:pt idx="3384">
                  <c:v>227.27</c:v>
                </c:pt>
              </c:numCache>
            </c:numRef>
          </c:yVal>
          <c:smooth val="1"/>
        </c:ser>
        <c:ser>
          <c:idx val="2"/>
          <c:order val="2"/>
          <c:tx>
            <c:v>EPS1</c:v>
          </c:tx>
          <c:spPr>
            <a:ln w="25400">
              <a:solidFill>
                <a:schemeClr val="accent2"/>
              </a:solidFill>
            </a:ln>
          </c:spPr>
          <c:marker>
            <c:symbol val="none"/>
          </c:marker>
          <c:xVal>
            <c:numRef>
              <c:f>Temp_hot_7!$B$2:$B$3386</c:f>
              <c:numCache>
                <c:formatCode>General</c:formatCode>
                <c:ptCount val="3385"/>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pt idx="972">
                  <c:v>9720</c:v>
                </c:pt>
                <c:pt idx="973">
                  <c:v>9730</c:v>
                </c:pt>
                <c:pt idx="974">
                  <c:v>9740</c:v>
                </c:pt>
                <c:pt idx="975">
                  <c:v>9750</c:v>
                </c:pt>
                <c:pt idx="976">
                  <c:v>9760</c:v>
                </c:pt>
                <c:pt idx="977">
                  <c:v>9770</c:v>
                </c:pt>
                <c:pt idx="978">
                  <c:v>9780</c:v>
                </c:pt>
                <c:pt idx="979">
                  <c:v>9790</c:v>
                </c:pt>
                <c:pt idx="980">
                  <c:v>9800</c:v>
                </c:pt>
                <c:pt idx="981">
                  <c:v>9810</c:v>
                </c:pt>
                <c:pt idx="982">
                  <c:v>9820</c:v>
                </c:pt>
                <c:pt idx="983">
                  <c:v>9830</c:v>
                </c:pt>
                <c:pt idx="984">
                  <c:v>9840</c:v>
                </c:pt>
                <c:pt idx="985">
                  <c:v>9850</c:v>
                </c:pt>
                <c:pt idx="986">
                  <c:v>9860</c:v>
                </c:pt>
                <c:pt idx="987">
                  <c:v>9870</c:v>
                </c:pt>
                <c:pt idx="988">
                  <c:v>9880</c:v>
                </c:pt>
                <c:pt idx="989">
                  <c:v>9890</c:v>
                </c:pt>
                <c:pt idx="990">
                  <c:v>9900</c:v>
                </c:pt>
                <c:pt idx="991">
                  <c:v>9910</c:v>
                </c:pt>
                <c:pt idx="992">
                  <c:v>9920</c:v>
                </c:pt>
                <c:pt idx="993">
                  <c:v>9930</c:v>
                </c:pt>
                <c:pt idx="994">
                  <c:v>9940</c:v>
                </c:pt>
                <c:pt idx="995">
                  <c:v>9950</c:v>
                </c:pt>
                <c:pt idx="996">
                  <c:v>9960</c:v>
                </c:pt>
                <c:pt idx="997">
                  <c:v>9970</c:v>
                </c:pt>
                <c:pt idx="998">
                  <c:v>9980</c:v>
                </c:pt>
                <c:pt idx="999">
                  <c:v>9990</c:v>
                </c:pt>
                <c:pt idx="1000">
                  <c:v>10000</c:v>
                </c:pt>
                <c:pt idx="1001">
                  <c:v>10010</c:v>
                </c:pt>
                <c:pt idx="1002">
                  <c:v>10020</c:v>
                </c:pt>
                <c:pt idx="1003">
                  <c:v>10030</c:v>
                </c:pt>
                <c:pt idx="1004">
                  <c:v>10040</c:v>
                </c:pt>
                <c:pt idx="1005">
                  <c:v>10050</c:v>
                </c:pt>
                <c:pt idx="1006">
                  <c:v>10060</c:v>
                </c:pt>
                <c:pt idx="1007">
                  <c:v>10070</c:v>
                </c:pt>
                <c:pt idx="1008">
                  <c:v>10080</c:v>
                </c:pt>
                <c:pt idx="1009">
                  <c:v>10090</c:v>
                </c:pt>
                <c:pt idx="1010">
                  <c:v>10100</c:v>
                </c:pt>
                <c:pt idx="1011">
                  <c:v>10110</c:v>
                </c:pt>
                <c:pt idx="1012">
                  <c:v>10120</c:v>
                </c:pt>
                <c:pt idx="1013">
                  <c:v>10130</c:v>
                </c:pt>
                <c:pt idx="1014">
                  <c:v>10140</c:v>
                </c:pt>
                <c:pt idx="1015">
                  <c:v>10150</c:v>
                </c:pt>
                <c:pt idx="1016">
                  <c:v>10160</c:v>
                </c:pt>
                <c:pt idx="1017">
                  <c:v>10170</c:v>
                </c:pt>
                <c:pt idx="1018">
                  <c:v>10180</c:v>
                </c:pt>
                <c:pt idx="1019">
                  <c:v>10190</c:v>
                </c:pt>
                <c:pt idx="1020">
                  <c:v>10200</c:v>
                </c:pt>
                <c:pt idx="1021">
                  <c:v>10210</c:v>
                </c:pt>
                <c:pt idx="1022">
                  <c:v>10220</c:v>
                </c:pt>
                <c:pt idx="1023">
                  <c:v>10230</c:v>
                </c:pt>
                <c:pt idx="1024">
                  <c:v>10240</c:v>
                </c:pt>
                <c:pt idx="1025">
                  <c:v>10250</c:v>
                </c:pt>
                <c:pt idx="1026">
                  <c:v>10260</c:v>
                </c:pt>
                <c:pt idx="1027">
                  <c:v>10270</c:v>
                </c:pt>
                <c:pt idx="1028">
                  <c:v>10280</c:v>
                </c:pt>
                <c:pt idx="1029">
                  <c:v>10290</c:v>
                </c:pt>
                <c:pt idx="1030">
                  <c:v>10300</c:v>
                </c:pt>
                <c:pt idx="1031">
                  <c:v>10310</c:v>
                </c:pt>
                <c:pt idx="1032">
                  <c:v>10320</c:v>
                </c:pt>
                <c:pt idx="1033">
                  <c:v>10330</c:v>
                </c:pt>
                <c:pt idx="1034">
                  <c:v>10340</c:v>
                </c:pt>
                <c:pt idx="1035">
                  <c:v>10350</c:v>
                </c:pt>
                <c:pt idx="1036">
                  <c:v>10360</c:v>
                </c:pt>
                <c:pt idx="1037">
                  <c:v>10370</c:v>
                </c:pt>
                <c:pt idx="1038">
                  <c:v>10380</c:v>
                </c:pt>
                <c:pt idx="1039">
                  <c:v>10390</c:v>
                </c:pt>
                <c:pt idx="1040">
                  <c:v>10400</c:v>
                </c:pt>
                <c:pt idx="1041">
                  <c:v>10410</c:v>
                </c:pt>
                <c:pt idx="1042">
                  <c:v>10420</c:v>
                </c:pt>
                <c:pt idx="1043">
                  <c:v>10430</c:v>
                </c:pt>
                <c:pt idx="1044">
                  <c:v>10440</c:v>
                </c:pt>
                <c:pt idx="1045">
                  <c:v>10450</c:v>
                </c:pt>
                <c:pt idx="1046">
                  <c:v>10460</c:v>
                </c:pt>
                <c:pt idx="1047">
                  <c:v>10470</c:v>
                </c:pt>
                <c:pt idx="1048">
                  <c:v>10480</c:v>
                </c:pt>
                <c:pt idx="1049">
                  <c:v>10490</c:v>
                </c:pt>
                <c:pt idx="1050">
                  <c:v>10500</c:v>
                </c:pt>
                <c:pt idx="1051">
                  <c:v>10510</c:v>
                </c:pt>
                <c:pt idx="1052">
                  <c:v>10520</c:v>
                </c:pt>
                <c:pt idx="1053">
                  <c:v>10530</c:v>
                </c:pt>
                <c:pt idx="1054">
                  <c:v>10540</c:v>
                </c:pt>
                <c:pt idx="1055">
                  <c:v>10550</c:v>
                </c:pt>
                <c:pt idx="1056">
                  <c:v>10560</c:v>
                </c:pt>
                <c:pt idx="1057">
                  <c:v>10570</c:v>
                </c:pt>
                <c:pt idx="1058">
                  <c:v>10580</c:v>
                </c:pt>
                <c:pt idx="1059">
                  <c:v>10590</c:v>
                </c:pt>
                <c:pt idx="1060">
                  <c:v>10600</c:v>
                </c:pt>
                <c:pt idx="1061">
                  <c:v>10610</c:v>
                </c:pt>
                <c:pt idx="1062">
                  <c:v>10620</c:v>
                </c:pt>
                <c:pt idx="1063">
                  <c:v>10630</c:v>
                </c:pt>
                <c:pt idx="1064">
                  <c:v>10640</c:v>
                </c:pt>
                <c:pt idx="1065">
                  <c:v>10650</c:v>
                </c:pt>
                <c:pt idx="1066">
                  <c:v>10660</c:v>
                </c:pt>
                <c:pt idx="1067">
                  <c:v>10670</c:v>
                </c:pt>
                <c:pt idx="1068">
                  <c:v>10680</c:v>
                </c:pt>
                <c:pt idx="1069">
                  <c:v>10690</c:v>
                </c:pt>
                <c:pt idx="1070">
                  <c:v>10700</c:v>
                </c:pt>
                <c:pt idx="1071">
                  <c:v>10710</c:v>
                </c:pt>
                <c:pt idx="1072">
                  <c:v>10720</c:v>
                </c:pt>
                <c:pt idx="1073">
                  <c:v>10730</c:v>
                </c:pt>
                <c:pt idx="1074">
                  <c:v>10740</c:v>
                </c:pt>
                <c:pt idx="1075">
                  <c:v>10750</c:v>
                </c:pt>
                <c:pt idx="1076">
                  <c:v>10760</c:v>
                </c:pt>
                <c:pt idx="1077">
                  <c:v>10770</c:v>
                </c:pt>
                <c:pt idx="1078">
                  <c:v>10780</c:v>
                </c:pt>
                <c:pt idx="1079">
                  <c:v>10790</c:v>
                </c:pt>
                <c:pt idx="1080">
                  <c:v>10800</c:v>
                </c:pt>
                <c:pt idx="1081">
                  <c:v>10810</c:v>
                </c:pt>
                <c:pt idx="1082">
                  <c:v>10820</c:v>
                </c:pt>
                <c:pt idx="1083">
                  <c:v>10830</c:v>
                </c:pt>
                <c:pt idx="1084">
                  <c:v>10840</c:v>
                </c:pt>
                <c:pt idx="1085">
                  <c:v>10850</c:v>
                </c:pt>
                <c:pt idx="1086">
                  <c:v>10860</c:v>
                </c:pt>
                <c:pt idx="1087">
                  <c:v>10870</c:v>
                </c:pt>
                <c:pt idx="1088">
                  <c:v>10880</c:v>
                </c:pt>
                <c:pt idx="1089">
                  <c:v>10890</c:v>
                </c:pt>
                <c:pt idx="1090">
                  <c:v>10900</c:v>
                </c:pt>
                <c:pt idx="1091">
                  <c:v>10910</c:v>
                </c:pt>
                <c:pt idx="1092">
                  <c:v>10920</c:v>
                </c:pt>
                <c:pt idx="1093">
                  <c:v>10930</c:v>
                </c:pt>
                <c:pt idx="1094">
                  <c:v>10940</c:v>
                </c:pt>
                <c:pt idx="1095">
                  <c:v>10950</c:v>
                </c:pt>
                <c:pt idx="1096">
                  <c:v>10960</c:v>
                </c:pt>
                <c:pt idx="1097">
                  <c:v>10970</c:v>
                </c:pt>
                <c:pt idx="1098">
                  <c:v>10980</c:v>
                </c:pt>
                <c:pt idx="1099">
                  <c:v>10990</c:v>
                </c:pt>
                <c:pt idx="1100">
                  <c:v>11000</c:v>
                </c:pt>
                <c:pt idx="1101">
                  <c:v>11010</c:v>
                </c:pt>
                <c:pt idx="1102">
                  <c:v>11020</c:v>
                </c:pt>
                <c:pt idx="1103">
                  <c:v>11030</c:v>
                </c:pt>
                <c:pt idx="1104">
                  <c:v>11040</c:v>
                </c:pt>
                <c:pt idx="1105">
                  <c:v>11050</c:v>
                </c:pt>
                <c:pt idx="1106">
                  <c:v>11060</c:v>
                </c:pt>
                <c:pt idx="1107">
                  <c:v>11070</c:v>
                </c:pt>
                <c:pt idx="1108">
                  <c:v>11080</c:v>
                </c:pt>
                <c:pt idx="1109">
                  <c:v>11090</c:v>
                </c:pt>
                <c:pt idx="1110">
                  <c:v>11100</c:v>
                </c:pt>
                <c:pt idx="1111">
                  <c:v>11110</c:v>
                </c:pt>
                <c:pt idx="1112">
                  <c:v>11120</c:v>
                </c:pt>
                <c:pt idx="1113">
                  <c:v>11130</c:v>
                </c:pt>
                <c:pt idx="1114">
                  <c:v>11140</c:v>
                </c:pt>
                <c:pt idx="1115">
                  <c:v>11150</c:v>
                </c:pt>
                <c:pt idx="1116">
                  <c:v>11160</c:v>
                </c:pt>
                <c:pt idx="1117">
                  <c:v>11170</c:v>
                </c:pt>
                <c:pt idx="1118">
                  <c:v>11180</c:v>
                </c:pt>
                <c:pt idx="1119">
                  <c:v>11190</c:v>
                </c:pt>
                <c:pt idx="1120">
                  <c:v>11200</c:v>
                </c:pt>
                <c:pt idx="1121">
                  <c:v>11210</c:v>
                </c:pt>
                <c:pt idx="1122">
                  <c:v>11220</c:v>
                </c:pt>
                <c:pt idx="1123">
                  <c:v>11230</c:v>
                </c:pt>
                <c:pt idx="1124">
                  <c:v>11240</c:v>
                </c:pt>
                <c:pt idx="1125">
                  <c:v>11250</c:v>
                </c:pt>
                <c:pt idx="1126">
                  <c:v>11260</c:v>
                </c:pt>
                <c:pt idx="1127">
                  <c:v>11270</c:v>
                </c:pt>
                <c:pt idx="1128">
                  <c:v>11280</c:v>
                </c:pt>
                <c:pt idx="1129">
                  <c:v>11290</c:v>
                </c:pt>
                <c:pt idx="1130">
                  <c:v>11300</c:v>
                </c:pt>
                <c:pt idx="1131">
                  <c:v>11310</c:v>
                </c:pt>
                <c:pt idx="1132">
                  <c:v>11320</c:v>
                </c:pt>
                <c:pt idx="1133">
                  <c:v>11330</c:v>
                </c:pt>
                <c:pt idx="1134">
                  <c:v>11340</c:v>
                </c:pt>
                <c:pt idx="1135">
                  <c:v>11350</c:v>
                </c:pt>
                <c:pt idx="1136">
                  <c:v>11360</c:v>
                </c:pt>
                <c:pt idx="1137">
                  <c:v>11370</c:v>
                </c:pt>
                <c:pt idx="1138">
                  <c:v>11380</c:v>
                </c:pt>
                <c:pt idx="1139">
                  <c:v>11390</c:v>
                </c:pt>
                <c:pt idx="1140">
                  <c:v>11400</c:v>
                </c:pt>
                <c:pt idx="1141">
                  <c:v>11410</c:v>
                </c:pt>
                <c:pt idx="1142">
                  <c:v>11420</c:v>
                </c:pt>
                <c:pt idx="1143">
                  <c:v>11430</c:v>
                </c:pt>
                <c:pt idx="1144">
                  <c:v>11440</c:v>
                </c:pt>
                <c:pt idx="1145">
                  <c:v>11450</c:v>
                </c:pt>
                <c:pt idx="1146">
                  <c:v>11460</c:v>
                </c:pt>
                <c:pt idx="1147">
                  <c:v>11470</c:v>
                </c:pt>
                <c:pt idx="1148">
                  <c:v>11480</c:v>
                </c:pt>
                <c:pt idx="1149">
                  <c:v>11490</c:v>
                </c:pt>
                <c:pt idx="1150">
                  <c:v>11500</c:v>
                </c:pt>
                <c:pt idx="1151">
                  <c:v>11510</c:v>
                </c:pt>
                <c:pt idx="1152">
                  <c:v>11520</c:v>
                </c:pt>
                <c:pt idx="1153">
                  <c:v>11530</c:v>
                </c:pt>
                <c:pt idx="1154">
                  <c:v>11540</c:v>
                </c:pt>
                <c:pt idx="1155">
                  <c:v>11550</c:v>
                </c:pt>
                <c:pt idx="1156">
                  <c:v>11560</c:v>
                </c:pt>
                <c:pt idx="1157">
                  <c:v>11570</c:v>
                </c:pt>
                <c:pt idx="1158">
                  <c:v>11580</c:v>
                </c:pt>
                <c:pt idx="1159">
                  <c:v>11590</c:v>
                </c:pt>
                <c:pt idx="1160">
                  <c:v>11600</c:v>
                </c:pt>
                <c:pt idx="1161">
                  <c:v>11610</c:v>
                </c:pt>
                <c:pt idx="1162">
                  <c:v>11620</c:v>
                </c:pt>
                <c:pt idx="1163">
                  <c:v>11630</c:v>
                </c:pt>
                <c:pt idx="1164">
                  <c:v>11640</c:v>
                </c:pt>
                <c:pt idx="1165">
                  <c:v>11650</c:v>
                </c:pt>
                <c:pt idx="1166">
                  <c:v>11660</c:v>
                </c:pt>
                <c:pt idx="1167">
                  <c:v>11670</c:v>
                </c:pt>
                <c:pt idx="1168">
                  <c:v>11680</c:v>
                </c:pt>
                <c:pt idx="1169">
                  <c:v>11690</c:v>
                </c:pt>
                <c:pt idx="1170">
                  <c:v>11700</c:v>
                </c:pt>
                <c:pt idx="1171">
                  <c:v>11710</c:v>
                </c:pt>
                <c:pt idx="1172">
                  <c:v>11720</c:v>
                </c:pt>
                <c:pt idx="1173">
                  <c:v>11730</c:v>
                </c:pt>
                <c:pt idx="1174">
                  <c:v>11740</c:v>
                </c:pt>
                <c:pt idx="1175">
                  <c:v>11750</c:v>
                </c:pt>
                <c:pt idx="1176">
                  <c:v>11760</c:v>
                </c:pt>
                <c:pt idx="1177">
                  <c:v>11770</c:v>
                </c:pt>
                <c:pt idx="1178">
                  <c:v>11780</c:v>
                </c:pt>
                <c:pt idx="1179">
                  <c:v>11790</c:v>
                </c:pt>
                <c:pt idx="1180">
                  <c:v>11800</c:v>
                </c:pt>
                <c:pt idx="1181">
                  <c:v>11810</c:v>
                </c:pt>
                <c:pt idx="1182">
                  <c:v>11820</c:v>
                </c:pt>
                <c:pt idx="1183">
                  <c:v>11830</c:v>
                </c:pt>
                <c:pt idx="1184">
                  <c:v>11840</c:v>
                </c:pt>
                <c:pt idx="1185">
                  <c:v>11850</c:v>
                </c:pt>
                <c:pt idx="1186">
                  <c:v>11860</c:v>
                </c:pt>
                <c:pt idx="1187">
                  <c:v>11870</c:v>
                </c:pt>
                <c:pt idx="1188">
                  <c:v>11880</c:v>
                </c:pt>
                <c:pt idx="1189">
                  <c:v>11890</c:v>
                </c:pt>
                <c:pt idx="1190">
                  <c:v>11900</c:v>
                </c:pt>
                <c:pt idx="1191">
                  <c:v>11910</c:v>
                </c:pt>
                <c:pt idx="1192">
                  <c:v>11920</c:v>
                </c:pt>
                <c:pt idx="1193">
                  <c:v>11930</c:v>
                </c:pt>
                <c:pt idx="1194">
                  <c:v>11940</c:v>
                </c:pt>
                <c:pt idx="1195">
                  <c:v>11950</c:v>
                </c:pt>
                <c:pt idx="1196">
                  <c:v>11960</c:v>
                </c:pt>
                <c:pt idx="1197">
                  <c:v>11970</c:v>
                </c:pt>
                <c:pt idx="1198">
                  <c:v>11980</c:v>
                </c:pt>
                <c:pt idx="1199">
                  <c:v>11990</c:v>
                </c:pt>
                <c:pt idx="1200">
                  <c:v>12000</c:v>
                </c:pt>
                <c:pt idx="1201">
                  <c:v>12010</c:v>
                </c:pt>
                <c:pt idx="1202">
                  <c:v>12020</c:v>
                </c:pt>
                <c:pt idx="1203">
                  <c:v>12030</c:v>
                </c:pt>
                <c:pt idx="1204">
                  <c:v>12040</c:v>
                </c:pt>
                <c:pt idx="1205">
                  <c:v>12050</c:v>
                </c:pt>
                <c:pt idx="1206">
                  <c:v>12060</c:v>
                </c:pt>
                <c:pt idx="1207">
                  <c:v>12070</c:v>
                </c:pt>
                <c:pt idx="1208">
                  <c:v>12080</c:v>
                </c:pt>
                <c:pt idx="1209">
                  <c:v>12090</c:v>
                </c:pt>
                <c:pt idx="1210">
                  <c:v>12100</c:v>
                </c:pt>
                <c:pt idx="1211">
                  <c:v>12110</c:v>
                </c:pt>
                <c:pt idx="1212">
                  <c:v>12120</c:v>
                </c:pt>
                <c:pt idx="1213">
                  <c:v>12130</c:v>
                </c:pt>
                <c:pt idx="1214">
                  <c:v>12140</c:v>
                </c:pt>
                <c:pt idx="1215">
                  <c:v>12150</c:v>
                </c:pt>
                <c:pt idx="1216">
                  <c:v>12160</c:v>
                </c:pt>
                <c:pt idx="1217">
                  <c:v>12170</c:v>
                </c:pt>
                <c:pt idx="1218">
                  <c:v>12180</c:v>
                </c:pt>
                <c:pt idx="1219">
                  <c:v>12190</c:v>
                </c:pt>
                <c:pt idx="1220">
                  <c:v>12200</c:v>
                </c:pt>
                <c:pt idx="1221">
                  <c:v>12210</c:v>
                </c:pt>
                <c:pt idx="1222">
                  <c:v>12220</c:v>
                </c:pt>
                <c:pt idx="1223">
                  <c:v>12230</c:v>
                </c:pt>
                <c:pt idx="1224">
                  <c:v>12240</c:v>
                </c:pt>
                <c:pt idx="1225">
                  <c:v>12250</c:v>
                </c:pt>
                <c:pt idx="1226">
                  <c:v>12260</c:v>
                </c:pt>
                <c:pt idx="1227">
                  <c:v>12270</c:v>
                </c:pt>
                <c:pt idx="1228">
                  <c:v>12280</c:v>
                </c:pt>
                <c:pt idx="1229">
                  <c:v>12290</c:v>
                </c:pt>
                <c:pt idx="1230">
                  <c:v>12300</c:v>
                </c:pt>
                <c:pt idx="1231">
                  <c:v>12310</c:v>
                </c:pt>
                <c:pt idx="1232">
                  <c:v>12320</c:v>
                </c:pt>
                <c:pt idx="1233">
                  <c:v>12330</c:v>
                </c:pt>
                <c:pt idx="1234">
                  <c:v>12340</c:v>
                </c:pt>
                <c:pt idx="1235">
                  <c:v>12350</c:v>
                </c:pt>
                <c:pt idx="1236">
                  <c:v>12360</c:v>
                </c:pt>
                <c:pt idx="1237">
                  <c:v>12370</c:v>
                </c:pt>
                <c:pt idx="1238">
                  <c:v>12380</c:v>
                </c:pt>
                <c:pt idx="1239">
                  <c:v>12390</c:v>
                </c:pt>
                <c:pt idx="1240">
                  <c:v>12400</c:v>
                </c:pt>
                <c:pt idx="1241">
                  <c:v>12410</c:v>
                </c:pt>
                <c:pt idx="1242">
                  <c:v>12420</c:v>
                </c:pt>
                <c:pt idx="1243">
                  <c:v>12430</c:v>
                </c:pt>
                <c:pt idx="1244">
                  <c:v>12440</c:v>
                </c:pt>
                <c:pt idx="1245">
                  <c:v>12450</c:v>
                </c:pt>
                <c:pt idx="1246">
                  <c:v>12460</c:v>
                </c:pt>
                <c:pt idx="1247">
                  <c:v>12470</c:v>
                </c:pt>
                <c:pt idx="1248">
                  <c:v>12480</c:v>
                </c:pt>
                <c:pt idx="1249">
                  <c:v>12490</c:v>
                </c:pt>
                <c:pt idx="1250">
                  <c:v>12500</c:v>
                </c:pt>
                <c:pt idx="1251">
                  <c:v>12510</c:v>
                </c:pt>
                <c:pt idx="1252">
                  <c:v>12520</c:v>
                </c:pt>
                <c:pt idx="1253">
                  <c:v>12530</c:v>
                </c:pt>
                <c:pt idx="1254">
                  <c:v>12540</c:v>
                </c:pt>
                <c:pt idx="1255">
                  <c:v>12550</c:v>
                </c:pt>
                <c:pt idx="1256">
                  <c:v>12560</c:v>
                </c:pt>
                <c:pt idx="1257">
                  <c:v>12570</c:v>
                </c:pt>
                <c:pt idx="1258">
                  <c:v>12580</c:v>
                </c:pt>
                <c:pt idx="1259">
                  <c:v>12590</c:v>
                </c:pt>
                <c:pt idx="1260">
                  <c:v>12600</c:v>
                </c:pt>
                <c:pt idx="1261">
                  <c:v>12610</c:v>
                </c:pt>
                <c:pt idx="1262">
                  <c:v>12620</c:v>
                </c:pt>
                <c:pt idx="1263">
                  <c:v>12630</c:v>
                </c:pt>
                <c:pt idx="1264">
                  <c:v>12640</c:v>
                </c:pt>
                <c:pt idx="1265">
                  <c:v>12650</c:v>
                </c:pt>
                <c:pt idx="1266">
                  <c:v>12660</c:v>
                </c:pt>
                <c:pt idx="1267">
                  <c:v>12670</c:v>
                </c:pt>
                <c:pt idx="1268">
                  <c:v>12680</c:v>
                </c:pt>
                <c:pt idx="1269">
                  <c:v>12690</c:v>
                </c:pt>
                <c:pt idx="1270">
                  <c:v>12700</c:v>
                </c:pt>
                <c:pt idx="1271">
                  <c:v>12710</c:v>
                </c:pt>
                <c:pt idx="1272">
                  <c:v>12720</c:v>
                </c:pt>
                <c:pt idx="1273">
                  <c:v>12730</c:v>
                </c:pt>
                <c:pt idx="1274">
                  <c:v>12740</c:v>
                </c:pt>
                <c:pt idx="1275">
                  <c:v>12750</c:v>
                </c:pt>
                <c:pt idx="1276">
                  <c:v>12760</c:v>
                </c:pt>
                <c:pt idx="1277">
                  <c:v>12770</c:v>
                </c:pt>
                <c:pt idx="1278">
                  <c:v>12780</c:v>
                </c:pt>
                <c:pt idx="1279">
                  <c:v>12790</c:v>
                </c:pt>
                <c:pt idx="1280">
                  <c:v>12800</c:v>
                </c:pt>
                <c:pt idx="1281">
                  <c:v>12810</c:v>
                </c:pt>
                <c:pt idx="1282">
                  <c:v>12820</c:v>
                </c:pt>
                <c:pt idx="1283">
                  <c:v>12830</c:v>
                </c:pt>
                <c:pt idx="1284">
                  <c:v>12840</c:v>
                </c:pt>
                <c:pt idx="1285">
                  <c:v>12850</c:v>
                </c:pt>
                <c:pt idx="1286">
                  <c:v>12860</c:v>
                </c:pt>
                <c:pt idx="1287">
                  <c:v>12870</c:v>
                </c:pt>
                <c:pt idx="1288">
                  <c:v>12880</c:v>
                </c:pt>
                <c:pt idx="1289">
                  <c:v>12890</c:v>
                </c:pt>
                <c:pt idx="1290">
                  <c:v>12900</c:v>
                </c:pt>
                <c:pt idx="1291">
                  <c:v>12910</c:v>
                </c:pt>
                <c:pt idx="1292">
                  <c:v>12920</c:v>
                </c:pt>
                <c:pt idx="1293">
                  <c:v>12930</c:v>
                </c:pt>
                <c:pt idx="1294">
                  <c:v>12940</c:v>
                </c:pt>
                <c:pt idx="1295">
                  <c:v>12950</c:v>
                </c:pt>
                <c:pt idx="1296">
                  <c:v>12960</c:v>
                </c:pt>
                <c:pt idx="1297">
                  <c:v>12970</c:v>
                </c:pt>
                <c:pt idx="1298">
                  <c:v>12980</c:v>
                </c:pt>
                <c:pt idx="1299">
                  <c:v>12990</c:v>
                </c:pt>
                <c:pt idx="1300">
                  <c:v>13000</c:v>
                </c:pt>
                <c:pt idx="1301">
                  <c:v>13010</c:v>
                </c:pt>
                <c:pt idx="1302">
                  <c:v>13020</c:v>
                </c:pt>
                <c:pt idx="1303">
                  <c:v>13030</c:v>
                </c:pt>
                <c:pt idx="1304">
                  <c:v>13040</c:v>
                </c:pt>
                <c:pt idx="1305">
                  <c:v>13050</c:v>
                </c:pt>
                <c:pt idx="1306">
                  <c:v>13060</c:v>
                </c:pt>
                <c:pt idx="1307">
                  <c:v>13070</c:v>
                </c:pt>
                <c:pt idx="1308">
                  <c:v>13080</c:v>
                </c:pt>
                <c:pt idx="1309">
                  <c:v>13090</c:v>
                </c:pt>
                <c:pt idx="1310">
                  <c:v>13100</c:v>
                </c:pt>
                <c:pt idx="1311">
                  <c:v>13110</c:v>
                </c:pt>
                <c:pt idx="1312">
                  <c:v>13120</c:v>
                </c:pt>
                <c:pt idx="1313">
                  <c:v>13130</c:v>
                </c:pt>
                <c:pt idx="1314">
                  <c:v>13140</c:v>
                </c:pt>
                <c:pt idx="1315">
                  <c:v>13150</c:v>
                </c:pt>
                <c:pt idx="1316">
                  <c:v>13160</c:v>
                </c:pt>
                <c:pt idx="1317">
                  <c:v>13170</c:v>
                </c:pt>
                <c:pt idx="1318">
                  <c:v>13180</c:v>
                </c:pt>
                <c:pt idx="1319">
                  <c:v>13190</c:v>
                </c:pt>
                <c:pt idx="1320">
                  <c:v>13200</c:v>
                </c:pt>
                <c:pt idx="1321">
                  <c:v>13210</c:v>
                </c:pt>
                <c:pt idx="1322">
                  <c:v>13220</c:v>
                </c:pt>
                <c:pt idx="1323">
                  <c:v>13230</c:v>
                </c:pt>
                <c:pt idx="1324">
                  <c:v>13240</c:v>
                </c:pt>
                <c:pt idx="1325">
                  <c:v>13250</c:v>
                </c:pt>
                <c:pt idx="1326">
                  <c:v>13260</c:v>
                </c:pt>
                <c:pt idx="1327">
                  <c:v>13270</c:v>
                </c:pt>
                <c:pt idx="1328">
                  <c:v>13280</c:v>
                </c:pt>
                <c:pt idx="1329">
                  <c:v>13290</c:v>
                </c:pt>
                <c:pt idx="1330">
                  <c:v>13300</c:v>
                </c:pt>
                <c:pt idx="1331">
                  <c:v>13310</c:v>
                </c:pt>
                <c:pt idx="1332">
                  <c:v>13320</c:v>
                </c:pt>
                <c:pt idx="1333">
                  <c:v>13330</c:v>
                </c:pt>
                <c:pt idx="1334">
                  <c:v>13340</c:v>
                </c:pt>
                <c:pt idx="1335">
                  <c:v>13350</c:v>
                </c:pt>
                <c:pt idx="1336">
                  <c:v>13360</c:v>
                </c:pt>
                <c:pt idx="1337">
                  <c:v>13370</c:v>
                </c:pt>
                <c:pt idx="1338">
                  <c:v>13380</c:v>
                </c:pt>
                <c:pt idx="1339">
                  <c:v>13390</c:v>
                </c:pt>
                <c:pt idx="1340">
                  <c:v>13400</c:v>
                </c:pt>
                <c:pt idx="1341">
                  <c:v>13410</c:v>
                </c:pt>
                <c:pt idx="1342">
                  <c:v>13420</c:v>
                </c:pt>
                <c:pt idx="1343">
                  <c:v>13430</c:v>
                </c:pt>
                <c:pt idx="1344">
                  <c:v>13440</c:v>
                </c:pt>
                <c:pt idx="1345">
                  <c:v>13450</c:v>
                </c:pt>
                <c:pt idx="1346">
                  <c:v>13460</c:v>
                </c:pt>
                <c:pt idx="1347">
                  <c:v>13470</c:v>
                </c:pt>
                <c:pt idx="1348">
                  <c:v>13480</c:v>
                </c:pt>
                <c:pt idx="1349">
                  <c:v>13490</c:v>
                </c:pt>
                <c:pt idx="1350">
                  <c:v>13500</c:v>
                </c:pt>
                <c:pt idx="1351">
                  <c:v>13510</c:v>
                </c:pt>
                <c:pt idx="1352">
                  <c:v>13520</c:v>
                </c:pt>
                <c:pt idx="1353">
                  <c:v>13530</c:v>
                </c:pt>
                <c:pt idx="1354">
                  <c:v>13540</c:v>
                </c:pt>
                <c:pt idx="1355">
                  <c:v>13550</c:v>
                </c:pt>
                <c:pt idx="1356">
                  <c:v>13560</c:v>
                </c:pt>
                <c:pt idx="1357">
                  <c:v>13570</c:v>
                </c:pt>
                <c:pt idx="1358">
                  <c:v>13580</c:v>
                </c:pt>
                <c:pt idx="1359">
                  <c:v>13590</c:v>
                </c:pt>
                <c:pt idx="1360">
                  <c:v>13600</c:v>
                </c:pt>
                <c:pt idx="1361">
                  <c:v>13610</c:v>
                </c:pt>
                <c:pt idx="1362">
                  <c:v>13620</c:v>
                </c:pt>
                <c:pt idx="1363">
                  <c:v>13630</c:v>
                </c:pt>
                <c:pt idx="1364">
                  <c:v>13640</c:v>
                </c:pt>
                <c:pt idx="1365">
                  <c:v>13650</c:v>
                </c:pt>
                <c:pt idx="1366">
                  <c:v>13660</c:v>
                </c:pt>
                <c:pt idx="1367">
                  <c:v>13670</c:v>
                </c:pt>
                <c:pt idx="1368">
                  <c:v>13680</c:v>
                </c:pt>
                <c:pt idx="1369">
                  <c:v>13690</c:v>
                </c:pt>
                <c:pt idx="1370">
                  <c:v>13700</c:v>
                </c:pt>
                <c:pt idx="1371">
                  <c:v>13710</c:v>
                </c:pt>
                <c:pt idx="1372">
                  <c:v>13720</c:v>
                </c:pt>
                <c:pt idx="1373">
                  <c:v>13730</c:v>
                </c:pt>
                <c:pt idx="1374">
                  <c:v>13740</c:v>
                </c:pt>
                <c:pt idx="1375">
                  <c:v>13750</c:v>
                </c:pt>
                <c:pt idx="1376">
                  <c:v>13760</c:v>
                </c:pt>
                <c:pt idx="1377">
                  <c:v>13770</c:v>
                </c:pt>
                <c:pt idx="1378">
                  <c:v>13780</c:v>
                </c:pt>
                <c:pt idx="1379">
                  <c:v>13790</c:v>
                </c:pt>
                <c:pt idx="1380">
                  <c:v>13800</c:v>
                </c:pt>
                <c:pt idx="1381">
                  <c:v>13810</c:v>
                </c:pt>
                <c:pt idx="1382">
                  <c:v>13820</c:v>
                </c:pt>
                <c:pt idx="1383">
                  <c:v>13830</c:v>
                </c:pt>
                <c:pt idx="1384">
                  <c:v>13840</c:v>
                </c:pt>
                <c:pt idx="1385">
                  <c:v>13850</c:v>
                </c:pt>
                <c:pt idx="1386">
                  <c:v>13860</c:v>
                </c:pt>
                <c:pt idx="1387">
                  <c:v>13870</c:v>
                </c:pt>
                <c:pt idx="1388">
                  <c:v>13880</c:v>
                </c:pt>
                <c:pt idx="1389">
                  <c:v>13890</c:v>
                </c:pt>
                <c:pt idx="1390">
                  <c:v>13900</c:v>
                </c:pt>
                <c:pt idx="1391">
                  <c:v>13910</c:v>
                </c:pt>
                <c:pt idx="1392">
                  <c:v>13920</c:v>
                </c:pt>
                <c:pt idx="1393">
                  <c:v>13930</c:v>
                </c:pt>
                <c:pt idx="1394">
                  <c:v>13940</c:v>
                </c:pt>
                <c:pt idx="1395">
                  <c:v>13950</c:v>
                </c:pt>
                <c:pt idx="1396">
                  <c:v>13960</c:v>
                </c:pt>
                <c:pt idx="1397">
                  <c:v>13970</c:v>
                </c:pt>
                <c:pt idx="1398">
                  <c:v>13980</c:v>
                </c:pt>
                <c:pt idx="1399">
                  <c:v>13990</c:v>
                </c:pt>
                <c:pt idx="1400">
                  <c:v>14000</c:v>
                </c:pt>
                <c:pt idx="1401">
                  <c:v>14010</c:v>
                </c:pt>
                <c:pt idx="1402">
                  <c:v>14020</c:v>
                </c:pt>
                <c:pt idx="1403">
                  <c:v>14030</c:v>
                </c:pt>
                <c:pt idx="1404">
                  <c:v>14040</c:v>
                </c:pt>
                <c:pt idx="1405">
                  <c:v>14050</c:v>
                </c:pt>
                <c:pt idx="1406">
                  <c:v>14060</c:v>
                </c:pt>
                <c:pt idx="1407">
                  <c:v>14070</c:v>
                </c:pt>
                <c:pt idx="1408">
                  <c:v>14080</c:v>
                </c:pt>
                <c:pt idx="1409">
                  <c:v>14090</c:v>
                </c:pt>
                <c:pt idx="1410">
                  <c:v>14100</c:v>
                </c:pt>
                <c:pt idx="1411">
                  <c:v>14110</c:v>
                </c:pt>
                <c:pt idx="1412">
                  <c:v>14120</c:v>
                </c:pt>
                <c:pt idx="1413">
                  <c:v>14130</c:v>
                </c:pt>
                <c:pt idx="1414">
                  <c:v>14140</c:v>
                </c:pt>
                <c:pt idx="1415">
                  <c:v>14150</c:v>
                </c:pt>
                <c:pt idx="1416">
                  <c:v>14160</c:v>
                </c:pt>
                <c:pt idx="1417">
                  <c:v>14170</c:v>
                </c:pt>
                <c:pt idx="1418">
                  <c:v>14180</c:v>
                </c:pt>
                <c:pt idx="1419">
                  <c:v>14190</c:v>
                </c:pt>
                <c:pt idx="1420">
                  <c:v>14200</c:v>
                </c:pt>
                <c:pt idx="1421">
                  <c:v>14210</c:v>
                </c:pt>
                <c:pt idx="1422">
                  <c:v>14220</c:v>
                </c:pt>
                <c:pt idx="1423">
                  <c:v>14230</c:v>
                </c:pt>
                <c:pt idx="1424">
                  <c:v>14240</c:v>
                </c:pt>
                <c:pt idx="1425">
                  <c:v>14250</c:v>
                </c:pt>
                <c:pt idx="1426">
                  <c:v>14260</c:v>
                </c:pt>
                <c:pt idx="1427">
                  <c:v>14270</c:v>
                </c:pt>
                <c:pt idx="1428">
                  <c:v>14280</c:v>
                </c:pt>
                <c:pt idx="1429">
                  <c:v>14290</c:v>
                </c:pt>
                <c:pt idx="1430">
                  <c:v>14300</c:v>
                </c:pt>
                <c:pt idx="1431">
                  <c:v>14310</c:v>
                </c:pt>
                <c:pt idx="1432">
                  <c:v>14320</c:v>
                </c:pt>
                <c:pt idx="1433">
                  <c:v>14330</c:v>
                </c:pt>
                <c:pt idx="1434">
                  <c:v>14340</c:v>
                </c:pt>
                <c:pt idx="1435">
                  <c:v>14350</c:v>
                </c:pt>
                <c:pt idx="1436">
                  <c:v>14360</c:v>
                </c:pt>
                <c:pt idx="1437">
                  <c:v>14370</c:v>
                </c:pt>
                <c:pt idx="1438">
                  <c:v>14380</c:v>
                </c:pt>
                <c:pt idx="1439">
                  <c:v>14390</c:v>
                </c:pt>
                <c:pt idx="1440">
                  <c:v>14400</c:v>
                </c:pt>
                <c:pt idx="1441">
                  <c:v>14410</c:v>
                </c:pt>
                <c:pt idx="1442">
                  <c:v>14420</c:v>
                </c:pt>
                <c:pt idx="1443">
                  <c:v>14430</c:v>
                </c:pt>
                <c:pt idx="1444">
                  <c:v>14440</c:v>
                </c:pt>
                <c:pt idx="1445">
                  <c:v>14450</c:v>
                </c:pt>
                <c:pt idx="1446">
                  <c:v>14460</c:v>
                </c:pt>
                <c:pt idx="1447">
                  <c:v>14470</c:v>
                </c:pt>
                <c:pt idx="1448">
                  <c:v>14480</c:v>
                </c:pt>
                <c:pt idx="1449">
                  <c:v>14490</c:v>
                </c:pt>
                <c:pt idx="1450">
                  <c:v>14500</c:v>
                </c:pt>
                <c:pt idx="1451">
                  <c:v>14510</c:v>
                </c:pt>
                <c:pt idx="1452">
                  <c:v>14520</c:v>
                </c:pt>
                <c:pt idx="1453">
                  <c:v>14530</c:v>
                </c:pt>
                <c:pt idx="1454">
                  <c:v>14540</c:v>
                </c:pt>
                <c:pt idx="1455">
                  <c:v>14550</c:v>
                </c:pt>
                <c:pt idx="1456">
                  <c:v>14560</c:v>
                </c:pt>
                <c:pt idx="1457">
                  <c:v>14570</c:v>
                </c:pt>
                <c:pt idx="1458">
                  <c:v>14580</c:v>
                </c:pt>
                <c:pt idx="1459">
                  <c:v>14590</c:v>
                </c:pt>
                <c:pt idx="1460">
                  <c:v>14600</c:v>
                </c:pt>
                <c:pt idx="1461">
                  <c:v>14610</c:v>
                </c:pt>
                <c:pt idx="1462">
                  <c:v>14620</c:v>
                </c:pt>
                <c:pt idx="1463">
                  <c:v>14630</c:v>
                </c:pt>
                <c:pt idx="1464">
                  <c:v>14640</c:v>
                </c:pt>
                <c:pt idx="1465">
                  <c:v>14650</c:v>
                </c:pt>
                <c:pt idx="1466">
                  <c:v>14660</c:v>
                </c:pt>
                <c:pt idx="1467">
                  <c:v>14670</c:v>
                </c:pt>
                <c:pt idx="1468">
                  <c:v>14680</c:v>
                </c:pt>
                <c:pt idx="1469">
                  <c:v>14690</c:v>
                </c:pt>
                <c:pt idx="1470">
                  <c:v>14700</c:v>
                </c:pt>
                <c:pt idx="1471">
                  <c:v>14710</c:v>
                </c:pt>
                <c:pt idx="1472">
                  <c:v>14720</c:v>
                </c:pt>
                <c:pt idx="1473">
                  <c:v>14730</c:v>
                </c:pt>
                <c:pt idx="1474">
                  <c:v>14740</c:v>
                </c:pt>
                <c:pt idx="1475">
                  <c:v>14750</c:v>
                </c:pt>
                <c:pt idx="1476">
                  <c:v>14760</c:v>
                </c:pt>
                <c:pt idx="1477">
                  <c:v>14770</c:v>
                </c:pt>
                <c:pt idx="1478">
                  <c:v>14780</c:v>
                </c:pt>
                <c:pt idx="1479">
                  <c:v>14790</c:v>
                </c:pt>
                <c:pt idx="1480">
                  <c:v>14800</c:v>
                </c:pt>
                <c:pt idx="1481">
                  <c:v>14810</c:v>
                </c:pt>
                <c:pt idx="1482">
                  <c:v>14820</c:v>
                </c:pt>
                <c:pt idx="1483">
                  <c:v>14830</c:v>
                </c:pt>
                <c:pt idx="1484">
                  <c:v>14840</c:v>
                </c:pt>
                <c:pt idx="1485">
                  <c:v>14850</c:v>
                </c:pt>
                <c:pt idx="1486">
                  <c:v>14860</c:v>
                </c:pt>
                <c:pt idx="1487">
                  <c:v>14870</c:v>
                </c:pt>
                <c:pt idx="1488">
                  <c:v>14880</c:v>
                </c:pt>
                <c:pt idx="1489">
                  <c:v>14890</c:v>
                </c:pt>
                <c:pt idx="1490">
                  <c:v>14900</c:v>
                </c:pt>
                <c:pt idx="1491">
                  <c:v>14910</c:v>
                </c:pt>
                <c:pt idx="1492">
                  <c:v>14920</c:v>
                </c:pt>
                <c:pt idx="1493">
                  <c:v>14930</c:v>
                </c:pt>
                <c:pt idx="1494">
                  <c:v>14940</c:v>
                </c:pt>
                <c:pt idx="1495">
                  <c:v>14950</c:v>
                </c:pt>
                <c:pt idx="1496">
                  <c:v>14960</c:v>
                </c:pt>
                <c:pt idx="1497">
                  <c:v>14970</c:v>
                </c:pt>
                <c:pt idx="1498">
                  <c:v>14980</c:v>
                </c:pt>
                <c:pt idx="1499">
                  <c:v>14990</c:v>
                </c:pt>
                <c:pt idx="1500">
                  <c:v>15000</c:v>
                </c:pt>
                <c:pt idx="1501">
                  <c:v>15010</c:v>
                </c:pt>
                <c:pt idx="1502">
                  <c:v>15020</c:v>
                </c:pt>
                <c:pt idx="1503">
                  <c:v>15030</c:v>
                </c:pt>
                <c:pt idx="1504">
                  <c:v>15040</c:v>
                </c:pt>
                <c:pt idx="1505">
                  <c:v>15050</c:v>
                </c:pt>
                <c:pt idx="1506">
                  <c:v>15060</c:v>
                </c:pt>
                <c:pt idx="1507">
                  <c:v>15070</c:v>
                </c:pt>
                <c:pt idx="1508">
                  <c:v>15080</c:v>
                </c:pt>
                <c:pt idx="1509">
                  <c:v>15090</c:v>
                </c:pt>
                <c:pt idx="1510">
                  <c:v>15100</c:v>
                </c:pt>
                <c:pt idx="1511">
                  <c:v>15110</c:v>
                </c:pt>
                <c:pt idx="1512">
                  <c:v>15120</c:v>
                </c:pt>
                <c:pt idx="1513">
                  <c:v>15130</c:v>
                </c:pt>
                <c:pt idx="1514">
                  <c:v>15140</c:v>
                </c:pt>
                <c:pt idx="1515">
                  <c:v>15150</c:v>
                </c:pt>
                <c:pt idx="1516">
                  <c:v>15160</c:v>
                </c:pt>
                <c:pt idx="1517">
                  <c:v>15170</c:v>
                </c:pt>
                <c:pt idx="1518">
                  <c:v>15180</c:v>
                </c:pt>
                <c:pt idx="1519">
                  <c:v>15190</c:v>
                </c:pt>
                <c:pt idx="1520">
                  <c:v>15200</c:v>
                </c:pt>
                <c:pt idx="1521">
                  <c:v>15210</c:v>
                </c:pt>
                <c:pt idx="1522">
                  <c:v>15220</c:v>
                </c:pt>
                <c:pt idx="1523">
                  <c:v>15230</c:v>
                </c:pt>
                <c:pt idx="1524">
                  <c:v>15240</c:v>
                </c:pt>
                <c:pt idx="1525">
                  <c:v>15250</c:v>
                </c:pt>
                <c:pt idx="1526">
                  <c:v>15260</c:v>
                </c:pt>
                <c:pt idx="1527">
                  <c:v>15270</c:v>
                </c:pt>
                <c:pt idx="1528">
                  <c:v>15280</c:v>
                </c:pt>
                <c:pt idx="1529">
                  <c:v>15290</c:v>
                </c:pt>
                <c:pt idx="1530">
                  <c:v>15300</c:v>
                </c:pt>
                <c:pt idx="1531">
                  <c:v>15310</c:v>
                </c:pt>
                <c:pt idx="1532">
                  <c:v>15320</c:v>
                </c:pt>
                <c:pt idx="1533">
                  <c:v>15330</c:v>
                </c:pt>
                <c:pt idx="1534">
                  <c:v>15340</c:v>
                </c:pt>
                <c:pt idx="1535">
                  <c:v>15350</c:v>
                </c:pt>
                <c:pt idx="1536">
                  <c:v>15360</c:v>
                </c:pt>
                <c:pt idx="1537">
                  <c:v>15370</c:v>
                </c:pt>
                <c:pt idx="1538">
                  <c:v>15380</c:v>
                </c:pt>
                <c:pt idx="1539">
                  <c:v>15390</c:v>
                </c:pt>
                <c:pt idx="1540">
                  <c:v>15400</c:v>
                </c:pt>
                <c:pt idx="1541">
                  <c:v>15410</c:v>
                </c:pt>
                <c:pt idx="1542">
                  <c:v>15420</c:v>
                </c:pt>
                <c:pt idx="1543">
                  <c:v>15430</c:v>
                </c:pt>
                <c:pt idx="1544">
                  <c:v>15440</c:v>
                </c:pt>
                <c:pt idx="1545">
                  <c:v>15450</c:v>
                </c:pt>
                <c:pt idx="1546">
                  <c:v>15460</c:v>
                </c:pt>
                <c:pt idx="1547">
                  <c:v>15470</c:v>
                </c:pt>
                <c:pt idx="1548">
                  <c:v>15480</c:v>
                </c:pt>
                <c:pt idx="1549">
                  <c:v>15490</c:v>
                </c:pt>
                <c:pt idx="1550">
                  <c:v>15500</c:v>
                </c:pt>
                <c:pt idx="1551">
                  <c:v>15510</c:v>
                </c:pt>
                <c:pt idx="1552">
                  <c:v>15520</c:v>
                </c:pt>
                <c:pt idx="1553">
                  <c:v>15530</c:v>
                </c:pt>
                <c:pt idx="1554">
                  <c:v>15540</c:v>
                </c:pt>
                <c:pt idx="1555">
                  <c:v>15550</c:v>
                </c:pt>
                <c:pt idx="1556">
                  <c:v>15560</c:v>
                </c:pt>
                <c:pt idx="1557">
                  <c:v>15570</c:v>
                </c:pt>
                <c:pt idx="1558">
                  <c:v>15580</c:v>
                </c:pt>
                <c:pt idx="1559">
                  <c:v>15590</c:v>
                </c:pt>
                <c:pt idx="1560">
                  <c:v>15600</c:v>
                </c:pt>
                <c:pt idx="1561">
                  <c:v>15610</c:v>
                </c:pt>
                <c:pt idx="1562">
                  <c:v>15620</c:v>
                </c:pt>
                <c:pt idx="1563">
                  <c:v>15630</c:v>
                </c:pt>
                <c:pt idx="1564">
                  <c:v>15640</c:v>
                </c:pt>
                <c:pt idx="1565">
                  <c:v>15650</c:v>
                </c:pt>
                <c:pt idx="1566">
                  <c:v>15660</c:v>
                </c:pt>
                <c:pt idx="1567">
                  <c:v>15670</c:v>
                </c:pt>
                <c:pt idx="1568">
                  <c:v>15680</c:v>
                </c:pt>
                <c:pt idx="1569">
                  <c:v>15690</c:v>
                </c:pt>
                <c:pt idx="1570">
                  <c:v>15700</c:v>
                </c:pt>
                <c:pt idx="1571">
                  <c:v>15710</c:v>
                </c:pt>
                <c:pt idx="1572">
                  <c:v>15720</c:v>
                </c:pt>
                <c:pt idx="1573">
                  <c:v>15730</c:v>
                </c:pt>
                <c:pt idx="1574">
                  <c:v>15740</c:v>
                </c:pt>
                <c:pt idx="1575">
                  <c:v>15750</c:v>
                </c:pt>
                <c:pt idx="1576">
                  <c:v>15760</c:v>
                </c:pt>
                <c:pt idx="1577">
                  <c:v>15770</c:v>
                </c:pt>
                <c:pt idx="1578">
                  <c:v>15780</c:v>
                </c:pt>
                <c:pt idx="1579">
                  <c:v>15790</c:v>
                </c:pt>
                <c:pt idx="1580">
                  <c:v>15800</c:v>
                </c:pt>
                <c:pt idx="1581">
                  <c:v>15810</c:v>
                </c:pt>
                <c:pt idx="1582">
                  <c:v>15820</c:v>
                </c:pt>
                <c:pt idx="1583">
                  <c:v>15830</c:v>
                </c:pt>
                <c:pt idx="1584">
                  <c:v>15840</c:v>
                </c:pt>
                <c:pt idx="1585">
                  <c:v>15850</c:v>
                </c:pt>
                <c:pt idx="1586">
                  <c:v>15860</c:v>
                </c:pt>
                <c:pt idx="1587">
                  <c:v>15870</c:v>
                </c:pt>
                <c:pt idx="1588">
                  <c:v>15880</c:v>
                </c:pt>
                <c:pt idx="1589">
                  <c:v>15890</c:v>
                </c:pt>
                <c:pt idx="1590">
                  <c:v>15900</c:v>
                </c:pt>
                <c:pt idx="1591">
                  <c:v>15910</c:v>
                </c:pt>
                <c:pt idx="1592">
                  <c:v>15920</c:v>
                </c:pt>
                <c:pt idx="1593">
                  <c:v>15930</c:v>
                </c:pt>
                <c:pt idx="1594">
                  <c:v>15940</c:v>
                </c:pt>
                <c:pt idx="1595">
                  <c:v>15950</c:v>
                </c:pt>
                <c:pt idx="1596">
                  <c:v>15960</c:v>
                </c:pt>
                <c:pt idx="1597">
                  <c:v>15970</c:v>
                </c:pt>
                <c:pt idx="1598">
                  <c:v>15980</c:v>
                </c:pt>
                <c:pt idx="1599">
                  <c:v>15990</c:v>
                </c:pt>
                <c:pt idx="1600">
                  <c:v>16000</c:v>
                </c:pt>
                <c:pt idx="1601">
                  <c:v>16010</c:v>
                </c:pt>
                <c:pt idx="1602">
                  <c:v>16020</c:v>
                </c:pt>
                <c:pt idx="1603">
                  <c:v>16030</c:v>
                </c:pt>
                <c:pt idx="1604">
                  <c:v>16040</c:v>
                </c:pt>
                <c:pt idx="1605">
                  <c:v>16050</c:v>
                </c:pt>
                <c:pt idx="1606">
                  <c:v>16060</c:v>
                </c:pt>
                <c:pt idx="1607">
                  <c:v>16070</c:v>
                </c:pt>
                <c:pt idx="1608">
                  <c:v>16080</c:v>
                </c:pt>
                <c:pt idx="1609">
                  <c:v>16090</c:v>
                </c:pt>
                <c:pt idx="1610">
                  <c:v>16100</c:v>
                </c:pt>
                <c:pt idx="1611">
                  <c:v>16110</c:v>
                </c:pt>
                <c:pt idx="1612">
                  <c:v>16120</c:v>
                </c:pt>
                <c:pt idx="1613">
                  <c:v>16130</c:v>
                </c:pt>
                <c:pt idx="1614">
                  <c:v>16140</c:v>
                </c:pt>
                <c:pt idx="1615">
                  <c:v>16150</c:v>
                </c:pt>
                <c:pt idx="1616">
                  <c:v>16160</c:v>
                </c:pt>
                <c:pt idx="1617">
                  <c:v>16170</c:v>
                </c:pt>
                <c:pt idx="1618">
                  <c:v>16180</c:v>
                </c:pt>
                <c:pt idx="1619">
                  <c:v>16190</c:v>
                </c:pt>
                <c:pt idx="1620">
                  <c:v>16200</c:v>
                </c:pt>
                <c:pt idx="1621">
                  <c:v>16210</c:v>
                </c:pt>
                <c:pt idx="1622">
                  <c:v>16220</c:v>
                </c:pt>
                <c:pt idx="1623">
                  <c:v>16230</c:v>
                </c:pt>
                <c:pt idx="1624">
                  <c:v>16240</c:v>
                </c:pt>
                <c:pt idx="1625">
                  <c:v>16250</c:v>
                </c:pt>
                <c:pt idx="1626">
                  <c:v>16260</c:v>
                </c:pt>
                <c:pt idx="1627">
                  <c:v>16270</c:v>
                </c:pt>
                <c:pt idx="1628">
                  <c:v>16280</c:v>
                </c:pt>
                <c:pt idx="1629">
                  <c:v>16290</c:v>
                </c:pt>
                <c:pt idx="1630">
                  <c:v>16300</c:v>
                </c:pt>
                <c:pt idx="1631">
                  <c:v>16310</c:v>
                </c:pt>
                <c:pt idx="1632">
                  <c:v>16320</c:v>
                </c:pt>
                <c:pt idx="1633">
                  <c:v>16330</c:v>
                </c:pt>
                <c:pt idx="1634">
                  <c:v>16340</c:v>
                </c:pt>
                <c:pt idx="1635">
                  <c:v>16350</c:v>
                </c:pt>
                <c:pt idx="1636">
                  <c:v>16360</c:v>
                </c:pt>
                <c:pt idx="1637">
                  <c:v>16370</c:v>
                </c:pt>
                <c:pt idx="1638">
                  <c:v>16380</c:v>
                </c:pt>
                <c:pt idx="1639">
                  <c:v>16390</c:v>
                </c:pt>
                <c:pt idx="1640">
                  <c:v>16400</c:v>
                </c:pt>
                <c:pt idx="1641">
                  <c:v>16410</c:v>
                </c:pt>
                <c:pt idx="1642">
                  <c:v>16420</c:v>
                </c:pt>
                <c:pt idx="1643">
                  <c:v>16430</c:v>
                </c:pt>
                <c:pt idx="1644">
                  <c:v>16440</c:v>
                </c:pt>
                <c:pt idx="1645">
                  <c:v>16450</c:v>
                </c:pt>
                <c:pt idx="1646">
                  <c:v>16460</c:v>
                </c:pt>
                <c:pt idx="1647">
                  <c:v>16470</c:v>
                </c:pt>
                <c:pt idx="1648">
                  <c:v>16480</c:v>
                </c:pt>
                <c:pt idx="1649">
                  <c:v>16490</c:v>
                </c:pt>
                <c:pt idx="1650">
                  <c:v>16500</c:v>
                </c:pt>
                <c:pt idx="1651">
                  <c:v>16510</c:v>
                </c:pt>
                <c:pt idx="1652">
                  <c:v>16520</c:v>
                </c:pt>
                <c:pt idx="1653">
                  <c:v>16530</c:v>
                </c:pt>
                <c:pt idx="1654">
                  <c:v>16540</c:v>
                </c:pt>
                <c:pt idx="1655">
                  <c:v>16550</c:v>
                </c:pt>
                <c:pt idx="1656">
                  <c:v>16560</c:v>
                </c:pt>
                <c:pt idx="1657">
                  <c:v>16570</c:v>
                </c:pt>
                <c:pt idx="1658">
                  <c:v>16580</c:v>
                </c:pt>
                <c:pt idx="1659">
                  <c:v>16590</c:v>
                </c:pt>
                <c:pt idx="1660">
                  <c:v>16600</c:v>
                </c:pt>
                <c:pt idx="1661">
                  <c:v>16610</c:v>
                </c:pt>
                <c:pt idx="1662">
                  <c:v>16620</c:v>
                </c:pt>
                <c:pt idx="1663">
                  <c:v>16630</c:v>
                </c:pt>
                <c:pt idx="1664">
                  <c:v>16640</c:v>
                </c:pt>
                <c:pt idx="1665">
                  <c:v>16650</c:v>
                </c:pt>
                <c:pt idx="1666">
                  <c:v>16660</c:v>
                </c:pt>
                <c:pt idx="1667">
                  <c:v>16670</c:v>
                </c:pt>
                <c:pt idx="1668">
                  <c:v>16680</c:v>
                </c:pt>
                <c:pt idx="1669">
                  <c:v>16690</c:v>
                </c:pt>
                <c:pt idx="1670">
                  <c:v>16700</c:v>
                </c:pt>
                <c:pt idx="1671">
                  <c:v>16710</c:v>
                </c:pt>
                <c:pt idx="1672">
                  <c:v>16720</c:v>
                </c:pt>
                <c:pt idx="1673">
                  <c:v>16730</c:v>
                </c:pt>
                <c:pt idx="1674">
                  <c:v>16740</c:v>
                </c:pt>
                <c:pt idx="1675">
                  <c:v>16750</c:v>
                </c:pt>
                <c:pt idx="1676">
                  <c:v>16760</c:v>
                </c:pt>
                <c:pt idx="1677">
                  <c:v>16770</c:v>
                </c:pt>
                <c:pt idx="1678">
                  <c:v>16780</c:v>
                </c:pt>
                <c:pt idx="1679">
                  <c:v>16790</c:v>
                </c:pt>
                <c:pt idx="1680">
                  <c:v>16800</c:v>
                </c:pt>
                <c:pt idx="1681">
                  <c:v>16810</c:v>
                </c:pt>
                <c:pt idx="1682">
                  <c:v>16820</c:v>
                </c:pt>
                <c:pt idx="1683">
                  <c:v>16830</c:v>
                </c:pt>
                <c:pt idx="1684">
                  <c:v>16840</c:v>
                </c:pt>
                <c:pt idx="1685">
                  <c:v>16850</c:v>
                </c:pt>
                <c:pt idx="1686">
                  <c:v>16860</c:v>
                </c:pt>
                <c:pt idx="1687">
                  <c:v>16870</c:v>
                </c:pt>
                <c:pt idx="1688">
                  <c:v>16880</c:v>
                </c:pt>
                <c:pt idx="1689">
                  <c:v>16890</c:v>
                </c:pt>
                <c:pt idx="1690">
                  <c:v>16900</c:v>
                </c:pt>
                <c:pt idx="1691">
                  <c:v>16910</c:v>
                </c:pt>
                <c:pt idx="1692">
                  <c:v>16920</c:v>
                </c:pt>
                <c:pt idx="1693">
                  <c:v>16930</c:v>
                </c:pt>
                <c:pt idx="1694">
                  <c:v>16940</c:v>
                </c:pt>
                <c:pt idx="1695">
                  <c:v>16950</c:v>
                </c:pt>
                <c:pt idx="1696">
                  <c:v>16960</c:v>
                </c:pt>
                <c:pt idx="1697">
                  <c:v>16970</c:v>
                </c:pt>
                <c:pt idx="1698">
                  <c:v>16980</c:v>
                </c:pt>
                <c:pt idx="1699">
                  <c:v>16990</c:v>
                </c:pt>
                <c:pt idx="1700">
                  <c:v>17000</c:v>
                </c:pt>
                <c:pt idx="1701">
                  <c:v>17010</c:v>
                </c:pt>
                <c:pt idx="1702">
                  <c:v>17020</c:v>
                </c:pt>
                <c:pt idx="1703">
                  <c:v>17030</c:v>
                </c:pt>
                <c:pt idx="1704">
                  <c:v>17040</c:v>
                </c:pt>
                <c:pt idx="1705">
                  <c:v>17050</c:v>
                </c:pt>
                <c:pt idx="1706">
                  <c:v>17060</c:v>
                </c:pt>
                <c:pt idx="1707">
                  <c:v>17070</c:v>
                </c:pt>
                <c:pt idx="1708">
                  <c:v>17080</c:v>
                </c:pt>
                <c:pt idx="1709">
                  <c:v>17090</c:v>
                </c:pt>
                <c:pt idx="1710">
                  <c:v>17100</c:v>
                </c:pt>
                <c:pt idx="1711">
                  <c:v>17110</c:v>
                </c:pt>
                <c:pt idx="1712">
                  <c:v>17120</c:v>
                </c:pt>
                <c:pt idx="1713">
                  <c:v>17130</c:v>
                </c:pt>
                <c:pt idx="1714">
                  <c:v>17140</c:v>
                </c:pt>
                <c:pt idx="1715">
                  <c:v>17150</c:v>
                </c:pt>
                <c:pt idx="1716">
                  <c:v>17160</c:v>
                </c:pt>
                <c:pt idx="1717">
                  <c:v>17170</c:v>
                </c:pt>
                <c:pt idx="1718">
                  <c:v>17180</c:v>
                </c:pt>
                <c:pt idx="1719">
                  <c:v>17190</c:v>
                </c:pt>
                <c:pt idx="1720">
                  <c:v>17200</c:v>
                </c:pt>
                <c:pt idx="1721">
                  <c:v>17210</c:v>
                </c:pt>
                <c:pt idx="1722">
                  <c:v>17220</c:v>
                </c:pt>
                <c:pt idx="1723">
                  <c:v>17230</c:v>
                </c:pt>
                <c:pt idx="1724">
                  <c:v>17240</c:v>
                </c:pt>
                <c:pt idx="1725">
                  <c:v>17250</c:v>
                </c:pt>
                <c:pt idx="1726">
                  <c:v>17260</c:v>
                </c:pt>
                <c:pt idx="1727">
                  <c:v>17270</c:v>
                </c:pt>
                <c:pt idx="1728">
                  <c:v>17280</c:v>
                </c:pt>
                <c:pt idx="1729">
                  <c:v>17290</c:v>
                </c:pt>
                <c:pt idx="1730">
                  <c:v>17300</c:v>
                </c:pt>
                <c:pt idx="1731">
                  <c:v>17310</c:v>
                </c:pt>
                <c:pt idx="1732">
                  <c:v>17320</c:v>
                </c:pt>
                <c:pt idx="1733">
                  <c:v>17330</c:v>
                </c:pt>
                <c:pt idx="1734">
                  <c:v>17340</c:v>
                </c:pt>
                <c:pt idx="1735">
                  <c:v>17350</c:v>
                </c:pt>
                <c:pt idx="1736">
                  <c:v>17360</c:v>
                </c:pt>
                <c:pt idx="1737">
                  <c:v>17370</c:v>
                </c:pt>
                <c:pt idx="1738">
                  <c:v>17380</c:v>
                </c:pt>
                <c:pt idx="1739">
                  <c:v>17390</c:v>
                </c:pt>
                <c:pt idx="1740">
                  <c:v>17400</c:v>
                </c:pt>
                <c:pt idx="1741">
                  <c:v>17410</c:v>
                </c:pt>
                <c:pt idx="1742">
                  <c:v>17420</c:v>
                </c:pt>
                <c:pt idx="1743">
                  <c:v>17430</c:v>
                </c:pt>
                <c:pt idx="1744">
                  <c:v>17440</c:v>
                </c:pt>
                <c:pt idx="1745">
                  <c:v>17450</c:v>
                </c:pt>
                <c:pt idx="1746">
                  <c:v>17460</c:v>
                </c:pt>
                <c:pt idx="1747">
                  <c:v>17470</c:v>
                </c:pt>
                <c:pt idx="1748">
                  <c:v>17480</c:v>
                </c:pt>
                <c:pt idx="1749">
                  <c:v>17490</c:v>
                </c:pt>
                <c:pt idx="1750">
                  <c:v>17500</c:v>
                </c:pt>
                <c:pt idx="1751">
                  <c:v>17510</c:v>
                </c:pt>
                <c:pt idx="1752">
                  <c:v>17520</c:v>
                </c:pt>
                <c:pt idx="1753">
                  <c:v>17530</c:v>
                </c:pt>
                <c:pt idx="1754">
                  <c:v>17540</c:v>
                </c:pt>
                <c:pt idx="1755">
                  <c:v>17550</c:v>
                </c:pt>
                <c:pt idx="1756">
                  <c:v>17560</c:v>
                </c:pt>
                <c:pt idx="1757">
                  <c:v>17570</c:v>
                </c:pt>
                <c:pt idx="1758">
                  <c:v>17580</c:v>
                </c:pt>
                <c:pt idx="1759">
                  <c:v>17590</c:v>
                </c:pt>
                <c:pt idx="1760">
                  <c:v>17600</c:v>
                </c:pt>
                <c:pt idx="1761">
                  <c:v>17610</c:v>
                </c:pt>
                <c:pt idx="1762">
                  <c:v>17620</c:v>
                </c:pt>
                <c:pt idx="1763">
                  <c:v>17630</c:v>
                </c:pt>
                <c:pt idx="1764">
                  <c:v>17640</c:v>
                </c:pt>
                <c:pt idx="1765">
                  <c:v>17650</c:v>
                </c:pt>
                <c:pt idx="1766">
                  <c:v>17660</c:v>
                </c:pt>
                <c:pt idx="1767">
                  <c:v>17670</c:v>
                </c:pt>
                <c:pt idx="1768">
                  <c:v>17680</c:v>
                </c:pt>
                <c:pt idx="1769">
                  <c:v>17690</c:v>
                </c:pt>
                <c:pt idx="1770">
                  <c:v>17700</c:v>
                </c:pt>
                <c:pt idx="1771">
                  <c:v>17710</c:v>
                </c:pt>
                <c:pt idx="1772">
                  <c:v>17720</c:v>
                </c:pt>
                <c:pt idx="1773">
                  <c:v>17730</c:v>
                </c:pt>
                <c:pt idx="1774">
                  <c:v>17740</c:v>
                </c:pt>
                <c:pt idx="1775">
                  <c:v>17750</c:v>
                </c:pt>
                <c:pt idx="1776">
                  <c:v>17760</c:v>
                </c:pt>
                <c:pt idx="1777">
                  <c:v>17770</c:v>
                </c:pt>
                <c:pt idx="1778">
                  <c:v>17780</c:v>
                </c:pt>
                <c:pt idx="1779">
                  <c:v>17790</c:v>
                </c:pt>
                <c:pt idx="1780">
                  <c:v>17800</c:v>
                </c:pt>
                <c:pt idx="1781">
                  <c:v>17810</c:v>
                </c:pt>
                <c:pt idx="1782">
                  <c:v>17820</c:v>
                </c:pt>
                <c:pt idx="1783">
                  <c:v>17830</c:v>
                </c:pt>
                <c:pt idx="1784">
                  <c:v>17840</c:v>
                </c:pt>
                <c:pt idx="1785">
                  <c:v>17850</c:v>
                </c:pt>
                <c:pt idx="1786">
                  <c:v>17860</c:v>
                </c:pt>
                <c:pt idx="1787">
                  <c:v>17870</c:v>
                </c:pt>
                <c:pt idx="1788">
                  <c:v>17880</c:v>
                </c:pt>
                <c:pt idx="1789">
                  <c:v>17890</c:v>
                </c:pt>
                <c:pt idx="1790">
                  <c:v>17900</c:v>
                </c:pt>
                <c:pt idx="1791">
                  <c:v>17910</c:v>
                </c:pt>
                <c:pt idx="1792">
                  <c:v>17920</c:v>
                </c:pt>
                <c:pt idx="1793">
                  <c:v>17930</c:v>
                </c:pt>
                <c:pt idx="1794">
                  <c:v>17940</c:v>
                </c:pt>
                <c:pt idx="1795">
                  <c:v>17950</c:v>
                </c:pt>
                <c:pt idx="1796">
                  <c:v>17960</c:v>
                </c:pt>
                <c:pt idx="1797">
                  <c:v>17970</c:v>
                </c:pt>
                <c:pt idx="1798">
                  <c:v>17980</c:v>
                </c:pt>
                <c:pt idx="1799">
                  <c:v>17990</c:v>
                </c:pt>
                <c:pt idx="1800">
                  <c:v>18000</c:v>
                </c:pt>
                <c:pt idx="1801">
                  <c:v>18010</c:v>
                </c:pt>
                <c:pt idx="1802">
                  <c:v>18020</c:v>
                </c:pt>
                <c:pt idx="1803">
                  <c:v>18030</c:v>
                </c:pt>
                <c:pt idx="1804">
                  <c:v>18040</c:v>
                </c:pt>
                <c:pt idx="1805">
                  <c:v>18050</c:v>
                </c:pt>
                <c:pt idx="1806">
                  <c:v>18060</c:v>
                </c:pt>
                <c:pt idx="1807">
                  <c:v>18070</c:v>
                </c:pt>
                <c:pt idx="1808">
                  <c:v>18080</c:v>
                </c:pt>
                <c:pt idx="1809">
                  <c:v>18090</c:v>
                </c:pt>
                <c:pt idx="1810">
                  <c:v>18100</c:v>
                </c:pt>
                <c:pt idx="1811">
                  <c:v>18110</c:v>
                </c:pt>
                <c:pt idx="1812">
                  <c:v>18120</c:v>
                </c:pt>
                <c:pt idx="1813">
                  <c:v>18130</c:v>
                </c:pt>
                <c:pt idx="1814">
                  <c:v>18140</c:v>
                </c:pt>
                <c:pt idx="1815">
                  <c:v>18150</c:v>
                </c:pt>
                <c:pt idx="1816">
                  <c:v>18160</c:v>
                </c:pt>
                <c:pt idx="1817">
                  <c:v>18170</c:v>
                </c:pt>
                <c:pt idx="1818">
                  <c:v>18180</c:v>
                </c:pt>
                <c:pt idx="1819">
                  <c:v>18190</c:v>
                </c:pt>
                <c:pt idx="1820">
                  <c:v>18200</c:v>
                </c:pt>
                <c:pt idx="1821">
                  <c:v>18210</c:v>
                </c:pt>
                <c:pt idx="1822">
                  <c:v>18220</c:v>
                </c:pt>
                <c:pt idx="1823">
                  <c:v>18230</c:v>
                </c:pt>
                <c:pt idx="1824">
                  <c:v>18240</c:v>
                </c:pt>
                <c:pt idx="1825">
                  <c:v>18250</c:v>
                </c:pt>
                <c:pt idx="1826">
                  <c:v>18260</c:v>
                </c:pt>
                <c:pt idx="1827">
                  <c:v>18270</c:v>
                </c:pt>
                <c:pt idx="1828">
                  <c:v>18280</c:v>
                </c:pt>
                <c:pt idx="1829">
                  <c:v>18290</c:v>
                </c:pt>
                <c:pt idx="1830">
                  <c:v>18300</c:v>
                </c:pt>
                <c:pt idx="1831">
                  <c:v>18310</c:v>
                </c:pt>
                <c:pt idx="1832">
                  <c:v>18320</c:v>
                </c:pt>
                <c:pt idx="1833">
                  <c:v>18330</c:v>
                </c:pt>
                <c:pt idx="1834">
                  <c:v>18340</c:v>
                </c:pt>
                <c:pt idx="1835">
                  <c:v>18350</c:v>
                </c:pt>
                <c:pt idx="1836">
                  <c:v>18360</c:v>
                </c:pt>
                <c:pt idx="1837">
                  <c:v>18370</c:v>
                </c:pt>
                <c:pt idx="1838">
                  <c:v>18380</c:v>
                </c:pt>
                <c:pt idx="1839">
                  <c:v>18390</c:v>
                </c:pt>
                <c:pt idx="1840">
                  <c:v>18400</c:v>
                </c:pt>
                <c:pt idx="1841">
                  <c:v>18410</c:v>
                </c:pt>
                <c:pt idx="1842">
                  <c:v>18420</c:v>
                </c:pt>
                <c:pt idx="1843">
                  <c:v>18430</c:v>
                </c:pt>
                <c:pt idx="1844">
                  <c:v>18440</c:v>
                </c:pt>
                <c:pt idx="1845">
                  <c:v>18450</c:v>
                </c:pt>
                <c:pt idx="1846">
                  <c:v>18460</c:v>
                </c:pt>
                <c:pt idx="1847">
                  <c:v>18470</c:v>
                </c:pt>
                <c:pt idx="1848">
                  <c:v>18480</c:v>
                </c:pt>
                <c:pt idx="1849">
                  <c:v>18490</c:v>
                </c:pt>
                <c:pt idx="1850">
                  <c:v>18500</c:v>
                </c:pt>
                <c:pt idx="1851">
                  <c:v>18510</c:v>
                </c:pt>
                <c:pt idx="1852">
                  <c:v>18520</c:v>
                </c:pt>
                <c:pt idx="1853">
                  <c:v>18530</c:v>
                </c:pt>
                <c:pt idx="1854">
                  <c:v>18540</c:v>
                </c:pt>
                <c:pt idx="1855">
                  <c:v>18550</c:v>
                </c:pt>
                <c:pt idx="1856">
                  <c:v>18560</c:v>
                </c:pt>
                <c:pt idx="1857">
                  <c:v>18570</c:v>
                </c:pt>
                <c:pt idx="1858">
                  <c:v>18580</c:v>
                </c:pt>
                <c:pt idx="1859">
                  <c:v>18590</c:v>
                </c:pt>
                <c:pt idx="1860">
                  <c:v>18600</c:v>
                </c:pt>
                <c:pt idx="1861">
                  <c:v>18610</c:v>
                </c:pt>
                <c:pt idx="1862">
                  <c:v>18620</c:v>
                </c:pt>
                <c:pt idx="1863">
                  <c:v>18630</c:v>
                </c:pt>
                <c:pt idx="1864">
                  <c:v>18640</c:v>
                </c:pt>
                <c:pt idx="1865">
                  <c:v>18650</c:v>
                </c:pt>
                <c:pt idx="1866">
                  <c:v>18660</c:v>
                </c:pt>
                <c:pt idx="1867">
                  <c:v>18670</c:v>
                </c:pt>
                <c:pt idx="1868">
                  <c:v>18680</c:v>
                </c:pt>
                <c:pt idx="1869">
                  <c:v>18690</c:v>
                </c:pt>
                <c:pt idx="1870">
                  <c:v>18700</c:v>
                </c:pt>
                <c:pt idx="1871">
                  <c:v>18710</c:v>
                </c:pt>
                <c:pt idx="1872">
                  <c:v>18720</c:v>
                </c:pt>
                <c:pt idx="1873">
                  <c:v>18730</c:v>
                </c:pt>
                <c:pt idx="1874">
                  <c:v>18740</c:v>
                </c:pt>
                <c:pt idx="1875">
                  <c:v>18750</c:v>
                </c:pt>
                <c:pt idx="1876">
                  <c:v>18760</c:v>
                </c:pt>
                <c:pt idx="1877">
                  <c:v>18770</c:v>
                </c:pt>
                <c:pt idx="1878">
                  <c:v>18780</c:v>
                </c:pt>
                <c:pt idx="1879">
                  <c:v>18790</c:v>
                </c:pt>
                <c:pt idx="1880">
                  <c:v>18800</c:v>
                </c:pt>
                <c:pt idx="1881">
                  <c:v>18810</c:v>
                </c:pt>
                <c:pt idx="1882">
                  <c:v>18820</c:v>
                </c:pt>
                <c:pt idx="1883">
                  <c:v>18830</c:v>
                </c:pt>
                <c:pt idx="1884">
                  <c:v>18840</c:v>
                </c:pt>
                <c:pt idx="1885">
                  <c:v>18850</c:v>
                </c:pt>
                <c:pt idx="1886">
                  <c:v>18860</c:v>
                </c:pt>
                <c:pt idx="1887">
                  <c:v>18870</c:v>
                </c:pt>
                <c:pt idx="1888">
                  <c:v>18880</c:v>
                </c:pt>
                <c:pt idx="1889">
                  <c:v>18890</c:v>
                </c:pt>
                <c:pt idx="1890">
                  <c:v>18900</c:v>
                </c:pt>
                <c:pt idx="1891">
                  <c:v>18910</c:v>
                </c:pt>
                <c:pt idx="1892">
                  <c:v>18920</c:v>
                </c:pt>
                <c:pt idx="1893">
                  <c:v>18930</c:v>
                </c:pt>
                <c:pt idx="1894">
                  <c:v>18940</c:v>
                </c:pt>
                <c:pt idx="1895">
                  <c:v>18950</c:v>
                </c:pt>
                <c:pt idx="1896">
                  <c:v>18960</c:v>
                </c:pt>
                <c:pt idx="1897">
                  <c:v>18970</c:v>
                </c:pt>
                <c:pt idx="1898">
                  <c:v>18980</c:v>
                </c:pt>
                <c:pt idx="1899">
                  <c:v>18990</c:v>
                </c:pt>
                <c:pt idx="1900">
                  <c:v>19000</c:v>
                </c:pt>
                <c:pt idx="1901">
                  <c:v>19010</c:v>
                </c:pt>
                <c:pt idx="1902">
                  <c:v>19020</c:v>
                </c:pt>
                <c:pt idx="1903">
                  <c:v>19030</c:v>
                </c:pt>
                <c:pt idx="1904">
                  <c:v>19040</c:v>
                </c:pt>
                <c:pt idx="1905">
                  <c:v>19050</c:v>
                </c:pt>
                <c:pt idx="1906">
                  <c:v>19060</c:v>
                </c:pt>
                <c:pt idx="1907">
                  <c:v>19070</c:v>
                </c:pt>
                <c:pt idx="1908">
                  <c:v>19080</c:v>
                </c:pt>
                <c:pt idx="1909">
                  <c:v>19090</c:v>
                </c:pt>
                <c:pt idx="1910">
                  <c:v>19100</c:v>
                </c:pt>
                <c:pt idx="1911">
                  <c:v>19110</c:v>
                </c:pt>
                <c:pt idx="1912">
                  <c:v>19120</c:v>
                </c:pt>
                <c:pt idx="1913">
                  <c:v>19130</c:v>
                </c:pt>
                <c:pt idx="1914">
                  <c:v>19140</c:v>
                </c:pt>
                <c:pt idx="1915">
                  <c:v>19150</c:v>
                </c:pt>
                <c:pt idx="1916">
                  <c:v>19160</c:v>
                </c:pt>
                <c:pt idx="1917">
                  <c:v>19170</c:v>
                </c:pt>
                <c:pt idx="1918">
                  <c:v>19180</c:v>
                </c:pt>
                <c:pt idx="1919">
                  <c:v>19190</c:v>
                </c:pt>
                <c:pt idx="1920">
                  <c:v>19200</c:v>
                </c:pt>
                <c:pt idx="1921">
                  <c:v>19210</c:v>
                </c:pt>
                <c:pt idx="1922">
                  <c:v>19220</c:v>
                </c:pt>
                <c:pt idx="1923">
                  <c:v>19230</c:v>
                </c:pt>
                <c:pt idx="1924">
                  <c:v>19240</c:v>
                </c:pt>
                <c:pt idx="1925">
                  <c:v>19250</c:v>
                </c:pt>
                <c:pt idx="1926">
                  <c:v>19260</c:v>
                </c:pt>
                <c:pt idx="1927">
                  <c:v>19270</c:v>
                </c:pt>
                <c:pt idx="1928">
                  <c:v>19280</c:v>
                </c:pt>
                <c:pt idx="1929">
                  <c:v>19290</c:v>
                </c:pt>
                <c:pt idx="1930">
                  <c:v>19300</c:v>
                </c:pt>
                <c:pt idx="1931">
                  <c:v>19310</c:v>
                </c:pt>
                <c:pt idx="1932">
                  <c:v>19320</c:v>
                </c:pt>
                <c:pt idx="1933">
                  <c:v>19330</c:v>
                </c:pt>
                <c:pt idx="1934">
                  <c:v>19340</c:v>
                </c:pt>
                <c:pt idx="1935">
                  <c:v>19350</c:v>
                </c:pt>
                <c:pt idx="1936">
                  <c:v>19360</c:v>
                </c:pt>
                <c:pt idx="1937">
                  <c:v>19370</c:v>
                </c:pt>
                <c:pt idx="1938">
                  <c:v>19380</c:v>
                </c:pt>
                <c:pt idx="1939">
                  <c:v>19390</c:v>
                </c:pt>
                <c:pt idx="1940">
                  <c:v>19400</c:v>
                </c:pt>
                <c:pt idx="1941">
                  <c:v>19410</c:v>
                </c:pt>
                <c:pt idx="1942">
                  <c:v>19420</c:v>
                </c:pt>
                <c:pt idx="1943">
                  <c:v>19430</c:v>
                </c:pt>
                <c:pt idx="1944">
                  <c:v>19440</c:v>
                </c:pt>
                <c:pt idx="1945">
                  <c:v>19450</c:v>
                </c:pt>
                <c:pt idx="1946">
                  <c:v>19460</c:v>
                </c:pt>
                <c:pt idx="1947">
                  <c:v>19470</c:v>
                </c:pt>
                <c:pt idx="1948">
                  <c:v>19480</c:v>
                </c:pt>
                <c:pt idx="1949">
                  <c:v>19490</c:v>
                </c:pt>
                <c:pt idx="1950">
                  <c:v>19500</c:v>
                </c:pt>
                <c:pt idx="1951">
                  <c:v>19510</c:v>
                </c:pt>
                <c:pt idx="1952">
                  <c:v>19520</c:v>
                </c:pt>
                <c:pt idx="1953">
                  <c:v>19530</c:v>
                </c:pt>
                <c:pt idx="1954">
                  <c:v>19540</c:v>
                </c:pt>
                <c:pt idx="1955">
                  <c:v>19550</c:v>
                </c:pt>
                <c:pt idx="1956">
                  <c:v>19560</c:v>
                </c:pt>
                <c:pt idx="1957">
                  <c:v>19570</c:v>
                </c:pt>
                <c:pt idx="1958">
                  <c:v>19580</c:v>
                </c:pt>
                <c:pt idx="1959">
                  <c:v>19590</c:v>
                </c:pt>
                <c:pt idx="1960">
                  <c:v>19600</c:v>
                </c:pt>
                <c:pt idx="1961">
                  <c:v>19610</c:v>
                </c:pt>
                <c:pt idx="1962">
                  <c:v>19620</c:v>
                </c:pt>
                <c:pt idx="1963">
                  <c:v>19630</c:v>
                </c:pt>
                <c:pt idx="1964">
                  <c:v>19640</c:v>
                </c:pt>
                <c:pt idx="1965">
                  <c:v>19650</c:v>
                </c:pt>
                <c:pt idx="1966">
                  <c:v>19660</c:v>
                </c:pt>
                <c:pt idx="1967">
                  <c:v>19670</c:v>
                </c:pt>
                <c:pt idx="1968">
                  <c:v>19680</c:v>
                </c:pt>
                <c:pt idx="1969">
                  <c:v>19690</c:v>
                </c:pt>
                <c:pt idx="1970">
                  <c:v>19700</c:v>
                </c:pt>
                <c:pt idx="1971">
                  <c:v>19710</c:v>
                </c:pt>
                <c:pt idx="1972">
                  <c:v>19720</c:v>
                </c:pt>
                <c:pt idx="1973">
                  <c:v>19730</c:v>
                </c:pt>
                <c:pt idx="1974">
                  <c:v>19740</c:v>
                </c:pt>
                <c:pt idx="1975">
                  <c:v>19750</c:v>
                </c:pt>
                <c:pt idx="1976">
                  <c:v>19760</c:v>
                </c:pt>
                <c:pt idx="1977">
                  <c:v>19770</c:v>
                </c:pt>
                <c:pt idx="1978">
                  <c:v>19780</c:v>
                </c:pt>
                <c:pt idx="1979">
                  <c:v>19790</c:v>
                </c:pt>
                <c:pt idx="1980">
                  <c:v>19800</c:v>
                </c:pt>
                <c:pt idx="1981">
                  <c:v>19810</c:v>
                </c:pt>
                <c:pt idx="1982">
                  <c:v>19820</c:v>
                </c:pt>
                <c:pt idx="1983">
                  <c:v>19830</c:v>
                </c:pt>
                <c:pt idx="1984">
                  <c:v>19840</c:v>
                </c:pt>
                <c:pt idx="1985">
                  <c:v>19850</c:v>
                </c:pt>
                <c:pt idx="1986">
                  <c:v>19860</c:v>
                </c:pt>
                <c:pt idx="1987">
                  <c:v>19870</c:v>
                </c:pt>
                <c:pt idx="1988">
                  <c:v>19880</c:v>
                </c:pt>
                <c:pt idx="1989">
                  <c:v>19890</c:v>
                </c:pt>
                <c:pt idx="1990">
                  <c:v>19900</c:v>
                </c:pt>
                <c:pt idx="1991">
                  <c:v>19910</c:v>
                </c:pt>
                <c:pt idx="1992">
                  <c:v>19920</c:v>
                </c:pt>
                <c:pt idx="1993">
                  <c:v>19930</c:v>
                </c:pt>
                <c:pt idx="1994">
                  <c:v>19940</c:v>
                </c:pt>
                <c:pt idx="1995">
                  <c:v>19950</c:v>
                </c:pt>
                <c:pt idx="1996">
                  <c:v>19960</c:v>
                </c:pt>
                <c:pt idx="1997">
                  <c:v>19970</c:v>
                </c:pt>
                <c:pt idx="1998">
                  <c:v>19980</c:v>
                </c:pt>
                <c:pt idx="1999">
                  <c:v>19990</c:v>
                </c:pt>
                <c:pt idx="2000">
                  <c:v>20000</c:v>
                </c:pt>
                <c:pt idx="2001">
                  <c:v>20010</c:v>
                </c:pt>
                <c:pt idx="2002">
                  <c:v>20020</c:v>
                </c:pt>
                <c:pt idx="2003">
                  <c:v>20030</c:v>
                </c:pt>
                <c:pt idx="2004">
                  <c:v>20040</c:v>
                </c:pt>
                <c:pt idx="2005">
                  <c:v>20050</c:v>
                </c:pt>
                <c:pt idx="2006">
                  <c:v>20060</c:v>
                </c:pt>
                <c:pt idx="2007">
                  <c:v>20070</c:v>
                </c:pt>
                <c:pt idx="2008">
                  <c:v>20080</c:v>
                </c:pt>
                <c:pt idx="2009">
                  <c:v>20090</c:v>
                </c:pt>
                <c:pt idx="2010">
                  <c:v>20100</c:v>
                </c:pt>
                <c:pt idx="2011">
                  <c:v>20110</c:v>
                </c:pt>
                <c:pt idx="2012">
                  <c:v>20120</c:v>
                </c:pt>
                <c:pt idx="2013">
                  <c:v>20130</c:v>
                </c:pt>
                <c:pt idx="2014">
                  <c:v>20140</c:v>
                </c:pt>
                <c:pt idx="2015">
                  <c:v>20150</c:v>
                </c:pt>
                <c:pt idx="2016">
                  <c:v>20160</c:v>
                </c:pt>
                <c:pt idx="2017">
                  <c:v>20170</c:v>
                </c:pt>
                <c:pt idx="2018">
                  <c:v>20180</c:v>
                </c:pt>
                <c:pt idx="2019">
                  <c:v>20190</c:v>
                </c:pt>
                <c:pt idx="2020">
                  <c:v>20200</c:v>
                </c:pt>
                <c:pt idx="2021">
                  <c:v>20210</c:v>
                </c:pt>
                <c:pt idx="2022">
                  <c:v>20220</c:v>
                </c:pt>
                <c:pt idx="2023">
                  <c:v>20230</c:v>
                </c:pt>
                <c:pt idx="2024">
                  <c:v>20240</c:v>
                </c:pt>
                <c:pt idx="2025">
                  <c:v>20250</c:v>
                </c:pt>
                <c:pt idx="2026">
                  <c:v>20260</c:v>
                </c:pt>
                <c:pt idx="2027">
                  <c:v>20270</c:v>
                </c:pt>
                <c:pt idx="2028">
                  <c:v>20280</c:v>
                </c:pt>
                <c:pt idx="2029">
                  <c:v>20290</c:v>
                </c:pt>
                <c:pt idx="2030">
                  <c:v>20300</c:v>
                </c:pt>
                <c:pt idx="2031">
                  <c:v>20310</c:v>
                </c:pt>
                <c:pt idx="2032">
                  <c:v>20320</c:v>
                </c:pt>
                <c:pt idx="2033">
                  <c:v>20330</c:v>
                </c:pt>
                <c:pt idx="2034">
                  <c:v>20340</c:v>
                </c:pt>
                <c:pt idx="2035">
                  <c:v>20350</c:v>
                </c:pt>
                <c:pt idx="2036">
                  <c:v>20360</c:v>
                </c:pt>
                <c:pt idx="2037">
                  <c:v>20370</c:v>
                </c:pt>
                <c:pt idx="2038">
                  <c:v>20380</c:v>
                </c:pt>
                <c:pt idx="2039">
                  <c:v>20390</c:v>
                </c:pt>
                <c:pt idx="2040">
                  <c:v>20400</c:v>
                </c:pt>
                <c:pt idx="2041">
                  <c:v>20410</c:v>
                </c:pt>
                <c:pt idx="2042">
                  <c:v>20420</c:v>
                </c:pt>
                <c:pt idx="2043">
                  <c:v>20430</c:v>
                </c:pt>
                <c:pt idx="2044">
                  <c:v>20440</c:v>
                </c:pt>
                <c:pt idx="2045">
                  <c:v>20450</c:v>
                </c:pt>
                <c:pt idx="2046">
                  <c:v>20460</c:v>
                </c:pt>
                <c:pt idx="2047">
                  <c:v>20470</c:v>
                </c:pt>
                <c:pt idx="2048">
                  <c:v>20480</c:v>
                </c:pt>
                <c:pt idx="2049">
                  <c:v>20490</c:v>
                </c:pt>
                <c:pt idx="2050">
                  <c:v>20500</c:v>
                </c:pt>
                <c:pt idx="2051">
                  <c:v>20510</c:v>
                </c:pt>
                <c:pt idx="2052">
                  <c:v>20520</c:v>
                </c:pt>
                <c:pt idx="2053">
                  <c:v>20530</c:v>
                </c:pt>
                <c:pt idx="2054">
                  <c:v>20540</c:v>
                </c:pt>
                <c:pt idx="2055">
                  <c:v>20550</c:v>
                </c:pt>
                <c:pt idx="2056">
                  <c:v>20560</c:v>
                </c:pt>
                <c:pt idx="2057">
                  <c:v>20570</c:v>
                </c:pt>
                <c:pt idx="2058">
                  <c:v>20580</c:v>
                </c:pt>
                <c:pt idx="2059">
                  <c:v>20590</c:v>
                </c:pt>
                <c:pt idx="2060">
                  <c:v>20600</c:v>
                </c:pt>
                <c:pt idx="2061">
                  <c:v>20610</c:v>
                </c:pt>
                <c:pt idx="2062">
                  <c:v>20620</c:v>
                </c:pt>
                <c:pt idx="2063">
                  <c:v>20630</c:v>
                </c:pt>
                <c:pt idx="2064">
                  <c:v>20640</c:v>
                </c:pt>
                <c:pt idx="2065">
                  <c:v>20650</c:v>
                </c:pt>
                <c:pt idx="2066">
                  <c:v>20660</c:v>
                </c:pt>
                <c:pt idx="2067">
                  <c:v>20670</c:v>
                </c:pt>
                <c:pt idx="2068">
                  <c:v>20680</c:v>
                </c:pt>
                <c:pt idx="2069">
                  <c:v>20690</c:v>
                </c:pt>
                <c:pt idx="2070">
                  <c:v>20700</c:v>
                </c:pt>
                <c:pt idx="2071">
                  <c:v>20710</c:v>
                </c:pt>
                <c:pt idx="2072">
                  <c:v>20720</c:v>
                </c:pt>
                <c:pt idx="2073">
                  <c:v>20730</c:v>
                </c:pt>
                <c:pt idx="2074">
                  <c:v>20740</c:v>
                </c:pt>
                <c:pt idx="2075">
                  <c:v>20750</c:v>
                </c:pt>
                <c:pt idx="2076">
                  <c:v>20760</c:v>
                </c:pt>
                <c:pt idx="2077">
                  <c:v>20770</c:v>
                </c:pt>
                <c:pt idx="2078">
                  <c:v>20780</c:v>
                </c:pt>
                <c:pt idx="2079">
                  <c:v>20790</c:v>
                </c:pt>
                <c:pt idx="2080">
                  <c:v>20800</c:v>
                </c:pt>
                <c:pt idx="2081">
                  <c:v>20810</c:v>
                </c:pt>
                <c:pt idx="2082">
                  <c:v>20820</c:v>
                </c:pt>
                <c:pt idx="2083">
                  <c:v>20830</c:v>
                </c:pt>
                <c:pt idx="2084">
                  <c:v>20840</c:v>
                </c:pt>
                <c:pt idx="2085">
                  <c:v>20850</c:v>
                </c:pt>
                <c:pt idx="2086">
                  <c:v>20860</c:v>
                </c:pt>
                <c:pt idx="2087">
                  <c:v>20870</c:v>
                </c:pt>
                <c:pt idx="2088">
                  <c:v>20880</c:v>
                </c:pt>
                <c:pt idx="2089">
                  <c:v>20890</c:v>
                </c:pt>
                <c:pt idx="2090">
                  <c:v>20900</c:v>
                </c:pt>
                <c:pt idx="2091">
                  <c:v>20910</c:v>
                </c:pt>
                <c:pt idx="2092">
                  <c:v>20920</c:v>
                </c:pt>
                <c:pt idx="2093">
                  <c:v>20930</c:v>
                </c:pt>
                <c:pt idx="2094">
                  <c:v>20940</c:v>
                </c:pt>
                <c:pt idx="2095">
                  <c:v>20950</c:v>
                </c:pt>
                <c:pt idx="2096">
                  <c:v>20960</c:v>
                </c:pt>
                <c:pt idx="2097">
                  <c:v>20970</c:v>
                </c:pt>
                <c:pt idx="2098">
                  <c:v>20980</c:v>
                </c:pt>
                <c:pt idx="2099">
                  <c:v>20990</c:v>
                </c:pt>
                <c:pt idx="2100">
                  <c:v>21000</c:v>
                </c:pt>
                <c:pt idx="2101">
                  <c:v>21010</c:v>
                </c:pt>
                <c:pt idx="2102">
                  <c:v>21020</c:v>
                </c:pt>
                <c:pt idx="2103">
                  <c:v>21030</c:v>
                </c:pt>
                <c:pt idx="2104">
                  <c:v>21040</c:v>
                </c:pt>
                <c:pt idx="2105">
                  <c:v>21050</c:v>
                </c:pt>
                <c:pt idx="2106">
                  <c:v>21060</c:v>
                </c:pt>
                <c:pt idx="2107">
                  <c:v>21070</c:v>
                </c:pt>
                <c:pt idx="2108">
                  <c:v>21080</c:v>
                </c:pt>
                <c:pt idx="2109">
                  <c:v>21090</c:v>
                </c:pt>
                <c:pt idx="2110">
                  <c:v>21100</c:v>
                </c:pt>
                <c:pt idx="2111">
                  <c:v>21110</c:v>
                </c:pt>
                <c:pt idx="2112">
                  <c:v>21120</c:v>
                </c:pt>
                <c:pt idx="2113">
                  <c:v>21130</c:v>
                </c:pt>
                <c:pt idx="2114">
                  <c:v>21140</c:v>
                </c:pt>
                <c:pt idx="2115">
                  <c:v>21150</c:v>
                </c:pt>
                <c:pt idx="2116">
                  <c:v>21160</c:v>
                </c:pt>
                <c:pt idx="2117">
                  <c:v>21170</c:v>
                </c:pt>
                <c:pt idx="2118">
                  <c:v>21180</c:v>
                </c:pt>
                <c:pt idx="2119">
                  <c:v>21190</c:v>
                </c:pt>
                <c:pt idx="2120">
                  <c:v>21200</c:v>
                </c:pt>
                <c:pt idx="2121">
                  <c:v>21210</c:v>
                </c:pt>
                <c:pt idx="2122">
                  <c:v>21220</c:v>
                </c:pt>
                <c:pt idx="2123">
                  <c:v>21230</c:v>
                </c:pt>
                <c:pt idx="2124">
                  <c:v>21240</c:v>
                </c:pt>
                <c:pt idx="2125">
                  <c:v>21250</c:v>
                </c:pt>
                <c:pt idx="2126">
                  <c:v>21260</c:v>
                </c:pt>
                <c:pt idx="2127">
                  <c:v>21270</c:v>
                </c:pt>
                <c:pt idx="2128">
                  <c:v>21280</c:v>
                </c:pt>
                <c:pt idx="2129">
                  <c:v>21290</c:v>
                </c:pt>
                <c:pt idx="2130">
                  <c:v>21300</c:v>
                </c:pt>
                <c:pt idx="2131">
                  <c:v>21310</c:v>
                </c:pt>
                <c:pt idx="2132">
                  <c:v>21320</c:v>
                </c:pt>
                <c:pt idx="2133">
                  <c:v>21330</c:v>
                </c:pt>
                <c:pt idx="2134">
                  <c:v>21340</c:v>
                </c:pt>
                <c:pt idx="2135">
                  <c:v>21350</c:v>
                </c:pt>
                <c:pt idx="2136">
                  <c:v>21360</c:v>
                </c:pt>
                <c:pt idx="2137">
                  <c:v>21370</c:v>
                </c:pt>
                <c:pt idx="2138">
                  <c:v>21380</c:v>
                </c:pt>
                <c:pt idx="2139">
                  <c:v>21390</c:v>
                </c:pt>
                <c:pt idx="2140">
                  <c:v>21400</c:v>
                </c:pt>
                <c:pt idx="2141">
                  <c:v>21410</c:v>
                </c:pt>
                <c:pt idx="2142">
                  <c:v>21420</c:v>
                </c:pt>
                <c:pt idx="2143">
                  <c:v>21430</c:v>
                </c:pt>
                <c:pt idx="2144">
                  <c:v>21440</c:v>
                </c:pt>
                <c:pt idx="2145">
                  <c:v>21450</c:v>
                </c:pt>
                <c:pt idx="2146">
                  <c:v>21460</c:v>
                </c:pt>
                <c:pt idx="2147">
                  <c:v>21470</c:v>
                </c:pt>
                <c:pt idx="2148">
                  <c:v>21480</c:v>
                </c:pt>
                <c:pt idx="2149">
                  <c:v>21490</c:v>
                </c:pt>
                <c:pt idx="2150">
                  <c:v>21500</c:v>
                </c:pt>
                <c:pt idx="2151">
                  <c:v>21510</c:v>
                </c:pt>
                <c:pt idx="2152">
                  <c:v>21520</c:v>
                </c:pt>
                <c:pt idx="2153">
                  <c:v>21530</c:v>
                </c:pt>
                <c:pt idx="2154">
                  <c:v>21540</c:v>
                </c:pt>
                <c:pt idx="2155">
                  <c:v>21550</c:v>
                </c:pt>
                <c:pt idx="2156">
                  <c:v>21560</c:v>
                </c:pt>
                <c:pt idx="2157">
                  <c:v>21570</c:v>
                </c:pt>
                <c:pt idx="2158">
                  <c:v>21580</c:v>
                </c:pt>
                <c:pt idx="2159">
                  <c:v>21590</c:v>
                </c:pt>
                <c:pt idx="2160">
                  <c:v>21600</c:v>
                </c:pt>
                <c:pt idx="2161">
                  <c:v>21610</c:v>
                </c:pt>
                <c:pt idx="2162">
                  <c:v>21620</c:v>
                </c:pt>
                <c:pt idx="2163">
                  <c:v>21630</c:v>
                </c:pt>
                <c:pt idx="2164">
                  <c:v>21640</c:v>
                </c:pt>
                <c:pt idx="2165">
                  <c:v>21650</c:v>
                </c:pt>
                <c:pt idx="2166">
                  <c:v>21660</c:v>
                </c:pt>
                <c:pt idx="2167">
                  <c:v>21670</c:v>
                </c:pt>
                <c:pt idx="2168">
                  <c:v>21680</c:v>
                </c:pt>
                <c:pt idx="2169">
                  <c:v>21690</c:v>
                </c:pt>
                <c:pt idx="2170">
                  <c:v>21700</c:v>
                </c:pt>
                <c:pt idx="2171">
                  <c:v>21710</c:v>
                </c:pt>
                <c:pt idx="2172">
                  <c:v>21720</c:v>
                </c:pt>
                <c:pt idx="2173">
                  <c:v>21730</c:v>
                </c:pt>
                <c:pt idx="2174">
                  <c:v>21740</c:v>
                </c:pt>
                <c:pt idx="2175">
                  <c:v>21750</c:v>
                </c:pt>
                <c:pt idx="2176">
                  <c:v>21760</c:v>
                </c:pt>
                <c:pt idx="2177">
                  <c:v>21770</c:v>
                </c:pt>
                <c:pt idx="2178">
                  <c:v>21780</c:v>
                </c:pt>
                <c:pt idx="2179">
                  <c:v>21790</c:v>
                </c:pt>
                <c:pt idx="2180">
                  <c:v>21800</c:v>
                </c:pt>
                <c:pt idx="2181">
                  <c:v>21810</c:v>
                </c:pt>
                <c:pt idx="2182">
                  <c:v>21820</c:v>
                </c:pt>
                <c:pt idx="2183">
                  <c:v>21830</c:v>
                </c:pt>
                <c:pt idx="2184">
                  <c:v>21840</c:v>
                </c:pt>
                <c:pt idx="2185">
                  <c:v>21850</c:v>
                </c:pt>
                <c:pt idx="2186">
                  <c:v>21860</c:v>
                </c:pt>
                <c:pt idx="2187">
                  <c:v>21870</c:v>
                </c:pt>
                <c:pt idx="2188">
                  <c:v>21880</c:v>
                </c:pt>
                <c:pt idx="2189">
                  <c:v>21890</c:v>
                </c:pt>
                <c:pt idx="2190">
                  <c:v>21900</c:v>
                </c:pt>
                <c:pt idx="2191">
                  <c:v>21910</c:v>
                </c:pt>
                <c:pt idx="2192">
                  <c:v>21920</c:v>
                </c:pt>
                <c:pt idx="2193">
                  <c:v>21930</c:v>
                </c:pt>
                <c:pt idx="2194">
                  <c:v>21940</c:v>
                </c:pt>
                <c:pt idx="2195">
                  <c:v>21950</c:v>
                </c:pt>
                <c:pt idx="2196">
                  <c:v>21960</c:v>
                </c:pt>
                <c:pt idx="2197">
                  <c:v>21970</c:v>
                </c:pt>
                <c:pt idx="2198">
                  <c:v>21980</c:v>
                </c:pt>
                <c:pt idx="2199">
                  <c:v>21990</c:v>
                </c:pt>
                <c:pt idx="2200">
                  <c:v>22000</c:v>
                </c:pt>
                <c:pt idx="2201">
                  <c:v>22010</c:v>
                </c:pt>
                <c:pt idx="2202">
                  <c:v>22020</c:v>
                </c:pt>
                <c:pt idx="2203">
                  <c:v>22030</c:v>
                </c:pt>
                <c:pt idx="2204">
                  <c:v>22040</c:v>
                </c:pt>
                <c:pt idx="2205">
                  <c:v>22050</c:v>
                </c:pt>
                <c:pt idx="2206">
                  <c:v>22060</c:v>
                </c:pt>
                <c:pt idx="2207">
                  <c:v>22070</c:v>
                </c:pt>
                <c:pt idx="2208">
                  <c:v>22080</c:v>
                </c:pt>
                <c:pt idx="2209">
                  <c:v>22090</c:v>
                </c:pt>
                <c:pt idx="2210">
                  <c:v>22100</c:v>
                </c:pt>
                <c:pt idx="2211">
                  <c:v>22110</c:v>
                </c:pt>
                <c:pt idx="2212">
                  <c:v>22120</c:v>
                </c:pt>
                <c:pt idx="2213">
                  <c:v>22130</c:v>
                </c:pt>
                <c:pt idx="2214">
                  <c:v>22140</c:v>
                </c:pt>
                <c:pt idx="2215">
                  <c:v>22150</c:v>
                </c:pt>
                <c:pt idx="2216">
                  <c:v>22160</c:v>
                </c:pt>
                <c:pt idx="2217">
                  <c:v>22170</c:v>
                </c:pt>
                <c:pt idx="2218">
                  <c:v>22180</c:v>
                </c:pt>
                <c:pt idx="2219">
                  <c:v>22190</c:v>
                </c:pt>
                <c:pt idx="2220">
                  <c:v>22200</c:v>
                </c:pt>
                <c:pt idx="2221">
                  <c:v>22210</c:v>
                </c:pt>
                <c:pt idx="2222">
                  <c:v>22220</c:v>
                </c:pt>
                <c:pt idx="2223">
                  <c:v>22230</c:v>
                </c:pt>
                <c:pt idx="2224">
                  <c:v>22240</c:v>
                </c:pt>
                <c:pt idx="2225">
                  <c:v>22250</c:v>
                </c:pt>
                <c:pt idx="2226">
                  <c:v>22260</c:v>
                </c:pt>
                <c:pt idx="2227">
                  <c:v>22270</c:v>
                </c:pt>
                <c:pt idx="2228">
                  <c:v>22280</c:v>
                </c:pt>
                <c:pt idx="2229">
                  <c:v>22290</c:v>
                </c:pt>
                <c:pt idx="2230">
                  <c:v>22300</c:v>
                </c:pt>
                <c:pt idx="2231">
                  <c:v>22310</c:v>
                </c:pt>
                <c:pt idx="2232">
                  <c:v>22320</c:v>
                </c:pt>
                <c:pt idx="2233">
                  <c:v>22330</c:v>
                </c:pt>
                <c:pt idx="2234">
                  <c:v>22340</c:v>
                </c:pt>
                <c:pt idx="2235">
                  <c:v>22350</c:v>
                </c:pt>
                <c:pt idx="2236">
                  <c:v>22360</c:v>
                </c:pt>
                <c:pt idx="2237">
                  <c:v>22370</c:v>
                </c:pt>
                <c:pt idx="2238">
                  <c:v>22380</c:v>
                </c:pt>
                <c:pt idx="2239">
                  <c:v>22390</c:v>
                </c:pt>
                <c:pt idx="2240">
                  <c:v>22400</c:v>
                </c:pt>
                <c:pt idx="2241">
                  <c:v>22410</c:v>
                </c:pt>
                <c:pt idx="2242">
                  <c:v>22420</c:v>
                </c:pt>
                <c:pt idx="2243">
                  <c:v>22430</c:v>
                </c:pt>
                <c:pt idx="2244">
                  <c:v>22440</c:v>
                </c:pt>
                <c:pt idx="2245">
                  <c:v>22450</c:v>
                </c:pt>
                <c:pt idx="2246">
                  <c:v>22460</c:v>
                </c:pt>
                <c:pt idx="2247">
                  <c:v>22470</c:v>
                </c:pt>
                <c:pt idx="2248">
                  <c:v>22480</c:v>
                </c:pt>
                <c:pt idx="2249">
                  <c:v>22490</c:v>
                </c:pt>
                <c:pt idx="2250">
                  <c:v>22500</c:v>
                </c:pt>
                <c:pt idx="2251">
                  <c:v>22510</c:v>
                </c:pt>
                <c:pt idx="2252">
                  <c:v>22520</c:v>
                </c:pt>
                <c:pt idx="2253">
                  <c:v>22530</c:v>
                </c:pt>
                <c:pt idx="2254">
                  <c:v>22540</c:v>
                </c:pt>
                <c:pt idx="2255">
                  <c:v>22550</c:v>
                </c:pt>
                <c:pt idx="2256">
                  <c:v>22560</c:v>
                </c:pt>
                <c:pt idx="2257">
                  <c:v>22570</c:v>
                </c:pt>
                <c:pt idx="2258">
                  <c:v>22580</c:v>
                </c:pt>
                <c:pt idx="2259">
                  <c:v>22590</c:v>
                </c:pt>
                <c:pt idx="2260">
                  <c:v>22600</c:v>
                </c:pt>
                <c:pt idx="2261">
                  <c:v>22610</c:v>
                </c:pt>
                <c:pt idx="2262">
                  <c:v>22620</c:v>
                </c:pt>
                <c:pt idx="2263">
                  <c:v>22630</c:v>
                </c:pt>
                <c:pt idx="2264">
                  <c:v>22640</c:v>
                </c:pt>
                <c:pt idx="2265">
                  <c:v>22650</c:v>
                </c:pt>
                <c:pt idx="2266">
                  <c:v>22660</c:v>
                </c:pt>
                <c:pt idx="2267">
                  <c:v>22670</c:v>
                </c:pt>
                <c:pt idx="2268">
                  <c:v>22680</c:v>
                </c:pt>
                <c:pt idx="2269">
                  <c:v>22690</c:v>
                </c:pt>
                <c:pt idx="2270">
                  <c:v>22700</c:v>
                </c:pt>
                <c:pt idx="2271">
                  <c:v>22710</c:v>
                </c:pt>
                <c:pt idx="2272">
                  <c:v>22720</c:v>
                </c:pt>
                <c:pt idx="2273">
                  <c:v>22730</c:v>
                </c:pt>
                <c:pt idx="2274">
                  <c:v>22740</c:v>
                </c:pt>
                <c:pt idx="2275">
                  <c:v>22750</c:v>
                </c:pt>
                <c:pt idx="2276">
                  <c:v>22760</c:v>
                </c:pt>
                <c:pt idx="2277">
                  <c:v>22770</c:v>
                </c:pt>
                <c:pt idx="2278">
                  <c:v>22780</c:v>
                </c:pt>
                <c:pt idx="2279">
                  <c:v>22790</c:v>
                </c:pt>
                <c:pt idx="2280">
                  <c:v>22800</c:v>
                </c:pt>
                <c:pt idx="2281">
                  <c:v>22810</c:v>
                </c:pt>
                <c:pt idx="2282">
                  <c:v>22820</c:v>
                </c:pt>
                <c:pt idx="2283">
                  <c:v>22830</c:v>
                </c:pt>
                <c:pt idx="2284">
                  <c:v>22840</c:v>
                </c:pt>
                <c:pt idx="2285">
                  <c:v>22850</c:v>
                </c:pt>
                <c:pt idx="2286">
                  <c:v>22860</c:v>
                </c:pt>
                <c:pt idx="2287">
                  <c:v>22870</c:v>
                </c:pt>
                <c:pt idx="2288">
                  <c:v>22880</c:v>
                </c:pt>
                <c:pt idx="2289">
                  <c:v>22890</c:v>
                </c:pt>
                <c:pt idx="2290">
                  <c:v>22900</c:v>
                </c:pt>
                <c:pt idx="2291">
                  <c:v>22910</c:v>
                </c:pt>
                <c:pt idx="2292">
                  <c:v>22920</c:v>
                </c:pt>
                <c:pt idx="2293">
                  <c:v>22930</c:v>
                </c:pt>
                <c:pt idx="2294">
                  <c:v>22940</c:v>
                </c:pt>
                <c:pt idx="2295">
                  <c:v>22950</c:v>
                </c:pt>
                <c:pt idx="2296">
                  <c:v>22960</c:v>
                </c:pt>
                <c:pt idx="2297">
                  <c:v>22970</c:v>
                </c:pt>
                <c:pt idx="2298">
                  <c:v>22980</c:v>
                </c:pt>
                <c:pt idx="2299">
                  <c:v>22990</c:v>
                </c:pt>
                <c:pt idx="2300">
                  <c:v>23000</c:v>
                </c:pt>
                <c:pt idx="2301">
                  <c:v>23010</c:v>
                </c:pt>
                <c:pt idx="2302">
                  <c:v>23020</c:v>
                </c:pt>
                <c:pt idx="2303">
                  <c:v>23030</c:v>
                </c:pt>
                <c:pt idx="2304">
                  <c:v>23040</c:v>
                </c:pt>
                <c:pt idx="2305">
                  <c:v>23050</c:v>
                </c:pt>
                <c:pt idx="2306">
                  <c:v>23060</c:v>
                </c:pt>
                <c:pt idx="2307">
                  <c:v>23070</c:v>
                </c:pt>
                <c:pt idx="2308">
                  <c:v>23080</c:v>
                </c:pt>
                <c:pt idx="2309">
                  <c:v>23090</c:v>
                </c:pt>
                <c:pt idx="2310">
                  <c:v>23100</c:v>
                </c:pt>
                <c:pt idx="2311">
                  <c:v>23110</c:v>
                </c:pt>
                <c:pt idx="2312">
                  <c:v>23120</c:v>
                </c:pt>
                <c:pt idx="2313">
                  <c:v>23130</c:v>
                </c:pt>
                <c:pt idx="2314">
                  <c:v>23140</c:v>
                </c:pt>
                <c:pt idx="2315">
                  <c:v>23150</c:v>
                </c:pt>
                <c:pt idx="2316">
                  <c:v>23160</c:v>
                </c:pt>
                <c:pt idx="2317">
                  <c:v>23170</c:v>
                </c:pt>
                <c:pt idx="2318">
                  <c:v>23180</c:v>
                </c:pt>
                <c:pt idx="2319">
                  <c:v>23190</c:v>
                </c:pt>
                <c:pt idx="2320">
                  <c:v>23200</c:v>
                </c:pt>
                <c:pt idx="2321">
                  <c:v>23210</c:v>
                </c:pt>
                <c:pt idx="2322">
                  <c:v>23220</c:v>
                </c:pt>
                <c:pt idx="2323">
                  <c:v>23230</c:v>
                </c:pt>
                <c:pt idx="2324">
                  <c:v>23240</c:v>
                </c:pt>
                <c:pt idx="2325">
                  <c:v>23250</c:v>
                </c:pt>
                <c:pt idx="2326">
                  <c:v>23260</c:v>
                </c:pt>
                <c:pt idx="2327">
                  <c:v>23270</c:v>
                </c:pt>
                <c:pt idx="2328">
                  <c:v>23280</c:v>
                </c:pt>
                <c:pt idx="2329">
                  <c:v>23290</c:v>
                </c:pt>
                <c:pt idx="2330">
                  <c:v>23300</c:v>
                </c:pt>
                <c:pt idx="2331">
                  <c:v>23310</c:v>
                </c:pt>
                <c:pt idx="2332">
                  <c:v>23320</c:v>
                </c:pt>
                <c:pt idx="2333">
                  <c:v>23330</c:v>
                </c:pt>
                <c:pt idx="2334">
                  <c:v>23340</c:v>
                </c:pt>
                <c:pt idx="2335">
                  <c:v>23350</c:v>
                </c:pt>
                <c:pt idx="2336">
                  <c:v>23360</c:v>
                </c:pt>
                <c:pt idx="2337">
                  <c:v>23370</c:v>
                </c:pt>
                <c:pt idx="2338">
                  <c:v>23380</c:v>
                </c:pt>
                <c:pt idx="2339">
                  <c:v>23390</c:v>
                </c:pt>
                <c:pt idx="2340">
                  <c:v>23400</c:v>
                </c:pt>
                <c:pt idx="2341">
                  <c:v>23410</c:v>
                </c:pt>
                <c:pt idx="2342">
                  <c:v>23420</c:v>
                </c:pt>
                <c:pt idx="2343">
                  <c:v>23430</c:v>
                </c:pt>
                <c:pt idx="2344">
                  <c:v>23440</c:v>
                </c:pt>
                <c:pt idx="2345">
                  <c:v>23450</c:v>
                </c:pt>
                <c:pt idx="2346">
                  <c:v>23460</c:v>
                </c:pt>
                <c:pt idx="2347">
                  <c:v>23470</c:v>
                </c:pt>
                <c:pt idx="2348">
                  <c:v>23480</c:v>
                </c:pt>
                <c:pt idx="2349">
                  <c:v>23490</c:v>
                </c:pt>
                <c:pt idx="2350">
                  <c:v>23500</c:v>
                </c:pt>
                <c:pt idx="2351">
                  <c:v>23510</c:v>
                </c:pt>
                <c:pt idx="2352">
                  <c:v>23520</c:v>
                </c:pt>
                <c:pt idx="2353">
                  <c:v>23530</c:v>
                </c:pt>
                <c:pt idx="2354">
                  <c:v>23540</c:v>
                </c:pt>
                <c:pt idx="2355">
                  <c:v>23550</c:v>
                </c:pt>
                <c:pt idx="2356">
                  <c:v>23560</c:v>
                </c:pt>
                <c:pt idx="2357">
                  <c:v>23570</c:v>
                </c:pt>
                <c:pt idx="2358">
                  <c:v>23580</c:v>
                </c:pt>
                <c:pt idx="2359">
                  <c:v>23590</c:v>
                </c:pt>
                <c:pt idx="2360">
                  <c:v>23600</c:v>
                </c:pt>
                <c:pt idx="2361">
                  <c:v>23610</c:v>
                </c:pt>
                <c:pt idx="2362">
                  <c:v>23620</c:v>
                </c:pt>
                <c:pt idx="2363">
                  <c:v>23630</c:v>
                </c:pt>
                <c:pt idx="2364">
                  <c:v>23640</c:v>
                </c:pt>
                <c:pt idx="2365">
                  <c:v>23650</c:v>
                </c:pt>
                <c:pt idx="2366">
                  <c:v>23660</c:v>
                </c:pt>
                <c:pt idx="2367">
                  <c:v>23670</c:v>
                </c:pt>
                <c:pt idx="2368">
                  <c:v>23680</c:v>
                </c:pt>
                <c:pt idx="2369">
                  <c:v>23690</c:v>
                </c:pt>
                <c:pt idx="2370">
                  <c:v>23700</c:v>
                </c:pt>
                <c:pt idx="2371">
                  <c:v>23710</c:v>
                </c:pt>
                <c:pt idx="2372">
                  <c:v>23720</c:v>
                </c:pt>
                <c:pt idx="2373">
                  <c:v>23730</c:v>
                </c:pt>
                <c:pt idx="2374">
                  <c:v>23740</c:v>
                </c:pt>
                <c:pt idx="2375">
                  <c:v>23750</c:v>
                </c:pt>
                <c:pt idx="2376">
                  <c:v>23760</c:v>
                </c:pt>
                <c:pt idx="2377">
                  <c:v>23770</c:v>
                </c:pt>
                <c:pt idx="2378">
                  <c:v>23780</c:v>
                </c:pt>
                <c:pt idx="2379">
                  <c:v>23790</c:v>
                </c:pt>
                <c:pt idx="2380">
                  <c:v>23800</c:v>
                </c:pt>
                <c:pt idx="2381">
                  <c:v>23810</c:v>
                </c:pt>
                <c:pt idx="2382">
                  <c:v>23820</c:v>
                </c:pt>
                <c:pt idx="2383">
                  <c:v>23830</c:v>
                </c:pt>
                <c:pt idx="2384">
                  <c:v>23840</c:v>
                </c:pt>
                <c:pt idx="2385">
                  <c:v>23850</c:v>
                </c:pt>
                <c:pt idx="2386">
                  <c:v>23860</c:v>
                </c:pt>
                <c:pt idx="2387">
                  <c:v>23870</c:v>
                </c:pt>
                <c:pt idx="2388">
                  <c:v>23880</c:v>
                </c:pt>
                <c:pt idx="2389">
                  <c:v>23890</c:v>
                </c:pt>
                <c:pt idx="2390">
                  <c:v>23900</c:v>
                </c:pt>
                <c:pt idx="2391">
                  <c:v>23910</c:v>
                </c:pt>
                <c:pt idx="2392">
                  <c:v>23920</c:v>
                </c:pt>
                <c:pt idx="2393">
                  <c:v>23930</c:v>
                </c:pt>
                <c:pt idx="2394">
                  <c:v>23940</c:v>
                </c:pt>
                <c:pt idx="2395">
                  <c:v>23950</c:v>
                </c:pt>
                <c:pt idx="2396">
                  <c:v>23960</c:v>
                </c:pt>
                <c:pt idx="2397">
                  <c:v>23970</c:v>
                </c:pt>
                <c:pt idx="2398">
                  <c:v>23980</c:v>
                </c:pt>
                <c:pt idx="2399">
                  <c:v>23990</c:v>
                </c:pt>
                <c:pt idx="2400">
                  <c:v>24000</c:v>
                </c:pt>
                <c:pt idx="2401">
                  <c:v>24010</c:v>
                </c:pt>
                <c:pt idx="2402">
                  <c:v>24020</c:v>
                </c:pt>
                <c:pt idx="2403">
                  <c:v>24030</c:v>
                </c:pt>
                <c:pt idx="2404">
                  <c:v>24040</c:v>
                </c:pt>
                <c:pt idx="2405">
                  <c:v>24050</c:v>
                </c:pt>
                <c:pt idx="2406">
                  <c:v>24060</c:v>
                </c:pt>
                <c:pt idx="2407">
                  <c:v>24070</c:v>
                </c:pt>
                <c:pt idx="2408">
                  <c:v>24080</c:v>
                </c:pt>
                <c:pt idx="2409">
                  <c:v>24090</c:v>
                </c:pt>
                <c:pt idx="2410">
                  <c:v>24100</c:v>
                </c:pt>
                <c:pt idx="2411">
                  <c:v>24110</c:v>
                </c:pt>
                <c:pt idx="2412">
                  <c:v>24120</c:v>
                </c:pt>
                <c:pt idx="2413">
                  <c:v>24130</c:v>
                </c:pt>
                <c:pt idx="2414">
                  <c:v>24140</c:v>
                </c:pt>
                <c:pt idx="2415">
                  <c:v>24150</c:v>
                </c:pt>
                <c:pt idx="2416">
                  <c:v>24160</c:v>
                </c:pt>
                <c:pt idx="2417">
                  <c:v>24170</c:v>
                </c:pt>
                <c:pt idx="2418">
                  <c:v>24180</c:v>
                </c:pt>
                <c:pt idx="2419">
                  <c:v>24190</c:v>
                </c:pt>
                <c:pt idx="2420">
                  <c:v>24200</c:v>
                </c:pt>
                <c:pt idx="2421">
                  <c:v>24210</c:v>
                </c:pt>
                <c:pt idx="2422">
                  <c:v>24220</c:v>
                </c:pt>
                <c:pt idx="2423">
                  <c:v>24230</c:v>
                </c:pt>
                <c:pt idx="2424">
                  <c:v>24240</c:v>
                </c:pt>
                <c:pt idx="2425">
                  <c:v>24250</c:v>
                </c:pt>
                <c:pt idx="2426">
                  <c:v>24260</c:v>
                </c:pt>
                <c:pt idx="2427">
                  <c:v>24270</c:v>
                </c:pt>
                <c:pt idx="2428">
                  <c:v>24280</c:v>
                </c:pt>
                <c:pt idx="2429">
                  <c:v>24290</c:v>
                </c:pt>
                <c:pt idx="2430">
                  <c:v>24300</c:v>
                </c:pt>
                <c:pt idx="2431">
                  <c:v>24310</c:v>
                </c:pt>
                <c:pt idx="2432">
                  <c:v>24320</c:v>
                </c:pt>
                <c:pt idx="2433">
                  <c:v>24330</c:v>
                </c:pt>
                <c:pt idx="2434">
                  <c:v>24340</c:v>
                </c:pt>
                <c:pt idx="2435">
                  <c:v>24350</c:v>
                </c:pt>
                <c:pt idx="2436">
                  <c:v>24360</c:v>
                </c:pt>
                <c:pt idx="2437">
                  <c:v>24370</c:v>
                </c:pt>
                <c:pt idx="2438">
                  <c:v>24380</c:v>
                </c:pt>
                <c:pt idx="2439">
                  <c:v>24390</c:v>
                </c:pt>
                <c:pt idx="2440">
                  <c:v>24400</c:v>
                </c:pt>
                <c:pt idx="2441">
                  <c:v>24410</c:v>
                </c:pt>
                <c:pt idx="2442">
                  <c:v>24420</c:v>
                </c:pt>
                <c:pt idx="2443">
                  <c:v>24430</c:v>
                </c:pt>
                <c:pt idx="2444">
                  <c:v>24440</c:v>
                </c:pt>
                <c:pt idx="2445">
                  <c:v>24450</c:v>
                </c:pt>
                <c:pt idx="2446">
                  <c:v>24460</c:v>
                </c:pt>
                <c:pt idx="2447">
                  <c:v>24470</c:v>
                </c:pt>
                <c:pt idx="2448">
                  <c:v>24480</c:v>
                </c:pt>
                <c:pt idx="2449">
                  <c:v>24490</c:v>
                </c:pt>
                <c:pt idx="2450">
                  <c:v>24500</c:v>
                </c:pt>
                <c:pt idx="2451">
                  <c:v>24510</c:v>
                </c:pt>
                <c:pt idx="2452">
                  <c:v>24520</c:v>
                </c:pt>
                <c:pt idx="2453">
                  <c:v>24530</c:v>
                </c:pt>
                <c:pt idx="2454">
                  <c:v>24540</c:v>
                </c:pt>
                <c:pt idx="2455">
                  <c:v>24550</c:v>
                </c:pt>
                <c:pt idx="2456">
                  <c:v>24560</c:v>
                </c:pt>
                <c:pt idx="2457">
                  <c:v>24570</c:v>
                </c:pt>
                <c:pt idx="2458">
                  <c:v>24580</c:v>
                </c:pt>
                <c:pt idx="2459">
                  <c:v>24590</c:v>
                </c:pt>
                <c:pt idx="2460">
                  <c:v>24600</c:v>
                </c:pt>
                <c:pt idx="2461">
                  <c:v>24610</c:v>
                </c:pt>
                <c:pt idx="2462">
                  <c:v>24620</c:v>
                </c:pt>
                <c:pt idx="2463">
                  <c:v>24630</c:v>
                </c:pt>
                <c:pt idx="2464">
                  <c:v>24640</c:v>
                </c:pt>
                <c:pt idx="2465">
                  <c:v>24650</c:v>
                </c:pt>
                <c:pt idx="2466">
                  <c:v>24660</c:v>
                </c:pt>
                <c:pt idx="2467">
                  <c:v>24670</c:v>
                </c:pt>
                <c:pt idx="2468">
                  <c:v>24680</c:v>
                </c:pt>
                <c:pt idx="2469">
                  <c:v>24690</c:v>
                </c:pt>
                <c:pt idx="2470">
                  <c:v>24700</c:v>
                </c:pt>
                <c:pt idx="2471">
                  <c:v>24710</c:v>
                </c:pt>
                <c:pt idx="2472">
                  <c:v>24720</c:v>
                </c:pt>
                <c:pt idx="2473">
                  <c:v>24730</c:v>
                </c:pt>
                <c:pt idx="2474">
                  <c:v>24740</c:v>
                </c:pt>
                <c:pt idx="2475">
                  <c:v>24750</c:v>
                </c:pt>
                <c:pt idx="2476">
                  <c:v>24760</c:v>
                </c:pt>
                <c:pt idx="2477">
                  <c:v>24770</c:v>
                </c:pt>
                <c:pt idx="2478">
                  <c:v>24780</c:v>
                </c:pt>
                <c:pt idx="2479">
                  <c:v>24790</c:v>
                </c:pt>
                <c:pt idx="2480">
                  <c:v>24800</c:v>
                </c:pt>
                <c:pt idx="2481">
                  <c:v>24810</c:v>
                </c:pt>
                <c:pt idx="2482">
                  <c:v>24820</c:v>
                </c:pt>
                <c:pt idx="2483">
                  <c:v>24830</c:v>
                </c:pt>
                <c:pt idx="2484">
                  <c:v>24840</c:v>
                </c:pt>
                <c:pt idx="2485">
                  <c:v>24850</c:v>
                </c:pt>
                <c:pt idx="2486">
                  <c:v>24860</c:v>
                </c:pt>
                <c:pt idx="2487">
                  <c:v>24870</c:v>
                </c:pt>
                <c:pt idx="2488">
                  <c:v>24880</c:v>
                </c:pt>
                <c:pt idx="2489">
                  <c:v>24890</c:v>
                </c:pt>
                <c:pt idx="2490">
                  <c:v>24900</c:v>
                </c:pt>
                <c:pt idx="2491">
                  <c:v>24910</c:v>
                </c:pt>
                <c:pt idx="2492">
                  <c:v>24920</c:v>
                </c:pt>
                <c:pt idx="2493">
                  <c:v>24930</c:v>
                </c:pt>
                <c:pt idx="2494">
                  <c:v>24940</c:v>
                </c:pt>
                <c:pt idx="2495">
                  <c:v>24950</c:v>
                </c:pt>
                <c:pt idx="2496">
                  <c:v>24960</c:v>
                </c:pt>
                <c:pt idx="2497">
                  <c:v>24970</c:v>
                </c:pt>
                <c:pt idx="2498">
                  <c:v>24980</c:v>
                </c:pt>
                <c:pt idx="2499">
                  <c:v>24990</c:v>
                </c:pt>
                <c:pt idx="2500">
                  <c:v>25000</c:v>
                </c:pt>
                <c:pt idx="2501">
                  <c:v>25010</c:v>
                </c:pt>
                <c:pt idx="2502">
                  <c:v>25020</c:v>
                </c:pt>
                <c:pt idx="2503">
                  <c:v>25030</c:v>
                </c:pt>
                <c:pt idx="2504">
                  <c:v>25040</c:v>
                </c:pt>
                <c:pt idx="2505">
                  <c:v>25050</c:v>
                </c:pt>
                <c:pt idx="2506">
                  <c:v>25060</c:v>
                </c:pt>
                <c:pt idx="2507">
                  <c:v>25070</c:v>
                </c:pt>
                <c:pt idx="2508">
                  <c:v>25080</c:v>
                </c:pt>
                <c:pt idx="2509">
                  <c:v>25090</c:v>
                </c:pt>
                <c:pt idx="2510">
                  <c:v>25100</c:v>
                </c:pt>
                <c:pt idx="2511">
                  <c:v>25110</c:v>
                </c:pt>
                <c:pt idx="2512">
                  <c:v>25120</c:v>
                </c:pt>
                <c:pt idx="2513">
                  <c:v>25130</c:v>
                </c:pt>
                <c:pt idx="2514">
                  <c:v>25140</c:v>
                </c:pt>
                <c:pt idx="2515">
                  <c:v>25150</c:v>
                </c:pt>
                <c:pt idx="2516">
                  <c:v>25160</c:v>
                </c:pt>
                <c:pt idx="2517">
                  <c:v>25170</c:v>
                </c:pt>
                <c:pt idx="2518">
                  <c:v>25180</c:v>
                </c:pt>
                <c:pt idx="2519">
                  <c:v>25190</c:v>
                </c:pt>
                <c:pt idx="2520">
                  <c:v>25200</c:v>
                </c:pt>
                <c:pt idx="2521">
                  <c:v>25210</c:v>
                </c:pt>
                <c:pt idx="2522">
                  <c:v>25220</c:v>
                </c:pt>
                <c:pt idx="2523">
                  <c:v>25230</c:v>
                </c:pt>
                <c:pt idx="2524">
                  <c:v>25240</c:v>
                </c:pt>
                <c:pt idx="2525">
                  <c:v>25250</c:v>
                </c:pt>
                <c:pt idx="2526">
                  <c:v>25260</c:v>
                </c:pt>
                <c:pt idx="2527">
                  <c:v>25270</c:v>
                </c:pt>
                <c:pt idx="2528">
                  <c:v>25280</c:v>
                </c:pt>
                <c:pt idx="2529">
                  <c:v>25290</c:v>
                </c:pt>
                <c:pt idx="2530">
                  <c:v>25300</c:v>
                </c:pt>
                <c:pt idx="2531">
                  <c:v>25310</c:v>
                </c:pt>
                <c:pt idx="2532">
                  <c:v>25320</c:v>
                </c:pt>
                <c:pt idx="2533">
                  <c:v>25330</c:v>
                </c:pt>
                <c:pt idx="2534">
                  <c:v>25340</c:v>
                </c:pt>
                <c:pt idx="2535">
                  <c:v>25350</c:v>
                </c:pt>
                <c:pt idx="2536">
                  <c:v>25360</c:v>
                </c:pt>
                <c:pt idx="2537">
                  <c:v>25370</c:v>
                </c:pt>
                <c:pt idx="2538">
                  <c:v>25380</c:v>
                </c:pt>
                <c:pt idx="2539">
                  <c:v>25390</c:v>
                </c:pt>
                <c:pt idx="2540">
                  <c:v>25400</c:v>
                </c:pt>
                <c:pt idx="2541">
                  <c:v>25410</c:v>
                </c:pt>
                <c:pt idx="2542">
                  <c:v>25420</c:v>
                </c:pt>
                <c:pt idx="2543">
                  <c:v>25430</c:v>
                </c:pt>
                <c:pt idx="2544">
                  <c:v>25440</c:v>
                </c:pt>
                <c:pt idx="2545">
                  <c:v>25450</c:v>
                </c:pt>
                <c:pt idx="2546">
                  <c:v>25460</c:v>
                </c:pt>
                <c:pt idx="2547">
                  <c:v>25470</c:v>
                </c:pt>
                <c:pt idx="2548">
                  <c:v>25480</c:v>
                </c:pt>
                <c:pt idx="2549">
                  <c:v>25490</c:v>
                </c:pt>
                <c:pt idx="2550">
                  <c:v>25500</c:v>
                </c:pt>
                <c:pt idx="2551">
                  <c:v>25510</c:v>
                </c:pt>
                <c:pt idx="2552">
                  <c:v>25520</c:v>
                </c:pt>
                <c:pt idx="2553">
                  <c:v>25530</c:v>
                </c:pt>
                <c:pt idx="2554">
                  <c:v>25540</c:v>
                </c:pt>
                <c:pt idx="2555">
                  <c:v>25550</c:v>
                </c:pt>
                <c:pt idx="2556">
                  <c:v>25560</c:v>
                </c:pt>
                <c:pt idx="2557">
                  <c:v>25570</c:v>
                </c:pt>
                <c:pt idx="2558">
                  <c:v>25580</c:v>
                </c:pt>
                <c:pt idx="2559">
                  <c:v>25590</c:v>
                </c:pt>
                <c:pt idx="2560">
                  <c:v>25600</c:v>
                </c:pt>
                <c:pt idx="2561">
                  <c:v>25610</c:v>
                </c:pt>
                <c:pt idx="2562">
                  <c:v>25620</c:v>
                </c:pt>
                <c:pt idx="2563">
                  <c:v>25630</c:v>
                </c:pt>
                <c:pt idx="2564">
                  <c:v>25640</c:v>
                </c:pt>
                <c:pt idx="2565">
                  <c:v>25650</c:v>
                </c:pt>
                <c:pt idx="2566">
                  <c:v>25660</c:v>
                </c:pt>
                <c:pt idx="2567">
                  <c:v>25670</c:v>
                </c:pt>
                <c:pt idx="2568">
                  <c:v>25680</c:v>
                </c:pt>
                <c:pt idx="2569">
                  <c:v>25690</c:v>
                </c:pt>
                <c:pt idx="2570">
                  <c:v>25700</c:v>
                </c:pt>
                <c:pt idx="2571">
                  <c:v>25710</c:v>
                </c:pt>
                <c:pt idx="2572">
                  <c:v>25720</c:v>
                </c:pt>
                <c:pt idx="2573">
                  <c:v>25730</c:v>
                </c:pt>
                <c:pt idx="2574">
                  <c:v>25740</c:v>
                </c:pt>
                <c:pt idx="2575">
                  <c:v>25750</c:v>
                </c:pt>
                <c:pt idx="2576">
                  <c:v>25760</c:v>
                </c:pt>
                <c:pt idx="2577">
                  <c:v>25770</c:v>
                </c:pt>
                <c:pt idx="2578">
                  <c:v>25780</c:v>
                </c:pt>
                <c:pt idx="2579">
                  <c:v>25790</c:v>
                </c:pt>
                <c:pt idx="2580">
                  <c:v>25800</c:v>
                </c:pt>
                <c:pt idx="2581">
                  <c:v>25810</c:v>
                </c:pt>
                <c:pt idx="2582">
                  <c:v>25820</c:v>
                </c:pt>
                <c:pt idx="2583">
                  <c:v>25830</c:v>
                </c:pt>
                <c:pt idx="2584">
                  <c:v>25840</c:v>
                </c:pt>
                <c:pt idx="2585">
                  <c:v>25850</c:v>
                </c:pt>
                <c:pt idx="2586">
                  <c:v>25860</c:v>
                </c:pt>
                <c:pt idx="2587">
                  <c:v>25870</c:v>
                </c:pt>
                <c:pt idx="2588">
                  <c:v>25880</c:v>
                </c:pt>
                <c:pt idx="2589">
                  <c:v>25890</c:v>
                </c:pt>
                <c:pt idx="2590">
                  <c:v>25900</c:v>
                </c:pt>
                <c:pt idx="2591">
                  <c:v>25910</c:v>
                </c:pt>
                <c:pt idx="2592">
                  <c:v>25920</c:v>
                </c:pt>
                <c:pt idx="2593">
                  <c:v>25930</c:v>
                </c:pt>
                <c:pt idx="2594">
                  <c:v>25940</c:v>
                </c:pt>
                <c:pt idx="2595">
                  <c:v>25950</c:v>
                </c:pt>
                <c:pt idx="2596">
                  <c:v>25960</c:v>
                </c:pt>
                <c:pt idx="2597">
                  <c:v>25970</c:v>
                </c:pt>
                <c:pt idx="2598">
                  <c:v>25980</c:v>
                </c:pt>
                <c:pt idx="2599">
                  <c:v>25990</c:v>
                </c:pt>
                <c:pt idx="2600">
                  <c:v>26000</c:v>
                </c:pt>
                <c:pt idx="2601">
                  <c:v>26010</c:v>
                </c:pt>
                <c:pt idx="2602">
                  <c:v>26020</c:v>
                </c:pt>
                <c:pt idx="2603">
                  <c:v>26030</c:v>
                </c:pt>
                <c:pt idx="2604">
                  <c:v>26040</c:v>
                </c:pt>
                <c:pt idx="2605">
                  <c:v>26050</c:v>
                </c:pt>
                <c:pt idx="2606">
                  <c:v>26060</c:v>
                </c:pt>
                <c:pt idx="2607">
                  <c:v>26070</c:v>
                </c:pt>
                <c:pt idx="2608">
                  <c:v>26080</c:v>
                </c:pt>
                <c:pt idx="2609">
                  <c:v>26090</c:v>
                </c:pt>
                <c:pt idx="2610">
                  <c:v>26100</c:v>
                </c:pt>
                <c:pt idx="2611">
                  <c:v>26110</c:v>
                </c:pt>
                <c:pt idx="2612">
                  <c:v>26120</c:v>
                </c:pt>
                <c:pt idx="2613">
                  <c:v>26130</c:v>
                </c:pt>
                <c:pt idx="2614">
                  <c:v>26140</c:v>
                </c:pt>
                <c:pt idx="2615">
                  <c:v>26150</c:v>
                </c:pt>
                <c:pt idx="2616">
                  <c:v>26160</c:v>
                </c:pt>
                <c:pt idx="2617">
                  <c:v>26170</c:v>
                </c:pt>
                <c:pt idx="2618">
                  <c:v>26180</c:v>
                </c:pt>
                <c:pt idx="2619">
                  <c:v>26190</c:v>
                </c:pt>
                <c:pt idx="2620">
                  <c:v>26200</c:v>
                </c:pt>
                <c:pt idx="2621">
                  <c:v>26210</c:v>
                </c:pt>
                <c:pt idx="2622">
                  <c:v>26220</c:v>
                </c:pt>
                <c:pt idx="2623">
                  <c:v>26230</c:v>
                </c:pt>
                <c:pt idx="2624">
                  <c:v>26240</c:v>
                </c:pt>
                <c:pt idx="2625">
                  <c:v>26250</c:v>
                </c:pt>
                <c:pt idx="2626">
                  <c:v>26260</c:v>
                </c:pt>
                <c:pt idx="2627">
                  <c:v>26270</c:v>
                </c:pt>
                <c:pt idx="2628">
                  <c:v>26280</c:v>
                </c:pt>
                <c:pt idx="2629">
                  <c:v>26290</c:v>
                </c:pt>
                <c:pt idx="2630">
                  <c:v>26300</c:v>
                </c:pt>
                <c:pt idx="2631">
                  <c:v>26310</c:v>
                </c:pt>
                <c:pt idx="2632">
                  <c:v>26320</c:v>
                </c:pt>
                <c:pt idx="2633">
                  <c:v>26330</c:v>
                </c:pt>
                <c:pt idx="2634">
                  <c:v>26340</c:v>
                </c:pt>
                <c:pt idx="2635">
                  <c:v>26350</c:v>
                </c:pt>
                <c:pt idx="2636">
                  <c:v>26360</c:v>
                </c:pt>
                <c:pt idx="2637">
                  <c:v>26370</c:v>
                </c:pt>
                <c:pt idx="2638">
                  <c:v>26380</c:v>
                </c:pt>
                <c:pt idx="2639">
                  <c:v>26390</c:v>
                </c:pt>
                <c:pt idx="2640">
                  <c:v>26400</c:v>
                </c:pt>
                <c:pt idx="2641">
                  <c:v>26410</c:v>
                </c:pt>
                <c:pt idx="2642">
                  <c:v>26420</c:v>
                </c:pt>
                <c:pt idx="2643">
                  <c:v>26430</c:v>
                </c:pt>
                <c:pt idx="2644">
                  <c:v>26440</c:v>
                </c:pt>
                <c:pt idx="2645">
                  <c:v>26450</c:v>
                </c:pt>
                <c:pt idx="2646">
                  <c:v>26460</c:v>
                </c:pt>
                <c:pt idx="2647">
                  <c:v>26470</c:v>
                </c:pt>
                <c:pt idx="2648">
                  <c:v>26480</c:v>
                </c:pt>
                <c:pt idx="2649">
                  <c:v>26490</c:v>
                </c:pt>
                <c:pt idx="2650">
                  <c:v>26500</c:v>
                </c:pt>
                <c:pt idx="2651">
                  <c:v>26510</c:v>
                </c:pt>
                <c:pt idx="2652">
                  <c:v>26520</c:v>
                </c:pt>
                <c:pt idx="2653">
                  <c:v>26530</c:v>
                </c:pt>
                <c:pt idx="2654">
                  <c:v>26540</c:v>
                </c:pt>
                <c:pt idx="2655">
                  <c:v>26550</c:v>
                </c:pt>
                <c:pt idx="2656">
                  <c:v>26560</c:v>
                </c:pt>
                <c:pt idx="2657">
                  <c:v>26570</c:v>
                </c:pt>
                <c:pt idx="2658">
                  <c:v>26580</c:v>
                </c:pt>
                <c:pt idx="2659">
                  <c:v>26590</c:v>
                </c:pt>
                <c:pt idx="2660">
                  <c:v>26600</c:v>
                </c:pt>
                <c:pt idx="2661">
                  <c:v>26610</c:v>
                </c:pt>
                <c:pt idx="2662">
                  <c:v>26620</c:v>
                </c:pt>
                <c:pt idx="2663">
                  <c:v>26630</c:v>
                </c:pt>
                <c:pt idx="2664">
                  <c:v>26640</c:v>
                </c:pt>
                <c:pt idx="2665">
                  <c:v>26650</c:v>
                </c:pt>
                <c:pt idx="2666">
                  <c:v>26660</c:v>
                </c:pt>
                <c:pt idx="2667">
                  <c:v>26670</c:v>
                </c:pt>
                <c:pt idx="2668">
                  <c:v>26680</c:v>
                </c:pt>
                <c:pt idx="2669">
                  <c:v>26690</c:v>
                </c:pt>
                <c:pt idx="2670">
                  <c:v>26700</c:v>
                </c:pt>
                <c:pt idx="2671">
                  <c:v>26710</c:v>
                </c:pt>
                <c:pt idx="2672">
                  <c:v>26720</c:v>
                </c:pt>
                <c:pt idx="2673">
                  <c:v>26730</c:v>
                </c:pt>
                <c:pt idx="2674">
                  <c:v>26740</c:v>
                </c:pt>
                <c:pt idx="2675">
                  <c:v>26750</c:v>
                </c:pt>
                <c:pt idx="2676">
                  <c:v>26760</c:v>
                </c:pt>
                <c:pt idx="2677">
                  <c:v>26770</c:v>
                </c:pt>
                <c:pt idx="2678">
                  <c:v>26780</c:v>
                </c:pt>
                <c:pt idx="2679">
                  <c:v>26790</c:v>
                </c:pt>
                <c:pt idx="2680">
                  <c:v>26800</c:v>
                </c:pt>
                <c:pt idx="2681">
                  <c:v>26810</c:v>
                </c:pt>
                <c:pt idx="2682">
                  <c:v>26820</c:v>
                </c:pt>
                <c:pt idx="2683">
                  <c:v>26830</c:v>
                </c:pt>
                <c:pt idx="2684">
                  <c:v>26840</c:v>
                </c:pt>
                <c:pt idx="2685">
                  <c:v>26850</c:v>
                </c:pt>
                <c:pt idx="2686">
                  <c:v>26860</c:v>
                </c:pt>
                <c:pt idx="2687">
                  <c:v>26870</c:v>
                </c:pt>
                <c:pt idx="2688">
                  <c:v>26880</c:v>
                </c:pt>
                <c:pt idx="2689">
                  <c:v>26890</c:v>
                </c:pt>
                <c:pt idx="2690">
                  <c:v>26900</c:v>
                </c:pt>
                <c:pt idx="2691">
                  <c:v>26910</c:v>
                </c:pt>
                <c:pt idx="2692">
                  <c:v>26920</c:v>
                </c:pt>
                <c:pt idx="2693">
                  <c:v>26930</c:v>
                </c:pt>
                <c:pt idx="2694">
                  <c:v>26940</c:v>
                </c:pt>
                <c:pt idx="2695">
                  <c:v>26950</c:v>
                </c:pt>
                <c:pt idx="2696">
                  <c:v>26960</c:v>
                </c:pt>
                <c:pt idx="2697">
                  <c:v>26970</c:v>
                </c:pt>
                <c:pt idx="2698">
                  <c:v>26980</c:v>
                </c:pt>
                <c:pt idx="2699">
                  <c:v>26990</c:v>
                </c:pt>
                <c:pt idx="2700">
                  <c:v>27000</c:v>
                </c:pt>
                <c:pt idx="2701">
                  <c:v>27010</c:v>
                </c:pt>
                <c:pt idx="2702">
                  <c:v>27020</c:v>
                </c:pt>
                <c:pt idx="2703">
                  <c:v>27030</c:v>
                </c:pt>
                <c:pt idx="2704">
                  <c:v>27040</c:v>
                </c:pt>
                <c:pt idx="2705">
                  <c:v>27050</c:v>
                </c:pt>
                <c:pt idx="2706">
                  <c:v>27060</c:v>
                </c:pt>
                <c:pt idx="2707">
                  <c:v>27070</c:v>
                </c:pt>
                <c:pt idx="2708">
                  <c:v>27080</c:v>
                </c:pt>
                <c:pt idx="2709">
                  <c:v>27090</c:v>
                </c:pt>
                <c:pt idx="2710">
                  <c:v>27100</c:v>
                </c:pt>
                <c:pt idx="2711">
                  <c:v>27110</c:v>
                </c:pt>
                <c:pt idx="2712">
                  <c:v>27120</c:v>
                </c:pt>
                <c:pt idx="2713">
                  <c:v>27130</c:v>
                </c:pt>
                <c:pt idx="2714">
                  <c:v>27140</c:v>
                </c:pt>
                <c:pt idx="2715">
                  <c:v>27150</c:v>
                </c:pt>
                <c:pt idx="2716">
                  <c:v>27160</c:v>
                </c:pt>
                <c:pt idx="2717">
                  <c:v>27170</c:v>
                </c:pt>
                <c:pt idx="2718">
                  <c:v>27180</c:v>
                </c:pt>
                <c:pt idx="2719">
                  <c:v>27190</c:v>
                </c:pt>
                <c:pt idx="2720">
                  <c:v>27200</c:v>
                </c:pt>
                <c:pt idx="2721">
                  <c:v>27210</c:v>
                </c:pt>
                <c:pt idx="2722">
                  <c:v>27220</c:v>
                </c:pt>
                <c:pt idx="2723">
                  <c:v>27230</c:v>
                </c:pt>
                <c:pt idx="2724">
                  <c:v>27240</c:v>
                </c:pt>
                <c:pt idx="2725">
                  <c:v>27250</c:v>
                </c:pt>
                <c:pt idx="2726">
                  <c:v>27260</c:v>
                </c:pt>
                <c:pt idx="2727">
                  <c:v>27270</c:v>
                </c:pt>
                <c:pt idx="2728">
                  <c:v>27280</c:v>
                </c:pt>
                <c:pt idx="2729">
                  <c:v>27290</c:v>
                </c:pt>
                <c:pt idx="2730">
                  <c:v>27300</c:v>
                </c:pt>
                <c:pt idx="2731">
                  <c:v>27310</c:v>
                </c:pt>
                <c:pt idx="2732">
                  <c:v>27320</c:v>
                </c:pt>
                <c:pt idx="2733">
                  <c:v>27330</c:v>
                </c:pt>
                <c:pt idx="2734">
                  <c:v>27340</c:v>
                </c:pt>
                <c:pt idx="2735">
                  <c:v>27350</c:v>
                </c:pt>
                <c:pt idx="2736">
                  <c:v>27360</c:v>
                </c:pt>
                <c:pt idx="2737">
                  <c:v>27370</c:v>
                </c:pt>
                <c:pt idx="2738">
                  <c:v>27380</c:v>
                </c:pt>
                <c:pt idx="2739">
                  <c:v>27390</c:v>
                </c:pt>
                <c:pt idx="2740">
                  <c:v>27400</c:v>
                </c:pt>
                <c:pt idx="2741">
                  <c:v>27410</c:v>
                </c:pt>
                <c:pt idx="2742">
                  <c:v>27420</c:v>
                </c:pt>
                <c:pt idx="2743">
                  <c:v>27430</c:v>
                </c:pt>
                <c:pt idx="2744">
                  <c:v>27440</c:v>
                </c:pt>
                <c:pt idx="2745">
                  <c:v>27450</c:v>
                </c:pt>
                <c:pt idx="2746">
                  <c:v>27460</c:v>
                </c:pt>
                <c:pt idx="2747">
                  <c:v>27470</c:v>
                </c:pt>
                <c:pt idx="2748">
                  <c:v>27480</c:v>
                </c:pt>
                <c:pt idx="2749">
                  <c:v>27490</c:v>
                </c:pt>
                <c:pt idx="2750">
                  <c:v>27500</c:v>
                </c:pt>
                <c:pt idx="2751">
                  <c:v>27510</c:v>
                </c:pt>
                <c:pt idx="2752">
                  <c:v>27520</c:v>
                </c:pt>
                <c:pt idx="2753">
                  <c:v>27530</c:v>
                </c:pt>
                <c:pt idx="2754">
                  <c:v>27540</c:v>
                </c:pt>
                <c:pt idx="2755">
                  <c:v>27550</c:v>
                </c:pt>
                <c:pt idx="2756">
                  <c:v>27560</c:v>
                </c:pt>
                <c:pt idx="2757">
                  <c:v>27570</c:v>
                </c:pt>
                <c:pt idx="2758">
                  <c:v>27580</c:v>
                </c:pt>
                <c:pt idx="2759">
                  <c:v>27590</c:v>
                </c:pt>
                <c:pt idx="2760">
                  <c:v>27600</c:v>
                </c:pt>
                <c:pt idx="2761">
                  <c:v>27610</c:v>
                </c:pt>
                <c:pt idx="2762">
                  <c:v>27620</c:v>
                </c:pt>
                <c:pt idx="2763">
                  <c:v>27630</c:v>
                </c:pt>
                <c:pt idx="2764">
                  <c:v>27640</c:v>
                </c:pt>
                <c:pt idx="2765">
                  <c:v>27650</c:v>
                </c:pt>
                <c:pt idx="2766">
                  <c:v>27660</c:v>
                </c:pt>
                <c:pt idx="2767">
                  <c:v>27670</c:v>
                </c:pt>
                <c:pt idx="2768">
                  <c:v>27680</c:v>
                </c:pt>
                <c:pt idx="2769">
                  <c:v>27690</c:v>
                </c:pt>
                <c:pt idx="2770">
                  <c:v>27700</c:v>
                </c:pt>
                <c:pt idx="2771">
                  <c:v>27710</c:v>
                </c:pt>
                <c:pt idx="2772">
                  <c:v>27720</c:v>
                </c:pt>
                <c:pt idx="2773">
                  <c:v>27730</c:v>
                </c:pt>
                <c:pt idx="2774">
                  <c:v>27740</c:v>
                </c:pt>
                <c:pt idx="2775">
                  <c:v>27750</c:v>
                </c:pt>
                <c:pt idx="2776">
                  <c:v>27760</c:v>
                </c:pt>
                <c:pt idx="2777">
                  <c:v>27770</c:v>
                </c:pt>
                <c:pt idx="2778">
                  <c:v>27780</c:v>
                </c:pt>
                <c:pt idx="2779">
                  <c:v>27790</c:v>
                </c:pt>
                <c:pt idx="2780">
                  <c:v>27800</c:v>
                </c:pt>
                <c:pt idx="2781">
                  <c:v>27810</c:v>
                </c:pt>
                <c:pt idx="2782">
                  <c:v>27820</c:v>
                </c:pt>
                <c:pt idx="2783">
                  <c:v>27830</c:v>
                </c:pt>
                <c:pt idx="2784">
                  <c:v>27840</c:v>
                </c:pt>
                <c:pt idx="2785">
                  <c:v>27850</c:v>
                </c:pt>
                <c:pt idx="2786">
                  <c:v>27860</c:v>
                </c:pt>
                <c:pt idx="2787">
                  <c:v>27870</c:v>
                </c:pt>
                <c:pt idx="2788">
                  <c:v>27880</c:v>
                </c:pt>
                <c:pt idx="2789">
                  <c:v>27890</c:v>
                </c:pt>
                <c:pt idx="2790">
                  <c:v>27900</c:v>
                </c:pt>
                <c:pt idx="2791">
                  <c:v>27910</c:v>
                </c:pt>
                <c:pt idx="2792">
                  <c:v>27920</c:v>
                </c:pt>
                <c:pt idx="2793">
                  <c:v>27930</c:v>
                </c:pt>
                <c:pt idx="2794">
                  <c:v>27940</c:v>
                </c:pt>
                <c:pt idx="2795">
                  <c:v>27950</c:v>
                </c:pt>
                <c:pt idx="2796">
                  <c:v>27960</c:v>
                </c:pt>
                <c:pt idx="2797">
                  <c:v>27970</c:v>
                </c:pt>
                <c:pt idx="2798">
                  <c:v>27980</c:v>
                </c:pt>
                <c:pt idx="2799">
                  <c:v>27990</c:v>
                </c:pt>
                <c:pt idx="2800">
                  <c:v>28000</c:v>
                </c:pt>
                <c:pt idx="2801">
                  <c:v>28010</c:v>
                </c:pt>
                <c:pt idx="2802">
                  <c:v>28020</c:v>
                </c:pt>
                <c:pt idx="2803">
                  <c:v>28030</c:v>
                </c:pt>
                <c:pt idx="2804">
                  <c:v>28040</c:v>
                </c:pt>
                <c:pt idx="2805">
                  <c:v>28050</c:v>
                </c:pt>
                <c:pt idx="2806">
                  <c:v>28060</c:v>
                </c:pt>
                <c:pt idx="2807">
                  <c:v>28070</c:v>
                </c:pt>
                <c:pt idx="2808">
                  <c:v>28080</c:v>
                </c:pt>
                <c:pt idx="2809">
                  <c:v>28090</c:v>
                </c:pt>
                <c:pt idx="2810">
                  <c:v>28100</c:v>
                </c:pt>
                <c:pt idx="2811">
                  <c:v>28110</c:v>
                </c:pt>
                <c:pt idx="2812">
                  <c:v>28120</c:v>
                </c:pt>
                <c:pt idx="2813">
                  <c:v>28130</c:v>
                </c:pt>
                <c:pt idx="2814">
                  <c:v>28140</c:v>
                </c:pt>
                <c:pt idx="2815">
                  <c:v>28150</c:v>
                </c:pt>
                <c:pt idx="2816">
                  <c:v>28160</c:v>
                </c:pt>
                <c:pt idx="2817">
                  <c:v>28170</c:v>
                </c:pt>
                <c:pt idx="2818">
                  <c:v>28180</c:v>
                </c:pt>
                <c:pt idx="2819">
                  <c:v>28190</c:v>
                </c:pt>
                <c:pt idx="2820">
                  <c:v>28200</c:v>
                </c:pt>
                <c:pt idx="2821">
                  <c:v>28210</c:v>
                </c:pt>
                <c:pt idx="2822">
                  <c:v>28220</c:v>
                </c:pt>
                <c:pt idx="2823">
                  <c:v>28230</c:v>
                </c:pt>
                <c:pt idx="2824">
                  <c:v>28240</c:v>
                </c:pt>
                <c:pt idx="2825">
                  <c:v>28250</c:v>
                </c:pt>
                <c:pt idx="2826">
                  <c:v>28260</c:v>
                </c:pt>
                <c:pt idx="2827">
                  <c:v>28270</c:v>
                </c:pt>
                <c:pt idx="2828">
                  <c:v>28280</c:v>
                </c:pt>
                <c:pt idx="2829">
                  <c:v>28290</c:v>
                </c:pt>
                <c:pt idx="2830">
                  <c:v>28300</c:v>
                </c:pt>
                <c:pt idx="2831">
                  <c:v>28310</c:v>
                </c:pt>
                <c:pt idx="2832">
                  <c:v>28320</c:v>
                </c:pt>
                <c:pt idx="2833">
                  <c:v>28330</c:v>
                </c:pt>
                <c:pt idx="2834">
                  <c:v>28340</c:v>
                </c:pt>
                <c:pt idx="2835">
                  <c:v>28350</c:v>
                </c:pt>
                <c:pt idx="2836">
                  <c:v>28360</c:v>
                </c:pt>
                <c:pt idx="2837">
                  <c:v>28370</c:v>
                </c:pt>
                <c:pt idx="2838">
                  <c:v>28380</c:v>
                </c:pt>
                <c:pt idx="2839">
                  <c:v>28390</c:v>
                </c:pt>
                <c:pt idx="2840">
                  <c:v>28400</c:v>
                </c:pt>
                <c:pt idx="2841">
                  <c:v>28410</c:v>
                </c:pt>
                <c:pt idx="2842">
                  <c:v>28420</c:v>
                </c:pt>
                <c:pt idx="2843">
                  <c:v>28430</c:v>
                </c:pt>
                <c:pt idx="2844">
                  <c:v>28440</c:v>
                </c:pt>
                <c:pt idx="2845">
                  <c:v>28450</c:v>
                </c:pt>
                <c:pt idx="2846">
                  <c:v>28460</c:v>
                </c:pt>
                <c:pt idx="2847">
                  <c:v>28470</c:v>
                </c:pt>
                <c:pt idx="2848">
                  <c:v>28480</c:v>
                </c:pt>
                <c:pt idx="2849">
                  <c:v>28490</c:v>
                </c:pt>
                <c:pt idx="2850">
                  <c:v>28500</c:v>
                </c:pt>
                <c:pt idx="2851">
                  <c:v>28510</c:v>
                </c:pt>
                <c:pt idx="2852">
                  <c:v>28520</c:v>
                </c:pt>
                <c:pt idx="2853">
                  <c:v>28530</c:v>
                </c:pt>
                <c:pt idx="2854">
                  <c:v>28540</c:v>
                </c:pt>
                <c:pt idx="2855">
                  <c:v>28550</c:v>
                </c:pt>
                <c:pt idx="2856">
                  <c:v>28560</c:v>
                </c:pt>
                <c:pt idx="2857">
                  <c:v>28570</c:v>
                </c:pt>
                <c:pt idx="2858">
                  <c:v>28580</c:v>
                </c:pt>
                <c:pt idx="2859">
                  <c:v>28590</c:v>
                </c:pt>
                <c:pt idx="2860">
                  <c:v>28600</c:v>
                </c:pt>
                <c:pt idx="2861">
                  <c:v>28610</c:v>
                </c:pt>
                <c:pt idx="2862">
                  <c:v>28620</c:v>
                </c:pt>
                <c:pt idx="2863">
                  <c:v>28630</c:v>
                </c:pt>
                <c:pt idx="2864">
                  <c:v>28640</c:v>
                </c:pt>
                <c:pt idx="2865">
                  <c:v>28650</c:v>
                </c:pt>
                <c:pt idx="2866">
                  <c:v>28660</c:v>
                </c:pt>
                <c:pt idx="2867">
                  <c:v>28670</c:v>
                </c:pt>
                <c:pt idx="2868">
                  <c:v>28680</c:v>
                </c:pt>
                <c:pt idx="2869">
                  <c:v>28690</c:v>
                </c:pt>
                <c:pt idx="2870">
                  <c:v>28700</c:v>
                </c:pt>
                <c:pt idx="2871">
                  <c:v>28710</c:v>
                </c:pt>
                <c:pt idx="2872">
                  <c:v>28720</c:v>
                </c:pt>
                <c:pt idx="2873">
                  <c:v>28730</c:v>
                </c:pt>
                <c:pt idx="2874">
                  <c:v>28740</c:v>
                </c:pt>
                <c:pt idx="2875">
                  <c:v>28750</c:v>
                </c:pt>
                <c:pt idx="2876">
                  <c:v>28760</c:v>
                </c:pt>
                <c:pt idx="2877">
                  <c:v>28770</c:v>
                </c:pt>
                <c:pt idx="2878">
                  <c:v>28780</c:v>
                </c:pt>
                <c:pt idx="2879">
                  <c:v>28790</c:v>
                </c:pt>
                <c:pt idx="2880">
                  <c:v>28800</c:v>
                </c:pt>
                <c:pt idx="2881">
                  <c:v>28810</c:v>
                </c:pt>
                <c:pt idx="2882">
                  <c:v>28820</c:v>
                </c:pt>
                <c:pt idx="2883">
                  <c:v>28830</c:v>
                </c:pt>
                <c:pt idx="2884">
                  <c:v>28840</c:v>
                </c:pt>
                <c:pt idx="2885">
                  <c:v>28850</c:v>
                </c:pt>
                <c:pt idx="2886">
                  <c:v>28860</c:v>
                </c:pt>
                <c:pt idx="2887">
                  <c:v>28870</c:v>
                </c:pt>
                <c:pt idx="2888">
                  <c:v>28880</c:v>
                </c:pt>
                <c:pt idx="2889">
                  <c:v>28890</c:v>
                </c:pt>
                <c:pt idx="2890">
                  <c:v>28900</c:v>
                </c:pt>
                <c:pt idx="2891">
                  <c:v>28910</c:v>
                </c:pt>
                <c:pt idx="2892">
                  <c:v>28920</c:v>
                </c:pt>
                <c:pt idx="2893">
                  <c:v>28930</c:v>
                </c:pt>
                <c:pt idx="2894">
                  <c:v>28940</c:v>
                </c:pt>
                <c:pt idx="2895">
                  <c:v>28950</c:v>
                </c:pt>
                <c:pt idx="2896">
                  <c:v>28960</c:v>
                </c:pt>
                <c:pt idx="2897">
                  <c:v>28970</c:v>
                </c:pt>
                <c:pt idx="2898">
                  <c:v>28980</c:v>
                </c:pt>
                <c:pt idx="2899">
                  <c:v>28990</c:v>
                </c:pt>
                <c:pt idx="2900">
                  <c:v>29000</c:v>
                </c:pt>
                <c:pt idx="2901">
                  <c:v>29010</c:v>
                </c:pt>
                <c:pt idx="2902">
                  <c:v>29020</c:v>
                </c:pt>
                <c:pt idx="2903">
                  <c:v>29030</c:v>
                </c:pt>
                <c:pt idx="2904">
                  <c:v>29040</c:v>
                </c:pt>
                <c:pt idx="2905">
                  <c:v>29050</c:v>
                </c:pt>
                <c:pt idx="2906">
                  <c:v>29060</c:v>
                </c:pt>
                <c:pt idx="2907">
                  <c:v>29070</c:v>
                </c:pt>
                <c:pt idx="2908">
                  <c:v>29080</c:v>
                </c:pt>
                <c:pt idx="2909">
                  <c:v>29090</c:v>
                </c:pt>
                <c:pt idx="2910">
                  <c:v>29100</c:v>
                </c:pt>
                <c:pt idx="2911">
                  <c:v>29110</c:v>
                </c:pt>
                <c:pt idx="2912">
                  <c:v>29120</c:v>
                </c:pt>
                <c:pt idx="2913">
                  <c:v>29130</c:v>
                </c:pt>
                <c:pt idx="2914">
                  <c:v>29140</c:v>
                </c:pt>
                <c:pt idx="2915">
                  <c:v>29150</c:v>
                </c:pt>
                <c:pt idx="2916">
                  <c:v>29160</c:v>
                </c:pt>
                <c:pt idx="2917">
                  <c:v>29170</c:v>
                </c:pt>
                <c:pt idx="2918">
                  <c:v>29180</c:v>
                </c:pt>
                <c:pt idx="2919">
                  <c:v>29190</c:v>
                </c:pt>
                <c:pt idx="2920">
                  <c:v>29200</c:v>
                </c:pt>
                <c:pt idx="2921">
                  <c:v>29210</c:v>
                </c:pt>
                <c:pt idx="2922">
                  <c:v>29220</c:v>
                </c:pt>
                <c:pt idx="2923">
                  <c:v>29230</c:v>
                </c:pt>
                <c:pt idx="2924">
                  <c:v>29240</c:v>
                </c:pt>
                <c:pt idx="2925">
                  <c:v>29250</c:v>
                </c:pt>
                <c:pt idx="2926">
                  <c:v>29260</c:v>
                </c:pt>
                <c:pt idx="2927">
                  <c:v>29270</c:v>
                </c:pt>
                <c:pt idx="2928">
                  <c:v>29280</c:v>
                </c:pt>
                <c:pt idx="2929">
                  <c:v>29290</c:v>
                </c:pt>
                <c:pt idx="2930">
                  <c:v>29300</c:v>
                </c:pt>
                <c:pt idx="2931">
                  <c:v>29310</c:v>
                </c:pt>
                <c:pt idx="2932">
                  <c:v>29320</c:v>
                </c:pt>
                <c:pt idx="2933">
                  <c:v>29330</c:v>
                </c:pt>
                <c:pt idx="2934">
                  <c:v>29340</c:v>
                </c:pt>
                <c:pt idx="2935">
                  <c:v>29350</c:v>
                </c:pt>
                <c:pt idx="2936">
                  <c:v>29360</c:v>
                </c:pt>
                <c:pt idx="2937">
                  <c:v>29370</c:v>
                </c:pt>
                <c:pt idx="2938">
                  <c:v>29380</c:v>
                </c:pt>
                <c:pt idx="2939">
                  <c:v>29390</c:v>
                </c:pt>
                <c:pt idx="2940">
                  <c:v>29400</c:v>
                </c:pt>
                <c:pt idx="2941">
                  <c:v>29410</c:v>
                </c:pt>
                <c:pt idx="2942">
                  <c:v>29420</c:v>
                </c:pt>
                <c:pt idx="2943">
                  <c:v>29430</c:v>
                </c:pt>
                <c:pt idx="2944">
                  <c:v>29440</c:v>
                </c:pt>
                <c:pt idx="2945">
                  <c:v>29450</c:v>
                </c:pt>
                <c:pt idx="2946">
                  <c:v>29460</c:v>
                </c:pt>
                <c:pt idx="2947">
                  <c:v>29470</c:v>
                </c:pt>
                <c:pt idx="2948">
                  <c:v>29480</c:v>
                </c:pt>
                <c:pt idx="2949">
                  <c:v>29490</c:v>
                </c:pt>
                <c:pt idx="2950">
                  <c:v>29500</c:v>
                </c:pt>
                <c:pt idx="2951">
                  <c:v>29510</c:v>
                </c:pt>
                <c:pt idx="2952">
                  <c:v>29520</c:v>
                </c:pt>
                <c:pt idx="2953">
                  <c:v>29530</c:v>
                </c:pt>
                <c:pt idx="2954">
                  <c:v>29540</c:v>
                </c:pt>
                <c:pt idx="2955">
                  <c:v>29550</c:v>
                </c:pt>
                <c:pt idx="2956">
                  <c:v>29560</c:v>
                </c:pt>
                <c:pt idx="2957">
                  <c:v>29570</c:v>
                </c:pt>
                <c:pt idx="2958">
                  <c:v>29580</c:v>
                </c:pt>
                <c:pt idx="2959">
                  <c:v>29590</c:v>
                </c:pt>
                <c:pt idx="2960">
                  <c:v>29600</c:v>
                </c:pt>
                <c:pt idx="2961">
                  <c:v>29610</c:v>
                </c:pt>
                <c:pt idx="2962">
                  <c:v>29620</c:v>
                </c:pt>
                <c:pt idx="2963">
                  <c:v>29630</c:v>
                </c:pt>
                <c:pt idx="2964">
                  <c:v>29640</c:v>
                </c:pt>
                <c:pt idx="2965">
                  <c:v>29650</c:v>
                </c:pt>
                <c:pt idx="2966">
                  <c:v>29660</c:v>
                </c:pt>
                <c:pt idx="2967">
                  <c:v>29670</c:v>
                </c:pt>
                <c:pt idx="2968">
                  <c:v>29680</c:v>
                </c:pt>
                <c:pt idx="2969">
                  <c:v>29690</c:v>
                </c:pt>
                <c:pt idx="2970">
                  <c:v>29700</c:v>
                </c:pt>
                <c:pt idx="2971">
                  <c:v>29710</c:v>
                </c:pt>
                <c:pt idx="2972">
                  <c:v>29720</c:v>
                </c:pt>
                <c:pt idx="2973">
                  <c:v>29730</c:v>
                </c:pt>
                <c:pt idx="2974">
                  <c:v>29740</c:v>
                </c:pt>
                <c:pt idx="2975">
                  <c:v>29750</c:v>
                </c:pt>
                <c:pt idx="2976">
                  <c:v>29760</c:v>
                </c:pt>
                <c:pt idx="2977">
                  <c:v>29770</c:v>
                </c:pt>
                <c:pt idx="2978">
                  <c:v>29780</c:v>
                </c:pt>
                <c:pt idx="2979">
                  <c:v>29790</c:v>
                </c:pt>
                <c:pt idx="2980">
                  <c:v>29800</c:v>
                </c:pt>
                <c:pt idx="2981">
                  <c:v>29810</c:v>
                </c:pt>
                <c:pt idx="2982">
                  <c:v>29820</c:v>
                </c:pt>
                <c:pt idx="2983">
                  <c:v>29830</c:v>
                </c:pt>
                <c:pt idx="2984">
                  <c:v>29840</c:v>
                </c:pt>
                <c:pt idx="2985">
                  <c:v>29850</c:v>
                </c:pt>
                <c:pt idx="2986">
                  <c:v>29860</c:v>
                </c:pt>
                <c:pt idx="2987">
                  <c:v>29870</c:v>
                </c:pt>
                <c:pt idx="2988">
                  <c:v>29880</c:v>
                </c:pt>
                <c:pt idx="2989">
                  <c:v>29890</c:v>
                </c:pt>
                <c:pt idx="2990">
                  <c:v>29900</c:v>
                </c:pt>
                <c:pt idx="2991">
                  <c:v>29910</c:v>
                </c:pt>
                <c:pt idx="2992">
                  <c:v>29920</c:v>
                </c:pt>
                <c:pt idx="2993">
                  <c:v>29930</c:v>
                </c:pt>
                <c:pt idx="2994">
                  <c:v>29940</c:v>
                </c:pt>
                <c:pt idx="2995">
                  <c:v>29950</c:v>
                </c:pt>
                <c:pt idx="2996">
                  <c:v>29960</c:v>
                </c:pt>
                <c:pt idx="2997">
                  <c:v>29970</c:v>
                </c:pt>
                <c:pt idx="2998">
                  <c:v>29980</c:v>
                </c:pt>
                <c:pt idx="2999">
                  <c:v>29990</c:v>
                </c:pt>
                <c:pt idx="3000">
                  <c:v>30000</c:v>
                </c:pt>
                <c:pt idx="3001">
                  <c:v>30010</c:v>
                </c:pt>
                <c:pt idx="3002">
                  <c:v>30020</c:v>
                </c:pt>
                <c:pt idx="3003">
                  <c:v>30030</c:v>
                </c:pt>
                <c:pt idx="3004">
                  <c:v>30040</c:v>
                </c:pt>
                <c:pt idx="3005">
                  <c:v>30050</c:v>
                </c:pt>
                <c:pt idx="3006">
                  <c:v>30060</c:v>
                </c:pt>
                <c:pt idx="3007">
                  <c:v>30070</c:v>
                </c:pt>
                <c:pt idx="3008">
                  <c:v>30080</c:v>
                </c:pt>
                <c:pt idx="3009">
                  <c:v>30090</c:v>
                </c:pt>
                <c:pt idx="3010">
                  <c:v>30100</c:v>
                </c:pt>
                <c:pt idx="3011">
                  <c:v>30110</c:v>
                </c:pt>
                <c:pt idx="3012">
                  <c:v>30120</c:v>
                </c:pt>
                <c:pt idx="3013">
                  <c:v>30130</c:v>
                </c:pt>
                <c:pt idx="3014">
                  <c:v>30140</c:v>
                </c:pt>
                <c:pt idx="3015">
                  <c:v>30150</c:v>
                </c:pt>
                <c:pt idx="3016">
                  <c:v>30160</c:v>
                </c:pt>
                <c:pt idx="3017">
                  <c:v>30170</c:v>
                </c:pt>
                <c:pt idx="3018">
                  <c:v>30180</c:v>
                </c:pt>
                <c:pt idx="3019">
                  <c:v>30190</c:v>
                </c:pt>
                <c:pt idx="3020">
                  <c:v>30200</c:v>
                </c:pt>
                <c:pt idx="3021">
                  <c:v>30210</c:v>
                </c:pt>
                <c:pt idx="3022">
                  <c:v>30220</c:v>
                </c:pt>
                <c:pt idx="3023">
                  <c:v>30230</c:v>
                </c:pt>
                <c:pt idx="3024">
                  <c:v>30240</c:v>
                </c:pt>
                <c:pt idx="3025">
                  <c:v>30250</c:v>
                </c:pt>
                <c:pt idx="3026">
                  <c:v>30260</c:v>
                </c:pt>
                <c:pt idx="3027">
                  <c:v>30270</c:v>
                </c:pt>
                <c:pt idx="3028">
                  <c:v>30280</c:v>
                </c:pt>
                <c:pt idx="3029">
                  <c:v>30290</c:v>
                </c:pt>
                <c:pt idx="3030">
                  <c:v>30300</c:v>
                </c:pt>
                <c:pt idx="3031">
                  <c:v>30310</c:v>
                </c:pt>
                <c:pt idx="3032">
                  <c:v>30320</c:v>
                </c:pt>
                <c:pt idx="3033">
                  <c:v>30330</c:v>
                </c:pt>
                <c:pt idx="3034">
                  <c:v>30340</c:v>
                </c:pt>
                <c:pt idx="3035">
                  <c:v>30350</c:v>
                </c:pt>
                <c:pt idx="3036">
                  <c:v>30360</c:v>
                </c:pt>
                <c:pt idx="3037">
                  <c:v>30370</c:v>
                </c:pt>
                <c:pt idx="3038">
                  <c:v>30380</c:v>
                </c:pt>
                <c:pt idx="3039">
                  <c:v>30390</c:v>
                </c:pt>
                <c:pt idx="3040">
                  <c:v>30400</c:v>
                </c:pt>
                <c:pt idx="3041">
                  <c:v>30410</c:v>
                </c:pt>
                <c:pt idx="3042">
                  <c:v>30420</c:v>
                </c:pt>
                <c:pt idx="3043">
                  <c:v>30430</c:v>
                </c:pt>
                <c:pt idx="3044">
                  <c:v>30440</c:v>
                </c:pt>
                <c:pt idx="3045">
                  <c:v>30450</c:v>
                </c:pt>
                <c:pt idx="3046">
                  <c:v>30460</c:v>
                </c:pt>
                <c:pt idx="3047">
                  <c:v>30470</c:v>
                </c:pt>
                <c:pt idx="3048">
                  <c:v>30480</c:v>
                </c:pt>
                <c:pt idx="3049">
                  <c:v>30490</c:v>
                </c:pt>
                <c:pt idx="3050">
                  <c:v>30500</c:v>
                </c:pt>
                <c:pt idx="3051">
                  <c:v>30510</c:v>
                </c:pt>
                <c:pt idx="3052">
                  <c:v>30520</c:v>
                </c:pt>
                <c:pt idx="3053">
                  <c:v>30530</c:v>
                </c:pt>
                <c:pt idx="3054">
                  <c:v>30540</c:v>
                </c:pt>
                <c:pt idx="3055">
                  <c:v>30550</c:v>
                </c:pt>
                <c:pt idx="3056">
                  <c:v>30560</c:v>
                </c:pt>
                <c:pt idx="3057">
                  <c:v>30570</c:v>
                </c:pt>
                <c:pt idx="3058">
                  <c:v>30580</c:v>
                </c:pt>
                <c:pt idx="3059">
                  <c:v>30590</c:v>
                </c:pt>
                <c:pt idx="3060">
                  <c:v>30600</c:v>
                </c:pt>
                <c:pt idx="3061">
                  <c:v>30610</c:v>
                </c:pt>
                <c:pt idx="3062">
                  <c:v>30620</c:v>
                </c:pt>
                <c:pt idx="3063">
                  <c:v>30630</c:v>
                </c:pt>
                <c:pt idx="3064">
                  <c:v>30640</c:v>
                </c:pt>
                <c:pt idx="3065">
                  <c:v>30650</c:v>
                </c:pt>
                <c:pt idx="3066">
                  <c:v>30660</c:v>
                </c:pt>
                <c:pt idx="3067">
                  <c:v>30670</c:v>
                </c:pt>
                <c:pt idx="3068">
                  <c:v>30680</c:v>
                </c:pt>
                <c:pt idx="3069">
                  <c:v>30690</c:v>
                </c:pt>
                <c:pt idx="3070">
                  <c:v>30700</c:v>
                </c:pt>
                <c:pt idx="3071">
                  <c:v>30710</c:v>
                </c:pt>
                <c:pt idx="3072">
                  <c:v>30720</c:v>
                </c:pt>
                <c:pt idx="3073">
                  <c:v>30730</c:v>
                </c:pt>
                <c:pt idx="3074">
                  <c:v>30740</c:v>
                </c:pt>
                <c:pt idx="3075">
                  <c:v>30750</c:v>
                </c:pt>
                <c:pt idx="3076">
                  <c:v>30760</c:v>
                </c:pt>
                <c:pt idx="3077">
                  <c:v>30770</c:v>
                </c:pt>
                <c:pt idx="3078">
                  <c:v>30780</c:v>
                </c:pt>
                <c:pt idx="3079">
                  <c:v>30790</c:v>
                </c:pt>
                <c:pt idx="3080">
                  <c:v>30800</c:v>
                </c:pt>
                <c:pt idx="3081">
                  <c:v>30810</c:v>
                </c:pt>
                <c:pt idx="3082">
                  <c:v>30820</c:v>
                </c:pt>
                <c:pt idx="3083">
                  <c:v>30830</c:v>
                </c:pt>
                <c:pt idx="3084">
                  <c:v>30840</c:v>
                </c:pt>
                <c:pt idx="3085">
                  <c:v>30850</c:v>
                </c:pt>
                <c:pt idx="3086">
                  <c:v>30860</c:v>
                </c:pt>
                <c:pt idx="3087">
                  <c:v>30870</c:v>
                </c:pt>
                <c:pt idx="3088">
                  <c:v>30880</c:v>
                </c:pt>
                <c:pt idx="3089">
                  <c:v>30890</c:v>
                </c:pt>
                <c:pt idx="3090">
                  <c:v>30900</c:v>
                </c:pt>
                <c:pt idx="3091">
                  <c:v>30910</c:v>
                </c:pt>
                <c:pt idx="3092">
                  <c:v>30920</c:v>
                </c:pt>
                <c:pt idx="3093">
                  <c:v>30930</c:v>
                </c:pt>
                <c:pt idx="3094">
                  <c:v>30940</c:v>
                </c:pt>
                <c:pt idx="3095">
                  <c:v>30950</c:v>
                </c:pt>
                <c:pt idx="3096">
                  <c:v>30960</c:v>
                </c:pt>
                <c:pt idx="3097">
                  <c:v>30970</c:v>
                </c:pt>
                <c:pt idx="3098">
                  <c:v>30980</c:v>
                </c:pt>
                <c:pt idx="3099">
                  <c:v>30990</c:v>
                </c:pt>
                <c:pt idx="3100">
                  <c:v>31000</c:v>
                </c:pt>
                <c:pt idx="3101">
                  <c:v>31010</c:v>
                </c:pt>
                <c:pt idx="3102">
                  <c:v>31020</c:v>
                </c:pt>
                <c:pt idx="3103">
                  <c:v>31030</c:v>
                </c:pt>
                <c:pt idx="3104">
                  <c:v>31040</c:v>
                </c:pt>
                <c:pt idx="3105">
                  <c:v>31050</c:v>
                </c:pt>
                <c:pt idx="3106">
                  <c:v>31060</c:v>
                </c:pt>
                <c:pt idx="3107">
                  <c:v>31070</c:v>
                </c:pt>
                <c:pt idx="3108">
                  <c:v>31080</c:v>
                </c:pt>
                <c:pt idx="3109">
                  <c:v>31090</c:v>
                </c:pt>
                <c:pt idx="3110">
                  <c:v>31100</c:v>
                </c:pt>
                <c:pt idx="3111">
                  <c:v>31110</c:v>
                </c:pt>
                <c:pt idx="3112">
                  <c:v>31120</c:v>
                </c:pt>
                <c:pt idx="3113">
                  <c:v>31130</c:v>
                </c:pt>
                <c:pt idx="3114">
                  <c:v>31140</c:v>
                </c:pt>
                <c:pt idx="3115">
                  <c:v>31150</c:v>
                </c:pt>
                <c:pt idx="3116">
                  <c:v>31160</c:v>
                </c:pt>
                <c:pt idx="3117">
                  <c:v>31170</c:v>
                </c:pt>
                <c:pt idx="3118">
                  <c:v>31180</c:v>
                </c:pt>
                <c:pt idx="3119">
                  <c:v>31190</c:v>
                </c:pt>
                <c:pt idx="3120">
                  <c:v>31200</c:v>
                </c:pt>
                <c:pt idx="3121">
                  <c:v>31210</c:v>
                </c:pt>
                <c:pt idx="3122">
                  <c:v>31220</c:v>
                </c:pt>
                <c:pt idx="3123">
                  <c:v>31230</c:v>
                </c:pt>
                <c:pt idx="3124">
                  <c:v>31240</c:v>
                </c:pt>
                <c:pt idx="3125">
                  <c:v>31250</c:v>
                </c:pt>
                <c:pt idx="3126">
                  <c:v>31260</c:v>
                </c:pt>
                <c:pt idx="3127">
                  <c:v>31270</c:v>
                </c:pt>
                <c:pt idx="3128">
                  <c:v>31280</c:v>
                </c:pt>
                <c:pt idx="3129">
                  <c:v>31290</c:v>
                </c:pt>
                <c:pt idx="3130">
                  <c:v>31300</c:v>
                </c:pt>
                <c:pt idx="3131">
                  <c:v>31310</c:v>
                </c:pt>
                <c:pt idx="3132">
                  <c:v>31320</c:v>
                </c:pt>
                <c:pt idx="3133">
                  <c:v>31330</c:v>
                </c:pt>
                <c:pt idx="3134">
                  <c:v>31340</c:v>
                </c:pt>
                <c:pt idx="3135">
                  <c:v>31350</c:v>
                </c:pt>
                <c:pt idx="3136">
                  <c:v>31360</c:v>
                </c:pt>
                <c:pt idx="3137">
                  <c:v>31370</c:v>
                </c:pt>
                <c:pt idx="3138">
                  <c:v>31380</c:v>
                </c:pt>
                <c:pt idx="3139">
                  <c:v>31390</c:v>
                </c:pt>
                <c:pt idx="3140">
                  <c:v>31400</c:v>
                </c:pt>
                <c:pt idx="3141">
                  <c:v>31410</c:v>
                </c:pt>
                <c:pt idx="3142">
                  <c:v>31420</c:v>
                </c:pt>
                <c:pt idx="3143">
                  <c:v>31430</c:v>
                </c:pt>
                <c:pt idx="3144">
                  <c:v>31440</c:v>
                </c:pt>
                <c:pt idx="3145">
                  <c:v>31450</c:v>
                </c:pt>
                <c:pt idx="3146">
                  <c:v>31460</c:v>
                </c:pt>
                <c:pt idx="3147">
                  <c:v>31470</c:v>
                </c:pt>
                <c:pt idx="3148">
                  <c:v>31480</c:v>
                </c:pt>
                <c:pt idx="3149">
                  <c:v>31490</c:v>
                </c:pt>
                <c:pt idx="3150">
                  <c:v>31500</c:v>
                </c:pt>
                <c:pt idx="3151">
                  <c:v>31510</c:v>
                </c:pt>
                <c:pt idx="3152">
                  <c:v>31520</c:v>
                </c:pt>
                <c:pt idx="3153">
                  <c:v>31530</c:v>
                </c:pt>
                <c:pt idx="3154">
                  <c:v>31540</c:v>
                </c:pt>
                <c:pt idx="3155">
                  <c:v>31550</c:v>
                </c:pt>
                <c:pt idx="3156">
                  <c:v>31560</c:v>
                </c:pt>
                <c:pt idx="3157">
                  <c:v>31570</c:v>
                </c:pt>
                <c:pt idx="3158">
                  <c:v>31580</c:v>
                </c:pt>
                <c:pt idx="3159">
                  <c:v>31590</c:v>
                </c:pt>
                <c:pt idx="3160">
                  <c:v>31600</c:v>
                </c:pt>
                <c:pt idx="3161">
                  <c:v>31610</c:v>
                </c:pt>
                <c:pt idx="3162">
                  <c:v>31620</c:v>
                </c:pt>
                <c:pt idx="3163">
                  <c:v>31630</c:v>
                </c:pt>
                <c:pt idx="3164">
                  <c:v>31640</c:v>
                </c:pt>
                <c:pt idx="3165">
                  <c:v>31650</c:v>
                </c:pt>
                <c:pt idx="3166">
                  <c:v>31660</c:v>
                </c:pt>
                <c:pt idx="3167">
                  <c:v>31670</c:v>
                </c:pt>
                <c:pt idx="3168">
                  <c:v>31680</c:v>
                </c:pt>
                <c:pt idx="3169">
                  <c:v>31690</c:v>
                </c:pt>
                <c:pt idx="3170">
                  <c:v>31700</c:v>
                </c:pt>
                <c:pt idx="3171">
                  <c:v>31710</c:v>
                </c:pt>
                <c:pt idx="3172">
                  <c:v>31720</c:v>
                </c:pt>
                <c:pt idx="3173">
                  <c:v>31730</c:v>
                </c:pt>
                <c:pt idx="3174">
                  <c:v>31740</c:v>
                </c:pt>
                <c:pt idx="3175">
                  <c:v>31750</c:v>
                </c:pt>
                <c:pt idx="3176">
                  <c:v>31760</c:v>
                </c:pt>
                <c:pt idx="3177">
                  <c:v>31770</c:v>
                </c:pt>
                <c:pt idx="3178">
                  <c:v>31780</c:v>
                </c:pt>
                <c:pt idx="3179">
                  <c:v>31790</c:v>
                </c:pt>
                <c:pt idx="3180">
                  <c:v>31800</c:v>
                </c:pt>
                <c:pt idx="3181">
                  <c:v>31810</c:v>
                </c:pt>
                <c:pt idx="3182">
                  <c:v>31820</c:v>
                </c:pt>
                <c:pt idx="3183">
                  <c:v>31830</c:v>
                </c:pt>
                <c:pt idx="3184">
                  <c:v>31840</c:v>
                </c:pt>
                <c:pt idx="3185">
                  <c:v>31850</c:v>
                </c:pt>
                <c:pt idx="3186">
                  <c:v>31860</c:v>
                </c:pt>
                <c:pt idx="3187">
                  <c:v>31870</c:v>
                </c:pt>
                <c:pt idx="3188">
                  <c:v>31880</c:v>
                </c:pt>
                <c:pt idx="3189">
                  <c:v>31890</c:v>
                </c:pt>
                <c:pt idx="3190">
                  <c:v>31900</c:v>
                </c:pt>
                <c:pt idx="3191">
                  <c:v>31910</c:v>
                </c:pt>
                <c:pt idx="3192">
                  <c:v>31920</c:v>
                </c:pt>
                <c:pt idx="3193">
                  <c:v>31930</c:v>
                </c:pt>
                <c:pt idx="3194">
                  <c:v>31940</c:v>
                </c:pt>
                <c:pt idx="3195">
                  <c:v>31950</c:v>
                </c:pt>
                <c:pt idx="3196">
                  <c:v>31960</c:v>
                </c:pt>
                <c:pt idx="3197">
                  <c:v>31970</c:v>
                </c:pt>
                <c:pt idx="3198">
                  <c:v>31980</c:v>
                </c:pt>
                <c:pt idx="3199">
                  <c:v>31990</c:v>
                </c:pt>
                <c:pt idx="3200">
                  <c:v>32000</c:v>
                </c:pt>
                <c:pt idx="3201">
                  <c:v>32010</c:v>
                </c:pt>
                <c:pt idx="3202">
                  <c:v>32020</c:v>
                </c:pt>
                <c:pt idx="3203">
                  <c:v>32030</c:v>
                </c:pt>
                <c:pt idx="3204">
                  <c:v>32040</c:v>
                </c:pt>
                <c:pt idx="3205">
                  <c:v>32050</c:v>
                </c:pt>
                <c:pt idx="3206">
                  <c:v>32060</c:v>
                </c:pt>
                <c:pt idx="3207">
                  <c:v>32070</c:v>
                </c:pt>
                <c:pt idx="3208">
                  <c:v>32080</c:v>
                </c:pt>
                <c:pt idx="3209">
                  <c:v>32090</c:v>
                </c:pt>
                <c:pt idx="3210">
                  <c:v>32100</c:v>
                </c:pt>
                <c:pt idx="3211">
                  <c:v>32110</c:v>
                </c:pt>
                <c:pt idx="3212">
                  <c:v>32120</c:v>
                </c:pt>
                <c:pt idx="3213">
                  <c:v>32130</c:v>
                </c:pt>
                <c:pt idx="3214">
                  <c:v>32140</c:v>
                </c:pt>
                <c:pt idx="3215">
                  <c:v>32150</c:v>
                </c:pt>
                <c:pt idx="3216">
                  <c:v>32160</c:v>
                </c:pt>
                <c:pt idx="3217">
                  <c:v>32170</c:v>
                </c:pt>
                <c:pt idx="3218">
                  <c:v>32180</c:v>
                </c:pt>
                <c:pt idx="3219">
                  <c:v>32190</c:v>
                </c:pt>
                <c:pt idx="3220">
                  <c:v>32200</c:v>
                </c:pt>
                <c:pt idx="3221">
                  <c:v>32210</c:v>
                </c:pt>
                <c:pt idx="3222">
                  <c:v>32220</c:v>
                </c:pt>
                <c:pt idx="3223">
                  <c:v>32230</c:v>
                </c:pt>
                <c:pt idx="3224">
                  <c:v>32240</c:v>
                </c:pt>
                <c:pt idx="3225">
                  <c:v>32250</c:v>
                </c:pt>
                <c:pt idx="3226">
                  <c:v>32260</c:v>
                </c:pt>
                <c:pt idx="3227">
                  <c:v>32270</c:v>
                </c:pt>
                <c:pt idx="3228">
                  <c:v>32280</c:v>
                </c:pt>
                <c:pt idx="3229">
                  <c:v>32290</c:v>
                </c:pt>
                <c:pt idx="3230">
                  <c:v>32300</c:v>
                </c:pt>
                <c:pt idx="3231">
                  <c:v>32310</c:v>
                </c:pt>
                <c:pt idx="3232">
                  <c:v>32320</c:v>
                </c:pt>
                <c:pt idx="3233">
                  <c:v>32330</c:v>
                </c:pt>
                <c:pt idx="3234">
                  <c:v>32340</c:v>
                </c:pt>
                <c:pt idx="3235">
                  <c:v>32350</c:v>
                </c:pt>
                <c:pt idx="3236">
                  <c:v>32360</c:v>
                </c:pt>
                <c:pt idx="3237">
                  <c:v>32370</c:v>
                </c:pt>
                <c:pt idx="3238">
                  <c:v>32380</c:v>
                </c:pt>
                <c:pt idx="3239">
                  <c:v>32390</c:v>
                </c:pt>
                <c:pt idx="3240">
                  <c:v>32400</c:v>
                </c:pt>
                <c:pt idx="3241">
                  <c:v>32410</c:v>
                </c:pt>
                <c:pt idx="3242">
                  <c:v>32420</c:v>
                </c:pt>
                <c:pt idx="3243">
                  <c:v>32430</c:v>
                </c:pt>
                <c:pt idx="3244">
                  <c:v>32440</c:v>
                </c:pt>
                <c:pt idx="3245">
                  <c:v>32450</c:v>
                </c:pt>
                <c:pt idx="3246">
                  <c:v>32460</c:v>
                </c:pt>
                <c:pt idx="3247">
                  <c:v>32470</c:v>
                </c:pt>
                <c:pt idx="3248">
                  <c:v>32480</c:v>
                </c:pt>
                <c:pt idx="3249">
                  <c:v>32490</c:v>
                </c:pt>
                <c:pt idx="3250">
                  <c:v>32500</c:v>
                </c:pt>
                <c:pt idx="3251">
                  <c:v>32510</c:v>
                </c:pt>
                <c:pt idx="3252">
                  <c:v>32520</c:v>
                </c:pt>
                <c:pt idx="3253">
                  <c:v>32530</c:v>
                </c:pt>
                <c:pt idx="3254">
                  <c:v>32540</c:v>
                </c:pt>
                <c:pt idx="3255">
                  <c:v>32550</c:v>
                </c:pt>
                <c:pt idx="3256">
                  <c:v>32560</c:v>
                </c:pt>
                <c:pt idx="3257">
                  <c:v>32570</c:v>
                </c:pt>
                <c:pt idx="3258">
                  <c:v>32580</c:v>
                </c:pt>
                <c:pt idx="3259">
                  <c:v>32590</c:v>
                </c:pt>
                <c:pt idx="3260">
                  <c:v>32600</c:v>
                </c:pt>
                <c:pt idx="3261">
                  <c:v>32610</c:v>
                </c:pt>
                <c:pt idx="3262">
                  <c:v>32620</c:v>
                </c:pt>
                <c:pt idx="3263">
                  <c:v>32630</c:v>
                </c:pt>
                <c:pt idx="3264">
                  <c:v>32640</c:v>
                </c:pt>
                <c:pt idx="3265">
                  <c:v>32650</c:v>
                </c:pt>
                <c:pt idx="3266">
                  <c:v>32660</c:v>
                </c:pt>
                <c:pt idx="3267">
                  <c:v>32670</c:v>
                </c:pt>
                <c:pt idx="3268">
                  <c:v>32680</c:v>
                </c:pt>
                <c:pt idx="3269">
                  <c:v>32690</c:v>
                </c:pt>
                <c:pt idx="3270">
                  <c:v>32700</c:v>
                </c:pt>
                <c:pt idx="3271">
                  <c:v>32710</c:v>
                </c:pt>
                <c:pt idx="3272">
                  <c:v>32720</c:v>
                </c:pt>
                <c:pt idx="3273">
                  <c:v>32730</c:v>
                </c:pt>
                <c:pt idx="3274">
                  <c:v>32740</c:v>
                </c:pt>
                <c:pt idx="3275">
                  <c:v>32750</c:v>
                </c:pt>
                <c:pt idx="3276">
                  <c:v>32760</c:v>
                </c:pt>
                <c:pt idx="3277">
                  <c:v>32770</c:v>
                </c:pt>
                <c:pt idx="3278">
                  <c:v>32780</c:v>
                </c:pt>
                <c:pt idx="3279">
                  <c:v>32790</c:v>
                </c:pt>
                <c:pt idx="3280">
                  <c:v>32800</c:v>
                </c:pt>
                <c:pt idx="3281">
                  <c:v>32810</c:v>
                </c:pt>
                <c:pt idx="3282">
                  <c:v>32820</c:v>
                </c:pt>
                <c:pt idx="3283">
                  <c:v>32830</c:v>
                </c:pt>
                <c:pt idx="3284">
                  <c:v>32840</c:v>
                </c:pt>
                <c:pt idx="3285">
                  <c:v>32850</c:v>
                </c:pt>
                <c:pt idx="3286">
                  <c:v>32860</c:v>
                </c:pt>
                <c:pt idx="3287">
                  <c:v>32870</c:v>
                </c:pt>
                <c:pt idx="3288">
                  <c:v>32880</c:v>
                </c:pt>
                <c:pt idx="3289">
                  <c:v>32890</c:v>
                </c:pt>
                <c:pt idx="3290">
                  <c:v>32900</c:v>
                </c:pt>
                <c:pt idx="3291">
                  <c:v>32910</c:v>
                </c:pt>
                <c:pt idx="3292">
                  <c:v>32920</c:v>
                </c:pt>
                <c:pt idx="3293">
                  <c:v>32930</c:v>
                </c:pt>
                <c:pt idx="3294">
                  <c:v>32940</c:v>
                </c:pt>
                <c:pt idx="3295">
                  <c:v>32950</c:v>
                </c:pt>
                <c:pt idx="3296">
                  <c:v>32960</c:v>
                </c:pt>
                <c:pt idx="3297">
                  <c:v>32970</c:v>
                </c:pt>
                <c:pt idx="3298">
                  <c:v>32980</c:v>
                </c:pt>
                <c:pt idx="3299">
                  <c:v>32990</c:v>
                </c:pt>
                <c:pt idx="3300">
                  <c:v>33000</c:v>
                </c:pt>
                <c:pt idx="3301">
                  <c:v>33010</c:v>
                </c:pt>
                <c:pt idx="3302">
                  <c:v>33020</c:v>
                </c:pt>
                <c:pt idx="3303">
                  <c:v>33030</c:v>
                </c:pt>
                <c:pt idx="3304">
                  <c:v>33040</c:v>
                </c:pt>
                <c:pt idx="3305">
                  <c:v>33050</c:v>
                </c:pt>
                <c:pt idx="3306">
                  <c:v>33060</c:v>
                </c:pt>
                <c:pt idx="3307">
                  <c:v>33070</c:v>
                </c:pt>
                <c:pt idx="3308">
                  <c:v>33080</c:v>
                </c:pt>
                <c:pt idx="3309">
                  <c:v>33090</c:v>
                </c:pt>
                <c:pt idx="3310">
                  <c:v>33100</c:v>
                </c:pt>
                <c:pt idx="3311">
                  <c:v>33110</c:v>
                </c:pt>
                <c:pt idx="3312">
                  <c:v>33120</c:v>
                </c:pt>
                <c:pt idx="3313">
                  <c:v>33130</c:v>
                </c:pt>
                <c:pt idx="3314">
                  <c:v>33140</c:v>
                </c:pt>
                <c:pt idx="3315">
                  <c:v>33150</c:v>
                </c:pt>
                <c:pt idx="3316">
                  <c:v>33160</c:v>
                </c:pt>
                <c:pt idx="3317">
                  <c:v>33170</c:v>
                </c:pt>
                <c:pt idx="3318">
                  <c:v>33180</c:v>
                </c:pt>
                <c:pt idx="3319">
                  <c:v>33190</c:v>
                </c:pt>
                <c:pt idx="3320">
                  <c:v>33200</c:v>
                </c:pt>
                <c:pt idx="3321">
                  <c:v>33210</c:v>
                </c:pt>
                <c:pt idx="3322">
                  <c:v>33220</c:v>
                </c:pt>
                <c:pt idx="3323">
                  <c:v>33230</c:v>
                </c:pt>
                <c:pt idx="3324">
                  <c:v>33240</c:v>
                </c:pt>
                <c:pt idx="3325">
                  <c:v>33250</c:v>
                </c:pt>
                <c:pt idx="3326">
                  <c:v>33260</c:v>
                </c:pt>
                <c:pt idx="3327">
                  <c:v>33270</c:v>
                </c:pt>
                <c:pt idx="3328">
                  <c:v>33280</c:v>
                </c:pt>
                <c:pt idx="3329">
                  <c:v>33290</c:v>
                </c:pt>
                <c:pt idx="3330">
                  <c:v>33300</c:v>
                </c:pt>
                <c:pt idx="3331">
                  <c:v>33310</c:v>
                </c:pt>
                <c:pt idx="3332">
                  <c:v>33320</c:v>
                </c:pt>
                <c:pt idx="3333">
                  <c:v>33330</c:v>
                </c:pt>
                <c:pt idx="3334">
                  <c:v>33340</c:v>
                </c:pt>
                <c:pt idx="3335">
                  <c:v>33350</c:v>
                </c:pt>
                <c:pt idx="3336">
                  <c:v>33360</c:v>
                </c:pt>
                <c:pt idx="3337">
                  <c:v>33370</c:v>
                </c:pt>
                <c:pt idx="3338">
                  <c:v>33380</c:v>
                </c:pt>
                <c:pt idx="3339">
                  <c:v>33390</c:v>
                </c:pt>
                <c:pt idx="3340">
                  <c:v>33400</c:v>
                </c:pt>
                <c:pt idx="3341">
                  <c:v>33410</c:v>
                </c:pt>
                <c:pt idx="3342">
                  <c:v>33420</c:v>
                </c:pt>
                <c:pt idx="3343">
                  <c:v>33430</c:v>
                </c:pt>
                <c:pt idx="3344">
                  <c:v>33440</c:v>
                </c:pt>
                <c:pt idx="3345">
                  <c:v>33450</c:v>
                </c:pt>
                <c:pt idx="3346">
                  <c:v>33460</c:v>
                </c:pt>
                <c:pt idx="3347">
                  <c:v>33470</c:v>
                </c:pt>
                <c:pt idx="3348">
                  <c:v>33480</c:v>
                </c:pt>
                <c:pt idx="3349">
                  <c:v>33490</c:v>
                </c:pt>
                <c:pt idx="3350">
                  <c:v>33500</c:v>
                </c:pt>
                <c:pt idx="3351">
                  <c:v>33510</c:v>
                </c:pt>
                <c:pt idx="3352">
                  <c:v>33520</c:v>
                </c:pt>
                <c:pt idx="3353">
                  <c:v>33530</c:v>
                </c:pt>
                <c:pt idx="3354">
                  <c:v>33540</c:v>
                </c:pt>
                <c:pt idx="3355">
                  <c:v>33550</c:v>
                </c:pt>
                <c:pt idx="3356">
                  <c:v>33560</c:v>
                </c:pt>
                <c:pt idx="3357">
                  <c:v>33570</c:v>
                </c:pt>
                <c:pt idx="3358">
                  <c:v>33580</c:v>
                </c:pt>
                <c:pt idx="3359">
                  <c:v>33590</c:v>
                </c:pt>
                <c:pt idx="3360">
                  <c:v>33600</c:v>
                </c:pt>
                <c:pt idx="3361">
                  <c:v>33610</c:v>
                </c:pt>
                <c:pt idx="3362">
                  <c:v>33620</c:v>
                </c:pt>
                <c:pt idx="3363">
                  <c:v>33630</c:v>
                </c:pt>
                <c:pt idx="3364">
                  <c:v>33640</c:v>
                </c:pt>
                <c:pt idx="3365">
                  <c:v>33650</c:v>
                </c:pt>
                <c:pt idx="3366">
                  <c:v>33660</c:v>
                </c:pt>
                <c:pt idx="3367">
                  <c:v>33670</c:v>
                </c:pt>
                <c:pt idx="3368">
                  <c:v>33680</c:v>
                </c:pt>
                <c:pt idx="3369">
                  <c:v>33690</c:v>
                </c:pt>
                <c:pt idx="3370">
                  <c:v>33700</c:v>
                </c:pt>
                <c:pt idx="3371">
                  <c:v>33710</c:v>
                </c:pt>
                <c:pt idx="3372">
                  <c:v>33720</c:v>
                </c:pt>
                <c:pt idx="3373">
                  <c:v>33730</c:v>
                </c:pt>
                <c:pt idx="3374">
                  <c:v>33740</c:v>
                </c:pt>
                <c:pt idx="3375">
                  <c:v>33750</c:v>
                </c:pt>
                <c:pt idx="3376">
                  <c:v>33760</c:v>
                </c:pt>
                <c:pt idx="3377">
                  <c:v>33770</c:v>
                </c:pt>
                <c:pt idx="3378">
                  <c:v>33780</c:v>
                </c:pt>
                <c:pt idx="3379">
                  <c:v>33790</c:v>
                </c:pt>
                <c:pt idx="3380">
                  <c:v>33800</c:v>
                </c:pt>
                <c:pt idx="3381">
                  <c:v>33810</c:v>
                </c:pt>
                <c:pt idx="3382">
                  <c:v>33820</c:v>
                </c:pt>
                <c:pt idx="3383">
                  <c:v>33830</c:v>
                </c:pt>
                <c:pt idx="3384">
                  <c:v>33840</c:v>
                </c:pt>
              </c:numCache>
            </c:numRef>
          </c:xVal>
          <c:yVal>
            <c:numRef>
              <c:f>Temp_hot_7!$H$2:$H$3386</c:f>
              <c:numCache>
                <c:formatCode>General</c:formatCode>
                <c:ptCount val="3385"/>
                <c:pt idx="0">
                  <c:v>295.14999999999998</c:v>
                </c:pt>
                <c:pt idx="1">
                  <c:v>294.99</c:v>
                </c:pt>
                <c:pt idx="2">
                  <c:v>294.95</c:v>
                </c:pt>
                <c:pt idx="3">
                  <c:v>295.01</c:v>
                </c:pt>
                <c:pt idx="4">
                  <c:v>295.14</c:v>
                </c:pt>
                <c:pt idx="5">
                  <c:v>295.31</c:v>
                </c:pt>
                <c:pt idx="6">
                  <c:v>295.51</c:v>
                </c:pt>
                <c:pt idx="7">
                  <c:v>295.72000000000003</c:v>
                </c:pt>
                <c:pt idx="8">
                  <c:v>295.95</c:v>
                </c:pt>
                <c:pt idx="9">
                  <c:v>296.18</c:v>
                </c:pt>
                <c:pt idx="10">
                  <c:v>296.43</c:v>
                </c:pt>
                <c:pt idx="11">
                  <c:v>296.68</c:v>
                </c:pt>
                <c:pt idx="12">
                  <c:v>296.94</c:v>
                </c:pt>
                <c:pt idx="13">
                  <c:v>297.19</c:v>
                </c:pt>
                <c:pt idx="14">
                  <c:v>297.45</c:v>
                </c:pt>
                <c:pt idx="15">
                  <c:v>297.72000000000003</c:v>
                </c:pt>
                <c:pt idx="16">
                  <c:v>297.98</c:v>
                </c:pt>
                <c:pt idx="17">
                  <c:v>298.24</c:v>
                </c:pt>
                <c:pt idx="18">
                  <c:v>298.51</c:v>
                </c:pt>
                <c:pt idx="19">
                  <c:v>298.77</c:v>
                </c:pt>
                <c:pt idx="20">
                  <c:v>299.02999999999997</c:v>
                </c:pt>
                <c:pt idx="21">
                  <c:v>299.3</c:v>
                </c:pt>
                <c:pt idx="22">
                  <c:v>299.56</c:v>
                </c:pt>
                <c:pt idx="23">
                  <c:v>299.81</c:v>
                </c:pt>
                <c:pt idx="24">
                  <c:v>300.07</c:v>
                </c:pt>
                <c:pt idx="25">
                  <c:v>300.32</c:v>
                </c:pt>
                <c:pt idx="26">
                  <c:v>300.57</c:v>
                </c:pt>
                <c:pt idx="27">
                  <c:v>300.82</c:v>
                </c:pt>
                <c:pt idx="28">
                  <c:v>301.06</c:v>
                </c:pt>
                <c:pt idx="29">
                  <c:v>301.31</c:v>
                </c:pt>
                <c:pt idx="30">
                  <c:v>301.55</c:v>
                </c:pt>
                <c:pt idx="31">
                  <c:v>301.77999999999997</c:v>
                </c:pt>
                <c:pt idx="32">
                  <c:v>302.02</c:v>
                </c:pt>
                <c:pt idx="33">
                  <c:v>302.25</c:v>
                </c:pt>
                <c:pt idx="34">
                  <c:v>302.48</c:v>
                </c:pt>
                <c:pt idx="35">
                  <c:v>302.7</c:v>
                </c:pt>
                <c:pt idx="36">
                  <c:v>302.92</c:v>
                </c:pt>
                <c:pt idx="37">
                  <c:v>303.14</c:v>
                </c:pt>
                <c:pt idx="38">
                  <c:v>303.36</c:v>
                </c:pt>
                <c:pt idx="39">
                  <c:v>303.57</c:v>
                </c:pt>
                <c:pt idx="40">
                  <c:v>303.77999999999997</c:v>
                </c:pt>
                <c:pt idx="41">
                  <c:v>303.99</c:v>
                </c:pt>
                <c:pt idx="42">
                  <c:v>304.19</c:v>
                </c:pt>
                <c:pt idx="43">
                  <c:v>304.39</c:v>
                </c:pt>
                <c:pt idx="44">
                  <c:v>304.58999999999997</c:v>
                </c:pt>
                <c:pt idx="45">
                  <c:v>304.77999999999997</c:v>
                </c:pt>
                <c:pt idx="46">
                  <c:v>304.97000000000003</c:v>
                </c:pt>
                <c:pt idx="47">
                  <c:v>305.16000000000003</c:v>
                </c:pt>
                <c:pt idx="48">
                  <c:v>305.35000000000002</c:v>
                </c:pt>
                <c:pt idx="49">
                  <c:v>305.52999999999997</c:v>
                </c:pt>
                <c:pt idx="50">
                  <c:v>305.70999999999998</c:v>
                </c:pt>
                <c:pt idx="51">
                  <c:v>305.89</c:v>
                </c:pt>
                <c:pt idx="52">
                  <c:v>306.06</c:v>
                </c:pt>
                <c:pt idx="53">
                  <c:v>306.23</c:v>
                </c:pt>
                <c:pt idx="54">
                  <c:v>306.39999999999998</c:v>
                </c:pt>
                <c:pt idx="55">
                  <c:v>306.57</c:v>
                </c:pt>
                <c:pt idx="56">
                  <c:v>306.73</c:v>
                </c:pt>
                <c:pt idx="57">
                  <c:v>306.89</c:v>
                </c:pt>
                <c:pt idx="58">
                  <c:v>307.05</c:v>
                </c:pt>
                <c:pt idx="59">
                  <c:v>307.2</c:v>
                </c:pt>
                <c:pt idx="60">
                  <c:v>307.35000000000002</c:v>
                </c:pt>
                <c:pt idx="61">
                  <c:v>307.51</c:v>
                </c:pt>
                <c:pt idx="62">
                  <c:v>307.64999999999998</c:v>
                </c:pt>
                <c:pt idx="63">
                  <c:v>307.8</c:v>
                </c:pt>
                <c:pt idx="64">
                  <c:v>307.94</c:v>
                </c:pt>
                <c:pt idx="65">
                  <c:v>308.08</c:v>
                </c:pt>
                <c:pt idx="66">
                  <c:v>308.22000000000003</c:v>
                </c:pt>
                <c:pt idx="67">
                  <c:v>308.36</c:v>
                </c:pt>
                <c:pt idx="68">
                  <c:v>308.49</c:v>
                </c:pt>
                <c:pt idx="69">
                  <c:v>308.62</c:v>
                </c:pt>
                <c:pt idx="70">
                  <c:v>308.75</c:v>
                </c:pt>
                <c:pt idx="71">
                  <c:v>308.88</c:v>
                </c:pt>
                <c:pt idx="72">
                  <c:v>309</c:v>
                </c:pt>
                <c:pt idx="73">
                  <c:v>309.12</c:v>
                </c:pt>
                <c:pt idx="74">
                  <c:v>309.24</c:v>
                </c:pt>
                <c:pt idx="75">
                  <c:v>309.36</c:v>
                </c:pt>
                <c:pt idx="76">
                  <c:v>309.48</c:v>
                </c:pt>
                <c:pt idx="77">
                  <c:v>309.58999999999997</c:v>
                </c:pt>
                <c:pt idx="78">
                  <c:v>309.70999999999998</c:v>
                </c:pt>
                <c:pt idx="79">
                  <c:v>309.82</c:v>
                </c:pt>
                <c:pt idx="80">
                  <c:v>309.92</c:v>
                </c:pt>
                <c:pt idx="81">
                  <c:v>310.02999999999997</c:v>
                </c:pt>
                <c:pt idx="82">
                  <c:v>310.14</c:v>
                </c:pt>
                <c:pt idx="83">
                  <c:v>310.24</c:v>
                </c:pt>
                <c:pt idx="84">
                  <c:v>310.33999999999997</c:v>
                </c:pt>
                <c:pt idx="85">
                  <c:v>310.44</c:v>
                </c:pt>
                <c:pt idx="86">
                  <c:v>310.54000000000002</c:v>
                </c:pt>
                <c:pt idx="87">
                  <c:v>310.63</c:v>
                </c:pt>
                <c:pt idx="88">
                  <c:v>310.73</c:v>
                </c:pt>
                <c:pt idx="89">
                  <c:v>310.82</c:v>
                </c:pt>
                <c:pt idx="90">
                  <c:v>310.91000000000003</c:v>
                </c:pt>
                <c:pt idx="91">
                  <c:v>311</c:v>
                </c:pt>
                <c:pt idx="92">
                  <c:v>311.08999999999997</c:v>
                </c:pt>
                <c:pt idx="93">
                  <c:v>311.17</c:v>
                </c:pt>
                <c:pt idx="94">
                  <c:v>311.26</c:v>
                </c:pt>
                <c:pt idx="95">
                  <c:v>311.33999999999997</c:v>
                </c:pt>
                <c:pt idx="96">
                  <c:v>311.42</c:v>
                </c:pt>
                <c:pt idx="97">
                  <c:v>311.5</c:v>
                </c:pt>
                <c:pt idx="98">
                  <c:v>311.58</c:v>
                </c:pt>
                <c:pt idx="99">
                  <c:v>311.66000000000003</c:v>
                </c:pt>
                <c:pt idx="100">
                  <c:v>311.74</c:v>
                </c:pt>
                <c:pt idx="101">
                  <c:v>311.81</c:v>
                </c:pt>
                <c:pt idx="102">
                  <c:v>311.88</c:v>
                </c:pt>
                <c:pt idx="103">
                  <c:v>311.95</c:v>
                </c:pt>
                <c:pt idx="104">
                  <c:v>312.02</c:v>
                </c:pt>
                <c:pt idx="105">
                  <c:v>312.08999999999997</c:v>
                </c:pt>
                <c:pt idx="106">
                  <c:v>312.16000000000003</c:v>
                </c:pt>
                <c:pt idx="107">
                  <c:v>312.23</c:v>
                </c:pt>
                <c:pt idx="108">
                  <c:v>312.29000000000002</c:v>
                </c:pt>
                <c:pt idx="109">
                  <c:v>312.36</c:v>
                </c:pt>
                <c:pt idx="110">
                  <c:v>312.42</c:v>
                </c:pt>
                <c:pt idx="111">
                  <c:v>312.48</c:v>
                </c:pt>
                <c:pt idx="112">
                  <c:v>312.54000000000002</c:v>
                </c:pt>
                <c:pt idx="113">
                  <c:v>312.60000000000002</c:v>
                </c:pt>
                <c:pt idx="114">
                  <c:v>312.66000000000003</c:v>
                </c:pt>
                <c:pt idx="115">
                  <c:v>312.70999999999998</c:v>
                </c:pt>
                <c:pt idx="116">
                  <c:v>312.77</c:v>
                </c:pt>
                <c:pt idx="117">
                  <c:v>312.83</c:v>
                </c:pt>
                <c:pt idx="118">
                  <c:v>312.88</c:v>
                </c:pt>
                <c:pt idx="119">
                  <c:v>312.93</c:v>
                </c:pt>
                <c:pt idx="120">
                  <c:v>312.98</c:v>
                </c:pt>
                <c:pt idx="121">
                  <c:v>313.04000000000002</c:v>
                </c:pt>
                <c:pt idx="122">
                  <c:v>313.08999999999997</c:v>
                </c:pt>
                <c:pt idx="123">
                  <c:v>313.13</c:v>
                </c:pt>
                <c:pt idx="124">
                  <c:v>313.18</c:v>
                </c:pt>
                <c:pt idx="125">
                  <c:v>313.23</c:v>
                </c:pt>
                <c:pt idx="126">
                  <c:v>313.27</c:v>
                </c:pt>
                <c:pt idx="127">
                  <c:v>313.32</c:v>
                </c:pt>
                <c:pt idx="128">
                  <c:v>313.36</c:v>
                </c:pt>
                <c:pt idx="129">
                  <c:v>313.41000000000003</c:v>
                </c:pt>
                <c:pt idx="130">
                  <c:v>313.45</c:v>
                </c:pt>
                <c:pt idx="131">
                  <c:v>313.49</c:v>
                </c:pt>
                <c:pt idx="132">
                  <c:v>313.52999999999997</c:v>
                </c:pt>
                <c:pt idx="133">
                  <c:v>313.57</c:v>
                </c:pt>
                <c:pt idx="134">
                  <c:v>313.61</c:v>
                </c:pt>
                <c:pt idx="135">
                  <c:v>313.64999999999998</c:v>
                </c:pt>
                <c:pt idx="136">
                  <c:v>313.69</c:v>
                </c:pt>
                <c:pt idx="137">
                  <c:v>313.72000000000003</c:v>
                </c:pt>
                <c:pt idx="138">
                  <c:v>313.76</c:v>
                </c:pt>
                <c:pt idx="139">
                  <c:v>313.79000000000002</c:v>
                </c:pt>
                <c:pt idx="140">
                  <c:v>313.83</c:v>
                </c:pt>
                <c:pt idx="141">
                  <c:v>313.86</c:v>
                </c:pt>
                <c:pt idx="142">
                  <c:v>313.89</c:v>
                </c:pt>
                <c:pt idx="143">
                  <c:v>313.93</c:v>
                </c:pt>
                <c:pt idx="144">
                  <c:v>313.95999999999998</c:v>
                </c:pt>
                <c:pt idx="145">
                  <c:v>313.99</c:v>
                </c:pt>
                <c:pt idx="146">
                  <c:v>314.02</c:v>
                </c:pt>
                <c:pt idx="147">
                  <c:v>314.05</c:v>
                </c:pt>
                <c:pt idx="148">
                  <c:v>314.08</c:v>
                </c:pt>
                <c:pt idx="149">
                  <c:v>314.11</c:v>
                </c:pt>
                <c:pt idx="150">
                  <c:v>314.13</c:v>
                </c:pt>
                <c:pt idx="151">
                  <c:v>314.16000000000003</c:v>
                </c:pt>
                <c:pt idx="152">
                  <c:v>314.19</c:v>
                </c:pt>
                <c:pt idx="153">
                  <c:v>314.20999999999998</c:v>
                </c:pt>
                <c:pt idx="154">
                  <c:v>314.24</c:v>
                </c:pt>
                <c:pt idx="155">
                  <c:v>314.26</c:v>
                </c:pt>
                <c:pt idx="156">
                  <c:v>314.29000000000002</c:v>
                </c:pt>
                <c:pt idx="157">
                  <c:v>314.31</c:v>
                </c:pt>
                <c:pt idx="158">
                  <c:v>314.33</c:v>
                </c:pt>
                <c:pt idx="159">
                  <c:v>314.36</c:v>
                </c:pt>
                <c:pt idx="160">
                  <c:v>314.38</c:v>
                </c:pt>
                <c:pt idx="161">
                  <c:v>314.39999999999998</c:v>
                </c:pt>
                <c:pt idx="162">
                  <c:v>314.42</c:v>
                </c:pt>
                <c:pt idx="163">
                  <c:v>314.44</c:v>
                </c:pt>
                <c:pt idx="164">
                  <c:v>314.45999999999998</c:v>
                </c:pt>
                <c:pt idx="165">
                  <c:v>314.48</c:v>
                </c:pt>
                <c:pt idx="166">
                  <c:v>314.5</c:v>
                </c:pt>
                <c:pt idx="167">
                  <c:v>314.52</c:v>
                </c:pt>
                <c:pt idx="168">
                  <c:v>314.54000000000002</c:v>
                </c:pt>
                <c:pt idx="169">
                  <c:v>314.56</c:v>
                </c:pt>
                <c:pt idx="170">
                  <c:v>314.57</c:v>
                </c:pt>
                <c:pt idx="171">
                  <c:v>314.58999999999997</c:v>
                </c:pt>
                <c:pt idx="172">
                  <c:v>314.61</c:v>
                </c:pt>
                <c:pt idx="173">
                  <c:v>314.62</c:v>
                </c:pt>
                <c:pt idx="174">
                  <c:v>314.64</c:v>
                </c:pt>
                <c:pt idx="175">
                  <c:v>314.64999999999998</c:v>
                </c:pt>
                <c:pt idx="176">
                  <c:v>314.67</c:v>
                </c:pt>
                <c:pt idx="177">
                  <c:v>314.68</c:v>
                </c:pt>
                <c:pt idx="178">
                  <c:v>314.69</c:v>
                </c:pt>
                <c:pt idx="179">
                  <c:v>314.70999999999998</c:v>
                </c:pt>
                <c:pt idx="180">
                  <c:v>314.72000000000003</c:v>
                </c:pt>
                <c:pt idx="181">
                  <c:v>314.73</c:v>
                </c:pt>
                <c:pt idx="182">
                  <c:v>314.75</c:v>
                </c:pt>
                <c:pt idx="183">
                  <c:v>314.76</c:v>
                </c:pt>
                <c:pt idx="184">
                  <c:v>314.77</c:v>
                </c:pt>
                <c:pt idx="185">
                  <c:v>314.77999999999997</c:v>
                </c:pt>
                <c:pt idx="186">
                  <c:v>314.79000000000002</c:v>
                </c:pt>
                <c:pt idx="187">
                  <c:v>314.8</c:v>
                </c:pt>
                <c:pt idx="188">
                  <c:v>314.81</c:v>
                </c:pt>
                <c:pt idx="189">
                  <c:v>314.82</c:v>
                </c:pt>
                <c:pt idx="190">
                  <c:v>314.83</c:v>
                </c:pt>
                <c:pt idx="191">
                  <c:v>314.83999999999997</c:v>
                </c:pt>
                <c:pt idx="192">
                  <c:v>314.85000000000002</c:v>
                </c:pt>
                <c:pt idx="193">
                  <c:v>314.86</c:v>
                </c:pt>
                <c:pt idx="194">
                  <c:v>314.87</c:v>
                </c:pt>
                <c:pt idx="195">
                  <c:v>314.88</c:v>
                </c:pt>
                <c:pt idx="196">
                  <c:v>314.89</c:v>
                </c:pt>
                <c:pt idx="197">
                  <c:v>314.89</c:v>
                </c:pt>
                <c:pt idx="198">
                  <c:v>314.89999999999998</c:v>
                </c:pt>
                <c:pt idx="199">
                  <c:v>314.91000000000003</c:v>
                </c:pt>
                <c:pt idx="200">
                  <c:v>314.92</c:v>
                </c:pt>
                <c:pt idx="201">
                  <c:v>314.92</c:v>
                </c:pt>
                <c:pt idx="202">
                  <c:v>314.93</c:v>
                </c:pt>
                <c:pt idx="203">
                  <c:v>314.94</c:v>
                </c:pt>
                <c:pt idx="204">
                  <c:v>314.94</c:v>
                </c:pt>
                <c:pt idx="205">
                  <c:v>314.95</c:v>
                </c:pt>
                <c:pt idx="206">
                  <c:v>314.95</c:v>
                </c:pt>
                <c:pt idx="207">
                  <c:v>314.95999999999998</c:v>
                </c:pt>
                <c:pt idx="208">
                  <c:v>314.95999999999998</c:v>
                </c:pt>
                <c:pt idx="209">
                  <c:v>314.97000000000003</c:v>
                </c:pt>
                <c:pt idx="210">
                  <c:v>314.97000000000003</c:v>
                </c:pt>
                <c:pt idx="211">
                  <c:v>314.98</c:v>
                </c:pt>
                <c:pt idx="212">
                  <c:v>314.98</c:v>
                </c:pt>
                <c:pt idx="213">
                  <c:v>314.98</c:v>
                </c:pt>
                <c:pt idx="214">
                  <c:v>314.99</c:v>
                </c:pt>
                <c:pt idx="215">
                  <c:v>314.99</c:v>
                </c:pt>
                <c:pt idx="216">
                  <c:v>315</c:v>
                </c:pt>
                <c:pt idx="217">
                  <c:v>315</c:v>
                </c:pt>
                <c:pt idx="218">
                  <c:v>315</c:v>
                </c:pt>
                <c:pt idx="219">
                  <c:v>315</c:v>
                </c:pt>
                <c:pt idx="220">
                  <c:v>315.01</c:v>
                </c:pt>
                <c:pt idx="221">
                  <c:v>315.01</c:v>
                </c:pt>
                <c:pt idx="222">
                  <c:v>315.01</c:v>
                </c:pt>
                <c:pt idx="223">
                  <c:v>315.01</c:v>
                </c:pt>
                <c:pt idx="224">
                  <c:v>315.02</c:v>
                </c:pt>
                <c:pt idx="225">
                  <c:v>315.02</c:v>
                </c:pt>
                <c:pt idx="226">
                  <c:v>315.02</c:v>
                </c:pt>
                <c:pt idx="227">
                  <c:v>315.02</c:v>
                </c:pt>
                <c:pt idx="228">
                  <c:v>315.02</c:v>
                </c:pt>
                <c:pt idx="229">
                  <c:v>315.02</c:v>
                </c:pt>
                <c:pt idx="230">
                  <c:v>315.02</c:v>
                </c:pt>
                <c:pt idx="231">
                  <c:v>315.02999999999997</c:v>
                </c:pt>
                <c:pt idx="232">
                  <c:v>315.02999999999997</c:v>
                </c:pt>
                <c:pt idx="233">
                  <c:v>315.02999999999997</c:v>
                </c:pt>
                <c:pt idx="234">
                  <c:v>315.02999999999997</c:v>
                </c:pt>
                <c:pt idx="235">
                  <c:v>315.02999999999997</c:v>
                </c:pt>
                <c:pt idx="236">
                  <c:v>315.02999999999997</c:v>
                </c:pt>
                <c:pt idx="237">
                  <c:v>315.02999999999997</c:v>
                </c:pt>
                <c:pt idx="238">
                  <c:v>315.02999999999997</c:v>
                </c:pt>
                <c:pt idx="239">
                  <c:v>315.02999999999997</c:v>
                </c:pt>
                <c:pt idx="240">
                  <c:v>315.02999999999997</c:v>
                </c:pt>
                <c:pt idx="241">
                  <c:v>315.02999999999997</c:v>
                </c:pt>
                <c:pt idx="242">
                  <c:v>315.02999999999997</c:v>
                </c:pt>
                <c:pt idx="243">
                  <c:v>315.02999999999997</c:v>
                </c:pt>
                <c:pt idx="244">
                  <c:v>315.02</c:v>
                </c:pt>
                <c:pt idx="245">
                  <c:v>315.02</c:v>
                </c:pt>
                <c:pt idx="246">
                  <c:v>315.02</c:v>
                </c:pt>
                <c:pt idx="247">
                  <c:v>315.02</c:v>
                </c:pt>
                <c:pt idx="248">
                  <c:v>315.02</c:v>
                </c:pt>
                <c:pt idx="249">
                  <c:v>315.02</c:v>
                </c:pt>
                <c:pt idx="250">
                  <c:v>315.02</c:v>
                </c:pt>
                <c:pt idx="251">
                  <c:v>315.02</c:v>
                </c:pt>
                <c:pt idx="252">
                  <c:v>315.01</c:v>
                </c:pt>
                <c:pt idx="253">
                  <c:v>315.01</c:v>
                </c:pt>
                <c:pt idx="254">
                  <c:v>315.01</c:v>
                </c:pt>
                <c:pt idx="255">
                  <c:v>315.01</c:v>
                </c:pt>
                <c:pt idx="256">
                  <c:v>315.01</c:v>
                </c:pt>
                <c:pt idx="257">
                  <c:v>315</c:v>
                </c:pt>
                <c:pt idx="258">
                  <c:v>315</c:v>
                </c:pt>
                <c:pt idx="259">
                  <c:v>315</c:v>
                </c:pt>
                <c:pt idx="260">
                  <c:v>315</c:v>
                </c:pt>
                <c:pt idx="261">
                  <c:v>314.99</c:v>
                </c:pt>
                <c:pt idx="262">
                  <c:v>314.99</c:v>
                </c:pt>
                <c:pt idx="263">
                  <c:v>314.99</c:v>
                </c:pt>
                <c:pt idx="264">
                  <c:v>314.99</c:v>
                </c:pt>
                <c:pt idx="265">
                  <c:v>314.98</c:v>
                </c:pt>
                <c:pt idx="266">
                  <c:v>314.98</c:v>
                </c:pt>
                <c:pt idx="267">
                  <c:v>314.98</c:v>
                </c:pt>
                <c:pt idx="268">
                  <c:v>314.98</c:v>
                </c:pt>
                <c:pt idx="269">
                  <c:v>314.97000000000003</c:v>
                </c:pt>
                <c:pt idx="270">
                  <c:v>314.97000000000003</c:v>
                </c:pt>
                <c:pt idx="271">
                  <c:v>314.97000000000003</c:v>
                </c:pt>
                <c:pt idx="272">
                  <c:v>314.95999999999998</c:v>
                </c:pt>
                <c:pt idx="273">
                  <c:v>314.95999999999998</c:v>
                </c:pt>
                <c:pt idx="274">
                  <c:v>314.95999999999998</c:v>
                </c:pt>
                <c:pt idx="275">
                  <c:v>314.95</c:v>
                </c:pt>
                <c:pt idx="276">
                  <c:v>314.95</c:v>
                </c:pt>
                <c:pt idx="277">
                  <c:v>314.95</c:v>
                </c:pt>
                <c:pt idx="278">
                  <c:v>314.94</c:v>
                </c:pt>
                <c:pt idx="279">
                  <c:v>314.94</c:v>
                </c:pt>
                <c:pt idx="280">
                  <c:v>314.93</c:v>
                </c:pt>
                <c:pt idx="281">
                  <c:v>314.93</c:v>
                </c:pt>
                <c:pt idx="282">
                  <c:v>314.93</c:v>
                </c:pt>
                <c:pt idx="283">
                  <c:v>314.92</c:v>
                </c:pt>
                <c:pt idx="284">
                  <c:v>314.92</c:v>
                </c:pt>
                <c:pt idx="285">
                  <c:v>314.92</c:v>
                </c:pt>
                <c:pt idx="286">
                  <c:v>314.91000000000003</c:v>
                </c:pt>
                <c:pt idx="287">
                  <c:v>314.91000000000003</c:v>
                </c:pt>
                <c:pt idx="288">
                  <c:v>314.89999999999998</c:v>
                </c:pt>
                <c:pt idx="289">
                  <c:v>314.89999999999998</c:v>
                </c:pt>
                <c:pt idx="290">
                  <c:v>314.89999999999998</c:v>
                </c:pt>
                <c:pt idx="291">
                  <c:v>314.89</c:v>
                </c:pt>
                <c:pt idx="292">
                  <c:v>314.89</c:v>
                </c:pt>
                <c:pt idx="293">
                  <c:v>314.88</c:v>
                </c:pt>
                <c:pt idx="294">
                  <c:v>314.88</c:v>
                </c:pt>
                <c:pt idx="295">
                  <c:v>314.87</c:v>
                </c:pt>
                <c:pt idx="296">
                  <c:v>314.87</c:v>
                </c:pt>
                <c:pt idx="297">
                  <c:v>314.86</c:v>
                </c:pt>
                <c:pt idx="298">
                  <c:v>314.86</c:v>
                </c:pt>
                <c:pt idx="299">
                  <c:v>314.86</c:v>
                </c:pt>
                <c:pt idx="300">
                  <c:v>314.85000000000002</c:v>
                </c:pt>
                <c:pt idx="301">
                  <c:v>314.85000000000002</c:v>
                </c:pt>
                <c:pt idx="302">
                  <c:v>314.83999999999997</c:v>
                </c:pt>
                <c:pt idx="303">
                  <c:v>314.83999999999997</c:v>
                </c:pt>
                <c:pt idx="304">
                  <c:v>314.83</c:v>
                </c:pt>
                <c:pt idx="305">
                  <c:v>314.83</c:v>
                </c:pt>
                <c:pt idx="306">
                  <c:v>314.82</c:v>
                </c:pt>
                <c:pt idx="307">
                  <c:v>314.82</c:v>
                </c:pt>
                <c:pt idx="308">
                  <c:v>314.81</c:v>
                </c:pt>
                <c:pt idx="309">
                  <c:v>314.81</c:v>
                </c:pt>
                <c:pt idx="310">
                  <c:v>314.8</c:v>
                </c:pt>
                <c:pt idx="311">
                  <c:v>314.8</c:v>
                </c:pt>
                <c:pt idx="312">
                  <c:v>314.79000000000002</c:v>
                </c:pt>
                <c:pt idx="313">
                  <c:v>314.79000000000002</c:v>
                </c:pt>
                <c:pt idx="314">
                  <c:v>314.79000000000002</c:v>
                </c:pt>
                <c:pt idx="315">
                  <c:v>314.77999999999997</c:v>
                </c:pt>
                <c:pt idx="316">
                  <c:v>314.77999999999997</c:v>
                </c:pt>
                <c:pt idx="317">
                  <c:v>314.77</c:v>
                </c:pt>
                <c:pt idx="318">
                  <c:v>314.77</c:v>
                </c:pt>
                <c:pt idx="319">
                  <c:v>314.76</c:v>
                </c:pt>
                <c:pt idx="320">
                  <c:v>314.76</c:v>
                </c:pt>
                <c:pt idx="321">
                  <c:v>314.75</c:v>
                </c:pt>
                <c:pt idx="322">
                  <c:v>314.75</c:v>
                </c:pt>
                <c:pt idx="323">
                  <c:v>314.74</c:v>
                </c:pt>
                <c:pt idx="324">
                  <c:v>314.74</c:v>
                </c:pt>
                <c:pt idx="325">
                  <c:v>314.73</c:v>
                </c:pt>
                <c:pt idx="326">
                  <c:v>314.73</c:v>
                </c:pt>
                <c:pt idx="327">
                  <c:v>314.72000000000003</c:v>
                </c:pt>
                <c:pt idx="328">
                  <c:v>314.72000000000003</c:v>
                </c:pt>
                <c:pt idx="329">
                  <c:v>314.70999999999998</c:v>
                </c:pt>
                <c:pt idx="330">
                  <c:v>314.7</c:v>
                </c:pt>
                <c:pt idx="331">
                  <c:v>314.7</c:v>
                </c:pt>
                <c:pt idx="332">
                  <c:v>314.69</c:v>
                </c:pt>
                <c:pt idx="333">
                  <c:v>314.69</c:v>
                </c:pt>
                <c:pt idx="334">
                  <c:v>314.68</c:v>
                </c:pt>
                <c:pt idx="335">
                  <c:v>314.68</c:v>
                </c:pt>
                <c:pt idx="336">
                  <c:v>314.67</c:v>
                </c:pt>
                <c:pt idx="337">
                  <c:v>314.67</c:v>
                </c:pt>
                <c:pt idx="338">
                  <c:v>314.66000000000003</c:v>
                </c:pt>
                <c:pt idx="339">
                  <c:v>314.66000000000003</c:v>
                </c:pt>
                <c:pt idx="340">
                  <c:v>314.44</c:v>
                </c:pt>
                <c:pt idx="341">
                  <c:v>314.02</c:v>
                </c:pt>
                <c:pt idx="342">
                  <c:v>313.45</c:v>
                </c:pt>
                <c:pt idx="343">
                  <c:v>312.8</c:v>
                </c:pt>
                <c:pt idx="344">
                  <c:v>312.10000000000002</c:v>
                </c:pt>
                <c:pt idx="345">
                  <c:v>311.37</c:v>
                </c:pt>
                <c:pt idx="346">
                  <c:v>310.61</c:v>
                </c:pt>
                <c:pt idx="347">
                  <c:v>309.85000000000002</c:v>
                </c:pt>
                <c:pt idx="348">
                  <c:v>309.07</c:v>
                </c:pt>
                <c:pt idx="349">
                  <c:v>308.3</c:v>
                </c:pt>
                <c:pt idx="350">
                  <c:v>307.51</c:v>
                </c:pt>
                <c:pt idx="351">
                  <c:v>306.73</c:v>
                </c:pt>
                <c:pt idx="352">
                  <c:v>305.95</c:v>
                </c:pt>
                <c:pt idx="353">
                  <c:v>305.17</c:v>
                </c:pt>
                <c:pt idx="354">
                  <c:v>304.39999999999998</c:v>
                </c:pt>
                <c:pt idx="355">
                  <c:v>303.62</c:v>
                </c:pt>
                <c:pt idx="356">
                  <c:v>302.85000000000002</c:v>
                </c:pt>
                <c:pt idx="357">
                  <c:v>302.08999999999997</c:v>
                </c:pt>
                <c:pt idx="358">
                  <c:v>301.33</c:v>
                </c:pt>
                <c:pt idx="359">
                  <c:v>300.57</c:v>
                </c:pt>
                <c:pt idx="360">
                  <c:v>299.82</c:v>
                </c:pt>
                <c:pt idx="361">
                  <c:v>299.08</c:v>
                </c:pt>
                <c:pt idx="362">
                  <c:v>298.33999999999997</c:v>
                </c:pt>
                <c:pt idx="363">
                  <c:v>297.61</c:v>
                </c:pt>
                <c:pt idx="364">
                  <c:v>296.88</c:v>
                </c:pt>
                <c:pt idx="365">
                  <c:v>296.16000000000003</c:v>
                </c:pt>
                <c:pt idx="366">
                  <c:v>295.45</c:v>
                </c:pt>
                <c:pt idx="367">
                  <c:v>294.74</c:v>
                </c:pt>
                <c:pt idx="368">
                  <c:v>294.04000000000002</c:v>
                </c:pt>
                <c:pt idx="369">
                  <c:v>293.35000000000002</c:v>
                </c:pt>
                <c:pt idx="370">
                  <c:v>292.66000000000003</c:v>
                </c:pt>
                <c:pt idx="371">
                  <c:v>291.98</c:v>
                </c:pt>
                <c:pt idx="372">
                  <c:v>291.3</c:v>
                </c:pt>
                <c:pt idx="373">
                  <c:v>290.63</c:v>
                </c:pt>
                <c:pt idx="374">
                  <c:v>289.97000000000003</c:v>
                </c:pt>
                <c:pt idx="375">
                  <c:v>289.31</c:v>
                </c:pt>
                <c:pt idx="376">
                  <c:v>288.66000000000003</c:v>
                </c:pt>
                <c:pt idx="377">
                  <c:v>288.02</c:v>
                </c:pt>
                <c:pt idx="378">
                  <c:v>287.38</c:v>
                </c:pt>
                <c:pt idx="379">
                  <c:v>286.75</c:v>
                </c:pt>
                <c:pt idx="380">
                  <c:v>286.12</c:v>
                </c:pt>
                <c:pt idx="381">
                  <c:v>285.5</c:v>
                </c:pt>
                <c:pt idx="382">
                  <c:v>284.89</c:v>
                </c:pt>
                <c:pt idx="383">
                  <c:v>284.27999999999997</c:v>
                </c:pt>
                <c:pt idx="384">
                  <c:v>283.67</c:v>
                </c:pt>
                <c:pt idx="385">
                  <c:v>283.07</c:v>
                </c:pt>
                <c:pt idx="386">
                  <c:v>282.48</c:v>
                </c:pt>
                <c:pt idx="387">
                  <c:v>281.89</c:v>
                </c:pt>
                <c:pt idx="388">
                  <c:v>281.31</c:v>
                </c:pt>
                <c:pt idx="389">
                  <c:v>280.73</c:v>
                </c:pt>
                <c:pt idx="390">
                  <c:v>280.16000000000003</c:v>
                </c:pt>
                <c:pt idx="391">
                  <c:v>279.58999999999997</c:v>
                </c:pt>
                <c:pt idx="392">
                  <c:v>279.02999999999997</c:v>
                </c:pt>
                <c:pt idx="393">
                  <c:v>278.47000000000003</c:v>
                </c:pt>
                <c:pt idx="394">
                  <c:v>277.92</c:v>
                </c:pt>
                <c:pt idx="395">
                  <c:v>277.37</c:v>
                </c:pt>
                <c:pt idx="396">
                  <c:v>276.83</c:v>
                </c:pt>
                <c:pt idx="397">
                  <c:v>276.29000000000002</c:v>
                </c:pt>
                <c:pt idx="398">
                  <c:v>275.76</c:v>
                </c:pt>
                <c:pt idx="399">
                  <c:v>275.23</c:v>
                </c:pt>
                <c:pt idx="400">
                  <c:v>274.70999999999998</c:v>
                </c:pt>
                <c:pt idx="401">
                  <c:v>274.19</c:v>
                </c:pt>
                <c:pt idx="402">
                  <c:v>273.67</c:v>
                </c:pt>
                <c:pt idx="403">
                  <c:v>273.16000000000003</c:v>
                </c:pt>
                <c:pt idx="404">
                  <c:v>272.64999999999998</c:v>
                </c:pt>
                <c:pt idx="405">
                  <c:v>272.14999999999998</c:v>
                </c:pt>
                <c:pt idx="406">
                  <c:v>271.64999999999998</c:v>
                </c:pt>
                <c:pt idx="407">
                  <c:v>271.14999999999998</c:v>
                </c:pt>
                <c:pt idx="408">
                  <c:v>270.66000000000003</c:v>
                </c:pt>
                <c:pt idx="409">
                  <c:v>270.17</c:v>
                </c:pt>
                <c:pt idx="410">
                  <c:v>269.69</c:v>
                </c:pt>
                <c:pt idx="411">
                  <c:v>269.20999999999998</c:v>
                </c:pt>
                <c:pt idx="412">
                  <c:v>268.73</c:v>
                </c:pt>
                <c:pt idx="413">
                  <c:v>268.26</c:v>
                </c:pt>
                <c:pt idx="414">
                  <c:v>267.79000000000002</c:v>
                </c:pt>
                <c:pt idx="415">
                  <c:v>267.33</c:v>
                </c:pt>
                <c:pt idx="416">
                  <c:v>266.87</c:v>
                </c:pt>
                <c:pt idx="417">
                  <c:v>266.41000000000003</c:v>
                </c:pt>
                <c:pt idx="418">
                  <c:v>265.95999999999998</c:v>
                </c:pt>
                <c:pt idx="419">
                  <c:v>265.5</c:v>
                </c:pt>
                <c:pt idx="420">
                  <c:v>265.06</c:v>
                </c:pt>
                <c:pt idx="421">
                  <c:v>264.61</c:v>
                </c:pt>
                <c:pt idx="422">
                  <c:v>264.17</c:v>
                </c:pt>
                <c:pt idx="423">
                  <c:v>263.74</c:v>
                </c:pt>
                <c:pt idx="424">
                  <c:v>263.3</c:v>
                </c:pt>
                <c:pt idx="425">
                  <c:v>262.87</c:v>
                </c:pt>
                <c:pt idx="426">
                  <c:v>262.44</c:v>
                </c:pt>
                <c:pt idx="427">
                  <c:v>262.02</c:v>
                </c:pt>
                <c:pt idx="428">
                  <c:v>261.60000000000002</c:v>
                </c:pt>
                <c:pt idx="429">
                  <c:v>261.18</c:v>
                </c:pt>
                <c:pt idx="430">
                  <c:v>260.76</c:v>
                </c:pt>
                <c:pt idx="431">
                  <c:v>260.35000000000002</c:v>
                </c:pt>
                <c:pt idx="432">
                  <c:v>259.94</c:v>
                </c:pt>
                <c:pt idx="433">
                  <c:v>259.52999999999997</c:v>
                </c:pt>
                <c:pt idx="434">
                  <c:v>259.13</c:v>
                </c:pt>
                <c:pt idx="435">
                  <c:v>258.73</c:v>
                </c:pt>
                <c:pt idx="436">
                  <c:v>258.33</c:v>
                </c:pt>
                <c:pt idx="437">
                  <c:v>257.93</c:v>
                </c:pt>
                <c:pt idx="438">
                  <c:v>257.54000000000002</c:v>
                </c:pt>
                <c:pt idx="439">
                  <c:v>257.14999999999998</c:v>
                </c:pt>
                <c:pt idx="440">
                  <c:v>256.76</c:v>
                </c:pt>
                <c:pt idx="441">
                  <c:v>256.38</c:v>
                </c:pt>
                <c:pt idx="442">
                  <c:v>256</c:v>
                </c:pt>
                <c:pt idx="443">
                  <c:v>255.62</c:v>
                </c:pt>
                <c:pt idx="444">
                  <c:v>255.24</c:v>
                </c:pt>
                <c:pt idx="445">
                  <c:v>254.87</c:v>
                </c:pt>
                <c:pt idx="446">
                  <c:v>254.49</c:v>
                </c:pt>
                <c:pt idx="447">
                  <c:v>254.12</c:v>
                </c:pt>
                <c:pt idx="448">
                  <c:v>253.76</c:v>
                </c:pt>
                <c:pt idx="449">
                  <c:v>253.39</c:v>
                </c:pt>
                <c:pt idx="450">
                  <c:v>253.03</c:v>
                </c:pt>
                <c:pt idx="451">
                  <c:v>252.67</c:v>
                </c:pt>
                <c:pt idx="452">
                  <c:v>252.31</c:v>
                </c:pt>
                <c:pt idx="453">
                  <c:v>251.96</c:v>
                </c:pt>
                <c:pt idx="454">
                  <c:v>251.6</c:v>
                </c:pt>
                <c:pt idx="455">
                  <c:v>251.25</c:v>
                </c:pt>
                <c:pt idx="456">
                  <c:v>250.9</c:v>
                </c:pt>
                <c:pt idx="457">
                  <c:v>250.55</c:v>
                </c:pt>
                <c:pt idx="458">
                  <c:v>250.21</c:v>
                </c:pt>
                <c:pt idx="459">
                  <c:v>249.87</c:v>
                </c:pt>
                <c:pt idx="460">
                  <c:v>249.53</c:v>
                </c:pt>
                <c:pt idx="461">
                  <c:v>249.19</c:v>
                </c:pt>
                <c:pt idx="462">
                  <c:v>248.85</c:v>
                </c:pt>
                <c:pt idx="463">
                  <c:v>248.52</c:v>
                </c:pt>
                <c:pt idx="464">
                  <c:v>248.19</c:v>
                </c:pt>
                <c:pt idx="465">
                  <c:v>247.86</c:v>
                </c:pt>
                <c:pt idx="466">
                  <c:v>247.53</c:v>
                </c:pt>
                <c:pt idx="467">
                  <c:v>247.2</c:v>
                </c:pt>
                <c:pt idx="468">
                  <c:v>246.88</c:v>
                </c:pt>
                <c:pt idx="469">
                  <c:v>246.56</c:v>
                </c:pt>
                <c:pt idx="470">
                  <c:v>246.24</c:v>
                </c:pt>
                <c:pt idx="471">
                  <c:v>245.92</c:v>
                </c:pt>
                <c:pt idx="472">
                  <c:v>245.6</c:v>
                </c:pt>
                <c:pt idx="473">
                  <c:v>245.29</c:v>
                </c:pt>
                <c:pt idx="474">
                  <c:v>244.97</c:v>
                </c:pt>
                <c:pt idx="475">
                  <c:v>244.66</c:v>
                </c:pt>
                <c:pt idx="476">
                  <c:v>244.35</c:v>
                </c:pt>
                <c:pt idx="477">
                  <c:v>244.05</c:v>
                </c:pt>
                <c:pt idx="478">
                  <c:v>243.74</c:v>
                </c:pt>
                <c:pt idx="479">
                  <c:v>243.44</c:v>
                </c:pt>
                <c:pt idx="480">
                  <c:v>243.13</c:v>
                </c:pt>
                <c:pt idx="481">
                  <c:v>242.83</c:v>
                </c:pt>
                <c:pt idx="482">
                  <c:v>242.53</c:v>
                </c:pt>
                <c:pt idx="483">
                  <c:v>242.24</c:v>
                </c:pt>
                <c:pt idx="484">
                  <c:v>241.95</c:v>
                </c:pt>
                <c:pt idx="485">
                  <c:v>241.75</c:v>
                </c:pt>
                <c:pt idx="486">
                  <c:v>241.56</c:v>
                </c:pt>
                <c:pt idx="487">
                  <c:v>241.36</c:v>
                </c:pt>
                <c:pt idx="488">
                  <c:v>241.17</c:v>
                </c:pt>
                <c:pt idx="489">
                  <c:v>240.97</c:v>
                </c:pt>
                <c:pt idx="490">
                  <c:v>240.78</c:v>
                </c:pt>
                <c:pt idx="491">
                  <c:v>240.59</c:v>
                </c:pt>
                <c:pt idx="492">
                  <c:v>240.4</c:v>
                </c:pt>
                <c:pt idx="493">
                  <c:v>240.2</c:v>
                </c:pt>
                <c:pt idx="494">
                  <c:v>240.01</c:v>
                </c:pt>
                <c:pt idx="495">
                  <c:v>239.82</c:v>
                </c:pt>
                <c:pt idx="496">
                  <c:v>239.63</c:v>
                </c:pt>
                <c:pt idx="497">
                  <c:v>239.44</c:v>
                </c:pt>
                <c:pt idx="498">
                  <c:v>239.25</c:v>
                </c:pt>
                <c:pt idx="499">
                  <c:v>239.07</c:v>
                </c:pt>
                <c:pt idx="500">
                  <c:v>238.88</c:v>
                </c:pt>
                <c:pt idx="501">
                  <c:v>238.69</c:v>
                </c:pt>
                <c:pt idx="502">
                  <c:v>238.51</c:v>
                </c:pt>
                <c:pt idx="503">
                  <c:v>238.32</c:v>
                </c:pt>
                <c:pt idx="504">
                  <c:v>238.13</c:v>
                </c:pt>
                <c:pt idx="505">
                  <c:v>237.95</c:v>
                </c:pt>
                <c:pt idx="506">
                  <c:v>237.76</c:v>
                </c:pt>
                <c:pt idx="507">
                  <c:v>237.58</c:v>
                </c:pt>
                <c:pt idx="508">
                  <c:v>237.4</c:v>
                </c:pt>
                <c:pt idx="509">
                  <c:v>237.21</c:v>
                </c:pt>
                <c:pt idx="510">
                  <c:v>237.03</c:v>
                </c:pt>
                <c:pt idx="511">
                  <c:v>236.85</c:v>
                </c:pt>
                <c:pt idx="512">
                  <c:v>236.67</c:v>
                </c:pt>
                <c:pt idx="513">
                  <c:v>236.49</c:v>
                </c:pt>
                <c:pt idx="514">
                  <c:v>236.31</c:v>
                </c:pt>
                <c:pt idx="515">
                  <c:v>236.13</c:v>
                </c:pt>
                <c:pt idx="516">
                  <c:v>235.95</c:v>
                </c:pt>
                <c:pt idx="517">
                  <c:v>235.77</c:v>
                </c:pt>
                <c:pt idx="518">
                  <c:v>235.59</c:v>
                </c:pt>
                <c:pt idx="519">
                  <c:v>235.41</c:v>
                </c:pt>
                <c:pt idx="520">
                  <c:v>235.24</c:v>
                </c:pt>
                <c:pt idx="521">
                  <c:v>235.06</c:v>
                </c:pt>
                <c:pt idx="522">
                  <c:v>234.89</c:v>
                </c:pt>
                <c:pt idx="523">
                  <c:v>234.71</c:v>
                </c:pt>
                <c:pt idx="524">
                  <c:v>234.53</c:v>
                </c:pt>
                <c:pt idx="525">
                  <c:v>234.36</c:v>
                </c:pt>
                <c:pt idx="526">
                  <c:v>234.19</c:v>
                </c:pt>
                <c:pt idx="527">
                  <c:v>234.01</c:v>
                </c:pt>
                <c:pt idx="528">
                  <c:v>233.84</c:v>
                </c:pt>
                <c:pt idx="529">
                  <c:v>233.67</c:v>
                </c:pt>
                <c:pt idx="530">
                  <c:v>233.5</c:v>
                </c:pt>
                <c:pt idx="531">
                  <c:v>233.32</c:v>
                </c:pt>
                <c:pt idx="532">
                  <c:v>233.15</c:v>
                </c:pt>
                <c:pt idx="533">
                  <c:v>232.98</c:v>
                </c:pt>
                <c:pt idx="534">
                  <c:v>232.81</c:v>
                </c:pt>
                <c:pt idx="535">
                  <c:v>232.64</c:v>
                </c:pt>
                <c:pt idx="536">
                  <c:v>232.48</c:v>
                </c:pt>
                <c:pt idx="537">
                  <c:v>232.31</c:v>
                </c:pt>
                <c:pt idx="538">
                  <c:v>232.14</c:v>
                </c:pt>
                <c:pt idx="539">
                  <c:v>231.97</c:v>
                </c:pt>
                <c:pt idx="540">
                  <c:v>231.8</c:v>
                </c:pt>
                <c:pt idx="541">
                  <c:v>231.64</c:v>
                </c:pt>
                <c:pt idx="542">
                  <c:v>231.47</c:v>
                </c:pt>
                <c:pt idx="543">
                  <c:v>231.31</c:v>
                </c:pt>
                <c:pt idx="544">
                  <c:v>231.14</c:v>
                </c:pt>
                <c:pt idx="545">
                  <c:v>230.98</c:v>
                </c:pt>
                <c:pt idx="546">
                  <c:v>230.81</c:v>
                </c:pt>
                <c:pt idx="547">
                  <c:v>230.65</c:v>
                </c:pt>
                <c:pt idx="548">
                  <c:v>230.49</c:v>
                </c:pt>
                <c:pt idx="549">
                  <c:v>230.32</c:v>
                </c:pt>
                <c:pt idx="550">
                  <c:v>230.16</c:v>
                </c:pt>
                <c:pt idx="551">
                  <c:v>230</c:v>
                </c:pt>
                <c:pt idx="552">
                  <c:v>229.84</c:v>
                </c:pt>
                <c:pt idx="553">
                  <c:v>229.68</c:v>
                </c:pt>
                <c:pt idx="554">
                  <c:v>229.52</c:v>
                </c:pt>
                <c:pt idx="555">
                  <c:v>229.36</c:v>
                </c:pt>
                <c:pt idx="556">
                  <c:v>229.36</c:v>
                </c:pt>
                <c:pt idx="557">
                  <c:v>229.2</c:v>
                </c:pt>
                <c:pt idx="558">
                  <c:v>229.04</c:v>
                </c:pt>
                <c:pt idx="559">
                  <c:v>228.89</c:v>
                </c:pt>
                <c:pt idx="560">
                  <c:v>228.74</c:v>
                </c:pt>
                <c:pt idx="561">
                  <c:v>228.58</c:v>
                </c:pt>
                <c:pt idx="562">
                  <c:v>228.44</c:v>
                </c:pt>
                <c:pt idx="563">
                  <c:v>228.3</c:v>
                </c:pt>
                <c:pt idx="564">
                  <c:v>228.16</c:v>
                </c:pt>
                <c:pt idx="565">
                  <c:v>228.41</c:v>
                </c:pt>
                <c:pt idx="566">
                  <c:v>229.05</c:v>
                </c:pt>
                <c:pt idx="567">
                  <c:v>229.7</c:v>
                </c:pt>
                <c:pt idx="568">
                  <c:v>230.35</c:v>
                </c:pt>
                <c:pt idx="569">
                  <c:v>231.01</c:v>
                </c:pt>
                <c:pt idx="570">
                  <c:v>231.68</c:v>
                </c:pt>
                <c:pt idx="571">
                  <c:v>232.35</c:v>
                </c:pt>
                <c:pt idx="572">
                  <c:v>233.02</c:v>
                </c:pt>
                <c:pt idx="573">
                  <c:v>233.69</c:v>
                </c:pt>
                <c:pt idx="574">
                  <c:v>234.37</c:v>
                </c:pt>
                <c:pt idx="575">
                  <c:v>235.04</c:v>
                </c:pt>
                <c:pt idx="576">
                  <c:v>235.72</c:v>
                </c:pt>
                <c:pt idx="577">
                  <c:v>236.39</c:v>
                </c:pt>
                <c:pt idx="578">
                  <c:v>237.06</c:v>
                </c:pt>
                <c:pt idx="579">
                  <c:v>237.73</c:v>
                </c:pt>
                <c:pt idx="580">
                  <c:v>238.4</c:v>
                </c:pt>
                <c:pt idx="581">
                  <c:v>239.07</c:v>
                </c:pt>
                <c:pt idx="582">
                  <c:v>239.73</c:v>
                </c:pt>
                <c:pt idx="583">
                  <c:v>240.39</c:v>
                </c:pt>
                <c:pt idx="584">
                  <c:v>241.05</c:v>
                </c:pt>
                <c:pt idx="585">
                  <c:v>241.7</c:v>
                </c:pt>
                <c:pt idx="586">
                  <c:v>242.35</c:v>
                </c:pt>
                <c:pt idx="587">
                  <c:v>243</c:v>
                </c:pt>
                <c:pt idx="588">
                  <c:v>243.64</c:v>
                </c:pt>
                <c:pt idx="589">
                  <c:v>244.28</c:v>
                </c:pt>
                <c:pt idx="590">
                  <c:v>244.92</c:v>
                </c:pt>
                <c:pt idx="591">
                  <c:v>245.55</c:v>
                </c:pt>
                <c:pt idx="592">
                  <c:v>246.18</c:v>
                </c:pt>
                <c:pt idx="593">
                  <c:v>246.8</c:v>
                </c:pt>
                <c:pt idx="594">
                  <c:v>247.42</c:v>
                </c:pt>
                <c:pt idx="595">
                  <c:v>248.04</c:v>
                </c:pt>
                <c:pt idx="596">
                  <c:v>248.65</c:v>
                </c:pt>
                <c:pt idx="597">
                  <c:v>249.26</c:v>
                </c:pt>
                <c:pt idx="598">
                  <c:v>249.87</c:v>
                </c:pt>
                <c:pt idx="599">
                  <c:v>250.46</c:v>
                </c:pt>
                <c:pt idx="600">
                  <c:v>251.06</c:v>
                </c:pt>
                <c:pt idx="601">
                  <c:v>251.65</c:v>
                </c:pt>
                <c:pt idx="602">
                  <c:v>252.24</c:v>
                </c:pt>
                <c:pt idx="603">
                  <c:v>252.82</c:v>
                </c:pt>
                <c:pt idx="604">
                  <c:v>253.4</c:v>
                </c:pt>
                <c:pt idx="605">
                  <c:v>253.97</c:v>
                </c:pt>
                <c:pt idx="606">
                  <c:v>254.54</c:v>
                </c:pt>
                <c:pt idx="607">
                  <c:v>255.11</c:v>
                </c:pt>
                <c:pt idx="608">
                  <c:v>255.67</c:v>
                </c:pt>
                <c:pt idx="609">
                  <c:v>256.22000000000003</c:v>
                </c:pt>
                <c:pt idx="610">
                  <c:v>256.77999999999997</c:v>
                </c:pt>
                <c:pt idx="611">
                  <c:v>257.32</c:v>
                </c:pt>
                <c:pt idx="612">
                  <c:v>257.87</c:v>
                </c:pt>
                <c:pt idx="613">
                  <c:v>258.39999999999998</c:v>
                </c:pt>
                <c:pt idx="614">
                  <c:v>258.94</c:v>
                </c:pt>
                <c:pt idx="615">
                  <c:v>259.47000000000003</c:v>
                </c:pt>
                <c:pt idx="616">
                  <c:v>260</c:v>
                </c:pt>
                <c:pt idx="617">
                  <c:v>260.52</c:v>
                </c:pt>
                <c:pt idx="618">
                  <c:v>261.02999999999997</c:v>
                </c:pt>
                <c:pt idx="619">
                  <c:v>261.55</c:v>
                </c:pt>
                <c:pt idx="620">
                  <c:v>262.06</c:v>
                </c:pt>
                <c:pt idx="621">
                  <c:v>262.56</c:v>
                </c:pt>
                <c:pt idx="622">
                  <c:v>263.06</c:v>
                </c:pt>
                <c:pt idx="623">
                  <c:v>263.56</c:v>
                </c:pt>
                <c:pt idx="624">
                  <c:v>264.05</c:v>
                </c:pt>
                <c:pt idx="625">
                  <c:v>264.54000000000002</c:v>
                </c:pt>
                <c:pt idx="626">
                  <c:v>265.02</c:v>
                </c:pt>
                <c:pt idx="627">
                  <c:v>265.5</c:v>
                </c:pt>
                <c:pt idx="628">
                  <c:v>265.97000000000003</c:v>
                </c:pt>
                <c:pt idx="629">
                  <c:v>266.44</c:v>
                </c:pt>
                <c:pt idx="630">
                  <c:v>266.91000000000003</c:v>
                </c:pt>
                <c:pt idx="631">
                  <c:v>267.37</c:v>
                </c:pt>
                <c:pt idx="632">
                  <c:v>267.83</c:v>
                </c:pt>
                <c:pt idx="633">
                  <c:v>268.27999999999997</c:v>
                </c:pt>
                <c:pt idx="634">
                  <c:v>268.73</c:v>
                </c:pt>
                <c:pt idx="635">
                  <c:v>269.18</c:v>
                </c:pt>
                <c:pt idx="636">
                  <c:v>269.62</c:v>
                </c:pt>
                <c:pt idx="637">
                  <c:v>270.06</c:v>
                </c:pt>
                <c:pt idx="638">
                  <c:v>270.5</c:v>
                </c:pt>
                <c:pt idx="639">
                  <c:v>270.93</c:v>
                </c:pt>
                <c:pt idx="640">
                  <c:v>271.35000000000002</c:v>
                </c:pt>
                <c:pt idx="641">
                  <c:v>271.77999999999997</c:v>
                </c:pt>
                <c:pt idx="642">
                  <c:v>272.19</c:v>
                </c:pt>
                <c:pt idx="643">
                  <c:v>272.61</c:v>
                </c:pt>
                <c:pt idx="644">
                  <c:v>273.02</c:v>
                </c:pt>
                <c:pt idx="645">
                  <c:v>273.43</c:v>
                </c:pt>
                <c:pt idx="646">
                  <c:v>273.83</c:v>
                </c:pt>
                <c:pt idx="647">
                  <c:v>274.23</c:v>
                </c:pt>
                <c:pt idx="648">
                  <c:v>274.62</c:v>
                </c:pt>
                <c:pt idx="649">
                  <c:v>275.02</c:v>
                </c:pt>
                <c:pt idx="650">
                  <c:v>275.39999999999998</c:v>
                </c:pt>
                <c:pt idx="651">
                  <c:v>275.79000000000002</c:v>
                </c:pt>
                <c:pt idx="652">
                  <c:v>276.17</c:v>
                </c:pt>
                <c:pt idx="653">
                  <c:v>276.55</c:v>
                </c:pt>
                <c:pt idx="654">
                  <c:v>276.92</c:v>
                </c:pt>
                <c:pt idx="655">
                  <c:v>277.29000000000002</c:v>
                </c:pt>
                <c:pt idx="656">
                  <c:v>277.66000000000003</c:v>
                </c:pt>
                <c:pt idx="657">
                  <c:v>278.02</c:v>
                </c:pt>
                <c:pt idx="658">
                  <c:v>278.38</c:v>
                </c:pt>
                <c:pt idx="659">
                  <c:v>278.73</c:v>
                </c:pt>
                <c:pt idx="660">
                  <c:v>279.08999999999997</c:v>
                </c:pt>
                <c:pt idx="661">
                  <c:v>279.43</c:v>
                </c:pt>
                <c:pt idx="662">
                  <c:v>279.77999999999997</c:v>
                </c:pt>
                <c:pt idx="663">
                  <c:v>280.12</c:v>
                </c:pt>
                <c:pt idx="664">
                  <c:v>280.45999999999998</c:v>
                </c:pt>
                <c:pt idx="665">
                  <c:v>280.8</c:v>
                </c:pt>
                <c:pt idx="666">
                  <c:v>281.13</c:v>
                </c:pt>
                <c:pt idx="667">
                  <c:v>281.45999999999998</c:v>
                </c:pt>
                <c:pt idx="668">
                  <c:v>281.77999999999997</c:v>
                </c:pt>
                <c:pt idx="669">
                  <c:v>282.10000000000002</c:v>
                </c:pt>
                <c:pt idx="670">
                  <c:v>282.42</c:v>
                </c:pt>
                <c:pt idx="671">
                  <c:v>282.74</c:v>
                </c:pt>
                <c:pt idx="672">
                  <c:v>283.05</c:v>
                </c:pt>
                <c:pt idx="673">
                  <c:v>283.36</c:v>
                </c:pt>
                <c:pt idx="674">
                  <c:v>283.66000000000003</c:v>
                </c:pt>
                <c:pt idx="675">
                  <c:v>283.97000000000003</c:v>
                </c:pt>
                <c:pt idx="676">
                  <c:v>284.27</c:v>
                </c:pt>
                <c:pt idx="677">
                  <c:v>284.56</c:v>
                </c:pt>
                <c:pt idx="678">
                  <c:v>284.86</c:v>
                </c:pt>
                <c:pt idx="679">
                  <c:v>285.14999999999998</c:v>
                </c:pt>
                <c:pt idx="680">
                  <c:v>285.44</c:v>
                </c:pt>
                <c:pt idx="681">
                  <c:v>285.72000000000003</c:v>
                </c:pt>
                <c:pt idx="682">
                  <c:v>286</c:v>
                </c:pt>
                <c:pt idx="683">
                  <c:v>286.27999999999997</c:v>
                </c:pt>
                <c:pt idx="684">
                  <c:v>286.56</c:v>
                </c:pt>
                <c:pt idx="685">
                  <c:v>286.83</c:v>
                </c:pt>
                <c:pt idx="686">
                  <c:v>287.10000000000002</c:v>
                </c:pt>
                <c:pt idx="687">
                  <c:v>287.37</c:v>
                </c:pt>
                <c:pt idx="688">
                  <c:v>287.63</c:v>
                </c:pt>
                <c:pt idx="689">
                  <c:v>287.89999999999998</c:v>
                </c:pt>
                <c:pt idx="690">
                  <c:v>288.16000000000003</c:v>
                </c:pt>
                <c:pt idx="691">
                  <c:v>288.41000000000003</c:v>
                </c:pt>
                <c:pt idx="692">
                  <c:v>288.67</c:v>
                </c:pt>
                <c:pt idx="693">
                  <c:v>288.92</c:v>
                </c:pt>
                <c:pt idx="694">
                  <c:v>289.17</c:v>
                </c:pt>
                <c:pt idx="695">
                  <c:v>289.41000000000003</c:v>
                </c:pt>
                <c:pt idx="696">
                  <c:v>289.66000000000003</c:v>
                </c:pt>
                <c:pt idx="697">
                  <c:v>289.89999999999998</c:v>
                </c:pt>
                <c:pt idx="698">
                  <c:v>290.14</c:v>
                </c:pt>
                <c:pt idx="699">
                  <c:v>290.37</c:v>
                </c:pt>
                <c:pt idx="700">
                  <c:v>290.61</c:v>
                </c:pt>
                <c:pt idx="701">
                  <c:v>290.83999999999997</c:v>
                </c:pt>
                <c:pt idx="702">
                  <c:v>291.06</c:v>
                </c:pt>
                <c:pt idx="703">
                  <c:v>291.29000000000002</c:v>
                </c:pt>
                <c:pt idx="704">
                  <c:v>291.51</c:v>
                </c:pt>
                <c:pt idx="705">
                  <c:v>291.74</c:v>
                </c:pt>
                <c:pt idx="706">
                  <c:v>291.95</c:v>
                </c:pt>
                <c:pt idx="707">
                  <c:v>292.17</c:v>
                </c:pt>
                <c:pt idx="708">
                  <c:v>292.39</c:v>
                </c:pt>
                <c:pt idx="709">
                  <c:v>292.60000000000002</c:v>
                </c:pt>
                <c:pt idx="710">
                  <c:v>292.81</c:v>
                </c:pt>
                <c:pt idx="711">
                  <c:v>293.01</c:v>
                </c:pt>
                <c:pt idx="712">
                  <c:v>293.22000000000003</c:v>
                </c:pt>
                <c:pt idx="713">
                  <c:v>293.42</c:v>
                </c:pt>
                <c:pt idx="714">
                  <c:v>293.62</c:v>
                </c:pt>
                <c:pt idx="715">
                  <c:v>293.82</c:v>
                </c:pt>
                <c:pt idx="716">
                  <c:v>294.02</c:v>
                </c:pt>
                <c:pt idx="717">
                  <c:v>294.20999999999998</c:v>
                </c:pt>
                <c:pt idx="718">
                  <c:v>294.39999999999998</c:v>
                </c:pt>
                <c:pt idx="719">
                  <c:v>294.58999999999997</c:v>
                </c:pt>
                <c:pt idx="720">
                  <c:v>294.77999999999997</c:v>
                </c:pt>
                <c:pt idx="721">
                  <c:v>294.97000000000003</c:v>
                </c:pt>
                <c:pt idx="722">
                  <c:v>295.14999999999998</c:v>
                </c:pt>
                <c:pt idx="723">
                  <c:v>295.33</c:v>
                </c:pt>
                <c:pt idx="724">
                  <c:v>295.51</c:v>
                </c:pt>
                <c:pt idx="725">
                  <c:v>295.69</c:v>
                </c:pt>
                <c:pt idx="726">
                  <c:v>295.87</c:v>
                </c:pt>
                <c:pt idx="727">
                  <c:v>296.04000000000002</c:v>
                </c:pt>
                <c:pt idx="728">
                  <c:v>296.20999999999998</c:v>
                </c:pt>
                <c:pt idx="729">
                  <c:v>296.38</c:v>
                </c:pt>
                <c:pt idx="730">
                  <c:v>296.55</c:v>
                </c:pt>
                <c:pt idx="731">
                  <c:v>296.72000000000003</c:v>
                </c:pt>
                <c:pt idx="732">
                  <c:v>296.88</c:v>
                </c:pt>
                <c:pt idx="733">
                  <c:v>297.05</c:v>
                </c:pt>
                <c:pt idx="734">
                  <c:v>297.20999999999998</c:v>
                </c:pt>
                <c:pt idx="735">
                  <c:v>297.37</c:v>
                </c:pt>
                <c:pt idx="736">
                  <c:v>297.52</c:v>
                </c:pt>
                <c:pt idx="737">
                  <c:v>297.68</c:v>
                </c:pt>
                <c:pt idx="738">
                  <c:v>297.83</c:v>
                </c:pt>
                <c:pt idx="739">
                  <c:v>297.99</c:v>
                </c:pt>
                <c:pt idx="740">
                  <c:v>298.14</c:v>
                </c:pt>
                <c:pt idx="741">
                  <c:v>298.29000000000002</c:v>
                </c:pt>
                <c:pt idx="742">
                  <c:v>298.44</c:v>
                </c:pt>
                <c:pt idx="743">
                  <c:v>298.58</c:v>
                </c:pt>
                <c:pt idx="744">
                  <c:v>298.73</c:v>
                </c:pt>
                <c:pt idx="745">
                  <c:v>298.87</c:v>
                </c:pt>
                <c:pt idx="746">
                  <c:v>299.01</c:v>
                </c:pt>
                <c:pt idx="747">
                  <c:v>299.14</c:v>
                </c:pt>
                <c:pt idx="748">
                  <c:v>299.27999999999997</c:v>
                </c:pt>
                <c:pt idx="749">
                  <c:v>299.42</c:v>
                </c:pt>
                <c:pt idx="750">
                  <c:v>299.56</c:v>
                </c:pt>
                <c:pt idx="751">
                  <c:v>299.69</c:v>
                </c:pt>
                <c:pt idx="752">
                  <c:v>299.82</c:v>
                </c:pt>
                <c:pt idx="753">
                  <c:v>299.95</c:v>
                </c:pt>
                <c:pt idx="754">
                  <c:v>300.08</c:v>
                </c:pt>
                <c:pt idx="755">
                  <c:v>300.20999999999998</c:v>
                </c:pt>
                <c:pt idx="756">
                  <c:v>300.33999999999997</c:v>
                </c:pt>
                <c:pt idx="757">
                  <c:v>300.45999999999998</c:v>
                </c:pt>
                <c:pt idx="758">
                  <c:v>300.58999999999997</c:v>
                </c:pt>
                <c:pt idx="759">
                  <c:v>300.70999999999998</c:v>
                </c:pt>
                <c:pt idx="760">
                  <c:v>300.83</c:v>
                </c:pt>
                <c:pt idx="761">
                  <c:v>300.95</c:v>
                </c:pt>
                <c:pt idx="762">
                  <c:v>301.07</c:v>
                </c:pt>
                <c:pt idx="763">
                  <c:v>301.19</c:v>
                </c:pt>
                <c:pt idx="764">
                  <c:v>301.3</c:v>
                </c:pt>
                <c:pt idx="765">
                  <c:v>301.42</c:v>
                </c:pt>
                <c:pt idx="766">
                  <c:v>301.52999999999997</c:v>
                </c:pt>
                <c:pt idx="767">
                  <c:v>301.64</c:v>
                </c:pt>
                <c:pt idx="768">
                  <c:v>301.75</c:v>
                </c:pt>
                <c:pt idx="769">
                  <c:v>301.86</c:v>
                </c:pt>
                <c:pt idx="770">
                  <c:v>301.97000000000003</c:v>
                </c:pt>
                <c:pt idx="771">
                  <c:v>302.08</c:v>
                </c:pt>
                <c:pt idx="772">
                  <c:v>302.18</c:v>
                </c:pt>
                <c:pt idx="773">
                  <c:v>302.29000000000002</c:v>
                </c:pt>
                <c:pt idx="774">
                  <c:v>302.39</c:v>
                </c:pt>
                <c:pt idx="775">
                  <c:v>302.49</c:v>
                </c:pt>
                <c:pt idx="776">
                  <c:v>302.58999999999997</c:v>
                </c:pt>
                <c:pt idx="777">
                  <c:v>302.69</c:v>
                </c:pt>
                <c:pt idx="778">
                  <c:v>302.79000000000002</c:v>
                </c:pt>
                <c:pt idx="779">
                  <c:v>302.89</c:v>
                </c:pt>
                <c:pt idx="780">
                  <c:v>302.99</c:v>
                </c:pt>
                <c:pt idx="781">
                  <c:v>303.08</c:v>
                </c:pt>
                <c:pt idx="782">
                  <c:v>303.18</c:v>
                </c:pt>
                <c:pt idx="783">
                  <c:v>303.27</c:v>
                </c:pt>
                <c:pt idx="784">
                  <c:v>303.36</c:v>
                </c:pt>
                <c:pt idx="785">
                  <c:v>303.45</c:v>
                </c:pt>
                <c:pt idx="786">
                  <c:v>303.55</c:v>
                </c:pt>
                <c:pt idx="787">
                  <c:v>303.64</c:v>
                </c:pt>
                <c:pt idx="788">
                  <c:v>303.72000000000003</c:v>
                </c:pt>
                <c:pt idx="789">
                  <c:v>303.81</c:v>
                </c:pt>
                <c:pt idx="790">
                  <c:v>303.89999999999998</c:v>
                </c:pt>
                <c:pt idx="791">
                  <c:v>303.98</c:v>
                </c:pt>
                <c:pt idx="792">
                  <c:v>304.07</c:v>
                </c:pt>
                <c:pt idx="793">
                  <c:v>304.14999999999998</c:v>
                </c:pt>
                <c:pt idx="794">
                  <c:v>304.23</c:v>
                </c:pt>
                <c:pt idx="795">
                  <c:v>304.32</c:v>
                </c:pt>
                <c:pt idx="796">
                  <c:v>304.39999999999998</c:v>
                </c:pt>
                <c:pt idx="797">
                  <c:v>304.48</c:v>
                </c:pt>
                <c:pt idx="798">
                  <c:v>304.56</c:v>
                </c:pt>
                <c:pt idx="799">
                  <c:v>304.64</c:v>
                </c:pt>
                <c:pt idx="800">
                  <c:v>304.70999999999998</c:v>
                </c:pt>
                <c:pt idx="801">
                  <c:v>304.79000000000002</c:v>
                </c:pt>
                <c:pt idx="802">
                  <c:v>304.87</c:v>
                </c:pt>
                <c:pt idx="803">
                  <c:v>304.94</c:v>
                </c:pt>
                <c:pt idx="804">
                  <c:v>305.02</c:v>
                </c:pt>
                <c:pt idx="805">
                  <c:v>305.08999999999997</c:v>
                </c:pt>
                <c:pt idx="806">
                  <c:v>305.16000000000003</c:v>
                </c:pt>
                <c:pt idx="807">
                  <c:v>305.24</c:v>
                </c:pt>
                <c:pt idx="808">
                  <c:v>305.31</c:v>
                </c:pt>
                <c:pt idx="809">
                  <c:v>305.38</c:v>
                </c:pt>
                <c:pt idx="810">
                  <c:v>305.45</c:v>
                </c:pt>
                <c:pt idx="811">
                  <c:v>305.52</c:v>
                </c:pt>
                <c:pt idx="812">
                  <c:v>305.58</c:v>
                </c:pt>
                <c:pt idx="813">
                  <c:v>305.64999999999998</c:v>
                </c:pt>
                <c:pt idx="814">
                  <c:v>305.72000000000003</c:v>
                </c:pt>
                <c:pt idx="815">
                  <c:v>305.77999999999997</c:v>
                </c:pt>
                <c:pt idx="816">
                  <c:v>305.85000000000002</c:v>
                </c:pt>
                <c:pt idx="817">
                  <c:v>305.91000000000003</c:v>
                </c:pt>
                <c:pt idx="818">
                  <c:v>305.98</c:v>
                </c:pt>
                <c:pt idx="819">
                  <c:v>306.04000000000002</c:v>
                </c:pt>
                <c:pt idx="820">
                  <c:v>306.10000000000002</c:v>
                </c:pt>
                <c:pt idx="821">
                  <c:v>306.16000000000003</c:v>
                </c:pt>
                <c:pt idx="822">
                  <c:v>306.23</c:v>
                </c:pt>
                <c:pt idx="823">
                  <c:v>306.29000000000002</c:v>
                </c:pt>
                <c:pt idx="824">
                  <c:v>306.35000000000002</c:v>
                </c:pt>
                <c:pt idx="825">
                  <c:v>306.39999999999998</c:v>
                </c:pt>
                <c:pt idx="826">
                  <c:v>306.45999999999998</c:v>
                </c:pt>
                <c:pt idx="827">
                  <c:v>306.52</c:v>
                </c:pt>
                <c:pt idx="828">
                  <c:v>306.58</c:v>
                </c:pt>
                <c:pt idx="829">
                  <c:v>306.64</c:v>
                </c:pt>
                <c:pt idx="830">
                  <c:v>306.69</c:v>
                </c:pt>
                <c:pt idx="831">
                  <c:v>306.75</c:v>
                </c:pt>
                <c:pt idx="832">
                  <c:v>306.8</c:v>
                </c:pt>
                <c:pt idx="833">
                  <c:v>306.86</c:v>
                </c:pt>
                <c:pt idx="834">
                  <c:v>306.91000000000003</c:v>
                </c:pt>
                <c:pt idx="835">
                  <c:v>306.95999999999998</c:v>
                </c:pt>
                <c:pt idx="836">
                  <c:v>307.02</c:v>
                </c:pt>
                <c:pt idx="837">
                  <c:v>307.07</c:v>
                </c:pt>
                <c:pt idx="838">
                  <c:v>307.12</c:v>
                </c:pt>
                <c:pt idx="839">
                  <c:v>307.17</c:v>
                </c:pt>
                <c:pt idx="840">
                  <c:v>307.22000000000003</c:v>
                </c:pt>
                <c:pt idx="841">
                  <c:v>307.27</c:v>
                </c:pt>
                <c:pt idx="842">
                  <c:v>307.32</c:v>
                </c:pt>
                <c:pt idx="843">
                  <c:v>307.37</c:v>
                </c:pt>
                <c:pt idx="844">
                  <c:v>307.42</c:v>
                </c:pt>
                <c:pt idx="845">
                  <c:v>307.47000000000003</c:v>
                </c:pt>
                <c:pt idx="846">
                  <c:v>307.51</c:v>
                </c:pt>
                <c:pt idx="847">
                  <c:v>307.56</c:v>
                </c:pt>
                <c:pt idx="848">
                  <c:v>307.61</c:v>
                </c:pt>
                <c:pt idx="849">
                  <c:v>307.64999999999998</c:v>
                </c:pt>
                <c:pt idx="850">
                  <c:v>307.7</c:v>
                </c:pt>
                <c:pt idx="851">
                  <c:v>307.74</c:v>
                </c:pt>
                <c:pt idx="852">
                  <c:v>307.79000000000002</c:v>
                </c:pt>
                <c:pt idx="853">
                  <c:v>307.83</c:v>
                </c:pt>
                <c:pt idx="854">
                  <c:v>307.87</c:v>
                </c:pt>
                <c:pt idx="855">
                  <c:v>307.92</c:v>
                </c:pt>
                <c:pt idx="856">
                  <c:v>307.95999999999998</c:v>
                </c:pt>
                <c:pt idx="857">
                  <c:v>308</c:v>
                </c:pt>
                <c:pt idx="858">
                  <c:v>308.04000000000002</c:v>
                </c:pt>
                <c:pt idx="859">
                  <c:v>308.08</c:v>
                </c:pt>
                <c:pt idx="860">
                  <c:v>308.13</c:v>
                </c:pt>
                <c:pt idx="861">
                  <c:v>308.17</c:v>
                </c:pt>
                <c:pt idx="862">
                  <c:v>308.20999999999998</c:v>
                </c:pt>
                <c:pt idx="863">
                  <c:v>308.25</c:v>
                </c:pt>
                <c:pt idx="864">
                  <c:v>308.27999999999997</c:v>
                </c:pt>
                <c:pt idx="865">
                  <c:v>308.32</c:v>
                </c:pt>
                <c:pt idx="866">
                  <c:v>308.36</c:v>
                </c:pt>
                <c:pt idx="867">
                  <c:v>308.39999999999998</c:v>
                </c:pt>
                <c:pt idx="868">
                  <c:v>308.44</c:v>
                </c:pt>
                <c:pt idx="869">
                  <c:v>308.47000000000003</c:v>
                </c:pt>
                <c:pt idx="870">
                  <c:v>308.51</c:v>
                </c:pt>
                <c:pt idx="871">
                  <c:v>308.55</c:v>
                </c:pt>
                <c:pt idx="872">
                  <c:v>308.58</c:v>
                </c:pt>
                <c:pt idx="873">
                  <c:v>308.62</c:v>
                </c:pt>
                <c:pt idx="874">
                  <c:v>308.66000000000003</c:v>
                </c:pt>
                <c:pt idx="875">
                  <c:v>308.69</c:v>
                </c:pt>
                <c:pt idx="876">
                  <c:v>308.73</c:v>
                </c:pt>
                <c:pt idx="877">
                  <c:v>308.76</c:v>
                </c:pt>
                <c:pt idx="878">
                  <c:v>308.79000000000002</c:v>
                </c:pt>
                <c:pt idx="879">
                  <c:v>308.83</c:v>
                </c:pt>
                <c:pt idx="880">
                  <c:v>308.86</c:v>
                </c:pt>
                <c:pt idx="881">
                  <c:v>308.89</c:v>
                </c:pt>
                <c:pt idx="882">
                  <c:v>308.93</c:v>
                </c:pt>
                <c:pt idx="883">
                  <c:v>308.95999999999998</c:v>
                </c:pt>
                <c:pt idx="884">
                  <c:v>308.99</c:v>
                </c:pt>
                <c:pt idx="885">
                  <c:v>309.02</c:v>
                </c:pt>
                <c:pt idx="886">
                  <c:v>309.05</c:v>
                </c:pt>
                <c:pt idx="887">
                  <c:v>309.08</c:v>
                </c:pt>
                <c:pt idx="888">
                  <c:v>309.11</c:v>
                </c:pt>
                <c:pt idx="889">
                  <c:v>309.14</c:v>
                </c:pt>
                <c:pt idx="890">
                  <c:v>309.17</c:v>
                </c:pt>
                <c:pt idx="891">
                  <c:v>309.2</c:v>
                </c:pt>
                <c:pt idx="892">
                  <c:v>309.23</c:v>
                </c:pt>
                <c:pt idx="893">
                  <c:v>309.26</c:v>
                </c:pt>
                <c:pt idx="894">
                  <c:v>309.29000000000002</c:v>
                </c:pt>
                <c:pt idx="895">
                  <c:v>309.29000000000002</c:v>
                </c:pt>
                <c:pt idx="896">
                  <c:v>309.11</c:v>
                </c:pt>
                <c:pt idx="897">
                  <c:v>308.70999999999998</c:v>
                </c:pt>
                <c:pt idx="898">
                  <c:v>308.18</c:v>
                </c:pt>
                <c:pt idx="899">
                  <c:v>307.56</c:v>
                </c:pt>
                <c:pt idx="900">
                  <c:v>306.89</c:v>
                </c:pt>
                <c:pt idx="901">
                  <c:v>306.18</c:v>
                </c:pt>
                <c:pt idx="902">
                  <c:v>305.45999999999998</c:v>
                </c:pt>
                <c:pt idx="903">
                  <c:v>304.72000000000003</c:v>
                </c:pt>
                <c:pt idx="904">
                  <c:v>303.98</c:v>
                </c:pt>
                <c:pt idx="905">
                  <c:v>303.22000000000003</c:v>
                </c:pt>
                <c:pt idx="906">
                  <c:v>302.47000000000003</c:v>
                </c:pt>
                <c:pt idx="907">
                  <c:v>301.70999999999998</c:v>
                </c:pt>
                <c:pt idx="908">
                  <c:v>300.95999999999998</c:v>
                </c:pt>
                <c:pt idx="909">
                  <c:v>300.2</c:v>
                </c:pt>
                <c:pt idx="910">
                  <c:v>299.45</c:v>
                </c:pt>
                <c:pt idx="911">
                  <c:v>298.7</c:v>
                </c:pt>
                <c:pt idx="912">
                  <c:v>297.95</c:v>
                </c:pt>
                <c:pt idx="913">
                  <c:v>297.20999999999998</c:v>
                </c:pt>
                <c:pt idx="914">
                  <c:v>296.47000000000003</c:v>
                </c:pt>
                <c:pt idx="915">
                  <c:v>295.74</c:v>
                </c:pt>
                <c:pt idx="916">
                  <c:v>295.01</c:v>
                </c:pt>
                <c:pt idx="917">
                  <c:v>294.27999999999997</c:v>
                </c:pt>
                <c:pt idx="918">
                  <c:v>293.57</c:v>
                </c:pt>
                <c:pt idx="919">
                  <c:v>292.85000000000002</c:v>
                </c:pt>
                <c:pt idx="920">
                  <c:v>292.14999999999998</c:v>
                </c:pt>
                <c:pt idx="921">
                  <c:v>291.45</c:v>
                </c:pt>
                <c:pt idx="922">
                  <c:v>290.75</c:v>
                </c:pt>
                <c:pt idx="923">
                  <c:v>290.06</c:v>
                </c:pt>
                <c:pt idx="924">
                  <c:v>289.38</c:v>
                </c:pt>
                <c:pt idx="925">
                  <c:v>288.7</c:v>
                </c:pt>
                <c:pt idx="926">
                  <c:v>288.02999999999997</c:v>
                </c:pt>
                <c:pt idx="927">
                  <c:v>287.37</c:v>
                </c:pt>
                <c:pt idx="928">
                  <c:v>286.70999999999998</c:v>
                </c:pt>
                <c:pt idx="929">
                  <c:v>286.06</c:v>
                </c:pt>
                <c:pt idx="930">
                  <c:v>285.41000000000003</c:v>
                </c:pt>
                <c:pt idx="931">
                  <c:v>284.77</c:v>
                </c:pt>
                <c:pt idx="932">
                  <c:v>284.14</c:v>
                </c:pt>
                <c:pt idx="933">
                  <c:v>283.51</c:v>
                </c:pt>
                <c:pt idx="934">
                  <c:v>282.88</c:v>
                </c:pt>
                <c:pt idx="935">
                  <c:v>282.27</c:v>
                </c:pt>
                <c:pt idx="936">
                  <c:v>281.64999999999998</c:v>
                </c:pt>
                <c:pt idx="937">
                  <c:v>281.05</c:v>
                </c:pt>
                <c:pt idx="938">
                  <c:v>280.45</c:v>
                </c:pt>
                <c:pt idx="939">
                  <c:v>279.85000000000002</c:v>
                </c:pt>
                <c:pt idx="940">
                  <c:v>279.26</c:v>
                </c:pt>
                <c:pt idx="941">
                  <c:v>278.67</c:v>
                </c:pt>
                <c:pt idx="942">
                  <c:v>278.08999999999997</c:v>
                </c:pt>
                <c:pt idx="943">
                  <c:v>277.52</c:v>
                </c:pt>
                <c:pt idx="944">
                  <c:v>276.95</c:v>
                </c:pt>
                <c:pt idx="945">
                  <c:v>276.39</c:v>
                </c:pt>
                <c:pt idx="946">
                  <c:v>275.83</c:v>
                </c:pt>
                <c:pt idx="947">
                  <c:v>275.27</c:v>
                </c:pt>
                <c:pt idx="948">
                  <c:v>274.72000000000003</c:v>
                </c:pt>
                <c:pt idx="949">
                  <c:v>274.18</c:v>
                </c:pt>
                <c:pt idx="950">
                  <c:v>273.64</c:v>
                </c:pt>
                <c:pt idx="951">
                  <c:v>273.10000000000002</c:v>
                </c:pt>
                <c:pt idx="952">
                  <c:v>272.57</c:v>
                </c:pt>
                <c:pt idx="953">
                  <c:v>272.04000000000002</c:v>
                </c:pt>
                <c:pt idx="954">
                  <c:v>271.52</c:v>
                </c:pt>
                <c:pt idx="955">
                  <c:v>271</c:v>
                </c:pt>
                <c:pt idx="956">
                  <c:v>270.49</c:v>
                </c:pt>
                <c:pt idx="957">
                  <c:v>269.98</c:v>
                </c:pt>
                <c:pt idx="958">
                  <c:v>269.47000000000003</c:v>
                </c:pt>
                <c:pt idx="959">
                  <c:v>268.97000000000003</c:v>
                </c:pt>
                <c:pt idx="960">
                  <c:v>268.47000000000003</c:v>
                </c:pt>
                <c:pt idx="961">
                  <c:v>267.98</c:v>
                </c:pt>
                <c:pt idx="962">
                  <c:v>267.49</c:v>
                </c:pt>
                <c:pt idx="963">
                  <c:v>267.01</c:v>
                </c:pt>
                <c:pt idx="964">
                  <c:v>266.52999999999997</c:v>
                </c:pt>
                <c:pt idx="965">
                  <c:v>266.05</c:v>
                </c:pt>
                <c:pt idx="966">
                  <c:v>265.57</c:v>
                </c:pt>
                <c:pt idx="967">
                  <c:v>265.10000000000002</c:v>
                </c:pt>
                <c:pt idx="968">
                  <c:v>264.64</c:v>
                </c:pt>
                <c:pt idx="969">
                  <c:v>264.18</c:v>
                </c:pt>
                <c:pt idx="970">
                  <c:v>263.72000000000003</c:v>
                </c:pt>
                <c:pt idx="971">
                  <c:v>263.26</c:v>
                </c:pt>
                <c:pt idx="972">
                  <c:v>262.81</c:v>
                </c:pt>
                <c:pt idx="973">
                  <c:v>262.36</c:v>
                </c:pt>
                <c:pt idx="974">
                  <c:v>261.91000000000003</c:v>
                </c:pt>
                <c:pt idx="975">
                  <c:v>261.47000000000003</c:v>
                </c:pt>
                <c:pt idx="976">
                  <c:v>261.02999999999997</c:v>
                </c:pt>
                <c:pt idx="977">
                  <c:v>260.60000000000002</c:v>
                </c:pt>
                <c:pt idx="978">
                  <c:v>260.17</c:v>
                </c:pt>
                <c:pt idx="979">
                  <c:v>259.74</c:v>
                </c:pt>
                <c:pt idx="980">
                  <c:v>259.31</c:v>
                </c:pt>
                <c:pt idx="981">
                  <c:v>258.89</c:v>
                </c:pt>
                <c:pt idx="982">
                  <c:v>258.47000000000003</c:v>
                </c:pt>
                <c:pt idx="983">
                  <c:v>258.05</c:v>
                </c:pt>
                <c:pt idx="984">
                  <c:v>257.64</c:v>
                </c:pt>
                <c:pt idx="985">
                  <c:v>257.23</c:v>
                </c:pt>
                <c:pt idx="986">
                  <c:v>256.82</c:v>
                </c:pt>
                <c:pt idx="987">
                  <c:v>256.41000000000003</c:v>
                </c:pt>
                <c:pt idx="988">
                  <c:v>256.01</c:v>
                </c:pt>
                <c:pt idx="989">
                  <c:v>255.61</c:v>
                </c:pt>
                <c:pt idx="990">
                  <c:v>255.21</c:v>
                </c:pt>
                <c:pt idx="991">
                  <c:v>254.82</c:v>
                </c:pt>
                <c:pt idx="992">
                  <c:v>254.43</c:v>
                </c:pt>
                <c:pt idx="993">
                  <c:v>254.04</c:v>
                </c:pt>
                <c:pt idx="994">
                  <c:v>253.65</c:v>
                </c:pt>
                <c:pt idx="995">
                  <c:v>253.27</c:v>
                </c:pt>
                <c:pt idx="996">
                  <c:v>252.89</c:v>
                </c:pt>
                <c:pt idx="997">
                  <c:v>252.51</c:v>
                </c:pt>
                <c:pt idx="998">
                  <c:v>252.14</c:v>
                </c:pt>
                <c:pt idx="999">
                  <c:v>251.77</c:v>
                </c:pt>
                <c:pt idx="1000">
                  <c:v>251.4</c:v>
                </c:pt>
                <c:pt idx="1001">
                  <c:v>251.03</c:v>
                </c:pt>
                <c:pt idx="1002">
                  <c:v>250.66</c:v>
                </c:pt>
                <c:pt idx="1003">
                  <c:v>250.3</c:v>
                </c:pt>
                <c:pt idx="1004">
                  <c:v>249.94</c:v>
                </c:pt>
                <c:pt idx="1005">
                  <c:v>249.58</c:v>
                </c:pt>
                <c:pt idx="1006">
                  <c:v>249.22</c:v>
                </c:pt>
                <c:pt idx="1007">
                  <c:v>248.87</c:v>
                </c:pt>
                <c:pt idx="1008">
                  <c:v>248.52</c:v>
                </c:pt>
                <c:pt idx="1009">
                  <c:v>248.17</c:v>
                </c:pt>
                <c:pt idx="1010">
                  <c:v>247.82</c:v>
                </c:pt>
                <c:pt idx="1011">
                  <c:v>247.48</c:v>
                </c:pt>
                <c:pt idx="1012">
                  <c:v>247.13</c:v>
                </c:pt>
                <c:pt idx="1013">
                  <c:v>246.79</c:v>
                </c:pt>
                <c:pt idx="1014">
                  <c:v>246.45</c:v>
                </c:pt>
                <c:pt idx="1015">
                  <c:v>246.12</c:v>
                </c:pt>
                <c:pt idx="1016">
                  <c:v>245.78</c:v>
                </c:pt>
                <c:pt idx="1017">
                  <c:v>245.45</c:v>
                </c:pt>
                <c:pt idx="1018">
                  <c:v>245.12</c:v>
                </c:pt>
                <c:pt idx="1019">
                  <c:v>244.79</c:v>
                </c:pt>
                <c:pt idx="1020">
                  <c:v>244.46</c:v>
                </c:pt>
                <c:pt idx="1021">
                  <c:v>244.14</c:v>
                </c:pt>
                <c:pt idx="1022">
                  <c:v>243.82</c:v>
                </c:pt>
                <c:pt idx="1023">
                  <c:v>243.5</c:v>
                </c:pt>
                <c:pt idx="1024">
                  <c:v>243.18</c:v>
                </c:pt>
                <c:pt idx="1025">
                  <c:v>242.86</c:v>
                </c:pt>
                <c:pt idx="1026">
                  <c:v>242.55</c:v>
                </c:pt>
                <c:pt idx="1027">
                  <c:v>242.24</c:v>
                </c:pt>
                <c:pt idx="1028">
                  <c:v>241.93</c:v>
                </c:pt>
                <c:pt idx="1029">
                  <c:v>241.62</c:v>
                </c:pt>
                <c:pt idx="1030">
                  <c:v>241.31</c:v>
                </c:pt>
                <c:pt idx="1031">
                  <c:v>241</c:v>
                </c:pt>
                <c:pt idx="1032">
                  <c:v>240.7</c:v>
                </c:pt>
                <c:pt idx="1033">
                  <c:v>240.4</c:v>
                </c:pt>
                <c:pt idx="1034">
                  <c:v>240.1</c:v>
                </c:pt>
                <c:pt idx="1035">
                  <c:v>239.8</c:v>
                </c:pt>
                <c:pt idx="1036">
                  <c:v>239.5</c:v>
                </c:pt>
                <c:pt idx="1037">
                  <c:v>239.21</c:v>
                </c:pt>
                <c:pt idx="1038">
                  <c:v>238.91</c:v>
                </c:pt>
                <c:pt idx="1039">
                  <c:v>238.62</c:v>
                </c:pt>
                <c:pt idx="1040">
                  <c:v>238.33</c:v>
                </c:pt>
                <c:pt idx="1041">
                  <c:v>238.04</c:v>
                </c:pt>
                <c:pt idx="1042">
                  <c:v>237.76</c:v>
                </c:pt>
                <c:pt idx="1043">
                  <c:v>237.47</c:v>
                </c:pt>
                <c:pt idx="1044">
                  <c:v>237.19</c:v>
                </c:pt>
                <c:pt idx="1045">
                  <c:v>236.9</c:v>
                </c:pt>
                <c:pt idx="1046">
                  <c:v>236.62</c:v>
                </c:pt>
                <c:pt idx="1047">
                  <c:v>236.34</c:v>
                </c:pt>
                <c:pt idx="1048">
                  <c:v>236.07</c:v>
                </c:pt>
                <c:pt idx="1049">
                  <c:v>235.79</c:v>
                </c:pt>
                <c:pt idx="1050">
                  <c:v>235.51</c:v>
                </c:pt>
                <c:pt idx="1051">
                  <c:v>235.24</c:v>
                </c:pt>
                <c:pt idx="1052">
                  <c:v>234.97</c:v>
                </c:pt>
                <c:pt idx="1053">
                  <c:v>234.7</c:v>
                </c:pt>
                <c:pt idx="1054">
                  <c:v>234.43</c:v>
                </c:pt>
                <c:pt idx="1055">
                  <c:v>234.16</c:v>
                </c:pt>
                <c:pt idx="1056">
                  <c:v>233.9</c:v>
                </c:pt>
                <c:pt idx="1057">
                  <c:v>233.63</c:v>
                </c:pt>
                <c:pt idx="1058">
                  <c:v>233.37</c:v>
                </c:pt>
                <c:pt idx="1059">
                  <c:v>233.11</c:v>
                </c:pt>
                <c:pt idx="1060">
                  <c:v>232.85</c:v>
                </c:pt>
                <c:pt idx="1061">
                  <c:v>232.59</c:v>
                </c:pt>
                <c:pt idx="1062">
                  <c:v>232.33</c:v>
                </c:pt>
                <c:pt idx="1063">
                  <c:v>232.07</c:v>
                </c:pt>
                <c:pt idx="1064">
                  <c:v>231.82</c:v>
                </c:pt>
                <c:pt idx="1065">
                  <c:v>231.56</c:v>
                </c:pt>
                <c:pt idx="1066">
                  <c:v>231.31</c:v>
                </c:pt>
                <c:pt idx="1067">
                  <c:v>231.06</c:v>
                </c:pt>
                <c:pt idx="1068">
                  <c:v>230.81</c:v>
                </c:pt>
                <c:pt idx="1069">
                  <c:v>230.56</c:v>
                </c:pt>
                <c:pt idx="1070">
                  <c:v>230.31</c:v>
                </c:pt>
                <c:pt idx="1071">
                  <c:v>230.07</c:v>
                </c:pt>
                <c:pt idx="1072">
                  <c:v>229.82</c:v>
                </c:pt>
                <c:pt idx="1073">
                  <c:v>229.58</c:v>
                </c:pt>
                <c:pt idx="1074">
                  <c:v>229.33</c:v>
                </c:pt>
                <c:pt idx="1075">
                  <c:v>229.09</c:v>
                </c:pt>
                <c:pt idx="1076">
                  <c:v>228.85</c:v>
                </c:pt>
                <c:pt idx="1077">
                  <c:v>228.61</c:v>
                </c:pt>
                <c:pt idx="1078">
                  <c:v>228.37</c:v>
                </c:pt>
                <c:pt idx="1079">
                  <c:v>228.14</c:v>
                </c:pt>
                <c:pt idx="1080">
                  <c:v>227.9</c:v>
                </c:pt>
                <c:pt idx="1081">
                  <c:v>227.67</c:v>
                </c:pt>
                <c:pt idx="1082">
                  <c:v>227.43</c:v>
                </c:pt>
                <c:pt idx="1083">
                  <c:v>227.2</c:v>
                </c:pt>
                <c:pt idx="1084">
                  <c:v>226.97</c:v>
                </c:pt>
                <c:pt idx="1085">
                  <c:v>226.74</c:v>
                </c:pt>
                <c:pt idx="1086">
                  <c:v>226.51</c:v>
                </c:pt>
                <c:pt idx="1087">
                  <c:v>226.28</c:v>
                </c:pt>
                <c:pt idx="1088">
                  <c:v>226.06</c:v>
                </c:pt>
                <c:pt idx="1089">
                  <c:v>225.83</c:v>
                </c:pt>
                <c:pt idx="1090">
                  <c:v>225.6</c:v>
                </c:pt>
                <c:pt idx="1091">
                  <c:v>225.38</c:v>
                </c:pt>
                <c:pt idx="1092">
                  <c:v>225.16</c:v>
                </c:pt>
                <c:pt idx="1093">
                  <c:v>224.94</c:v>
                </c:pt>
                <c:pt idx="1094">
                  <c:v>224.72</c:v>
                </c:pt>
                <c:pt idx="1095">
                  <c:v>224.5</c:v>
                </c:pt>
                <c:pt idx="1096">
                  <c:v>224.28</c:v>
                </c:pt>
                <c:pt idx="1097">
                  <c:v>224.06</c:v>
                </c:pt>
                <c:pt idx="1098">
                  <c:v>223.84</c:v>
                </c:pt>
                <c:pt idx="1099">
                  <c:v>223.63</c:v>
                </c:pt>
                <c:pt idx="1100">
                  <c:v>223.41</c:v>
                </c:pt>
                <c:pt idx="1101">
                  <c:v>223.2</c:v>
                </c:pt>
                <c:pt idx="1102">
                  <c:v>222.99</c:v>
                </c:pt>
                <c:pt idx="1103">
                  <c:v>222.83</c:v>
                </c:pt>
                <c:pt idx="1104">
                  <c:v>222.68</c:v>
                </c:pt>
                <c:pt idx="1105">
                  <c:v>222.53</c:v>
                </c:pt>
                <c:pt idx="1106">
                  <c:v>222.38</c:v>
                </c:pt>
                <c:pt idx="1107">
                  <c:v>222.23</c:v>
                </c:pt>
                <c:pt idx="1108">
                  <c:v>222.08</c:v>
                </c:pt>
                <c:pt idx="1109">
                  <c:v>221.94</c:v>
                </c:pt>
                <c:pt idx="1110">
                  <c:v>221.79</c:v>
                </c:pt>
                <c:pt idx="1111">
                  <c:v>221.65</c:v>
                </c:pt>
                <c:pt idx="1112">
                  <c:v>221.65</c:v>
                </c:pt>
                <c:pt idx="1113">
                  <c:v>221.5</c:v>
                </c:pt>
                <c:pt idx="1114">
                  <c:v>221.36</c:v>
                </c:pt>
                <c:pt idx="1115">
                  <c:v>221.73</c:v>
                </c:pt>
                <c:pt idx="1116">
                  <c:v>222.2</c:v>
                </c:pt>
                <c:pt idx="1117">
                  <c:v>222.73</c:v>
                </c:pt>
                <c:pt idx="1118">
                  <c:v>223.3</c:v>
                </c:pt>
                <c:pt idx="1119">
                  <c:v>223.9</c:v>
                </c:pt>
                <c:pt idx="1120">
                  <c:v>224.52</c:v>
                </c:pt>
                <c:pt idx="1121">
                  <c:v>225.15</c:v>
                </c:pt>
                <c:pt idx="1122">
                  <c:v>225.79</c:v>
                </c:pt>
                <c:pt idx="1123">
                  <c:v>226.45</c:v>
                </c:pt>
                <c:pt idx="1124">
                  <c:v>227.11</c:v>
                </c:pt>
                <c:pt idx="1125">
                  <c:v>227.77</c:v>
                </c:pt>
                <c:pt idx="1126">
                  <c:v>228.45</c:v>
                </c:pt>
                <c:pt idx="1127">
                  <c:v>229.12</c:v>
                </c:pt>
                <c:pt idx="1128">
                  <c:v>229.8</c:v>
                </c:pt>
                <c:pt idx="1129">
                  <c:v>230.48</c:v>
                </c:pt>
                <c:pt idx="1130">
                  <c:v>231.16</c:v>
                </c:pt>
                <c:pt idx="1131">
                  <c:v>231.84</c:v>
                </c:pt>
                <c:pt idx="1132">
                  <c:v>232.52</c:v>
                </c:pt>
                <c:pt idx="1133">
                  <c:v>233.2</c:v>
                </c:pt>
                <c:pt idx="1134">
                  <c:v>233.88</c:v>
                </c:pt>
                <c:pt idx="1135">
                  <c:v>234.56</c:v>
                </c:pt>
                <c:pt idx="1136">
                  <c:v>235.23</c:v>
                </c:pt>
                <c:pt idx="1137">
                  <c:v>235.91</c:v>
                </c:pt>
                <c:pt idx="1138">
                  <c:v>236.58</c:v>
                </c:pt>
                <c:pt idx="1139">
                  <c:v>237.25</c:v>
                </c:pt>
                <c:pt idx="1140">
                  <c:v>237.91</c:v>
                </c:pt>
                <c:pt idx="1141">
                  <c:v>238.57</c:v>
                </c:pt>
                <c:pt idx="1142">
                  <c:v>239.23</c:v>
                </c:pt>
                <c:pt idx="1143">
                  <c:v>239.89</c:v>
                </c:pt>
                <c:pt idx="1144">
                  <c:v>240.54</c:v>
                </c:pt>
                <c:pt idx="1145">
                  <c:v>241.19</c:v>
                </c:pt>
                <c:pt idx="1146">
                  <c:v>241.83</c:v>
                </c:pt>
                <c:pt idx="1147">
                  <c:v>242.47</c:v>
                </c:pt>
                <c:pt idx="1148">
                  <c:v>243.11</c:v>
                </c:pt>
                <c:pt idx="1149">
                  <c:v>243.74</c:v>
                </c:pt>
                <c:pt idx="1150">
                  <c:v>244.37</c:v>
                </c:pt>
                <c:pt idx="1151">
                  <c:v>245</c:v>
                </c:pt>
                <c:pt idx="1152">
                  <c:v>245.62</c:v>
                </c:pt>
                <c:pt idx="1153">
                  <c:v>246.24</c:v>
                </c:pt>
                <c:pt idx="1154">
                  <c:v>246.85</c:v>
                </c:pt>
                <c:pt idx="1155">
                  <c:v>247.46</c:v>
                </c:pt>
                <c:pt idx="1156">
                  <c:v>248.06</c:v>
                </c:pt>
                <c:pt idx="1157">
                  <c:v>248.67</c:v>
                </c:pt>
                <c:pt idx="1158">
                  <c:v>249.26</c:v>
                </c:pt>
                <c:pt idx="1159">
                  <c:v>249.85</c:v>
                </c:pt>
                <c:pt idx="1160">
                  <c:v>250.44</c:v>
                </c:pt>
                <c:pt idx="1161">
                  <c:v>251.03</c:v>
                </c:pt>
                <c:pt idx="1162">
                  <c:v>251.6</c:v>
                </c:pt>
                <c:pt idx="1163">
                  <c:v>252.18</c:v>
                </c:pt>
                <c:pt idx="1164">
                  <c:v>252.75</c:v>
                </c:pt>
                <c:pt idx="1165">
                  <c:v>253.32</c:v>
                </c:pt>
                <c:pt idx="1166">
                  <c:v>253.88</c:v>
                </c:pt>
                <c:pt idx="1167">
                  <c:v>254.44</c:v>
                </c:pt>
                <c:pt idx="1168">
                  <c:v>254.99</c:v>
                </c:pt>
                <c:pt idx="1169">
                  <c:v>255.54</c:v>
                </c:pt>
                <c:pt idx="1170">
                  <c:v>256.08</c:v>
                </c:pt>
                <c:pt idx="1171">
                  <c:v>256.63</c:v>
                </c:pt>
                <c:pt idx="1172">
                  <c:v>257.16000000000003</c:v>
                </c:pt>
                <c:pt idx="1173">
                  <c:v>257.69</c:v>
                </c:pt>
                <c:pt idx="1174">
                  <c:v>258.22000000000003</c:v>
                </c:pt>
                <c:pt idx="1175">
                  <c:v>258.75</c:v>
                </c:pt>
                <c:pt idx="1176">
                  <c:v>259.27</c:v>
                </c:pt>
                <c:pt idx="1177">
                  <c:v>259.77999999999997</c:v>
                </c:pt>
                <c:pt idx="1178">
                  <c:v>260.29000000000002</c:v>
                </c:pt>
                <c:pt idx="1179">
                  <c:v>260.8</c:v>
                </c:pt>
                <c:pt idx="1180">
                  <c:v>261.3</c:v>
                </c:pt>
                <c:pt idx="1181">
                  <c:v>261.8</c:v>
                </c:pt>
                <c:pt idx="1182">
                  <c:v>262.29000000000002</c:v>
                </c:pt>
                <c:pt idx="1183">
                  <c:v>262.77999999999997</c:v>
                </c:pt>
                <c:pt idx="1184">
                  <c:v>263.27</c:v>
                </c:pt>
                <c:pt idx="1185">
                  <c:v>263.75</c:v>
                </c:pt>
                <c:pt idx="1186">
                  <c:v>264.23</c:v>
                </c:pt>
                <c:pt idx="1187">
                  <c:v>264.7</c:v>
                </c:pt>
                <c:pt idx="1188">
                  <c:v>265.17</c:v>
                </c:pt>
                <c:pt idx="1189">
                  <c:v>265.64</c:v>
                </c:pt>
                <c:pt idx="1190">
                  <c:v>266.10000000000002</c:v>
                </c:pt>
                <c:pt idx="1191">
                  <c:v>266.56</c:v>
                </c:pt>
                <c:pt idx="1192">
                  <c:v>267.01</c:v>
                </c:pt>
                <c:pt idx="1193">
                  <c:v>267.45999999999998</c:v>
                </c:pt>
                <c:pt idx="1194">
                  <c:v>267.91000000000003</c:v>
                </c:pt>
                <c:pt idx="1195">
                  <c:v>268.35000000000002</c:v>
                </c:pt>
                <c:pt idx="1196">
                  <c:v>268.79000000000002</c:v>
                </c:pt>
                <c:pt idx="1197">
                  <c:v>269.22000000000003</c:v>
                </c:pt>
                <c:pt idx="1198">
                  <c:v>269.64999999999998</c:v>
                </c:pt>
                <c:pt idx="1199">
                  <c:v>270.08</c:v>
                </c:pt>
                <c:pt idx="1200">
                  <c:v>270.5</c:v>
                </c:pt>
                <c:pt idx="1201">
                  <c:v>270.92</c:v>
                </c:pt>
                <c:pt idx="1202">
                  <c:v>271.33</c:v>
                </c:pt>
                <c:pt idx="1203">
                  <c:v>271.74</c:v>
                </c:pt>
                <c:pt idx="1204">
                  <c:v>272.14999999999998</c:v>
                </c:pt>
                <c:pt idx="1205">
                  <c:v>272.55</c:v>
                </c:pt>
                <c:pt idx="1206">
                  <c:v>272.95</c:v>
                </c:pt>
                <c:pt idx="1207">
                  <c:v>273.35000000000002</c:v>
                </c:pt>
                <c:pt idx="1208">
                  <c:v>273.74</c:v>
                </c:pt>
                <c:pt idx="1209">
                  <c:v>274.13</c:v>
                </c:pt>
                <c:pt idx="1210">
                  <c:v>274.51</c:v>
                </c:pt>
                <c:pt idx="1211">
                  <c:v>274.89</c:v>
                </c:pt>
                <c:pt idx="1212">
                  <c:v>275.27</c:v>
                </c:pt>
                <c:pt idx="1213">
                  <c:v>275.64999999999998</c:v>
                </c:pt>
                <c:pt idx="1214">
                  <c:v>276.02</c:v>
                </c:pt>
                <c:pt idx="1215">
                  <c:v>276.38</c:v>
                </c:pt>
                <c:pt idx="1216">
                  <c:v>276.75</c:v>
                </c:pt>
                <c:pt idx="1217">
                  <c:v>277.11</c:v>
                </c:pt>
                <c:pt idx="1218">
                  <c:v>277.45999999999998</c:v>
                </c:pt>
                <c:pt idx="1219">
                  <c:v>277.82</c:v>
                </c:pt>
                <c:pt idx="1220">
                  <c:v>278.17</c:v>
                </c:pt>
                <c:pt idx="1221">
                  <c:v>278.51</c:v>
                </c:pt>
                <c:pt idx="1222">
                  <c:v>278.86</c:v>
                </c:pt>
                <c:pt idx="1223">
                  <c:v>279.2</c:v>
                </c:pt>
                <c:pt idx="1224">
                  <c:v>279.52999999999997</c:v>
                </c:pt>
                <c:pt idx="1225">
                  <c:v>279.86</c:v>
                </c:pt>
                <c:pt idx="1226">
                  <c:v>280.19</c:v>
                </c:pt>
                <c:pt idx="1227">
                  <c:v>280.52</c:v>
                </c:pt>
                <c:pt idx="1228">
                  <c:v>280.85000000000002</c:v>
                </c:pt>
                <c:pt idx="1229">
                  <c:v>281.17</c:v>
                </c:pt>
                <c:pt idx="1230">
                  <c:v>281.48</c:v>
                </c:pt>
                <c:pt idx="1231">
                  <c:v>281.8</c:v>
                </c:pt>
                <c:pt idx="1232">
                  <c:v>282.11</c:v>
                </c:pt>
                <c:pt idx="1233">
                  <c:v>282.41000000000003</c:v>
                </c:pt>
                <c:pt idx="1234">
                  <c:v>282.72000000000003</c:v>
                </c:pt>
                <c:pt idx="1235">
                  <c:v>283.02</c:v>
                </c:pt>
                <c:pt idx="1236">
                  <c:v>283.32</c:v>
                </c:pt>
                <c:pt idx="1237">
                  <c:v>283.61</c:v>
                </c:pt>
                <c:pt idx="1238">
                  <c:v>283.91000000000003</c:v>
                </c:pt>
                <c:pt idx="1239">
                  <c:v>284.2</c:v>
                </c:pt>
                <c:pt idx="1240">
                  <c:v>284.48</c:v>
                </c:pt>
                <c:pt idx="1241">
                  <c:v>284.77</c:v>
                </c:pt>
                <c:pt idx="1242">
                  <c:v>285.05</c:v>
                </c:pt>
                <c:pt idx="1243">
                  <c:v>285.33</c:v>
                </c:pt>
                <c:pt idx="1244">
                  <c:v>285.60000000000002</c:v>
                </c:pt>
                <c:pt idx="1245">
                  <c:v>285.87</c:v>
                </c:pt>
                <c:pt idx="1246">
                  <c:v>286.14</c:v>
                </c:pt>
                <c:pt idx="1247">
                  <c:v>286.41000000000003</c:v>
                </c:pt>
                <c:pt idx="1248">
                  <c:v>286.67</c:v>
                </c:pt>
                <c:pt idx="1249">
                  <c:v>286.94</c:v>
                </c:pt>
                <c:pt idx="1250">
                  <c:v>287.2</c:v>
                </c:pt>
                <c:pt idx="1251">
                  <c:v>287.45</c:v>
                </c:pt>
                <c:pt idx="1252">
                  <c:v>287.70999999999998</c:v>
                </c:pt>
                <c:pt idx="1253">
                  <c:v>287.95999999999998</c:v>
                </c:pt>
                <c:pt idx="1254">
                  <c:v>288.2</c:v>
                </c:pt>
                <c:pt idx="1255">
                  <c:v>288.45</c:v>
                </c:pt>
                <c:pt idx="1256">
                  <c:v>288.69</c:v>
                </c:pt>
                <c:pt idx="1257">
                  <c:v>288.93</c:v>
                </c:pt>
                <c:pt idx="1258">
                  <c:v>289.17</c:v>
                </c:pt>
                <c:pt idx="1259">
                  <c:v>289.41000000000003</c:v>
                </c:pt>
                <c:pt idx="1260">
                  <c:v>289.64</c:v>
                </c:pt>
                <c:pt idx="1261">
                  <c:v>289.87</c:v>
                </c:pt>
                <c:pt idx="1262">
                  <c:v>290.10000000000002</c:v>
                </c:pt>
                <c:pt idx="1263">
                  <c:v>290.33</c:v>
                </c:pt>
                <c:pt idx="1264">
                  <c:v>290.55</c:v>
                </c:pt>
                <c:pt idx="1265">
                  <c:v>290.77</c:v>
                </c:pt>
                <c:pt idx="1266">
                  <c:v>290.99</c:v>
                </c:pt>
                <c:pt idx="1267">
                  <c:v>291.20999999999998</c:v>
                </c:pt>
                <c:pt idx="1268">
                  <c:v>291.42</c:v>
                </c:pt>
                <c:pt idx="1269">
                  <c:v>291.63</c:v>
                </c:pt>
                <c:pt idx="1270">
                  <c:v>291.83999999999997</c:v>
                </c:pt>
                <c:pt idx="1271">
                  <c:v>292.05</c:v>
                </c:pt>
                <c:pt idx="1272">
                  <c:v>292.25</c:v>
                </c:pt>
                <c:pt idx="1273">
                  <c:v>292.45999999999998</c:v>
                </c:pt>
                <c:pt idx="1274">
                  <c:v>292.66000000000003</c:v>
                </c:pt>
                <c:pt idx="1275">
                  <c:v>292.86</c:v>
                </c:pt>
                <c:pt idx="1276">
                  <c:v>293.05</c:v>
                </c:pt>
                <c:pt idx="1277">
                  <c:v>293.25</c:v>
                </c:pt>
                <c:pt idx="1278">
                  <c:v>293.44</c:v>
                </c:pt>
                <c:pt idx="1279">
                  <c:v>293.63</c:v>
                </c:pt>
                <c:pt idx="1280">
                  <c:v>293.82</c:v>
                </c:pt>
                <c:pt idx="1281">
                  <c:v>294.01</c:v>
                </c:pt>
                <c:pt idx="1282">
                  <c:v>294.19</c:v>
                </c:pt>
                <c:pt idx="1283">
                  <c:v>294.37</c:v>
                </c:pt>
                <c:pt idx="1284">
                  <c:v>294.56</c:v>
                </c:pt>
                <c:pt idx="1285">
                  <c:v>294.73</c:v>
                </c:pt>
                <c:pt idx="1286">
                  <c:v>294.91000000000003</c:v>
                </c:pt>
                <c:pt idx="1287">
                  <c:v>295.08999999999997</c:v>
                </c:pt>
                <c:pt idx="1288">
                  <c:v>295.26</c:v>
                </c:pt>
                <c:pt idx="1289">
                  <c:v>295.43</c:v>
                </c:pt>
                <c:pt idx="1290">
                  <c:v>295.60000000000002</c:v>
                </c:pt>
                <c:pt idx="1291">
                  <c:v>295.77</c:v>
                </c:pt>
                <c:pt idx="1292">
                  <c:v>295.94</c:v>
                </c:pt>
                <c:pt idx="1293">
                  <c:v>296.10000000000002</c:v>
                </c:pt>
                <c:pt idx="1294">
                  <c:v>296.26</c:v>
                </c:pt>
                <c:pt idx="1295">
                  <c:v>296.42</c:v>
                </c:pt>
                <c:pt idx="1296">
                  <c:v>296.58</c:v>
                </c:pt>
                <c:pt idx="1297">
                  <c:v>296.74</c:v>
                </c:pt>
                <c:pt idx="1298">
                  <c:v>296.89</c:v>
                </c:pt>
                <c:pt idx="1299">
                  <c:v>297.05</c:v>
                </c:pt>
                <c:pt idx="1300">
                  <c:v>297.2</c:v>
                </c:pt>
                <c:pt idx="1301">
                  <c:v>297.35000000000002</c:v>
                </c:pt>
                <c:pt idx="1302">
                  <c:v>297.5</c:v>
                </c:pt>
                <c:pt idx="1303">
                  <c:v>297.64999999999998</c:v>
                </c:pt>
                <c:pt idx="1304">
                  <c:v>297.79000000000002</c:v>
                </c:pt>
                <c:pt idx="1305">
                  <c:v>297.94</c:v>
                </c:pt>
                <c:pt idx="1306">
                  <c:v>298.08</c:v>
                </c:pt>
                <c:pt idx="1307">
                  <c:v>298.22000000000003</c:v>
                </c:pt>
                <c:pt idx="1308">
                  <c:v>298.36</c:v>
                </c:pt>
                <c:pt idx="1309">
                  <c:v>298.5</c:v>
                </c:pt>
                <c:pt idx="1310">
                  <c:v>298.63</c:v>
                </c:pt>
                <c:pt idx="1311">
                  <c:v>298.77</c:v>
                </c:pt>
                <c:pt idx="1312">
                  <c:v>298.89999999999998</c:v>
                </c:pt>
                <c:pt idx="1313">
                  <c:v>299.04000000000002</c:v>
                </c:pt>
                <c:pt idx="1314">
                  <c:v>299.17</c:v>
                </c:pt>
                <c:pt idx="1315">
                  <c:v>299.29000000000002</c:v>
                </c:pt>
                <c:pt idx="1316">
                  <c:v>299.42</c:v>
                </c:pt>
                <c:pt idx="1317">
                  <c:v>299.55</c:v>
                </c:pt>
                <c:pt idx="1318">
                  <c:v>299.67</c:v>
                </c:pt>
                <c:pt idx="1319">
                  <c:v>299.8</c:v>
                </c:pt>
                <c:pt idx="1320">
                  <c:v>299.92</c:v>
                </c:pt>
                <c:pt idx="1321">
                  <c:v>300.04000000000002</c:v>
                </c:pt>
                <c:pt idx="1322">
                  <c:v>300.16000000000003</c:v>
                </c:pt>
                <c:pt idx="1323">
                  <c:v>300.27999999999997</c:v>
                </c:pt>
                <c:pt idx="1324">
                  <c:v>300.39999999999998</c:v>
                </c:pt>
                <c:pt idx="1325">
                  <c:v>300.51</c:v>
                </c:pt>
                <c:pt idx="1326">
                  <c:v>300.63</c:v>
                </c:pt>
                <c:pt idx="1327">
                  <c:v>300.74</c:v>
                </c:pt>
                <c:pt idx="1328">
                  <c:v>300.85000000000002</c:v>
                </c:pt>
                <c:pt idx="1329">
                  <c:v>300.97000000000003</c:v>
                </c:pt>
                <c:pt idx="1330">
                  <c:v>301.08</c:v>
                </c:pt>
                <c:pt idx="1331">
                  <c:v>301.18</c:v>
                </c:pt>
                <c:pt idx="1332">
                  <c:v>301.29000000000002</c:v>
                </c:pt>
                <c:pt idx="1333">
                  <c:v>301.39999999999998</c:v>
                </c:pt>
                <c:pt idx="1334">
                  <c:v>301.5</c:v>
                </c:pt>
                <c:pt idx="1335">
                  <c:v>301.61</c:v>
                </c:pt>
                <c:pt idx="1336">
                  <c:v>301.70999999999998</c:v>
                </c:pt>
                <c:pt idx="1337">
                  <c:v>301.81</c:v>
                </c:pt>
                <c:pt idx="1338">
                  <c:v>301.91000000000003</c:v>
                </c:pt>
                <c:pt idx="1339">
                  <c:v>302.01</c:v>
                </c:pt>
                <c:pt idx="1340">
                  <c:v>302.11</c:v>
                </c:pt>
                <c:pt idx="1341">
                  <c:v>302.20999999999998</c:v>
                </c:pt>
                <c:pt idx="1342">
                  <c:v>302.31</c:v>
                </c:pt>
                <c:pt idx="1343">
                  <c:v>302.39999999999998</c:v>
                </c:pt>
                <c:pt idx="1344">
                  <c:v>302.5</c:v>
                </c:pt>
                <c:pt idx="1345">
                  <c:v>302.58999999999997</c:v>
                </c:pt>
                <c:pt idx="1346">
                  <c:v>302.68</c:v>
                </c:pt>
                <c:pt idx="1347">
                  <c:v>302.77</c:v>
                </c:pt>
                <c:pt idx="1348">
                  <c:v>302.86</c:v>
                </c:pt>
                <c:pt idx="1349">
                  <c:v>302.95</c:v>
                </c:pt>
                <c:pt idx="1350">
                  <c:v>303.04000000000002</c:v>
                </c:pt>
                <c:pt idx="1351">
                  <c:v>303.13</c:v>
                </c:pt>
                <c:pt idx="1352">
                  <c:v>303.22000000000003</c:v>
                </c:pt>
                <c:pt idx="1353">
                  <c:v>303.3</c:v>
                </c:pt>
                <c:pt idx="1354">
                  <c:v>303.39</c:v>
                </c:pt>
                <c:pt idx="1355">
                  <c:v>303.47000000000003</c:v>
                </c:pt>
                <c:pt idx="1356">
                  <c:v>303.55</c:v>
                </c:pt>
                <c:pt idx="1357">
                  <c:v>303.64</c:v>
                </c:pt>
                <c:pt idx="1358">
                  <c:v>303.72000000000003</c:v>
                </c:pt>
                <c:pt idx="1359">
                  <c:v>303.8</c:v>
                </c:pt>
                <c:pt idx="1360">
                  <c:v>303.88</c:v>
                </c:pt>
                <c:pt idx="1361">
                  <c:v>303.95999999999998</c:v>
                </c:pt>
                <c:pt idx="1362">
                  <c:v>304.02999999999997</c:v>
                </c:pt>
                <c:pt idx="1363">
                  <c:v>304.11</c:v>
                </c:pt>
                <c:pt idx="1364">
                  <c:v>304.19</c:v>
                </c:pt>
                <c:pt idx="1365">
                  <c:v>304.26</c:v>
                </c:pt>
                <c:pt idx="1366">
                  <c:v>304.33999999999997</c:v>
                </c:pt>
                <c:pt idx="1367">
                  <c:v>304.41000000000003</c:v>
                </c:pt>
                <c:pt idx="1368">
                  <c:v>304.48</c:v>
                </c:pt>
                <c:pt idx="1369">
                  <c:v>304.56</c:v>
                </c:pt>
                <c:pt idx="1370">
                  <c:v>304.63</c:v>
                </c:pt>
                <c:pt idx="1371">
                  <c:v>304.7</c:v>
                </c:pt>
                <c:pt idx="1372">
                  <c:v>304.77</c:v>
                </c:pt>
                <c:pt idx="1373">
                  <c:v>304.83999999999997</c:v>
                </c:pt>
                <c:pt idx="1374">
                  <c:v>304.91000000000003</c:v>
                </c:pt>
                <c:pt idx="1375">
                  <c:v>304.98</c:v>
                </c:pt>
                <c:pt idx="1376">
                  <c:v>305.04000000000002</c:v>
                </c:pt>
                <c:pt idx="1377">
                  <c:v>305.11</c:v>
                </c:pt>
                <c:pt idx="1378">
                  <c:v>305.17</c:v>
                </c:pt>
                <c:pt idx="1379">
                  <c:v>305.24</c:v>
                </c:pt>
                <c:pt idx="1380">
                  <c:v>305.3</c:v>
                </c:pt>
                <c:pt idx="1381">
                  <c:v>305.37</c:v>
                </c:pt>
                <c:pt idx="1382">
                  <c:v>305.43</c:v>
                </c:pt>
                <c:pt idx="1383">
                  <c:v>305.49</c:v>
                </c:pt>
                <c:pt idx="1384">
                  <c:v>305.55</c:v>
                </c:pt>
                <c:pt idx="1385">
                  <c:v>305.62</c:v>
                </c:pt>
                <c:pt idx="1386">
                  <c:v>305.68</c:v>
                </c:pt>
                <c:pt idx="1387">
                  <c:v>305.74</c:v>
                </c:pt>
                <c:pt idx="1388">
                  <c:v>305.8</c:v>
                </c:pt>
                <c:pt idx="1389">
                  <c:v>305.85000000000002</c:v>
                </c:pt>
                <c:pt idx="1390">
                  <c:v>305.91000000000003</c:v>
                </c:pt>
                <c:pt idx="1391">
                  <c:v>305.97000000000003</c:v>
                </c:pt>
                <c:pt idx="1392">
                  <c:v>306.02999999999997</c:v>
                </c:pt>
                <c:pt idx="1393">
                  <c:v>306.08</c:v>
                </c:pt>
                <c:pt idx="1394">
                  <c:v>306.14</c:v>
                </c:pt>
                <c:pt idx="1395">
                  <c:v>306.19</c:v>
                </c:pt>
                <c:pt idx="1396">
                  <c:v>306.25</c:v>
                </c:pt>
                <c:pt idx="1397">
                  <c:v>306.3</c:v>
                </c:pt>
                <c:pt idx="1398">
                  <c:v>306.36</c:v>
                </c:pt>
                <c:pt idx="1399">
                  <c:v>306.41000000000003</c:v>
                </c:pt>
                <c:pt idx="1400">
                  <c:v>306.45999999999998</c:v>
                </c:pt>
                <c:pt idx="1401">
                  <c:v>306.51</c:v>
                </c:pt>
                <c:pt idx="1402">
                  <c:v>306.56</c:v>
                </c:pt>
                <c:pt idx="1403">
                  <c:v>306.61</c:v>
                </c:pt>
                <c:pt idx="1404">
                  <c:v>306.66000000000003</c:v>
                </c:pt>
                <c:pt idx="1405">
                  <c:v>306.70999999999998</c:v>
                </c:pt>
                <c:pt idx="1406">
                  <c:v>306.76</c:v>
                </c:pt>
                <c:pt idx="1407">
                  <c:v>306.81</c:v>
                </c:pt>
                <c:pt idx="1408">
                  <c:v>306.86</c:v>
                </c:pt>
                <c:pt idx="1409">
                  <c:v>306.91000000000003</c:v>
                </c:pt>
                <c:pt idx="1410">
                  <c:v>306.95999999999998</c:v>
                </c:pt>
                <c:pt idx="1411">
                  <c:v>307</c:v>
                </c:pt>
                <c:pt idx="1412">
                  <c:v>307.05</c:v>
                </c:pt>
                <c:pt idx="1413">
                  <c:v>307.08999999999997</c:v>
                </c:pt>
                <c:pt idx="1414">
                  <c:v>307.14</c:v>
                </c:pt>
                <c:pt idx="1415">
                  <c:v>307.18</c:v>
                </c:pt>
                <c:pt idx="1416">
                  <c:v>307.23</c:v>
                </c:pt>
                <c:pt idx="1417">
                  <c:v>307.27</c:v>
                </c:pt>
                <c:pt idx="1418">
                  <c:v>307.32</c:v>
                </c:pt>
                <c:pt idx="1419">
                  <c:v>307.36</c:v>
                </c:pt>
                <c:pt idx="1420">
                  <c:v>307.39999999999998</c:v>
                </c:pt>
                <c:pt idx="1421">
                  <c:v>307.45</c:v>
                </c:pt>
                <c:pt idx="1422">
                  <c:v>307.49</c:v>
                </c:pt>
                <c:pt idx="1423">
                  <c:v>307.52999999999997</c:v>
                </c:pt>
                <c:pt idx="1424">
                  <c:v>307.57</c:v>
                </c:pt>
                <c:pt idx="1425">
                  <c:v>307.61</c:v>
                </c:pt>
                <c:pt idx="1426">
                  <c:v>307.64999999999998</c:v>
                </c:pt>
                <c:pt idx="1427">
                  <c:v>307.69</c:v>
                </c:pt>
                <c:pt idx="1428">
                  <c:v>307.73</c:v>
                </c:pt>
                <c:pt idx="1429">
                  <c:v>307.77</c:v>
                </c:pt>
                <c:pt idx="1430">
                  <c:v>307.81</c:v>
                </c:pt>
                <c:pt idx="1431">
                  <c:v>307.85000000000002</c:v>
                </c:pt>
                <c:pt idx="1432">
                  <c:v>307.88</c:v>
                </c:pt>
                <c:pt idx="1433">
                  <c:v>307.92</c:v>
                </c:pt>
                <c:pt idx="1434">
                  <c:v>307.95999999999998</c:v>
                </c:pt>
                <c:pt idx="1435">
                  <c:v>308</c:v>
                </c:pt>
                <c:pt idx="1436">
                  <c:v>308.02999999999997</c:v>
                </c:pt>
                <c:pt idx="1437">
                  <c:v>308.07</c:v>
                </c:pt>
                <c:pt idx="1438">
                  <c:v>308.10000000000002</c:v>
                </c:pt>
                <c:pt idx="1439">
                  <c:v>308.14</c:v>
                </c:pt>
                <c:pt idx="1440">
                  <c:v>308.17</c:v>
                </c:pt>
                <c:pt idx="1441">
                  <c:v>308.20999999999998</c:v>
                </c:pt>
                <c:pt idx="1442">
                  <c:v>308.24</c:v>
                </c:pt>
                <c:pt idx="1443">
                  <c:v>308.27999999999997</c:v>
                </c:pt>
                <c:pt idx="1444">
                  <c:v>308.31</c:v>
                </c:pt>
                <c:pt idx="1445">
                  <c:v>308.35000000000002</c:v>
                </c:pt>
                <c:pt idx="1446">
                  <c:v>308.38</c:v>
                </c:pt>
                <c:pt idx="1447">
                  <c:v>308.41000000000003</c:v>
                </c:pt>
                <c:pt idx="1448">
                  <c:v>308.44</c:v>
                </c:pt>
                <c:pt idx="1449">
                  <c:v>308.48</c:v>
                </c:pt>
                <c:pt idx="1450">
                  <c:v>308.51</c:v>
                </c:pt>
                <c:pt idx="1451">
                  <c:v>308.51</c:v>
                </c:pt>
                <c:pt idx="1452">
                  <c:v>308.32</c:v>
                </c:pt>
                <c:pt idx="1453">
                  <c:v>307.93</c:v>
                </c:pt>
                <c:pt idx="1454">
                  <c:v>307.39999999999998</c:v>
                </c:pt>
                <c:pt idx="1455">
                  <c:v>306.77999999999997</c:v>
                </c:pt>
                <c:pt idx="1456">
                  <c:v>306.11</c:v>
                </c:pt>
                <c:pt idx="1457">
                  <c:v>305.41000000000003</c:v>
                </c:pt>
                <c:pt idx="1458">
                  <c:v>304.69</c:v>
                </c:pt>
                <c:pt idx="1459">
                  <c:v>303.95999999999998</c:v>
                </c:pt>
                <c:pt idx="1460">
                  <c:v>303.20999999999998</c:v>
                </c:pt>
                <c:pt idx="1461">
                  <c:v>302.45999999999998</c:v>
                </c:pt>
                <c:pt idx="1462">
                  <c:v>301.70999999999998</c:v>
                </c:pt>
                <c:pt idx="1463">
                  <c:v>300.95999999999998</c:v>
                </c:pt>
                <c:pt idx="1464">
                  <c:v>300.2</c:v>
                </c:pt>
                <c:pt idx="1465">
                  <c:v>299.45</c:v>
                </c:pt>
                <c:pt idx="1466">
                  <c:v>298.7</c:v>
                </c:pt>
                <c:pt idx="1467">
                  <c:v>297.95</c:v>
                </c:pt>
                <c:pt idx="1468">
                  <c:v>297.2</c:v>
                </c:pt>
                <c:pt idx="1469">
                  <c:v>296.45999999999998</c:v>
                </c:pt>
                <c:pt idx="1470">
                  <c:v>295.73</c:v>
                </c:pt>
                <c:pt idx="1471">
                  <c:v>294.99</c:v>
                </c:pt>
                <c:pt idx="1472">
                  <c:v>294.27</c:v>
                </c:pt>
                <c:pt idx="1473">
                  <c:v>293.55</c:v>
                </c:pt>
                <c:pt idx="1474">
                  <c:v>292.83</c:v>
                </c:pt>
                <c:pt idx="1475">
                  <c:v>292.12</c:v>
                </c:pt>
                <c:pt idx="1476">
                  <c:v>291.41000000000003</c:v>
                </c:pt>
                <c:pt idx="1477">
                  <c:v>290.70999999999998</c:v>
                </c:pt>
                <c:pt idx="1478">
                  <c:v>290.02</c:v>
                </c:pt>
                <c:pt idx="1479">
                  <c:v>289.33</c:v>
                </c:pt>
                <c:pt idx="1480">
                  <c:v>288.64999999999998</c:v>
                </c:pt>
                <c:pt idx="1481">
                  <c:v>287.98</c:v>
                </c:pt>
                <c:pt idx="1482">
                  <c:v>287.31</c:v>
                </c:pt>
                <c:pt idx="1483">
                  <c:v>286.64</c:v>
                </c:pt>
                <c:pt idx="1484">
                  <c:v>285.99</c:v>
                </c:pt>
                <c:pt idx="1485">
                  <c:v>285.33999999999997</c:v>
                </c:pt>
                <c:pt idx="1486">
                  <c:v>284.69</c:v>
                </c:pt>
                <c:pt idx="1487">
                  <c:v>284.05</c:v>
                </c:pt>
                <c:pt idx="1488">
                  <c:v>283.42</c:v>
                </c:pt>
                <c:pt idx="1489">
                  <c:v>282.79000000000002</c:v>
                </c:pt>
                <c:pt idx="1490">
                  <c:v>282.17</c:v>
                </c:pt>
                <c:pt idx="1491">
                  <c:v>281.55</c:v>
                </c:pt>
                <c:pt idx="1492">
                  <c:v>280.94</c:v>
                </c:pt>
                <c:pt idx="1493">
                  <c:v>280.33</c:v>
                </c:pt>
                <c:pt idx="1494">
                  <c:v>279.73</c:v>
                </c:pt>
                <c:pt idx="1495">
                  <c:v>279.14</c:v>
                </c:pt>
                <c:pt idx="1496">
                  <c:v>278.55</c:v>
                </c:pt>
                <c:pt idx="1497">
                  <c:v>277.95999999999998</c:v>
                </c:pt>
                <c:pt idx="1498">
                  <c:v>277.38</c:v>
                </c:pt>
                <c:pt idx="1499">
                  <c:v>276.81</c:v>
                </c:pt>
                <c:pt idx="1500">
                  <c:v>276.24</c:v>
                </c:pt>
                <c:pt idx="1501">
                  <c:v>275.68</c:v>
                </c:pt>
                <c:pt idx="1502">
                  <c:v>275.12</c:v>
                </c:pt>
                <c:pt idx="1503">
                  <c:v>274.56</c:v>
                </c:pt>
                <c:pt idx="1504">
                  <c:v>274.02</c:v>
                </c:pt>
                <c:pt idx="1505">
                  <c:v>273.47000000000003</c:v>
                </c:pt>
                <c:pt idx="1506">
                  <c:v>272.93</c:v>
                </c:pt>
                <c:pt idx="1507">
                  <c:v>272.39999999999998</c:v>
                </c:pt>
                <c:pt idx="1508">
                  <c:v>271.86</c:v>
                </c:pt>
                <c:pt idx="1509">
                  <c:v>271.33999999999997</c:v>
                </c:pt>
                <c:pt idx="1510">
                  <c:v>270.82</c:v>
                </c:pt>
                <c:pt idx="1511">
                  <c:v>270.3</c:v>
                </c:pt>
                <c:pt idx="1512">
                  <c:v>269.79000000000002</c:v>
                </c:pt>
                <c:pt idx="1513">
                  <c:v>269.27999999999997</c:v>
                </c:pt>
                <c:pt idx="1514">
                  <c:v>268.77</c:v>
                </c:pt>
                <c:pt idx="1515">
                  <c:v>268.27</c:v>
                </c:pt>
                <c:pt idx="1516">
                  <c:v>267.77</c:v>
                </c:pt>
                <c:pt idx="1517">
                  <c:v>267.27999999999997</c:v>
                </c:pt>
                <c:pt idx="1518">
                  <c:v>266.79000000000002</c:v>
                </c:pt>
                <c:pt idx="1519">
                  <c:v>266.31</c:v>
                </c:pt>
                <c:pt idx="1520">
                  <c:v>265.83</c:v>
                </c:pt>
                <c:pt idx="1521">
                  <c:v>265.35000000000002</c:v>
                </c:pt>
                <c:pt idx="1522">
                  <c:v>264.88</c:v>
                </c:pt>
                <c:pt idx="1523">
                  <c:v>264.41000000000003</c:v>
                </c:pt>
                <c:pt idx="1524">
                  <c:v>263.94</c:v>
                </c:pt>
                <c:pt idx="1525">
                  <c:v>263.48</c:v>
                </c:pt>
                <c:pt idx="1526">
                  <c:v>263.02</c:v>
                </c:pt>
                <c:pt idx="1527">
                  <c:v>262.57</c:v>
                </c:pt>
                <c:pt idx="1528">
                  <c:v>262.11</c:v>
                </c:pt>
                <c:pt idx="1529">
                  <c:v>261.67</c:v>
                </c:pt>
                <c:pt idx="1530">
                  <c:v>261.22000000000003</c:v>
                </c:pt>
                <c:pt idx="1531">
                  <c:v>260.77999999999997</c:v>
                </c:pt>
                <c:pt idx="1532">
                  <c:v>260.33999999999997</c:v>
                </c:pt>
                <c:pt idx="1533">
                  <c:v>259.91000000000003</c:v>
                </c:pt>
                <c:pt idx="1534">
                  <c:v>259.47000000000003</c:v>
                </c:pt>
                <c:pt idx="1535">
                  <c:v>259.05</c:v>
                </c:pt>
                <c:pt idx="1536">
                  <c:v>258.62</c:v>
                </c:pt>
                <c:pt idx="1537">
                  <c:v>258.2</c:v>
                </c:pt>
                <c:pt idx="1538">
                  <c:v>257.77999999999997</c:v>
                </c:pt>
                <c:pt idx="1539">
                  <c:v>257.36</c:v>
                </c:pt>
                <c:pt idx="1540">
                  <c:v>256.95</c:v>
                </c:pt>
                <c:pt idx="1541">
                  <c:v>256.54000000000002</c:v>
                </c:pt>
                <c:pt idx="1542">
                  <c:v>256.13</c:v>
                </c:pt>
                <c:pt idx="1543">
                  <c:v>255.72</c:v>
                </c:pt>
                <c:pt idx="1544">
                  <c:v>255.32</c:v>
                </c:pt>
                <c:pt idx="1545">
                  <c:v>254.92</c:v>
                </c:pt>
                <c:pt idx="1546">
                  <c:v>254.53</c:v>
                </c:pt>
                <c:pt idx="1547">
                  <c:v>254.13</c:v>
                </c:pt>
                <c:pt idx="1548">
                  <c:v>253.74</c:v>
                </c:pt>
                <c:pt idx="1549">
                  <c:v>253.35</c:v>
                </c:pt>
                <c:pt idx="1550">
                  <c:v>252.97</c:v>
                </c:pt>
                <c:pt idx="1551">
                  <c:v>252.58</c:v>
                </c:pt>
                <c:pt idx="1552">
                  <c:v>252.2</c:v>
                </c:pt>
                <c:pt idx="1553">
                  <c:v>251.83</c:v>
                </c:pt>
                <c:pt idx="1554">
                  <c:v>251.45</c:v>
                </c:pt>
                <c:pt idx="1555">
                  <c:v>251.08</c:v>
                </c:pt>
                <c:pt idx="1556">
                  <c:v>250.71</c:v>
                </c:pt>
                <c:pt idx="1557">
                  <c:v>250.34</c:v>
                </c:pt>
                <c:pt idx="1558">
                  <c:v>249.97</c:v>
                </c:pt>
                <c:pt idx="1559">
                  <c:v>249.61</c:v>
                </c:pt>
                <c:pt idx="1560">
                  <c:v>249.25</c:v>
                </c:pt>
                <c:pt idx="1561">
                  <c:v>248.89</c:v>
                </c:pt>
                <c:pt idx="1562">
                  <c:v>248.54</c:v>
                </c:pt>
                <c:pt idx="1563">
                  <c:v>248.18</c:v>
                </c:pt>
                <c:pt idx="1564">
                  <c:v>247.83</c:v>
                </c:pt>
                <c:pt idx="1565">
                  <c:v>247.48</c:v>
                </c:pt>
                <c:pt idx="1566">
                  <c:v>247.13</c:v>
                </c:pt>
                <c:pt idx="1567">
                  <c:v>246.79</c:v>
                </c:pt>
                <c:pt idx="1568">
                  <c:v>246.45</c:v>
                </c:pt>
                <c:pt idx="1569">
                  <c:v>246.11</c:v>
                </c:pt>
                <c:pt idx="1570">
                  <c:v>245.77</c:v>
                </c:pt>
                <c:pt idx="1571">
                  <c:v>245.43</c:v>
                </c:pt>
                <c:pt idx="1572">
                  <c:v>245.1</c:v>
                </c:pt>
                <c:pt idx="1573">
                  <c:v>244.76</c:v>
                </c:pt>
                <c:pt idx="1574">
                  <c:v>244.43</c:v>
                </c:pt>
                <c:pt idx="1575">
                  <c:v>244.11</c:v>
                </c:pt>
                <c:pt idx="1576">
                  <c:v>243.78</c:v>
                </c:pt>
                <c:pt idx="1577">
                  <c:v>243.46</c:v>
                </c:pt>
                <c:pt idx="1578">
                  <c:v>243.13</c:v>
                </c:pt>
                <c:pt idx="1579">
                  <c:v>242.81</c:v>
                </c:pt>
                <c:pt idx="1580">
                  <c:v>242.5</c:v>
                </c:pt>
                <c:pt idx="1581">
                  <c:v>242.18</c:v>
                </c:pt>
                <c:pt idx="1582">
                  <c:v>241.86</c:v>
                </c:pt>
                <c:pt idx="1583">
                  <c:v>241.55</c:v>
                </c:pt>
                <c:pt idx="1584">
                  <c:v>241.24</c:v>
                </c:pt>
                <c:pt idx="1585">
                  <c:v>240.93</c:v>
                </c:pt>
                <c:pt idx="1586">
                  <c:v>240.63</c:v>
                </c:pt>
                <c:pt idx="1587">
                  <c:v>240.32</c:v>
                </c:pt>
                <c:pt idx="1588">
                  <c:v>240.02</c:v>
                </c:pt>
                <c:pt idx="1589">
                  <c:v>239.71</c:v>
                </c:pt>
                <c:pt idx="1590">
                  <c:v>239.41</c:v>
                </c:pt>
                <c:pt idx="1591">
                  <c:v>239.12</c:v>
                </c:pt>
                <c:pt idx="1592">
                  <c:v>238.82</c:v>
                </c:pt>
                <c:pt idx="1593">
                  <c:v>238.52</c:v>
                </c:pt>
                <c:pt idx="1594">
                  <c:v>238.23</c:v>
                </c:pt>
                <c:pt idx="1595">
                  <c:v>237.94</c:v>
                </c:pt>
                <c:pt idx="1596">
                  <c:v>237.65</c:v>
                </c:pt>
                <c:pt idx="1597">
                  <c:v>237.36</c:v>
                </c:pt>
                <c:pt idx="1598">
                  <c:v>237.07</c:v>
                </c:pt>
                <c:pt idx="1599">
                  <c:v>236.79</c:v>
                </c:pt>
                <c:pt idx="1600">
                  <c:v>236.5</c:v>
                </c:pt>
                <c:pt idx="1601">
                  <c:v>236.22</c:v>
                </c:pt>
                <c:pt idx="1602">
                  <c:v>235.94</c:v>
                </c:pt>
                <c:pt idx="1603">
                  <c:v>235.66</c:v>
                </c:pt>
                <c:pt idx="1604">
                  <c:v>235.38</c:v>
                </c:pt>
                <c:pt idx="1605">
                  <c:v>235.11</c:v>
                </c:pt>
                <c:pt idx="1606">
                  <c:v>234.83</c:v>
                </c:pt>
                <c:pt idx="1607">
                  <c:v>234.56</c:v>
                </c:pt>
                <c:pt idx="1608">
                  <c:v>234.29</c:v>
                </c:pt>
                <c:pt idx="1609">
                  <c:v>234.02</c:v>
                </c:pt>
                <c:pt idx="1610">
                  <c:v>233.75</c:v>
                </c:pt>
                <c:pt idx="1611">
                  <c:v>233.48</c:v>
                </c:pt>
                <c:pt idx="1612">
                  <c:v>233.22</c:v>
                </c:pt>
                <c:pt idx="1613">
                  <c:v>232.95</c:v>
                </c:pt>
                <c:pt idx="1614">
                  <c:v>232.69</c:v>
                </c:pt>
                <c:pt idx="1615">
                  <c:v>232.43</c:v>
                </c:pt>
                <c:pt idx="1616">
                  <c:v>232.16</c:v>
                </c:pt>
                <c:pt idx="1617">
                  <c:v>231.91</c:v>
                </c:pt>
                <c:pt idx="1618">
                  <c:v>231.65</c:v>
                </c:pt>
                <c:pt idx="1619">
                  <c:v>231.39</c:v>
                </c:pt>
                <c:pt idx="1620">
                  <c:v>231.14</c:v>
                </c:pt>
                <c:pt idx="1621">
                  <c:v>230.88</c:v>
                </c:pt>
                <c:pt idx="1622">
                  <c:v>230.63</c:v>
                </c:pt>
                <c:pt idx="1623">
                  <c:v>230.38</c:v>
                </c:pt>
                <c:pt idx="1624">
                  <c:v>230.13</c:v>
                </c:pt>
                <c:pt idx="1625">
                  <c:v>229.88</c:v>
                </c:pt>
                <c:pt idx="1626">
                  <c:v>229.63</c:v>
                </c:pt>
                <c:pt idx="1627">
                  <c:v>229.38</c:v>
                </c:pt>
                <c:pt idx="1628">
                  <c:v>229.14</c:v>
                </c:pt>
                <c:pt idx="1629">
                  <c:v>228.9</c:v>
                </c:pt>
                <c:pt idx="1630">
                  <c:v>228.65</c:v>
                </c:pt>
                <c:pt idx="1631">
                  <c:v>228.41</c:v>
                </c:pt>
                <c:pt idx="1632">
                  <c:v>228.17</c:v>
                </c:pt>
                <c:pt idx="1633">
                  <c:v>227.93</c:v>
                </c:pt>
                <c:pt idx="1634">
                  <c:v>227.69</c:v>
                </c:pt>
                <c:pt idx="1635">
                  <c:v>227.46</c:v>
                </c:pt>
                <c:pt idx="1636">
                  <c:v>227.22</c:v>
                </c:pt>
                <c:pt idx="1637">
                  <c:v>226.99</c:v>
                </c:pt>
                <c:pt idx="1638">
                  <c:v>226.75</c:v>
                </c:pt>
                <c:pt idx="1639">
                  <c:v>226.52</c:v>
                </c:pt>
                <c:pt idx="1640">
                  <c:v>226.29</c:v>
                </c:pt>
                <c:pt idx="1641">
                  <c:v>226.06</c:v>
                </c:pt>
                <c:pt idx="1642">
                  <c:v>225.83</c:v>
                </c:pt>
                <c:pt idx="1643">
                  <c:v>225.6</c:v>
                </c:pt>
                <c:pt idx="1644">
                  <c:v>225.37</c:v>
                </c:pt>
                <c:pt idx="1645">
                  <c:v>225.15</c:v>
                </c:pt>
                <c:pt idx="1646">
                  <c:v>224.92</c:v>
                </c:pt>
                <c:pt idx="1647">
                  <c:v>224.7</c:v>
                </c:pt>
                <c:pt idx="1648">
                  <c:v>224.48</c:v>
                </c:pt>
                <c:pt idx="1649">
                  <c:v>224.26</c:v>
                </c:pt>
                <c:pt idx="1650">
                  <c:v>224.04</c:v>
                </c:pt>
                <c:pt idx="1651">
                  <c:v>223.82</c:v>
                </c:pt>
                <c:pt idx="1652">
                  <c:v>223.6</c:v>
                </c:pt>
                <c:pt idx="1653">
                  <c:v>223.38</c:v>
                </c:pt>
                <c:pt idx="1654">
                  <c:v>223.16</c:v>
                </c:pt>
                <c:pt idx="1655">
                  <c:v>222.95</c:v>
                </c:pt>
                <c:pt idx="1656">
                  <c:v>222.73</c:v>
                </c:pt>
                <c:pt idx="1657">
                  <c:v>222.52</c:v>
                </c:pt>
                <c:pt idx="1658">
                  <c:v>222.31</c:v>
                </c:pt>
                <c:pt idx="1659">
                  <c:v>222.09</c:v>
                </c:pt>
                <c:pt idx="1660">
                  <c:v>221.88</c:v>
                </c:pt>
                <c:pt idx="1661">
                  <c:v>221.67</c:v>
                </c:pt>
                <c:pt idx="1662">
                  <c:v>221.46</c:v>
                </c:pt>
                <c:pt idx="1663">
                  <c:v>221.26</c:v>
                </c:pt>
                <c:pt idx="1664">
                  <c:v>221.05</c:v>
                </c:pt>
                <c:pt idx="1665">
                  <c:v>220.84</c:v>
                </c:pt>
                <c:pt idx="1666">
                  <c:v>220.64</c:v>
                </c:pt>
                <c:pt idx="1667">
                  <c:v>220.43</c:v>
                </c:pt>
                <c:pt idx="1668">
                  <c:v>220.43</c:v>
                </c:pt>
                <c:pt idx="1669">
                  <c:v>220.42</c:v>
                </c:pt>
                <c:pt idx="1670">
                  <c:v>220.58</c:v>
                </c:pt>
                <c:pt idx="1671">
                  <c:v>220.88</c:v>
                </c:pt>
                <c:pt idx="1672">
                  <c:v>221.26</c:v>
                </c:pt>
                <c:pt idx="1673">
                  <c:v>221.7</c:v>
                </c:pt>
                <c:pt idx="1674">
                  <c:v>222.18</c:v>
                </c:pt>
                <c:pt idx="1675">
                  <c:v>222.68</c:v>
                </c:pt>
                <c:pt idx="1676">
                  <c:v>223.2</c:v>
                </c:pt>
                <c:pt idx="1677">
                  <c:v>223.74</c:v>
                </c:pt>
                <c:pt idx="1678">
                  <c:v>224.29</c:v>
                </c:pt>
                <c:pt idx="1679">
                  <c:v>224.85</c:v>
                </c:pt>
                <c:pt idx="1680">
                  <c:v>225.42</c:v>
                </c:pt>
                <c:pt idx="1681">
                  <c:v>225.99</c:v>
                </c:pt>
                <c:pt idx="1682">
                  <c:v>226.57</c:v>
                </c:pt>
                <c:pt idx="1683">
                  <c:v>227.16</c:v>
                </c:pt>
                <c:pt idx="1684">
                  <c:v>227.75</c:v>
                </c:pt>
                <c:pt idx="1685">
                  <c:v>228.34</c:v>
                </c:pt>
                <c:pt idx="1686">
                  <c:v>228.93</c:v>
                </c:pt>
                <c:pt idx="1687">
                  <c:v>229.52</c:v>
                </c:pt>
                <c:pt idx="1688">
                  <c:v>230.12</c:v>
                </c:pt>
                <c:pt idx="1689">
                  <c:v>230.72</c:v>
                </c:pt>
                <c:pt idx="1690">
                  <c:v>231.31</c:v>
                </c:pt>
                <c:pt idx="1691">
                  <c:v>231.91</c:v>
                </c:pt>
                <c:pt idx="1692">
                  <c:v>232.5</c:v>
                </c:pt>
                <c:pt idx="1693">
                  <c:v>233.09</c:v>
                </c:pt>
                <c:pt idx="1694">
                  <c:v>233.69</c:v>
                </c:pt>
                <c:pt idx="1695">
                  <c:v>234.28</c:v>
                </c:pt>
                <c:pt idx="1696">
                  <c:v>234.87</c:v>
                </c:pt>
                <c:pt idx="1697">
                  <c:v>235.46</c:v>
                </c:pt>
                <c:pt idx="1698">
                  <c:v>236.04</c:v>
                </c:pt>
                <c:pt idx="1699">
                  <c:v>236.63</c:v>
                </c:pt>
                <c:pt idx="1700">
                  <c:v>237.21</c:v>
                </c:pt>
                <c:pt idx="1701">
                  <c:v>237.79</c:v>
                </c:pt>
                <c:pt idx="1702">
                  <c:v>238.37</c:v>
                </c:pt>
                <c:pt idx="1703">
                  <c:v>238.94</c:v>
                </c:pt>
                <c:pt idx="1704">
                  <c:v>239.51</c:v>
                </c:pt>
                <c:pt idx="1705">
                  <c:v>240.08</c:v>
                </c:pt>
                <c:pt idx="1706">
                  <c:v>240.65</c:v>
                </c:pt>
                <c:pt idx="1707">
                  <c:v>241.22</c:v>
                </c:pt>
                <c:pt idx="1708">
                  <c:v>241.78</c:v>
                </c:pt>
                <c:pt idx="1709">
                  <c:v>242.33</c:v>
                </c:pt>
                <c:pt idx="1710">
                  <c:v>242.89</c:v>
                </c:pt>
                <c:pt idx="1711">
                  <c:v>243.44</c:v>
                </c:pt>
                <c:pt idx="1712">
                  <c:v>243.99</c:v>
                </c:pt>
                <c:pt idx="1713">
                  <c:v>244.54</c:v>
                </c:pt>
                <c:pt idx="1714">
                  <c:v>245.08</c:v>
                </c:pt>
                <c:pt idx="1715">
                  <c:v>245.62</c:v>
                </c:pt>
                <c:pt idx="1716">
                  <c:v>246.16</c:v>
                </c:pt>
                <c:pt idx="1717">
                  <c:v>246.69</c:v>
                </c:pt>
                <c:pt idx="1718">
                  <c:v>247.22</c:v>
                </c:pt>
                <c:pt idx="1719">
                  <c:v>247.75</c:v>
                </c:pt>
                <c:pt idx="1720">
                  <c:v>248.28</c:v>
                </c:pt>
                <c:pt idx="1721">
                  <c:v>248.8</c:v>
                </c:pt>
                <c:pt idx="1722">
                  <c:v>249.31</c:v>
                </c:pt>
                <c:pt idx="1723">
                  <c:v>249.83</c:v>
                </c:pt>
                <c:pt idx="1724">
                  <c:v>250.34</c:v>
                </c:pt>
                <c:pt idx="1725">
                  <c:v>250.85</c:v>
                </c:pt>
                <c:pt idx="1726">
                  <c:v>251.35</c:v>
                </c:pt>
                <c:pt idx="1727">
                  <c:v>251.85</c:v>
                </c:pt>
                <c:pt idx="1728">
                  <c:v>252.35</c:v>
                </c:pt>
                <c:pt idx="1729">
                  <c:v>252.85</c:v>
                </c:pt>
                <c:pt idx="1730">
                  <c:v>253.34</c:v>
                </c:pt>
                <c:pt idx="1731">
                  <c:v>253.83</c:v>
                </c:pt>
                <c:pt idx="1732">
                  <c:v>254.31</c:v>
                </c:pt>
                <c:pt idx="1733">
                  <c:v>254.79</c:v>
                </c:pt>
                <c:pt idx="1734">
                  <c:v>255.27</c:v>
                </c:pt>
                <c:pt idx="1735">
                  <c:v>255.75</c:v>
                </c:pt>
                <c:pt idx="1736">
                  <c:v>256.22000000000003</c:v>
                </c:pt>
                <c:pt idx="1737">
                  <c:v>256.69</c:v>
                </c:pt>
                <c:pt idx="1738">
                  <c:v>257.16000000000003</c:v>
                </c:pt>
                <c:pt idx="1739">
                  <c:v>257.62</c:v>
                </c:pt>
                <c:pt idx="1740">
                  <c:v>258.08</c:v>
                </c:pt>
                <c:pt idx="1741">
                  <c:v>258.52999999999997</c:v>
                </c:pt>
                <c:pt idx="1742">
                  <c:v>258.99</c:v>
                </c:pt>
                <c:pt idx="1743">
                  <c:v>259.44</c:v>
                </c:pt>
                <c:pt idx="1744">
                  <c:v>259.88</c:v>
                </c:pt>
                <c:pt idx="1745">
                  <c:v>260.33</c:v>
                </c:pt>
                <c:pt idx="1746">
                  <c:v>260.77</c:v>
                </c:pt>
                <c:pt idx="1747">
                  <c:v>261.2</c:v>
                </c:pt>
                <c:pt idx="1748">
                  <c:v>261.64</c:v>
                </c:pt>
                <c:pt idx="1749">
                  <c:v>262.07</c:v>
                </c:pt>
                <c:pt idx="1750">
                  <c:v>262.49</c:v>
                </c:pt>
                <c:pt idx="1751">
                  <c:v>262.92</c:v>
                </c:pt>
                <c:pt idx="1752">
                  <c:v>263.33999999999997</c:v>
                </c:pt>
                <c:pt idx="1753">
                  <c:v>263.76</c:v>
                </c:pt>
                <c:pt idx="1754">
                  <c:v>264.17</c:v>
                </c:pt>
                <c:pt idx="1755">
                  <c:v>264.58</c:v>
                </c:pt>
                <c:pt idx="1756">
                  <c:v>264.99</c:v>
                </c:pt>
                <c:pt idx="1757">
                  <c:v>265.39999999999998</c:v>
                </c:pt>
                <c:pt idx="1758">
                  <c:v>265.8</c:v>
                </c:pt>
                <c:pt idx="1759">
                  <c:v>266.2</c:v>
                </c:pt>
                <c:pt idx="1760">
                  <c:v>266.60000000000002</c:v>
                </c:pt>
                <c:pt idx="1761">
                  <c:v>266.99</c:v>
                </c:pt>
                <c:pt idx="1762">
                  <c:v>267.38</c:v>
                </c:pt>
                <c:pt idx="1763">
                  <c:v>267.77</c:v>
                </c:pt>
                <c:pt idx="1764">
                  <c:v>268.14999999999998</c:v>
                </c:pt>
                <c:pt idx="1765">
                  <c:v>268.52999999999997</c:v>
                </c:pt>
                <c:pt idx="1766">
                  <c:v>268.91000000000003</c:v>
                </c:pt>
                <c:pt idx="1767">
                  <c:v>269.29000000000002</c:v>
                </c:pt>
                <c:pt idx="1768">
                  <c:v>269.66000000000003</c:v>
                </c:pt>
                <c:pt idx="1769">
                  <c:v>270.02999999999997</c:v>
                </c:pt>
                <c:pt idx="1770">
                  <c:v>270.39</c:v>
                </c:pt>
                <c:pt idx="1771">
                  <c:v>270.76</c:v>
                </c:pt>
                <c:pt idx="1772">
                  <c:v>271.12</c:v>
                </c:pt>
                <c:pt idx="1773">
                  <c:v>271.48</c:v>
                </c:pt>
                <c:pt idx="1774">
                  <c:v>271.83</c:v>
                </c:pt>
                <c:pt idx="1775">
                  <c:v>272.18</c:v>
                </c:pt>
                <c:pt idx="1776">
                  <c:v>272.52999999999997</c:v>
                </c:pt>
                <c:pt idx="1777">
                  <c:v>272.88</c:v>
                </c:pt>
                <c:pt idx="1778">
                  <c:v>273.22000000000003</c:v>
                </c:pt>
                <c:pt idx="1779">
                  <c:v>273.56</c:v>
                </c:pt>
                <c:pt idx="1780">
                  <c:v>273.89999999999998</c:v>
                </c:pt>
                <c:pt idx="1781">
                  <c:v>274.24</c:v>
                </c:pt>
                <c:pt idx="1782">
                  <c:v>274.57</c:v>
                </c:pt>
                <c:pt idx="1783">
                  <c:v>274.89999999999998</c:v>
                </c:pt>
                <c:pt idx="1784">
                  <c:v>275.23</c:v>
                </c:pt>
                <c:pt idx="1785">
                  <c:v>275.55</c:v>
                </c:pt>
                <c:pt idx="1786">
                  <c:v>275.87</c:v>
                </c:pt>
                <c:pt idx="1787">
                  <c:v>276.19</c:v>
                </c:pt>
                <c:pt idx="1788">
                  <c:v>276.51</c:v>
                </c:pt>
                <c:pt idx="1789">
                  <c:v>276.82</c:v>
                </c:pt>
                <c:pt idx="1790">
                  <c:v>277.14</c:v>
                </c:pt>
                <c:pt idx="1791">
                  <c:v>277.44</c:v>
                </c:pt>
                <c:pt idx="1792">
                  <c:v>277.75</c:v>
                </c:pt>
                <c:pt idx="1793">
                  <c:v>278.05</c:v>
                </c:pt>
                <c:pt idx="1794">
                  <c:v>278.36</c:v>
                </c:pt>
                <c:pt idx="1795">
                  <c:v>278.64999999999998</c:v>
                </c:pt>
                <c:pt idx="1796">
                  <c:v>278.95</c:v>
                </c:pt>
                <c:pt idx="1797">
                  <c:v>279.24</c:v>
                </c:pt>
                <c:pt idx="1798">
                  <c:v>279.52999999999997</c:v>
                </c:pt>
                <c:pt idx="1799">
                  <c:v>279.82</c:v>
                </c:pt>
                <c:pt idx="1800">
                  <c:v>280.11</c:v>
                </c:pt>
                <c:pt idx="1801">
                  <c:v>280.39</c:v>
                </c:pt>
                <c:pt idx="1802">
                  <c:v>280.67</c:v>
                </c:pt>
                <c:pt idx="1803">
                  <c:v>280.95</c:v>
                </c:pt>
                <c:pt idx="1804">
                  <c:v>281.23</c:v>
                </c:pt>
                <c:pt idx="1805">
                  <c:v>281.5</c:v>
                </c:pt>
                <c:pt idx="1806">
                  <c:v>281.77</c:v>
                </c:pt>
                <c:pt idx="1807">
                  <c:v>282.04000000000002</c:v>
                </c:pt>
                <c:pt idx="1808">
                  <c:v>282.31</c:v>
                </c:pt>
                <c:pt idx="1809">
                  <c:v>282.58</c:v>
                </c:pt>
                <c:pt idx="1810">
                  <c:v>282.83999999999997</c:v>
                </c:pt>
                <c:pt idx="1811">
                  <c:v>283.10000000000002</c:v>
                </c:pt>
                <c:pt idx="1812">
                  <c:v>283.36</c:v>
                </c:pt>
                <c:pt idx="1813">
                  <c:v>283.61</c:v>
                </c:pt>
                <c:pt idx="1814">
                  <c:v>283.87</c:v>
                </c:pt>
                <c:pt idx="1815">
                  <c:v>284.12</c:v>
                </c:pt>
                <c:pt idx="1816">
                  <c:v>284.37</c:v>
                </c:pt>
                <c:pt idx="1817">
                  <c:v>284.61</c:v>
                </c:pt>
                <c:pt idx="1818">
                  <c:v>284.86</c:v>
                </c:pt>
                <c:pt idx="1819">
                  <c:v>285.10000000000002</c:v>
                </c:pt>
                <c:pt idx="1820">
                  <c:v>285.33999999999997</c:v>
                </c:pt>
                <c:pt idx="1821">
                  <c:v>285.58</c:v>
                </c:pt>
                <c:pt idx="1822">
                  <c:v>285.81</c:v>
                </c:pt>
                <c:pt idx="1823">
                  <c:v>286.05</c:v>
                </c:pt>
                <c:pt idx="1824">
                  <c:v>286.27999999999997</c:v>
                </c:pt>
                <c:pt idx="1825">
                  <c:v>286.51</c:v>
                </c:pt>
                <c:pt idx="1826">
                  <c:v>286.74</c:v>
                </c:pt>
                <c:pt idx="1827">
                  <c:v>286.95999999999998</c:v>
                </c:pt>
                <c:pt idx="1828">
                  <c:v>287.19</c:v>
                </c:pt>
                <c:pt idx="1829">
                  <c:v>287.41000000000003</c:v>
                </c:pt>
                <c:pt idx="1830">
                  <c:v>287.63</c:v>
                </c:pt>
                <c:pt idx="1831">
                  <c:v>287.83999999999997</c:v>
                </c:pt>
                <c:pt idx="1832">
                  <c:v>288.06</c:v>
                </c:pt>
                <c:pt idx="1833">
                  <c:v>288.27</c:v>
                </c:pt>
                <c:pt idx="1834">
                  <c:v>288.49</c:v>
                </c:pt>
                <c:pt idx="1835">
                  <c:v>288.7</c:v>
                </c:pt>
                <c:pt idx="1836">
                  <c:v>288.89999999999998</c:v>
                </c:pt>
                <c:pt idx="1837">
                  <c:v>289.11</c:v>
                </c:pt>
                <c:pt idx="1838">
                  <c:v>289.31</c:v>
                </c:pt>
                <c:pt idx="1839">
                  <c:v>289.52</c:v>
                </c:pt>
                <c:pt idx="1840">
                  <c:v>289.72000000000003</c:v>
                </c:pt>
                <c:pt idx="1841">
                  <c:v>289.92</c:v>
                </c:pt>
                <c:pt idx="1842">
                  <c:v>290.11</c:v>
                </c:pt>
                <c:pt idx="1843">
                  <c:v>290.31</c:v>
                </c:pt>
                <c:pt idx="1844">
                  <c:v>290.5</c:v>
                </c:pt>
                <c:pt idx="1845">
                  <c:v>290.69</c:v>
                </c:pt>
                <c:pt idx="1846">
                  <c:v>290.88</c:v>
                </c:pt>
                <c:pt idx="1847">
                  <c:v>291.07</c:v>
                </c:pt>
                <c:pt idx="1848">
                  <c:v>291.26</c:v>
                </c:pt>
                <c:pt idx="1849">
                  <c:v>291.44</c:v>
                </c:pt>
                <c:pt idx="1850">
                  <c:v>291.62</c:v>
                </c:pt>
                <c:pt idx="1851">
                  <c:v>291.81</c:v>
                </c:pt>
                <c:pt idx="1852">
                  <c:v>291.99</c:v>
                </c:pt>
                <c:pt idx="1853">
                  <c:v>292.16000000000003</c:v>
                </c:pt>
                <c:pt idx="1854">
                  <c:v>292.33999999999997</c:v>
                </c:pt>
                <c:pt idx="1855">
                  <c:v>292.51</c:v>
                </c:pt>
                <c:pt idx="1856">
                  <c:v>292.69</c:v>
                </c:pt>
                <c:pt idx="1857">
                  <c:v>292.86</c:v>
                </c:pt>
                <c:pt idx="1858">
                  <c:v>293.02999999999997</c:v>
                </c:pt>
                <c:pt idx="1859">
                  <c:v>293.2</c:v>
                </c:pt>
                <c:pt idx="1860">
                  <c:v>293.36</c:v>
                </c:pt>
                <c:pt idx="1861">
                  <c:v>293.52999999999997</c:v>
                </c:pt>
                <c:pt idx="1862">
                  <c:v>293.69</c:v>
                </c:pt>
                <c:pt idx="1863">
                  <c:v>293.85000000000002</c:v>
                </c:pt>
                <c:pt idx="1864">
                  <c:v>294.01</c:v>
                </c:pt>
                <c:pt idx="1865">
                  <c:v>294.17</c:v>
                </c:pt>
                <c:pt idx="1866">
                  <c:v>294.33</c:v>
                </c:pt>
                <c:pt idx="1867">
                  <c:v>294.49</c:v>
                </c:pt>
                <c:pt idx="1868">
                  <c:v>294.64</c:v>
                </c:pt>
                <c:pt idx="1869">
                  <c:v>294.8</c:v>
                </c:pt>
                <c:pt idx="1870">
                  <c:v>294.95</c:v>
                </c:pt>
                <c:pt idx="1871">
                  <c:v>295.10000000000002</c:v>
                </c:pt>
                <c:pt idx="1872">
                  <c:v>295.25</c:v>
                </c:pt>
                <c:pt idx="1873">
                  <c:v>295.39999999999998</c:v>
                </c:pt>
                <c:pt idx="1874">
                  <c:v>295.54000000000002</c:v>
                </c:pt>
                <c:pt idx="1875">
                  <c:v>295.69</c:v>
                </c:pt>
                <c:pt idx="1876">
                  <c:v>295.83</c:v>
                </c:pt>
                <c:pt idx="1877">
                  <c:v>295.97000000000003</c:v>
                </c:pt>
                <c:pt idx="1878">
                  <c:v>296.11</c:v>
                </c:pt>
                <c:pt idx="1879">
                  <c:v>296.25</c:v>
                </c:pt>
                <c:pt idx="1880">
                  <c:v>296.39</c:v>
                </c:pt>
                <c:pt idx="1881">
                  <c:v>296.52999999999997</c:v>
                </c:pt>
                <c:pt idx="1882">
                  <c:v>296.66000000000003</c:v>
                </c:pt>
                <c:pt idx="1883">
                  <c:v>296.8</c:v>
                </c:pt>
                <c:pt idx="1884">
                  <c:v>296.93</c:v>
                </c:pt>
                <c:pt idx="1885">
                  <c:v>297.06</c:v>
                </c:pt>
                <c:pt idx="1886">
                  <c:v>297.19</c:v>
                </c:pt>
                <c:pt idx="1887">
                  <c:v>297.32</c:v>
                </c:pt>
                <c:pt idx="1888">
                  <c:v>297.45</c:v>
                </c:pt>
                <c:pt idx="1889">
                  <c:v>297.58</c:v>
                </c:pt>
                <c:pt idx="1890">
                  <c:v>297.7</c:v>
                </c:pt>
                <c:pt idx="1891">
                  <c:v>297.83</c:v>
                </c:pt>
                <c:pt idx="1892">
                  <c:v>297.95</c:v>
                </c:pt>
                <c:pt idx="1893">
                  <c:v>298.08</c:v>
                </c:pt>
                <c:pt idx="1894">
                  <c:v>298.2</c:v>
                </c:pt>
                <c:pt idx="1895">
                  <c:v>298.32</c:v>
                </c:pt>
                <c:pt idx="1896">
                  <c:v>298.44</c:v>
                </c:pt>
                <c:pt idx="1897">
                  <c:v>298.55</c:v>
                </c:pt>
                <c:pt idx="1898">
                  <c:v>298.67</c:v>
                </c:pt>
                <c:pt idx="1899">
                  <c:v>298.79000000000002</c:v>
                </c:pt>
                <c:pt idx="1900">
                  <c:v>298.89999999999998</c:v>
                </c:pt>
                <c:pt idx="1901">
                  <c:v>299.01</c:v>
                </c:pt>
                <c:pt idx="1902">
                  <c:v>299.13</c:v>
                </c:pt>
                <c:pt idx="1903">
                  <c:v>299.24</c:v>
                </c:pt>
                <c:pt idx="1904">
                  <c:v>299.35000000000002</c:v>
                </c:pt>
                <c:pt idx="1905">
                  <c:v>299.45999999999998</c:v>
                </c:pt>
                <c:pt idx="1906">
                  <c:v>299.56</c:v>
                </c:pt>
                <c:pt idx="1907">
                  <c:v>299.67</c:v>
                </c:pt>
                <c:pt idx="1908">
                  <c:v>299.77999999999997</c:v>
                </c:pt>
                <c:pt idx="1909">
                  <c:v>299.88</c:v>
                </c:pt>
                <c:pt idx="1910">
                  <c:v>299.99</c:v>
                </c:pt>
                <c:pt idx="1911">
                  <c:v>300.08999999999997</c:v>
                </c:pt>
                <c:pt idx="1912">
                  <c:v>300.19</c:v>
                </c:pt>
                <c:pt idx="1913">
                  <c:v>300.29000000000002</c:v>
                </c:pt>
                <c:pt idx="1914">
                  <c:v>300.39</c:v>
                </c:pt>
                <c:pt idx="1915">
                  <c:v>300.49</c:v>
                </c:pt>
                <c:pt idx="1916">
                  <c:v>300.58999999999997</c:v>
                </c:pt>
                <c:pt idx="1917">
                  <c:v>300.69</c:v>
                </c:pt>
                <c:pt idx="1918">
                  <c:v>300.79000000000002</c:v>
                </c:pt>
                <c:pt idx="1919">
                  <c:v>300.88</c:v>
                </c:pt>
                <c:pt idx="1920">
                  <c:v>300.98</c:v>
                </c:pt>
                <c:pt idx="1921">
                  <c:v>301.07</c:v>
                </c:pt>
                <c:pt idx="1922">
                  <c:v>301.16000000000003</c:v>
                </c:pt>
                <c:pt idx="1923">
                  <c:v>301.26</c:v>
                </c:pt>
                <c:pt idx="1924">
                  <c:v>301.35000000000002</c:v>
                </c:pt>
                <c:pt idx="1925">
                  <c:v>301.44</c:v>
                </c:pt>
                <c:pt idx="1926">
                  <c:v>301.52999999999997</c:v>
                </c:pt>
                <c:pt idx="1927">
                  <c:v>301.62</c:v>
                </c:pt>
                <c:pt idx="1928">
                  <c:v>301.7</c:v>
                </c:pt>
                <c:pt idx="1929">
                  <c:v>301.79000000000002</c:v>
                </c:pt>
                <c:pt idx="1930">
                  <c:v>301.88</c:v>
                </c:pt>
                <c:pt idx="1931">
                  <c:v>301.95999999999998</c:v>
                </c:pt>
                <c:pt idx="1932">
                  <c:v>302.05</c:v>
                </c:pt>
                <c:pt idx="1933">
                  <c:v>302.13</c:v>
                </c:pt>
                <c:pt idx="1934">
                  <c:v>302.20999999999998</c:v>
                </c:pt>
                <c:pt idx="1935">
                  <c:v>302.3</c:v>
                </c:pt>
                <c:pt idx="1936">
                  <c:v>302.38</c:v>
                </c:pt>
                <c:pt idx="1937">
                  <c:v>302.45999999999998</c:v>
                </c:pt>
                <c:pt idx="1938">
                  <c:v>302.54000000000002</c:v>
                </c:pt>
                <c:pt idx="1939">
                  <c:v>302.62</c:v>
                </c:pt>
                <c:pt idx="1940">
                  <c:v>302.7</c:v>
                </c:pt>
                <c:pt idx="1941">
                  <c:v>302.77999999999997</c:v>
                </c:pt>
                <c:pt idx="1942">
                  <c:v>302.85000000000002</c:v>
                </c:pt>
                <c:pt idx="1943">
                  <c:v>302.93</c:v>
                </c:pt>
                <c:pt idx="1944">
                  <c:v>303</c:v>
                </c:pt>
                <c:pt idx="1945">
                  <c:v>303.08</c:v>
                </c:pt>
                <c:pt idx="1946">
                  <c:v>303.14999999999998</c:v>
                </c:pt>
                <c:pt idx="1947">
                  <c:v>303.23</c:v>
                </c:pt>
                <c:pt idx="1948">
                  <c:v>303.3</c:v>
                </c:pt>
                <c:pt idx="1949">
                  <c:v>303.37</c:v>
                </c:pt>
                <c:pt idx="1950">
                  <c:v>303.44</c:v>
                </c:pt>
                <c:pt idx="1951">
                  <c:v>303.52</c:v>
                </c:pt>
                <c:pt idx="1952">
                  <c:v>303.58999999999997</c:v>
                </c:pt>
                <c:pt idx="1953">
                  <c:v>303.64999999999998</c:v>
                </c:pt>
                <c:pt idx="1954">
                  <c:v>303.72000000000003</c:v>
                </c:pt>
                <c:pt idx="1955">
                  <c:v>303.79000000000002</c:v>
                </c:pt>
                <c:pt idx="1956">
                  <c:v>303.86</c:v>
                </c:pt>
                <c:pt idx="1957">
                  <c:v>303.93</c:v>
                </c:pt>
                <c:pt idx="1958">
                  <c:v>303.99</c:v>
                </c:pt>
                <c:pt idx="1959">
                  <c:v>304.06</c:v>
                </c:pt>
                <c:pt idx="1960">
                  <c:v>304.12</c:v>
                </c:pt>
                <c:pt idx="1961">
                  <c:v>304.19</c:v>
                </c:pt>
                <c:pt idx="1962">
                  <c:v>304.25</c:v>
                </c:pt>
                <c:pt idx="1963">
                  <c:v>304.32</c:v>
                </c:pt>
                <c:pt idx="1964">
                  <c:v>304.38</c:v>
                </c:pt>
                <c:pt idx="1965">
                  <c:v>304.44</c:v>
                </c:pt>
                <c:pt idx="1966">
                  <c:v>304.5</c:v>
                </c:pt>
                <c:pt idx="1967">
                  <c:v>304.56</c:v>
                </c:pt>
                <c:pt idx="1968">
                  <c:v>304.63</c:v>
                </c:pt>
                <c:pt idx="1969">
                  <c:v>304.69</c:v>
                </c:pt>
                <c:pt idx="1970">
                  <c:v>304.75</c:v>
                </c:pt>
                <c:pt idx="1971">
                  <c:v>304.8</c:v>
                </c:pt>
                <c:pt idx="1972">
                  <c:v>304.86</c:v>
                </c:pt>
                <c:pt idx="1973">
                  <c:v>304.92</c:v>
                </c:pt>
                <c:pt idx="1974">
                  <c:v>304.98</c:v>
                </c:pt>
                <c:pt idx="1975">
                  <c:v>305.04000000000002</c:v>
                </c:pt>
                <c:pt idx="1976">
                  <c:v>305.08999999999997</c:v>
                </c:pt>
                <c:pt idx="1977">
                  <c:v>305.14999999999998</c:v>
                </c:pt>
                <c:pt idx="1978">
                  <c:v>305.2</c:v>
                </c:pt>
                <c:pt idx="1979">
                  <c:v>305.26</c:v>
                </c:pt>
                <c:pt idx="1980">
                  <c:v>305.31</c:v>
                </c:pt>
                <c:pt idx="1981">
                  <c:v>305.37</c:v>
                </c:pt>
                <c:pt idx="1982">
                  <c:v>305.42</c:v>
                </c:pt>
                <c:pt idx="1983">
                  <c:v>305.47000000000003</c:v>
                </c:pt>
                <c:pt idx="1984">
                  <c:v>305.52999999999997</c:v>
                </c:pt>
                <c:pt idx="1985">
                  <c:v>305.58</c:v>
                </c:pt>
                <c:pt idx="1986">
                  <c:v>305.63</c:v>
                </c:pt>
                <c:pt idx="1987">
                  <c:v>305.68</c:v>
                </c:pt>
                <c:pt idx="1988">
                  <c:v>305.73</c:v>
                </c:pt>
                <c:pt idx="1989">
                  <c:v>305.77999999999997</c:v>
                </c:pt>
                <c:pt idx="1990">
                  <c:v>305.83</c:v>
                </c:pt>
                <c:pt idx="1991">
                  <c:v>305.88</c:v>
                </c:pt>
                <c:pt idx="1992">
                  <c:v>305.93</c:v>
                </c:pt>
                <c:pt idx="1993">
                  <c:v>305.98</c:v>
                </c:pt>
                <c:pt idx="1994">
                  <c:v>306.02999999999997</c:v>
                </c:pt>
                <c:pt idx="1995">
                  <c:v>306.07</c:v>
                </c:pt>
                <c:pt idx="1996">
                  <c:v>306.12</c:v>
                </c:pt>
                <c:pt idx="1997">
                  <c:v>306.17</c:v>
                </c:pt>
                <c:pt idx="1998">
                  <c:v>306.20999999999998</c:v>
                </c:pt>
                <c:pt idx="1999">
                  <c:v>306.26</c:v>
                </c:pt>
                <c:pt idx="2000">
                  <c:v>306.3</c:v>
                </c:pt>
                <c:pt idx="2001">
                  <c:v>306.35000000000002</c:v>
                </c:pt>
                <c:pt idx="2002">
                  <c:v>306.39</c:v>
                </c:pt>
                <c:pt idx="2003">
                  <c:v>306.44</c:v>
                </c:pt>
                <c:pt idx="2004">
                  <c:v>306.48</c:v>
                </c:pt>
                <c:pt idx="2005">
                  <c:v>306.52</c:v>
                </c:pt>
                <c:pt idx="2006">
                  <c:v>306.57</c:v>
                </c:pt>
                <c:pt idx="2007">
                  <c:v>306.61</c:v>
                </c:pt>
                <c:pt idx="2008">
                  <c:v>306.64999999999998</c:v>
                </c:pt>
                <c:pt idx="2009">
                  <c:v>306.69</c:v>
                </c:pt>
                <c:pt idx="2010">
                  <c:v>306.74</c:v>
                </c:pt>
                <c:pt idx="2011">
                  <c:v>306.77999999999997</c:v>
                </c:pt>
                <c:pt idx="2012">
                  <c:v>306.82</c:v>
                </c:pt>
                <c:pt idx="2013">
                  <c:v>306.86</c:v>
                </c:pt>
                <c:pt idx="2014">
                  <c:v>306.89999999999998</c:v>
                </c:pt>
                <c:pt idx="2015">
                  <c:v>306.94</c:v>
                </c:pt>
                <c:pt idx="2016">
                  <c:v>306.98</c:v>
                </c:pt>
                <c:pt idx="2017">
                  <c:v>307.02</c:v>
                </c:pt>
                <c:pt idx="2018">
                  <c:v>307.06</c:v>
                </c:pt>
                <c:pt idx="2019">
                  <c:v>307.10000000000002</c:v>
                </c:pt>
                <c:pt idx="2020">
                  <c:v>307.13</c:v>
                </c:pt>
                <c:pt idx="2021">
                  <c:v>307.17</c:v>
                </c:pt>
                <c:pt idx="2022">
                  <c:v>307.20999999999998</c:v>
                </c:pt>
                <c:pt idx="2023">
                  <c:v>307.25</c:v>
                </c:pt>
                <c:pt idx="2024">
                  <c:v>307.27999999999997</c:v>
                </c:pt>
                <c:pt idx="2025">
                  <c:v>307.32</c:v>
                </c:pt>
                <c:pt idx="2026">
                  <c:v>307.36</c:v>
                </c:pt>
                <c:pt idx="2027">
                  <c:v>307.39</c:v>
                </c:pt>
                <c:pt idx="2028">
                  <c:v>307.43</c:v>
                </c:pt>
                <c:pt idx="2029">
                  <c:v>307.45999999999998</c:v>
                </c:pt>
                <c:pt idx="2030">
                  <c:v>307.5</c:v>
                </c:pt>
                <c:pt idx="2031">
                  <c:v>307.52999999999997</c:v>
                </c:pt>
                <c:pt idx="2032">
                  <c:v>307.57</c:v>
                </c:pt>
                <c:pt idx="2033">
                  <c:v>307.60000000000002</c:v>
                </c:pt>
                <c:pt idx="2034">
                  <c:v>307.64</c:v>
                </c:pt>
                <c:pt idx="2035">
                  <c:v>307.67</c:v>
                </c:pt>
                <c:pt idx="2036">
                  <c:v>307.7</c:v>
                </c:pt>
                <c:pt idx="2037">
                  <c:v>307.74</c:v>
                </c:pt>
                <c:pt idx="2038">
                  <c:v>307.77</c:v>
                </c:pt>
                <c:pt idx="2039">
                  <c:v>307.8</c:v>
                </c:pt>
                <c:pt idx="2040">
                  <c:v>307.83</c:v>
                </c:pt>
                <c:pt idx="2041">
                  <c:v>307.86</c:v>
                </c:pt>
                <c:pt idx="2042">
                  <c:v>307.89999999999998</c:v>
                </c:pt>
                <c:pt idx="2043">
                  <c:v>307.93</c:v>
                </c:pt>
                <c:pt idx="2044">
                  <c:v>307.95999999999998</c:v>
                </c:pt>
                <c:pt idx="2045">
                  <c:v>307.99</c:v>
                </c:pt>
                <c:pt idx="2046">
                  <c:v>308.02</c:v>
                </c:pt>
                <c:pt idx="2047">
                  <c:v>308.05</c:v>
                </c:pt>
                <c:pt idx="2048">
                  <c:v>308.08</c:v>
                </c:pt>
                <c:pt idx="2049">
                  <c:v>308.11</c:v>
                </c:pt>
                <c:pt idx="2050">
                  <c:v>308.14</c:v>
                </c:pt>
                <c:pt idx="2051">
                  <c:v>308.17</c:v>
                </c:pt>
                <c:pt idx="2052">
                  <c:v>308.2</c:v>
                </c:pt>
                <c:pt idx="2053">
                  <c:v>308.23</c:v>
                </c:pt>
                <c:pt idx="2054">
                  <c:v>308.26</c:v>
                </c:pt>
                <c:pt idx="2055">
                  <c:v>308.29000000000002</c:v>
                </c:pt>
                <c:pt idx="2056">
                  <c:v>308.29000000000002</c:v>
                </c:pt>
                <c:pt idx="2057">
                  <c:v>308.10000000000002</c:v>
                </c:pt>
                <c:pt idx="2058">
                  <c:v>307.70999999999998</c:v>
                </c:pt>
                <c:pt idx="2059">
                  <c:v>307.18</c:v>
                </c:pt>
                <c:pt idx="2060">
                  <c:v>306.56</c:v>
                </c:pt>
                <c:pt idx="2061">
                  <c:v>305.89999999999998</c:v>
                </c:pt>
                <c:pt idx="2062">
                  <c:v>305.2</c:v>
                </c:pt>
                <c:pt idx="2063">
                  <c:v>304.47000000000003</c:v>
                </c:pt>
                <c:pt idx="2064">
                  <c:v>303.74</c:v>
                </c:pt>
                <c:pt idx="2065">
                  <c:v>303</c:v>
                </c:pt>
                <c:pt idx="2066">
                  <c:v>302.25</c:v>
                </c:pt>
                <c:pt idx="2067">
                  <c:v>301.5</c:v>
                </c:pt>
                <c:pt idx="2068">
                  <c:v>300.74</c:v>
                </c:pt>
                <c:pt idx="2069">
                  <c:v>299.99</c:v>
                </c:pt>
                <c:pt idx="2070">
                  <c:v>299.23</c:v>
                </c:pt>
                <c:pt idx="2071">
                  <c:v>298.48</c:v>
                </c:pt>
                <c:pt idx="2072">
                  <c:v>297.74</c:v>
                </c:pt>
                <c:pt idx="2073">
                  <c:v>296.99</c:v>
                </c:pt>
                <c:pt idx="2074">
                  <c:v>296.25</c:v>
                </c:pt>
                <c:pt idx="2075">
                  <c:v>295.51</c:v>
                </c:pt>
                <c:pt idx="2076">
                  <c:v>294.77999999999997</c:v>
                </c:pt>
                <c:pt idx="2077">
                  <c:v>294.05</c:v>
                </c:pt>
                <c:pt idx="2078">
                  <c:v>293.33</c:v>
                </c:pt>
                <c:pt idx="2079">
                  <c:v>292.62</c:v>
                </c:pt>
                <c:pt idx="2080">
                  <c:v>291.91000000000003</c:v>
                </c:pt>
                <c:pt idx="2081">
                  <c:v>291.2</c:v>
                </c:pt>
                <c:pt idx="2082">
                  <c:v>290.5</c:v>
                </c:pt>
                <c:pt idx="2083">
                  <c:v>289.81</c:v>
                </c:pt>
                <c:pt idx="2084">
                  <c:v>289.12</c:v>
                </c:pt>
                <c:pt idx="2085">
                  <c:v>288.44</c:v>
                </c:pt>
                <c:pt idx="2086">
                  <c:v>287.77</c:v>
                </c:pt>
                <c:pt idx="2087">
                  <c:v>287.10000000000002</c:v>
                </c:pt>
                <c:pt idx="2088">
                  <c:v>286.43</c:v>
                </c:pt>
                <c:pt idx="2089">
                  <c:v>285.77999999999997</c:v>
                </c:pt>
                <c:pt idx="2090">
                  <c:v>285.13</c:v>
                </c:pt>
                <c:pt idx="2091">
                  <c:v>284.48</c:v>
                </c:pt>
                <c:pt idx="2092">
                  <c:v>283.83999999999997</c:v>
                </c:pt>
                <c:pt idx="2093">
                  <c:v>283.20999999999998</c:v>
                </c:pt>
                <c:pt idx="2094">
                  <c:v>282.58</c:v>
                </c:pt>
                <c:pt idx="2095">
                  <c:v>281.95999999999998</c:v>
                </c:pt>
                <c:pt idx="2096">
                  <c:v>281.33999999999997</c:v>
                </c:pt>
                <c:pt idx="2097">
                  <c:v>280.73</c:v>
                </c:pt>
                <c:pt idx="2098">
                  <c:v>280.12</c:v>
                </c:pt>
                <c:pt idx="2099">
                  <c:v>279.52</c:v>
                </c:pt>
                <c:pt idx="2100">
                  <c:v>278.93</c:v>
                </c:pt>
                <c:pt idx="2101">
                  <c:v>278.33999999999997</c:v>
                </c:pt>
                <c:pt idx="2102">
                  <c:v>277.75</c:v>
                </c:pt>
                <c:pt idx="2103">
                  <c:v>277.18</c:v>
                </c:pt>
                <c:pt idx="2104">
                  <c:v>276.60000000000002</c:v>
                </c:pt>
                <c:pt idx="2105">
                  <c:v>276.02999999999997</c:v>
                </c:pt>
                <c:pt idx="2106">
                  <c:v>275.47000000000003</c:v>
                </c:pt>
                <c:pt idx="2107">
                  <c:v>274.91000000000003</c:v>
                </c:pt>
                <c:pt idx="2108">
                  <c:v>274.35000000000002</c:v>
                </c:pt>
                <c:pt idx="2109">
                  <c:v>273.81</c:v>
                </c:pt>
                <c:pt idx="2110">
                  <c:v>273.26</c:v>
                </c:pt>
                <c:pt idx="2111">
                  <c:v>272.72000000000003</c:v>
                </c:pt>
                <c:pt idx="2112">
                  <c:v>272.19</c:v>
                </c:pt>
                <c:pt idx="2113">
                  <c:v>271.66000000000003</c:v>
                </c:pt>
                <c:pt idx="2114">
                  <c:v>271.13</c:v>
                </c:pt>
                <c:pt idx="2115">
                  <c:v>270.61</c:v>
                </c:pt>
                <c:pt idx="2116">
                  <c:v>270.08999999999997</c:v>
                </c:pt>
                <c:pt idx="2117">
                  <c:v>269.58</c:v>
                </c:pt>
                <c:pt idx="2118">
                  <c:v>269.07</c:v>
                </c:pt>
                <c:pt idx="2119">
                  <c:v>268.56</c:v>
                </c:pt>
                <c:pt idx="2120">
                  <c:v>268.06</c:v>
                </c:pt>
                <c:pt idx="2121">
                  <c:v>267.56</c:v>
                </c:pt>
                <c:pt idx="2122">
                  <c:v>267.07</c:v>
                </c:pt>
                <c:pt idx="2123">
                  <c:v>266.58</c:v>
                </c:pt>
                <c:pt idx="2124">
                  <c:v>266.10000000000002</c:v>
                </c:pt>
                <c:pt idx="2125">
                  <c:v>265.62</c:v>
                </c:pt>
                <c:pt idx="2126">
                  <c:v>265.14</c:v>
                </c:pt>
                <c:pt idx="2127">
                  <c:v>264.67</c:v>
                </c:pt>
                <c:pt idx="2128">
                  <c:v>264.2</c:v>
                </c:pt>
                <c:pt idx="2129">
                  <c:v>263.73</c:v>
                </c:pt>
                <c:pt idx="2130">
                  <c:v>263.27</c:v>
                </c:pt>
                <c:pt idx="2131">
                  <c:v>262.81</c:v>
                </c:pt>
                <c:pt idx="2132">
                  <c:v>262.36</c:v>
                </c:pt>
                <c:pt idx="2133">
                  <c:v>261.89999999999998</c:v>
                </c:pt>
                <c:pt idx="2134">
                  <c:v>261.45999999999998</c:v>
                </c:pt>
                <c:pt idx="2135">
                  <c:v>261.01</c:v>
                </c:pt>
                <c:pt idx="2136">
                  <c:v>260.57</c:v>
                </c:pt>
                <c:pt idx="2137">
                  <c:v>260.13</c:v>
                </c:pt>
                <c:pt idx="2138">
                  <c:v>259.7</c:v>
                </c:pt>
                <c:pt idx="2139">
                  <c:v>259.26</c:v>
                </c:pt>
                <c:pt idx="2140">
                  <c:v>258.83</c:v>
                </c:pt>
                <c:pt idx="2141">
                  <c:v>258.41000000000003</c:v>
                </c:pt>
                <c:pt idx="2142">
                  <c:v>257.99</c:v>
                </c:pt>
                <c:pt idx="2143">
                  <c:v>257.57</c:v>
                </c:pt>
                <c:pt idx="2144">
                  <c:v>257.14999999999998</c:v>
                </c:pt>
                <c:pt idx="2145">
                  <c:v>256.74</c:v>
                </c:pt>
                <c:pt idx="2146">
                  <c:v>256.33</c:v>
                </c:pt>
                <c:pt idx="2147">
                  <c:v>255.92</c:v>
                </c:pt>
                <c:pt idx="2148">
                  <c:v>255.51</c:v>
                </c:pt>
                <c:pt idx="2149">
                  <c:v>255.11</c:v>
                </c:pt>
                <c:pt idx="2150">
                  <c:v>254.71</c:v>
                </c:pt>
                <c:pt idx="2151">
                  <c:v>254.32</c:v>
                </c:pt>
                <c:pt idx="2152">
                  <c:v>253.92</c:v>
                </c:pt>
                <c:pt idx="2153">
                  <c:v>253.53</c:v>
                </c:pt>
                <c:pt idx="2154">
                  <c:v>253.14</c:v>
                </c:pt>
                <c:pt idx="2155">
                  <c:v>252.76</c:v>
                </c:pt>
                <c:pt idx="2156">
                  <c:v>252.37</c:v>
                </c:pt>
                <c:pt idx="2157">
                  <c:v>251.99</c:v>
                </c:pt>
                <c:pt idx="2158">
                  <c:v>251.62</c:v>
                </c:pt>
                <c:pt idx="2159">
                  <c:v>251.24</c:v>
                </c:pt>
                <c:pt idx="2160">
                  <c:v>250.87</c:v>
                </c:pt>
                <c:pt idx="2161">
                  <c:v>250.5</c:v>
                </c:pt>
                <c:pt idx="2162">
                  <c:v>250.13</c:v>
                </c:pt>
                <c:pt idx="2163">
                  <c:v>249.76</c:v>
                </c:pt>
                <c:pt idx="2164">
                  <c:v>249.4</c:v>
                </c:pt>
                <c:pt idx="2165">
                  <c:v>249.04</c:v>
                </c:pt>
                <c:pt idx="2166">
                  <c:v>248.68</c:v>
                </c:pt>
                <c:pt idx="2167">
                  <c:v>248.32</c:v>
                </c:pt>
                <c:pt idx="2168">
                  <c:v>247.97</c:v>
                </c:pt>
                <c:pt idx="2169">
                  <c:v>247.62</c:v>
                </c:pt>
                <c:pt idx="2170">
                  <c:v>247.27</c:v>
                </c:pt>
                <c:pt idx="2171">
                  <c:v>246.92</c:v>
                </c:pt>
                <c:pt idx="2172">
                  <c:v>246.58</c:v>
                </c:pt>
                <c:pt idx="2173">
                  <c:v>246.24</c:v>
                </c:pt>
                <c:pt idx="2174">
                  <c:v>245.9</c:v>
                </c:pt>
                <c:pt idx="2175">
                  <c:v>245.56</c:v>
                </c:pt>
                <c:pt idx="2176">
                  <c:v>245.22</c:v>
                </c:pt>
                <c:pt idx="2177">
                  <c:v>244.89</c:v>
                </c:pt>
                <c:pt idx="2178">
                  <c:v>244.55</c:v>
                </c:pt>
                <c:pt idx="2179">
                  <c:v>244.22</c:v>
                </c:pt>
                <c:pt idx="2180">
                  <c:v>243.9</c:v>
                </c:pt>
                <c:pt idx="2181">
                  <c:v>243.57</c:v>
                </c:pt>
                <c:pt idx="2182">
                  <c:v>243.25</c:v>
                </c:pt>
                <c:pt idx="2183">
                  <c:v>242.92</c:v>
                </c:pt>
                <c:pt idx="2184">
                  <c:v>242.6</c:v>
                </c:pt>
                <c:pt idx="2185">
                  <c:v>242.29</c:v>
                </c:pt>
                <c:pt idx="2186">
                  <c:v>241.97</c:v>
                </c:pt>
                <c:pt idx="2187">
                  <c:v>241.65</c:v>
                </c:pt>
                <c:pt idx="2188">
                  <c:v>241.34</c:v>
                </c:pt>
                <c:pt idx="2189">
                  <c:v>241.03</c:v>
                </c:pt>
                <c:pt idx="2190">
                  <c:v>240.72</c:v>
                </c:pt>
                <c:pt idx="2191">
                  <c:v>240.41</c:v>
                </c:pt>
                <c:pt idx="2192">
                  <c:v>240.11</c:v>
                </c:pt>
                <c:pt idx="2193">
                  <c:v>239.8</c:v>
                </c:pt>
                <c:pt idx="2194">
                  <c:v>239.5</c:v>
                </c:pt>
                <c:pt idx="2195">
                  <c:v>239.2</c:v>
                </c:pt>
                <c:pt idx="2196">
                  <c:v>238.9</c:v>
                </c:pt>
                <c:pt idx="2197">
                  <c:v>238.61</c:v>
                </c:pt>
                <c:pt idx="2198">
                  <c:v>238.31</c:v>
                </c:pt>
                <c:pt idx="2199">
                  <c:v>238.02</c:v>
                </c:pt>
                <c:pt idx="2200">
                  <c:v>237.73</c:v>
                </c:pt>
                <c:pt idx="2201">
                  <c:v>237.44</c:v>
                </c:pt>
                <c:pt idx="2202">
                  <c:v>237.15</c:v>
                </c:pt>
                <c:pt idx="2203">
                  <c:v>236.86</c:v>
                </c:pt>
                <c:pt idx="2204">
                  <c:v>236.58</c:v>
                </c:pt>
                <c:pt idx="2205">
                  <c:v>236.29</c:v>
                </c:pt>
                <c:pt idx="2206">
                  <c:v>236.01</c:v>
                </c:pt>
                <c:pt idx="2207">
                  <c:v>235.73</c:v>
                </c:pt>
                <c:pt idx="2208">
                  <c:v>235.45</c:v>
                </c:pt>
                <c:pt idx="2209">
                  <c:v>235.17</c:v>
                </c:pt>
                <c:pt idx="2210">
                  <c:v>234.9</c:v>
                </c:pt>
                <c:pt idx="2211">
                  <c:v>234.62</c:v>
                </c:pt>
                <c:pt idx="2212">
                  <c:v>234.35</c:v>
                </c:pt>
                <c:pt idx="2213">
                  <c:v>234.07</c:v>
                </c:pt>
                <c:pt idx="2214">
                  <c:v>233.8</c:v>
                </c:pt>
                <c:pt idx="2215">
                  <c:v>233.54</c:v>
                </c:pt>
                <c:pt idx="2216">
                  <c:v>233.27</c:v>
                </c:pt>
                <c:pt idx="2217">
                  <c:v>233</c:v>
                </c:pt>
                <c:pt idx="2218">
                  <c:v>232.74</c:v>
                </c:pt>
                <c:pt idx="2219">
                  <c:v>232.47</c:v>
                </c:pt>
                <c:pt idx="2220">
                  <c:v>232.21</c:v>
                </c:pt>
                <c:pt idx="2221">
                  <c:v>231.95</c:v>
                </c:pt>
                <c:pt idx="2222">
                  <c:v>231.69</c:v>
                </c:pt>
                <c:pt idx="2223">
                  <c:v>231.43</c:v>
                </c:pt>
                <c:pt idx="2224">
                  <c:v>231.18</c:v>
                </c:pt>
                <c:pt idx="2225">
                  <c:v>230.92</c:v>
                </c:pt>
                <c:pt idx="2226">
                  <c:v>230.67</c:v>
                </c:pt>
                <c:pt idx="2227">
                  <c:v>230.42</c:v>
                </c:pt>
                <c:pt idx="2228">
                  <c:v>230.16</c:v>
                </c:pt>
                <c:pt idx="2229">
                  <c:v>229.91</c:v>
                </c:pt>
                <c:pt idx="2230">
                  <c:v>229.66</c:v>
                </c:pt>
                <c:pt idx="2231">
                  <c:v>229.42</c:v>
                </c:pt>
                <c:pt idx="2232">
                  <c:v>229.17</c:v>
                </c:pt>
                <c:pt idx="2233">
                  <c:v>228.92</c:v>
                </c:pt>
                <c:pt idx="2234">
                  <c:v>228.68</c:v>
                </c:pt>
                <c:pt idx="2235">
                  <c:v>228.44</c:v>
                </c:pt>
                <c:pt idx="2236">
                  <c:v>228.2</c:v>
                </c:pt>
                <c:pt idx="2237">
                  <c:v>227.96</c:v>
                </c:pt>
                <c:pt idx="2238">
                  <c:v>227.72</c:v>
                </c:pt>
                <c:pt idx="2239">
                  <c:v>227.48</c:v>
                </c:pt>
                <c:pt idx="2240">
                  <c:v>227.24</c:v>
                </c:pt>
                <c:pt idx="2241">
                  <c:v>227.01</c:v>
                </c:pt>
                <c:pt idx="2242">
                  <c:v>226.77</c:v>
                </c:pt>
                <c:pt idx="2243">
                  <c:v>226.54</c:v>
                </c:pt>
                <c:pt idx="2244">
                  <c:v>226.3</c:v>
                </c:pt>
                <c:pt idx="2245">
                  <c:v>226.07</c:v>
                </c:pt>
                <c:pt idx="2246">
                  <c:v>225.84</c:v>
                </c:pt>
                <c:pt idx="2247">
                  <c:v>225.61</c:v>
                </c:pt>
                <c:pt idx="2248">
                  <c:v>225.39</c:v>
                </c:pt>
                <c:pt idx="2249">
                  <c:v>225.16</c:v>
                </c:pt>
                <c:pt idx="2250">
                  <c:v>224.93</c:v>
                </c:pt>
                <c:pt idx="2251">
                  <c:v>224.71</c:v>
                </c:pt>
                <c:pt idx="2252">
                  <c:v>224.48</c:v>
                </c:pt>
                <c:pt idx="2253">
                  <c:v>224.26</c:v>
                </c:pt>
                <c:pt idx="2254">
                  <c:v>224.04</c:v>
                </c:pt>
                <c:pt idx="2255">
                  <c:v>223.82</c:v>
                </c:pt>
                <c:pt idx="2256">
                  <c:v>223.6</c:v>
                </c:pt>
                <c:pt idx="2257">
                  <c:v>223.38</c:v>
                </c:pt>
                <c:pt idx="2258">
                  <c:v>223.16</c:v>
                </c:pt>
                <c:pt idx="2259">
                  <c:v>222.94</c:v>
                </c:pt>
                <c:pt idx="2260">
                  <c:v>222.73</c:v>
                </c:pt>
                <c:pt idx="2261">
                  <c:v>222.51</c:v>
                </c:pt>
                <c:pt idx="2262">
                  <c:v>222.3</c:v>
                </c:pt>
                <c:pt idx="2263">
                  <c:v>222.09</c:v>
                </c:pt>
                <c:pt idx="2264">
                  <c:v>221.88</c:v>
                </c:pt>
                <c:pt idx="2265">
                  <c:v>221.66</c:v>
                </c:pt>
                <c:pt idx="2266">
                  <c:v>221.45</c:v>
                </c:pt>
                <c:pt idx="2267">
                  <c:v>221.25</c:v>
                </c:pt>
                <c:pt idx="2268">
                  <c:v>221.04</c:v>
                </c:pt>
                <c:pt idx="2269">
                  <c:v>220.83</c:v>
                </c:pt>
                <c:pt idx="2270">
                  <c:v>220.62</c:v>
                </c:pt>
                <c:pt idx="2271">
                  <c:v>220.42</c:v>
                </c:pt>
                <c:pt idx="2272">
                  <c:v>220.21</c:v>
                </c:pt>
                <c:pt idx="2273">
                  <c:v>220.21</c:v>
                </c:pt>
                <c:pt idx="2274">
                  <c:v>220.23</c:v>
                </c:pt>
                <c:pt idx="2275">
                  <c:v>220.46</c:v>
                </c:pt>
                <c:pt idx="2276">
                  <c:v>220.83</c:v>
                </c:pt>
                <c:pt idx="2277">
                  <c:v>221.3</c:v>
                </c:pt>
                <c:pt idx="2278">
                  <c:v>221.83</c:v>
                </c:pt>
                <c:pt idx="2279">
                  <c:v>222.4</c:v>
                </c:pt>
                <c:pt idx="2280">
                  <c:v>223</c:v>
                </c:pt>
                <c:pt idx="2281">
                  <c:v>223.62</c:v>
                </c:pt>
                <c:pt idx="2282">
                  <c:v>224.25</c:v>
                </c:pt>
                <c:pt idx="2283">
                  <c:v>224.89</c:v>
                </c:pt>
                <c:pt idx="2284">
                  <c:v>225.55</c:v>
                </c:pt>
                <c:pt idx="2285">
                  <c:v>226.21</c:v>
                </c:pt>
                <c:pt idx="2286">
                  <c:v>226.88</c:v>
                </c:pt>
                <c:pt idx="2287">
                  <c:v>227.55</c:v>
                </c:pt>
                <c:pt idx="2288">
                  <c:v>228.23</c:v>
                </c:pt>
                <c:pt idx="2289">
                  <c:v>228.9</c:v>
                </c:pt>
                <c:pt idx="2290">
                  <c:v>229.58</c:v>
                </c:pt>
                <c:pt idx="2291">
                  <c:v>230.26</c:v>
                </c:pt>
                <c:pt idx="2292">
                  <c:v>230.95</c:v>
                </c:pt>
                <c:pt idx="2293">
                  <c:v>231.63</c:v>
                </c:pt>
                <c:pt idx="2294">
                  <c:v>232.31</c:v>
                </c:pt>
                <c:pt idx="2295">
                  <c:v>232.99</c:v>
                </c:pt>
                <c:pt idx="2296">
                  <c:v>233.67</c:v>
                </c:pt>
                <c:pt idx="2297">
                  <c:v>234.34</c:v>
                </c:pt>
                <c:pt idx="2298">
                  <c:v>235.02</c:v>
                </c:pt>
                <c:pt idx="2299">
                  <c:v>235.69</c:v>
                </c:pt>
                <c:pt idx="2300">
                  <c:v>236.36</c:v>
                </c:pt>
                <c:pt idx="2301">
                  <c:v>237.02</c:v>
                </c:pt>
                <c:pt idx="2302">
                  <c:v>237.69</c:v>
                </c:pt>
                <c:pt idx="2303">
                  <c:v>238.35</c:v>
                </c:pt>
                <c:pt idx="2304">
                  <c:v>239.01</c:v>
                </c:pt>
                <c:pt idx="2305">
                  <c:v>239.66</c:v>
                </c:pt>
                <c:pt idx="2306">
                  <c:v>240.31</c:v>
                </c:pt>
                <c:pt idx="2307">
                  <c:v>240.95</c:v>
                </c:pt>
                <c:pt idx="2308">
                  <c:v>241.6</c:v>
                </c:pt>
                <c:pt idx="2309">
                  <c:v>242.24</c:v>
                </c:pt>
                <c:pt idx="2310">
                  <c:v>242.87</c:v>
                </c:pt>
                <c:pt idx="2311">
                  <c:v>243.5</c:v>
                </c:pt>
                <c:pt idx="2312">
                  <c:v>244.13</c:v>
                </c:pt>
                <c:pt idx="2313">
                  <c:v>244.75</c:v>
                </c:pt>
                <c:pt idx="2314">
                  <c:v>245.37</c:v>
                </c:pt>
                <c:pt idx="2315">
                  <c:v>245.99</c:v>
                </c:pt>
                <c:pt idx="2316">
                  <c:v>246.6</c:v>
                </c:pt>
                <c:pt idx="2317">
                  <c:v>247.2</c:v>
                </c:pt>
                <c:pt idx="2318">
                  <c:v>247.81</c:v>
                </c:pt>
                <c:pt idx="2319">
                  <c:v>248.4</c:v>
                </c:pt>
                <c:pt idx="2320">
                  <c:v>249</c:v>
                </c:pt>
                <c:pt idx="2321">
                  <c:v>249.59</c:v>
                </c:pt>
                <c:pt idx="2322">
                  <c:v>250.17</c:v>
                </c:pt>
                <c:pt idx="2323">
                  <c:v>250.75</c:v>
                </c:pt>
                <c:pt idx="2324">
                  <c:v>251.33</c:v>
                </c:pt>
                <c:pt idx="2325">
                  <c:v>251.9</c:v>
                </c:pt>
                <c:pt idx="2326">
                  <c:v>252.47</c:v>
                </c:pt>
                <c:pt idx="2327">
                  <c:v>253.04</c:v>
                </c:pt>
                <c:pt idx="2328">
                  <c:v>253.6</c:v>
                </c:pt>
                <c:pt idx="2329">
                  <c:v>254.15</c:v>
                </c:pt>
                <c:pt idx="2330">
                  <c:v>254.7</c:v>
                </c:pt>
                <c:pt idx="2331">
                  <c:v>255.25</c:v>
                </c:pt>
                <c:pt idx="2332">
                  <c:v>255.79</c:v>
                </c:pt>
                <c:pt idx="2333">
                  <c:v>256.33</c:v>
                </c:pt>
                <c:pt idx="2334">
                  <c:v>256.87</c:v>
                </c:pt>
                <c:pt idx="2335">
                  <c:v>257.39999999999998</c:v>
                </c:pt>
                <c:pt idx="2336">
                  <c:v>257.92</c:v>
                </c:pt>
                <c:pt idx="2337">
                  <c:v>258.44</c:v>
                </c:pt>
                <c:pt idx="2338">
                  <c:v>258.95999999999998</c:v>
                </c:pt>
                <c:pt idx="2339">
                  <c:v>259.48</c:v>
                </c:pt>
                <c:pt idx="2340">
                  <c:v>259.98</c:v>
                </c:pt>
                <c:pt idx="2341">
                  <c:v>260.49</c:v>
                </c:pt>
                <c:pt idx="2342">
                  <c:v>260.99</c:v>
                </c:pt>
                <c:pt idx="2343">
                  <c:v>261.49</c:v>
                </c:pt>
                <c:pt idx="2344">
                  <c:v>261.98</c:v>
                </c:pt>
                <c:pt idx="2345">
                  <c:v>262.47000000000003</c:v>
                </c:pt>
                <c:pt idx="2346">
                  <c:v>262.95</c:v>
                </c:pt>
                <c:pt idx="2347">
                  <c:v>263.43</c:v>
                </c:pt>
                <c:pt idx="2348">
                  <c:v>263.91000000000003</c:v>
                </c:pt>
                <c:pt idx="2349">
                  <c:v>264.38</c:v>
                </c:pt>
                <c:pt idx="2350">
                  <c:v>264.85000000000002</c:v>
                </c:pt>
                <c:pt idx="2351">
                  <c:v>265.31</c:v>
                </c:pt>
                <c:pt idx="2352">
                  <c:v>265.77</c:v>
                </c:pt>
                <c:pt idx="2353">
                  <c:v>266.23</c:v>
                </c:pt>
                <c:pt idx="2354">
                  <c:v>266.68</c:v>
                </c:pt>
                <c:pt idx="2355">
                  <c:v>267.13</c:v>
                </c:pt>
                <c:pt idx="2356">
                  <c:v>267.57</c:v>
                </c:pt>
                <c:pt idx="2357">
                  <c:v>268.01</c:v>
                </c:pt>
                <c:pt idx="2358">
                  <c:v>268.45</c:v>
                </c:pt>
                <c:pt idx="2359">
                  <c:v>268.88</c:v>
                </c:pt>
                <c:pt idx="2360">
                  <c:v>269.31</c:v>
                </c:pt>
                <c:pt idx="2361">
                  <c:v>269.74</c:v>
                </c:pt>
                <c:pt idx="2362">
                  <c:v>270.16000000000003</c:v>
                </c:pt>
                <c:pt idx="2363">
                  <c:v>270.57</c:v>
                </c:pt>
                <c:pt idx="2364">
                  <c:v>270.99</c:v>
                </c:pt>
                <c:pt idx="2365">
                  <c:v>271.39</c:v>
                </c:pt>
                <c:pt idx="2366">
                  <c:v>271.8</c:v>
                </c:pt>
                <c:pt idx="2367">
                  <c:v>272.2</c:v>
                </c:pt>
                <c:pt idx="2368">
                  <c:v>272.60000000000002</c:v>
                </c:pt>
                <c:pt idx="2369">
                  <c:v>273</c:v>
                </c:pt>
                <c:pt idx="2370">
                  <c:v>273.39</c:v>
                </c:pt>
                <c:pt idx="2371">
                  <c:v>273.77</c:v>
                </c:pt>
                <c:pt idx="2372">
                  <c:v>274.16000000000003</c:v>
                </c:pt>
                <c:pt idx="2373">
                  <c:v>274.54000000000002</c:v>
                </c:pt>
                <c:pt idx="2374">
                  <c:v>274.92</c:v>
                </c:pt>
                <c:pt idx="2375">
                  <c:v>275.29000000000002</c:v>
                </c:pt>
                <c:pt idx="2376">
                  <c:v>275.66000000000003</c:v>
                </c:pt>
                <c:pt idx="2377">
                  <c:v>276.02999999999997</c:v>
                </c:pt>
                <c:pt idx="2378">
                  <c:v>276.39</c:v>
                </c:pt>
                <c:pt idx="2379">
                  <c:v>276.75</c:v>
                </c:pt>
                <c:pt idx="2380">
                  <c:v>277.10000000000002</c:v>
                </c:pt>
                <c:pt idx="2381">
                  <c:v>277.45999999999998</c:v>
                </c:pt>
                <c:pt idx="2382">
                  <c:v>277.8</c:v>
                </c:pt>
                <c:pt idx="2383">
                  <c:v>278.14999999999998</c:v>
                </c:pt>
                <c:pt idx="2384">
                  <c:v>278.49</c:v>
                </c:pt>
                <c:pt idx="2385">
                  <c:v>278.83</c:v>
                </c:pt>
                <c:pt idx="2386">
                  <c:v>279.17</c:v>
                </c:pt>
                <c:pt idx="2387">
                  <c:v>279.5</c:v>
                </c:pt>
                <c:pt idx="2388">
                  <c:v>279.83</c:v>
                </c:pt>
                <c:pt idx="2389">
                  <c:v>280.14999999999998</c:v>
                </c:pt>
                <c:pt idx="2390">
                  <c:v>280.48</c:v>
                </c:pt>
                <c:pt idx="2391">
                  <c:v>280.8</c:v>
                </c:pt>
                <c:pt idx="2392">
                  <c:v>281.11</c:v>
                </c:pt>
                <c:pt idx="2393">
                  <c:v>281.43</c:v>
                </c:pt>
                <c:pt idx="2394">
                  <c:v>281.74</c:v>
                </c:pt>
                <c:pt idx="2395">
                  <c:v>282.04000000000002</c:v>
                </c:pt>
                <c:pt idx="2396">
                  <c:v>282.35000000000002</c:v>
                </c:pt>
                <c:pt idx="2397">
                  <c:v>282.64999999999998</c:v>
                </c:pt>
                <c:pt idx="2398">
                  <c:v>282.95</c:v>
                </c:pt>
                <c:pt idx="2399">
                  <c:v>283.24</c:v>
                </c:pt>
                <c:pt idx="2400">
                  <c:v>283.54000000000002</c:v>
                </c:pt>
                <c:pt idx="2401">
                  <c:v>283.82</c:v>
                </c:pt>
                <c:pt idx="2402">
                  <c:v>284.11</c:v>
                </c:pt>
                <c:pt idx="2403">
                  <c:v>284.39</c:v>
                </c:pt>
                <c:pt idx="2404">
                  <c:v>284.68</c:v>
                </c:pt>
                <c:pt idx="2405">
                  <c:v>284.95</c:v>
                </c:pt>
                <c:pt idx="2406">
                  <c:v>285.23</c:v>
                </c:pt>
                <c:pt idx="2407">
                  <c:v>285.5</c:v>
                </c:pt>
                <c:pt idx="2408">
                  <c:v>285.77</c:v>
                </c:pt>
                <c:pt idx="2409">
                  <c:v>286.04000000000002</c:v>
                </c:pt>
                <c:pt idx="2410">
                  <c:v>286.3</c:v>
                </c:pt>
                <c:pt idx="2411">
                  <c:v>286.56</c:v>
                </c:pt>
                <c:pt idx="2412">
                  <c:v>286.82</c:v>
                </c:pt>
                <c:pt idx="2413">
                  <c:v>287.08</c:v>
                </c:pt>
                <c:pt idx="2414">
                  <c:v>287.33</c:v>
                </c:pt>
                <c:pt idx="2415">
                  <c:v>287.58</c:v>
                </c:pt>
                <c:pt idx="2416">
                  <c:v>287.83</c:v>
                </c:pt>
                <c:pt idx="2417">
                  <c:v>288.08</c:v>
                </c:pt>
                <c:pt idx="2418">
                  <c:v>288.32</c:v>
                </c:pt>
                <c:pt idx="2419">
                  <c:v>288.56</c:v>
                </c:pt>
                <c:pt idx="2420">
                  <c:v>288.8</c:v>
                </c:pt>
                <c:pt idx="2421">
                  <c:v>289.02999999999997</c:v>
                </c:pt>
                <c:pt idx="2422">
                  <c:v>289.27</c:v>
                </c:pt>
                <c:pt idx="2423">
                  <c:v>289.5</c:v>
                </c:pt>
                <c:pt idx="2424">
                  <c:v>289.73</c:v>
                </c:pt>
                <c:pt idx="2425">
                  <c:v>289.95</c:v>
                </c:pt>
                <c:pt idx="2426">
                  <c:v>290.18</c:v>
                </c:pt>
                <c:pt idx="2427">
                  <c:v>290.39999999999998</c:v>
                </c:pt>
                <c:pt idx="2428">
                  <c:v>290.62</c:v>
                </c:pt>
                <c:pt idx="2429">
                  <c:v>290.83</c:v>
                </c:pt>
                <c:pt idx="2430">
                  <c:v>291.05</c:v>
                </c:pt>
                <c:pt idx="2431">
                  <c:v>291.26</c:v>
                </c:pt>
                <c:pt idx="2432">
                  <c:v>291.47000000000003</c:v>
                </c:pt>
                <c:pt idx="2433">
                  <c:v>291.68</c:v>
                </c:pt>
                <c:pt idx="2434">
                  <c:v>291.88</c:v>
                </c:pt>
                <c:pt idx="2435">
                  <c:v>292.08999999999997</c:v>
                </c:pt>
                <c:pt idx="2436">
                  <c:v>292.29000000000002</c:v>
                </c:pt>
                <c:pt idx="2437">
                  <c:v>292.49</c:v>
                </c:pt>
                <c:pt idx="2438">
                  <c:v>292.68</c:v>
                </c:pt>
                <c:pt idx="2439">
                  <c:v>292.88</c:v>
                </c:pt>
                <c:pt idx="2440">
                  <c:v>293.07</c:v>
                </c:pt>
                <c:pt idx="2441">
                  <c:v>293.26</c:v>
                </c:pt>
                <c:pt idx="2442">
                  <c:v>293.45</c:v>
                </c:pt>
                <c:pt idx="2443">
                  <c:v>293.64</c:v>
                </c:pt>
                <c:pt idx="2444">
                  <c:v>293.82</c:v>
                </c:pt>
                <c:pt idx="2445">
                  <c:v>294.01</c:v>
                </c:pt>
                <c:pt idx="2446">
                  <c:v>294.19</c:v>
                </c:pt>
                <c:pt idx="2447">
                  <c:v>294.37</c:v>
                </c:pt>
                <c:pt idx="2448">
                  <c:v>294.54000000000002</c:v>
                </c:pt>
                <c:pt idx="2449">
                  <c:v>294.72000000000003</c:v>
                </c:pt>
                <c:pt idx="2450">
                  <c:v>294.89</c:v>
                </c:pt>
                <c:pt idx="2451">
                  <c:v>295.07</c:v>
                </c:pt>
                <c:pt idx="2452">
                  <c:v>295.24</c:v>
                </c:pt>
                <c:pt idx="2453">
                  <c:v>295.39999999999998</c:v>
                </c:pt>
                <c:pt idx="2454">
                  <c:v>295.57</c:v>
                </c:pt>
                <c:pt idx="2455">
                  <c:v>295.73</c:v>
                </c:pt>
                <c:pt idx="2456">
                  <c:v>295.89999999999998</c:v>
                </c:pt>
                <c:pt idx="2457">
                  <c:v>296.06</c:v>
                </c:pt>
                <c:pt idx="2458">
                  <c:v>296.22000000000003</c:v>
                </c:pt>
                <c:pt idx="2459">
                  <c:v>296.37</c:v>
                </c:pt>
                <c:pt idx="2460">
                  <c:v>296.52999999999997</c:v>
                </c:pt>
                <c:pt idx="2461">
                  <c:v>296.68</c:v>
                </c:pt>
                <c:pt idx="2462">
                  <c:v>296.83999999999997</c:v>
                </c:pt>
                <c:pt idx="2463">
                  <c:v>296.99</c:v>
                </c:pt>
                <c:pt idx="2464">
                  <c:v>297.14</c:v>
                </c:pt>
                <c:pt idx="2465">
                  <c:v>297.29000000000002</c:v>
                </c:pt>
                <c:pt idx="2466">
                  <c:v>297.43</c:v>
                </c:pt>
                <c:pt idx="2467">
                  <c:v>297.58</c:v>
                </c:pt>
                <c:pt idx="2468">
                  <c:v>297.72000000000003</c:v>
                </c:pt>
                <c:pt idx="2469">
                  <c:v>297.86</c:v>
                </c:pt>
                <c:pt idx="2470">
                  <c:v>298</c:v>
                </c:pt>
                <c:pt idx="2471">
                  <c:v>298.14</c:v>
                </c:pt>
                <c:pt idx="2472">
                  <c:v>298.27</c:v>
                </c:pt>
                <c:pt idx="2473">
                  <c:v>298.41000000000003</c:v>
                </c:pt>
                <c:pt idx="2474">
                  <c:v>298.54000000000002</c:v>
                </c:pt>
                <c:pt idx="2475">
                  <c:v>298.68</c:v>
                </c:pt>
                <c:pt idx="2476">
                  <c:v>298.81</c:v>
                </c:pt>
                <c:pt idx="2477">
                  <c:v>298.94</c:v>
                </c:pt>
                <c:pt idx="2478">
                  <c:v>299.07</c:v>
                </c:pt>
                <c:pt idx="2479">
                  <c:v>299.19</c:v>
                </c:pt>
                <c:pt idx="2480">
                  <c:v>299.32</c:v>
                </c:pt>
                <c:pt idx="2481">
                  <c:v>299.44</c:v>
                </c:pt>
                <c:pt idx="2482">
                  <c:v>299.57</c:v>
                </c:pt>
                <c:pt idx="2483">
                  <c:v>299.69</c:v>
                </c:pt>
                <c:pt idx="2484">
                  <c:v>299.81</c:v>
                </c:pt>
                <c:pt idx="2485">
                  <c:v>299.93</c:v>
                </c:pt>
                <c:pt idx="2486">
                  <c:v>300.05</c:v>
                </c:pt>
                <c:pt idx="2487">
                  <c:v>300.16000000000003</c:v>
                </c:pt>
                <c:pt idx="2488">
                  <c:v>300.27999999999997</c:v>
                </c:pt>
                <c:pt idx="2489">
                  <c:v>300.39</c:v>
                </c:pt>
                <c:pt idx="2490">
                  <c:v>300.51</c:v>
                </c:pt>
                <c:pt idx="2491">
                  <c:v>300.62</c:v>
                </c:pt>
                <c:pt idx="2492">
                  <c:v>300.73</c:v>
                </c:pt>
                <c:pt idx="2493">
                  <c:v>300.83999999999997</c:v>
                </c:pt>
                <c:pt idx="2494">
                  <c:v>300.94</c:v>
                </c:pt>
                <c:pt idx="2495">
                  <c:v>301.05</c:v>
                </c:pt>
                <c:pt idx="2496">
                  <c:v>301.16000000000003</c:v>
                </c:pt>
                <c:pt idx="2497">
                  <c:v>301.26</c:v>
                </c:pt>
                <c:pt idx="2498">
                  <c:v>301.36</c:v>
                </c:pt>
                <c:pt idx="2499">
                  <c:v>301.47000000000003</c:v>
                </c:pt>
                <c:pt idx="2500">
                  <c:v>301.57</c:v>
                </c:pt>
                <c:pt idx="2501">
                  <c:v>301.67</c:v>
                </c:pt>
                <c:pt idx="2502">
                  <c:v>301.77</c:v>
                </c:pt>
                <c:pt idx="2503">
                  <c:v>301.87</c:v>
                </c:pt>
                <c:pt idx="2504">
                  <c:v>301.95999999999998</c:v>
                </c:pt>
                <c:pt idx="2505">
                  <c:v>302.06</c:v>
                </c:pt>
                <c:pt idx="2506">
                  <c:v>302.14999999999998</c:v>
                </c:pt>
                <c:pt idx="2507">
                  <c:v>302.25</c:v>
                </c:pt>
                <c:pt idx="2508">
                  <c:v>302.33999999999997</c:v>
                </c:pt>
                <c:pt idx="2509">
                  <c:v>302.43</c:v>
                </c:pt>
                <c:pt idx="2510">
                  <c:v>302.52</c:v>
                </c:pt>
                <c:pt idx="2511">
                  <c:v>302.61</c:v>
                </c:pt>
                <c:pt idx="2512">
                  <c:v>302.7</c:v>
                </c:pt>
                <c:pt idx="2513">
                  <c:v>302.79000000000002</c:v>
                </c:pt>
                <c:pt idx="2514">
                  <c:v>302.88</c:v>
                </c:pt>
                <c:pt idx="2515">
                  <c:v>302.95999999999998</c:v>
                </c:pt>
                <c:pt idx="2516">
                  <c:v>303.05</c:v>
                </c:pt>
                <c:pt idx="2517">
                  <c:v>303.13</c:v>
                </c:pt>
                <c:pt idx="2518">
                  <c:v>303.22000000000003</c:v>
                </c:pt>
                <c:pt idx="2519">
                  <c:v>303.3</c:v>
                </c:pt>
                <c:pt idx="2520">
                  <c:v>303.38</c:v>
                </c:pt>
                <c:pt idx="2521">
                  <c:v>303.45999999999998</c:v>
                </c:pt>
                <c:pt idx="2522">
                  <c:v>303.54000000000002</c:v>
                </c:pt>
                <c:pt idx="2523">
                  <c:v>303.62</c:v>
                </c:pt>
                <c:pt idx="2524">
                  <c:v>303.7</c:v>
                </c:pt>
                <c:pt idx="2525">
                  <c:v>303.77999999999997</c:v>
                </c:pt>
                <c:pt idx="2526">
                  <c:v>303.86</c:v>
                </c:pt>
                <c:pt idx="2527">
                  <c:v>303.93</c:v>
                </c:pt>
                <c:pt idx="2528">
                  <c:v>304.01</c:v>
                </c:pt>
                <c:pt idx="2529">
                  <c:v>304.08</c:v>
                </c:pt>
                <c:pt idx="2530">
                  <c:v>304.16000000000003</c:v>
                </c:pt>
                <c:pt idx="2531">
                  <c:v>304.23</c:v>
                </c:pt>
                <c:pt idx="2532">
                  <c:v>304.3</c:v>
                </c:pt>
                <c:pt idx="2533">
                  <c:v>304.37</c:v>
                </c:pt>
                <c:pt idx="2534">
                  <c:v>304.44</c:v>
                </c:pt>
                <c:pt idx="2535">
                  <c:v>304.51</c:v>
                </c:pt>
                <c:pt idx="2536">
                  <c:v>304.58</c:v>
                </c:pt>
                <c:pt idx="2537">
                  <c:v>304.64999999999998</c:v>
                </c:pt>
                <c:pt idx="2538">
                  <c:v>304.72000000000003</c:v>
                </c:pt>
                <c:pt idx="2539">
                  <c:v>304.79000000000002</c:v>
                </c:pt>
                <c:pt idx="2540">
                  <c:v>304.85000000000002</c:v>
                </c:pt>
                <c:pt idx="2541">
                  <c:v>304.92</c:v>
                </c:pt>
                <c:pt idx="2542">
                  <c:v>304.98</c:v>
                </c:pt>
                <c:pt idx="2543">
                  <c:v>305.05</c:v>
                </c:pt>
                <c:pt idx="2544">
                  <c:v>305.11</c:v>
                </c:pt>
                <c:pt idx="2545">
                  <c:v>305.17</c:v>
                </c:pt>
                <c:pt idx="2546">
                  <c:v>305.24</c:v>
                </c:pt>
                <c:pt idx="2547">
                  <c:v>305.3</c:v>
                </c:pt>
                <c:pt idx="2548">
                  <c:v>305.36</c:v>
                </c:pt>
                <c:pt idx="2549">
                  <c:v>305.42</c:v>
                </c:pt>
                <c:pt idx="2550">
                  <c:v>305.48</c:v>
                </c:pt>
                <c:pt idx="2551">
                  <c:v>305.54000000000002</c:v>
                </c:pt>
                <c:pt idx="2552">
                  <c:v>305.60000000000002</c:v>
                </c:pt>
                <c:pt idx="2553">
                  <c:v>305.64999999999998</c:v>
                </c:pt>
                <c:pt idx="2554">
                  <c:v>305.70999999999998</c:v>
                </c:pt>
                <c:pt idx="2555">
                  <c:v>305.77</c:v>
                </c:pt>
                <c:pt idx="2556">
                  <c:v>305.83</c:v>
                </c:pt>
                <c:pt idx="2557">
                  <c:v>305.88</c:v>
                </c:pt>
                <c:pt idx="2558">
                  <c:v>305.94</c:v>
                </c:pt>
                <c:pt idx="2559">
                  <c:v>305.99</c:v>
                </c:pt>
                <c:pt idx="2560">
                  <c:v>306.05</c:v>
                </c:pt>
                <c:pt idx="2561">
                  <c:v>306.10000000000002</c:v>
                </c:pt>
                <c:pt idx="2562">
                  <c:v>306.14999999999998</c:v>
                </c:pt>
                <c:pt idx="2563">
                  <c:v>306.2</c:v>
                </c:pt>
                <c:pt idx="2564">
                  <c:v>306.26</c:v>
                </c:pt>
                <c:pt idx="2565">
                  <c:v>306.31</c:v>
                </c:pt>
                <c:pt idx="2566">
                  <c:v>306.36</c:v>
                </c:pt>
                <c:pt idx="2567">
                  <c:v>306.41000000000003</c:v>
                </c:pt>
                <c:pt idx="2568">
                  <c:v>306.45999999999998</c:v>
                </c:pt>
                <c:pt idx="2569">
                  <c:v>306.51</c:v>
                </c:pt>
                <c:pt idx="2570">
                  <c:v>306.56</c:v>
                </c:pt>
                <c:pt idx="2571">
                  <c:v>306.61</c:v>
                </c:pt>
                <c:pt idx="2572">
                  <c:v>306.64999999999998</c:v>
                </c:pt>
                <c:pt idx="2573">
                  <c:v>306.7</c:v>
                </c:pt>
                <c:pt idx="2574">
                  <c:v>306.75</c:v>
                </c:pt>
                <c:pt idx="2575">
                  <c:v>306.79000000000002</c:v>
                </c:pt>
                <c:pt idx="2576">
                  <c:v>306.83999999999997</c:v>
                </c:pt>
                <c:pt idx="2577">
                  <c:v>306.89</c:v>
                </c:pt>
                <c:pt idx="2578">
                  <c:v>306.93</c:v>
                </c:pt>
                <c:pt idx="2579">
                  <c:v>306.98</c:v>
                </c:pt>
                <c:pt idx="2580">
                  <c:v>307.02</c:v>
                </c:pt>
                <c:pt idx="2581">
                  <c:v>307.06</c:v>
                </c:pt>
                <c:pt idx="2582">
                  <c:v>307.11</c:v>
                </c:pt>
                <c:pt idx="2583">
                  <c:v>307.14999999999998</c:v>
                </c:pt>
                <c:pt idx="2584">
                  <c:v>307.19</c:v>
                </c:pt>
                <c:pt idx="2585">
                  <c:v>307.23</c:v>
                </c:pt>
                <c:pt idx="2586">
                  <c:v>307.27999999999997</c:v>
                </c:pt>
                <c:pt idx="2587">
                  <c:v>307.32</c:v>
                </c:pt>
                <c:pt idx="2588">
                  <c:v>307.36</c:v>
                </c:pt>
                <c:pt idx="2589">
                  <c:v>307.39999999999998</c:v>
                </c:pt>
                <c:pt idx="2590">
                  <c:v>307.44</c:v>
                </c:pt>
                <c:pt idx="2591">
                  <c:v>307.48</c:v>
                </c:pt>
                <c:pt idx="2592">
                  <c:v>307.52</c:v>
                </c:pt>
                <c:pt idx="2593">
                  <c:v>307.56</c:v>
                </c:pt>
                <c:pt idx="2594">
                  <c:v>307.60000000000002</c:v>
                </c:pt>
                <c:pt idx="2595">
                  <c:v>307.63</c:v>
                </c:pt>
                <c:pt idx="2596">
                  <c:v>307.67</c:v>
                </c:pt>
                <c:pt idx="2597">
                  <c:v>307.70999999999998</c:v>
                </c:pt>
                <c:pt idx="2598">
                  <c:v>307.75</c:v>
                </c:pt>
                <c:pt idx="2599">
                  <c:v>307.77999999999997</c:v>
                </c:pt>
                <c:pt idx="2600">
                  <c:v>307.82</c:v>
                </c:pt>
                <c:pt idx="2601">
                  <c:v>307.86</c:v>
                </c:pt>
                <c:pt idx="2602">
                  <c:v>307.89</c:v>
                </c:pt>
                <c:pt idx="2603">
                  <c:v>307.93</c:v>
                </c:pt>
                <c:pt idx="2604">
                  <c:v>307.95999999999998</c:v>
                </c:pt>
                <c:pt idx="2605">
                  <c:v>308</c:v>
                </c:pt>
                <c:pt idx="2606">
                  <c:v>308.02999999999997</c:v>
                </c:pt>
                <c:pt idx="2607">
                  <c:v>308.06</c:v>
                </c:pt>
                <c:pt idx="2608">
                  <c:v>308.10000000000002</c:v>
                </c:pt>
                <c:pt idx="2609">
                  <c:v>308.13</c:v>
                </c:pt>
                <c:pt idx="2610">
                  <c:v>308.16000000000003</c:v>
                </c:pt>
                <c:pt idx="2611">
                  <c:v>308.2</c:v>
                </c:pt>
                <c:pt idx="2612">
                  <c:v>308.2</c:v>
                </c:pt>
                <c:pt idx="2613">
                  <c:v>308.01</c:v>
                </c:pt>
                <c:pt idx="2614">
                  <c:v>307.63</c:v>
                </c:pt>
                <c:pt idx="2615">
                  <c:v>307.08999999999997</c:v>
                </c:pt>
                <c:pt idx="2616">
                  <c:v>306.48</c:v>
                </c:pt>
                <c:pt idx="2617">
                  <c:v>305.81</c:v>
                </c:pt>
                <c:pt idx="2618">
                  <c:v>305.11</c:v>
                </c:pt>
                <c:pt idx="2619">
                  <c:v>304.39</c:v>
                </c:pt>
                <c:pt idx="2620">
                  <c:v>303.64999999999998</c:v>
                </c:pt>
                <c:pt idx="2621">
                  <c:v>302.91000000000003</c:v>
                </c:pt>
                <c:pt idx="2622">
                  <c:v>302.16000000000003</c:v>
                </c:pt>
                <c:pt idx="2623">
                  <c:v>301.41000000000003</c:v>
                </c:pt>
                <c:pt idx="2624">
                  <c:v>300.66000000000003</c:v>
                </c:pt>
                <c:pt idx="2625">
                  <c:v>299.89999999999998</c:v>
                </c:pt>
                <c:pt idx="2626">
                  <c:v>299.14999999999998</c:v>
                </c:pt>
                <c:pt idx="2627">
                  <c:v>298.39999999999998</c:v>
                </c:pt>
                <c:pt idx="2628">
                  <c:v>297.64999999999998</c:v>
                </c:pt>
                <c:pt idx="2629">
                  <c:v>296.91000000000003</c:v>
                </c:pt>
                <c:pt idx="2630">
                  <c:v>296.17</c:v>
                </c:pt>
                <c:pt idx="2631">
                  <c:v>295.43</c:v>
                </c:pt>
                <c:pt idx="2632">
                  <c:v>294.7</c:v>
                </c:pt>
                <c:pt idx="2633">
                  <c:v>293.97000000000003</c:v>
                </c:pt>
                <c:pt idx="2634">
                  <c:v>293.25</c:v>
                </c:pt>
                <c:pt idx="2635">
                  <c:v>292.52999999999997</c:v>
                </c:pt>
                <c:pt idx="2636">
                  <c:v>291.82</c:v>
                </c:pt>
                <c:pt idx="2637">
                  <c:v>291.12</c:v>
                </c:pt>
                <c:pt idx="2638">
                  <c:v>290.42</c:v>
                </c:pt>
                <c:pt idx="2639">
                  <c:v>289.73</c:v>
                </c:pt>
                <c:pt idx="2640">
                  <c:v>289.04000000000002</c:v>
                </c:pt>
                <c:pt idx="2641">
                  <c:v>288.36</c:v>
                </c:pt>
                <c:pt idx="2642">
                  <c:v>287.69</c:v>
                </c:pt>
                <c:pt idx="2643">
                  <c:v>287.02</c:v>
                </c:pt>
                <c:pt idx="2644">
                  <c:v>286.35000000000002</c:v>
                </c:pt>
                <c:pt idx="2645">
                  <c:v>285.7</c:v>
                </c:pt>
                <c:pt idx="2646">
                  <c:v>285.04000000000002</c:v>
                </c:pt>
                <c:pt idx="2647">
                  <c:v>284.39999999999998</c:v>
                </c:pt>
                <c:pt idx="2648">
                  <c:v>283.76</c:v>
                </c:pt>
                <c:pt idx="2649">
                  <c:v>283.13</c:v>
                </c:pt>
                <c:pt idx="2650">
                  <c:v>282.5</c:v>
                </c:pt>
                <c:pt idx="2651">
                  <c:v>281.87</c:v>
                </c:pt>
                <c:pt idx="2652">
                  <c:v>281.26</c:v>
                </c:pt>
                <c:pt idx="2653">
                  <c:v>280.64999999999998</c:v>
                </c:pt>
                <c:pt idx="2654">
                  <c:v>280.04000000000002</c:v>
                </c:pt>
                <c:pt idx="2655">
                  <c:v>279.44</c:v>
                </c:pt>
                <c:pt idx="2656">
                  <c:v>278.85000000000002</c:v>
                </c:pt>
                <c:pt idx="2657">
                  <c:v>278.26</c:v>
                </c:pt>
                <c:pt idx="2658">
                  <c:v>277.67</c:v>
                </c:pt>
                <c:pt idx="2659">
                  <c:v>277.08999999999997</c:v>
                </c:pt>
                <c:pt idx="2660">
                  <c:v>276.52</c:v>
                </c:pt>
                <c:pt idx="2661">
                  <c:v>275.95</c:v>
                </c:pt>
                <c:pt idx="2662">
                  <c:v>275.39</c:v>
                </c:pt>
                <c:pt idx="2663">
                  <c:v>274.83</c:v>
                </c:pt>
                <c:pt idx="2664">
                  <c:v>274.27</c:v>
                </c:pt>
                <c:pt idx="2665">
                  <c:v>273.72000000000003</c:v>
                </c:pt>
                <c:pt idx="2666">
                  <c:v>273.18</c:v>
                </c:pt>
                <c:pt idx="2667">
                  <c:v>272.64</c:v>
                </c:pt>
                <c:pt idx="2668">
                  <c:v>272.10000000000002</c:v>
                </c:pt>
                <c:pt idx="2669">
                  <c:v>271.57</c:v>
                </c:pt>
                <c:pt idx="2670">
                  <c:v>271.05</c:v>
                </c:pt>
                <c:pt idx="2671">
                  <c:v>270.52999999999997</c:v>
                </c:pt>
                <c:pt idx="2672">
                  <c:v>270.01</c:v>
                </c:pt>
                <c:pt idx="2673">
                  <c:v>269.49</c:v>
                </c:pt>
                <c:pt idx="2674">
                  <c:v>268.99</c:v>
                </c:pt>
                <c:pt idx="2675">
                  <c:v>268.48</c:v>
                </c:pt>
                <c:pt idx="2676">
                  <c:v>267.98</c:v>
                </c:pt>
                <c:pt idx="2677">
                  <c:v>267.48</c:v>
                </c:pt>
                <c:pt idx="2678">
                  <c:v>266.99</c:v>
                </c:pt>
                <c:pt idx="2679">
                  <c:v>266.5</c:v>
                </c:pt>
                <c:pt idx="2680">
                  <c:v>266.02</c:v>
                </c:pt>
                <c:pt idx="2681">
                  <c:v>265.54000000000002</c:v>
                </c:pt>
                <c:pt idx="2682">
                  <c:v>265.06</c:v>
                </c:pt>
                <c:pt idx="2683">
                  <c:v>264.58999999999997</c:v>
                </c:pt>
                <c:pt idx="2684">
                  <c:v>264.12</c:v>
                </c:pt>
                <c:pt idx="2685">
                  <c:v>263.64999999999998</c:v>
                </c:pt>
                <c:pt idx="2686">
                  <c:v>263.19</c:v>
                </c:pt>
                <c:pt idx="2687">
                  <c:v>262.73</c:v>
                </c:pt>
                <c:pt idx="2688">
                  <c:v>262.27</c:v>
                </c:pt>
                <c:pt idx="2689">
                  <c:v>261.82</c:v>
                </c:pt>
                <c:pt idx="2690">
                  <c:v>261.37</c:v>
                </c:pt>
                <c:pt idx="2691">
                  <c:v>260.93</c:v>
                </c:pt>
                <c:pt idx="2692">
                  <c:v>260.49</c:v>
                </c:pt>
                <c:pt idx="2693">
                  <c:v>260.05</c:v>
                </c:pt>
                <c:pt idx="2694">
                  <c:v>259.61</c:v>
                </c:pt>
                <c:pt idx="2695">
                  <c:v>259.18</c:v>
                </c:pt>
                <c:pt idx="2696">
                  <c:v>258.75</c:v>
                </c:pt>
                <c:pt idx="2697">
                  <c:v>258.33</c:v>
                </c:pt>
                <c:pt idx="2698">
                  <c:v>257.91000000000003</c:v>
                </c:pt>
                <c:pt idx="2699">
                  <c:v>257.49</c:v>
                </c:pt>
                <c:pt idx="2700">
                  <c:v>257.07</c:v>
                </c:pt>
                <c:pt idx="2701">
                  <c:v>256.66000000000003</c:v>
                </c:pt>
                <c:pt idx="2702">
                  <c:v>256.24</c:v>
                </c:pt>
                <c:pt idx="2703">
                  <c:v>255.84</c:v>
                </c:pt>
                <c:pt idx="2704">
                  <c:v>255.43</c:v>
                </c:pt>
                <c:pt idx="2705">
                  <c:v>255.03</c:v>
                </c:pt>
                <c:pt idx="2706">
                  <c:v>254.63</c:v>
                </c:pt>
                <c:pt idx="2707">
                  <c:v>254.23</c:v>
                </c:pt>
                <c:pt idx="2708">
                  <c:v>253.84</c:v>
                </c:pt>
                <c:pt idx="2709">
                  <c:v>253.45</c:v>
                </c:pt>
                <c:pt idx="2710">
                  <c:v>253.06</c:v>
                </c:pt>
                <c:pt idx="2711">
                  <c:v>252.67</c:v>
                </c:pt>
                <c:pt idx="2712">
                  <c:v>252.29</c:v>
                </c:pt>
                <c:pt idx="2713">
                  <c:v>251.91</c:v>
                </c:pt>
                <c:pt idx="2714">
                  <c:v>251.53</c:v>
                </c:pt>
                <c:pt idx="2715">
                  <c:v>251.16</c:v>
                </c:pt>
                <c:pt idx="2716">
                  <c:v>250.78</c:v>
                </c:pt>
                <c:pt idx="2717">
                  <c:v>250.41</c:v>
                </c:pt>
                <c:pt idx="2718">
                  <c:v>250.05</c:v>
                </c:pt>
                <c:pt idx="2719">
                  <c:v>249.68</c:v>
                </c:pt>
                <c:pt idx="2720">
                  <c:v>249.32</c:v>
                </c:pt>
                <c:pt idx="2721">
                  <c:v>248.96</c:v>
                </c:pt>
                <c:pt idx="2722">
                  <c:v>248.6</c:v>
                </c:pt>
                <c:pt idx="2723">
                  <c:v>248.24</c:v>
                </c:pt>
                <c:pt idx="2724">
                  <c:v>247.89</c:v>
                </c:pt>
                <c:pt idx="2725">
                  <c:v>247.54</c:v>
                </c:pt>
                <c:pt idx="2726">
                  <c:v>247.19</c:v>
                </c:pt>
                <c:pt idx="2727">
                  <c:v>246.84</c:v>
                </c:pt>
                <c:pt idx="2728">
                  <c:v>246.5</c:v>
                </c:pt>
                <c:pt idx="2729">
                  <c:v>246.15</c:v>
                </c:pt>
                <c:pt idx="2730">
                  <c:v>245.81</c:v>
                </c:pt>
                <c:pt idx="2731">
                  <c:v>245.47</c:v>
                </c:pt>
                <c:pt idx="2732">
                  <c:v>245.14</c:v>
                </c:pt>
                <c:pt idx="2733">
                  <c:v>244.8</c:v>
                </c:pt>
                <c:pt idx="2734">
                  <c:v>244.47</c:v>
                </c:pt>
                <c:pt idx="2735">
                  <c:v>244.14</c:v>
                </c:pt>
                <c:pt idx="2736">
                  <c:v>243.81</c:v>
                </c:pt>
                <c:pt idx="2737">
                  <c:v>243.49</c:v>
                </c:pt>
                <c:pt idx="2738">
                  <c:v>243.16</c:v>
                </c:pt>
                <c:pt idx="2739">
                  <c:v>242.84</c:v>
                </c:pt>
                <c:pt idx="2740">
                  <c:v>242.52</c:v>
                </c:pt>
                <c:pt idx="2741">
                  <c:v>242.2</c:v>
                </c:pt>
                <c:pt idx="2742">
                  <c:v>241.89</c:v>
                </c:pt>
                <c:pt idx="2743">
                  <c:v>241.57</c:v>
                </c:pt>
                <c:pt idx="2744">
                  <c:v>241.26</c:v>
                </c:pt>
                <c:pt idx="2745">
                  <c:v>240.95</c:v>
                </c:pt>
                <c:pt idx="2746">
                  <c:v>240.64</c:v>
                </c:pt>
                <c:pt idx="2747">
                  <c:v>240.33</c:v>
                </c:pt>
                <c:pt idx="2748">
                  <c:v>240.03</c:v>
                </c:pt>
                <c:pt idx="2749">
                  <c:v>239.72</c:v>
                </c:pt>
                <c:pt idx="2750">
                  <c:v>239.42</c:v>
                </c:pt>
                <c:pt idx="2751">
                  <c:v>239.12</c:v>
                </c:pt>
                <c:pt idx="2752">
                  <c:v>238.82</c:v>
                </c:pt>
                <c:pt idx="2753">
                  <c:v>238.52</c:v>
                </c:pt>
                <c:pt idx="2754">
                  <c:v>238.23</c:v>
                </c:pt>
                <c:pt idx="2755">
                  <c:v>237.94</c:v>
                </c:pt>
                <c:pt idx="2756">
                  <c:v>237.64</c:v>
                </c:pt>
                <c:pt idx="2757">
                  <c:v>237.35</c:v>
                </c:pt>
                <c:pt idx="2758">
                  <c:v>237.06</c:v>
                </c:pt>
                <c:pt idx="2759">
                  <c:v>236.78</c:v>
                </c:pt>
                <c:pt idx="2760">
                  <c:v>236.49</c:v>
                </c:pt>
                <c:pt idx="2761">
                  <c:v>236.21</c:v>
                </c:pt>
                <c:pt idx="2762">
                  <c:v>235.93</c:v>
                </c:pt>
                <c:pt idx="2763">
                  <c:v>235.65</c:v>
                </c:pt>
                <c:pt idx="2764">
                  <c:v>235.37</c:v>
                </c:pt>
                <c:pt idx="2765">
                  <c:v>235.09</c:v>
                </c:pt>
                <c:pt idx="2766">
                  <c:v>234.81</c:v>
                </c:pt>
                <c:pt idx="2767">
                  <c:v>234.54</c:v>
                </c:pt>
                <c:pt idx="2768">
                  <c:v>234.26</c:v>
                </c:pt>
                <c:pt idx="2769">
                  <c:v>233.99</c:v>
                </c:pt>
                <c:pt idx="2770">
                  <c:v>233.72</c:v>
                </c:pt>
                <c:pt idx="2771">
                  <c:v>233.45</c:v>
                </c:pt>
                <c:pt idx="2772">
                  <c:v>233.18</c:v>
                </c:pt>
                <c:pt idx="2773">
                  <c:v>232.92</c:v>
                </c:pt>
                <c:pt idx="2774">
                  <c:v>232.65</c:v>
                </c:pt>
                <c:pt idx="2775">
                  <c:v>232.39</c:v>
                </c:pt>
                <c:pt idx="2776">
                  <c:v>232.13</c:v>
                </c:pt>
                <c:pt idx="2777">
                  <c:v>231.87</c:v>
                </c:pt>
                <c:pt idx="2778">
                  <c:v>231.61</c:v>
                </c:pt>
                <c:pt idx="2779">
                  <c:v>231.35</c:v>
                </c:pt>
                <c:pt idx="2780">
                  <c:v>231.09</c:v>
                </c:pt>
                <c:pt idx="2781">
                  <c:v>230.84</c:v>
                </c:pt>
                <c:pt idx="2782">
                  <c:v>230.58</c:v>
                </c:pt>
                <c:pt idx="2783">
                  <c:v>230.33</c:v>
                </c:pt>
                <c:pt idx="2784">
                  <c:v>230.08</c:v>
                </c:pt>
                <c:pt idx="2785">
                  <c:v>229.83</c:v>
                </c:pt>
                <c:pt idx="2786">
                  <c:v>229.58</c:v>
                </c:pt>
                <c:pt idx="2787">
                  <c:v>229.33</c:v>
                </c:pt>
                <c:pt idx="2788">
                  <c:v>229.09</c:v>
                </c:pt>
                <c:pt idx="2789">
                  <c:v>228.84</c:v>
                </c:pt>
                <c:pt idx="2790">
                  <c:v>228.6</c:v>
                </c:pt>
                <c:pt idx="2791">
                  <c:v>228.35</c:v>
                </c:pt>
                <c:pt idx="2792">
                  <c:v>228.11</c:v>
                </c:pt>
                <c:pt idx="2793">
                  <c:v>227.87</c:v>
                </c:pt>
                <c:pt idx="2794">
                  <c:v>227.63</c:v>
                </c:pt>
                <c:pt idx="2795">
                  <c:v>227.39</c:v>
                </c:pt>
                <c:pt idx="2796">
                  <c:v>227.16</c:v>
                </c:pt>
                <c:pt idx="2797">
                  <c:v>226.92</c:v>
                </c:pt>
                <c:pt idx="2798">
                  <c:v>226.69</c:v>
                </c:pt>
                <c:pt idx="2799">
                  <c:v>226.45</c:v>
                </c:pt>
                <c:pt idx="2800">
                  <c:v>226.22</c:v>
                </c:pt>
                <c:pt idx="2801">
                  <c:v>225.99</c:v>
                </c:pt>
                <c:pt idx="2802">
                  <c:v>225.76</c:v>
                </c:pt>
                <c:pt idx="2803">
                  <c:v>225.53</c:v>
                </c:pt>
                <c:pt idx="2804">
                  <c:v>225.3</c:v>
                </c:pt>
                <c:pt idx="2805">
                  <c:v>225.07</c:v>
                </c:pt>
                <c:pt idx="2806">
                  <c:v>224.85</c:v>
                </c:pt>
                <c:pt idx="2807">
                  <c:v>224.62</c:v>
                </c:pt>
                <c:pt idx="2808">
                  <c:v>224.4</c:v>
                </c:pt>
                <c:pt idx="2809">
                  <c:v>224.18</c:v>
                </c:pt>
                <c:pt idx="2810">
                  <c:v>223.95</c:v>
                </c:pt>
                <c:pt idx="2811">
                  <c:v>223.73</c:v>
                </c:pt>
                <c:pt idx="2812">
                  <c:v>223.51</c:v>
                </c:pt>
                <c:pt idx="2813">
                  <c:v>223.29</c:v>
                </c:pt>
                <c:pt idx="2814">
                  <c:v>223.08</c:v>
                </c:pt>
                <c:pt idx="2815">
                  <c:v>222.86</c:v>
                </c:pt>
                <c:pt idx="2816">
                  <c:v>222.64</c:v>
                </c:pt>
                <c:pt idx="2817">
                  <c:v>222.43</c:v>
                </c:pt>
                <c:pt idx="2818">
                  <c:v>222.21</c:v>
                </c:pt>
                <c:pt idx="2819">
                  <c:v>222</c:v>
                </c:pt>
                <c:pt idx="2820">
                  <c:v>221.79</c:v>
                </c:pt>
                <c:pt idx="2821">
                  <c:v>221.58</c:v>
                </c:pt>
                <c:pt idx="2822">
                  <c:v>221.37</c:v>
                </c:pt>
                <c:pt idx="2823">
                  <c:v>221.16</c:v>
                </c:pt>
                <c:pt idx="2824">
                  <c:v>220.95</c:v>
                </c:pt>
                <c:pt idx="2825">
                  <c:v>220.74</c:v>
                </c:pt>
                <c:pt idx="2826">
                  <c:v>220.54</c:v>
                </c:pt>
                <c:pt idx="2827">
                  <c:v>220.33</c:v>
                </c:pt>
                <c:pt idx="2828">
                  <c:v>220.13</c:v>
                </c:pt>
                <c:pt idx="2829">
                  <c:v>220.13</c:v>
                </c:pt>
                <c:pt idx="2830">
                  <c:v>220.14</c:v>
                </c:pt>
                <c:pt idx="2831">
                  <c:v>220.37</c:v>
                </c:pt>
                <c:pt idx="2832">
                  <c:v>220.75</c:v>
                </c:pt>
                <c:pt idx="2833">
                  <c:v>221.22</c:v>
                </c:pt>
                <c:pt idx="2834">
                  <c:v>221.75</c:v>
                </c:pt>
                <c:pt idx="2835">
                  <c:v>222.32</c:v>
                </c:pt>
                <c:pt idx="2836">
                  <c:v>222.91</c:v>
                </c:pt>
                <c:pt idx="2837">
                  <c:v>223.53</c:v>
                </c:pt>
                <c:pt idx="2838">
                  <c:v>224.16</c:v>
                </c:pt>
                <c:pt idx="2839">
                  <c:v>224.81</c:v>
                </c:pt>
                <c:pt idx="2840">
                  <c:v>225.46</c:v>
                </c:pt>
                <c:pt idx="2841">
                  <c:v>226.12</c:v>
                </c:pt>
                <c:pt idx="2842">
                  <c:v>226.79</c:v>
                </c:pt>
                <c:pt idx="2843">
                  <c:v>227.46</c:v>
                </c:pt>
                <c:pt idx="2844">
                  <c:v>228.14</c:v>
                </c:pt>
                <c:pt idx="2845">
                  <c:v>228.82</c:v>
                </c:pt>
                <c:pt idx="2846">
                  <c:v>229.5</c:v>
                </c:pt>
                <c:pt idx="2847">
                  <c:v>230.18</c:v>
                </c:pt>
                <c:pt idx="2848">
                  <c:v>230.86</c:v>
                </c:pt>
                <c:pt idx="2849">
                  <c:v>231.54</c:v>
                </c:pt>
                <c:pt idx="2850">
                  <c:v>232.22</c:v>
                </c:pt>
                <c:pt idx="2851">
                  <c:v>232.9</c:v>
                </c:pt>
                <c:pt idx="2852">
                  <c:v>233.58</c:v>
                </c:pt>
                <c:pt idx="2853">
                  <c:v>234.26</c:v>
                </c:pt>
                <c:pt idx="2854">
                  <c:v>234.93</c:v>
                </c:pt>
                <c:pt idx="2855">
                  <c:v>235.6</c:v>
                </c:pt>
                <c:pt idx="2856">
                  <c:v>236.27</c:v>
                </c:pt>
                <c:pt idx="2857">
                  <c:v>236.94</c:v>
                </c:pt>
                <c:pt idx="2858">
                  <c:v>237.6</c:v>
                </c:pt>
                <c:pt idx="2859">
                  <c:v>238.26</c:v>
                </c:pt>
                <c:pt idx="2860">
                  <c:v>238.92</c:v>
                </c:pt>
                <c:pt idx="2861">
                  <c:v>239.57</c:v>
                </c:pt>
                <c:pt idx="2862">
                  <c:v>240.22</c:v>
                </c:pt>
                <c:pt idx="2863">
                  <c:v>240.87</c:v>
                </c:pt>
                <c:pt idx="2864">
                  <c:v>241.51</c:v>
                </c:pt>
                <c:pt idx="2865">
                  <c:v>242.15</c:v>
                </c:pt>
                <c:pt idx="2866">
                  <c:v>242.78</c:v>
                </c:pt>
                <c:pt idx="2867">
                  <c:v>243.42</c:v>
                </c:pt>
                <c:pt idx="2868">
                  <c:v>244.04</c:v>
                </c:pt>
                <c:pt idx="2869">
                  <c:v>244.67</c:v>
                </c:pt>
                <c:pt idx="2870">
                  <c:v>245.28</c:v>
                </c:pt>
                <c:pt idx="2871">
                  <c:v>245.9</c:v>
                </c:pt>
                <c:pt idx="2872">
                  <c:v>246.51</c:v>
                </c:pt>
                <c:pt idx="2873">
                  <c:v>247.12</c:v>
                </c:pt>
                <c:pt idx="2874">
                  <c:v>247.72</c:v>
                </c:pt>
                <c:pt idx="2875">
                  <c:v>248.32</c:v>
                </c:pt>
                <c:pt idx="2876">
                  <c:v>248.91</c:v>
                </c:pt>
                <c:pt idx="2877">
                  <c:v>249.5</c:v>
                </c:pt>
                <c:pt idx="2878">
                  <c:v>250.09</c:v>
                </c:pt>
                <c:pt idx="2879">
                  <c:v>250.67</c:v>
                </c:pt>
                <c:pt idx="2880">
                  <c:v>251.25</c:v>
                </c:pt>
                <c:pt idx="2881">
                  <c:v>251.82</c:v>
                </c:pt>
                <c:pt idx="2882">
                  <c:v>252.39</c:v>
                </c:pt>
                <c:pt idx="2883">
                  <c:v>252.95</c:v>
                </c:pt>
                <c:pt idx="2884">
                  <c:v>253.51</c:v>
                </c:pt>
                <c:pt idx="2885">
                  <c:v>254.07</c:v>
                </c:pt>
                <c:pt idx="2886">
                  <c:v>254.62</c:v>
                </c:pt>
                <c:pt idx="2887">
                  <c:v>255.17</c:v>
                </c:pt>
                <c:pt idx="2888">
                  <c:v>255.71</c:v>
                </c:pt>
                <c:pt idx="2889">
                  <c:v>256.25</c:v>
                </c:pt>
                <c:pt idx="2890">
                  <c:v>256.77999999999997</c:v>
                </c:pt>
                <c:pt idx="2891">
                  <c:v>257.31</c:v>
                </c:pt>
                <c:pt idx="2892">
                  <c:v>257.83999999999997</c:v>
                </c:pt>
                <c:pt idx="2893">
                  <c:v>258.36</c:v>
                </c:pt>
                <c:pt idx="2894">
                  <c:v>258.88</c:v>
                </c:pt>
                <c:pt idx="2895">
                  <c:v>259.39</c:v>
                </c:pt>
                <c:pt idx="2896">
                  <c:v>259.89999999999998</c:v>
                </c:pt>
                <c:pt idx="2897">
                  <c:v>260.41000000000003</c:v>
                </c:pt>
                <c:pt idx="2898">
                  <c:v>260.91000000000003</c:v>
                </c:pt>
                <c:pt idx="2899">
                  <c:v>261.41000000000003</c:v>
                </c:pt>
                <c:pt idx="2900">
                  <c:v>261.89999999999998</c:v>
                </c:pt>
                <c:pt idx="2901">
                  <c:v>262.39</c:v>
                </c:pt>
                <c:pt idx="2902">
                  <c:v>262.87</c:v>
                </c:pt>
                <c:pt idx="2903">
                  <c:v>263.35000000000002</c:v>
                </c:pt>
                <c:pt idx="2904">
                  <c:v>263.83</c:v>
                </c:pt>
                <c:pt idx="2905">
                  <c:v>264.3</c:v>
                </c:pt>
                <c:pt idx="2906">
                  <c:v>264.77</c:v>
                </c:pt>
                <c:pt idx="2907">
                  <c:v>265.23</c:v>
                </c:pt>
                <c:pt idx="2908">
                  <c:v>265.69</c:v>
                </c:pt>
                <c:pt idx="2909">
                  <c:v>266.14999999999998</c:v>
                </c:pt>
                <c:pt idx="2910">
                  <c:v>266.60000000000002</c:v>
                </c:pt>
                <c:pt idx="2911">
                  <c:v>267.05</c:v>
                </c:pt>
                <c:pt idx="2912">
                  <c:v>267.5</c:v>
                </c:pt>
                <c:pt idx="2913">
                  <c:v>267.94</c:v>
                </c:pt>
                <c:pt idx="2914">
                  <c:v>268.37</c:v>
                </c:pt>
                <c:pt idx="2915">
                  <c:v>268.8</c:v>
                </c:pt>
                <c:pt idx="2916">
                  <c:v>269.23</c:v>
                </c:pt>
                <c:pt idx="2917">
                  <c:v>269.66000000000003</c:v>
                </c:pt>
                <c:pt idx="2918">
                  <c:v>270.08</c:v>
                </c:pt>
                <c:pt idx="2919">
                  <c:v>270.5</c:v>
                </c:pt>
                <c:pt idx="2920">
                  <c:v>270.91000000000003</c:v>
                </c:pt>
                <c:pt idx="2921">
                  <c:v>271.32</c:v>
                </c:pt>
                <c:pt idx="2922">
                  <c:v>271.73</c:v>
                </c:pt>
                <c:pt idx="2923">
                  <c:v>272.13</c:v>
                </c:pt>
                <c:pt idx="2924">
                  <c:v>272.52999999999997</c:v>
                </c:pt>
                <c:pt idx="2925">
                  <c:v>272.92</c:v>
                </c:pt>
                <c:pt idx="2926">
                  <c:v>273.31</c:v>
                </c:pt>
                <c:pt idx="2927">
                  <c:v>273.7</c:v>
                </c:pt>
                <c:pt idx="2928">
                  <c:v>274.08999999999997</c:v>
                </c:pt>
                <c:pt idx="2929">
                  <c:v>274.47000000000003</c:v>
                </c:pt>
                <c:pt idx="2930">
                  <c:v>274.83999999999997</c:v>
                </c:pt>
                <c:pt idx="2931">
                  <c:v>275.22000000000003</c:v>
                </c:pt>
                <c:pt idx="2932">
                  <c:v>275.58999999999997</c:v>
                </c:pt>
                <c:pt idx="2933">
                  <c:v>275.95</c:v>
                </c:pt>
                <c:pt idx="2934">
                  <c:v>276.31</c:v>
                </c:pt>
                <c:pt idx="2935">
                  <c:v>276.67</c:v>
                </c:pt>
                <c:pt idx="2936">
                  <c:v>277.02999999999997</c:v>
                </c:pt>
                <c:pt idx="2937">
                  <c:v>277.38</c:v>
                </c:pt>
                <c:pt idx="2938">
                  <c:v>277.73</c:v>
                </c:pt>
                <c:pt idx="2939">
                  <c:v>278.08</c:v>
                </c:pt>
                <c:pt idx="2940">
                  <c:v>278.42</c:v>
                </c:pt>
                <c:pt idx="2941">
                  <c:v>278.76</c:v>
                </c:pt>
                <c:pt idx="2942">
                  <c:v>279.10000000000002</c:v>
                </c:pt>
                <c:pt idx="2943">
                  <c:v>279.43</c:v>
                </c:pt>
                <c:pt idx="2944">
                  <c:v>279.76</c:v>
                </c:pt>
                <c:pt idx="2945">
                  <c:v>280.08</c:v>
                </c:pt>
                <c:pt idx="2946">
                  <c:v>280.41000000000003</c:v>
                </c:pt>
                <c:pt idx="2947">
                  <c:v>280.73</c:v>
                </c:pt>
                <c:pt idx="2948">
                  <c:v>281.04000000000002</c:v>
                </c:pt>
                <c:pt idx="2949">
                  <c:v>281.36</c:v>
                </c:pt>
                <c:pt idx="2950">
                  <c:v>281.67</c:v>
                </c:pt>
                <c:pt idx="2951">
                  <c:v>281.98</c:v>
                </c:pt>
                <c:pt idx="2952">
                  <c:v>282.27999999999997</c:v>
                </c:pt>
                <c:pt idx="2953">
                  <c:v>282.58</c:v>
                </c:pt>
                <c:pt idx="2954">
                  <c:v>282.88</c:v>
                </c:pt>
                <c:pt idx="2955">
                  <c:v>283.18</c:v>
                </c:pt>
                <c:pt idx="2956">
                  <c:v>283.47000000000003</c:v>
                </c:pt>
                <c:pt idx="2957">
                  <c:v>283.76</c:v>
                </c:pt>
                <c:pt idx="2958">
                  <c:v>284.04000000000002</c:v>
                </c:pt>
                <c:pt idx="2959">
                  <c:v>284.33</c:v>
                </c:pt>
                <c:pt idx="2960">
                  <c:v>284.61</c:v>
                </c:pt>
                <c:pt idx="2961">
                  <c:v>284.89</c:v>
                </c:pt>
                <c:pt idx="2962">
                  <c:v>285.16000000000003</c:v>
                </c:pt>
                <c:pt idx="2963">
                  <c:v>285.43</c:v>
                </c:pt>
                <c:pt idx="2964">
                  <c:v>285.7</c:v>
                </c:pt>
                <c:pt idx="2965">
                  <c:v>285.97000000000003</c:v>
                </c:pt>
                <c:pt idx="2966">
                  <c:v>286.23</c:v>
                </c:pt>
                <c:pt idx="2967">
                  <c:v>286.5</c:v>
                </c:pt>
                <c:pt idx="2968">
                  <c:v>286.76</c:v>
                </c:pt>
                <c:pt idx="2969">
                  <c:v>287.01</c:v>
                </c:pt>
                <c:pt idx="2970">
                  <c:v>287.27</c:v>
                </c:pt>
                <c:pt idx="2971">
                  <c:v>287.52</c:v>
                </c:pt>
                <c:pt idx="2972">
                  <c:v>287.77</c:v>
                </c:pt>
                <c:pt idx="2973">
                  <c:v>288.01</c:v>
                </c:pt>
                <c:pt idx="2974">
                  <c:v>288.26</c:v>
                </c:pt>
                <c:pt idx="2975">
                  <c:v>288.5</c:v>
                </c:pt>
                <c:pt idx="2976">
                  <c:v>288.73</c:v>
                </c:pt>
                <c:pt idx="2977">
                  <c:v>288.97000000000003</c:v>
                </c:pt>
                <c:pt idx="2978">
                  <c:v>289.2</c:v>
                </c:pt>
                <c:pt idx="2979">
                  <c:v>289.44</c:v>
                </c:pt>
                <c:pt idx="2980">
                  <c:v>289.66000000000003</c:v>
                </c:pt>
                <c:pt idx="2981">
                  <c:v>289.89</c:v>
                </c:pt>
                <c:pt idx="2982">
                  <c:v>290.11</c:v>
                </c:pt>
                <c:pt idx="2983">
                  <c:v>290.33999999999997</c:v>
                </c:pt>
                <c:pt idx="2984">
                  <c:v>290.55</c:v>
                </c:pt>
                <c:pt idx="2985">
                  <c:v>290.77</c:v>
                </c:pt>
                <c:pt idx="2986">
                  <c:v>290.99</c:v>
                </c:pt>
                <c:pt idx="2987">
                  <c:v>291.2</c:v>
                </c:pt>
                <c:pt idx="2988">
                  <c:v>291.41000000000003</c:v>
                </c:pt>
                <c:pt idx="2989">
                  <c:v>291.62</c:v>
                </c:pt>
                <c:pt idx="2990">
                  <c:v>291.82</c:v>
                </c:pt>
                <c:pt idx="2991">
                  <c:v>292.02999999999997</c:v>
                </c:pt>
                <c:pt idx="2992">
                  <c:v>292.23</c:v>
                </c:pt>
                <c:pt idx="2993">
                  <c:v>292.43</c:v>
                </c:pt>
                <c:pt idx="2994">
                  <c:v>292.63</c:v>
                </c:pt>
                <c:pt idx="2995">
                  <c:v>292.82</c:v>
                </c:pt>
                <c:pt idx="2996">
                  <c:v>293.01</c:v>
                </c:pt>
                <c:pt idx="2997">
                  <c:v>293.2</c:v>
                </c:pt>
                <c:pt idx="2998">
                  <c:v>293.39</c:v>
                </c:pt>
                <c:pt idx="2999">
                  <c:v>293.58</c:v>
                </c:pt>
                <c:pt idx="3000">
                  <c:v>293.77</c:v>
                </c:pt>
                <c:pt idx="3001">
                  <c:v>293.95</c:v>
                </c:pt>
                <c:pt idx="3002">
                  <c:v>294.13</c:v>
                </c:pt>
                <c:pt idx="3003">
                  <c:v>294.31</c:v>
                </c:pt>
                <c:pt idx="3004">
                  <c:v>294.49</c:v>
                </c:pt>
                <c:pt idx="3005">
                  <c:v>294.66000000000003</c:v>
                </c:pt>
                <c:pt idx="3006">
                  <c:v>294.83999999999997</c:v>
                </c:pt>
                <c:pt idx="3007">
                  <c:v>295.01</c:v>
                </c:pt>
                <c:pt idx="3008">
                  <c:v>295.18</c:v>
                </c:pt>
                <c:pt idx="3009">
                  <c:v>295.35000000000002</c:v>
                </c:pt>
                <c:pt idx="3010">
                  <c:v>295.51</c:v>
                </c:pt>
                <c:pt idx="3011">
                  <c:v>295.68</c:v>
                </c:pt>
                <c:pt idx="3012">
                  <c:v>295.83999999999997</c:v>
                </c:pt>
                <c:pt idx="3013">
                  <c:v>296</c:v>
                </c:pt>
                <c:pt idx="3014">
                  <c:v>296.16000000000003</c:v>
                </c:pt>
                <c:pt idx="3015">
                  <c:v>296.32</c:v>
                </c:pt>
                <c:pt idx="3016">
                  <c:v>296.47000000000003</c:v>
                </c:pt>
                <c:pt idx="3017">
                  <c:v>296.63</c:v>
                </c:pt>
                <c:pt idx="3018">
                  <c:v>296.77999999999997</c:v>
                </c:pt>
                <c:pt idx="3019">
                  <c:v>296.93</c:v>
                </c:pt>
                <c:pt idx="3020">
                  <c:v>297.08</c:v>
                </c:pt>
                <c:pt idx="3021">
                  <c:v>297.23</c:v>
                </c:pt>
                <c:pt idx="3022">
                  <c:v>297.38</c:v>
                </c:pt>
                <c:pt idx="3023">
                  <c:v>297.52</c:v>
                </c:pt>
                <c:pt idx="3024">
                  <c:v>297.66000000000003</c:v>
                </c:pt>
                <c:pt idx="3025">
                  <c:v>297.81</c:v>
                </c:pt>
                <c:pt idx="3026">
                  <c:v>297.95</c:v>
                </c:pt>
                <c:pt idx="3027">
                  <c:v>298.08</c:v>
                </c:pt>
                <c:pt idx="3028">
                  <c:v>298.22000000000003</c:v>
                </c:pt>
                <c:pt idx="3029">
                  <c:v>298.36</c:v>
                </c:pt>
                <c:pt idx="3030">
                  <c:v>298.49</c:v>
                </c:pt>
                <c:pt idx="3031">
                  <c:v>298.62</c:v>
                </c:pt>
                <c:pt idx="3032">
                  <c:v>298.76</c:v>
                </c:pt>
                <c:pt idx="3033">
                  <c:v>298.89</c:v>
                </c:pt>
                <c:pt idx="3034">
                  <c:v>299.01</c:v>
                </c:pt>
                <c:pt idx="3035">
                  <c:v>299.14</c:v>
                </c:pt>
                <c:pt idx="3036">
                  <c:v>299.27</c:v>
                </c:pt>
                <c:pt idx="3037">
                  <c:v>299.39</c:v>
                </c:pt>
                <c:pt idx="3038">
                  <c:v>299.52</c:v>
                </c:pt>
                <c:pt idx="3039">
                  <c:v>299.64</c:v>
                </c:pt>
                <c:pt idx="3040">
                  <c:v>299.76</c:v>
                </c:pt>
                <c:pt idx="3041">
                  <c:v>299.88</c:v>
                </c:pt>
                <c:pt idx="3042">
                  <c:v>299.99</c:v>
                </c:pt>
                <c:pt idx="3043">
                  <c:v>300.11</c:v>
                </c:pt>
                <c:pt idx="3044">
                  <c:v>300.23</c:v>
                </c:pt>
                <c:pt idx="3045">
                  <c:v>300.33999999999997</c:v>
                </c:pt>
                <c:pt idx="3046">
                  <c:v>300.45999999999998</c:v>
                </c:pt>
                <c:pt idx="3047">
                  <c:v>300.57</c:v>
                </c:pt>
                <c:pt idx="3048">
                  <c:v>300.68</c:v>
                </c:pt>
                <c:pt idx="3049">
                  <c:v>300.79000000000002</c:v>
                </c:pt>
                <c:pt idx="3050">
                  <c:v>300.89</c:v>
                </c:pt>
                <c:pt idx="3051">
                  <c:v>301</c:v>
                </c:pt>
                <c:pt idx="3052">
                  <c:v>301.11</c:v>
                </c:pt>
                <c:pt idx="3053">
                  <c:v>301.20999999999998</c:v>
                </c:pt>
                <c:pt idx="3054">
                  <c:v>301.32</c:v>
                </c:pt>
                <c:pt idx="3055">
                  <c:v>301.42</c:v>
                </c:pt>
                <c:pt idx="3056">
                  <c:v>301.52</c:v>
                </c:pt>
                <c:pt idx="3057">
                  <c:v>301.62</c:v>
                </c:pt>
                <c:pt idx="3058">
                  <c:v>301.72000000000003</c:v>
                </c:pt>
                <c:pt idx="3059">
                  <c:v>301.82</c:v>
                </c:pt>
                <c:pt idx="3060">
                  <c:v>301.92</c:v>
                </c:pt>
                <c:pt idx="3061">
                  <c:v>302.01</c:v>
                </c:pt>
                <c:pt idx="3062">
                  <c:v>302.11</c:v>
                </c:pt>
                <c:pt idx="3063">
                  <c:v>302.2</c:v>
                </c:pt>
                <c:pt idx="3064">
                  <c:v>302.29000000000002</c:v>
                </c:pt>
                <c:pt idx="3065">
                  <c:v>302.39</c:v>
                </c:pt>
                <c:pt idx="3066">
                  <c:v>302.48</c:v>
                </c:pt>
                <c:pt idx="3067">
                  <c:v>302.57</c:v>
                </c:pt>
                <c:pt idx="3068">
                  <c:v>302.66000000000003</c:v>
                </c:pt>
                <c:pt idx="3069">
                  <c:v>302.75</c:v>
                </c:pt>
                <c:pt idx="3070">
                  <c:v>302.83</c:v>
                </c:pt>
                <c:pt idx="3071">
                  <c:v>302.92</c:v>
                </c:pt>
                <c:pt idx="3072">
                  <c:v>303</c:v>
                </c:pt>
                <c:pt idx="3073">
                  <c:v>303.08999999999997</c:v>
                </c:pt>
                <c:pt idx="3074">
                  <c:v>303.17</c:v>
                </c:pt>
                <c:pt idx="3075">
                  <c:v>303.26</c:v>
                </c:pt>
                <c:pt idx="3076">
                  <c:v>303.33999999999997</c:v>
                </c:pt>
                <c:pt idx="3077">
                  <c:v>303.42</c:v>
                </c:pt>
                <c:pt idx="3078">
                  <c:v>303.5</c:v>
                </c:pt>
                <c:pt idx="3079">
                  <c:v>303.58</c:v>
                </c:pt>
                <c:pt idx="3080">
                  <c:v>303.66000000000003</c:v>
                </c:pt>
                <c:pt idx="3081">
                  <c:v>303.74</c:v>
                </c:pt>
                <c:pt idx="3082">
                  <c:v>303.81</c:v>
                </c:pt>
                <c:pt idx="3083">
                  <c:v>303.89</c:v>
                </c:pt>
                <c:pt idx="3084">
                  <c:v>303.95999999999998</c:v>
                </c:pt>
                <c:pt idx="3085">
                  <c:v>304.04000000000002</c:v>
                </c:pt>
                <c:pt idx="3086">
                  <c:v>304.11</c:v>
                </c:pt>
                <c:pt idx="3087">
                  <c:v>304.19</c:v>
                </c:pt>
                <c:pt idx="3088">
                  <c:v>304.26</c:v>
                </c:pt>
                <c:pt idx="3089">
                  <c:v>304.33</c:v>
                </c:pt>
                <c:pt idx="3090">
                  <c:v>304.39999999999998</c:v>
                </c:pt>
                <c:pt idx="3091">
                  <c:v>304.47000000000003</c:v>
                </c:pt>
                <c:pt idx="3092">
                  <c:v>304.54000000000002</c:v>
                </c:pt>
                <c:pt idx="3093">
                  <c:v>304.61</c:v>
                </c:pt>
                <c:pt idx="3094">
                  <c:v>304.68</c:v>
                </c:pt>
                <c:pt idx="3095">
                  <c:v>304.74</c:v>
                </c:pt>
                <c:pt idx="3096">
                  <c:v>304.81</c:v>
                </c:pt>
                <c:pt idx="3097">
                  <c:v>304.88</c:v>
                </c:pt>
                <c:pt idx="3098">
                  <c:v>304.94</c:v>
                </c:pt>
                <c:pt idx="3099">
                  <c:v>305</c:v>
                </c:pt>
                <c:pt idx="3100">
                  <c:v>305.07</c:v>
                </c:pt>
                <c:pt idx="3101">
                  <c:v>305.13</c:v>
                </c:pt>
                <c:pt idx="3102">
                  <c:v>305.19</c:v>
                </c:pt>
                <c:pt idx="3103">
                  <c:v>305.26</c:v>
                </c:pt>
                <c:pt idx="3104">
                  <c:v>305.32</c:v>
                </c:pt>
                <c:pt idx="3105">
                  <c:v>305.38</c:v>
                </c:pt>
                <c:pt idx="3106">
                  <c:v>305.44</c:v>
                </c:pt>
                <c:pt idx="3107">
                  <c:v>305.5</c:v>
                </c:pt>
                <c:pt idx="3108">
                  <c:v>305.56</c:v>
                </c:pt>
                <c:pt idx="3109">
                  <c:v>305.61</c:v>
                </c:pt>
                <c:pt idx="3110">
                  <c:v>305.67</c:v>
                </c:pt>
                <c:pt idx="3111">
                  <c:v>305.73</c:v>
                </c:pt>
                <c:pt idx="3112">
                  <c:v>305.77999999999997</c:v>
                </c:pt>
                <c:pt idx="3113">
                  <c:v>305.83999999999997</c:v>
                </c:pt>
                <c:pt idx="3114">
                  <c:v>305.89999999999998</c:v>
                </c:pt>
                <c:pt idx="3115">
                  <c:v>305.95</c:v>
                </c:pt>
                <c:pt idx="3116">
                  <c:v>306</c:v>
                </c:pt>
                <c:pt idx="3117">
                  <c:v>306.06</c:v>
                </c:pt>
                <c:pt idx="3118">
                  <c:v>306.11</c:v>
                </c:pt>
                <c:pt idx="3119">
                  <c:v>306.16000000000003</c:v>
                </c:pt>
                <c:pt idx="3120">
                  <c:v>306.22000000000003</c:v>
                </c:pt>
                <c:pt idx="3121">
                  <c:v>306.27</c:v>
                </c:pt>
                <c:pt idx="3122">
                  <c:v>306.32</c:v>
                </c:pt>
                <c:pt idx="3123">
                  <c:v>306.37</c:v>
                </c:pt>
                <c:pt idx="3124">
                  <c:v>306.42</c:v>
                </c:pt>
                <c:pt idx="3125">
                  <c:v>306.47000000000003</c:v>
                </c:pt>
                <c:pt idx="3126">
                  <c:v>306.52</c:v>
                </c:pt>
                <c:pt idx="3127">
                  <c:v>306.57</c:v>
                </c:pt>
                <c:pt idx="3128">
                  <c:v>306.61</c:v>
                </c:pt>
                <c:pt idx="3129">
                  <c:v>306.66000000000003</c:v>
                </c:pt>
                <c:pt idx="3130">
                  <c:v>306.70999999999998</c:v>
                </c:pt>
                <c:pt idx="3131">
                  <c:v>306.75</c:v>
                </c:pt>
                <c:pt idx="3132">
                  <c:v>306.8</c:v>
                </c:pt>
                <c:pt idx="3133">
                  <c:v>306.85000000000002</c:v>
                </c:pt>
                <c:pt idx="3134">
                  <c:v>306.89</c:v>
                </c:pt>
                <c:pt idx="3135">
                  <c:v>306.94</c:v>
                </c:pt>
                <c:pt idx="3136">
                  <c:v>306.98</c:v>
                </c:pt>
                <c:pt idx="3137">
                  <c:v>307.02</c:v>
                </c:pt>
                <c:pt idx="3138">
                  <c:v>307.07</c:v>
                </c:pt>
                <c:pt idx="3139">
                  <c:v>307.11</c:v>
                </c:pt>
                <c:pt idx="3140">
                  <c:v>307.14999999999998</c:v>
                </c:pt>
                <c:pt idx="3141">
                  <c:v>307.2</c:v>
                </c:pt>
                <c:pt idx="3142">
                  <c:v>307.24</c:v>
                </c:pt>
                <c:pt idx="3143">
                  <c:v>307.27999999999997</c:v>
                </c:pt>
                <c:pt idx="3144">
                  <c:v>307.32</c:v>
                </c:pt>
                <c:pt idx="3145">
                  <c:v>307.36</c:v>
                </c:pt>
                <c:pt idx="3146">
                  <c:v>307.39999999999998</c:v>
                </c:pt>
                <c:pt idx="3147">
                  <c:v>307.44</c:v>
                </c:pt>
                <c:pt idx="3148">
                  <c:v>307.48</c:v>
                </c:pt>
                <c:pt idx="3149">
                  <c:v>307.52</c:v>
                </c:pt>
                <c:pt idx="3150">
                  <c:v>307.56</c:v>
                </c:pt>
                <c:pt idx="3151">
                  <c:v>307.58999999999997</c:v>
                </c:pt>
                <c:pt idx="3152">
                  <c:v>307.63</c:v>
                </c:pt>
                <c:pt idx="3153">
                  <c:v>307.67</c:v>
                </c:pt>
                <c:pt idx="3154">
                  <c:v>307.70999999999998</c:v>
                </c:pt>
                <c:pt idx="3155">
                  <c:v>307.74</c:v>
                </c:pt>
                <c:pt idx="3156">
                  <c:v>307.77999999999997</c:v>
                </c:pt>
                <c:pt idx="3157">
                  <c:v>307.82</c:v>
                </c:pt>
                <c:pt idx="3158">
                  <c:v>307.85000000000002</c:v>
                </c:pt>
                <c:pt idx="3159">
                  <c:v>307.89</c:v>
                </c:pt>
                <c:pt idx="3160">
                  <c:v>307.92</c:v>
                </c:pt>
                <c:pt idx="3161">
                  <c:v>307.95999999999998</c:v>
                </c:pt>
                <c:pt idx="3162">
                  <c:v>307.99</c:v>
                </c:pt>
                <c:pt idx="3163">
                  <c:v>308.02999999999997</c:v>
                </c:pt>
                <c:pt idx="3164">
                  <c:v>308.06</c:v>
                </c:pt>
                <c:pt idx="3165">
                  <c:v>308.08999999999997</c:v>
                </c:pt>
                <c:pt idx="3166">
                  <c:v>308.13</c:v>
                </c:pt>
                <c:pt idx="3167">
                  <c:v>308.16000000000003</c:v>
                </c:pt>
                <c:pt idx="3168">
                  <c:v>308.16000000000003</c:v>
                </c:pt>
                <c:pt idx="3169">
                  <c:v>307.98</c:v>
                </c:pt>
                <c:pt idx="3170">
                  <c:v>307.58999999999997</c:v>
                </c:pt>
                <c:pt idx="3171">
                  <c:v>307.06</c:v>
                </c:pt>
                <c:pt idx="3172">
                  <c:v>306.44</c:v>
                </c:pt>
                <c:pt idx="3173">
                  <c:v>305.77</c:v>
                </c:pt>
                <c:pt idx="3174">
                  <c:v>305.07</c:v>
                </c:pt>
                <c:pt idx="3175">
                  <c:v>304.35000000000002</c:v>
                </c:pt>
                <c:pt idx="3176">
                  <c:v>303.62</c:v>
                </c:pt>
                <c:pt idx="3177">
                  <c:v>302.87</c:v>
                </c:pt>
                <c:pt idx="3178">
                  <c:v>302.13</c:v>
                </c:pt>
                <c:pt idx="3179">
                  <c:v>301.37</c:v>
                </c:pt>
                <c:pt idx="3180">
                  <c:v>300.62</c:v>
                </c:pt>
                <c:pt idx="3181">
                  <c:v>299.87</c:v>
                </c:pt>
                <c:pt idx="3182">
                  <c:v>299.11</c:v>
                </c:pt>
                <c:pt idx="3183">
                  <c:v>298.36</c:v>
                </c:pt>
                <c:pt idx="3184">
                  <c:v>297.62</c:v>
                </c:pt>
                <c:pt idx="3185">
                  <c:v>296.87</c:v>
                </c:pt>
                <c:pt idx="3186">
                  <c:v>296.13</c:v>
                </c:pt>
                <c:pt idx="3187">
                  <c:v>295.39</c:v>
                </c:pt>
                <c:pt idx="3188">
                  <c:v>294.66000000000003</c:v>
                </c:pt>
                <c:pt idx="3189">
                  <c:v>293.94</c:v>
                </c:pt>
                <c:pt idx="3190">
                  <c:v>293.20999999999998</c:v>
                </c:pt>
                <c:pt idx="3191">
                  <c:v>292.5</c:v>
                </c:pt>
                <c:pt idx="3192">
                  <c:v>291.79000000000002</c:v>
                </c:pt>
                <c:pt idx="3193">
                  <c:v>291.08</c:v>
                </c:pt>
                <c:pt idx="3194">
                  <c:v>290.38</c:v>
                </c:pt>
                <c:pt idx="3195">
                  <c:v>289.69</c:v>
                </c:pt>
                <c:pt idx="3196">
                  <c:v>289</c:v>
                </c:pt>
                <c:pt idx="3197">
                  <c:v>288.32</c:v>
                </c:pt>
                <c:pt idx="3198">
                  <c:v>287.64999999999998</c:v>
                </c:pt>
                <c:pt idx="3199">
                  <c:v>286.98</c:v>
                </c:pt>
                <c:pt idx="3200">
                  <c:v>286.31</c:v>
                </c:pt>
                <c:pt idx="3201">
                  <c:v>285.66000000000003</c:v>
                </c:pt>
                <c:pt idx="3202">
                  <c:v>285.01</c:v>
                </c:pt>
                <c:pt idx="3203">
                  <c:v>284.36</c:v>
                </c:pt>
                <c:pt idx="3204">
                  <c:v>283.72000000000003</c:v>
                </c:pt>
                <c:pt idx="3205">
                  <c:v>283.08999999999997</c:v>
                </c:pt>
                <c:pt idx="3206">
                  <c:v>282.45999999999998</c:v>
                </c:pt>
                <c:pt idx="3207">
                  <c:v>281.83999999999997</c:v>
                </c:pt>
                <c:pt idx="3208">
                  <c:v>281.22000000000003</c:v>
                </c:pt>
                <c:pt idx="3209">
                  <c:v>280.61</c:v>
                </c:pt>
                <c:pt idx="3210">
                  <c:v>280</c:v>
                </c:pt>
                <c:pt idx="3211">
                  <c:v>279.39999999999998</c:v>
                </c:pt>
                <c:pt idx="3212">
                  <c:v>278.81</c:v>
                </c:pt>
                <c:pt idx="3213">
                  <c:v>278.22000000000003</c:v>
                </c:pt>
                <c:pt idx="3214">
                  <c:v>277.64</c:v>
                </c:pt>
                <c:pt idx="3215">
                  <c:v>277.06</c:v>
                </c:pt>
                <c:pt idx="3216">
                  <c:v>276.48</c:v>
                </c:pt>
                <c:pt idx="3217">
                  <c:v>275.91000000000003</c:v>
                </c:pt>
                <c:pt idx="3218">
                  <c:v>275.35000000000002</c:v>
                </c:pt>
                <c:pt idx="3219">
                  <c:v>274.79000000000002</c:v>
                </c:pt>
                <c:pt idx="3220">
                  <c:v>274.24</c:v>
                </c:pt>
                <c:pt idx="3221">
                  <c:v>273.69</c:v>
                </c:pt>
                <c:pt idx="3222">
                  <c:v>273.14</c:v>
                </c:pt>
                <c:pt idx="3223">
                  <c:v>272.60000000000002</c:v>
                </c:pt>
                <c:pt idx="3224">
                  <c:v>272.07</c:v>
                </c:pt>
                <c:pt idx="3225">
                  <c:v>271.54000000000002</c:v>
                </c:pt>
                <c:pt idx="3226">
                  <c:v>271.01</c:v>
                </c:pt>
                <c:pt idx="3227">
                  <c:v>270.49</c:v>
                </c:pt>
                <c:pt idx="3228">
                  <c:v>269.97000000000003</c:v>
                </c:pt>
                <c:pt idx="3229">
                  <c:v>269.45999999999998</c:v>
                </c:pt>
                <c:pt idx="3230">
                  <c:v>268.95</c:v>
                </c:pt>
                <c:pt idx="3231">
                  <c:v>268.44</c:v>
                </c:pt>
                <c:pt idx="3232">
                  <c:v>267.94</c:v>
                </c:pt>
                <c:pt idx="3233">
                  <c:v>267.45</c:v>
                </c:pt>
                <c:pt idx="3234">
                  <c:v>266.95</c:v>
                </c:pt>
                <c:pt idx="3235">
                  <c:v>266.47000000000003</c:v>
                </c:pt>
                <c:pt idx="3236">
                  <c:v>265.98</c:v>
                </c:pt>
                <c:pt idx="3237">
                  <c:v>265.5</c:v>
                </c:pt>
                <c:pt idx="3238">
                  <c:v>265.02</c:v>
                </c:pt>
                <c:pt idx="3239">
                  <c:v>264.55</c:v>
                </c:pt>
                <c:pt idx="3240">
                  <c:v>264.08</c:v>
                </c:pt>
                <c:pt idx="3241">
                  <c:v>263.61</c:v>
                </c:pt>
                <c:pt idx="3242">
                  <c:v>263.14999999999998</c:v>
                </c:pt>
                <c:pt idx="3243">
                  <c:v>262.69</c:v>
                </c:pt>
                <c:pt idx="3244">
                  <c:v>262.24</c:v>
                </c:pt>
                <c:pt idx="3245">
                  <c:v>261.79000000000002</c:v>
                </c:pt>
                <c:pt idx="3246">
                  <c:v>261.33999999999997</c:v>
                </c:pt>
                <c:pt idx="3247">
                  <c:v>260.89</c:v>
                </c:pt>
                <c:pt idx="3248">
                  <c:v>260.45</c:v>
                </c:pt>
                <c:pt idx="3249">
                  <c:v>260.01</c:v>
                </c:pt>
                <c:pt idx="3250">
                  <c:v>259.58</c:v>
                </c:pt>
                <c:pt idx="3251">
                  <c:v>259.14</c:v>
                </c:pt>
                <c:pt idx="3252">
                  <c:v>258.72000000000003</c:v>
                </c:pt>
                <c:pt idx="3253">
                  <c:v>258.29000000000002</c:v>
                </c:pt>
                <c:pt idx="3254">
                  <c:v>257.87</c:v>
                </c:pt>
                <c:pt idx="3255">
                  <c:v>257.45</c:v>
                </c:pt>
                <c:pt idx="3256">
                  <c:v>257.02999999999997</c:v>
                </c:pt>
                <c:pt idx="3257">
                  <c:v>256.62</c:v>
                </c:pt>
                <c:pt idx="3258">
                  <c:v>256.20999999999998</c:v>
                </c:pt>
                <c:pt idx="3259">
                  <c:v>255.8</c:v>
                </c:pt>
                <c:pt idx="3260">
                  <c:v>255.4</c:v>
                </c:pt>
                <c:pt idx="3261">
                  <c:v>254.99</c:v>
                </c:pt>
                <c:pt idx="3262">
                  <c:v>254.59</c:v>
                </c:pt>
                <c:pt idx="3263">
                  <c:v>254.2</c:v>
                </c:pt>
                <c:pt idx="3264">
                  <c:v>253.8</c:v>
                </c:pt>
                <c:pt idx="3265">
                  <c:v>253.41</c:v>
                </c:pt>
                <c:pt idx="3266">
                  <c:v>253.02</c:v>
                </c:pt>
                <c:pt idx="3267">
                  <c:v>252.64</c:v>
                </c:pt>
                <c:pt idx="3268">
                  <c:v>252.25</c:v>
                </c:pt>
                <c:pt idx="3269">
                  <c:v>251.87</c:v>
                </c:pt>
                <c:pt idx="3270">
                  <c:v>251.5</c:v>
                </c:pt>
                <c:pt idx="3271">
                  <c:v>251.12</c:v>
                </c:pt>
                <c:pt idx="3272">
                  <c:v>250.75</c:v>
                </c:pt>
                <c:pt idx="3273">
                  <c:v>250.38</c:v>
                </c:pt>
                <c:pt idx="3274">
                  <c:v>250.01</c:v>
                </c:pt>
                <c:pt idx="3275">
                  <c:v>249.64</c:v>
                </c:pt>
                <c:pt idx="3276">
                  <c:v>249.28</c:v>
                </c:pt>
                <c:pt idx="3277">
                  <c:v>248.92</c:v>
                </c:pt>
                <c:pt idx="3278">
                  <c:v>248.56</c:v>
                </c:pt>
                <c:pt idx="3279">
                  <c:v>248.21</c:v>
                </c:pt>
                <c:pt idx="3280">
                  <c:v>247.85</c:v>
                </c:pt>
                <c:pt idx="3281">
                  <c:v>247.5</c:v>
                </c:pt>
                <c:pt idx="3282">
                  <c:v>247.15</c:v>
                </c:pt>
                <c:pt idx="3283">
                  <c:v>246.8</c:v>
                </c:pt>
                <c:pt idx="3284">
                  <c:v>246.46</c:v>
                </c:pt>
                <c:pt idx="3285">
                  <c:v>246.12</c:v>
                </c:pt>
                <c:pt idx="3286">
                  <c:v>245.78</c:v>
                </c:pt>
                <c:pt idx="3287">
                  <c:v>245.44</c:v>
                </c:pt>
                <c:pt idx="3288">
                  <c:v>245.1</c:v>
                </c:pt>
                <c:pt idx="3289">
                  <c:v>244.77</c:v>
                </c:pt>
                <c:pt idx="3290">
                  <c:v>244.43</c:v>
                </c:pt>
                <c:pt idx="3291">
                  <c:v>244.1</c:v>
                </c:pt>
                <c:pt idx="3292">
                  <c:v>243.78</c:v>
                </c:pt>
                <c:pt idx="3293">
                  <c:v>243.45</c:v>
                </c:pt>
                <c:pt idx="3294">
                  <c:v>243.13</c:v>
                </c:pt>
                <c:pt idx="3295">
                  <c:v>242.8</c:v>
                </c:pt>
                <c:pt idx="3296">
                  <c:v>242.48</c:v>
                </c:pt>
                <c:pt idx="3297">
                  <c:v>242.16</c:v>
                </c:pt>
                <c:pt idx="3298">
                  <c:v>241.85</c:v>
                </c:pt>
                <c:pt idx="3299">
                  <c:v>241.53</c:v>
                </c:pt>
                <c:pt idx="3300">
                  <c:v>241.22</c:v>
                </c:pt>
                <c:pt idx="3301">
                  <c:v>240.91</c:v>
                </c:pt>
                <c:pt idx="3302">
                  <c:v>240.6</c:v>
                </c:pt>
                <c:pt idx="3303">
                  <c:v>240.29</c:v>
                </c:pt>
                <c:pt idx="3304">
                  <c:v>239.99</c:v>
                </c:pt>
                <c:pt idx="3305">
                  <c:v>239.68</c:v>
                </c:pt>
                <c:pt idx="3306">
                  <c:v>239.38</c:v>
                </c:pt>
                <c:pt idx="3307">
                  <c:v>239.08</c:v>
                </c:pt>
                <c:pt idx="3308">
                  <c:v>238.78</c:v>
                </c:pt>
                <c:pt idx="3309">
                  <c:v>238.49</c:v>
                </c:pt>
                <c:pt idx="3310">
                  <c:v>238.19</c:v>
                </c:pt>
                <c:pt idx="3311">
                  <c:v>237.9</c:v>
                </c:pt>
                <c:pt idx="3312">
                  <c:v>237.6</c:v>
                </c:pt>
                <c:pt idx="3313">
                  <c:v>237.31</c:v>
                </c:pt>
                <c:pt idx="3314">
                  <c:v>237.03</c:v>
                </c:pt>
                <c:pt idx="3315">
                  <c:v>236.74</c:v>
                </c:pt>
                <c:pt idx="3316">
                  <c:v>236.45</c:v>
                </c:pt>
                <c:pt idx="3317">
                  <c:v>236.17</c:v>
                </c:pt>
                <c:pt idx="3318">
                  <c:v>235.89</c:v>
                </c:pt>
                <c:pt idx="3319">
                  <c:v>235.61</c:v>
                </c:pt>
                <c:pt idx="3320">
                  <c:v>235.33</c:v>
                </c:pt>
                <c:pt idx="3321">
                  <c:v>235.05</c:v>
                </c:pt>
                <c:pt idx="3322">
                  <c:v>234.77</c:v>
                </c:pt>
                <c:pt idx="3323">
                  <c:v>234.5</c:v>
                </c:pt>
                <c:pt idx="3324">
                  <c:v>234.22</c:v>
                </c:pt>
                <c:pt idx="3325">
                  <c:v>233.95</c:v>
                </c:pt>
                <c:pt idx="3326">
                  <c:v>233.68</c:v>
                </c:pt>
                <c:pt idx="3327">
                  <c:v>233.41</c:v>
                </c:pt>
                <c:pt idx="3328">
                  <c:v>233.14</c:v>
                </c:pt>
                <c:pt idx="3329">
                  <c:v>232.88</c:v>
                </c:pt>
                <c:pt idx="3330">
                  <c:v>232.61</c:v>
                </c:pt>
                <c:pt idx="3331">
                  <c:v>232.35</c:v>
                </c:pt>
                <c:pt idx="3332">
                  <c:v>232.09</c:v>
                </c:pt>
                <c:pt idx="3333">
                  <c:v>231.83</c:v>
                </c:pt>
                <c:pt idx="3334">
                  <c:v>231.57</c:v>
                </c:pt>
                <c:pt idx="3335">
                  <c:v>231.31</c:v>
                </c:pt>
                <c:pt idx="3336">
                  <c:v>231.05</c:v>
                </c:pt>
                <c:pt idx="3337">
                  <c:v>230.8</c:v>
                </c:pt>
                <c:pt idx="3338">
                  <c:v>230.54</c:v>
                </c:pt>
                <c:pt idx="3339">
                  <c:v>230.29</c:v>
                </c:pt>
                <c:pt idx="3340">
                  <c:v>230.04</c:v>
                </c:pt>
                <c:pt idx="3341">
                  <c:v>229.79</c:v>
                </c:pt>
                <c:pt idx="3342">
                  <c:v>229.54</c:v>
                </c:pt>
                <c:pt idx="3343">
                  <c:v>229.29</c:v>
                </c:pt>
                <c:pt idx="3344">
                  <c:v>229.05</c:v>
                </c:pt>
                <c:pt idx="3345">
                  <c:v>228.8</c:v>
                </c:pt>
                <c:pt idx="3346">
                  <c:v>228.56</c:v>
                </c:pt>
                <c:pt idx="3347">
                  <c:v>228.31</c:v>
                </c:pt>
                <c:pt idx="3348">
                  <c:v>228.07</c:v>
                </c:pt>
                <c:pt idx="3349">
                  <c:v>227.83</c:v>
                </c:pt>
                <c:pt idx="3350">
                  <c:v>227.59</c:v>
                </c:pt>
                <c:pt idx="3351">
                  <c:v>227.35</c:v>
                </c:pt>
                <c:pt idx="3352">
                  <c:v>227.12</c:v>
                </c:pt>
                <c:pt idx="3353">
                  <c:v>226.88</c:v>
                </c:pt>
                <c:pt idx="3354">
                  <c:v>226.65</c:v>
                </c:pt>
                <c:pt idx="3355">
                  <c:v>226.41</c:v>
                </c:pt>
                <c:pt idx="3356">
                  <c:v>226.18</c:v>
                </c:pt>
                <c:pt idx="3357">
                  <c:v>225.95</c:v>
                </c:pt>
                <c:pt idx="3358">
                  <c:v>225.72</c:v>
                </c:pt>
                <c:pt idx="3359">
                  <c:v>225.49</c:v>
                </c:pt>
                <c:pt idx="3360">
                  <c:v>225.26</c:v>
                </c:pt>
                <c:pt idx="3361">
                  <c:v>225.03</c:v>
                </c:pt>
                <c:pt idx="3362">
                  <c:v>224.81</c:v>
                </c:pt>
                <c:pt idx="3363">
                  <c:v>224.58</c:v>
                </c:pt>
                <c:pt idx="3364">
                  <c:v>224.36</c:v>
                </c:pt>
                <c:pt idx="3365">
                  <c:v>224.14</c:v>
                </c:pt>
                <c:pt idx="3366">
                  <c:v>223.91</c:v>
                </c:pt>
                <c:pt idx="3367">
                  <c:v>223.69</c:v>
                </c:pt>
                <c:pt idx="3368">
                  <c:v>223.47</c:v>
                </c:pt>
                <c:pt idx="3369">
                  <c:v>223.25</c:v>
                </c:pt>
                <c:pt idx="3370">
                  <c:v>223.04</c:v>
                </c:pt>
                <c:pt idx="3371">
                  <c:v>222.82</c:v>
                </c:pt>
                <c:pt idx="3372">
                  <c:v>222.6</c:v>
                </c:pt>
                <c:pt idx="3373">
                  <c:v>222.39</c:v>
                </c:pt>
                <c:pt idx="3374">
                  <c:v>222.17</c:v>
                </c:pt>
                <c:pt idx="3375">
                  <c:v>221.96</c:v>
                </c:pt>
                <c:pt idx="3376">
                  <c:v>221.75</c:v>
                </c:pt>
                <c:pt idx="3377">
                  <c:v>221.54</c:v>
                </c:pt>
                <c:pt idx="3378">
                  <c:v>221.33</c:v>
                </c:pt>
                <c:pt idx="3379">
                  <c:v>221.12</c:v>
                </c:pt>
                <c:pt idx="3380">
                  <c:v>220.91</c:v>
                </c:pt>
                <c:pt idx="3381">
                  <c:v>220.7</c:v>
                </c:pt>
                <c:pt idx="3382">
                  <c:v>220.5</c:v>
                </c:pt>
                <c:pt idx="3383">
                  <c:v>220.29</c:v>
                </c:pt>
                <c:pt idx="3384">
                  <c:v>220.09</c:v>
                </c:pt>
              </c:numCache>
            </c:numRef>
          </c:yVal>
          <c:smooth val="1"/>
        </c:ser>
        <c:dLbls>
          <c:showLegendKey val="0"/>
          <c:showVal val="0"/>
          <c:showCatName val="0"/>
          <c:showSerName val="0"/>
          <c:showPercent val="0"/>
          <c:showBubbleSize val="0"/>
        </c:dLbls>
        <c:axId val="36703040"/>
        <c:axId val="36703616"/>
      </c:scatterChart>
      <c:valAx>
        <c:axId val="36703040"/>
        <c:scaling>
          <c:orientation val="minMax"/>
          <c:max val="35000"/>
          <c:min val="0"/>
        </c:scaling>
        <c:delete val="0"/>
        <c:axPos val="b"/>
        <c:title>
          <c:tx>
            <c:rich>
              <a:bodyPr/>
              <a:lstStyle/>
              <a:p>
                <a:pPr>
                  <a:defRPr>
                    <a:latin typeface="Arial" panose="020B0604020202020204" pitchFamily="34" charset="0"/>
                    <a:cs typeface="Arial" panose="020B0604020202020204" pitchFamily="34" charset="0"/>
                  </a:defRPr>
                </a:pPr>
                <a:r>
                  <a:rPr lang="es-EC">
                    <a:latin typeface="Arial" panose="020B0604020202020204" pitchFamily="34" charset="0"/>
                    <a:cs typeface="Arial" panose="020B0604020202020204" pitchFamily="34" charset="0"/>
                  </a:rPr>
                  <a:t>Tiempo [s]</a:t>
                </a:r>
              </a:p>
            </c:rich>
          </c:tx>
          <c:layout/>
          <c:overlay val="0"/>
        </c:title>
        <c:numFmt formatCode="General" sourceLinked="1"/>
        <c:majorTickMark val="out"/>
        <c:minorTickMark val="none"/>
        <c:tickLblPos val="nextTo"/>
        <c:crossAx val="36703616"/>
        <c:crosses val="autoZero"/>
        <c:crossBetween val="midCat"/>
        <c:majorUnit val="5000"/>
        <c:minorUnit val="1000"/>
      </c:valAx>
      <c:valAx>
        <c:axId val="36703616"/>
        <c:scaling>
          <c:orientation val="minMax"/>
          <c:max val="320"/>
          <c:min val="210"/>
        </c:scaling>
        <c:delete val="0"/>
        <c:axPos val="l"/>
        <c:majorGridlines/>
        <c:title>
          <c:tx>
            <c:rich>
              <a:bodyPr rot="-5400000" vert="horz"/>
              <a:lstStyle/>
              <a:p>
                <a:pPr>
                  <a:defRPr>
                    <a:latin typeface="Arial" panose="020B0604020202020204" pitchFamily="34" charset="0"/>
                    <a:cs typeface="Arial" panose="020B0604020202020204" pitchFamily="34" charset="0"/>
                  </a:defRPr>
                </a:pPr>
                <a:r>
                  <a:rPr lang="es-EC">
                    <a:latin typeface="Arial" panose="020B0604020202020204" pitchFamily="34" charset="0"/>
                    <a:cs typeface="Arial" panose="020B0604020202020204" pitchFamily="34" charset="0"/>
                  </a:rPr>
                  <a:t>Temperatura</a:t>
                </a:r>
                <a:r>
                  <a:rPr lang="es-EC" baseline="0">
                    <a:latin typeface="Arial" panose="020B0604020202020204" pitchFamily="34" charset="0"/>
                    <a:cs typeface="Arial" panose="020B0604020202020204" pitchFamily="34" charset="0"/>
                  </a:rPr>
                  <a:t> [°K]</a:t>
                </a:r>
                <a:endParaRPr lang="es-EC">
                  <a:latin typeface="Arial" panose="020B0604020202020204" pitchFamily="34" charset="0"/>
                  <a:cs typeface="Arial" panose="020B0604020202020204" pitchFamily="34" charset="0"/>
                </a:endParaRPr>
              </a:p>
            </c:rich>
          </c:tx>
          <c:layout/>
          <c:overlay val="0"/>
        </c:title>
        <c:numFmt formatCode="General" sourceLinked="1"/>
        <c:majorTickMark val="out"/>
        <c:minorTickMark val="none"/>
        <c:tickLblPos val="nextTo"/>
        <c:crossAx val="36703040"/>
        <c:crosses val="autoZero"/>
        <c:crossBetween val="midCat"/>
        <c:majorUnit val="10"/>
        <c:minorUnit val="10"/>
      </c:valAx>
      <c:spPr>
        <a:ln>
          <a:solidFill>
            <a:schemeClr val="tx1">
              <a:alpha val="50000"/>
            </a:schemeClr>
          </a:solidFill>
        </a:ln>
      </c:spPr>
    </c:plotArea>
    <c:legend>
      <c:legendPos val="r"/>
      <c:layout/>
      <c:overlay val="0"/>
      <c:spPr>
        <a:ln>
          <a:solidFill>
            <a:schemeClr val="tx1">
              <a:alpha val="50000"/>
            </a:schemeClr>
          </a:solidFill>
        </a:ln>
      </c:spPr>
      <c:txPr>
        <a:bodyPr/>
        <a:lstStyle/>
        <a:p>
          <a:pPr>
            <a:defRPr>
              <a:latin typeface="Arial" panose="020B0604020202020204" pitchFamily="34" charset="0"/>
              <a:cs typeface="Arial" panose="020B0604020202020204" pitchFamily="34" charset="0"/>
            </a:defRPr>
          </a:pPr>
          <a:endParaRPr lang="es-EC"/>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748353230039794E-2"/>
          <c:y val="4.1465993221435557E-2"/>
          <c:w val="0.75834899669799338"/>
          <c:h val="0.79692723544519506"/>
        </c:manualLayout>
      </c:layout>
      <c:scatterChart>
        <c:scatterStyle val="smoothMarker"/>
        <c:varyColors val="0"/>
        <c:ser>
          <c:idx val="0"/>
          <c:order val="0"/>
          <c:tx>
            <c:v>COM</c:v>
          </c:tx>
          <c:spPr>
            <a:ln w="25400"/>
          </c:spPr>
          <c:marker>
            <c:symbol val="none"/>
          </c:marker>
          <c:xVal>
            <c:numRef>
              <c:f>datos_calentador_graficas!$B$2:$B$3337</c:f>
              <c:numCache>
                <c:formatCode>General</c:formatCode>
                <c:ptCount val="3336"/>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pt idx="972">
                  <c:v>9720</c:v>
                </c:pt>
                <c:pt idx="973">
                  <c:v>9730</c:v>
                </c:pt>
                <c:pt idx="974">
                  <c:v>9740</c:v>
                </c:pt>
                <c:pt idx="975">
                  <c:v>9750</c:v>
                </c:pt>
                <c:pt idx="976">
                  <c:v>9760</c:v>
                </c:pt>
                <c:pt idx="977">
                  <c:v>9770</c:v>
                </c:pt>
                <c:pt idx="978">
                  <c:v>9780</c:v>
                </c:pt>
                <c:pt idx="979">
                  <c:v>9790</c:v>
                </c:pt>
                <c:pt idx="980">
                  <c:v>9800</c:v>
                </c:pt>
                <c:pt idx="981">
                  <c:v>9810</c:v>
                </c:pt>
                <c:pt idx="982">
                  <c:v>9820</c:v>
                </c:pt>
                <c:pt idx="983">
                  <c:v>9830</c:v>
                </c:pt>
                <c:pt idx="984">
                  <c:v>9840</c:v>
                </c:pt>
                <c:pt idx="985">
                  <c:v>9850</c:v>
                </c:pt>
                <c:pt idx="986">
                  <c:v>9860</c:v>
                </c:pt>
                <c:pt idx="987">
                  <c:v>9870</c:v>
                </c:pt>
                <c:pt idx="988">
                  <c:v>9880</c:v>
                </c:pt>
                <c:pt idx="989">
                  <c:v>9890</c:v>
                </c:pt>
                <c:pt idx="990">
                  <c:v>9900</c:v>
                </c:pt>
                <c:pt idx="991">
                  <c:v>9910</c:v>
                </c:pt>
                <c:pt idx="992">
                  <c:v>9920</c:v>
                </c:pt>
                <c:pt idx="993">
                  <c:v>9930</c:v>
                </c:pt>
                <c:pt idx="994">
                  <c:v>9940</c:v>
                </c:pt>
                <c:pt idx="995">
                  <c:v>9950</c:v>
                </c:pt>
                <c:pt idx="996">
                  <c:v>9960</c:v>
                </c:pt>
                <c:pt idx="997">
                  <c:v>9970</c:v>
                </c:pt>
                <c:pt idx="998">
                  <c:v>9980</c:v>
                </c:pt>
                <c:pt idx="999">
                  <c:v>9990</c:v>
                </c:pt>
                <c:pt idx="1000">
                  <c:v>10000</c:v>
                </c:pt>
                <c:pt idx="1001">
                  <c:v>10010</c:v>
                </c:pt>
                <c:pt idx="1002">
                  <c:v>10020</c:v>
                </c:pt>
                <c:pt idx="1003">
                  <c:v>10030</c:v>
                </c:pt>
                <c:pt idx="1004">
                  <c:v>10040</c:v>
                </c:pt>
                <c:pt idx="1005">
                  <c:v>10050</c:v>
                </c:pt>
                <c:pt idx="1006">
                  <c:v>10060</c:v>
                </c:pt>
                <c:pt idx="1007">
                  <c:v>10070</c:v>
                </c:pt>
                <c:pt idx="1008">
                  <c:v>10080</c:v>
                </c:pt>
                <c:pt idx="1009">
                  <c:v>10090</c:v>
                </c:pt>
                <c:pt idx="1010">
                  <c:v>10100</c:v>
                </c:pt>
                <c:pt idx="1011">
                  <c:v>10110</c:v>
                </c:pt>
                <c:pt idx="1012">
                  <c:v>10120</c:v>
                </c:pt>
                <c:pt idx="1013">
                  <c:v>10130</c:v>
                </c:pt>
                <c:pt idx="1014">
                  <c:v>10140</c:v>
                </c:pt>
                <c:pt idx="1015">
                  <c:v>10150</c:v>
                </c:pt>
                <c:pt idx="1016">
                  <c:v>10160</c:v>
                </c:pt>
                <c:pt idx="1017">
                  <c:v>10170</c:v>
                </c:pt>
                <c:pt idx="1018">
                  <c:v>10180</c:v>
                </c:pt>
                <c:pt idx="1019">
                  <c:v>10190</c:v>
                </c:pt>
                <c:pt idx="1020">
                  <c:v>10200</c:v>
                </c:pt>
                <c:pt idx="1021">
                  <c:v>10210</c:v>
                </c:pt>
                <c:pt idx="1022">
                  <c:v>10220</c:v>
                </c:pt>
                <c:pt idx="1023">
                  <c:v>10230</c:v>
                </c:pt>
                <c:pt idx="1024">
                  <c:v>10240</c:v>
                </c:pt>
                <c:pt idx="1025">
                  <c:v>10250</c:v>
                </c:pt>
                <c:pt idx="1026">
                  <c:v>10260</c:v>
                </c:pt>
                <c:pt idx="1027">
                  <c:v>10270</c:v>
                </c:pt>
                <c:pt idx="1028">
                  <c:v>10280</c:v>
                </c:pt>
                <c:pt idx="1029">
                  <c:v>10290</c:v>
                </c:pt>
                <c:pt idx="1030">
                  <c:v>10300</c:v>
                </c:pt>
                <c:pt idx="1031">
                  <c:v>10310</c:v>
                </c:pt>
                <c:pt idx="1032">
                  <c:v>10320</c:v>
                </c:pt>
                <c:pt idx="1033">
                  <c:v>10330</c:v>
                </c:pt>
                <c:pt idx="1034">
                  <c:v>10340</c:v>
                </c:pt>
                <c:pt idx="1035">
                  <c:v>10350</c:v>
                </c:pt>
                <c:pt idx="1036">
                  <c:v>10360</c:v>
                </c:pt>
                <c:pt idx="1037">
                  <c:v>10370</c:v>
                </c:pt>
                <c:pt idx="1038">
                  <c:v>10380</c:v>
                </c:pt>
                <c:pt idx="1039">
                  <c:v>10390</c:v>
                </c:pt>
                <c:pt idx="1040">
                  <c:v>10400</c:v>
                </c:pt>
                <c:pt idx="1041">
                  <c:v>10410</c:v>
                </c:pt>
                <c:pt idx="1042">
                  <c:v>10420</c:v>
                </c:pt>
                <c:pt idx="1043">
                  <c:v>10430</c:v>
                </c:pt>
                <c:pt idx="1044">
                  <c:v>10440</c:v>
                </c:pt>
                <c:pt idx="1045">
                  <c:v>10450</c:v>
                </c:pt>
                <c:pt idx="1046">
                  <c:v>10460</c:v>
                </c:pt>
                <c:pt idx="1047">
                  <c:v>10470</c:v>
                </c:pt>
                <c:pt idx="1048">
                  <c:v>10480</c:v>
                </c:pt>
                <c:pt idx="1049">
                  <c:v>10490</c:v>
                </c:pt>
                <c:pt idx="1050">
                  <c:v>10500</c:v>
                </c:pt>
                <c:pt idx="1051">
                  <c:v>10510</c:v>
                </c:pt>
                <c:pt idx="1052">
                  <c:v>10520</c:v>
                </c:pt>
                <c:pt idx="1053">
                  <c:v>10530</c:v>
                </c:pt>
                <c:pt idx="1054">
                  <c:v>10540</c:v>
                </c:pt>
                <c:pt idx="1055">
                  <c:v>10550</c:v>
                </c:pt>
                <c:pt idx="1056">
                  <c:v>10560</c:v>
                </c:pt>
                <c:pt idx="1057">
                  <c:v>10570</c:v>
                </c:pt>
                <c:pt idx="1058">
                  <c:v>10580</c:v>
                </c:pt>
                <c:pt idx="1059">
                  <c:v>10590</c:v>
                </c:pt>
                <c:pt idx="1060">
                  <c:v>10600</c:v>
                </c:pt>
                <c:pt idx="1061">
                  <c:v>10610</c:v>
                </c:pt>
                <c:pt idx="1062">
                  <c:v>10620</c:v>
                </c:pt>
                <c:pt idx="1063">
                  <c:v>10630</c:v>
                </c:pt>
                <c:pt idx="1064">
                  <c:v>10640</c:v>
                </c:pt>
                <c:pt idx="1065">
                  <c:v>10650</c:v>
                </c:pt>
                <c:pt idx="1066">
                  <c:v>10660</c:v>
                </c:pt>
                <c:pt idx="1067">
                  <c:v>10670</c:v>
                </c:pt>
                <c:pt idx="1068">
                  <c:v>10680</c:v>
                </c:pt>
                <c:pt idx="1069">
                  <c:v>10690</c:v>
                </c:pt>
                <c:pt idx="1070">
                  <c:v>10700</c:v>
                </c:pt>
                <c:pt idx="1071">
                  <c:v>10710</c:v>
                </c:pt>
                <c:pt idx="1072">
                  <c:v>10720</c:v>
                </c:pt>
                <c:pt idx="1073">
                  <c:v>10730</c:v>
                </c:pt>
                <c:pt idx="1074">
                  <c:v>10740</c:v>
                </c:pt>
                <c:pt idx="1075">
                  <c:v>10750</c:v>
                </c:pt>
                <c:pt idx="1076">
                  <c:v>10760</c:v>
                </c:pt>
                <c:pt idx="1077">
                  <c:v>10770</c:v>
                </c:pt>
                <c:pt idx="1078">
                  <c:v>10780</c:v>
                </c:pt>
                <c:pt idx="1079">
                  <c:v>10790</c:v>
                </c:pt>
                <c:pt idx="1080">
                  <c:v>10800</c:v>
                </c:pt>
                <c:pt idx="1081">
                  <c:v>10810</c:v>
                </c:pt>
                <c:pt idx="1082">
                  <c:v>10820</c:v>
                </c:pt>
                <c:pt idx="1083">
                  <c:v>10830</c:v>
                </c:pt>
                <c:pt idx="1084">
                  <c:v>10840</c:v>
                </c:pt>
                <c:pt idx="1085">
                  <c:v>10850</c:v>
                </c:pt>
                <c:pt idx="1086">
                  <c:v>10860</c:v>
                </c:pt>
                <c:pt idx="1087">
                  <c:v>10870</c:v>
                </c:pt>
                <c:pt idx="1088">
                  <c:v>10880</c:v>
                </c:pt>
                <c:pt idx="1089">
                  <c:v>10890</c:v>
                </c:pt>
                <c:pt idx="1090">
                  <c:v>10900</c:v>
                </c:pt>
                <c:pt idx="1091">
                  <c:v>10910</c:v>
                </c:pt>
                <c:pt idx="1092">
                  <c:v>10920</c:v>
                </c:pt>
                <c:pt idx="1093">
                  <c:v>10930</c:v>
                </c:pt>
                <c:pt idx="1094">
                  <c:v>10940</c:v>
                </c:pt>
                <c:pt idx="1095">
                  <c:v>10950</c:v>
                </c:pt>
                <c:pt idx="1096">
                  <c:v>10960</c:v>
                </c:pt>
                <c:pt idx="1097">
                  <c:v>10970</c:v>
                </c:pt>
                <c:pt idx="1098">
                  <c:v>10980</c:v>
                </c:pt>
                <c:pt idx="1099">
                  <c:v>10990</c:v>
                </c:pt>
                <c:pt idx="1100">
                  <c:v>11000</c:v>
                </c:pt>
                <c:pt idx="1101">
                  <c:v>11010</c:v>
                </c:pt>
                <c:pt idx="1102">
                  <c:v>11020</c:v>
                </c:pt>
                <c:pt idx="1103">
                  <c:v>11030</c:v>
                </c:pt>
                <c:pt idx="1104">
                  <c:v>11040</c:v>
                </c:pt>
                <c:pt idx="1105">
                  <c:v>11050</c:v>
                </c:pt>
                <c:pt idx="1106">
                  <c:v>11060</c:v>
                </c:pt>
                <c:pt idx="1107">
                  <c:v>11070</c:v>
                </c:pt>
                <c:pt idx="1108">
                  <c:v>11080</c:v>
                </c:pt>
                <c:pt idx="1109">
                  <c:v>11090</c:v>
                </c:pt>
                <c:pt idx="1110">
                  <c:v>11100</c:v>
                </c:pt>
                <c:pt idx="1111">
                  <c:v>11110</c:v>
                </c:pt>
                <c:pt idx="1112">
                  <c:v>11120</c:v>
                </c:pt>
                <c:pt idx="1113">
                  <c:v>11130</c:v>
                </c:pt>
                <c:pt idx="1114">
                  <c:v>11140</c:v>
                </c:pt>
                <c:pt idx="1115">
                  <c:v>11150</c:v>
                </c:pt>
                <c:pt idx="1116">
                  <c:v>11160</c:v>
                </c:pt>
                <c:pt idx="1117">
                  <c:v>11170</c:v>
                </c:pt>
                <c:pt idx="1118">
                  <c:v>11180</c:v>
                </c:pt>
                <c:pt idx="1119">
                  <c:v>11190</c:v>
                </c:pt>
                <c:pt idx="1120">
                  <c:v>11200</c:v>
                </c:pt>
                <c:pt idx="1121">
                  <c:v>11210</c:v>
                </c:pt>
                <c:pt idx="1122">
                  <c:v>11220</c:v>
                </c:pt>
                <c:pt idx="1123">
                  <c:v>11230</c:v>
                </c:pt>
                <c:pt idx="1124">
                  <c:v>11240</c:v>
                </c:pt>
                <c:pt idx="1125">
                  <c:v>11250</c:v>
                </c:pt>
                <c:pt idx="1126">
                  <c:v>11260</c:v>
                </c:pt>
                <c:pt idx="1127">
                  <c:v>11270</c:v>
                </c:pt>
                <c:pt idx="1128">
                  <c:v>11280</c:v>
                </c:pt>
                <c:pt idx="1129">
                  <c:v>11290</c:v>
                </c:pt>
                <c:pt idx="1130">
                  <c:v>11300</c:v>
                </c:pt>
                <c:pt idx="1131">
                  <c:v>11310</c:v>
                </c:pt>
                <c:pt idx="1132">
                  <c:v>11320</c:v>
                </c:pt>
                <c:pt idx="1133">
                  <c:v>11330</c:v>
                </c:pt>
                <c:pt idx="1134">
                  <c:v>11340</c:v>
                </c:pt>
                <c:pt idx="1135">
                  <c:v>11350</c:v>
                </c:pt>
                <c:pt idx="1136">
                  <c:v>11360</c:v>
                </c:pt>
                <c:pt idx="1137">
                  <c:v>11370</c:v>
                </c:pt>
                <c:pt idx="1138">
                  <c:v>11380</c:v>
                </c:pt>
                <c:pt idx="1139">
                  <c:v>11390</c:v>
                </c:pt>
                <c:pt idx="1140">
                  <c:v>11400</c:v>
                </c:pt>
                <c:pt idx="1141">
                  <c:v>11410</c:v>
                </c:pt>
                <c:pt idx="1142">
                  <c:v>11420</c:v>
                </c:pt>
                <c:pt idx="1143">
                  <c:v>11430</c:v>
                </c:pt>
                <c:pt idx="1144">
                  <c:v>11440</c:v>
                </c:pt>
                <c:pt idx="1145">
                  <c:v>11450</c:v>
                </c:pt>
                <c:pt idx="1146">
                  <c:v>11460</c:v>
                </c:pt>
                <c:pt idx="1147">
                  <c:v>11470</c:v>
                </c:pt>
                <c:pt idx="1148">
                  <c:v>11480</c:v>
                </c:pt>
                <c:pt idx="1149">
                  <c:v>11490</c:v>
                </c:pt>
                <c:pt idx="1150">
                  <c:v>11500</c:v>
                </c:pt>
                <c:pt idx="1151">
                  <c:v>11510</c:v>
                </c:pt>
                <c:pt idx="1152">
                  <c:v>11520</c:v>
                </c:pt>
                <c:pt idx="1153">
                  <c:v>11530</c:v>
                </c:pt>
                <c:pt idx="1154">
                  <c:v>11540</c:v>
                </c:pt>
                <c:pt idx="1155">
                  <c:v>11550</c:v>
                </c:pt>
                <c:pt idx="1156">
                  <c:v>11560</c:v>
                </c:pt>
                <c:pt idx="1157">
                  <c:v>11570</c:v>
                </c:pt>
                <c:pt idx="1158">
                  <c:v>11580</c:v>
                </c:pt>
                <c:pt idx="1159">
                  <c:v>11590</c:v>
                </c:pt>
                <c:pt idx="1160">
                  <c:v>11600</c:v>
                </c:pt>
                <c:pt idx="1161">
                  <c:v>11610</c:v>
                </c:pt>
                <c:pt idx="1162">
                  <c:v>11620</c:v>
                </c:pt>
                <c:pt idx="1163">
                  <c:v>11630</c:v>
                </c:pt>
                <c:pt idx="1164">
                  <c:v>11640</c:v>
                </c:pt>
                <c:pt idx="1165">
                  <c:v>11650</c:v>
                </c:pt>
                <c:pt idx="1166">
                  <c:v>11660</c:v>
                </c:pt>
                <c:pt idx="1167">
                  <c:v>11670</c:v>
                </c:pt>
                <c:pt idx="1168">
                  <c:v>11680</c:v>
                </c:pt>
                <c:pt idx="1169">
                  <c:v>11690</c:v>
                </c:pt>
                <c:pt idx="1170">
                  <c:v>11700</c:v>
                </c:pt>
                <c:pt idx="1171">
                  <c:v>11710</c:v>
                </c:pt>
                <c:pt idx="1172">
                  <c:v>11720</c:v>
                </c:pt>
                <c:pt idx="1173">
                  <c:v>11730</c:v>
                </c:pt>
                <c:pt idx="1174">
                  <c:v>11740</c:v>
                </c:pt>
                <c:pt idx="1175">
                  <c:v>11750</c:v>
                </c:pt>
                <c:pt idx="1176">
                  <c:v>11760</c:v>
                </c:pt>
                <c:pt idx="1177">
                  <c:v>11770</c:v>
                </c:pt>
                <c:pt idx="1178">
                  <c:v>11780</c:v>
                </c:pt>
                <c:pt idx="1179">
                  <c:v>11790</c:v>
                </c:pt>
                <c:pt idx="1180">
                  <c:v>11800</c:v>
                </c:pt>
                <c:pt idx="1181">
                  <c:v>11810</c:v>
                </c:pt>
                <c:pt idx="1182">
                  <c:v>11820</c:v>
                </c:pt>
                <c:pt idx="1183">
                  <c:v>11830</c:v>
                </c:pt>
                <c:pt idx="1184">
                  <c:v>11840</c:v>
                </c:pt>
                <c:pt idx="1185">
                  <c:v>11850</c:v>
                </c:pt>
                <c:pt idx="1186">
                  <c:v>11860</c:v>
                </c:pt>
                <c:pt idx="1187">
                  <c:v>11870</c:v>
                </c:pt>
                <c:pt idx="1188">
                  <c:v>11880</c:v>
                </c:pt>
                <c:pt idx="1189">
                  <c:v>11890</c:v>
                </c:pt>
                <c:pt idx="1190">
                  <c:v>11900</c:v>
                </c:pt>
                <c:pt idx="1191">
                  <c:v>11910</c:v>
                </c:pt>
                <c:pt idx="1192">
                  <c:v>11920</c:v>
                </c:pt>
                <c:pt idx="1193">
                  <c:v>11930</c:v>
                </c:pt>
                <c:pt idx="1194">
                  <c:v>11940</c:v>
                </c:pt>
                <c:pt idx="1195">
                  <c:v>11950</c:v>
                </c:pt>
                <c:pt idx="1196">
                  <c:v>11960</c:v>
                </c:pt>
                <c:pt idx="1197">
                  <c:v>11970</c:v>
                </c:pt>
                <c:pt idx="1198">
                  <c:v>11980</c:v>
                </c:pt>
                <c:pt idx="1199">
                  <c:v>11990</c:v>
                </c:pt>
                <c:pt idx="1200">
                  <c:v>12000</c:v>
                </c:pt>
                <c:pt idx="1201">
                  <c:v>12010</c:v>
                </c:pt>
                <c:pt idx="1202">
                  <c:v>12020</c:v>
                </c:pt>
                <c:pt idx="1203">
                  <c:v>12030</c:v>
                </c:pt>
                <c:pt idx="1204">
                  <c:v>12040</c:v>
                </c:pt>
                <c:pt idx="1205">
                  <c:v>12050</c:v>
                </c:pt>
                <c:pt idx="1206">
                  <c:v>12060</c:v>
                </c:pt>
                <c:pt idx="1207">
                  <c:v>12070</c:v>
                </c:pt>
                <c:pt idx="1208">
                  <c:v>12080</c:v>
                </c:pt>
                <c:pt idx="1209">
                  <c:v>12090</c:v>
                </c:pt>
                <c:pt idx="1210">
                  <c:v>12100</c:v>
                </c:pt>
                <c:pt idx="1211">
                  <c:v>12110</c:v>
                </c:pt>
                <c:pt idx="1212">
                  <c:v>12120</c:v>
                </c:pt>
                <c:pt idx="1213">
                  <c:v>12130</c:v>
                </c:pt>
                <c:pt idx="1214">
                  <c:v>12140</c:v>
                </c:pt>
                <c:pt idx="1215">
                  <c:v>12150</c:v>
                </c:pt>
                <c:pt idx="1216">
                  <c:v>12160</c:v>
                </c:pt>
                <c:pt idx="1217">
                  <c:v>12170</c:v>
                </c:pt>
                <c:pt idx="1218">
                  <c:v>12180</c:v>
                </c:pt>
                <c:pt idx="1219">
                  <c:v>12190</c:v>
                </c:pt>
                <c:pt idx="1220">
                  <c:v>12200</c:v>
                </c:pt>
                <c:pt idx="1221">
                  <c:v>12210</c:v>
                </c:pt>
                <c:pt idx="1222">
                  <c:v>12220</c:v>
                </c:pt>
                <c:pt idx="1223">
                  <c:v>12230</c:v>
                </c:pt>
                <c:pt idx="1224">
                  <c:v>12240</c:v>
                </c:pt>
                <c:pt idx="1225">
                  <c:v>12250</c:v>
                </c:pt>
                <c:pt idx="1226">
                  <c:v>12260</c:v>
                </c:pt>
                <c:pt idx="1227">
                  <c:v>12270</c:v>
                </c:pt>
                <c:pt idx="1228">
                  <c:v>12280</c:v>
                </c:pt>
                <c:pt idx="1229">
                  <c:v>12290</c:v>
                </c:pt>
                <c:pt idx="1230">
                  <c:v>12300</c:v>
                </c:pt>
                <c:pt idx="1231">
                  <c:v>12310</c:v>
                </c:pt>
                <c:pt idx="1232">
                  <c:v>12320</c:v>
                </c:pt>
                <c:pt idx="1233">
                  <c:v>12330</c:v>
                </c:pt>
                <c:pt idx="1234">
                  <c:v>12340</c:v>
                </c:pt>
                <c:pt idx="1235">
                  <c:v>12350</c:v>
                </c:pt>
                <c:pt idx="1236">
                  <c:v>12360</c:v>
                </c:pt>
                <c:pt idx="1237">
                  <c:v>12370</c:v>
                </c:pt>
                <c:pt idx="1238">
                  <c:v>12380</c:v>
                </c:pt>
                <c:pt idx="1239">
                  <c:v>12390</c:v>
                </c:pt>
                <c:pt idx="1240">
                  <c:v>12400</c:v>
                </c:pt>
                <c:pt idx="1241">
                  <c:v>12410</c:v>
                </c:pt>
                <c:pt idx="1242">
                  <c:v>12420</c:v>
                </c:pt>
                <c:pt idx="1243">
                  <c:v>12430</c:v>
                </c:pt>
                <c:pt idx="1244">
                  <c:v>12440</c:v>
                </c:pt>
                <c:pt idx="1245">
                  <c:v>12450</c:v>
                </c:pt>
                <c:pt idx="1246">
                  <c:v>12460</c:v>
                </c:pt>
                <c:pt idx="1247">
                  <c:v>12470</c:v>
                </c:pt>
                <c:pt idx="1248">
                  <c:v>12480</c:v>
                </c:pt>
                <c:pt idx="1249">
                  <c:v>12490</c:v>
                </c:pt>
                <c:pt idx="1250">
                  <c:v>12500</c:v>
                </c:pt>
                <c:pt idx="1251">
                  <c:v>12510</c:v>
                </c:pt>
                <c:pt idx="1252">
                  <c:v>12520</c:v>
                </c:pt>
                <c:pt idx="1253">
                  <c:v>12530</c:v>
                </c:pt>
                <c:pt idx="1254">
                  <c:v>12540</c:v>
                </c:pt>
                <c:pt idx="1255">
                  <c:v>12550</c:v>
                </c:pt>
                <c:pt idx="1256">
                  <c:v>12560</c:v>
                </c:pt>
                <c:pt idx="1257">
                  <c:v>12570</c:v>
                </c:pt>
                <c:pt idx="1258">
                  <c:v>12580</c:v>
                </c:pt>
                <c:pt idx="1259">
                  <c:v>12590</c:v>
                </c:pt>
                <c:pt idx="1260">
                  <c:v>12600</c:v>
                </c:pt>
                <c:pt idx="1261">
                  <c:v>12610</c:v>
                </c:pt>
                <c:pt idx="1262">
                  <c:v>12620</c:v>
                </c:pt>
                <c:pt idx="1263">
                  <c:v>12630</c:v>
                </c:pt>
                <c:pt idx="1264">
                  <c:v>12640</c:v>
                </c:pt>
                <c:pt idx="1265">
                  <c:v>12650</c:v>
                </c:pt>
                <c:pt idx="1266">
                  <c:v>12660</c:v>
                </c:pt>
                <c:pt idx="1267">
                  <c:v>12670</c:v>
                </c:pt>
                <c:pt idx="1268">
                  <c:v>12680</c:v>
                </c:pt>
                <c:pt idx="1269">
                  <c:v>12690</c:v>
                </c:pt>
                <c:pt idx="1270">
                  <c:v>12700</c:v>
                </c:pt>
                <c:pt idx="1271">
                  <c:v>12710</c:v>
                </c:pt>
                <c:pt idx="1272">
                  <c:v>12720</c:v>
                </c:pt>
                <c:pt idx="1273">
                  <c:v>12730</c:v>
                </c:pt>
                <c:pt idx="1274">
                  <c:v>12740</c:v>
                </c:pt>
                <c:pt idx="1275">
                  <c:v>12750</c:v>
                </c:pt>
                <c:pt idx="1276">
                  <c:v>12760</c:v>
                </c:pt>
                <c:pt idx="1277">
                  <c:v>12770</c:v>
                </c:pt>
                <c:pt idx="1278">
                  <c:v>12780</c:v>
                </c:pt>
                <c:pt idx="1279">
                  <c:v>12790</c:v>
                </c:pt>
                <c:pt idx="1280">
                  <c:v>12800</c:v>
                </c:pt>
                <c:pt idx="1281">
                  <c:v>12810</c:v>
                </c:pt>
                <c:pt idx="1282">
                  <c:v>12820</c:v>
                </c:pt>
                <c:pt idx="1283">
                  <c:v>12830</c:v>
                </c:pt>
                <c:pt idx="1284">
                  <c:v>12840</c:v>
                </c:pt>
                <c:pt idx="1285">
                  <c:v>12850</c:v>
                </c:pt>
                <c:pt idx="1286">
                  <c:v>12860</c:v>
                </c:pt>
                <c:pt idx="1287">
                  <c:v>12870</c:v>
                </c:pt>
                <c:pt idx="1288">
                  <c:v>12880</c:v>
                </c:pt>
                <c:pt idx="1289">
                  <c:v>12890</c:v>
                </c:pt>
                <c:pt idx="1290">
                  <c:v>12900</c:v>
                </c:pt>
                <c:pt idx="1291">
                  <c:v>12910</c:v>
                </c:pt>
                <c:pt idx="1292">
                  <c:v>12920</c:v>
                </c:pt>
                <c:pt idx="1293">
                  <c:v>12930</c:v>
                </c:pt>
                <c:pt idx="1294">
                  <c:v>12940</c:v>
                </c:pt>
                <c:pt idx="1295">
                  <c:v>12950</c:v>
                </c:pt>
                <c:pt idx="1296">
                  <c:v>12960</c:v>
                </c:pt>
                <c:pt idx="1297">
                  <c:v>12970</c:v>
                </c:pt>
                <c:pt idx="1298">
                  <c:v>12980</c:v>
                </c:pt>
                <c:pt idx="1299">
                  <c:v>12990</c:v>
                </c:pt>
                <c:pt idx="1300">
                  <c:v>13000</c:v>
                </c:pt>
                <c:pt idx="1301">
                  <c:v>13010</c:v>
                </c:pt>
                <c:pt idx="1302">
                  <c:v>13020</c:v>
                </c:pt>
                <c:pt idx="1303">
                  <c:v>13030</c:v>
                </c:pt>
                <c:pt idx="1304">
                  <c:v>13040</c:v>
                </c:pt>
                <c:pt idx="1305">
                  <c:v>13050</c:v>
                </c:pt>
                <c:pt idx="1306">
                  <c:v>13060</c:v>
                </c:pt>
                <c:pt idx="1307">
                  <c:v>13070</c:v>
                </c:pt>
                <c:pt idx="1308">
                  <c:v>13080</c:v>
                </c:pt>
                <c:pt idx="1309">
                  <c:v>13090</c:v>
                </c:pt>
                <c:pt idx="1310">
                  <c:v>13100</c:v>
                </c:pt>
                <c:pt idx="1311">
                  <c:v>13110</c:v>
                </c:pt>
                <c:pt idx="1312">
                  <c:v>13120</c:v>
                </c:pt>
                <c:pt idx="1313">
                  <c:v>13130</c:v>
                </c:pt>
                <c:pt idx="1314">
                  <c:v>13140</c:v>
                </c:pt>
                <c:pt idx="1315">
                  <c:v>13150</c:v>
                </c:pt>
                <c:pt idx="1316">
                  <c:v>13160</c:v>
                </c:pt>
                <c:pt idx="1317">
                  <c:v>13170</c:v>
                </c:pt>
                <c:pt idx="1318">
                  <c:v>13180</c:v>
                </c:pt>
                <c:pt idx="1319">
                  <c:v>13190</c:v>
                </c:pt>
                <c:pt idx="1320">
                  <c:v>13200</c:v>
                </c:pt>
                <c:pt idx="1321">
                  <c:v>13210</c:v>
                </c:pt>
                <c:pt idx="1322">
                  <c:v>13220</c:v>
                </c:pt>
                <c:pt idx="1323">
                  <c:v>13230</c:v>
                </c:pt>
                <c:pt idx="1324">
                  <c:v>13240</c:v>
                </c:pt>
                <c:pt idx="1325">
                  <c:v>13250</c:v>
                </c:pt>
                <c:pt idx="1326">
                  <c:v>13260</c:v>
                </c:pt>
                <c:pt idx="1327">
                  <c:v>13270</c:v>
                </c:pt>
                <c:pt idx="1328">
                  <c:v>13280</c:v>
                </c:pt>
                <c:pt idx="1329">
                  <c:v>13290</c:v>
                </c:pt>
                <c:pt idx="1330">
                  <c:v>13300</c:v>
                </c:pt>
                <c:pt idx="1331">
                  <c:v>13310</c:v>
                </c:pt>
                <c:pt idx="1332">
                  <c:v>13320</c:v>
                </c:pt>
                <c:pt idx="1333">
                  <c:v>13330</c:v>
                </c:pt>
                <c:pt idx="1334">
                  <c:v>13340</c:v>
                </c:pt>
                <c:pt idx="1335">
                  <c:v>13350</c:v>
                </c:pt>
                <c:pt idx="1336">
                  <c:v>13360</c:v>
                </c:pt>
                <c:pt idx="1337">
                  <c:v>13370</c:v>
                </c:pt>
                <c:pt idx="1338">
                  <c:v>13380</c:v>
                </c:pt>
                <c:pt idx="1339">
                  <c:v>13390</c:v>
                </c:pt>
                <c:pt idx="1340">
                  <c:v>13400</c:v>
                </c:pt>
                <c:pt idx="1341">
                  <c:v>13410</c:v>
                </c:pt>
                <c:pt idx="1342">
                  <c:v>13420</c:v>
                </c:pt>
                <c:pt idx="1343">
                  <c:v>13430</c:v>
                </c:pt>
                <c:pt idx="1344">
                  <c:v>13440</c:v>
                </c:pt>
                <c:pt idx="1345">
                  <c:v>13450</c:v>
                </c:pt>
                <c:pt idx="1346">
                  <c:v>13460</c:v>
                </c:pt>
                <c:pt idx="1347">
                  <c:v>13470</c:v>
                </c:pt>
                <c:pt idx="1348">
                  <c:v>13480</c:v>
                </c:pt>
                <c:pt idx="1349">
                  <c:v>13490</c:v>
                </c:pt>
                <c:pt idx="1350">
                  <c:v>13500</c:v>
                </c:pt>
                <c:pt idx="1351">
                  <c:v>13510</c:v>
                </c:pt>
                <c:pt idx="1352">
                  <c:v>13520</c:v>
                </c:pt>
                <c:pt idx="1353">
                  <c:v>13530</c:v>
                </c:pt>
                <c:pt idx="1354">
                  <c:v>13540</c:v>
                </c:pt>
                <c:pt idx="1355">
                  <c:v>13550</c:v>
                </c:pt>
                <c:pt idx="1356">
                  <c:v>13560</c:v>
                </c:pt>
                <c:pt idx="1357">
                  <c:v>13570</c:v>
                </c:pt>
                <c:pt idx="1358">
                  <c:v>13580</c:v>
                </c:pt>
                <c:pt idx="1359">
                  <c:v>13590</c:v>
                </c:pt>
                <c:pt idx="1360">
                  <c:v>13600</c:v>
                </c:pt>
                <c:pt idx="1361">
                  <c:v>13610</c:v>
                </c:pt>
                <c:pt idx="1362">
                  <c:v>13620</c:v>
                </c:pt>
                <c:pt idx="1363">
                  <c:v>13630</c:v>
                </c:pt>
                <c:pt idx="1364">
                  <c:v>13640</c:v>
                </c:pt>
                <c:pt idx="1365">
                  <c:v>13650</c:v>
                </c:pt>
                <c:pt idx="1366">
                  <c:v>13660</c:v>
                </c:pt>
                <c:pt idx="1367">
                  <c:v>13670</c:v>
                </c:pt>
                <c:pt idx="1368">
                  <c:v>13680</c:v>
                </c:pt>
                <c:pt idx="1369">
                  <c:v>13690</c:v>
                </c:pt>
                <c:pt idx="1370">
                  <c:v>13700</c:v>
                </c:pt>
                <c:pt idx="1371">
                  <c:v>13710</c:v>
                </c:pt>
                <c:pt idx="1372">
                  <c:v>13720</c:v>
                </c:pt>
                <c:pt idx="1373">
                  <c:v>13730</c:v>
                </c:pt>
                <c:pt idx="1374">
                  <c:v>13740</c:v>
                </c:pt>
                <c:pt idx="1375">
                  <c:v>13750</c:v>
                </c:pt>
                <c:pt idx="1376">
                  <c:v>13760</c:v>
                </c:pt>
                <c:pt idx="1377">
                  <c:v>13770</c:v>
                </c:pt>
                <c:pt idx="1378">
                  <c:v>13780</c:v>
                </c:pt>
                <c:pt idx="1379">
                  <c:v>13790</c:v>
                </c:pt>
                <c:pt idx="1380">
                  <c:v>13800</c:v>
                </c:pt>
                <c:pt idx="1381">
                  <c:v>13810</c:v>
                </c:pt>
                <c:pt idx="1382">
                  <c:v>13820</c:v>
                </c:pt>
                <c:pt idx="1383">
                  <c:v>13830</c:v>
                </c:pt>
                <c:pt idx="1384">
                  <c:v>13840</c:v>
                </c:pt>
                <c:pt idx="1385">
                  <c:v>13850</c:v>
                </c:pt>
                <c:pt idx="1386">
                  <c:v>13860</c:v>
                </c:pt>
                <c:pt idx="1387">
                  <c:v>13870</c:v>
                </c:pt>
                <c:pt idx="1388">
                  <c:v>13880</c:v>
                </c:pt>
                <c:pt idx="1389">
                  <c:v>13890</c:v>
                </c:pt>
                <c:pt idx="1390">
                  <c:v>13900</c:v>
                </c:pt>
                <c:pt idx="1391">
                  <c:v>13910</c:v>
                </c:pt>
                <c:pt idx="1392">
                  <c:v>13920</c:v>
                </c:pt>
                <c:pt idx="1393">
                  <c:v>13930</c:v>
                </c:pt>
                <c:pt idx="1394">
                  <c:v>13940</c:v>
                </c:pt>
                <c:pt idx="1395">
                  <c:v>13950</c:v>
                </c:pt>
                <c:pt idx="1396">
                  <c:v>13960</c:v>
                </c:pt>
                <c:pt idx="1397">
                  <c:v>13970</c:v>
                </c:pt>
                <c:pt idx="1398">
                  <c:v>13980</c:v>
                </c:pt>
                <c:pt idx="1399">
                  <c:v>13990</c:v>
                </c:pt>
                <c:pt idx="1400">
                  <c:v>14000</c:v>
                </c:pt>
                <c:pt idx="1401">
                  <c:v>14010</c:v>
                </c:pt>
                <c:pt idx="1402">
                  <c:v>14020</c:v>
                </c:pt>
                <c:pt idx="1403">
                  <c:v>14030</c:v>
                </c:pt>
                <c:pt idx="1404">
                  <c:v>14040</c:v>
                </c:pt>
                <c:pt idx="1405">
                  <c:v>14050</c:v>
                </c:pt>
                <c:pt idx="1406">
                  <c:v>14060</c:v>
                </c:pt>
                <c:pt idx="1407">
                  <c:v>14070</c:v>
                </c:pt>
                <c:pt idx="1408">
                  <c:v>14080</c:v>
                </c:pt>
                <c:pt idx="1409">
                  <c:v>14090</c:v>
                </c:pt>
                <c:pt idx="1410">
                  <c:v>14100</c:v>
                </c:pt>
                <c:pt idx="1411">
                  <c:v>14110</c:v>
                </c:pt>
                <c:pt idx="1412">
                  <c:v>14120</c:v>
                </c:pt>
                <c:pt idx="1413">
                  <c:v>14130</c:v>
                </c:pt>
                <c:pt idx="1414">
                  <c:v>14140</c:v>
                </c:pt>
                <c:pt idx="1415">
                  <c:v>14150</c:v>
                </c:pt>
                <c:pt idx="1416">
                  <c:v>14160</c:v>
                </c:pt>
                <c:pt idx="1417">
                  <c:v>14170</c:v>
                </c:pt>
                <c:pt idx="1418">
                  <c:v>14180</c:v>
                </c:pt>
                <c:pt idx="1419">
                  <c:v>14190</c:v>
                </c:pt>
                <c:pt idx="1420">
                  <c:v>14200</c:v>
                </c:pt>
                <c:pt idx="1421">
                  <c:v>14210</c:v>
                </c:pt>
                <c:pt idx="1422">
                  <c:v>14220</c:v>
                </c:pt>
                <c:pt idx="1423">
                  <c:v>14230</c:v>
                </c:pt>
                <c:pt idx="1424">
                  <c:v>14240</c:v>
                </c:pt>
                <c:pt idx="1425">
                  <c:v>14250</c:v>
                </c:pt>
                <c:pt idx="1426">
                  <c:v>14260</c:v>
                </c:pt>
                <c:pt idx="1427">
                  <c:v>14270</c:v>
                </c:pt>
                <c:pt idx="1428">
                  <c:v>14280</c:v>
                </c:pt>
                <c:pt idx="1429">
                  <c:v>14290</c:v>
                </c:pt>
                <c:pt idx="1430">
                  <c:v>14300</c:v>
                </c:pt>
                <c:pt idx="1431">
                  <c:v>14310</c:v>
                </c:pt>
                <c:pt idx="1432">
                  <c:v>14320</c:v>
                </c:pt>
                <c:pt idx="1433">
                  <c:v>14330</c:v>
                </c:pt>
                <c:pt idx="1434">
                  <c:v>14340</c:v>
                </c:pt>
                <c:pt idx="1435">
                  <c:v>14350</c:v>
                </c:pt>
                <c:pt idx="1436">
                  <c:v>14360</c:v>
                </c:pt>
                <c:pt idx="1437">
                  <c:v>14370</c:v>
                </c:pt>
                <c:pt idx="1438">
                  <c:v>14380</c:v>
                </c:pt>
                <c:pt idx="1439">
                  <c:v>14390</c:v>
                </c:pt>
                <c:pt idx="1440">
                  <c:v>14400</c:v>
                </c:pt>
                <c:pt idx="1441">
                  <c:v>14410</c:v>
                </c:pt>
                <c:pt idx="1442">
                  <c:v>14420</c:v>
                </c:pt>
                <c:pt idx="1443">
                  <c:v>14430</c:v>
                </c:pt>
                <c:pt idx="1444">
                  <c:v>14440</c:v>
                </c:pt>
                <c:pt idx="1445">
                  <c:v>14450</c:v>
                </c:pt>
                <c:pt idx="1446">
                  <c:v>14460</c:v>
                </c:pt>
                <c:pt idx="1447">
                  <c:v>14470</c:v>
                </c:pt>
                <c:pt idx="1448">
                  <c:v>14480</c:v>
                </c:pt>
                <c:pt idx="1449">
                  <c:v>14490</c:v>
                </c:pt>
                <c:pt idx="1450">
                  <c:v>14500</c:v>
                </c:pt>
                <c:pt idx="1451">
                  <c:v>14510</c:v>
                </c:pt>
                <c:pt idx="1452">
                  <c:v>14520</c:v>
                </c:pt>
                <c:pt idx="1453">
                  <c:v>14530</c:v>
                </c:pt>
                <c:pt idx="1454">
                  <c:v>14540</c:v>
                </c:pt>
                <c:pt idx="1455">
                  <c:v>14550</c:v>
                </c:pt>
                <c:pt idx="1456">
                  <c:v>14560</c:v>
                </c:pt>
                <c:pt idx="1457">
                  <c:v>14570</c:v>
                </c:pt>
                <c:pt idx="1458">
                  <c:v>14580</c:v>
                </c:pt>
                <c:pt idx="1459">
                  <c:v>14590</c:v>
                </c:pt>
                <c:pt idx="1460">
                  <c:v>14600</c:v>
                </c:pt>
                <c:pt idx="1461">
                  <c:v>14610</c:v>
                </c:pt>
                <c:pt idx="1462">
                  <c:v>14620</c:v>
                </c:pt>
                <c:pt idx="1463">
                  <c:v>14630</c:v>
                </c:pt>
                <c:pt idx="1464">
                  <c:v>14640</c:v>
                </c:pt>
                <c:pt idx="1465">
                  <c:v>14650</c:v>
                </c:pt>
                <c:pt idx="1466">
                  <c:v>14660</c:v>
                </c:pt>
                <c:pt idx="1467">
                  <c:v>14670</c:v>
                </c:pt>
                <c:pt idx="1468">
                  <c:v>14680</c:v>
                </c:pt>
                <c:pt idx="1469">
                  <c:v>14690</c:v>
                </c:pt>
                <c:pt idx="1470">
                  <c:v>14700</c:v>
                </c:pt>
                <c:pt idx="1471">
                  <c:v>14710</c:v>
                </c:pt>
                <c:pt idx="1472">
                  <c:v>14720</c:v>
                </c:pt>
                <c:pt idx="1473">
                  <c:v>14730</c:v>
                </c:pt>
                <c:pt idx="1474">
                  <c:v>14740</c:v>
                </c:pt>
                <c:pt idx="1475">
                  <c:v>14750</c:v>
                </c:pt>
                <c:pt idx="1476">
                  <c:v>14760</c:v>
                </c:pt>
                <c:pt idx="1477">
                  <c:v>14770</c:v>
                </c:pt>
                <c:pt idx="1478">
                  <c:v>14780</c:v>
                </c:pt>
                <c:pt idx="1479">
                  <c:v>14790</c:v>
                </c:pt>
                <c:pt idx="1480">
                  <c:v>14800</c:v>
                </c:pt>
                <c:pt idx="1481">
                  <c:v>14810</c:v>
                </c:pt>
                <c:pt idx="1482">
                  <c:v>14820</c:v>
                </c:pt>
                <c:pt idx="1483">
                  <c:v>14830</c:v>
                </c:pt>
                <c:pt idx="1484">
                  <c:v>14840</c:v>
                </c:pt>
                <c:pt idx="1485">
                  <c:v>14850</c:v>
                </c:pt>
                <c:pt idx="1486">
                  <c:v>14860</c:v>
                </c:pt>
                <c:pt idx="1487">
                  <c:v>14870</c:v>
                </c:pt>
                <c:pt idx="1488">
                  <c:v>14880</c:v>
                </c:pt>
                <c:pt idx="1489">
                  <c:v>14890</c:v>
                </c:pt>
                <c:pt idx="1490">
                  <c:v>14900</c:v>
                </c:pt>
                <c:pt idx="1491">
                  <c:v>14910</c:v>
                </c:pt>
                <c:pt idx="1492">
                  <c:v>14920</c:v>
                </c:pt>
                <c:pt idx="1493">
                  <c:v>14930</c:v>
                </c:pt>
                <c:pt idx="1494">
                  <c:v>14940</c:v>
                </c:pt>
                <c:pt idx="1495">
                  <c:v>14950</c:v>
                </c:pt>
                <c:pt idx="1496">
                  <c:v>14960</c:v>
                </c:pt>
                <c:pt idx="1497">
                  <c:v>14970</c:v>
                </c:pt>
                <c:pt idx="1498">
                  <c:v>14980</c:v>
                </c:pt>
                <c:pt idx="1499">
                  <c:v>14990</c:v>
                </c:pt>
                <c:pt idx="1500">
                  <c:v>15000</c:v>
                </c:pt>
                <c:pt idx="1501">
                  <c:v>15010</c:v>
                </c:pt>
                <c:pt idx="1502">
                  <c:v>15020</c:v>
                </c:pt>
                <c:pt idx="1503">
                  <c:v>15030</c:v>
                </c:pt>
                <c:pt idx="1504">
                  <c:v>15040</c:v>
                </c:pt>
                <c:pt idx="1505">
                  <c:v>15050</c:v>
                </c:pt>
                <c:pt idx="1506">
                  <c:v>15060</c:v>
                </c:pt>
                <c:pt idx="1507">
                  <c:v>15070</c:v>
                </c:pt>
                <c:pt idx="1508">
                  <c:v>15080</c:v>
                </c:pt>
                <c:pt idx="1509">
                  <c:v>15090</c:v>
                </c:pt>
                <c:pt idx="1510">
                  <c:v>15100</c:v>
                </c:pt>
                <c:pt idx="1511">
                  <c:v>15110</c:v>
                </c:pt>
                <c:pt idx="1512">
                  <c:v>15120</c:v>
                </c:pt>
                <c:pt idx="1513">
                  <c:v>15130</c:v>
                </c:pt>
                <c:pt idx="1514">
                  <c:v>15140</c:v>
                </c:pt>
                <c:pt idx="1515">
                  <c:v>15150</c:v>
                </c:pt>
                <c:pt idx="1516">
                  <c:v>15160</c:v>
                </c:pt>
                <c:pt idx="1517">
                  <c:v>15170</c:v>
                </c:pt>
                <c:pt idx="1518">
                  <c:v>15180</c:v>
                </c:pt>
                <c:pt idx="1519">
                  <c:v>15190</c:v>
                </c:pt>
                <c:pt idx="1520">
                  <c:v>15200</c:v>
                </c:pt>
                <c:pt idx="1521">
                  <c:v>15210</c:v>
                </c:pt>
                <c:pt idx="1522">
                  <c:v>15220</c:v>
                </c:pt>
                <c:pt idx="1523">
                  <c:v>15230</c:v>
                </c:pt>
                <c:pt idx="1524">
                  <c:v>15240</c:v>
                </c:pt>
                <c:pt idx="1525">
                  <c:v>15250</c:v>
                </c:pt>
                <c:pt idx="1526">
                  <c:v>15260</c:v>
                </c:pt>
                <c:pt idx="1527">
                  <c:v>15270</c:v>
                </c:pt>
                <c:pt idx="1528">
                  <c:v>15280</c:v>
                </c:pt>
                <c:pt idx="1529">
                  <c:v>15290</c:v>
                </c:pt>
                <c:pt idx="1530">
                  <c:v>15300</c:v>
                </c:pt>
                <c:pt idx="1531">
                  <c:v>15310</c:v>
                </c:pt>
                <c:pt idx="1532">
                  <c:v>15320</c:v>
                </c:pt>
                <c:pt idx="1533">
                  <c:v>15330</c:v>
                </c:pt>
                <c:pt idx="1534">
                  <c:v>15340</c:v>
                </c:pt>
                <c:pt idx="1535">
                  <c:v>15350</c:v>
                </c:pt>
                <c:pt idx="1536">
                  <c:v>15360</c:v>
                </c:pt>
                <c:pt idx="1537">
                  <c:v>15370</c:v>
                </c:pt>
                <c:pt idx="1538">
                  <c:v>15380</c:v>
                </c:pt>
                <c:pt idx="1539">
                  <c:v>15390</c:v>
                </c:pt>
                <c:pt idx="1540">
                  <c:v>15400</c:v>
                </c:pt>
                <c:pt idx="1541">
                  <c:v>15410</c:v>
                </c:pt>
                <c:pt idx="1542">
                  <c:v>15420</c:v>
                </c:pt>
                <c:pt idx="1543">
                  <c:v>15430</c:v>
                </c:pt>
                <c:pt idx="1544">
                  <c:v>15440</c:v>
                </c:pt>
                <c:pt idx="1545">
                  <c:v>15450</c:v>
                </c:pt>
                <c:pt idx="1546">
                  <c:v>15460</c:v>
                </c:pt>
                <c:pt idx="1547">
                  <c:v>15470</c:v>
                </c:pt>
                <c:pt idx="1548">
                  <c:v>15480</c:v>
                </c:pt>
                <c:pt idx="1549">
                  <c:v>15490</c:v>
                </c:pt>
                <c:pt idx="1550">
                  <c:v>15500</c:v>
                </c:pt>
                <c:pt idx="1551">
                  <c:v>15510</c:v>
                </c:pt>
                <c:pt idx="1552">
                  <c:v>15520</c:v>
                </c:pt>
                <c:pt idx="1553">
                  <c:v>15530</c:v>
                </c:pt>
                <c:pt idx="1554">
                  <c:v>15540</c:v>
                </c:pt>
                <c:pt idx="1555">
                  <c:v>15550</c:v>
                </c:pt>
                <c:pt idx="1556">
                  <c:v>15560</c:v>
                </c:pt>
                <c:pt idx="1557">
                  <c:v>15570</c:v>
                </c:pt>
                <c:pt idx="1558">
                  <c:v>15580</c:v>
                </c:pt>
                <c:pt idx="1559">
                  <c:v>15590</c:v>
                </c:pt>
                <c:pt idx="1560">
                  <c:v>15600</c:v>
                </c:pt>
                <c:pt idx="1561">
                  <c:v>15610</c:v>
                </c:pt>
                <c:pt idx="1562">
                  <c:v>15620</c:v>
                </c:pt>
                <c:pt idx="1563">
                  <c:v>15630</c:v>
                </c:pt>
                <c:pt idx="1564">
                  <c:v>15640</c:v>
                </c:pt>
                <c:pt idx="1565">
                  <c:v>15650</c:v>
                </c:pt>
                <c:pt idx="1566">
                  <c:v>15660</c:v>
                </c:pt>
                <c:pt idx="1567">
                  <c:v>15670</c:v>
                </c:pt>
                <c:pt idx="1568">
                  <c:v>15680</c:v>
                </c:pt>
                <c:pt idx="1569">
                  <c:v>15690</c:v>
                </c:pt>
                <c:pt idx="1570">
                  <c:v>15700</c:v>
                </c:pt>
                <c:pt idx="1571">
                  <c:v>15710</c:v>
                </c:pt>
                <c:pt idx="1572">
                  <c:v>15720</c:v>
                </c:pt>
                <c:pt idx="1573">
                  <c:v>15730</c:v>
                </c:pt>
                <c:pt idx="1574">
                  <c:v>15740</c:v>
                </c:pt>
                <c:pt idx="1575">
                  <c:v>15750</c:v>
                </c:pt>
                <c:pt idx="1576">
                  <c:v>15760</c:v>
                </c:pt>
                <c:pt idx="1577">
                  <c:v>15770</c:v>
                </c:pt>
                <c:pt idx="1578">
                  <c:v>15780</c:v>
                </c:pt>
                <c:pt idx="1579">
                  <c:v>15790</c:v>
                </c:pt>
                <c:pt idx="1580">
                  <c:v>15800</c:v>
                </c:pt>
                <c:pt idx="1581">
                  <c:v>15810</c:v>
                </c:pt>
                <c:pt idx="1582">
                  <c:v>15820</c:v>
                </c:pt>
                <c:pt idx="1583">
                  <c:v>15830</c:v>
                </c:pt>
                <c:pt idx="1584">
                  <c:v>15840</c:v>
                </c:pt>
                <c:pt idx="1585">
                  <c:v>15850</c:v>
                </c:pt>
                <c:pt idx="1586">
                  <c:v>15860</c:v>
                </c:pt>
                <c:pt idx="1587">
                  <c:v>15870</c:v>
                </c:pt>
                <c:pt idx="1588">
                  <c:v>15880</c:v>
                </c:pt>
                <c:pt idx="1589">
                  <c:v>15890</c:v>
                </c:pt>
                <c:pt idx="1590">
                  <c:v>15900</c:v>
                </c:pt>
                <c:pt idx="1591">
                  <c:v>15910</c:v>
                </c:pt>
                <c:pt idx="1592">
                  <c:v>15920</c:v>
                </c:pt>
                <c:pt idx="1593">
                  <c:v>15930</c:v>
                </c:pt>
                <c:pt idx="1594">
                  <c:v>15940</c:v>
                </c:pt>
                <c:pt idx="1595">
                  <c:v>15950</c:v>
                </c:pt>
                <c:pt idx="1596">
                  <c:v>15960</c:v>
                </c:pt>
                <c:pt idx="1597">
                  <c:v>15970</c:v>
                </c:pt>
                <c:pt idx="1598">
                  <c:v>15980</c:v>
                </c:pt>
                <c:pt idx="1599">
                  <c:v>15990</c:v>
                </c:pt>
                <c:pt idx="1600">
                  <c:v>16000</c:v>
                </c:pt>
                <c:pt idx="1601">
                  <c:v>16010</c:v>
                </c:pt>
                <c:pt idx="1602">
                  <c:v>16020</c:v>
                </c:pt>
                <c:pt idx="1603">
                  <c:v>16030</c:v>
                </c:pt>
                <c:pt idx="1604">
                  <c:v>16040</c:v>
                </c:pt>
                <c:pt idx="1605">
                  <c:v>16050</c:v>
                </c:pt>
                <c:pt idx="1606">
                  <c:v>16060</c:v>
                </c:pt>
                <c:pt idx="1607">
                  <c:v>16070</c:v>
                </c:pt>
                <c:pt idx="1608">
                  <c:v>16080</c:v>
                </c:pt>
                <c:pt idx="1609">
                  <c:v>16090</c:v>
                </c:pt>
                <c:pt idx="1610">
                  <c:v>16100</c:v>
                </c:pt>
                <c:pt idx="1611">
                  <c:v>16110</c:v>
                </c:pt>
                <c:pt idx="1612">
                  <c:v>16120</c:v>
                </c:pt>
                <c:pt idx="1613">
                  <c:v>16130</c:v>
                </c:pt>
                <c:pt idx="1614">
                  <c:v>16140</c:v>
                </c:pt>
                <c:pt idx="1615">
                  <c:v>16150</c:v>
                </c:pt>
                <c:pt idx="1616">
                  <c:v>16160</c:v>
                </c:pt>
                <c:pt idx="1617">
                  <c:v>16170</c:v>
                </c:pt>
                <c:pt idx="1618">
                  <c:v>16180</c:v>
                </c:pt>
                <c:pt idx="1619">
                  <c:v>16190</c:v>
                </c:pt>
                <c:pt idx="1620">
                  <c:v>16200</c:v>
                </c:pt>
                <c:pt idx="1621">
                  <c:v>16210</c:v>
                </c:pt>
                <c:pt idx="1622">
                  <c:v>16220</c:v>
                </c:pt>
                <c:pt idx="1623">
                  <c:v>16230</c:v>
                </c:pt>
                <c:pt idx="1624">
                  <c:v>16240</c:v>
                </c:pt>
                <c:pt idx="1625">
                  <c:v>16250</c:v>
                </c:pt>
                <c:pt idx="1626">
                  <c:v>16260</c:v>
                </c:pt>
                <c:pt idx="1627">
                  <c:v>16270</c:v>
                </c:pt>
                <c:pt idx="1628">
                  <c:v>16280</c:v>
                </c:pt>
                <c:pt idx="1629">
                  <c:v>16290</c:v>
                </c:pt>
                <c:pt idx="1630">
                  <c:v>16300</c:v>
                </c:pt>
                <c:pt idx="1631">
                  <c:v>16310</c:v>
                </c:pt>
                <c:pt idx="1632">
                  <c:v>16320</c:v>
                </c:pt>
                <c:pt idx="1633">
                  <c:v>16330</c:v>
                </c:pt>
                <c:pt idx="1634">
                  <c:v>16340</c:v>
                </c:pt>
                <c:pt idx="1635">
                  <c:v>16350</c:v>
                </c:pt>
                <c:pt idx="1636">
                  <c:v>16360</c:v>
                </c:pt>
                <c:pt idx="1637">
                  <c:v>16370</c:v>
                </c:pt>
                <c:pt idx="1638">
                  <c:v>16380</c:v>
                </c:pt>
                <c:pt idx="1639">
                  <c:v>16390</c:v>
                </c:pt>
                <c:pt idx="1640">
                  <c:v>16400</c:v>
                </c:pt>
                <c:pt idx="1641">
                  <c:v>16410</c:v>
                </c:pt>
                <c:pt idx="1642">
                  <c:v>16420</c:v>
                </c:pt>
                <c:pt idx="1643">
                  <c:v>16430</c:v>
                </c:pt>
                <c:pt idx="1644">
                  <c:v>16440</c:v>
                </c:pt>
                <c:pt idx="1645">
                  <c:v>16450</c:v>
                </c:pt>
                <c:pt idx="1646">
                  <c:v>16460</c:v>
                </c:pt>
                <c:pt idx="1647">
                  <c:v>16470</c:v>
                </c:pt>
                <c:pt idx="1648">
                  <c:v>16480</c:v>
                </c:pt>
                <c:pt idx="1649">
                  <c:v>16490</c:v>
                </c:pt>
                <c:pt idx="1650">
                  <c:v>16500</c:v>
                </c:pt>
                <c:pt idx="1651">
                  <c:v>16510</c:v>
                </c:pt>
                <c:pt idx="1652">
                  <c:v>16520</c:v>
                </c:pt>
                <c:pt idx="1653">
                  <c:v>16530</c:v>
                </c:pt>
                <c:pt idx="1654">
                  <c:v>16540</c:v>
                </c:pt>
                <c:pt idx="1655">
                  <c:v>16550</c:v>
                </c:pt>
                <c:pt idx="1656">
                  <c:v>16560</c:v>
                </c:pt>
                <c:pt idx="1657">
                  <c:v>16570</c:v>
                </c:pt>
                <c:pt idx="1658">
                  <c:v>16580</c:v>
                </c:pt>
                <c:pt idx="1659">
                  <c:v>16590</c:v>
                </c:pt>
                <c:pt idx="1660">
                  <c:v>16600</c:v>
                </c:pt>
                <c:pt idx="1661">
                  <c:v>16610</c:v>
                </c:pt>
                <c:pt idx="1662">
                  <c:v>16620</c:v>
                </c:pt>
                <c:pt idx="1663">
                  <c:v>16630</c:v>
                </c:pt>
                <c:pt idx="1664">
                  <c:v>16640</c:v>
                </c:pt>
                <c:pt idx="1665">
                  <c:v>16650</c:v>
                </c:pt>
                <c:pt idx="1666">
                  <c:v>16660</c:v>
                </c:pt>
                <c:pt idx="1667">
                  <c:v>16670</c:v>
                </c:pt>
                <c:pt idx="1668">
                  <c:v>16680</c:v>
                </c:pt>
                <c:pt idx="1669">
                  <c:v>16690</c:v>
                </c:pt>
                <c:pt idx="1670">
                  <c:v>16700</c:v>
                </c:pt>
                <c:pt idx="1671">
                  <c:v>16710</c:v>
                </c:pt>
                <c:pt idx="1672">
                  <c:v>16720</c:v>
                </c:pt>
                <c:pt idx="1673">
                  <c:v>16730</c:v>
                </c:pt>
                <c:pt idx="1674">
                  <c:v>16740</c:v>
                </c:pt>
                <c:pt idx="1675">
                  <c:v>16750</c:v>
                </c:pt>
                <c:pt idx="1676">
                  <c:v>16760</c:v>
                </c:pt>
                <c:pt idx="1677">
                  <c:v>16770</c:v>
                </c:pt>
                <c:pt idx="1678">
                  <c:v>16780</c:v>
                </c:pt>
                <c:pt idx="1679">
                  <c:v>16790</c:v>
                </c:pt>
                <c:pt idx="1680">
                  <c:v>16800</c:v>
                </c:pt>
                <c:pt idx="1681">
                  <c:v>16810</c:v>
                </c:pt>
                <c:pt idx="1682">
                  <c:v>16820</c:v>
                </c:pt>
                <c:pt idx="1683">
                  <c:v>16830</c:v>
                </c:pt>
                <c:pt idx="1684">
                  <c:v>16840</c:v>
                </c:pt>
                <c:pt idx="1685">
                  <c:v>16850</c:v>
                </c:pt>
                <c:pt idx="1686">
                  <c:v>16860</c:v>
                </c:pt>
                <c:pt idx="1687">
                  <c:v>16870</c:v>
                </c:pt>
                <c:pt idx="1688">
                  <c:v>16880</c:v>
                </c:pt>
                <c:pt idx="1689">
                  <c:v>16890</c:v>
                </c:pt>
                <c:pt idx="1690">
                  <c:v>16900</c:v>
                </c:pt>
                <c:pt idx="1691">
                  <c:v>16910</c:v>
                </c:pt>
                <c:pt idx="1692">
                  <c:v>16920</c:v>
                </c:pt>
                <c:pt idx="1693">
                  <c:v>16930</c:v>
                </c:pt>
                <c:pt idx="1694">
                  <c:v>16940</c:v>
                </c:pt>
                <c:pt idx="1695">
                  <c:v>16950</c:v>
                </c:pt>
                <c:pt idx="1696">
                  <c:v>16960</c:v>
                </c:pt>
                <c:pt idx="1697">
                  <c:v>16970</c:v>
                </c:pt>
                <c:pt idx="1698">
                  <c:v>16980</c:v>
                </c:pt>
                <c:pt idx="1699">
                  <c:v>16990</c:v>
                </c:pt>
                <c:pt idx="1700">
                  <c:v>17000</c:v>
                </c:pt>
                <c:pt idx="1701">
                  <c:v>17010</c:v>
                </c:pt>
                <c:pt idx="1702">
                  <c:v>17020</c:v>
                </c:pt>
                <c:pt idx="1703">
                  <c:v>17030</c:v>
                </c:pt>
                <c:pt idx="1704">
                  <c:v>17040</c:v>
                </c:pt>
                <c:pt idx="1705">
                  <c:v>17050</c:v>
                </c:pt>
                <c:pt idx="1706">
                  <c:v>17060</c:v>
                </c:pt>
                <c:pt idx="1707">
                  <c:v>17070</c:v>
                </c:pt>
                <c:pt idx="1708">
                  <c:v>17080</c:v>
                </c:pt>
                <c:pt idx="1709">
                  <c:v>17090</c:v>
                </c:pt>
                <c:pt idx="1710">
                  <c:v>17100</c:v>
                </c:pt>
                <c:pt idx="1711">
                  <c:v>17110</c:v>
                </c:pt>
                <c:pt idx="1712">
                  <c:v>17120</c:v>
                </c:pt>
                <c:pt idx="1713">
                  <c:v>17130</c:v>
                </c:pt>
                <c:pt idx="1714">
                  <c:v>17140</c:v>
                </c:pt>
                <c:pt idx="1715">
                  <c:v>17150</c:v>
                </c:pt>
                <c:pt idx="1716">
                  <c:v>17160</c:v>
                </c:pt>
                <c:pt idx="1717">
                  <c:v>17170</c:v>
                </c:pt>
                <c:pt idx="1718">
                  <c:v>17180</c:v>
                </c:pt>
                <c:pt idx="1719">
                  <c:v>17190</c:v>
                </c:pt>
                <c:pt idx="1720">
                  <c:v>17200</c:v>
                </c:pt>
                <c:pt idx="1721">
                  <c:v>17210</c:v>
                </c:pt>
                <c:pt idx="1722">
                  <c:v>17220</c:v>
                </c:pt>
                <c:pt idx="1723">
                  <c:v>17230</c:v>
                </c:pt>
                <c:pt idx="1724">
                  <c:v>17240</c:v>
                </c:pt>
                <c:pt idx="1725">
                  <c:v>17250</c:v>
                </c:pt>
                <c:pt idx="1726">
                  <c:v>17260</c:v>
                </c:pt>
                <c:pt idx="1727">
                  <c:v>17270</c:v>
                </c:pt>
                <c:pt idx="1728">
                  <c:v>17280</c:v>
                </c:pt>
                <c:pt idx="1729">
                  <c:v>17290</c:v>
                </c:pt>
                <c:pt idx="1730">
                  <c:v>17300</c:v>
                </c:pt>
                <c:pt idx="1731">
                  <c:v>17310</c:v>
                </c:pt>
                <c:pt idx="1732">
                  <c:v>17320</c:v>
                </c:pt>
                <c:pt idx="1733">
                  <c:v>17330</c:v>
                </c:pt>
                <c:pt idx="1734">
                  <c:v>17340</c:v>
                </c:pt>
                <c:pt idx="1735">
                  <c:v>17350</c:v>
                </c:pt>
                <c:pt idx="1736">
                  <c:v>17360</c:v>
                </c:pt>
                <c:pt idx="1737">
                  <c:v>17370</c:v>
                </c:pt>
                <c:pt idx="1738">
                  <c:v>17380</c:v>
                </c:pt>
                <c:pt idx="1739">
                  <c:v>17390</c:v>
                </c:pt>
                <c:pt idx="1740">
                  <c:v>17400</c:v>
                </c:pt>
                <c:pt idx="1741">
                  <c:v>17410</c:v>
                </c:pt>
                <c:pt idx="1742">
                  <c:v>17420</c:v>
                </c:pt>
                <c:pt idx="1743">
                  <c:v>17430</c:v>
                </c:pt>
                <c:pt idx="1744">
                  <c:v>17440</c:v>
                </c:pt>
                <c:pt idx="1745">
                  <c:v>17450</c:v>
                </c:pt>
                <c:pt idx="1746">
                  <c:v>17460</c:v>
                </c:pt>
                <c:pt idx="1747">
                  <c:v>17470</c:v>
                </c:pt>
                <c:pt idx="1748">
                  <c:v>17480</c:v>
                </c:pt>
                <c:pt idx="1749">
                  <c:v>17490</c:v>
                </c:pt>
                <c:pt idx="1750">
                  <c:v>17500</c:v>
                </c:pt>
                <c:pt idx="1751">
                  <c:v>17510</c:v>
                </c:pt>
                <c:pt idx="1752">
                  <c:v>17520</c:v>
                </c:pt>
                <c:pt idx="1753">
                  <c:v>17530</c:v>
                </c:pt>
                <c:pt idx="1754">
                  <c:v>17540</c:v>
                </c:pt>
                <c:pt idx="1755">
                  <c:v>17550</c:v>
                </c:pt>
                <c:pt idx="1756">
                  <c:v>17560</c:v>
                </c:pt>
                <c:pt idx="1757">
                  <c:v>17570</c:v>
                </c:pt>
                <c:pt idx="1758">
                  <c:v>17580</c:v>
                </c:pt>
                <c:pt idx="1759">
                  <c:v>17590</c:v>
                </c:pt>
                <c:pt idx="1760">
                  <c:v>17600</c:v>
                </c:pt>
                <c:pt idx="1761">
                  <c:v>17610</c:v>
                </c:pt>
                <c:pt idx="1762">
                  <c:v>17620</c:v>
                </c:pt>
                <c:pt idx="1763">
                  <c:v>17630</c:v>
                </c:pt>
                <c:pt idx="1764">
                  <c:v>17640</c:v>
                </c:pt>
                <c:pt idx="1765">
                  <c:v>17650</c:v>
                </c:pt>
                <c:pt idx="1766">
                  <c:v>17660</c:v>
                </c:pt>
                <c:pt idx="1767">
                  <c:v>17670</c:v>
                </c:pt>
                <c:pt idx="1768">
                  <c:v>17680</c:v>
                </c:pt>
                <c:pt idx="1769">
                  <c:v>17690</c:v>
                </c:pt>
                <c:pt idx="1770">
                  <c:v>17700</c:v>
                </c:pt>
                <c:pt idx="1771">
                  <c:v>17710</c:v>
                </c:pt>
                <c:pt idx="1772">
                  <c:v>17720</c:v>
                </c:pt>
                <c:pt idx="1773">
                  <c:v>17730</c:v>
                </c:pt>
                <c:pt idx="1774">
                  <c:v>17740</c:v>
                </c:pt>
                <c:pt idx="1775">
                  <c:v>17750</c:v>
                </c:pt>
                <c:pt idx="1776">
                  <c:v>17760</c:v>
                </c:pt>
                <c:pt idx="1777">
                  <c:v>17770</c:v>
                </c:pt>
                <c:pt idx="1778">
                  <c:v>17780</c:v>
                </c:pt>
                <c:pt idx="1779">
                  <c:v>17790</c:v>
                </c:pt>
                <c:pt idx="1780">
                  <c:v>17800</c:v>
                </c:pt>
                <c:pt idx="1781">
                  <c:v>17810</c:v>
                </c:pt>
                <c:pt idx="1782">
                  <c:v>17820</c:v>
                </c:pt>
                <c:pt idx="1783">
                  <c:v>17830</c:v>
                </c:pt>
                <c:pt idx="1784">
                  <c:v>17840</c:v>
                </c:pt>
                <c:pt idx="1785">
                  <c:v>17850</c:v>
                </c:pt>
                <c:pt idx="1786">
                  <c:v>17860</c:v>
                </c:pt>
                <c:pt idx="1787">
                  <c:v>17870</c:v>
                </c:pt>
                <c:pt idx="1788">
                  <c:v>17880</c:v>
                </c:pt>
                <c:pt idx="1789">
                  <c:v>17890</c:v>
                </c:pt>
                <c:pt idx="1790">
                  <c:v>17900</c:v>
                </c:pt>
                <c:pt idx="1791">
                  <c:v>17910</c:v>
                </c:pt>
                <c:pt idx="1792">
                  <c:v>17920</c:v>
                </c:pt>
                <c:pt idx="1793">
                  <c:v>17930</c:v>
                </c:pt>
                <c:pt idx="1794">
                  <c:v>17940</c:v>
                </c:pt>
                <c:pt idx="1795">
                  <c:v>17950</c:v>
                </c:pt>
                <c:pt idx="1796">
                  <c:v>17960</c:v>
                </c:pt>
                <c:pt idx="1797">
                  <c:v>17970</c:v>
                </c:pt>
                <c:pt idx="1798">
                  <c:v>17980</c:v>
                </c:pt>
                <c:pt idx="1799">
                  <c:v>17990</c:v>
                </c:pt>
                <c:pt idx="1800">
                  <c:v>18000</c:v>
                </c:pt>
                <c:pt idx="1801">
                  <c:v>18010</c:v>
                </c:pt>
                <c:pt idx="1802">
                  <c:v>18020</c:v>
                </c:pt>
                <c:pt idx="1803">
                  <c:v>18030</c:v>
                </c:pt>
                <c:pt idx="1804">
                  <c:v>18040</c:v>
                </c:pt>
                <c:pt idx="1805">
                  <c:v>18050</c:v>
                </c:pt>
                <c:pt idx="1806">
                  <c:v>18060</c:v>
                </c:pt>
                <c:pt idx="1807">
                  <c:v>18070</c:v>
                </c:pt>
                <c:pt idx="1808">
                  <c:v>18080</c:v>
                </c:pt>
                <c:pt idx="1809">
                  <c:v>18090</c:v>
                </c:pt>
                <c:pt idx="1810">
                  <c:v>18100</c:v>
                </c:pt>
                <c:pt idx="1811">
                  <c:v>18110</c:v>
                </c:pt>
                <c:pt idx="1812">
                  <c:v>18120</c:v>
                </c:pt>
                <c:pt idx="1813">
                  <c:v>18130</c:v>
                </c:pt>
                <c:pt idx="1814">
                  <c:v>18140</c:v>
                </c:pt>
                <c:pt idx="1815">
                  <c:v>18150</c:v>
                </c:pt>
                <c:pt idx="1816">
                  <c:v>18160</c:v>
                </c:pt>
                <c:pt idx="1817">
                  <c:v>18170</c:v>
                </c:pt>
                <c:pt idx="1818">
                  <c:v>18180</c:v>
                </c:pt>
                <c:pt idx="1819">
                  <c:v>18190</c:v>
                </c:pt>
                <c:pt idx="1820">
                  <c:v>18200</c:v>
                </c:pt>
                <c:pt idx="1821">
                  <c:v>18210</c:v>
                </c:pt>
                <c:pt idx="1822">
                  <c:v>18220</c:v>
                </c:pt>
                <c:pt idx="1823">
                  <c:v>18230</c:v>
                </c:pt>
                <c:pt idx="1824">
                  <c:v>18240</c:v>
                </c:pt>
                <c:pt idx="1825">
                  <c:v>18250</c:v>
                </c:pt>
                <c:pt idx="1826">
                  <c:v>18260</c:v>
                </c:pt>
                <c:pt idx="1827">
                  <c:v>18270</c:v>
                </c:pt>
                <c:pt idx="1828">
                  <c:v>18280</c:v>
                </c:pt>
                <c:pt idx="1829">
                  <c:v>18290</c:v>
                </c:pt>
                <c:pt idx="1830">
                  <c:v>18300</c:v>
                </c:pt>
                <c:pt idx="1831">
                  <c:v>18310</c:v>
                </c:pt>
                <c:pt idx="1832">
                  <c:v>18320</c:v>
                </c:pt>
                <c:pt idx="1833">
                  <c:v>18330</c:v>
                </c:pt>
                <c:pt idx="1834">
                  <c:v>18340</c:v>
                </c:pt>
                <c:pt idx="1835">
                  <c:v>18350</c:v>
                </c:pt>
                <c:pt idx="1836">
                  <c:v>18360</c:v>
                </c:pt>
                <c:pt idx="1837">
                  <c:v>18370</c:v>
                </c:pt>
                <c:pt idx="1838">
                  <c:v>18380</c:v>
                </c:pt>
                <c:pt idx="1839">
                  <c:v>18390</c:v>
                </c:pt>
                <c:pt idx="1840">
                  <c:v>18400</c:v>
                </c:pt>
                <c:pt idx="1841">
                  <c:v>18410</c:v>
                </c:pt>
                <c:pt idx="1842">
                  <c:v>18420</c:v>
                </c:pt>
                <c:pt idx="1843">
                  <c:v>18430</c:v>
                </c:pt>
                <c:pt idx="1844">
                  <c:v>18440</c:v>
                </c:pt>
                <c:pt idx="1845">
                  <c:v>18450</c:v>
                </c:pt>
                <c:pt idx="1846">
                  <c:v>18460</c:v>
                </c:pt>
                <c:pt idx="1847">
                  <c:v>18470</c:v>
                </c:pt>
                <c:pt idx="1848">
                  <c:v>18480</c:v>
                </c:pt>
                <c:pt idx="1849">
                  <c:v>18490</c:v>
                </c:pt>
                <c:pt idx="1850">
                  <c:v>18500</c:v>
                </c:pt>
                <c:pt idx="1851">
                  <c:v>18510</c:v>
                </c:pt>
                <c:pt idx="1852">
                  <c:v>18520</c:v>
                </c:pt>
                <c:pt idx="1853">
                  <c:v>18530</c:v>
                </c:pt>
                <c:pt idx="1854">
                  <c:v>18540</c:v>
                </c:pt>
                <c:pt idx="1855">
                  <c:v>18550</c:v>
                </c:pt>
                <c:pt idx="1856">
                  <c:v>18560</c:v>
                </c:pt>
                <c:pt idx="1857">
                  <c:v>18570</c:v>
                </c:pt>
                <c:pt idx="1858">
                  <c:v>18580</c:v>
                </c:pt>
                <c:pt idx="1859">
                  <c:v>18590</c:v>
                </c:pt>
                <c:pt idx="1860">
                  <c:v>18600</c:v>
                </c:pt>
                <c:pt idx="1861">
                  <c:v>18610</c:v>
                </c:pt>
                <c:pt idx="1862">
                  <c:v>18620</c:v>
                </c:pt>
                <c:pt idx="1863">
                  <c:v>18630</c:v>
                </c:pt>
                <c:pt idx="1864">
                  <c:v>18640</c:v>
                </c:pt>
                <c:pt idx="1865">
                  <c:v>18650</c:v>
                </c:pt>
                <c:pt idx="1866">
                  <c:v>18660</c:v>
                </c:pt>
                <c:pt idx="1867">
                  <c:v>18670</c:v>
                </c:pt>
                <c:pt idx="1868">
                  <c:v>18680</c:v>
                </c:pt>
                <c:pt idx="1869">
                  <c:v>18690</c:v>
                </c:pt>
                <c:pt idx="1870">
                  <c:v>18700</c:v>
                </c:pt>
                <c:pt idx="1871">
                  <c:v>18710</c:v>
                </c:pt>
                <c:pt idx="1872">
                  <c:v>18720</c:v>
                </c:pt>
                <c:pt idx="1873">
                  <c:v>18730</c:v>
                </c:pt>
                <c:pt idx="1874">
                  <c:v>18740</c:v>
                </c:pt>
                <c:pt idx="1875">
                  <c:v>18750</c:v>
                </c:pt>
                <c:pt idx="1876">
                  <c:v>18760</c:v>
                </c:pt>
                <c:pt idx="1877">
                  <c:v>18770</c:v>
                </c:pt>
                <c:pt idx="1878">
                  <c:v>18780</c:v>
                </c:pt>
                <c:pt idx="1879">
                  <c:v>18790</c:v>
                </c:pt>
                <c:pt idx="1880">
                  <c:v>18800</c:v>
                </c:pt>
                <c:pt idx="1881">
                  <c:v>18810</c:v>
                </c:pt>
                <c:pt idx="1882">
                  <c:v>18820</c:v>
                </c:pt>
                <c:pt idx="1883">
                  <c:v>18830</c:v>
                </c:pt>
                <c:pt idx="1884">
                  <c:v>18840</c:v>
                </c:pt>
                <c:pt idx="1885">
                  <c:v>18850</c:v>
                </c:pt>
                <c:pt idx="1886">
                  <c:v>18860</c:v>
                </c:pt>
                <c:pt idx="1887">
                  <c:v>18870</c:v>
                </c:pt>
                <c:pt idx="1888">
                  <c:v>18880</c:v>
                </c:pt>
                <c:pt idx="1889">
                  <c:v>18890</c:v>
                </c:pt>
                <c:pt idx="1890">
                  <c:v>18900</c:v>
                </c:pt>
                <c:pt idx="1891">
                  <c:v>18910</c:v>
                </c:pt>
                <c:pt idx="1892">
                  <c:v>18920</c:v>
                </c:pt>
                <c:pt idx="1893">
                  <c:v>18930</c:v>
                </c:pt>
                <c:pt idx="1894">
                  <c:v>18940</c:v>
                </c:pt>
                <c:pt idx="1895">
                  <c:v>18950</c:v>
                </c:pt>
                <c:pt idx="1896">
                  <c:v>18960</c:v>
                </c:pt>
                <c:pt idx="1897">
                  <c:v>18970</c:v>
                </c:pt>
                <c:pt idx="1898">
                  <c:v>18980</c:v>
                </c:pt>
                <c:pt idx="1899">
                  <c:v>18990</c:v>
                </c:pt>
                <c:pt idx="1900">
                  <c:v>19000</c:v>
                </c:pt>
                <c:pt idx="1901">
                  <c:v>19010</c:v>
                </c:pt>
                <c:pt idx="1902">
                  <c:v>19020</c:v>
                </c:pt>
                <c:pt idx="1903">
                  <c:v>19030</c:v>
                </c:pt>
                <c:pt idx="1904">
                  <c:v>19040</c:v>
                </c:pt>
                <c:pt idx="1905">
                  <c:v>19050</c:v>
                </c:pt>
                <c:pt idx="1906">
                  <c:v>19060</c:v>
                </c:pt>
                <c:pt idx="1907">
                  <c:v>19070</c:v>
                </c:pt>
                <c:pt idx="1908">
                  <c:v>19080</c:v>
                </c:pt>
                <c:pt idx="1909">
                  <c:v>19090</c:v>
                </c:pt>
                <c:pt idx="1910">
                  <c:v>19100</c:v>
                </c:pt>
                <c:pt idx="1911">
                  <c:v>19110</c:v>
                </c:pt>
                <c:pt idx="1912">
                  <c:v>19120</c:v>
                </c:pt>
                <c:pt idx="1913">
                  <c:v>19130</c:v>
                </c:pt>
                <c:pt idx="1914">
                  <c:v>19140</c:v>
                </c:pt>
                <c:pt idx="1915">
                  <c:v>19150</c:v>
                </c:pt>
                <c:pt idx="1916">
                  <c:v>19160</c:v>
                </c:pt>
                <c:pt idx="1917">
                  <c:v>19170</c:v>
                </c:pt>
                <c:pt idx="1918">
                  <c:v>19180</c:v>
                </c:pt>
                <c:pt idx="1919">
                  <c:v>19190</c:v>
                </c:pt>
                <c:pt idx="1920">
                  <c:v>19200</c:v>
                </c:pt>
                <c:pt idx="1921">
                  <c:v>19210</c:v>
                </c:pt>
                <c:pt idx="1922">
                  <c:v>19220</c:v>
                </c:pt>
                <c:pt idx="1923">
                  <c:v>19230</c:v>
                </c:pt>
                <c:pt idx="1924">
                  <c:v>19240</c:v>
                </c:pt>
                <c:pt idx="1925">
                  <c:v>19250</c:v>
                </c:pt>
                <c:pt idx="1926">
                  <c:v>19260</c:v>
                </c:pt>
                <c:pt idx="1927">
                  <c:v>19270</c:v>
                </c:pt>
                <c:pt idx="1928">
                  <c:v>19280</c:v>
                </c:pt>
                <c:pt idx="1929">
                  <c:v>19290</c:v>
                </c:pt>
                <c:pt idx="1930">
                  <c:v>19300</c:v>
                </c:pt>
                <c:pt idx="1931">
                  <c:v>19310</c:v>
                </c:pt>
                <c:pt idx="1932">
                  <c:v>19320</c:v>
                </c:pt>
                <c:pt idx="1933">
                  <c:v>19330</c:v>
                </c:pt>
                <c:pt idx="1934">
                  <c:v>19340</c:v>
                </c:pt>
                <c:pt idx="1935">
                  <c:v>19350</c:v>
                </c:pt>
                <c:pt idx="1936">
                  <c:v>19360</c:v>
                </c:pt>
                <c:pt idx="1937">
                  <c:v>19370</c:v>
                </c:pt>
                <c:pt idx="1938">
                  <c:v>19380</c:v>
                </c:pt>
                <c:pt idx="1939">
                  <c:v>19390</c:v>
                </c:pt>
                <c:pt idx="1940">
                  <c:v>19400</c:v>
                </c:pt>
                <c:pt idx="1941">
                  <c:v>19410</c:v>
                </c:pt>
                <c:pt idx="1942">
                  <c:v>19420</c:v>
                </c:pt>
                <c:pt idx="1943">
                  <c:v>19430</c:v>
                </c:pt>
                <c:pt idx="1944">
                  <c:v>19440</c:v>
                </c:pt>
                <c:pt idx="1945">
                  <c:v>19450</c:v>
                </c:pt>
                <c:pt idx="1946">
                  <c:v>19460</c:v>
                </c:pt>
                <c:pt idx="1947">
                  <c:v>19470</c:v>
                </c:pt>
                <c:pt idx="1948">
                  <c:v>19480</c:v>
                </c:pt>
                <c:pt idx="1949">
                  <c:v>19490</c:v>
                </c:pt>
                <c:pt idx="1950">
                  <c:v>19500</c:v>
                </c:pt>
                <c:pt idx="1951">
                  <c:v>19510</c:v>
                </c:pt>
                <c:pt idx="1952">
                  <c:v>19520</c:v>
                </c:pt>
                <c:pt idx="1953">
                  <c:v>19530</c:v>
                </c:pt>
                <c:pt idx="1954">
                  <c:v>19540</c:v>
                </c:pt>
                <c:pt idx="1955">
                  <c:v>19550</c:v>
                </c:pt>
                <c:pt idx="1956">
                  <c:v>19560</c:v>
                </c:pt>
                <c:pt idx="1957">
                  <c:v>19570</c:v>
                </c:pt>
                <c:pt idx="1958">
                  <c:v>19580</c:v>
                </c:pt>
                <c:pt idx="1959">
                  <c:v>19590</c:v>
                </c:pt>
                <c:pt idx="1960">
                  <c:v>19600</c:v>
                </c:pt>
                <c:pt idx="1961">
                  <c:v>19610</c:v>
                </c:pt>
                <c:pt idx="1962">
                  <c:v>19620</c:v>
                </c:pt>
                <c:pt idx="1963">
                  <c:v>19630</c:v>
                </c:pt>
                <c:pt idx="1964">
                  <c:v>19640</c:v>
                </c:pt>
                <c:pt idx="1965">
                  <c:v>19650</c:v>
                </c:pt>
                <c:pt idx="1966">
                  <c:v>19660</c:v>
                </c:pt>
                <c:pt idx="1967">
                  <c:v>19670</c:v>
                </c:pt>
                <c:pt idx="1968">
                  <c:v>19680</c:v>
                </c:pt>
                <c:pt idx="1969">
                  <c:v>19690</c:v>
                </c:pt>
                <c:pt idx="1970">
                  <c:v>19700</c:v>
                </c:pt>
                <c:pt idx="1971">
                  <c:v>19710</c:v>
                </c:pt>
                <c:pt idx="1972">
                  <c:v>19720</c:v>
                </c:pt>
                <c:pt idx="1973">
                  <c:v>19730</c:v>
                </c:pt>
                <c:pt idx="1974">
                  <c:v>19740</c:v>
                </c:pt>
                <c:pt idx="1975">
                  <c:v>19750</c:v>
                </c:pt>
                <c:pt idx="1976">
                  <c:v>19760</c:v>
                </c:pt>
                <c:pt idx="1977">
                  <c:v>19770</c:v>
                </c:pt>
                <c:pt idx="1978">
                  <c:v>19780</c:v>
                </c:pt>
                <c:pt idx="1979">
                  <c:v>19790</c:v>
                </c:pt>
                <c:pt idx="1980">
                  <c:v>19800</c:v>
                </c:pt>
                <c:pt idx="1981">
                  <c:v>19810</c:v>
                </c:pt>
                <c:pt idx="1982">
                  <c:v>19820</c:v>
                </c:pt>
                <c:pt idx="1983">
                  <c:v>19830</c:v>
                </c:pt>
                <c:pt idx="1984">
                  <c:v>19840</c:v>
                </c:pt>
                <c:pt idx="1985">
                  <c:v>19850</c:v>
                </c:pt>
                <c:pt idx="1986">
                  <c:v>19860</c:v>
                </c:pt>
                <c:pt idx="1987">
                  <c:v>19870</c:v>
                </c:pt>
                <c:pt idx="1988">
                  <c:v>19880</c:v>
                </c:pt>
                <c:pt idx="1989">
                  <c:v>19890</c:v>
                </c:pt>
                <c:pt idx="1990">
                  <c:v>19900</c:v>
                </c:pt>
                <c:pt idx="1991">
                  <c:v>19910</c:v>
                </c:pt>
                <c:pt idx="1992">
                  <c:v>19920</c:v>
                </c:pt>
                <c:pt idx="1993">
                  <c:v>19930</c:v>
                </c:pt>
                <c:pt idx="1994">
                  <c:v>19940</c:v>
                </c:pt>
                <c:pt idx="1995">
                  <c:v>19950</c:v>
                </c:pt>
                <c:pt idx="1996">
                  <c:v>19960</c:v>
                </c:pt>
                <c:pt idx="1997">
                  <c:v>19970</c:v>
                </c:pt>
                <c:pt idx="1998">
                  <c:v>19980</c:v>
                </c:pt>
                <c:pt idx="1999">
                  <c:v>19990</c:v>
                </c:pt>
                <c:pt idx="2000">
                  <c:v>20000</c:v>
                </c:pt>
                <c:pt idx="2001">
                  <c:v>20010</c:v>
                </c:pt>
                <c:pt idx="2002">
                  <c:v>20020</c:v>
                </c:pt>
                <c:pt idx="2003">
                  <c:v>20030</c:v>
                </c:pt>
                <c:pt idx="2004">
                  <c:v>20040</c:v>
                </c:pt>
                <c:pt idx="2005">
                  <c:v>20050</c:v>
                </c:pt>
                <c:pt idx="2006">
                  <c:v>20060</c:v>
                </c:pt>
                <c:pt idx="2007">
                  <c:v>20070</c:v>
                </c:pt>
                <c:pt idx="2008">
                  <c:v>20080</c:v>
                </c:pt>
                <c:pt idx="2009">
                  <c:v>20090</c:v>
                </c:pt>
                <c:pt idx="2010">
                  <c:v>20100</c:v>
                </c:pt>
                <c:pt idx="2011">
                  <c:v>20110</c:v>
                </c:pt>
                <c:pt idx="2012">
                  <c:v>20120</c:v>
                </c:pt>
                <c:pt idx="2013">
                  <c:v>20130</c:v>
                </c:pt>
                <c:pt idx="2014">
                  <c:v>20140</c:v>
                </c:pt>
                <c:pt idx="2015">
                  <c:v>20150</c:v>
                </c:pt>
                <c:pt idx="2016">
                  <c:v>20160</c:v>
                </c:pt>
                <c:pt idx="2017">
                  <c:v>20170</c:v>
                </c:pt>
                <c:pt idx="2018">
                  <c:v>20180</c:v>
                </c:pt>
                <c:pt idx="2019">
                  <c:v>20190</c:v>
                </c:pt>
                <c:pt idx="2020">
                  <c:v>20200</c:v>
                </c:pt>
                <c:pt idx="2021">
                  <c:v>20210</c:v>
                </c:pt>
                <c:pt idx="2022">
                  <c:v>20220</c:v>
                </c:pt>
                <c:pt idx="2023">
                  <c:v>20230</c:v>
                </c:pt>
                <c:pt idx="2024">
                  <c:v>20240</c:v>
                </c:pt>
                <c:pt idx="2025">
                  <c:v>20250</c:v>
                </c:pt>
                <c:pt idx="2026">
                  <c:v>20260</c:v>
                </c:pt>
                <c:pt idx="2027">
                  <c:v>20270</c:v>
                </c:pt>
                <c:pt idx="2028">
                  <c:v>20280</c:v>
                </c:pt>
                <c:pt idx="2029">
                  <c:v>20290</c:v>
                </c:pt>
                <c:pt idx="2030">
                  <c:v>20300</c:v>
                </c:pt>
                <c:pt idx="2031">
                  <c:v>20310</c:v>
                </c:pt>
                <c:pt idx="2032">
                  <c:v>20320</c:v>
                </c:pt>
                <c:pt idx="2033">
                  <c:v>20330</c:v>
                </c:pt>
                <c:pt idx="2034">
                  <c:v>20340</c:v>
                </c:pt>
                <c:pt idx="2035">
                  <c:v>20350</c:v>
                </c:pt>
                <c:pt idx="2036">
                  <c:v>20360</c:v>
                </c:pt>
                <c:pt idx="2037">
                  <c:v>20370</c:v>
                </c:pt>
                <c:pt idx="2038">
                  <c:v>20380</c:v>
                </c:pt>
                <c:pt idx="2039">
                  <c:v>20390</c:v>
                </c:pt>
                <c:pt idx="2040">
                  <c:v>20400</c:v>
                </c:pt>
                <c:pt idx="2041">
                  <c:v>20410</c:v>
                </c:pt>
                <c:pt idx="2042">
                  <c:v>20420</c:v>
                </c:pt>
                <c:pt idx="2043">
                  <c:v>20430</c:v>
                </c:pt>
                <c:pt idx="2044">
                  <c:v>20440</c:v>
                </c:pt>
                <c:pt idx="2045">
                  <c:v>20450</c:v>
                </c:pt>
                <c:pt idx="2046">
                  <c:v>20460</c:v>
                </c:pt>
                <c:pt idx="2047">
                  <c:v>20470</c:v>
                </c:pt>
                <c:pt idx="2048">
                  <c:v>20480</c:v>
                </c:pt>
                <c:pt idx="2049">
                  <c:v>20490</c:v>
                </c:pt>
                <c:pt idx="2050">
                  <c:v>20500</c:v>
                </c:pt>
                <c:pt idx="2051">
                  <c:v>20510</c:v>
                </c:pt>
                <c:pt idx="2052">
                  <c:v>20520</c:v>
                </c:pt>
                <c:pt idx="2053">
                  <c:v>20530</c:v>
                </c:pt>
                <c:pt idx="2054">
                  <c:v>20540</c:v>
                </c:pt>
                <c:pt idx="2055">
                  <c:v>20550</c:v>
                </c:pt>
                <c:pt idx="2056">
                  <c:v>20560</c:v>
                </c:pt>
                <c:pt idx="2057">
                  <c:v>20570</c:v>
                </c:pt>
                <c:pt idx="2058">
                  <c:v>20580</c:v>
                </c:pt>
                <c:pt idx="2059">
                  <c:v>20590</c:v>
                </c:pt>
                <c:pt idx="2060">
                  <c:v>20600</c:v>
                </c:pt>
                <c:pt idx="2061">
                  <c:v>20610</c:v>
                </c:pt>
                <c:pt idx="2062">
                  <c:v>20620</c:v>
                </c:pt>
                <c:pt idx="2063">
                  <c:v>20630</c:v>
                </c:pt>
                <c:pt idx="2064">
                  <c:v>20640</c:v>
                </c:pt>
                <c:pt idx="2065">
                  <c:v>20650</c:v>
                </c:pt>
                <c:pt idx="2066">
                  <c:v>20660</c:v>
                </c:pt>
                <c:pt idx="2067">
                  <c:v>20670</c:v>
                </c:pt>
                <c:pt idx="2068">
                  <c:v>20680</c:v>
                </c:pt>
                <c:pt idx="2069">
                  <c:v>20690</c:v>
                </c:pt>
                <c:pt idx="2070">
                  <c:v>20700</c:v>
                </c:pt>
                <c:pt idx="2071">
                  <c:v>20710</c:v>
                </c:pt>
                <c:pt idx="2072">
                  <c:v>20720</c:v>
                </c:pt>
                <c:pt idx="2073">
                  <c:v>20730</c:v>
                </c:pt>
                <c:pt idx="2074">
                  <c:v>20740</c:v>
                </c:pt>
                <c:pt idx="2075">
                  <c:v>20750</c:v>
                </c:pt>
                <c:pt idx="2076">
                  <c:v>20760</c:v>
                </c:pt>
                <c:pt idx="2077">
                  <c:v>20770</c:v>
                </c:pt>
                <c:pt idx="2078">
                  <c:v>20780</c:v>
                </c:pt>
                <c:pt idx="2079">
                  <c:v>20790</c:v>
                </c:pt>
                <c:pt idx="2080">
                  <c:v>20800</c:v>
                </c:pt>
                <c:pt idx="2081">
                  <c:v>20810</c:v>
                </c:pt>
                <c:pt idx="2082">
                  <c:v>20820</c:v>
                </c:pt>
                <c:pt idx="2083">
                  <c:v>20830</c:v>
                </c:pt>
                <c:pt idx="2084">
                  <c:v>20840</c:v>
                </c:pt>
                <c:pt idx="2085">
                  <c:v>20850</c:v>
                </c:pt>
                <c:pt idx="2086">
                  <c:v>20860</c:v>
                </c:pt>
                <c:pt idx="2087">
                  <c:v>20870</c:v>
                </c:pt>
                <c:pt idx="2088">
                  <c:v>20880</c:v>
                </c:pt>
                <c:pt idx="2089">
                  <c:v>20890</c:v>
                </c:pt>
                <c:pt idx="2090">
                  <c:v>20900</c:v>
                </c:pt>
                <c:pt idx="2091">
                  <c:v>20910</c:v>
                </c:pt>
                <c:pt idx="2092">
                  <c:v>20920</c:v>
                </c:pt>
                <c:pt idx="2093">
                  <c:v>20930</c:v>
                </c:pt>
                <c:pt idx="2094">
                  <c:v>20940</c:v>
                </c:pt>
                <c:pt idx="2095">
                  <c:v>20950</c:v>
                </c:pt>
                <c:pt idx="2096">
                  <c:v>20960</c:v>
                </c:pt>
                <c:pt idx="2097">
                  <c:v>20970</c:v>
                </c:pt>
                <c:pt idx="2098">
                  <c:v>20980</c:v>
                </c:pt>
                <c:pt idx="2099">
                  <c:v>20990</c:v>
                </c:pt>
                <c:pt idx="2100">
                  <c:v>21000</c:v>
                </c:pt>
                <c:pt idx="2101">
                  <c:v>21010</c:v>
                </c:pt>
                <c:pt idx="2102">
                  <c:v>21020</c:v>
                </c:pt>
                <c:pt idx="2103">
                  <c:v>21030</c:v>
                </c:pt>
                <c:pt idx="2104">
                  <c:v>21040</c:v>
                </c:pt>
                <c:pt idx="2105">
                  <c:v>21050</c:v>
                </c:pt>
                <c:pt idx="2106">
                  <c:v>21060</c:v>
                </c:pt>
                <c:pt idx="2107">
                  <c:v>21070</c:v>
                </c:pt>
                <c:pt idx="2108">
                  <c:v>21080</c:v>
                </c:pt>
                <c:pt idx="2109">
                  <c:v>21090</c:v>
                </c:pt>
                <c:pt idx="2110">
                  <c:v>21100</c:v>
                </c:pt>
                <c:pt idx="2111">
                  <c:v>21110</c:v>
                </c:pt>
                <c:pt idx="2112">
                  <c:v>21120</c:v>
                </c:pt>
                <c:pt idx="2113">
                  <c:v>21130</c:v>
                </c:pt>
                <c:pt idx="2114">
                  <c:v>21140</c:v>
                </c:pt>
                <c:pt idx="2115">
                  <c:v>21150</c:v>
                </c:pt>
                <c:pt idx="2116">
                  <c:v>21160</c:v>
                </c:pt>
                <c:pt idx="2117">
                  <c:v>21170</c:v>
                </c:pt>
                <c:pt idx="2118">
                  <c:v>21180</c:v>
                </c:pt>
                <c:pt idx="2119">
                  <c:v>21190</c:v>
                </c:pt>
                <c:pt idx="2120">
                  <c:v>21200</c:v>
                </c:pt>
                <c:pt idx="2121">
                  <c:v>21210</c:v>
                </c:pt>
                <c:pt idx="2122">
                  <c:v>21220</c:v>
                </c:pt>
                <c:pt idx="2123">
                  <c:v>21230</c:v>
                </c:pt>
                <c:pt idx="2124">
                  <c:v>21240</c:v>
                </c:pt>
                <c:pt idx="2125">
                  <c:v>21250</c:v>
                </c:pt>
                <c:pt idx="2126">
                  <c:v>21260</c:v>
                </c:pt>
                <c:pt idx="2127">
                  <c:v>21270</c:v>
                </c:pt>
                <c:pt idx="2128">
                  <c:v>21280</c:v>
                </c:pt>
                <c:pt idx="2129">
                  <c:v>21290</c:v>
                </c:pt>
                <c:pt idx="2130">
                  <c:v>21300</c:v>
                </c:pt>
                <c:pt idx="2131">
                  <c:v>21310</c:v>
                </c:pt>
                <c:pt idx="2132">
                  <c:v>21320</c:v>
                </c:pt>
                <c:pt idx="2133">
                  <c:v>21330</c:v>
                </c:pt>
                <c:pt idx="2134">
                  <c:v>21340</c:v>
                </c:pt>
                <c:pt idx="2135">
                  <c:v>21350</c:v>
                </c:pt>
                <c:pt idx="2136">
                  <c:v>21360</c:v>
                </c:pt>
                <c:pt idx="2137">
                  <c:v>21370</c:v>
                </c:pt>
                <c:pt idx="2138">
                  <c:v>21380</c:v>
                </c:pt>
                <c:pt idx="2139">
                  <c:v>21390</c:v>
                </c:pt>
                <c:pt idx="2140">
                  <c:v>21400</c:v>
                </c:pt>
                <c:pt idx="2141">
                  <c:v>21410</c:v>
                </c:pt>
                <c:pt idx="2142">
                  <c:v>21420</c:v>
                </c:pt>
                <c:pt idx="2143">
                  <c:v>21430</c:v>
                </c:pt>
                <c:pt idx="2144">
                  <c:v>21440</c:v>
                </c:pt>
                <c:pt idx="2145">
                  <c:v>21450</c:v>
                </c:pt>
                <c:pt idx="2146">
                  <c:v>21460</c:v>
                </c:pt>
                <c:pt idx="2147">
                  <c:v>21470</c:v>
                </c:pt>
                <c:pt idx="2148">
                  <c:v>21480</c:v>
                </c:pt>
                <c:pt idx="2149">
                  <c:v>21490</c:v>
                </c:pt>
                <c:pt idx="2150">
                  <c:v>21500</c:v>
                </c:pt>
                <c:pt idx="2151">
                  <c:v>21510</c:v>
                </c:pt>
                <c:pt idx="2152">
                  <c:v>21520</c:v>
                </c:pt>
                <c:pt idx="2153">
                  <c:v>21530</c:v>
                </c:pt>
                <c:pt idx="2154">
                  <c:v>21540</c:v>
                </c:pt>
                <c:pt idx="2155">
                  <c:v>21550</c:v>
                </c:pt>
                <c:pt idx="2156">
                  <c:v>21560</c:v>
                </c:pt>
                <c:pt idx="2157">
                  <c:v>21570</c:v>
                </c:pt>
                <c:pt idx="2158">
                  <c:v>21580</c:v>
                </c:pt>
                <c:pt idx="2159">
                  <c:v>21590</c:v>
                </c:pt>
                <c:pt idx="2160">
                  <c:v>21600</c:v>
                </c:pt>
                <c:pt idx="2161">
                  <c:v>21610</c:v>
                </c:pt>
                <c:pt idx="2162">
                  <c:v>21620</c:v>
                </c:pt>
                <c:pt idx="2163">
                  <c:v>21630</c:v>
                </c:pt>
                <c:pt idx="2164">
                  <c:v>21640</c:v>
                </c:pt>
                <c:pt idx="2165">
                  <c:v>21650</c:v>
                </c:pt>
                <c:pt idx="2166">
                  <c:v>21660</c:v>
                </c:pt>
                <c:pt idx="2167">
                  <c:v>21670</c:v>
                </c:pt>
                <c:pt idx="2168">
                  <c:v>21680</c:v>
                </c:pt>
                <c:pt idx="2169">
                  <c:v>21690</c:v>
                </c:pt>
                <c:pt idx="2170">
                  <c:v>21700</c:v>
                </c:pt>
                <c:pt idx="2171">
                  <c:v>21710</c:v>
                </c:pt>
                <c:pt idx="2172">
                  <c:v>21720</c:v>
                </c:pt>
                <c:pt idx="2173">
                  <c:v>21730</c:v>
                </c:pt>
                <c:pt idx="2174">
                  <c:v>21740</c:v>
                </c:pt>
                <c:pt idx="2175">
                  <c:v>21750</c:v>
                </c:pt>
                <c:pt idx="2176">
                  <c:v>21760</c:v>
                </c:pt>
                <c:pt idx="2177">
                  <c:v>21770</c:v>
                </c:pt>
                <c:pt idx="2178">
                  <c:v>21780</c:v>
                </c:pt>
                <c:pt idx="2179">
                  <c:v>21790</c:v>
                </c:pt>
                <c:pt idx="2180">
                  <c:v>21800</c:v>
                </c:pt>
                <c:pt idx="2181">
                  <c:v>21810</c:v>
                </c:pt>
                <c:pt idx="2182">
                  <c:v>21820</c:v>
                </c:pt>
                <c:pt idx="2183">
                  <c:v>21830</c:v>
                </c:pt>
                <c:pt idx="2184">
                  <c:v>21840</c:v>
                </c:pt>
                <c:pt idx="2185">
                  <c:v>21850</c:v>
                </c:pt>
                <c:pt idx="2186">
                  <c:v>21860</c:v>
                </c:pt>
                <c:pt idx="2187">
                  <c:v>21870</c:v>
                </c:pt>
                <c:pt idx="2188">
                  <c:v>21880</c:v>
                </c:pt>
                <c:pt idx="2189">
                  <c:v>21890</c:v>
                </c:pt>
                <c:pt idx="2190">
                  <c:v>21900</c:v>
                </c:pt>
                <c:pt idx="2191">
                  <c:v>21910</c:v>
                </c:pt>
                <c:pt idx="2192">
                  <c:v>21920</c:v>
                </c:pt>
                <c:pt idx="2193">
                  <c:v>21930</c:v>
                </c:pt>
                <c:pt idx="2194">
                  <c:v>21940</c:v>
                </c:pt>
                <c:pt idx="2195">
                  <c:v>21950</c:v>
                </c:pt>
                <c:pt idx="2196">
                  <c:v>21960</c:v>
                </c:pt>
                <c:pt idx="2197">
                  <c:v>21970</c:v>
                </c:pt>
                <c:pt idx="2198">
                  <c:v>21980</c:v>
                </c:pt>
                <c:pt idx="2199">
                  <c:v>21990</c:v>
                </c:pt>
                <c:pt idx="2200">
                  <c:v>22000</c:v>
                </c:pt>
                <c:pt idx="2201">
                  <c:v>22010</c:v>
                </c:pt>
                <c:pt idx="2202">
                  <c:v>22020</c:v>
                </c:pt>
                <c:pt idx="2203">
                  <c:v>22030</c:v>
                </c:pt>
                <c:pt idx="2204">
                  <c:v>22040</c:v>
                </c:pt>
                <c:pt idx="2205">
                  <c:v>22050</c:v>
                </c:pt>
                <c:pt idx="2206">
                  <c:v>22060</c:v>
                </c:pt>
                <c:pt idx="2207">
                  <c:v>22070</c:v>
                </c:pt>
                <c:pt idx="2208">
                  <c:v>22080</c:v>
                </c:pt>
                <c:pt idx="2209">
                  <c:v>22090</c:v>
                </c:pt>
                <c:pt idx="2210">
                  <c:v>22100</c:v>
                </c:pt>
                <c:pt idx="2211">
                  <c:v>22110</c:v>
                </c:pt>
                <c:pt idx="2212">
                  <c:v>22120</c:v>
                </c:pt>
                <c:pt idx="2213">
                  <c:v>22130</c:v>
                </c:pt>
                <c:pt idx="2214">
                  <c:v>22140</c:v>
                </c:pt>
                <c:pt idx="2215">
                  <c:v>22150</c:v>
                </c:pt>
                <c:pt idx="2216">
                  <c:v>22160</c:v>
                </c:pt>
                <c:pt idx="2217">
                  <c:v>22170</c:v>
                </c:pt>
                <c:pt idx="2218">
                  <c:v>22180</c:v>
                </c:pt>
                <c:pt idx="2219">
                  <c:v>22190</c:v>
                </c:pt>
                <c:pt idx="2220">
                  <c:v>22200</c:v>
                </c:pt>
                <c:pt idx="2221">
                  <c:v>22210</c:v>
                </c:pt>
                <c:pt idx="2222">
                  <c:v>22220</c:v>
                </c:pt>
                <c:pt idx="2223">
                  <c:v>22230</c:v>
                </c:pt>
                <c:pt idx="2224">
                  <c:v>22240</c:v>
                </c:pt>
                <c:pt idx="2225">
                  <c:v>22250</c:v>
                </c:pt>
                <c:pt idx="2226">
                  <c:v>22260</c:v>
                </c:pt>
                <c:pt idx="2227">
                  <c:v>22270</c:v>
                </c:pt>
                <c:pt idx="2228">
                  <c:v>22280</c:v>
                </c:pt>
                <c:pt idx="2229">
                  <c:v>22290</c:v>
                </c:pt>
                <c:pt idx="2230">
                  <c:v>22300</c:v>
                </c:pt>
                <c:pt idx="2231">
                  <c:v>22310</c:v>
                </c:pt>
                <c:pt idx="2232">
                  <c:v>22320</c:v>
                </c:pt>
                <c:pt idx="2233">
                  <c:v>22330</c:v>
                </c:pt>
                <c:pt idx="2234">
                  <c:v>22340</c:v>
                </c:pt>
                <c:pt idx="2235">
                  <c:v>22350</c:v>
                </c:pt>
                <c:pt idx="2236">
                  <c:v>22360</c:v>
                </c:pt>
                <c:pt idx="2237">
                  <c:v>22370</c:v>
                </c:pt>
                <c:pt idx="2238">
                  <c:v>22380</c:v>
                </c:pt>
                <c:pt idx="2239">
                  <c:v>22390</c:v>
                </c:pt>
                <c:pt idx="2240">
                  <c:v>22400</c:v>
                </c:pt>
                <c:pt idx="2241">
                  <c:v>22410</c:v>
                </c:pt>
                <c:pt idx="2242">
                  <c:v>22420</c:v>
                </c:pt>
                <c:pt idx="2243">
                  <c:v>22430</c:v>
                </c:pt>
                <c:pt idx="2244">
                  <c:v>22440</c:v>
                </c:pt>
                <c:pt idx="2245">
                  <c:v>22450</c:v>
                </c:pt>
                <c:pt idx="2246">
                  <c:v>22460</c:v>
                </c:pt>
                <c:pt idx="2247">
                  <c:v>22470</c:v>
                </c:pt>
                <c:pt idx="2248">
                  <c:v>22480</c:v>
                </c:pt>
                <c:pt idx="2249">
                  <c:v>22490</c:v>
                </c:pt>
                <c:pt idx="2250">
                  <c:v>22500</c:v>
                </c:pt>
                <c:pt idx="2251">
                  <c:v>22510</c:v>
                </c:pt>
                <c:pt idx="2252">
                  <c:v>22520</c:v>
                </c:pt>
                <c:pt idx="2253">
                  <c:v>22530</c:v>
                </c:pt>
                <c:pt idx="2254">
                  <c:v>22540</c:v>
                </c:pt>
                <c:pt idx="2255">
                  <c:v>22550</c:v>
                </c:pt>
                <c:pt idx="2256">
                  <c:v>22560</c:v>
                </c:pt>
                <c:pt idx="2257">
                  <c:v>22570</c:v>
                </c:pt>
                <c:pt idx="2258">
                  <c:v>22580</c:v>
                </c:pt>
                <c:pt idx="2259">
                  <c:v>22590</c:v>
                </c:pt>
                <c:pt idx="2260">
                  <c:v>22600</c:v>
                </c:pt>
                <c:pt idx="2261">
                  <c:v>22610</c:v>
                </c:pt>
                <c:pt idx="2262">
                  <c:v>22620</c:v>
                </c:pt>
                <c:pt idx="2263">
                  <c:v>22630</c:v>
                </c:pt>
                <c:pt idx="2264">
                  <c:v>22640</c:v>
                </c:pt>
                <c:pt idx="2265">
                  <c:v>22650</c:v>
                </c:pt>
                <c:pt idx="2266">
                  <c:v>22660</c:v>
                </c:pt>
                <c:pt idx="2267">
                  <c:v>22670</c:v>
                </c:pt>
                <c:pt idx="2268">
                  <c:v>22680</c:v>
                </c:pt>
                <c:pt idx="2269">
                  <c:v>22690</c:v>
                </c:pt>
                <c:pt idx="2270">
                  <c:v>22700</c:v>
                </c:pt>
                <c:pt idx="2271">
                  <c:v>22710</c:v>
                </c:pt>
                <c:pt idx="2272">
                  <c:v>22720</c:v>
                </c:pt>
                <c:pt idx="2273">
                  <c:v>22730</c:v>
                </c:pt>
                <c:pt idx="2274">
                  <c:v>22740</c:v>
                </c:pt>
                <c:pt idx="2275">
                  <c:v>22750</c:v>
                </c:pt>
                <c:pt idx="2276">
                  <c:v>22760</c:v>
                </c:pt>
                <c:pt idx="2277">
                  <c:v>22770</c:v>
                </c:pt>
                <c:pt idx="2278">
                  <c:v>22780</c:v>
                </c:pt>
                <c:pt idx="2279">
                  <c:v>22790</c:v>
                </c:pt>
                <c:pt idx="2280">
                  <c:v>22800</c:v>
                </c:pt>
                <c:pt idx="2281">
                  <c:v>22810</c:v>
                </c:pt>
                <c:pt idx="2282">
                  <c:v>22820</c:v>
                </c:pt>
                <c:pt idx="2283">
                  <c:v>22830</c:v>
                </c:pt>
                <c:pt idx="2284">
                  <c:v>22840</c:v>
                </c:pt>
                <c:pt idx="2285">
                  <c:v>22850</c:v>
                </c:pt>
                <c:pt idx="2286">
                  <c:v>22860</c:v>
                </c:pt>
                <c:pt idx="2287">
                  <c:v>22870</c:v>
                </c:pt>
                <c:pt idx="2288">
                  <c:v>22880</c:v>
                </c:pt>
                <c:pt idx="2289">
                  <c:v>22890</c:v>
                </c:pt>
                <c:pt idx="2290">
                  <c:v>22900</c:v>
                </c:pt>
                <c:pt idx="2291">
                  <c:v>22910</c:v>
                </c:pt>
                <c:pt idx="2292">
                  <c:v>22920</c:v>
                </c:pt>
                <c:pt idx="2293">
                  <c:v>22930</c:v>
                </c:pt>
                <c:pt idx="2294">
                  <c:v>22940</c:v>
                </c:pt>
                <c:pt idx="2295">
                  <c:v>22950</c:v>
                </c:pt>
                <c:pt idx="2296">
                  <c:v>22960</c:v>
                </c:pt>
                <c:pt idx="2297">
                  <c:v>22970</c:v>
                </c:pt>
                <c:pt idx="2298">
                  <c:v>22980</c:v>
                </c:pt>
                <c:pt idx="2299">
                  <c:v>22990</c:v>
                </c:pt>
                <c:pt idx="2300">
                  <c:v>23000</c:v>
                </c:pt>
                <c:pt idx="2301">
                  <c:v>23010</c:v>
                </c:pt>
                <c:pt idx="2302">
                  <c:v>23020</c:v>
                </c:pt>
                <c:pt idx="2303">
                  <c:v>23030</c:v>
                </c:pt>
                <c:pt idx="2304">
                  <c:v>23040</c:v>
                </c:pt>
                <c:pt idx="2305">
                  <c:v>23050</c:v>
                </c:pt>
                <c:pt idx="2306">
                  <c:v>23060</c:v>
                </c:pt>
                <c:pt idx="2307">
                  <c:v>23070</c:v>
                </c:pt>
                <c:pt idx="2308">
                  <c:v>23080</c:v>
                </c:pt>
                <c:pt idx="2309">
                  <c:v>23090</c:v>
                </c:pt>
                <c:pt idx="2310">
                  <c:v>23100</c:v>
                </c:pt>
                <c:pt idx="2311">
                  <c:v>23110</c:v>
                </c:pt>
                <c:pt idx="2312">
                  <c:v>23120</c:v>
                </c:pt>
                <c:pt idx="2313">
                  <c:v>23130</c:v>
                </c:pt>
                <c:pt idx="2314">
                  <c:v>23140</c:v>
                </c:pt>
                <c:pt idx="2315">
                  <c:v>23150</c:v>
                </c:pt>
                <c:pt idx="2316">
                  <c:v>23160</c:v>
                </c:pt>
                <c:pt idx="2317">
                  <c:v>23170</c:v>
                </c:pt>
                <c:pt idx="2318">
                  <c:v>23180</c:v>
                </c:pt>
                <c:pt idx="2319">
                  <c:v>23190</c:v>
                </c:pt>
                <c:pt idx="2320">
                  <c:v>23200</c:v>
                </c:pt>
                <c:pt idx="2321">
                  <c:v>23210</c:v>
                </c:pt>
                <c:pt idx="2322">
                  <c:v>23220</c:v>
                </c:pt>
                <c:pt idx="2323">
                  <c:v>23230</c:v>
                </c:pt>
                <c:pt idx="2324">
                  <c:v>23240</c:v>
                </c:pt>
                <c:pt idx="2325">
                  <c:v>23250</c:v>
                </c:pt>
                <c:pt idx="2326">
                  <c:v>23260</c:v>
                </c:pt>
                <c:pt idx="2327">
                  <c:v>23270</c:v>
                </c:pt>
                <c:pt idx="2328">
                  <c:v>23280</c:v>
                </c:pt>
                <c:pt idx="2329">
                  <c:v>23290</c:v>
                </c:pt>
                <c:pt idx="2330">
                  <c:v>23300</c:v>
                </c:pt>
                <c:pt idx="2331">
                  <c:v>23310</c:v>
                </c:pt>
                <c:pt idx="2332">
                  <c:v>23320</c:v>
                </c:pt>
                <c:pt idx="2333">
                  <c:v>23330</c:v>
                </c:pt>
                <c:pt idx="2334">
                  <c:v>23340</c:v>
                </c:pt>
                <c:pt idx="2335">
                  <c:v>23350</c:v>
                </c:pt>
                <c:pt idx="2336">
                  <c:v>23360</c:v>
                </c:pt>
                <c:pt idx="2337">
                  <c:v>23370</c:v>
                </c:pt>
                <c:pt idx="2338">
                  <c:v>23380</c:v>
                </c:pt>
                <c:pt idx="2339">
                  <c:v>23390</c:v>
                </c:pt>
                <c:pt idx="2340">
                  <c:v>23400</c:v>
                </c:pt>
                <c:pt idx="2341">
                  <c:v>23410</c:v>
                </c:pt>
                <c:pt idx="2342">
                  <c:v>23420</c:v>
                </c:pt>
                <c:pt idx="2343">
                  <c:v>23430</c:v>
                </c:pt>
                <c:pt idx="2344">
                  <c:v>23440</c:v>
                </c:pt>
                <c:pt idx="2345">
                  <c:v>23450</c:v>
                </c:pt>
                <c:pt idx="2346">
                  <c:v>23460</c:v>
                </c:pt>
                <c:pt idx="2347">
                  <c:v>23470</c:v>
                </c:pt>
                <c:pt idx="2348">
                  <c:v>23480</c:v>
                </c:pt>
                <c:pt idx="2349">
                  <c:v>23490</c:v>
                </c:pt>
                <c:pt idx="2350">
                  <c:v>23500</c:v>
                </c:pt>
                <c:pt idx="2351">
                  <c:v>23510</c:v>
                </c:pt>
                <c:pt idx="2352">
                  <c:v>23520</c:v>
                </c:pt>
                <c:pt idx="2353">
                  <c:v>23530</c:v>
                </c:pt>
                <c:pt idx="2354">
                  <c:v>23540</c:v>
                </c:pt>
                <c:pt idx="2355">
                  <c:v>23550</c:v>
                </c:pt>
                <c:pt idx="2356">
                  <c:v>23560</c:v>
                </c:pt>
                <c:pt idx="2357">
                  <c:v>23570</c:v>
                </c:pt>
                <c:pt idx="2358">
                  <c:v>23580</c:v>
                </c:pt>
                <c:pt idx="2359">
                  <c:v>23590</c:v>
                </c:pt>
                <c:pt idx="2360">
                  <c:v>23600</c:v>
                </c:pt>
                <c:pt idx="2361">
                  <c:v>23610</c:v>
                </c:pt>
                <c:pt idx="2362">
                  <c:v>23620</c:v>
                </c:pt>
                <c:pt idx="2363">
                  <c:v>23630</c:v>
                </c:pt>
                <c:pt idx="2364">
                  <c:v>23640</c:v>
                </c:pt>
                <c:pt idx="2365">
                  <c:v>23650</c:v>
                </c:pt>
                <c:pt idx="2366">
                  <c:v>23660</c:v>
                </c:pt>
                <c:pt idx="2367">
                  <c:v>23670</c:v>
                </c:pt>
                <c:pt idx="2368">
                  <c:v>23680</c:v>
                </c:pt>
                <c:pt idx="2369">
                  <c:v>23690</c:v>
                </c:pt>
                <c:pt idx="2370">
                  <c:v>23700</c:v>
                </c:pt>
                <c:pt idx="2371">
                  <c:v>23710</c:v>
                </c:pt>
                <c:pt idx="2372">
                  <c:v>23720</c:v>
                </c:pt>
                <c:pt idx="2373">
                  <c:v>23730</c:v>
                </c:pt>
                <c:pt idx="2374">
                  <c:v>23740</c:v>
                </c:pt>
                <c:pt idx="2375">
                  <c:v>23750</c:v>
                </c:pt>
                <c:pt idx="2376">
                  <c:v>23760</c:v>
                </c:pt>
                <c:pt idx="2377">
                  <c:v>23770</c:v>
                </c:pt>
                <c:pt idx="2378">
                  <c:v>23780</c:v>
                </c:pt>
                <c:pt idx="2379">
                  <c:v>23790</c:v>
                </c:pt>
                <c:pt idx="2380">
                  <c:v>23800</c:v>
                </c:pt>
                <c:pt idx="2381">
                  <c:v>23810</c:v>
                </c:pt>
                <c:pt idx="2382">
                  <c:v>23820</c:v>
                </c:pt>
                <c:pt idx="2383">
                  <c:v>23830</c:v>
                </c:pt>
                <c:pt idx="2384">
                  <c:v>23840</c:v>
                </c:pt>
                <c:pt idx="2385">
                  <c:v>23850</c:v>
                </c:pt>
                <c:pt idx="2386">
                  <c:v>23860</c:v>
                </c:pt>
                <c:pt idx="2387">
                  <c:v>23870</c:v>
                </c:pt>
                <c:pt idx="2388">
                  <c:v>23880</c:v>
                </c:pt>
                <c:pt idx="2389">
                  <c:v>23890</c:v>
                </c:pt>
                <c:pt idx="2390">
                  <c:v>23900</c:v>
                </c:pt>
                <c:pt idx="2391">
                  <c:v>23910</c:v>
                </c:pt>
                <c:pt idx="2392">
                  <c:v>23920</c:v>
                </c:pt>
                <c:pt idx="2393">
                  <c:v>23930</c:v>
                </c:pt>
                <c:pt idx="2394">
                  <c:v>23940</c:v>
                </c:pt>
                <c:pt idx="2395">
                  <c:v>23950</c:v>
                </c:pt>
                <c:pt idx="2396">
                  <c:v>23960</c:v>
                </c:pt>
                <c:pt idx="2397">
                  <c:v>23970</c:v>
                </c:pt>
                <c:pt idx="2398">
                  <c:v>23980</c:v>
                </c:pt>
                <c:pt idx="2399">
                  <c:v>23990</c:v>
                </c:pt>
                <c:pt idx="2400">
                  <c:v>24000</c:v>
                </c:pt>
                <c:pt idx="2401">
                  <c:v>24010</c:v>
                </c:pt>
                <c:pt idx="2402">
                  <c:v>24020</c:v>
                </c:pt>
                <c:pt idx="2403">
                  <c:v>24030</c:v>
                </c:pt>
                <c:pt idx="2404">
                  <c:v>24040</c:v>
                </c:pt>
                <c:pt idx="2405">
                  <c:v>24050</c:v>
                </c:pt>
                <c:pt idx="2406">
                  <c:v>24060</c:v>
                </c:pt>
                <c:pt idx="2407">
                  <c:v>24070</c:v>
                </c:pt>
                <c:pt idx="2408">
                  <c:v>24080</c:v>
                </c:pt>
                <c:pt idx="2409">
                  <c:v>24090</c:v>
                </c:pt>
                <c:pt idx="2410">
                  <c:v>24100</c:v>
                </c:pt>
                <c:pt idx="2411">
                  <c:v>24110</c:v>
                </c:pt>
                <c:pt idx="2412">
                  <c:v>24120</c:v>
                </c:pt>
                <c:pt idx="2413">
                  <c:v>24130</c:v>
                </c:pt>
                <c:pt idx="2414">
                  <c:v>24140</c:v>
                </c:pt>
                <c:pt idx="2415">
                  <c:v>24150</c:v>
                </c:pt>
                <c:pt idx="2416">
                  <c:v>24160</c:v>
                </c:pt>
                <c:pt idx="2417">
                  <c:v>24170</c:v>
                </c:pt>
                <c:pt idx="2418">
                  <c:v>24180</c:v>
                </c:pt>
                <c:pt idx="2419">
                  <c:v>24190</c:v>
                </c:pt>
                <c:pt idx="2420">
                  <c:v>24200</c:v>
                </c:pt>
                <c:pt idx="2421">
                  <c:v>24210</c:v>
                </c:pt>
                <c:pt idx="2422">
                  <c:v>24220</c:v>
                </c:pt>
                <c:pt idx="2423">
                  <c:v>24230</c:v>
                </c:pt>
                <c:pt idx="2424">
                  <c:v>24240</c:v>
                </c:pt>
                <c:pt idx="2425">
                  <c:v>24250</c:v>
                </c:pt>
                <c:pt idx="2426">
                  <c:v>24260</c:v>
                </c:pt>
                <c:pt idx="2427">
                  <c:v>24270</c:v>
                </c:pt>
                <c:pt idx="2428">
                  <c:v>24280</c:v>
                </c:pt>
                <c:pt idx="2429">
                  <c:v>24290</c:v>
                </c:pt>
                <c:pt idx="2430">
                  <c:v>24300</c:v>
                </c:pt>
                <c:pt idx="2431">
                  <c:v>24310</c:v>
                </c:pt>
                <c:pt idx="2432">
                  <c:v>24320</c:v>
                </c:pt>
                <c:pt idx="2433">
                  <c:v>24330</c:v>
                </c:pt>
                <c:pt idx="2434">
                  <c:v>24340</c:v>
                </c:pt>
                <c:pt idx="2435">
                  <c:v>24350</c:v>
                </c:pt>
                <c:pt idx="2436">
                  <c:v>24360</c:v>
                </c:pt>
                <c:pt idx="2437">
                  <c:v>24370</c:v>
                </c:pt>
                <c:pt idx="2438">
                  <c:v>24380</c:v>
                </c:pt>
                <c:pt idx="2439">
                  <c:v>24390</c:v>
                </c:pt>
                <c:pt idx="2440">
                  <c:v>24400</c:v>
                </c:pt>
                <c:pt idx="2441">
                  <c:v>24410</c:v>
                </c:pt>
                <c:pt idx="2442">
                  <c:v>24420</c:v>
                </c:pt>
                <c:pt idx="2443">
                  <c:v>24430</c:v>
                </c:pt>
                <c:pt idx="2444">
                  <c:v>24440</c:v>
                </c:pt>
                <c:pt idx="2445">
                  <c:v>24450</c:v>
                </c:pt>
                <c:pt idx="2446">
                  <c:v>24460</c:v>
                </c:pt>
                <c:pt idx="2447">
                  <c:v>24470</c:v>
                </c:pt>
                <c:pt idx="2448">
                  <c:v>24480</c:v>
                </c:pt>
                <c:pt idx="2449">
                  <c:v>24490</c:v>
                </c:pt>
                <c:pt idx="2450">
                  <c:v>24500</c:v>
                </c:pt>
                <c:pt idx="2451">
                  <c:v>24510</c:v>
                </c:pt>
                <c:pt idx="2452">
                  <c:v>24520</c:v>
                </c:pt>
                <c:pt idx="2453">
                  <c:v>24530</c:v>
                </c:pt>
                <c:pt idx="2454">
                  <c:v>24540</c:v>
                </c:pt>
                <c:pt idx="2455">
                  <c:v>24550</c:v>
                </c:pt>
                <c:pt idx="2456">
                  <c:v>24560</c:v>
                </c:pt>
                <c:pt idx="2457">
                  <c:v>24570</c:v>
                </c:pt>
                <c:pt idx="2458">
                  <c:v>24580</c:v>
                </c:pt>
                <c:pt idx="2459">
                  <c:v>24590</c:v>
                </c:pt>
                <c:pt idx="2460">
                  <c:v>24600</c:v>
                </c:pt>
                <c:pt idx="2461">
                  <c:v>24610</c:v>
                </c:pt>
                <c:pt idx="2462">
                  <c:v>24620</c:v>
                </c:pt>
                <c:pt idx="2463">
                  <c:v>24630</c:v>
                </c:pt>
                <c:pt idx="2464">
                  <c:v>24640</c:v>
                </c:pt>
                <c:pt idx="2465">
                  <c:v>24650</c:v>
                </c:pt>
                <c:pt idx="2466">
                  <c:v>24660</c:v>
                </c:pt>
                <c:pt idx="2467">
                  <c:v>24670</c:v>
                </c:pt>
                <c:pt idx="2468">
                  <c:v>24680</c:v>
                </c:pt>
                <c:pt idx="2469">
                  <c:v>24690</c:v>
                </c:pt>
                <c:pt idx="2470">
                  <c:v>24700</c:v>
                </c:pt>
                <c:pt idx="2471">
                  <c:v>24710</c:v>
                </c:pt>
                <c:pt idx="2472">
                  <c:v>24720</c:v>
                </c:pt>
                <c:pt idx="2473">
                  <c:v>24730</c:v>
                </c:pt>
                <c:pt idx="2474">
                  <c:v>24740</c:v>
                </c:pt>
                <c:pt idx="2475">
                  <c:v>24750</c:v>
                </c:pt>
                <c:pt idx="2476">
                  <c:v>24760</c:v>
                </c:pt>
                <c:pt idx="2477">
                  <c:v>24770</c:v>
                </c:pt>
                <c:pt idx="2478">
                  <c:v>24780</c:v>
                </c:pt>
                <c:pt idx="2479">
                  <c:v>24790</c:v>
                </c:pt>
                <c:pt idx="2480">
                  <c:v>24800</c:v>
                </c:pt>
                <c:pt idx="2481">
                  <c:v>24810</c:v>
                </c:pt>
                <c:pt idx="2482">
                  <c:v>24820</c:v>
                </c:pt>
                <c:pt idx="2483">
                  <c:v>24830</c:v>
                </c:pt>
                <c:pt idx="2484">
                  <c:v>24840</c:v>
                </c:pt>
                <c:pt idx="2485">
                  <c:v>24850</c:v>
                </c:pt>
                <c:pt idx="2486">
                  <c:v>24860</c:v>
                </c:pt>
                <c:pt idx="2487">
                  <c:v>24870</c:v>
                </c:pt>
                <c:pt idx="2488">
                  <c:v>24880</c:v>
                </c:pt>
                <c:pt idx="2489">
                  <c:v>24890</c:v>
                </c:pt>
                <c:pt idx="2490">
                  <c:v>24900</c:v>
                </c:pt>
                <c:pt idx="2491">
                  <c:v>24910</c:v>
                </c:pt>
                <c:pt idx="2492">
                  <c:v>24920</c:v>
                </c:pt>
                <c:pt idx="2493">
                  <c:v>24930</c:v>
                </c:pt>
                <c:pt idx="2494">
                  <c:v>24940</c:v>
                </c:pt>
                <c:pt idx="2495">
                  <c:v>24950</c:v>
                </c:pt>
                <c:pt idx="2496">
                  <c:v>24960</c:v>
                </c:pt>
                <c:pt idx="2497">
                  <c:v>24970</c:v>
                </c:pt>
                <c:pt idx="2498">
                  <c:v>24980</c:v>
                </c:pt>
                <c:pt idx="2499">
                  <c:v>24990</c:v>
                </c:pt>
                <c:pt idx="2500">
                  <c:v>25000</c:v>
                </c:pt>
                <c:pt idx="2501">
                  <c:v>25010</c:v>
                </c:pt>
                <c:pt idx="2502">
                  <c:v>25020</c:v>
                </c:pt>
                <c:pt idx="2503">
                  <c:v>25030</c:v>
                </c:pt>
                <c:pt idx="2504">
                  <c:v>25040</c:v>
                </c:pt>
                <c:pt idx="2505">
                  <c:v>25050</c:v>
                </c:pt>
                <c:pt idx="2506">
                  <c:v>25060</c:v>
                </c:pt>
                <c:pt idx="2507">
                  <c:v>25070</c:v>
                </c:pt>
                <c:pt idx="2508">
                  <c:v>25080</c:v>
                </c:pt>
                <c:pt idx="2509">
                  <c:v>25090</c:v>
                </c:pt>
                <c:pt idx="2510">
                  <c:v>25100</c:v>
                </c:pt>
                <c:pt idx="2511">
                  <c:v>25110</c:v>
                </c:pt>
                <c:pt idx="2512">
                  <c:v>25120</c:v>
                </c:pt>
                <c:pt idx="2513">
                  <c:v>25130</c:v>
                </c:pt>
                <c:pt idx="2514">
                  <c:v>25140</c:v>
                </c:pt>
                <c:pt idx="2515">
                  <c:v>25150</c:v>
                </c:pt>
                <c:pt idx="2516">
                  <c:v>25160</c:v>
                </c:pt>
                <c:pt idx="2517">
                  <c:v>25170</c:v>
                </c:pt>
                <c:pt idx="2518">
                  <c:v>25180</c:v>
                </c:pt>
                <c:pt idx="2519">
                  <c:v>25190</c:v>
                </c:pt>
                <c:pt idx="2520">
                  <c:v>25200</c:v>
                </c:pt>
                <c:pt idx="2521">
                  <c:v>25210</c:v>
                </c:pt>
                <c:pt idx="2522">
                  <c:v>25220</c:v>
                </c:pt>
                <c:pt idx="2523">
                  <c:v>25230</c:v>
                </c:pt>
                <c:pt idx="2524">
                  <c:v>25240</c:v>
                </c:pt>
                <c:pt idx="2525">
                  <c:v>25250</c:v>
                </c:pt>
                <c:pt idx="2526">
                  <c:v>25260</c:v>
                </c:pt>
                <c:pt idx="2527">
                  <c:v>25270</c:v>
                </c:pt>
                <c:pt idx="2528">
                  <c:v>25280</c:v>
                </c:pt>
                <c:pt idx="2529">
                  <c:v>25290</c:v>
                </c:pt>
                <c:pt idx="2530">
                  <c:v>25300</c:v>
                </c:pt>
                <c:pt idx="2531">
                  <c:v>25310</c:v>
                </c:pt>
                <c:pt idx="2532">
                  <c:v>25320</c:v>
                </c:pt>
                <c:pt idx="2533">
                  <c:v>25330</c:v>
                </c:pt>
                <c:pt idx="2534">
                  <c:v>25340</c:v>
                </c:pt>
                <c:pt idx="2535">
                  <c:v>25350</c:v>
                </c:pt>
                <c:pt idx="2536">
                  <c:v>25360</c:v>
                </c:pt>
                <c:pt idx="2537">
                  <c:v>25370</c:v>
                </c:pt>
                <c:pt idx="2538">
                  <c:v>25380</c:v>
                </c:pt>
                <c:pt idx="2539">
                  <c:v>25390</c:v>
                </c:pt>
                <c:pt idx="2540">
                  <c:v>25400</c:v>
                </c:pt>
                <c:pt idx="2541">
                  <c:v>25410</c:v>
                </c:pt>
                <c:pt idx="2542">
                  <c:v>25420</c:v>
                </c:pt>
                <c:pt idx="2543">
                  <c:v>25430</c:v>
                </c:pt>
                <c:pt idx="2544">
                  <c:v>25440</c:v>
                </c:pt>
                <c:pt idx="2545">
                  <c:v>25450</c:v>
                </c:pt>
                <c:pt idx="2546">
                  <c:v>25460</c:v>
                </c:pt>
                <c:pt idx="2547">
                  <c:v>25470</c:v>
                </c:pt>
                <c:pt idx="2548">
                  <c:v>25480</c:v>
                </c:pt>
                <c:pt idx="2549">
                  <c:v>25490</c:v>
                </c:pt>
                <c:pt idx="2550">
                  <c:v>25500</c:v>
                </c:pt>
                <c:pt idx="2551">
                  <c:v>25510</c:v>
                </c:pt>
                <c:pt idx="2552">
                  <c:v>25520</c:v>
                </c:pt>
                <c:pt idx="2553">
                  <c:v>25530</c:v>
                </c:pt>
                <c:pt idx="2554">
                  <c:v>25540</c:v>
                </c:pt>
                <c:pt idx="2555">
                  <c:v>25550</c:v>
                </c:pt>
                <c:pt idx="2556">
                  <c:v>25560</c:v>
                </c:pt>
                <c:pt idx="2557">
                  <c:v>25570</c:v>
                </c:pt>
                <c:pt idx="2558">
                  <c:v>25580</c:v>
                </c:pt>
                <c:pt idx="2559">
                  <c:v>25590</c:v>
                </c:pt>
                <c:pt idx="2560">
                  <c:v>25600</c:v>
                </c:pt>
                <c:pt idx="2561">
                  <c:v>25610</c:v>
                </c:pt>
                <c:pt idx="2562">
                  <c:v>25620</c:v>
                </c:pt>
                <c:pt idx="2563">
                  <c:v>25630</c:v>
                </c:pt>
                <c:pt idx="2564">
                  <c:v>25640</c:v>
                </c:pt>
                <c:pt idx="2565">
                  <c:v>25650</c:v>
                </c:pt>
                <c:pt idx="2566">
                  <c:v>25660</c:v>
                </c:pt>
                <c:pt idx="2567">
                  <c:v>25670</c:v>
                </c:pt>
                <c:pt idx="2568">
                  <c:v>25680</c:v>
                </c:pt>
                <c:pt idx="2569">
                  <c:v>25690</c:v>
                </c:pt>
                <c:pt idx="2570">
                  <c:v>25700</c:v>
                </c:pt>
                <c:pt idx="2571">
                  <c:v>25710</c:v>
                </c:pt>
                <c:pt idx="2572">
                  <c:v>25720</c:v>
                </c:pt>
                <c:pt idx="2573">
                  <c:v>25730</c:v>
                </c:pt>
                <c:pt idx="2574">
                  <c:v>25740</c:v>
                </c:pt>
                <c:pt idx="2575">
                  <c:v>25750</c:v>
                </c:pt>
                <c:pt idx="2576">
                  <c:v>25760</c:v>
                </c:pt>
                <c:pt idx="2577">
                  <c:v>25770</c:v>
                </c:pt>
                <c:pt idx="2578">
                  <c:v>25780</c:v>
                </c:pt>
                <c:pt idx="2579">
                  <c:v>25790</c:v>
                </c:pt>
                <c:pt idx="2580">
                  <c:v>25800</c:v>
                </c:pt>
                <c:pt idx="2581">
                  <c:v>25810</c:v>
                </c:pt>
                <c:pt idx="2582">
                  <c:v>25820</c:v>
                </c:pt>
                <c:pt idx="2583">
                  <c:v>25830</c:v>
                </c:pt>
                <c:pt idx="2584">
                  <c:v>25840</c:v>
                </c:pt>
                <c:pt idx="2585">
                  <c:v>25850</c:v>
                </c:pt>
                <c:pt idx="2586">
                  <c:v>25860</c:v>
                </c:pt>
                <c:pt idx="2587">
                  <c:v>25870</c:v>
                </c:pt>
                <c:pt idx="2588">
                  <c:v>25880</c:v>
                </c:pt>
                <c:pt idx="2589">
                  <c:v>25890</c:v>
                </c:pt>
                <c:pt idx="2590">
                  <c:v>25900</c:v>
                </c:pt>
                <c:pt idx="2591">
                  <c:v>25910</c:v>
                </c:pt>
                <c:pt idx="2592">
                  <c:v>25920</c:v>
                </c:pt>
                <c:pt idx="2593">
                  <c:v>25930</c:v>
                </c:pt>
                <c:pt idx="2594">
                  <c:v>25940</c:v>
                </c:pt>
                <c:pt idx="2595">
                  <c:v>25950</c:v>
                </c:pt>
                <c:pt idx="2596">
                  <c:v>25960</c:v>
                </c:pt>
                <c:pt idx="2597">
                  <c:v>25970</c:v>
                </c:pt>
                <c:pt idx="2598">
                  <c:v>25980</c:v>
                </c:pt>
                <c:pt idx="2599">
                  <c:v>25990</c:v>
                </c:pt>
                <c:pt idx="2600">
                  <c:v>26000</c:v>
                </c:pt>
                <c:pt idx="2601">
                  <c:v>26010</c:v>
                </c:pt>
                <c:pt idx="2602">
                  <c:v>26020</c:v>
                </c:pt>
                <c:pt idx="2603">
                  <c:v>26030</c:v>
                </c:pt>
                <c:pt idx="2604">
                  <c:v>26040</c:v>
                </c:pt>
                <c:pt idx="2605">
                  <c:v>26050</c:v>
                </c:pt>
                <c:pt idx="2606">
                  <c:v>26060</c:v>
                </c:pt>
                <c:pt idx="2607">
                  <c:v>26070</c:v>
                </c:pt>
                <c:pt idx="2608">
                  <c:v>26080</c:v>
                </c:pt>
                <c:pt idx="2609">
                  <c:v>26090</c:v>
                </c:pt>
                <c:pt idx="2610">
                  <c:v>26100</c:v>
                </c:pt>
                <c:pt idx="2611">
                  <c:v>26110</c:v>
                </c:pt>
                <c:pt idx="2612">
                  <c:v>26120</c:v>
                </c:pt>
                <c:pt idx="2613">
                  <c:v>26130</c:v>
                </c:pt>
                <c:pt idx="2614">
                  <c:v>26140</c:v>
                </c:pt>
                <c:pt idx="2615">
                  <c:v>26150</c:v>
                </c:pt>
                <c:pt idx="2616">
                  <c:v>26160</c:v>
                </c:pt>
                <c:pt idx="2617">
                  <c:v>26170</c:v>
                </c:pt>
                <c:pt idx="2618">
                  <c:v>26180</c:v>
                </c:pt>
                <c:pt idx="2619">
                  <c:v>26190</c:v>
                </c:pt>
                <c:pt idx="2620">
                  <c:v>26200</c:v>
                </c:pt>
                <c:pt idx="2621">
                  <c:v>26210</c:v>
                </c:pt>
                <c:pt idx="2622">
                  <c:v>26220</c:v>
                </c:pt>
                <c:pt idx="2623">
                  <c:v>26230</c:v>
                </c:pt>
                <c:pt idx="2624">
                  <c:v>26240</c:v>
                </c:pt>
                <c:pt idx="2625">
                  <c:v>26250</c:v>
                </c:pt>
                <c:pt idx="2626">
                  <c:v>26260</c:v>
                </c:pt>
                <c:pt idx="2627">
                  <c:v>26270</c:v>
                </c:pt>
                <c:pt idx="2628">
                  <c:v>26280</c:v>
                </c:pt>
                <c:pt idx="2629">
                  <c:v>26290</c:v>
                </c:pt>
                <c:pt idx="2630">
                  <c:v>26300</c:v>
                </c:pt>
                <c:pt idx="2631">
                  <c:v>26310</c:v>
                </c:pt>
                <c:pt idx="2632">
                  <c:v>26320</c:v>
                </c:pt>
                <c:pt idx="2633">
                  <c:v>26330</c:v>
                </c:pt>
                <c:pt idx="2634">
                  <c:v>26340</c:v>
                </c:pt>
                <c:pt idx="2635">
                  <c:v>26350</c:v>
                </c:pt>
                <c:pt idx="2636">
                  <c:v>26360</c:v>
                </c:pt>
                <c:pt idx="2637">
                  <c:v>26370</c:v>
                </c:pt>
                <c:pt idx="2638">
                  <c:v>26380</c:v>
                </c:pt>
                <c:pt idx="2639">
                  <c:v>26390</c:v>
                </c:pt>
                <c:pt idx="2640">
                  <c:v>26400</c:v>
                </c:pt>
                <c:pt idx="2641">
                  <c:v>26410</c:v>
                </c:pt>
                <c:pt idx="2642">
                  <c:v>26420</c:v>
                </c:pt>
                <c:pt idx="2643">
                  <c:v>26430</c:v>
                </c:pt>
                <c:pt idx="2644">
                  <c:v>26440</c:v>
                </c:pt>
                <c:pt idx="2645">
                  <c:v>26450</c:v>
                </c:pt>
                <c:pt idx="2646">
                  <c:v>26460</c:v>
                </c:pt>
                <c:pt idx="2647">
                  <c:v>26470</c:v>
                </c:pt>
                <c:pt idx="2648">
                  <c:v>26480</c:v>
                </c:pt>
                <c:pt idx="2649">
                  <c:v>26490</c:v>
                </c:pt>
                <c:pt idx="2650">
                  <c:v>26500</c:v>
                </c:pt>
                <c:pt idx="2651">
                  <c:v>26510</c:v>
                </c:pt>
                <c:pt idx="2652">
                  <c:v>26520</c:v>
                </c:pt>
                <c:pt idx="2653">
                  <c:v>26530</c:v>
                </c:pt>
                <c:pt idx="2654">
                  <c:v>26540</c:v>
                </c:pt>
                <c:pt idx="2655">
                  <c:v>26550</c:v>
                </c:pt>
                <c:pt idx="2656">
                  <c:v>26560</c:v>
                </c:pt>
                <c:pt idx="2657">
                  <c:v>26570</c:v>
                </c:pt>
                <c:pt idx="2658">
                  <c:v>26580</c:v>
                </c:pt>
                <c:pt idx="2659">
                  <c:v>26590</c:v>
                </c:pt>
                <c:pt idx="2660">
                  <c:v>26600</c:v>
                </c:pt>
                <c:pt idx="2661">
                  <c:v>26610</c:v>
                </c:pt>
                <c:pt idx="2662">
                  <c:v>26620</c:v>
                </c:pt>
                <c:pt idx="2663">
                  <c:v>26630</c:v>
                </c:pt>
                <c:pt idx="2664">
                  <c:v>26640</c:v>
                </c:pt>
                <c:pt idx="2665">
                  <c:v>26650</c:v>
                </c:pt>
                <c:pt idx="2666">
                  <c:v>26660</c:v>
                </c:pt>
                <c:pt idx="2667">
                  <c:v>26670</c:v>
                </c:pt>
                <c:pt idx="2668">
                  <c:v>26680</c:v>
                </c:pt>
                <c:pt idx="2669">
                  <c:v>26690</c:v>
                </c:pt>
                <c:pt idx="2670">
                  <c:v>26700</c:v>
                </c:pt>
                <c:pt idx="2671">
                  <c:v>26710</c:v>
                </c:pt>
                <c:pt idx="2672">
                  <c:v>26720</c:v>
                </c:pt>
                <c:pt idx="2673">
                  <c:v>26730</c:v>
                </c:pt>
                <c:pt idx="2674">
                  <c:v>26740</c:v>
                </c:pt>
                <c:pt idx="2675">
                  <c:v>26750</c:v>
                </c:pt>
                <c:pt idx="2676">
                  <c:v>26760</c:v>
                </c:pt>
                <c:pt idx="2677">
                  <c:v>26770</c:v>
                </c:pt>
                <c:pt idx="2678">
                  <c:v>26780</c:v>
                </c:pt>
                <c:pt idx="2679">
                  <c:v>26790</c:v>
                </c:pt>
                <c:pt idx="2680">
                  <c:v>26800</c:v>
                </c:pt>
                <c:pt idx="2681">
                  <c:v>26810</c:v>
                </c:pt>
                <c:pt idx="2682">
                  <c:v>26820</c:v>
                </c:pt>
                <c:pt idx="2683">
                  <c:v>26830</c:v>
                </c:pt>
                <c:pt idx="2684">
                  <c:v>26840</c:v>
                </c:pt>
                <c:pt idx="2685">
                  <c:v>26850</c:v>
                </c:pt>
                <c:pt idx="2686">
                  <c:v>26860</c:v>
                </c:pt>
                <c:pt idx="2687">
                  <c:v>26870</c:v>
                </c:pt>
                <c:pt idx="2688">
                  <c:v>26880</c:v>
                </c:pt>
                <c:pt idx="2689">
                  <c:v>26890</c:v>
                </c:pt>
                <c:pt idx="2690">
                  <c:v>26900</c:v>
                </c:pt>
                <c:pt idx="2691">
                  <c:v>26910</c:v>
                </c:pt>
                <c:pt idx="2692">
                  <c:v>26920</c:v>
                </c:pt>
                <c:pt idx="2693">
                  <c:v>26930</c:v>
                </c:pt>
                <c:pt idx="2694">
                  <c:v>26940</c:v>
                </c:pt>
                <c:pt idx="2695">
                  <c:v>26950</c:v>
                </c:pt>
                <c:pt idx="2696">
                  <c:v>26960</c:v>
                </c:pt>
                <c:pt idx="2697">
                  <c:v>26970</c:v>
                </c:pt>
                <c:pt idx="2698">
                  <c:v>26980</c:v>
                </c:pt>
                <c:pt idx="2699">
                  <c:v>26990</c:v>
                </c:pt>
                <c:pt idx="2700">
                  <c:v>27000</c:v>
                </c:pt>
                <c:pt idx="2701">
                  <c:v>27010</c:v>
                </c:pt>
                <c:pt idx="2702">
                  <c:v>27020</c:v>
                </c:pt>
                <c:pt idx="2703">
                  <c:v>27030</c:v>
                </c:pt>
                <c:pt idx="2704">
                  <c:v>27040</c:v>
                </c:pt>
                <c:pt idx="2705">
                  <c:v>27050</c:v>
                </c:pt>
                <c:pt idx="2706">
                  <c:v>27060</c:v>
                </c:pt>
                <c:pt idx="2707">
                  <c:v>27070</c:v>
                </c:pt>
                <c:pt idx="2708">
                  <c:v>27080</c:v>
                </c:pt>
                <c:pt idx="2709">
                  <c:v>27090</c:v>
                </c:pt>
                <c:pt idx="2710">
                  <c:v>27100</c:v>
                </c:pt>
                <c:pt idx="2711">
                  <c:v>27110</c:v>
                </c:pt>
                <c:pt idx="2712">
                  <c:v>27120</c:v>
                </c:pt>
                <c:pt idx="2713">
                  <c:v>27130</c:v>
                </c:pt>
                <c:pt idx="2714">
                  <c:v>27140</c:v>
                </c:pt>
                <c:pt idx="2715">
                  <c:v>27150</c:v>
                </c:pt>
                <c:pt idx="2716">
                  <c:v>27160</c:v>
                </c:pt>
                <c:pt idx="2717">
                  <c:v>27170</c:v>
                </c:pt>
                <c:pt idx="2718">
                  <c:v>27180</c:v>
                </c:pt>
                <c:pt idx="2719">
                  <c:v>27190</c:v>
                </c:pt>
                <c:pt idx="2720">
                  <c:v>27200</c:v>
                </c:pt>
                <c:pt idx="2721">
                  <c:v>27210</c:v>
                </c:pt>
                <c:pt idx="2722">
                  <c:v>27220</c:v>
                </c:pt>
                <c:pt idx="2723">
                  <c:v>27230</c:v>
                </c:pt>
                <c:pt idx="2724">
                  <c:v>27240</c:v>
                </c:pt>
                <c:pt idx="2725">
                  <c:v>27250</c:v>
                </c:pt>
                <c:pt idx="2726">
                  <c:v>27260</c:v>
                </c:pt>
                <c:pt idx="2727">
                  <c:v>27270</c:v>
                </c:pt>
                <c:pt idx="2728">
                  <c:v>27280</c:v>
                </c:pt>
                <c:pt idx="2729">
                  <c:v>27290</c:v>
                </c:pt>
                <c:pt idx="2730">
                  <c:v>27300</c:v>
                </c:pt>
                <c:pt idx="2731">
                  <c:v>27310</c:v>
                </c:pt>
                <c:pt idx="2732">
                  <c:v>27320</c:v>
                </c:pt>
                <c:pt idx="2733">
                  <c:v>27330</c:v>
                </c:pt>
                <c:pt idx="2734">
                  <c:v>27340</c:v>
                </c:pt>
                <c:pt idx="2735">
                  <c:v>27350</c:v>
                </c:pt>
                <c:pt idx="2736">
                  <c:v>27360</c:v>
                </c:pt>
                <c:pt idx="2737">
                  <c:v>27370</c:v>
                </c:pt>
                <c:pt idx="2738">
                  <c:v>27380</c:v>
                </c:pt>
                <c:pt idx="2739">
                  <c:v>27390</c:v>
                </c:pt>
                <c:pt idx="2740">
                  <c:v>27400</c:v>
                </c:pt>
                <c:pt idx="2741">
                  <c:v>27410</c:v>
                </c:pt>
                <c:pt idx="2742">
                  <c:v>27420</c:v>
                </c:pt>
                <c:pt idx="2743">
                  <c:v>27430</c:v>
                </c:pt>
                <c:pt idx="2744">
                  <c:v>27440</c:v>
                </c:pt>
                <c:pt idx="2745">
                  <c:v>27450</c:v>
                </c:pt>
                <c:pt idx="2746">
                  <c:v>27460</c:v>
                </c:pt>
                <c:pt idx="2747">
                  <c:v>27470</c:v>
                </c:pt>
                <c:pt idx="2748">
                  <c:v>27480</c:v>
                </c:pt>
                <c:pt idx="2749">
                  <c:v>27490</c:v>
                </c:pt>
                <c:pt idx="2750">
                  <c:v>27500</c:v>
                </c:pt>
                <c:pt idx="2751">
                  <c:v>27510</c:v>
                </c:pt>
                <c:pt idx="2752">
                  <c:v>27520</c:v>
                </c:pt>
                <c:pt idx="2753">
                  <c:v>27530</c:v>
                </c:pt>
                <c:pt idx="2754">
                  <c:v>27540</c:v>
                </c:pt>
                <c:pt idx="2755">
                  <c:v>27550</c:v>
                </c:pt>
                <c:pt idx="2756">
                  <c:v>27560</c:v>
                </c:pt>
                <c:pt idx="2757">
                  <c:v>27570</c:v>
                </c:pt>
                <c:pt idx="2758">
                  <c:v>27580</c:v>
                </c:pt>
                <c:pt idx="2759">
                  <c:v>27590</c:v>
                </c:pt>
                <c:pt idx="2760">
                  <c:v>27600</c:v>
                </c:pt>
                <c:pt idx="2761">
                  <c:v>27610</c:v>
                </c:pt>
                <c:pt idx="2762">
                  <c:v>27620</c:v>
                </c:pt>
                <c:pt idx="2763">
                  <c:v>27630</c:v>
                </c:pt>
                <c:pt idx="2764">
                  <c:v>27640</c:v>
                </c:pt>
                <c:pt idx="2765">
                  <c:v>27650</c:v>
                </c:pt>
                <c:pt idx="2766">
                  <c:v>27660</c:v>
                </c:pt>
                <c:pt idx="2767">
                  <c:v>27670</c:v>
                </c:pt>
                <c:pt idx="2768">
                  <c:v>27680</c:v>
                </c:pt>
                <c:pt idx="2769">
                  <c:v>27690</c:v>
                </c:pt>
                <c:pt idx="2770">
                  <c:v>27700</c:v>
                </c:pt>
                <c:pt idx="2771">
                  <c:v>27710</c:v>
                </c:pt>
                <c:pt idx="2772">
                  <c:v>27720</c:v>
                </c:pt>
                <c:pt idx="2773">
                  <c:v>27730</c:v>
                </c:pt>
                <c:pt idx="2774">
                  <c:v>27740</c:v>
                </c:pt>
                <c:pt idx="2775">
                  <c:v>27750</c:v>
                </c:pt>
                <c:pt idx="2776">
                  <c:v>27760</c:v>
                </c:pt>
                <c:pt idx="2777">
                  <c:v>27770</c:v>
                </c:pt>
                <c:pt idx="2778">
                  <c:v>27780</c:v>
                </c:pt>
                <c:pt idx="2779">
                  <c:v>27790</c:v>
                </c:pt>
                <c:pt idx="2780">
                  <c:v>27800</c:v>
                </c:pt>
                <c:pt idx="2781">
                  <c:v>27810</c:v>
                </c:pt>
                <c:pt idx="2782">
                  <c:v>27820</c:v>
                </c:pt>
                <c:pt idx="2783">
                  <c:v>27830</c:v>
                </c:pt>
                <c:pt idx="2784">
                  <c:v>27840</c:v>
                </c:pt>
                <c:pt idx="2785">
                  <c:v>27850</c:v>
                </c:pt>
                <c:pt idx="2786">
                  <c:v>27860</c:v>
                </c:pt>
                <c:pt idx="2787">
                  <c:v>27870</c:v>
                </c:pt>
                <c:pt idx="2788">
                  <c:v>27880</c:v>
                </c:pt>
                <c:pt idx="2789">
                  <c:v>27890</c:v>
                </c:pt>
                <c:pt idx="2790">
                  <c:v>27900</c:v>
                </c:pt>
                <c:pt idx="2791">
                  <c:v>27910</c:v>
                </c:pt>
                <c:pt idx="2792">
                  <c:v>27920</c:v>
                </c:pt>
                <c:pt idx="2793">
                  <c:v>27930</c:v>
                </c:pt>
                <c:pt idx="2794">
                  <c:v>27940</c:v>
                </c:pt>
                <c:pt idx="2795">
                  <c:v>27950</c:v>
                </c:pt>
                <c:pt idx="2796">
                  <c:v>27960</c:v>
                </c:pt>
                <c:pt idx="2797">
                  <c:v>27970</c:v>
                </c:pt>
                <c:pt idx="2798">
                  <c:v>27980</c:v>
                </c:pt>
                <c:pt idx="2799">
                  <c:v>27990</c:v>
                </c:pt>
                <c:pt idx="2800">
                  <c:v>28000</c:v>
                </c:pt>
                <c:pt idx="2801">
                  <c:v>28010</c:v>
                </c:pt>
                <c:pt idx="2802">
                  <c:v>28020</c:v>
                </c:pt>
                <c:pt idx="2803">
                  <c:v>28030</c:v>
                </c:pt>
                <c:pt idx="2804">
                  <c:v>28040</c:v>
                </c:pt>
                <c:pt idx="2805">
                  <c:v>28050</c:v>
                </c:pt>
                <c:pt idx="2806">
                  <c:v>28060</c:v>
                </c:pt>
                <c:pt idx="2807">
                  <c:v>28070</c:v>
                </c:pt>
                <c:pt idx="2808">
                  <c:v>28080</c:v>
                </c:pt>
                <c:pt idx="2809">
                  <c:v>28090</c:v>
                </c:pt>
                <c:pt idx="2810">
                  <c:v>28100</c:v>
                </c:pt>
                <c:pt idx="2811">
                  <c:v>28110</c:v>
                </c:pt>
                <c:pt idx="2812">
                  <c:v>28120</c:v>
                </c:pt>
                <c:pt idx="2813">
                  <c:v>28130</c:v>
                </c:pt>
                <c:pt idx="2814">
                  <c:v>28140</c:v>
                </c:pt>
                <c:pt idx="2815">
                  <c:v>28150</c:v>
                </c:pt>
                <c:pt idx="2816">
                  <c:v>28160</c:v>
                </c:pt>
                <c:pt idx="2817">
                  <c:v>28170</c:v>
                </c:pt>
                <c:pt idx="2818">
                  <c:v>28180</c:v>
                </c:pt>
                <c:pt idx="2819">
                  <c:v>28190</c:v>
                </c:pt>
                <c:pt idx="2820">
                  <c:v>28200</c:v>
                </c:pt>
                <c:pt idx="2821">
                  <c:v>28210</c:v>
                </c:pt>
                <c:pt idx="2822">
                  <c:v>28220</c:v>
                </c:pt>
                <c:pt idx="2823">
                  <c:v>28230</c:v>
                </c:pt>
                <c:pt idx="2824">
                  <c:v>28240</c:v>
                </c:pt>
                <c:pt idx="2825">
                  <c:v>28250</c:v>
                </c:pt>
                <c:pt idx="2826">
                  <c:v>28260</c:v>
                </c:pt>
                <c:pt idx="2827">
                  <c:v>28270</c:v>
                </c:pt>
                <c:pt idx="2828">
                  <c:v>28280</c:v>
                </c:pt>
                <c:pt idx="2829">
                  <c:v>28290</c:v>
                </c:pt>
                <c:pt idx="2830">
                  <c:v>28300</c:v>
                </c:pt>
                <c:pt idx="2831">
                  <c:v>28310</c:v>
                </c:pt>
                <c:pt idx="2832">
                  <c:v>28320</c:v>
                </c:pt>
                <c:pt idx="2833">
                  <c:v>28330</c:v>
                </c:pt>
                <c:pt idx="2834">
                  <c:v>28340</c:v>
                </c:pt>
                <c:pt idx="2835">
                  <c:v>28350</c:v>
                </c:pt>
                <c:pt idx="2836">
                  <c:v>28360</c:v>
                </c:pt>
                <c:pt idx="2837">
                  <c:v>28370</c:v>
                </c:pt>
                <c:pt idx="2838">
                  <c:v>28380</c:v>
                </c:pt>
                <c:pt idx="2839">
                  <c:v>28390</c:v>
                </c:pt>
                <c:pt idx="2840">
                  <c:v>28400</c:v>
                </c:pt>
                <c:pt idx="2841">
                  <c:v>28410</c:v>
                </c:pt>
                <c:pt idx="2842">
                  <c:v>28420</c:v>
                </c:pt>
                <c:pt idx="2843">
                  <c:v>28430</c:v>
                </c:pt>
                <c:pt idx="2844">
                  <c:v>28440</c:v>
                </c:pt>
                <c:pt idx="2845">
                  <c:v>28450</c:v>
                </c:pt>
                <c:pt idx="2846">
                  <c:v>28460</c:v>
                </c:pt>
                <c:pt idx="2847">
                  <c:v>28470</c:v>
                </c:pt>
                <c:pt idx="2848">
                  <c:v>28480</c:v>
                </c:pt>
                <c:pt idx="2849">
                  <c:v>28490</c:v>
                </c:pt>
                <c:pt idx="2850">
                  <c:v>28500</c:v>
                </c:pt>
                <c:pt idx="2851">
                  <c:v>28510</c:v>
                </c:pt>
                <c:pt idx="2852">
                  <c:v>28520</c:v>
                </c:pt>
                <c:pt idx="2853">
                  <c:v>28530</c:v>
                </c:pt>
                <c:pt idx="2854">
                  <c:v>28540</c:v>
                </c:pt>
                <c:pt idx="2855">
                  <c:v>28550</c:v>
                </c:pt>
                <c:pt idx="2856">
                  <c:v>28560</c:v>
                </c:pt>
                <c:pt idx="2857">
                  <c:v>28570</c:v>
                </c:pt>
                <c:pt idx="2858">
                  <c:v>28580</c:v>
                </c:pt>
                <c:pt idx="2859">
                  <c:v>28590</c:v>
                </c:pt>
                <c:pt idx="2860">
                  <c:v>28600</c:v>
                </c:pt>
                <c:pt idx="2861">
                  <c:v>28610</c:v>
                </c:pt>
                <c:pt idx="2862">
                  <c:v>28620</c:v>
                </c:pt>
                <c:pt idx="2863">
                  <c:v>28630</c:v>
                </c:pt>
                <c:pt idx="2864">
                  <c:v>28640</c:v>
                </c:pt>
                <c:pt idx="2865">
                  <c:v>28650</c:v>
                </c:pt>
                <c:pt idx="2866">
                  <c:v>28660</c:v>
                </c:pt>
                <c:pt idx="2867">
                  <c:v>28670</c:v>
                </c:pt>
                <c:pt idx="2868">
                  <c:v>28680</c:v>
                </c:pt>
                <c:pt idx="2869">
                  <c:v>28690</c:v>
                </c:pt>
                <c:pt idx="2870">
                  <c:v>28700</c:v>
                </c:pt>
                <c:pt idx="2871">
                  <c:v>28710</c:v>
                </c:pt>
                <c:pt idx="2872">
                  <c:v>28720</c:v>
                </c:pt>
                <c:pt idx="2873">
                  <c:v>28730</c:v>
                </c:pt>
                <c:pt idx="2874">
                  <c:v>28740</c:v>
                </c:pt>
                <c:pt idx="2875">
                  <c:v>28750</c:v>
                </c:pt>
                <c:pt idx="2876">
                  <c:v>28760</c:v>
                </c:pt>
                <c:pt idx="2877">
                  <c:v>28770</c:v>
                </c:pt>
                <c:pt idx="2878">
                  <c:v>28780</c:v>
                </c:pt>
                <c:pt idx="2879">
                  <c:v>28790</c:v>
                </c:pt>
                <c:pt idx="2880">
                  <c:v>28800</c:v>
                </c:pt>
                <c:pt idx="2881">
                  <c:v>28810</c:v>
                </c:pt>
                <c:pt idx="2882">
                  <c:v>28820</c:v>
                </c:pt>
                <c:pt idx="2883">
                  <c:v>28830</c:v>
                </c:pt>
                <c:pt idx="2884">
                  <c:v>28840</c:v>
                </c:pt>
                <c:pt idx="2885">
                  <c:v>28850</c:v>
                </c:pt>
                <c:pt idx="2886">
                  <c:v>28860</c:v>
                </c:pt>
                <c:pt idx="2887">
                  <c:v>28870</c:v>
                </c:pt>
                <c:pt idx="2888">
                  <c:v>28880</c:v>
                </c:pt>
                <c:pt idx="2889">
                  <c:v>28890</c:v>
                </c:pt>
                <c:pt idx="2890">
                  <c:v>28900</c:v>
                </c:pt>
                <c:pt idx="2891">
                  <c:v>28910</c:v>
                </c:pt>
                <c:pt idx="2892">
                  <c:v>28920</c:v>
                </c:pt>
                <c:pt idx="2893">
                  <c:v>28930</c:v>
                </c:pt>
                <c:pt idx="2894">
                  <c:v>28940</c:v>
                </c:pt>
                <c:pt idx="2895">
                  <c:v>28950</c:v>
                </c:pt>
                <c:pt idx="2896">
                  <c:v>28960</c:v>
                </c:pt>
                <c:pt idx="2897">
                  <c:v>28970</c:v>
                </c:pt>
                <c:pt idx="2898">
                  <c:v>28980</c:v>
                </c:pt>
                <c:pt idx="2899">
                  <c:v>28990</c:v>
                </c:pt>
                <c:pt idx="2900">
                  <c:v>29000</c:v>
                </c:pt>
                <c:pt idx="2901">
                  <c:v>29010</c:v>
                </c:pt>
                <c:pt idx="2902">
                  <c:v>29020</c:v>
                </c:pt>
                <c:pt idx="2903">
                  <c:v>29030</c:v>
                </c:pt>
                <c:pt idx="2904">
                  <c:v>29040</c:v>
                </c:pt>
                <c:pt idx="2905">
                  <c:v>29050</c:v>
                </c:pt>
                <c:pt idx="2906">
                  <c:v>29060</c:v>
                </c:pt>
                <c:pt idx="2907">
                  <c:v>29070</c:v>
                </c:pt>
                <c:pt idx="2908">
                  <c:v>29080</c:v>
                </c:pt>
                <c:pt idx="2909">
                  <c:v>29090</c:v>
                </c:pt>
                <c:pt idx="2910">
                  <c:v>29100</c:v>
                </c:pt>
                <c:pt idx="2911">
                  <c:v>29110</c:v>
                </c:pt>
                <c:pt idx="2912">
                  <c:v>29120</c:v>
                </c:pt>
                <c:pt idx="2913">
                  <c:v>29130</c:v>
                </c:pt>
                <c:pt idx="2914">
                  <c:v>29140</c:v>
                </c:pt>
                <c:pt idx="2915">
                  <c:v>29150</c:v>
                </c:pt>
                <c:pt idx="2916">
                  <c:v>29160</c:v>
                </c:pt>
                <c:pt idx="2917">
                  <c:v>29170</c:v>
                </c:pt>
                <c:pt idx="2918">
                  <c:v>29180</c:v>
                </c:pt>
                <c:pt idx="2919">
                  <c:v>29190</c:v>
                </c:pt>
                <c:pt idx="2920">
                  <c:v>29200</c:v>
                </c:pt>
                <c:pt idx="2921">
                  <c:v>29210</c:v>
                </c:pt>
                <c:pt idx="2922">
                  <c:v>29220</c:v>
                </c:pt>
                <c:pt idx="2923">
                  <c:v>29230</c:v>
                </c:pt>
                <c:pt idx="2924">
                  <c:v>29240</c:v>
                </c:pt>
                <c:pt idx="2925">
                  <c:v>29250</c:v>
                </c:pt>
                <c:pt idx="2926">
                  <c:v>29260</c:v>
                </c:pt>
                <c:pt idx="2927">
                  <c:v>29270</c:v>
                </c:pt>
                <c:pt idx="2928">
                  <c:v>29280</c:v>
                </c:pt>
                <c:pt idx="2929">
                  <c:v>29290</c:v>
                </c:pt>
                <c:pt idx="2930">
                  <c:v>29300</c:v>
                </c:pt>
                <c:pt idx="2931">
                  <c:v>29310</c:v>
                </c:pt>
                <c:pt idx="2932">
                  <c:v>29320</c:v>
                </c:pt>
                <c:pt idx="2933">
                  <c:v>29330</c:v>
                </c:pt>
                <c:pt idx="2934">
                  <c:v>29340</c:v>
                </c:pt>
                <c:pt idx="2935">
                  <c:v>29350</c:v>
                </c:pt>
                <c:pt idx="2936">
                  <c:v>29360</c:v>
                </c:pt>
                <c:pt idx="2937">
                  <c:v>29370</c:v>
                </c:pt>
                <c:pt idx="2938">
                  <c:v>29380</c:v>
                </c:pt>
                <c:pt idx="2939">
                  <c:v>29390</c:v>
                </c:pt>
                <c:pt idx="2940">
                  <c:v>29400</c:v>
                </c:pt>
                <c:pt idx="2941">
                  <c:v>29410</c:v>
                </c:pt>
                <c:pt idx="2942">
                  <c:v>29420</c:v>
                </c:pt>
                <c:pt idx="2943">
                  <c:v>29430</c:v>
                </c:pt>
                <c:pt idx="2944">
                  <c:v>29440</c:v>
                </c:pt>
                <c:pt idx="2945">
                  <c:v>29450</c:v>
                </c:pt>
                <c:pt idx="2946">
                  <c:v>29460</c:v>
                </c:pt>
                <c:pt idx="2947">
                  <c:v>29470</c:v>
                </c:pt>
                <c:pt idx="2948">
                  <c:v>29480</c:v>
                </c:pt>
                <c:pt idx="2949">
                  <c:v>29490</c:v>
                </c:pt>
                <c:pt idx="2950">
                  <c:v>29500</c:v>
                </c:pt>
                <c:pt idx="2951">
                  <c:v>29510</c:v>
                </c:pt>
                <c:pt idx="2952">
                  <c:v>29520</c:v>
                </c:pt>
                <c:pt idx="2953">
                  <c:v>29530</c:v>
                </c:pt>
                <c:pt idx="2954">
                  <c:v>29540</c:v>
                </c:pt>
                <c:pt idx="2955">
                  <c:v>29550</c:v>
                </c:pt>
                <c:pt idx="2956">
                  <c:v>29560</c:v>
                </c:pt>
                <c:pt idx="2957">
                  <c:v>29570</c:v>
                </c:pt>
                <c:pt idx="2958">
                  <c:v>29580</c:v>
                </c:pt>
                <c:pt idx="2959">
                  <c:v>29590</c:v>
                </c:pt>
                <c:pt idx="2960">
                  <c:v>29600</c:v>
                </c:pt>
                <c:pt idx="2961">
                  <c:v>29610</c:v>
                </c:pt>
                <c:pt idx="2962">
                  <c:v>29620</c:v>
                </c:pt>
                <c:pt idx="2963">
                  <c:v>29630</c:v>
                </c:pt>
                <c:pt idx="2964">
                  <c:v>29640</c:v>
                </c:pt>
                <c:pt idx="2965">
                  <c:v>29650</c:v>
                </c:pt>
                <c:pt idx="2966">
                  <c:v>29660</c:v>
                </c:pt>
                <c:pt idx="2967">
                  <c:v>29670</c:v>
                </c:pt>
                <c:pt idx="2968">
                  <c:v>29680</c:v>
                </c:pt>
                <c:pt idx="2969">
                  <c:v>29690</c:v>
                </c:pt>
                <c:pt idx="2970">
                  <c:v>29700</c:v>
                </c:pt>
                <c:pt idx="2971">
                  <c:v>29710</c:v>
                </c:pt>
                <c:pt idx="2972">
                  <c:v>29720</c:v>
                </c:pt>
                <c:pt idx="2973">
                  <c:v>29730</c:v>
                </c:pt>
                <c:pt idx="2974">
                  <c:v>29740</c:v>
                </c:pt>
                <c:pt idx="2975">
                  <c:v>29750</c:v>
                </c:pt>
                <c:pt idx="2976">
                  <c:v>29760</c:v>
                </c:pt>
                <c:pt idx="2977">
                  <c:v>29770</c:v>
                </c:pt>
                <c:pt idx="2978">
                  <c:v>29780</c:v>
                </c:pt>
                <c:pt idx="2979">
                  <c:v>29790</c:v>
                </c:pt>
                <c:pt idx="2980">
                  <c:v>29800</c:v>
                </c:pt>
                <c:pt idx="2981">
                  <c:v>29810</c:v>
                </c:pt>
                <c:pt idx="2982">
                  <c:v>29820</c:v>
                </c:pt>
                <c:pt idx="2983">
                  <c:v>29830</c:v>
                </c:pt>
                <c:pt idx="2984">
                  <c:v>29840</c:v>
                </c:pt>
                <c:pt idx="2985">
                  <c:v>29850</c:v>
                </c:pt>
                <c:pt idx="2986">
                  <c:v>29860</c:v>
                </c:pt>
                <c:pt idx="2987">
                  <c:v>29870</c:v>
                </c:pt>
                <c:pt idx="2988">
                  <c:v>29880</c:v>
                </c:pt>
                <c:pt idx="2989">
                  <c:v>29890</c:v>
                </c:pt>
                <c:pt idx="2990">
                  <c:v>29900</c:v>
                </c:pt>
                <c:pt idx="2991">
                  <c:v>29910</c:v>
                </c:pt>
                <c:pt idx="2992">
                  <c:v>29920</c:v>
                </c:pt>
                <c:pt idx="2993">
                  <c:v>29930</c:v>
                </c:pt>
                <c:pt idx="2994">
                  <c:v>29940</c:v>
                </c:pt>
                <c:pt idx="2995">
                  <c:v>29950</c:v>
                </c:pt>
                <c:pt idx="2996">
                  <c:v>29960</c:v>
                </c:pt>
                <c:pt idx="2997">
                  <c:v>29970</c:v>
                </c:pt>
                <c:pt idx="2998">
                  <c:v>29980</c:v>
                </c:pt>
                <c:pt idx="2999">
                  <c:v>29990</c:v>
                </c:pt>
                <c:pt idx="3000">
                  <c:v>30000</c:v>
                </c:pt>
                <c:pt idx="3001">
                  <c:v>30010</c:v>
                </c:pt>
                <c:pt idx="3002">
                  <c:v>30020</c:v>
                </c:pt>
                <c:pt idx="3003">
                  <c:v>30030</c:v>
                </c:pt>
                <c:pt idx="3004">
                  <c:v>30040</c:v>
                </c:pt>
                <c:pt idx="3005">
                  <c:v>30050</c:v>
                </c:pt>
                <c:pt idx="3006">
                  <c:v>30060</c:v>
                </c:pt>
                <c:pt idx="3007">
                  <c:v>30070</c:v>
                </c:pt>
                <c:pt idx="3008">
                  <c:v>30080</c:v>
                </c:pt>
                <c:pt idx="3009">
                  <c:v>30090</c:v>
                </c:pt>
                <c:pt idx="3010">
                  <c:v>30100</c:v>
                </c:pt>
                <c:pt idx="3011">
                  <c:v>30110</c:v>
                </c:pt>
                <c:pt idx="3012">
                  <c:v>30120</c:v>
                </c:pt>
                <c:pt idx="3013">
                  <c:v>30130</c:v>
                </c:pt>
                <c:pt idx="3014">
                  <c:v>30140</c:v>
                </c:pt>
                <c:pt idx="3015">
                  <c:v>30150</c:v>
                </c:pt>
                <c:pt idx="3016">
                  <c:v>30160</c:v>
                </c:pt>
                <c:pt idx="3017">
                  <c:v>30170</c:v>
                </c:pt>
                <c:pt idx="3018">
                  <c:v>30180</c:v>
                </c:pt>
                <c:pt idx="3019">
                  <c:v>30190</c:v>
                </c:pt>
                <c:pt idx="3020">
                  <c:v>30200</c:v>
                </c:pt>
                <c:pt idx="3021">
                  <c:v>30210</c:v>
                </c:pt>
                <c:pt idx="3022">
                  <c:v>30220</c:v>
                </c:pt>
                <c:pt idx="3023">
                  <c:v>30230</c:v>
                </c:pt>
                <c:pt idx="3024">
                  <c:v>30240</c:v>
                </c:pt>
                <c:pt idx="3025">
                  <c:v>30250</c:v>
                </c:pt>
                <c:pt idx="3026">
                  <c:v>30260</c:v>
                </c:pt>
                <c:pt idx="3027">
                  <c:v>30270</c:v>
                </c:pt>
                <c:pt idx="3028">
                  <c:v>30280</c:v>
                </c:pt>
                <c:pt idx="3029">
                  <c:v>30290</c:v>
                </c:pt>
                <c:pt idx="3030">
                  <c:v>30300</c:v>
                </c:pt>
                <c:pt idx="3031">
                  <c:v>30310</c:v>
                </c:pt>
                <c:pt idx="3032">
                  <c:v>30320</c:v>
                </c:pt>
                <c:pt idx="3033">
                  <c:v>30330</c:v>
                </c:pt>
                <c:pt idx="3034">
                  <c:v>30340</c:v>
                </c:pt>
                <c:pt idx="3035">
                  <c:v>30350</c:v>
                </c:pt>
                <c:pt idx="3036">
                  <c:v>30360</c:v>
                </c:pt>
                <c:pt idx="3037">
                  <c:v>30370</c:v>
                </c:pt>
                <c:pt idx="3038">
                  <c:v>30380</c:v>
                </c:pt>
                <c:pt idx="3039">
                  <c:v>30390</c:v>
                </c:pt>
                <c:pt idx="3040">
                  <c:v>30400</c:v>
                </c:pt>
                <c:pt idx="3041">
                  <c:v>30410</c:v>
                </c:pt>
                <c:pt idx="3042">
                  <c:v>30420</c:v>
                </c:pt>
                <c:pt idx="3043">
                  <c:v>30430</c:v>
                </c:pt>
                <c:pt idx="3044">
                  <c:v>30440</c:v>
                </c:pt>
                <c:pt idx="3045">
                  <c:v>30450</c:v>
                </c:pt>
                <c:pt idx="3046">
                  <c:v>30460</c:v>
                </c:pt>
                <c:pt idx="3047">
                  <c:v>30470</c:v>
                </c:pt>
                <c:pt idx="3048">
                  <c:v>30480</c:v>
                </c:pt>
                <c:pt idx="3049">
                  <c:v>30490</c:v>
                </c:pt>
                <c:pt idx="3050">
                  <c:v>30500</c:v>
                </c:pt>
                <c:pt idx="3051">
                  <c:v>30510</c:v>
                </c:pt>
                <c:pt idx="3052">
                  <c:v>30520</c:v>
                </c:pt>
                <c:pt idx="3053">
                  <c:v>30530</c:v>
                </c:pt>
                <c:pt idx="3054">
                  <c:v>30540</c:v>
                </c:pt>
                <c:pt idx="3055">
                  <c:v>30550</c:v>
                </c:pt>
                <c:pt idx="3056">
                  <c:v>30560</c:v>
                </c:pt>
                <c:pt idx="3057">
                  <c:v>30570</c:v>
                </c:pt>
                <c:pt idx="3058">
                  <c:v>30580</c:v>
                </c:pt>
                <c:pt idx="3059">
                  <c:v>30590</c:v>
                </c:pt>
                <c:pt idx="3060">
                  <c:v>30600</c:v>
                </c:pt>
                <c:pt idx="3061">
                  <c:v>30610</c:v>
                </c:pt>
                <c:pt idx="3062">
                  <c:v>30620</c:v>
                </c:pt>
                <c:pt idx="3063">
                  <c:v>30630</c:v>
                </c:pt>
                <c:pt idx="3064">
                  <c:v>30640</c:v>
                </c:pt>
                <c:pt idx="3065">
                  <c:v>30650</c:v>
                </c:pt>
                <c:pt idx="3066">
                  <c:v>30660</c:v>
                </c:pt>
                <c:pt idx="3067">
                  <c:v>30670</c:v>
                </c:pt>
                <c:pt idx="3068">
                  <c:v>30680</c:v>
                </c:pt>
                <c:pt idx="3069">
                  <c:v>30690</c:v>
                </c:pt>
                <c:pt idx="3070">
                  <c:v>30700</c:v>
                </c:pt>
                <c:pt idx="3071">
                  <c:v>30710</c:v>
                </c:pt>
                <c:pt idx="3072">
                  <c:v>30720</c:v>
                </c:pt>
                <c:pt idx="3073">
                  <c:v>30730</c:v>
                </c:pt>
                <c:pt idx="3074">
                  <c:v>30740</c:v>
                </c:pt>
                <c:pt idx="3075">
                  <c:v>30750</c:v>
                </c:pt>
                <c:pt idx="3076">
                  <c:v>30760</c:v>
                </c:pt>
                <c:pt idx="3077">
                  <c:v>30770</c:v>
                </c:pt>
                <c:pt idx="3078">
                  <c:v>30780</c:v>
                </c:pt>
                <c:pt idx="3079">
                  <c:v>30790</c:v>
                </c:pt>
                <c:pt idx="3080">
                  <c:v>30800</c:v>
                </c:pt>
                <c:pt idx="3081">
                  <c:v>30810</c:v>
                </c:pt>
                <c:pt idx="3082">
                  <c:v>30820</c:v>
                </c:pt>
                <c:pt idx="3083">
                  <c:v>30830</c:v>
                </c:pt>
                <c:pt idx="3084">
                  <c:v>30840</c:v>
                </c:pt>
                <c:pt idx="3085">
                  <c:v>30850</c:v>
                </c:pt>
                <c:pt idx="3086">
                  <c:v>30860</c:v>
                </c:pt>
                <c:pt idx="3087">
                  <c:v>30870</c:v>
                </c:pt>
                <c:pt idx="3088">
                  <c:v>30880</c:v>
                </c:pt>
                <c:pt idx="3089">
                  <c:v>30890</c:v>
                </c:pt>
                <c:pt idx="3090">
                  <c:v>30900</c:v>
                </c:pt>
                <c:pt idx="3091">
                  <c:v>30910</c:v>
                </c:pt>
                <c:pt idx="3092">
                  <c:v>30920</c:v>
                </c:pt>
                <c:pt idx="3093">
                  <c:v>30930</c:v>
                </c:pt>
                <c:pt idx="3094">
                  <c:v>30940</c:v>
                </c:pt>
                <c:pt idx="3095">
                  <c:v>30950</c:v>
                </c:pt>
                <c:pt idx="3096">
                  <c:v>30960</c:v>
                </c:pt>
                <c:pt idx="3097">
                  <c:v>30970</c:v>
                </c:pt>
                <c:pt idx="3098">
                  <c:v>30980</c:v>
                </c:pt>
                <c:pt idx="3099">
                  <c:v>30990</c:v>
                </c:pt>
                <c:pt idx="3100">
                  <c:v>31000</c:v>
                </c:pt>
                <c:pt idx="3101">
                  <c:v>31010</c:v>
                </c:pt>
                <c:pt idx="3102">
                  <c:v>31020</c:v>
                </c:pt>
                <c:pt idx="3103">
                  <c:v>31030</c:v>
                </c:pt>
                <c:pt idx="3104">
                  <c:v>31040</c:v>
                </c:pt>
                <c:pt idx="3105">
                  <c:v>31050</c:v>
                </c:pt>
                <c:pt idx="3106">
                  <c:v>31060</c:v>
                </c:pt>
                <c:pt idx="3107">
                  <c:v>31070</c:v>
                </c:pt>
                <c:pt idx="3108">
                  <c:v>31080</c:v>
                </c:pt>
                <c:pt idx="3109">
                  <c:v>31090</c:v>
                </c:pt>
                <c:pt idx="3110">
                  <c:v>31100</c:v>
                </c:pt>
                <c:pt idx="3111">
                  <c:v>31110</c:v>
                </c:pt>
                <c:pt idx="3112">
                  <c:v>31120</c:v>
                </c:pt>
                <c:pt idx="3113">
                  <c:v>31130</c:v>
                </c:pt>
                <c:pt idx="3114">
                  <c:v>31140</c:v>
                </c:pt>
                <c:pt idx="3115">
                  <c:v>31150</c:v>
                </c:pt>
                <c:pt idx="3116">
                  <c:v>31160</c:v>
                </c:pt>
                <c:pt idx="3117">
                  <c:v>31170</c:v>
                </c:pt>
                <c:pt idx="3118">
                  <c:v>31180</c:v>
                </c:pt>
                <c:pt idx="3119">
                  <c:v>31190</c:v>
                </c:pt>
                <c:pt idx="3120">
                  <c:v>31200</c:v>
                </c:pt>
                <c:pt idx="3121">
                  <c:v>31210</c:v>
                </c:pt>
                <c:pt idx="3122">
                  <c:v>31220</c:v>
                </c:pt>
                <c:pt idx="3123">
                  <c:v>31230</c:v>
                </c:pt>
                <c:pt idx="3124">
                  <c:v>31240</c:v>
                </c:pt>
                <c:pt idx="3125">
                  <c:v>31250</c:v>
                </c:pt>
                <c:pt idx="3126">
                  <c:v>31260</c:v>
                </c:pt>
                <c:pt idx="3127">
                  <c:v>31270</c:v>
                </c:pt>
                <c:pt idx="3128">
                  <c:v>31280</c:v>
                </c:pt>
                <c:pt idx="3129">
                  <c:v>31290</c:v>
                </c:pt>
                <c:pt idx="3130">
                  <c:v>31300</c:v>
                </c:pt>
                <c:pt idx="3131">
                  <c:v>31310</c:v>
                </c:pt>
                <c:pt idx="3132">
                  <c:v>31320</c:v>
                </c:pt>
                <c:pt idx="3133">
                  <c:v>31330</c:v>
                </c:pt>
                <c:pt idx="3134">
                  <c:v>31340</c:v>
                </c:pt>
                <c:pt idx="3135">
                  <c:v>31350</c:v>
                </c:pt>
                <c:pt idx="3136">
                  <c:v>31360</c:v>
                </c:pt>
                <c:pt idx="3137">
                  <c:v>31370</c:v>
                </c:pt>
                <c:pt idx="3138">
                  <c:v>31380</c:v>
                </c:pt>
                <c:pt idx="3139">
                  <c:v>31390</c:v>
                </c:pt>
                <c:pt idx="3140">
                  <c:v>31400</c:v>
                </c:pt>
                <c:pt idx="3141">
                  <c:v>31410</c:v>
                </c:pt>
                <c:pt idx="3142">
                  <c:v>31420</c:v>
                </c:pt>
                <c:pt idx="3143">
                  <c:v>31430</c:v>
                </c:pt>
                <c:pt idx="3144">
                  <c:v>31440</c:v>
                </c:pt>
                <c:pt idx="3145">
                  <c:v>31450</c:v>
                </c:pt>
                <c:pt idx="3146">
                  <c:v>31460</c:v>
                </c:pt>
                <c:pt idx="3147">
                  <c:v>31470</c:v>
                </c:pt>
                <c:pt idx="3148">
                  <c:v>31480</c:v>
                </c:pt>
                <c:pt idx="3149">
                  <c:v>31490</c:v>
                </c:pt>
                <c:pt idx="3150">
                  <c:v>31500</c:v>
                </c:pt>
                <c:pt idx="3151">
                  <c:v>31510</c:v>
                </c:pt>
                <c:pt idx="3152">
                  <c:v>31520</c:v>
                </c:pt>
                <c:pt idx="3153">
                  <c:v>31530</c:v>
                </c:pt>
                <c:pt idx="3154">
                  <c:v>31540</c:v>
                </c:pt>
                <c:pt idx="3155">
                  <c:v>31550</c:v>
                </c:pt>
                <c:pt idx="3156">
                  <c:v>31560</c:v>
                </c:pt>
                <c:pt idx="3157">
                  <c:v>31570</c:v>
                </c:pt>
                <c:pt idx="3158">
                  <c:v>31580</c:v>
                </c:pt>
                <c:pt idx="3159">
                  <c:v>31590</c:v>
                </c:pt>
                <c:pt idx="3160">
                  <c:v>31600</c:v>
                </c:pt>
                <c:pt idx="3161">
                  <c:v>31610</c:v>
                </c:pt>
                <c:pt idx="3162">
                  <c:v>31620</c:v>
                </c:pt>
                <c:pt idx="3163">
                  <c:v>31630</c:v>
                </c:pt>
                <c:pt idx="3164">
                  <c:v>31640</c:v>
                </c:pt>
                <c:pt idx="3165">
                  <c:v>31650</c:v>
                </c:pt>
                <c:pt idx="3166">
                  <c:v>31660</c:v>
                </c:pt>
                <c:pt idx="3167">
                  <c:v>31670</c:v>
                </c:pt>
                <c:pt idx="3168">
                  <c:v>31680</c:v>
                </c:pt>
                <c:pt idx="3169">
                  <c:v>31690</c:v>
                </c:pt>
                <c:pt idx="3170">
                  <c:v>31700</c:v>
                </c:pt>
                <c:pt idx="3171">
                  <c:v>31710</c:v>
                </c:pt>
                <c:pt idx="3172">
                  <c:v>31720</c:v>
                </c:pt>
                <c:pt idx="3173">
                  <c:v>31730</c:v>
                </c:pt>
                <c:pt idx="3174">
                  <c:v>31740</c:v>
                </c:pt>
                <c:pt idx="3175">
                  <c:v>31750</c:v>
                </c:pt>
                <c:pt idx="3176">
                  <c:v>31760</c:v>
                </c:pt>
                <c:pt idx="3177">
                  <c:v>31770</c:v>
                </c:pt>
                <c:pt idx="3178">
                  <c:v>31780</c:v>
                </c:pt>
                <c:pt idx="3179">
                  <c:v>31790</c:v>
                </c:pt>
                <c:pt idx="3180">
                  <c:v>31800</c:v>
                </c:pt>
                <c:pt idx="3181">
                  <c:v>31810</c:v>
                </c:pt>
                <c:pt idx="3182">
                  <c:v>31820</c:v>
                </c:pt>
                <c:pt idx="3183">
                  <c:v>31830</c:v>
                </c:pt>
                <c:pt idx="3184">
                  <c:v>31840</c:v>
                </c:pt>
                <c:pt idx="3185">
                  <c:v>31850</c:v>
                </c:pt>
                <c:pt idx="3186">
                  <c:v>31860</c:v>
                </c:pt>
                <c:pt idx="3187">
                  <c:v>31870</c:v>
                </c:pt>
                <c:pt idx="3188">
                  <c:v>31880</c:v>
                </c:pt>
                <c:pt idx="3189">
                  <c:v>31890</c:v>
                </c:pt>
                <c:pt idx="3190">
                  <c:v>31900</c:v>
                </c:pt>
                <c:pt idx="3191">
                  <c:v>31910</c:v>
                </c:pt>
                <c:pt idx="3192">
                  <c:v>31920</c:v>
                </c:pt>
                <c:pt idx="3193">
                  <c:v>31930</c:v>
                </c:pt>
                <c:pt idx="3194">
                  <c:v>31940</c:v>
                </c:pt>
                <c:pt idx="3195">
                  <c:v>31950</c:v>
                </c:pt>
                <c:pt idx="3196">
                  <c:v>31960</c:v>
                </c:pt>
                <c:pt idx="3197">
                  <c:v>31970</c:v>
                </c:pt>
                <c:pt idx="3198">
                  <c:v>31980</c:v>
                </c:pt>
                <c:pt idx="3199">
                  <c:v>31990</c:v>
                </c:pt>
                <c:pt idx="3200">
                  <c:v>32000</c:v>
                </c:pt>
                <c:pt idx="3201">
                  <c:v>32010</c:v>
                </c:pt>
                <c:pt idx="3202">
                  <c:v>32020</c:v>
                </c:pt>
                <c:pt idx="3203">
                  <c:v>32030</c:v>
                </c:pt>
                <c:pt idx="3204">
                  <c:v>32040</c:v>
                </c:pt>
                <c:pt idx="3205">
                  <c:v>32050</c:v>
                </c:pt>
                <c:pt idx="3206">
                  <c:v>32060</c:v>
                </c:pt>
                <c:pt idx="3207">
                  <c:v>32070</c:v>
                </c:pt>
                <c:pt idx="3208">
                  <c:v>32080</c:v>
                </c:pt>
                <c:pt idx="3209">
                  <c:v>32090</c:v>
                </c:pt>
                <c:pt idx="3210">
                  <c:v>32100</c:v>
                </c:pt>
                <c:pt idx="3211">
                  <c:v>32110</c:v>
                </c:pt>
                <c:pt idx="3212">
                  <c:v>32120</c:v>
                </c:pt>
                <c:pt idx="3213">
                  <c:v>32130</c:v>
                </c:pt>
                <c:pt idx="3214">
                  <c:v>32140</c:v>
                </c:pt>
                <c:pt idx="3215">
                  <c:v>32150</c:v>
                </c:pt>
                <c:pt idx="3216">
                  <c:v>32160</c:v>
                </c:pt>
                <c:pt idx="3217">
                  <c:v>32170</c:v>
                </c:pt>
                <c:pt idx="3218">
                  <c:v>32180</c:v>
                </c:pt>
                <c:pt idx="3219">
                  <c:v>32190</c:v>
                </c:pt>
                <c:pt idx="3220">
                  <c:v>32200</c:v>
                </c:pt>
                <c:pt idx="3221">
                  <c:v>32210</c:v>
                </c:pt>
                <c:pt idx="3222">
                  <c:v>32220</c:v>
                </c:pt>
                <c:pt idx="3223">
                  <c:v>32230</c:v>
                </c:pt>
                <c:pt idx="3224">
                  <c:v>32240</c:v>
                </c:pt>
                <c:pt idx="3225">
                  <c:v>32250</c:v>
                </c:pt>
                <c:pt idx="3226">
                  <c:v>32260</c:v>
                </c:pt>
                <c:pt idx="3227">
                  <c:v>32270</c:v>
                </c:pt>
                <c:pt idx="3228">
                  <c:v>32280</c:v>
                </c:pt>
                <c:pt idx="3229">
                  <c:v>32290</c:v>
                </c:pt>
                <c:pt idx="3230">
                  <c:v>32300</c:v>
                </c:pt>
                <c:pt idx="3231">
                  <c:v>32310</c:v>
                </c:pt>
                <c:pt idx="3232">
                  <c:v>32320</c:v>
                </c:pt>
                <c:pt idx="3233">
                  <c:v>32330</c:v>
                </c:pt>
                <c:pt idx="3234">
                  <c:v>32340</c:v>
                </c:pt>
                <c:pt idx="3235">
                  <c:v>32350</c:v>
                </c:pt>
                <c:pt idx="3236">
                  <c:v>32360</c:v>
                </c:pt>
                <c:pt idx="3237">
                  <c:v>32370</c:v>
                </c:pt>
                <c:pt idx="3238">
                  <c:v>32380</c:v>
                </c:pt>
                <c:pt idx="3239">
                  <c:v>32390</c:v>
                </c:pt>
                <c:pt idx="3240">
                  <c:v>32400</c:v>
                </c:pt>
                <c:pt idx="3241">
                  <c:v>32410</c:v>
                </c:pt>
                <c:pt idx="3242">
                  <c:v>32420</c:v>
                </c:pt>
                <c:pt idx="3243">
                  <c:v>32430</c:v>
                </c:pt>
                <c:pt idx="3244">
                  <c:v>32440</c:v>
                </c:pt>
                <c:pt idx="3245">
                  <c:v>32450</c:v>
                </c:pt>
                <c:pt idx="3246">
                  <c:v>32460</c:v>
                </c:pt>
                <c:pt idx="3247">
                  <c:v>32470</c:v>
                </c:pt>
                <c:pt idx="3248">
                  <c:v>32480</c:v>
                </c:pt>
                <c:pt idx="3249">
                  <c:v>32490</c:v>
                </c:pt>
                <c:pt idx="3250">
                  <c:v>32500</c:v>
                </c:pt>
                <c:pt idx="3251">
                  <c:v>32510</c:v>
                </c:pt>
                <c:pt idx="3252">
                  <c:v>32520</c:v>
                </c:pt>
                <c:pt idx="3253">
                  <c:v>32530</c:v>
                </c:pt>
                <c:pt idx="3254">
                  <c:v>32540</c:v>
                </c:pt>
                <c:pt idx="3255">
                  <c:v>32550</c:v>
                </c:pt>
                <c:pt idx="3256">
                  <c:v>32560</c:v>
                </c:pt>
                <c:pt idx="3257">
                  <c:v>32570</c:v>
                </c:pt>
                <c:pt idx="3258">
                  <c:v>32580</c:v>
                </c:pt>
                <c:pt idx="3259">
                  <c:v>32590</c:v>
                </c:pt>
                <c:pt idx="3260">
                  <c:v>32600</c:v>
                </c:pt>
                <c:pt idx="3261">
                  <c:v>32610</c:v>
                </c:pt>
                <c:pt idx="3262">
                  <c:v>32620</c:v>
                </c:pt>
                <c:pt idx="3263">
                  <c:v>32630</c:v>
                </c:pt>
                <c:pt idx="3264">
                  <c:v>32640</c:v>
                </c:pt>
                <c:pt idx="3265">
                  <c:v>32650</c:v>
                </c:pt>
                <c:pt idx="3266">
                  <c:v>32660</c:v>
                </c:pt>
                <c:pt idx="3267">
                  <c:v>32670</c:v>
                </c:pt>
                <c:pt idx="3268">
                  <c:v>32680</c:v>
                </c:pt>
                <c:pt idx="3269">
                  <c:v>32690</c:v>
                </c:pt>
                <c:pt idx="3270">
                  <c:v>32700</c:v>
                </c:pt>
                <c:pt idx="3271">
                  <c:v>32710</c:v>
                </c:pt>
                <c:pt idx="3272">
                  <c:v>32720</c:v>
                </c:pt>
                <c:pt idx="3273">
                  <c:v>32730</c:v>
                </c:pt>
                <c:pt idx="3274">
                  <c:v>32740</c:v>
                </c:pt>
                <c:pt idx="3275">
                  <c:v>32750</c:v>
                </c:pt>
                <c:pt idx="3276">
                  <c:v>32760</c:v>
                </c:pt>
                <c:pt idx="3277">
                  <c:v>32770</c:v>
                </c:pt>
                <c:pt idx="3278">
                  <c:v>32780</c:v>
                </c:pt>
                <c:pt idx="3279">
                  <c:v>32790</c:v>
                </c:pt>
                <c:pt idx="3280">
                  <c:v>32800</c:v>
                </c:pt>
                <c:pt idx="3281">
                  <c:v>32810</c:v>
                </c:pt>
                <c:pt idx="3282">
                  <c:v>32820</c:v>
                </c:pt>
                <c:pt idx="3283">
                  <c:v>32830</c:v>
                </c:pt>
                <c:pt idx="3284">
                  <c:v>32840</c:v>
                </c:pt>
                <c:pt idx="3285">
                  <c:v>32850</c:v>
                </c:pt>
                <c:pt idx="3286">
                  <c:v>32860</c:v>
                </c:pt>
                <c:pt idx="3287">
                  <c:v>32870</c:v>
                </c:pt>
                <c:pt idx="3288">
                  <c:v>32880</c:v>
                </c:pt>
                <c:pt idx="3289">
                  <c:v>32890</c:v>
                </c:pt>
                <c:pt idx="3290">
                  <c:v>32900</c:v>
                </c:pt>
                <c:pt idx="3291">
                  <c:v>32910</c:v>
                </c:pt>
                <c:pt idx="3292">
                  <c:v>32920</c:v>
                </c:pt>
                <c:pt idx="3293">
                  <c:v>32930</c:v>
                </c:pt>
                <c:pt idx="3294">
                  <c:v>32940</c:v>
                </c:pt>
                <c:pt idx="3295">
                  <c:v>32950</c:v>
                </c:pt>
                <c:pt idx="3296">
                  <c:v>32960</c:v>
                </c:pt>
                <c:pt idx="3297">
                  <c:v>32970</c:v>
                </c:pt>
                <c:pt idx="3298">
                  <c:v>32980</c:v>
                </c:pt>
                <c:pt idx="3299">
                  <c:v>32990</c:v>
                </c:pt>
                <c:pt idx="3300">
                  <c:v>33000</c:v>
                </c:pt>
                <c:pt idx="3301">
                  <c:v>33010</c:v>
                </c:pt>
                <c:pt idx="3302">
                  <c:v>33020</c:v>
                </c:pt>
                <c:pt idx="3303">
                  <c:v>33030</c:v>
                </c:pt>
                <c:pt idx="3304">
                  <c:v>33040</c:v>
                </c:pt>
                <c:pt idx="3305">
                  <c:v>33050</c:v>
                </c:pt>
                <c:pt idx="3306">
                  <c:v>33060</c:v>
                </c:pt>
                <c:pt idx="3307">
                  <c:v>33070</c:v>
                </c:pt>
                <c:pt idx="3308">
                  <c:v>33080</c:v>
                </c:pt>
                <c:pt idx="3309">
                  <c:v>33090</c:v>
                </c:pt>
                <c:pt idx="3310">
                  <c:v>33100</c:v>
                </c:pt>
                <c:pt idx="3311">
                  <c:v>33110</c:v>
                </c:pt>
                <c:pt idx="3312">
                  <c:v>33120</c:v>
                </c:pt>
                <c:pt idx="3313">
                  <c:v>33130</c:v>
                </c:pt>
                <c:pt idx="3314">
                  <c:v>33140</c:v>
                </c:pt>
                <c:pt idx="3315">
                  <c:v>33150</c:v>
                </c:pt>
                <c:pt idx="3316">
                  <c:v>33160</c:v>
                </c:pt>
                <c:pt idx="3317">
                  <c:v>33170</c:v>
                </c:pt>
                <c:pt idx="3318">
                  <c:v>33180</c:v>
                </c:pt>
                <c:pt idx="3319">
                  <c:v>33190</c:v>
                </c:pt>
                <c:pt idx="3320">
                  <c:v>33200</c:v>
                </c:pt>
                <c:pt idx="3321">
                  <c:v>33210</c:v>
                </c:pt>
                <c:pt idx="3322">
                  <c:v>33220</c:v>
                </c:pt>
                <c:pt idx="3323">
                  <c:v>33230</c:v>
                </c:pt>
                <c:pt idx="3324">
                  <c:v>33240</c:v>
                </c:pt>
                <c:pt idx="3325">
                  <c:v>33250</c:v>
                </c:pt>
                <c:pt idx="3326">
                  <c:v>33260</c:v>
                </c:pt>
                <c:pt idx="3327">
                  <c:v>33270</c:v>
                </c:pt>
                <c:pt idx="3328">
                  <c:v>33280</c:v>
                </c:pt>
                <c:pt idx="3329">
                  <c:v>33290</c:v>
                </c:pt>
                <c:pt idx="3330">
                  <c:v>33300</c:v>
                </c:pt>
                <c:pt idx="3331">
                  <c:v>33310</c:v>
                </c:pt>
                <c:pt idx="3332">
                  <c:v>33320</c:v>
                </c:pt>
                <c:pt idx="3333">
                  <c:v>33330</c:v>
                </c:pt>
                <c:pt idx="3334">
                  <c:v>33340</c:v>
                </c:pt>
                <c:pt idx="3335">
                  <c:v>33350</c:v>
                </c:pt>
              </c:numCache>
            </c:numRef>
          </c:xVal>
          <c:yVal>
            <c:numRef>
              <c:f>datos_calentador_graficas!$C$2:$C$3337</c:f>
              <c:numCache>
                <c:formatCode>General</c:formatCode>
                <c:ptCount val="3336"/>
                <c:pt idx="0">
                  <c:v>295.14999999999998</c:v>
                </c:pt>
                <c:pt idx="1">
                  <c:v>294.92</c:v>
                </c:pt>
                <c:pt idx="2">
                  <c:v>294.74</c:v>
                </c:pt>
                <c:pt idx="3">
                  <c:v>294.60000000000002</c:v>
                </c:pt>
                <c:pt idx="4">
                  <c:v>294.5</c:v>
                </c:pt>
                <c:pt idx="5">
                  <c:v>294.41000000000003</c:v>
                </c:pt>
                <c:pt idx="6">
                  <c:v>294.33</c:v>
                </c:pt>
                <c:pt idx="7">
                  <c:v>294.27</c:v>
                </c:pt>
                <c:pt idx="8">
                  <c:v>294.20999999999998</c:v>
                </c:pt>
                <c:pt idx="9">
                  <c:v>294.14999999999998</c:v>
                </c:pt>
                <c:pt idx="10">
                  <c:v>294.10000000000002</c:v>
                </c:pt>
                <c:pt idx="11">
                  <c:v>294.06</c:v>
                </c:pt>
                <c:pt idx="12">
                  <c:v>294.01</c:v>
                </c:pt>
                <c:pt idx="13">
                  <c:v>293.97000000000003</c:v>
                </c:pt>
                <c:pt idx="14">
                  <c:v>293.93</c:v>
                </c:pt>
                <c:pt idx="15">
                  <c:v>293.89</c:v>
                </c:pt>
                <c:pt idx="16">
                  <c:v>293.85000000000002</c:v>
                </c:pt>
                <c:pt idx="17">
                  <c:v>293.82</c:v>
                </c:pt>
                <c:pt idx="18">
                  <c:v>293.77999999999997</c:v>
                </c:pt>
                <c:pt idx="19">
                  <c:v>293.75</c:v>
                </c:pt>
                <c:pt idx="20">
                  <c:v>293.72000000000003</c:v>
                </c:pt>
                <c:pt idx="21">
                  <c:v>293.69</c:v>
                </c:pt>
                <c:pt idx="22">
                  <c:v>293.64999999999998</c:v>
                </c:pt>
                <c:pt idx="23">
                  <c:v>293.62</c:v>
                </c:pt>
                <c:pt idx="24">
                  <c:v>293.58999999999997</c:v>
                </c:pt>
                <c:pt idx="25">
                  <c:v>293.56</c:v>
                </c:pt>
                <c:pt idx="26">
                  <c:v>293.52999999999997</c:v>
                </c:pt>
                <c:pt idx="27">
                  <c:v>293.5</c:v>
                </c:pt>
                <c:pt idx="28">
                  <c:v>293.47000000000003</c:v>
                </c:pt>
                <c:pt idx="29">
                  <c:v>293.44</c:v>
                </c:pt>
                <c:pt idx="30">
                  <c:v>293.41000000000003</c:v>
                </c:pt>
                <c:pt idx="31">
                  <c:v>293.38</c:v>
                </c:pt>
                <c:pt idx="32">
                  <c:v>293.35000000000002</c:v>
                </c:pt>
                <c:pt idx="33">
                  <c:v>293.32</c:v>
                </c:pt>
                <c:pt idx="34">
                  <c:v>293.29000000000002</c:v>
                </c:pt>
                <c:pt idx="35">
                  <c:v>293.26</c:v>
                </c:pt>
                <c:pt idx="36">
                  <c:v>293.22000000000003</c:v>
                </c:pt>
                <c:pt idx="37">
                  <c:v>293.19</c:v>
                </c:pt>
                <c:pt idx="38">
                  <c:v>293.16000000000003</c:v>
                </c:pt>
                <c:pt idx="39">
                  <c:v>293.13</c:v>
                </c:pt>
                <c:pt idx="40">
                  <c:v>293.10000000000002</c:v>
                </c:pt>
                <c:pt idx="41">
                  <c:v>293.08</c:v>
                </c:pt>
                <c:pt idx="42">
                  <c:v>293.05</c:v>
                </c:pt>
                <c:pt idx="43">
                  <c:v>293.02</c:v>
                </c:pt>
                <c:pt idx="44">
                  <c:v>293</c:v>
                </c:pt>
                <c:pt idx="45">
                  <c:v>292.97000000000003</c:v>
                </c:pt>
                <c:pt idx="46">
                  <c:v>292.94</c:v>
                </c:pt>
                <c:pt idx="47">
                  <c:v>292.91000000000003</c:v>
                </c:pt>
                <c:pt idx="48">
                  <c:v>292.88</c:v>
                </c:pt>
                <c:pt idx="49">
                  <c:v>292.86</c:v>
                </c:pt>
                <c:pt idx="50">
                  <c:v>292.83</c:v>
                </c:pt>
                <c:pt idx="51">
                  <c:v>292.8</c:v>
                </c:pt>
                <c:pt idx="52">
                  <c:v>292.77</c:v>
                </c:pt>
                <c:pt idx="53">
                  <c:v>292.74</c:v>
                </c:pt>
                <c:pt idx="54">
                  <c:v>292.70999999999998</c:v>
                </c:pt>
                <c:pt idx="55">
                  <c:v>292.68</c:v>
                </c:pt>
                <c:pt idx="56">
                  <c:v>292.64999999999998</c:v>
                </c:pt>
                <c:pt idx="57">
                  <c:v>292.62</c:v>
                </c:pt>
                <c:pt idx="58">
                  <c:v>292.58999999999997</c:v>
                </c:pt>
                <c:pt idx="59">
                  <c:v>292.55</c:v>
                </c:pt>
                <c:pt idx="60">
                  <c:v>292.52</c:v>
                </c:pt>
                <c:pt idx="61">
                  <c:v>292.49</c:v>
                </c:pt>
                <c:pt idx="62">
                  <c:v>292.45999999999998</c:v>
                </c:pt>
                <c:pt idx="63">
                  <c:v>292.43</c:v>
                </c:pt>
                <c:pt idx="64">
                  <c:v>292.39</c:v>
                </c:pt>
                <c:pt idx="65">
                  <c:v>292.36</c:v>
                </c:pt>
                <c:pt idx="66">
                  <c:v>292.33</c:v>
                </c:pt>
                <c:pt idx="67">
                  <c:v>292.3</c:v>
                </c:pt>
                <c:pt idx="68">
                  <c:v>292.26</c:v>
                </c:pt>
                <c:pt idx="69">
                  <c:v>292.23</c:v>
                </c:pt>
                <c:pt idx="70">
                  <c:v>292.2</c:v>
                </c:pt>
                <c:pt idx="71">
                  <c:v>292.16000000000003</c:v>
                </c:pt>
                <c:pt idx="72">
                  <c:v>292.13</c:v>
                </c:pt>
                <c:pt idx="73">
                  <c:v>292.08999999999997</c:v>
                </c:pt>
                <c:pt idx="74">
                  <c:v>292.06</c:v>
                </c:pt>
                <c:pt idx="75">
                  <c:v>292.02999999999997</c:v>
                </c:pt>
                <c:pt idx="76">
                  <c:v>291.99</c:v>
                </c:pt>
                <c:pt idx="77">
                  <c:v>291.95999999999998</c:v>
                </c:pt>
                <c:pt idx="78">
                  <c:v>291.92</c:v>
                </c:pt>
                <c:pt idx="79">
                  <c:v>291.89</c:v>
                </c:pt>
                <c:pt idx="80">
                  <c:v>291.85000000000002</c:v>
                </c:pt>
                <c:pt idx="81">
                  <c:v>291.82</c:v>
                </c:pt>
                <c:pt idx="82">
                  <c:v>291.77999999999997</c:v>
                </c:pt>
                <c:pt idx="83">
                  <c:v>291.75</c:v>
                </c:pt>
                <c:pt idx="84">
                  <c:v>291.70999999999998</c:v>
                </c:pt>
                <c:pt idx="85">
                  <c:v>291.67</c:v>
                </c:pt>
                <c:pt idx="86">
                  <c:v>291.64</c:v>
                </c:pt>
                <c:pt idx="87">
                  <c:v>291.60000000000002</c:v>
                </c:pt>
                <c:pt idx="88">
                  <c:v>291.57</c:v>
                </c:pt>
                <c:pt idx="89">
                  <c:v>291.52999999999997</c:v>
                </c:pt>
                <c:pt idx="90">
                  <c:v>291.5</c:v>
                </c:pt>
                <c:pt idx="91">
                  <c:v>291.45999999999998</c:v>
                </c:pt>
                <c:pt idx="92">
                  <c:v>291.42</c:v>
                </c:pt>
                <c:pt idx="93">
                  <c:v>291.39</c:v>
                </c:pt>
                <c:pt idx="94">
                  <c:v>291.35000000000002</c:v>
                </c:pt>
                <c:pt idx="95">
                  <c:v>291.31</c:v>
                </c:pt>
                <c:pt idx="96">
                  <c:v>291.27999999999997</c:v>
                </c:pt>
                <c:pt idx="97">
                  <c:v>291.24</c:v>
                </c:pt>
                <c:pt idx="98">
                  <c:v>291.2</c:v>
                </c:pt>
                <c:pt idx="99">
                  <c:v>291.17</c:v>
                </c:pt>
                <c:pt idx="100">
                  <c:v>291.13</c:v>
                </c:pt>
                <c:pt idx="101">
                  <c:v>291.08999999999997</c:v>
                </c:pt>
                <c:pt idx="102">
                  <c:v>291.06</c:v>
                </c:pt>
                <c:pt idx="103">
                  <c:v>291.02</c:v>
                </c:pt>
                <c:pt idx="104">
                  <c:v>290.98</c:v>
                </c:pt>
                <c:pt idx="105">
                  <c:v>290.95</c:v>
                </c:pt>
                <c:pt idx="106">
                  <c:v>290.91000000000003</c:v>
                </c:pt>
                <c:pt idx="107">
                  <c:v>290.87</c:v>
                </c:pt>
                <c:pt idx="108">
                  <c:v>290.83999999999997</c:v>
                </c:pt>
                <c:pt idx="109">
                  <c:v>290.8</c:v>
                </c:pt>
                <c:pt idx="110">
                  <c:v>290.76</c:v>
                </c:pt>
                <c:pt idx="111">
                  <c:v>290.73</c:v>
                </c:pt>
                <c:pt idx="112">
                  <c:v>290.69</c:v>
                </c:pt>
                <c:pt idx="113">
                  <c:v>290.64999999999998</c:v>
                </c:pt>
                <c:pt idx="114">
                  <c:v>290.62</c:v>
                </c:pt>
                <c:pt idx="115">
                  <c:v>290.58</c:v>
                </c:pt>
                <c:pt idx="116">
                  <c:v>290.54000000000002</c:v>
                </c:pt>
                <c:pt idx="117">
                  <c:v>290.51</c:v>
                </c:pt>
                <c:pt idx="118">
                  <c:v>290.47000000000003</c:v>
                </c:pt>
                <c:pt idx="119">
                  <c:v>290.43</c:v>
                </c:pt>
                <c:pt idx="120">
                  <c:v>290.39999999999998</c:v>
                </c:pt>
                <c:pt idx="121">
                  <c:v>290.36</c:v>
                </c:pt>
                <c:pt idx="122">
                  <c:v>290.32</c:v>
                </c:pt>
                <c:pt idx="123">
                  <c:v>290.29000000000002</c:v>
                </c:pt>
                <c:pt idx="124">
                  <c:v>290.25</c:v>
                </c:pt>
                <c:pt idx="125">
                  <c:v>290.22000000000003</c:v>
                </c:pt>
                <c:pt idx="126">
                  <c:v>290.18</c:v>
                </c:pt>
                <c:pt idx="127">
                  <c:v>290.14</c:v>
                </c:pt>
                <c:pt idx="128">
                  <c:v>290.11</c:v>
                </c:pt>
                <c:pt idx="129">
                  <c:v>290.07</c:v>
                </c:pt>
                <c:pt idx="130">
                  <c:v>290.02999999999997</c:v>
                </c:pt>
                <c:pt idx="131">
                  <c:v>290</c:v>
                </c:pt>
                <c:pt idx="132">
                  <c:v>289.95999999999998</c:v>
                </c:pt>
                <c:pt idx="133">
                  <c:v>289.92</c:v>
                </c:pt>
                <c:pt idx="134">
                  <c:v>289.89</c:v>
                </c:pt>
                <c:pt idx="135">
                  <c:v>289.85000000000002</c:v>
                </c:pt>
                <c:pt idx="136">
                  <c:v>289.82</c:v>
                </c:pt>
                <c:pt idx="137">
                  <c:v>289.77999999999997</c:v>
                </c:pt>
                <c:pt idx="138">
                  <c:v>289.75</c:v>
                </c:pt>
                <c:pt idx="139">
                  <c:v>289.70999999999998</c:v>
                </c:pt>
                <c:pt idx="140">
                  <c:v>289.67</c:v>
                </c:pt>
                <c:pt idx="141">
                  <c:v>289.64</c:v>
                </c:pt>
                <c:pt idx="142">
                  <c:v>289.60000000000002</c:v>
                </c:pt>
                <c:pt idx="143">
                  <c:v>289.57</c:v>
                </c:pt>
                <c:pt idx="144">
                  <c:v>289.52999999999997</c:v>
                </c:pt>
                <c:pt idx="145">
                  <c:v>289.5</c:v>
                </c:pt>
                <c:pt idx="146">
                  <c:v>289.45999999999998</c:v>
                </c:pt>
                <c:pt idx="147">
                  <c:v>289.43</c:v>
                </c:pt>
                <c:pt idx="148">
                  <c:v>289.39</c:v>
                </c:pt>
                <c:pt idx="149">
                  <c:v>289.36</c:v>
                </c:pt>
                <c:pt idx="150">
                  <c:v>289.32</c:v>
                </c:pt>
                <c:pt idx="151">
                  <c:v>289.29000000000002</c:v>
                </c:pt>
                <c:pt idx="152">
                  <c:v>289.25</c:v>
                </c:pt>
                <c:pt idx="153">
                  <c:v>289.22000000000003</c:v>
                </c:pt>
                <c:pt idx="154">
                  <c:v>289.18</c:v>
                </c:pt>
                <c:pt idx="155">
                  <c:v>289.14999999999998</c:v>
                </c:pt>
                <c:pt idx="156">
                  <c:v>289.11</c:v>
                </c:pt>
                <c:pt idx="157">
                  <c:v>289.08</c:v>
                </c:pt>
                <c:pt idx="158">
                  <c:v>289.04000000000002</c:v>
                </c:pt>
                <c:pt idx="159">
                  <c:v>289.01</c:v>
                </c:pt>
                <c:pt idx="160">
                  <c:v>288.97000000000003</c:v>
                </c:pt>
                <c:pt idx="161">
                  <c:v>288.94</c:v>
                </c:pt>
                <c:pt idx="162">
                  <c:v>288.91000000000003</c:v>
                </c:pt>
                <c:pt idx="163">
                  <c:v>288.87</c:v>
                </c:pt>
                <c:pt idx="164">
                  <c:v>288.83999999999997</c:v>
                </c:pt>
                <c:pt idx="165">
                  <c:v>288.8</c:v>
                </c:pt>
                <c:pt idx="166">
                  <c:v>288.77</c:v>
                </c:pt>
                <c:pt idx="167">
                  <c:v>288.74</c:v>
                </c:pt>
                <c:pt idx="168">
                  <c:v>288.7</c:v>
                </c:pt>
                <c:pt idx="169">
                  <c:v>288.67</c:v>
                </c:pt>
                <c:pt idx="170">
                  <c:v>288.64</c:v>
                </c:pt>
                <c:pt idx="171">
                  <c:v>288.60000000000002</c:v>
                </c:pt>
                <c:pt idx="172">
                  <c:v>288.57</c:v>
                </c:pt>
                <c:pt idx="173">
                  <c:v>288.54000000000002</c:v>
                </c:pt>
                <c:pt idx="174">
                  <c:v>288.5</c:v>
                </c:pt>
                <c:pt idx="175">
                  <c:v>288.47000000000003</c:v>
                </c:pt>
                <c:pt idx="176">
                  <c:v>288.44</c:v>
                </c:pt>
                <c:pt idx="177">
                  <c:v>288.41000000000003</c:v>
                </c:pt>
                <c:pt idx="178">
                  <c:v>288.37</c:v>
                </c:pt>
                <c:pt idx="179">
                  <c:v>288.33999999999997</c:v>
                </c:pt>
                <c:pt idx="180">
                  <c:v>288.31</c:v>
                </c:pt>
                <c:pt idx="181">
                  <c:v>288.27999999999997</c:v>
                </c:pt>
                <c:pt idx="182">
                  <c:v>288.24</c:v>
                </c:pt>
                <c:pt idx="183">
                  <c:v>288.20999999999998</c:v>
                </c:pt>
                <c:pt idx="184">
                  <c:v>288.18</c:v>
                </c:pt>
                <c:pt idx="185">
                  <c:v>288.14999999999998</c:v>
                </c:pt>
                <c:pt idx="186">
                  <c:v>288.12</c:v>
                </c:pt>
                <c:pt idx="187">
                  <c:v>288.08</c:v>
                </c:pt>
                <c:pt idx="188">
                  <c:v>288.05</c:v>
                </c:pt>
                <c:pt idx="189">
                  <c:v>288.02</c:v>
                </c:pt>
                <c:pt idx="190">
                  <c:v>287.99</c:v>
                </c:pt>
                <c:pt idx="191">
                  <c:v>287.95999999999998</c:v>
                </c:pt>
                <c:pt idx="192">
                  <c:v>287.93</c:v>
                </c:pt>
                <c:pt idx="193">
                  <c:v>287.89999999999998</c:v>
                </c:pt>
                <c:pt idx="194">
                  <c:v>287.87</c:v>
                </c:pt>
                <c:pt idx="195">
                  <c:v>287.83999999999997</c:v>
                </c:pt>
                <c:pt idx="196">
                  <c:v>287.8</c:v>
                </c:pt>
                <c:pt idx="197">
                  <c:v>287.77</c:v>
                </c:pt>
                <c:pt idx="198">
                  <c:v>287.74</c:v>
                </c:pt>
                <c:pt idx="199">
                  <c:v>287.70999999999998</c:v>
                </c:pt>
                <c:pt idx="200">
                  <c:v>287.68</c:v>
                </c:pt>
                <c:pt idx="201">
                  <c:v>287.64999999999998</c:v>
                </c:pt>
                <c:pt idx="202">
                  <c:v>287.62</c:v>
                </c:pt>
                <c:pt idx="203">
                  <c:v>287.58999999999997</c:v>
                </c:pt>
                <c:pt idx="204">
                  <c:v>287.56</c:v>
                </c:pt>
                <c:pt idx="205">
                  <c:v>287.52999999999997</c:v>
                </c:pt>
                <c:pt idx="206">
                  <c:v>287.5</c:v>
                </c:pt>
                <c:pt idx="207">
                  <c:v>287.47000000000003</c:v>
                </c:pt>
                <c:pt idx="208">
                  <c:v>287.44</c:v>
                </c:pt>
                <c:pt idx="209">
                  <c:v>287.41000000000003</c:v>
                </c:pt>
                <c:pt idx="210">
                  <c:v>287.38</c:v>
                </c:pt>
                <c:pt idx="211">
                  <c:v>287.36</c:v>
                </c:pt>
                <c:pt idx="212">
                  <c:v>287.33</c:v>
                </c:pt>
                <c:pt idx="213">
                  <c:v>287.3</c:v>
                </c:pt>
                <c:pt idx="214">
                  <c:v>287.27</c:v>
                </c:pt>
                <c:pt idx="215">
                  <c:v>287.24</c:v>
                </c:pt>
                <c:pt idx="216">
                  <c:v>287.20999999999998</c:v>
                </c:pt>
                <c:pt idx="217">
                  <c:v>287.18</c:v>
                </c:pt>
                <c:pt idx="218">
                  <c:v>287.14999999999998</c:v>
                </c:pt>
                <c:pt idx="219">
                  <c:v>287.12</c:v>
                </c:pt>
                <c:pt idx="220">
                  <c:v>287.10000000000002</c:v>
                </c:pt>
                <c:pt idx="221">
                  <c:v>287.07</c:v>
                </c:pt>
                <c:pt idx="222">
                  <c:v>287.04000000000002</c:v>
                </c:pt>
                <c:pt idx="223">
                  <c:v>287.01</c:v>
                </c:pt>
                <c:pt idx="224">
                  <c:v>286.98</c:v>
                </c:pt>
                <c:pt idx="225">
                  <c:v>286.95999999999998</c:v>
                </c:pt>
                <c:pt idx="226">
                  <c:v>286.93</c:v>
                </c:pt>
                <c:pt idx="227">
                  <c:v>286.89999999999998</c:v>
                </c:pt>
                <c:pt idx="228">
                  <c:v>286.87</c:v>
                </c:pt>
                <c:pt idx="229">
                  <c:v>286.85000000000002</c:v>
                </c:pt>
                <c:pt idx="230">
                  <c:v>286.82</c:v>
                </c:pt>
                <c:pt idx="231">
                  <c:v>286.79000000000002</c:v>
                </c:pt>
                <c:pt idx="232">
                  <c:v>286.76</c:v>
                </c:pt>
                <c:pt idx="233">
                  <c:v>286.74</c:v>
                </c:pt>
                <c:pt idx="234">
                  <c:v>286.70999999999998</c:v>
                </c:pt>
                <c:pt idx="235">
                  <c:v>286.68</c:v>
                </c:pt>
                <c:pt idx="236">
                  <c:v>286.66000000000003</c:v>
                </c:pt>
                <c:pt idx="237">
                  <c:v>286.63</c:v>
                </c:pt>
                <c:pt idx="238">
                  <c:v>286.60000000000002</c:v>
                </c:pt>
                <c:pt idx="239">
                  <c:v>286.58</c:v>
                </c:pt>
                <c:pt idx="240">
                  <c:v>286.55</c:v>
                </c:pt>
                <c:pt idx="241">
                  <c:v>286.52999999999997</c:v>
                </c:pt>
                <c:pt idx="242">
                  <c:v>286.5</c:v>
                </c:pt>
                <c:pt idx="243">
                  <c:v>286.47000000000003</c:v>
                </c:pt>
                <c:pt idx="244">
                  <c:v>286.45</c:v>
                </c:pt>
                <c:pt idx="245">
                  <c:v>286.42</c:v>
                </c:pt>
                <c:pt idx="246">
                  <c:v>286.39999999999998</c:v>
                </c:pt>
                <c:pt idx="247">
                  <c:v>286.37</c:v>
                </c:pt>
                <c:pt idx="248">
                  <c:v>286.35000000000002</c:v>
                </c:pt>
                <c:pt idx="249">
                  <c:v>286.32</c:v>
                </c:pt>
                <c:pt idx="250">
                  <c:v>286.3</c:v>
                </c:pt>
                <c:pt idx="251">
                  <c:v>286.27</c:v>
                </c:pt>
                <c:pt idx="252">
                  <c:v>286.25</c:v>
                </c:pt>
                <c:pt idx="253">
                  <c:v>286.22000000000003</c:v>
                </c:pt>
                <c:pt idx="254">
                  <c:v>286.2</c:v>
                </c:pt>
                <c:pt idx="255">
                  <c:v>286.17</c:v>
                </c:pt>
                <c:pt idx="256">
                  <c:v>286.14999999999998</c:v>
                </c:pt>
                <c:pt idx="257">
                  <c:v>286.12</c:v>
                </c:pt>
                <c:pt idx="258">
                  <c:v>286.10000000000002</c:v>
                </c:pt>
                <c:pt idx="259">
                  <c:v>286.07</c:v>
                </c:pt>
                <c:pt idx="260">
                  <c:v>286.05</c:v>
                </c:pt>
                <c:pt idx="261">
                  <c:v>286.02</c:v>
                </c:pt>
                <c:pt idx="262">
                  <c:v>286</c:v>
                </c:pt>
                <c:pt idx="263">
                  <c:v>285.98</c:v>
                </c:pt>
                <c:pt idx="264">
                  <c:v>285.95</c:v>
                </c:pt>
                <c:pt idx="265">
                  <c:v>285.93</c:v>
                </c:pt>
                <c:pt idx="266">
                  <c:v>285.91000000000003</c:v>
                </c:pt>
                <c:pt idx="267">
                  <c:v>285.88</c:v>
                </c:pt>
                <c:pt idx="268">
                  <c:v>285.86</c:v>
                </c:pt>
                <c:pt idx="269">
                  <c:v>285.83999999999997</c:v>
                </c:pt>
                <c:pt idx="270">
                  <c:v>285.81</c:v>
                </c:pt>
                <c:pt idx="271">
                  <c:v>285.79000000000002</c:v>
                </c:pt>
                <c:pt idx="272">
                  <c:v>285.77</c:v>
                </c:pt>
                <c:pt idx="273">
                  <c:v>285.74</c:v>
                </c:pt>
                <c:pt idx="274">
                  <c:v>285.72000000000003</c:v>
                </c:pt>
                <c:pt idx="275">
                  <c:v>285.7</c:v>
                </c:pt>
                <c:pt idx="276">
                  <c:v>285.67</c:v>
                </c:pt>
                <c:pt idx="277">
                  <c:v>285.64999999999998</c:v>
                </c:pt>
                <c:pt idx="278">
                  <c:v>285.63</c:v>
                </c:pt>
                <c:pt idx="279">
                  <c:v>285.61</c:v>
                </c:pt>
                <c:pt idx="280">
                  <c:v>285.58</c:v>
                </c:pt>
                <c:pt idx="281">
                  <c:v>285.56</c:v>
                </c:pt>
                <c:pt idx="282">
                  <c:v>285.54000000000002</c:v>
                </c:pt>
                <c:pt idx="283">
                  <c:v>285.52</c:v>
                </c:pt>
                <c:pt idx="284">
                  <c:v>285.49</c:v>
                </c:pt>
                <c:pt idx="285">
                  <c:v>285.47000000000003</c:v>
                </c:pt>
                <c:pt idx="286">
                  <c:v>285.45</c:v>
                </c:pt>
                <c:pt idx="287">
                  <c:v>285.43</c:v>
                </c:pt>
                <c:pt idx="288">
                  <c:v>285.41000000000003</c:v>
                </c:pt>
                <c:pt idx="289">
                  <c:v>285.39</c:v>
                </c:pt>
                <c:pt idx="290">
                  <c:v>285.36</c:v>
                </c:pt>
                <c:pt idx="291">
                  <c:v>285.33999999999997</c:v>
                </c:pt>
                <c:pt idx="292">
                  <c:v>285.32</c:v>
                </c:pt>
                <c:pt idx="293">
                  <c:v>285.3</c:v>
                </c:pt>
                <c:pt idx="294">
                  <c:v>285.27999999999997</c:v>
                </c:pt>
                <c:pt idx="295">
                  <c:v>285.26</c:v>
                </c:pt>
                <c:pt idx="296">
                  <c:v>285.24</c:v>
                </c:pt>
                <c:pt idx="297">
                  <c:v>285.22000000000003</c:v>
                </c:pt>
                <c:pt idx="298">
                  <c:v>285.2</c:v>
                </c:pt>
                <c:pt idx="299">
                  <c:v>285.17</c:v>
                </c:pt>
                <c:pt idx="300">
                  <c:v>285.14999999999998</c:v>
                </c:pt>
                <c:pt idx="301">
                  <c:v>285.13</c:v>
                </c:pt>
                <c:pt idx="302">
                  <c:v>285.11</c:v>
                </c:pt>
                <c:pt idx="303">
                  <c:v>285.08999999999997</c:v>
                </c:pt>
                <c:pt idx="304">
                  <c:v>285.07</c:v>
                </c:pt>
                <c:pt idx="305">
                  <c:v>285.05</c:v>
                </c:pt>
                <c:pt idx="306">
                  <c:v>285.02999999999997</c:v>
                </c:pt>
                <c:pt idx="307">
                  <c:v>285.01</c:v>
                </c:pt>
                <c:pt idx="308">
                  <c:v>284.99</c:v>
                </c:pt>
                <c:pt idx="309">
                  <c:v>284.97000000000003</c:v>
                </c:pt>
                <c:pt idx="310">
                  <c:v>284.95</c:v>
                </c:pt>
                <c:pt idx="311">
                  <c:v>284.93</c:v>
                </c:pt>
                <c:pt idx="312">
                  <c:v>284.91000000000003</c:v>
                </c:pt>
                <c:pt idx="313">
                  <c:v>284.89</c:v>
                </c:pt>
                <c:pt idx="314">
                  <c:v>284.87</c:v>
                </c:pt>
                <c:pt idx="315">
                  <c:v>284.85000000000002</c:v>
                </c:pt>
                <c:pt idx="316">
                  <c:v>284.83999999999997</c:v>
                </c:pt>
                <c:pt idx="317">
                  <c:v>284.82</c:v>
                </c:pt>
                <c:pt idx="318">
                  <c:v>284.8</c:v>
                </c:pt>
                <c:pt idx="319">
                  <c:v>284.77999999999997</c:v>
                </c:pt>
                <c:pt idx="320">
                  <c:v>284.76</c:v>
                </c:pt>
                <c:pt idx="321">
                  <c:v>284.74</c:v>
                </c:pt>
                <c:pt idx="322">
                  <c:v>284.72000000000003</c:v>
                </c:pt>
                <c:pt idx="323">
                  <c:v>284.7</c:v>
                </c:pt>
                <c:pt idx="324">
                  <c:v>284.68</c:v>
                </c:pt>
                <c:pt idx="325">
                  <c:v>284.67</c:v>
                </c:pt>
                <c:pt idx="326">
                  <c:v>284.64999999999998</c:v>
                </c:pt>
                <c:pt idx="327">
                  <c:v>284.63</c:v>
                </c:pt>
                <c:pt idx="328">
                  <c:v>284.61</c:v>
                </c:pt>
                <c:pt idx="329">
                  <c:v>284.58999999999997</c:v>
                </c:pt>
                <c:pt idx="330">
                  <c:v>284.57</c:v>
                </c:pt>
                <c:pt idx="331">
                  <c:v>284.56</c:v>
                </c:pt>
                <c:pt idx="332">
                  <c:v>284.54000000000002</c:v>
                </c:pt>
                <c:pt idx="333">
                  <c:v>284.52</c:v>
                </c:pt>
                <c:pt idx="334">
                  <c:v>284.5</c:v>
                </c:pt>
                <c:pt idx="335">
                  <c:v>284.48</c:v>
                </c:pt>
                <c:pt idx="336">
                  <c:v>284.47000000000003</c:v>
                </c:pt>
                <c:pt idx="337">
                  <c:v>284.45</c:v>
                </c:pt>
                <c:pt idx="338">
                  <c:v>284.43</c:v>
                </c:pt>
                <c:pt idx="339">
                  <c:v>284.43</c:v>
                </c:pt>
                <c:pt idx="340">
                  <c:v>284.35000000000002</c:v>
                </c:pt>
                <c:pt idx="341">
                  <c:v>284.22000000000003</c:v>
                </c:pt>
                <c:pt idx="342">
                  <c:v>284.02999999999997</c:v>
                </c:pt>
                <c:pt idx="343">
                  <c:v>283.82</c:v>
                </c:pt>
                <c:pt idx="344">
                  <c:v>283.58999999999997</c:v>
                </c:pt>
                <c:pt idx="345">
                  <c:v>283.35000000000002</c:v>
                </c:pt>
                <c:pt idx="346">
                  <c:v>283.10000000000002</c:v>
                </c:pt>
                <c:pt idx="347">
                  <c:v>282.83999999999997</c:v>
                </c:pt>
                <c:pt idx="348">
                  <c:v>282.57</c:v>
                </c:pt>
                <c:pt idx="349">
                  <c:v>282.3</c:v>
                </c:pt>
                <c:pt idx="350">
                  <c:v>282.02</c:v>
                </c:pt>
                <c:pt idx="351">
                  <c:v>281.75</c:v>
                </c:pt>
                <c:pt idx="352">
                  <c:v>281.47000000000003</c:v>
                </c:pt>
                <c:pt idx="353">
                  <c:v>281.19</c:v>
                </c:pt>
                <c:pt idx="354">
                  <c:v>280.91000000000003</c:v>
                </c:pt>
                <c:pt idx="355">
                  <c:v>280.62</c:v>
                </c:pt>
                <c:pt idx="356">
                  <c:v>280.33999999999997</c:v>
                </c:pt>
                <c:pt idx="357">
                  <c:v>280.06</c:v>
                </c:pt>
                <c:pt idx="358">
                  <c:v>279.77999999999997</c:v>
                </c:pt>
                <c:pt idx="359">
                  <c:v>279.5</c:v>
                </c:pt>
                <c:pt idx="360">
                  <c:v>279.22000000000003</c:v>
                </c:pt>
                <c:pt idx="361">
                  <c:v>278.94</c:v>
                </c:pt>
                <c:pt idx="362">
                  <c:v>278.66000000000003</c:v>
                </c:pt>
                <c:pt idx="363">
                  <c:v>278.39</c:v>
                </c:pt>
                <c:pt idx="364">
                  <c:v>278.11</c:v>
                </c:pt>
                <c:pt idx="365">
                  <c:v>277.83999999999997</c:v>
                </c:pt>
                <c:pt idx="366">
                  <c:v>277.56</c:v>
                </c:pt>
                <c:pt idx="367">
                  <c:v>277.29000000000002</c:v>
                </c:pt>
                <c:pt idx="368">
                  <c:v>277.02999999999997</c:v>
                </c:pt>
                <c:pt idx="369">
                  <c:v>276.76</c:v>
                </c:pt>
                <c:pt idx="370">
                  <c:v>276.49</c:v>
                </c:pt>
                <c:pt idx="371">
                  <c:v>276.23</c:v>
                </c:pt>
                <c:pt idx="372">
                  <c:v>275.97000000000003</c:v>
                </c:pt>
                <c:pt idx="373">
                  <c:v>275.70999999999998</c:v>
                </c:pt>
                <c:pt idx="374">
                  <c:v>275.45</c:v>
                </c:pt>
                <c:pt idx="375">
                  <c:v>275.19</c:v>
                </c:pt>
                <c:pt idx="376">
                  <c:v>274.94</c:v>
                </c:pt>
                <c:pt idx="377">
                  <c:v>274.69</c:v>
                </c:pt>
                <c:pt idx="378">
                  <c:v>274.43</c:v>
                </c:pt>
                <c:pt idx="379">
                  <c:v>274.19</c:v>
                </c:pt>
                <c:pt idx="380">
                  <c:v>273.94</c:v>
                </c:pt>
                <c:pt idx="381">
                  <c:v>273.69</c:v>
                </c:pt>
                <c:pt idx="382">
                  <c:v>273.45</c:v>
                </c:pt>
                <c:pt idx="383">
                  <c:v>273.20999999999998</c:v>
                </c:pt>
                <c:pt idx="384">
                  <c:v>272.97000000000003</c:v>
                </c:pt>
                <c:pt idx="385">
                  <c:v>272.73</c:v>
                </c:pt>
                <c:pt idx="386">
                  <c:v>272.49</c:v>
                </c:pt>
                <c:pt idx="387">
                  <c:v>272.26</c:v>
                </c:pt>
                <c:pt idx="388">
                  <c:v>272.02999999999997</c:v>
                </c:pt>
                <c:pt idx="389">
                  <c:v>271.8</c:v>
                </c:pt>
                <c:pt idx="390">
                  <c:v>271.57</c:v>
                </c:pt>
                <c:pt idx="391">
                  <c:v>271.33999999999997</c:v>
                </c:pt>
                <c:pt idx="392">
                  <c:v>271.11</c:v>
                </c:pt>
                <c:pt idx="393">
                  <c:v>270.89</c:v>
                </c:pt>
                <c:pt idx="394">
                  <c:v>270.67</c:v>
                </c:pt>
                <c:pt idx="395">
                  <c:v>270.45</c:v>
                </c:pt>
                <c:pt idx="396">
                  <c:v>270.23</c:v>
                </c:pt>
                <c:pt idx="397">
                  <c:v>270.01</c:v>
                </c:pt>
                <c:pt idx="398">
                  <c:v>269.8</c:v>
                </c:pt>
                <c:pt idx="399">
                  <c:v>269.58</c:v>
                </c:pt>
                <c:pt idx="400">
                  <c:v>269.37</c:v>
                </c:pt>
                <c:pt idx="401">
                  <c:v>269.16000000000003</c:v>
                </c:pt>
                <c:pt idx="402">
                  <c:v>268.95</c:v>
                </c:pt>
                <c:pt idx="403">
                  <c:v>268.74</c:v>
                </c:pt>
                <c:pt idx="404">
                  <c:v>268.54000000000002</c:v>
                </c:pt>
                <c:pt idx="405">
                  <c:v>268.33</c:v>
                </c:pt>
                <c:pt idx="406">
                  <c:v>268.13</c:v>
                </c:pt>
                <c:pt idx="407">
                  <c:v>267.93</c:v>
                </c:pt>
                <c:pt idx="408">
                  <c:v>267.73</c:v>
                </c:pt>
                <c:pt idx="409">
                  <c:v>267.52999999999997</c:v>
                </c:pt>
                <c:pt idx="410">
                  <c:v>267.33999999999997</c:v>
                </c:pt>
                <c:pt idx="411">
                  <c:v>267.14</c:v>
                </c:pt>
                <c:pt idx="412">
                  <c:v>266.95</c:v>
                </c:pt>
                <c:pt idx="413">
                  <c:v>266.75</c:v>
                </c:pt>
                <c:pt idx="414">
                  <c:v>266.56</c:v>
                </c:pt>
                <c:pt idx="415">
                  <c:v>266.37</c:v>
                </c:pt>
                <c:pt idx="416">
                  <c:v>266.19</c:v>
                </c:pt>
                <c:pt idx="417">
                  <c:v>266</c:v>
                </c:pt>
                <c:pt idx="418">
                  <c:v>265.81</c:v>
                </c:pt>
                <c:pt idx="419">
                  <c:v>265.63</c:v>
                </c:pt>
                <c:pt idx="420">
                  <c:v>265.45</c:v>
                </c:pt>
                <c:pt idx="421">
                  <c:v>265.27</c:v>
                </c:pt>
                <c:pt idx="422">
                  <c:v>265.08999999999997</c:v>
                </c:pt>
                <c:pt idx="423">
                  <c:v>264.91000000000003</c:v>
                </c:pt>
                <c:pt idx="424">
                  <c:v>264.73</c:v>
                </c:pt>
                <c:pt idx="425">
                  <c:v>264.55</c:v>
                </c:pt>
                <c:pt idx="426">
                  <c:v>264.38</c:v>
                </c:pt>
                <c:pt idx="427">
                  <c:v>264.20999999999998</c:v>
                </c:pt>
                <c:pt idx="428">
                  <c:v>264.02999999999997</c:v>
                </c:pt>
                <c:pt idx="429">
                  <c:v>263.86</c:v>
                </c:pt>
                <c:pt idx="430">
                  <c:v>263.69</c:v>
                </c:pt>
                <c:pt idx="431">
                  <c:v>263.52</c:v>
                </c:pt>
                <c:pt idx="432">
                  <c:v>263.36</c:v>
                </c:pt>
                <c:pt idx="433">
                  <c:v>263.19</c:v>
                </c:pt>
                <c:pt idx="434">
                  <c:v>263.02999999999997</c:v>
                </c:pt>
                <c:pt idx="435">
                  <c:v>262.86</c:v>
                </c:pt>
                <c:pt idx="436">
                  <c:v>262.7</c:v>
                </c:pt>
                <c:pt idx="437">
                  <c:v>262.54000000000002</c:v>
                </c:pt>
                <c:pt idx="438">
                  <c:v>262.38</c:v>
                </c:pt>
                <c:pt idx="439">
                  <c:v>262.22000000000003</c:v>
                </c:pt>
                <c:pt idx="440">
                  <c:v>262.06</c:v>
                </c:pt>
                <c:pt idx="441">
                  <c:v>261.89999999999998</c:v>
                </c:pt>
                <c:pt idx="442">
                  <c:v>261.75</c:v>
                </c:pt>
                <c:pt idx="443">
                  <c:v>261.58999999999997</c:v>
                </c:pt>
                <c:pt idx="444">
                  <c:v>261.44</c:v>
                </c:pt>
                <c:pt idx="445">
                  <c:v>261.29000000000002</c:v>
                </c:pt>
                <c:pt idx="446">
                  <c:v>261.14</c:v>
                </c:pt>
                <c:pt idx="447">
                  <c:v>260.99</c:v>
                </c:pt>
                <c:pt idx="448">
                  <c:v>260.83999999999997</c:v>
                </c:pt>
                <c:pt idx="449">
                  <c:v>260.69</c:v>
                </c:pt>
                <c:pt idx="450">
                  <c:v>260.54000000000002</c:v>
                </c:pt>
                <c:pt idx="451">
                  <c:v>260.39</c:v>
                </c:pt>
                <c:pt idx="452">
                  <c:v>260.25</c:v>
                </c:pt>
                <c:pt idx="453">
                  <c:v>260.10000000000002</c:v>
                </c:pt>
                <c:pt idx="454">
                  <c:v>259.95999999999998</c:v>
                </c:pt>
                <c:pt idx="455">
                  <c:v>259.82</c:v>
                </c:pt>
                <c:pt idx="456">
                  <c:v>259.68</c:v>
                </c:pt>
                <c:pt idx="457">
                  <c:v>259.54000000000002</c:v>
                </c:pt>
                <c:pt idx="458">
                  <c:v>259.39999999999998</c:v>
                </c:pt>
                <c:pt idx="459">
                  <c:v>259.26</c:v>
                </c:pt>
                <c:pt idx="460">
                  <c:v>259.12</c:v>
                </c:pt>
                <c:pt idx="461">
                  <c:v>258.98</c:v>
                </c:pt>
                <c:pt idx="462">
                  <c:v>258.85000000000002</c:v>
                </c:pt>
                <c:pt idx="463">
                  <c:v>258.70999999999998</c:v>
                </c:pt>
                <c:pt idx="464">
                  <c:v>258.58</c:v>
                </c:pt>
                <c:pt idx="465">
                  <c:v>258.45</c:v>
                </c:pt>
                <c:pt idx="466">
                  <c:v>258.31</c:v>
                </c:pt>
                <c:pt idx="467">
                  <c:v>258.18</c:v>
                </c:pt>
                <c:pt idx="468">
                  <c:v>258.05</c:v>
                </c:pt>
                <c:pt idx="469">
                  <c:v>257.92</c:v>
                </c:pt>
                <c:pt idx="470">
                  <c:v>257.79000000000002</c:v>
                </c:pt>
                <c:pt idx="471">
                  <c:v>257.67</c:v>
                </c:pt>
                <c:pt idx="472">
                  <c:v>257.54000000000002</c:v>
                </c:pt>
                <c:pt idx="473">
                  <c:v>257.41000000000003</c:v>
                </c:pt>
                <c:pt idx="474">
                  <c:v>257.29000000000002</c:v>
                </c:pt>
                <c:pt idx="475">
                  <c:v>257.16000000000003</c:v>
                </c:pt>
                <c:pt idx="476">
                  <c:v>257.04000000000002</c:v>
                </c:pt>
                <c:pt idx="477">
                  <c:v>256.92</c:v>
                </c:pt>
                <c:pt idx="478">
                  <c:v>256.8</c:v>
                </c:pt>
                <c:pt idx="479">
                  <c:v>256.68</c:v>
                </c:pt>
                <c:pt idx="480">
                  <c:v>256.55</c:v>
                </c:pt>
                <c:pt idx="481">
                  <c:v>256.44</c:v>
                </c:pt>
                <c:pt idx="482">
                  <c:v>256.32</c:v>
                </c:pt>
                <c:pt idx="483">
                  <c:v>256.2</c:v>
                </c:pt>
                <c:pt idx="484">
                  <c:v>256.08</c:v>
                </c:pt>
                <c:pt idx="485">
                  <c:v>255.96</c:v>
                </c:pt>
                <c:pt idx="486">
                  <c:v>255.85</c:v>
                </c:pt>
                <c:pt idx="487">
                  <c:v>255.73</c:v>
                </c:pt>
                <c:pt idx="488">
                  <c:v>255.62</c:v>
                </c:pt>
                <c:pt idx="489">
                  <c:v>255.51</c:v>
                </c:pt>
                <c:pt idx="490">
                  <c:v>255.39</c:v>
                </c:pt>
                <c:pt idx="491">
                  <c:v>255.28</c:v>
                </c:pt>
                <c:pt idx="492">
                  <c:v>255.17</c:v>
                </c:pt>
                <c:pt idx="493">
                  <c:v>255.06</c:v>
                </c:pt>
                <c:pt idx="494">
                  <c:v>254.95</c:v>
                </c:pt>
                <c:pt idx="495">
                  <c:v>254.84</c:v>
                </c:pt>
                <c:pt idx="496">
                  <c:v>254.73</c:v>
                </c:pt>
                <c:pt idx="497">
                  <c:v>254.62</c:v>
                </c:pt>
                <c:pt idx="498">
                  <c:v>254.52</c:v>
                </c:pt>
                <c:pt idx="499">
                  <c:v>254.41</c:v>
                </c:pt>
                <c:pt idx="500">
                  <c:v>254.3</c:v>
                </c:pt>
                <c:pt idx="501">
                  <c:v>254.2</c:v>
                </c:pt>
                <c:pt idx="502">
                  <c:v>254.09</c:v>
                </c:pt>
                <c:pt idx="503">
                  <c:v>253.99</c:v>
                </c:pt>
                <c:pt idx="504">
                  <c:v>253.89</c:v>
                </c:pt>
                <c:pt idx="505">
                  <c:v>253.78</c:v>
                </c:pt>
                <c:pt idx="506">
                  <c:v>253.68</c:v>
                </c:pt>
                <c:pt idx="507">
                  <c:v>253.58</c:v>
                </c:pt>
                <c:pt idx="508">
                  <c:v>253.48</c:v>
                </c:pt>
                <c:pt idx="509">
                  <c:v>253.38</c:v>
                </c:pt>
                <c:pt idx="510">
                  <c:v>253.28</c:v>
                </c:pt>
                <c:pt idx="511">
                  <c:v>253.18</c:v>
                </c:pt>
                <c:pt idx="512">
                  <c:v>253.08</c:v>
                </c:pt>
                <c:pt idx="513">
                  <c:v>252.99</c:v>
                </c:pt>
                <c:pt idx="514">
                  <c:v>252.89</c:v>
                </c:pt>
                <c:pt idx="515">
                  <c:v>252.79</c:v>
                </c:pt>
                <c:pt idx="516">
                  <c:v>252.7</c:v>
                </c:pt>
                <c:pt idx="517">
                  <c:v>252.6</c:v>
                </c:pt>
                <c:pt idx="518">
                  <c:v>252.51</c:v>
                </c:pt>
                <c:pt idx="519">
                  <c:v>252.41</c:v>
                </c:pt>
                <c:pt idx="520">
                  <c:v>252.32</c:v>
                </c:pt>
                <c:pt idx="521">
                  <c:v>252.23</c:v>
                </c:pt>
                <c:pt idx="522">
                  <c:v>252.13</c:v>
                </c:pt>
                <c:pt idx="523">
                  <c:v>252.04</c:v>
                </c:pt>
                <c:pt idx="524">
                  <c:v>251.95</c:v>
                </c:pt>
                <c:pt idx="525">
                  <c:v>251.86</c:v>
                </c:pt>
                <c:pt idx="526">
                  <c:v>251.77</c:v>
                </c:pt>
                <c:pt idx="527">
                  <c:v>251.68</c:v>
                </c:pt>
                <c:pt idx="528">
                  <c:v>251.59</c:v>
                </c:pt>
                <c:pt idx="529">
                  <c:v>251.5</c:v>
                </c:pt>
                <c:pt idx="530">
                  <c:v>251.42</c:v>
                </c:pt>
                <c:pt idx="531">
                  <c:v>251.33</c:v>
                </c:pt>
                <c:pt idx="532">
                  <c:v>251.24</c:v>
                </c:pt>
                <c:pt idx="533">
                  <c:v>251.15</c:v>
                </c:pt>
                <c:pt idx="534">
                  <c:v>251.07</c:v>
                </c:pt>
                <c:pt idx="535">
                  <c:v>250.98</c:v>
                </c:pt>
                <c:pt idx="536">
                  <c:v>250.9</c:v>
                </c:pt>
                <c:pt idx="537">
                  <c:v>250.81</c:v>
                </c:pt>
                <c:pt idx="538">
                  <c:v>250.73</c:v>
                </c:pt>
                <c:pt idx="539">
                  <c:v>250.65</c:v>
                </c:pt>
                <c:pt idx="540">
                  <c:v>250.56</c:v>
                </c:pt>
                <c:pt idx="541">
                  <c:v>250.48</c:v>
                </c:pt>
                <c:pt idx="542">
                  <c:v>250.4</c:v>
                </c:pt>
                <c:pt idx="543">
                  <c:v>250.32</c:v>
                </c:pt>
                <c:pt idx="544">
                  <c:v>250.24</c:v>
                </c:pt>
                <c:pt idx="545">
                  <c:v>250.16</c:v>
                </c:pt>
                <c:pt idx="546">
                  <c:v>250.08</c:v>
                </c:pt>
                <c:pt idx="547">
                  <c:v>250</c:v>
                </c:pt>
                <c:pt idx="548">
                  <c:v>249.92</c:v>
                </c:pt>
                <c:pt idx="549">
                  <c:v>249.84</c:v>
                </c:pt>
                <c:pt idx="550">
                  <c:v>249.76</c:v>
                </c:pt>
                <c:pt idx="551">
                  <c:v>249.68</c:v>
                </c:pt>
                <c:pt idx="552">
                  <c:v>249.61</c:v>
                </c:pt>
                <c:pt idx="553">
                  <c:v>249.53</c:v>
                </c:pt>
                <c:pt idx="554">
                  <c:v>249.45</c:v>
                </c:pt>
                <c:pt idx="555">
                  <c:v>249.38</c:v>
                </c:pt>
                <c:pt idx="556">
                  <c:v>249.38</c:v>
                </c:pt>
                <c:pt idx="557">
                  <c:v>249.36</c:v>
                </c:pt>
                <c:pt idx="558">
                  <c:v>249.41</c:v>
                </c:pt>
                <c:pt idx="559">
                  <c:v>249.5</c:v>
                </c:pt>
                <c:pt idx="560">
                  <c:v>249.62</c:v>
                </c:pt>
                <c:pt idx="561">
                  <c:v>249.77</c:v>
                </c:pt>
                <c:pt idx="562">
                  <c:v>249.92</c:v>
                </c:pt>
                <c:pt idx="563">
                  <c:v>250.09</c:v>
                </c:pt>
                <c:pt idx="564">
                  <c:v>250.27</c:v>
                </c:pt>
                <c:pt idx="565">
                  <c:v>250.46</c:v>
                </c:pt>
                <c:pt idx="566">
                  <c:v>250.65</c:v>
                </c:pt>
                <c:pt idx="567">
                  <c:v>250.84</c:v>
                </c:pt>
                <c:pt idx="568">
                  <c:v>251.04</c:v>
                </c:pt>
                <c:pt idx="569">
                  <c:v>251.24</c:v>
                </c:pt>
                <c:pt idx="570">
                  <c:v>251.45</c:v>
                </c:pt>
                <c:pt idx="571">
                  <c:v>251.66</c:v>
                </c:pt>
                <c:pt idx="572">
                  <c:v>251.86</c:v>
                </c:pt>
                <c:pt idx="573">
                  <c:v>252.07</c:v>
                </c:pt>
                <c:pt idx="574">
                  <c:v>252.29</c:v>
                </c:pt>
                <c:pt idx="575">
                  <c:v>252.5</c:v>
                </c:pt>
                <c:pt idx="576">
                  <c:v>252.71</c:v>
                </c:pt>
                <c:pt idx="577">
                  <c:v>252.92</c:v>
                </c:pt>
                <c:pt idx="578">
                  <c:v>253.13</c:v>
                </c:pt>
                <c:pt idx="579">
                  <c:v>253.35</c:v>
                </c:pt>
                <c:pt idx="580">
                  <c:v>253.56</c:v>
                </c:pt>
                <c:pt idx="581">
                  <c:v>253.77</c:v>
                </c:pt>
                <c:pt idx="582">
                  <c:v>253.98</c:v>
                </c:pt>
                <c:pt idx="583">
                  <c:v>254.19</c:v>
                </c:pt>
                <c:pt idx="584">
                  <c:v>254.4</c:v>
                </c:pt>
                <c:pt idx="585">
                  <c:v>254.61</c:v>
                </c:pt>
                <c:pt idx="586">
                  <c:v>254.82</c:v>
                </c:pt>
                <c:pt idx="587">
                  <c:v>255.02</c:v>
                </c:pt>
                <c:pt idx="588">
                  <c:v>255.23</c:v>
                </c:pt>
                <c:pt idx="589">
                  <c:v>255.43</c:v>
                </c:pt>
                <c:pt idx="590">
                  <c:v>255.64</c:v>
                </c:pt>
                <c:pt idx="591">
                  <c:v>255.84</c:v>
                </c:pt>
                <c:pt idx="592">
                  <c:v>256.04000000000002</c:v>
                </c:pt>
                <c:pt idx="593">
                  <c:v>256.24</c:v>
                </c:pt>
                <c:pt idx="594">
                  <c:v>256.44</c:v>
                </c:pt>
                <c:pt idx="595">
                  <c:v>256.64</c:v>
                </c:pt>
                <c:pt idx="596">
                  <c:v>256.83999999999997</c:v>
                </c:pt>
                <c:pt idx="597">
                  <c:v>257.02999999999997</c:v>
                </c:pt>
                <c:pt idx="598">
                  <c:v>257.23</c:v>
                </c:pt>
                <c:pt idx="599">
                  <c:v>257.42</c:v>
                </c:pt>
                <c:pt idx="600">
                  <c:v>257.61</c:v>
                </c:pt>
                <c:pt idx="601">
                  <c:v>257.8</c:v>
                </c:pt>
                <c:pt idx="602">
                  <c:v>257.99</c:v>
                </c:pt>
                <c:pt idx="603">
                  <c:v>258.18</c:v>
                </c:pt>
                <c:pt idx="604">
                  <c:v>258.36</c:v>
                </c:pt>
                <c:pt idx="605">
                  <c:v>258.55</c:v>
                </c:pt>
                <c:pt idx="606">
                  <c:v>258.73</c:v>
                </c:pt>
                <c:pt idx="607">
                  <c:v>258.91000000000003</c:v>
                </c:pt>
                <c:pt idx="608">
                  <c:v>259.10000000000002</c:v>
                </c:pt>
                <c:pt idx="609">
                  <c:v>259.27</c:v>
                </c:pt>
                <c:pt idx="610">
                  <c:v>259.45</c:v>
                </c:pt>
                <c:pt idx="611">
                  <c:v>259.63</c:v>
                </c:pt>
                <c:pt idx="612">
                  <c:v>259.81</c:v>
                </c:pt>
                <c:pt idx="613">
                  <c:v>259.98</c:v>
                </c:pt>
                <c:pt idx="614">
                  <c:v>260.14999999999998</c:v>
                </c:pt>
                <c:pt idx="615">
                  <c:v>260.33</c:v>
                </c:pt>
                <c:pt idx="616">
                  <c:v>260.5</c:v>
                </c:pt>
                <c:pt idx="617">
                  <c:v>260.67</c:v>
                </c:pt>
                <c:pt idx="618">
                  <c:v>260.83999999999997</c:v>
                </c:pt>
                <c:pt idx="619">
                  <c:v>261</c:v>
                </c:pt>
                <c:pt idx="620">
                  <c:v>261.17</c:v>
                </c:pt>
                <c:pt idx="621">
                  <c:v>261.33</c:v>
                </c:pt>
                <c:pt idx="622">
                  <c:v>261.5</c:v>
                </c:pt>
                <c:pt idx="623">
                  <c:v>261.66000000000003</c:v>
                </c:pt>
                <c:pt idx="624">
                  <c:v>261.82</c:v>
                </c:pt>
                <c:pt idx="625">
                  <c:v>261.98</c:v>
                </c:pt>
                <c:pt idx="626">
                  <c:v>262.14</c:v>
                </c:pt>
                <c:pt idx="627">
                  <c:v>262.29000000000002</c:v>
                </c:pt>
                <c:pt idx="628">
                  <c:v>262.45</c:v>
                </c:pt>
                <c:pt idx="629">
                  <c:v>262.60000000000002</c:v>
                </c:pt>
                <c:pt idx="630">
                  <c:v>262.76</c:v>
                </c:pt>
                <c:pt idx="631">
                  <c:v>262.91000000000003</c:v>
                </c:pt>
                <c:pt idx="632">
                  <c:v>263.06</c:v>
                </c:pt>
                <c:pt idx="633">
                  <c:v>263.20999999999998</c:v>
                </c:pt>
                <c:pt idx="634">
                  <c:v>263.36</c:v>
                </c:pt>
                <c:pt idx="635">
                  <c:v>263.51</c:v>
                </c:pt>
                <c:pt idx="636">
                  <c:v>263.64999999999998</c:v>
                </c:pt>
                <c:pt idx="637">
                  <c:v>263.8</c:v>
                </c:pt>
                <c:pt idx="638">
                  <c:v>263.94</c:v>
                </c:pt>
                <c:pt idx="639">
                  <c:v>264.08999999999997</c:v>
                </c:pt>
                <c:pt idx="640">
                  <c:v>264.23</c:v>
                </c:pt>
                <c:pt idx="641">
                  <c:v>264.37</c:v>
                </c:pt>
                <c:pt idx="642">
                  <c:v>264.51</c:v>
                </c:pt>
                <c:pt idx="643">
                  <c:v>264.64999999999998</c:v>
                </c:pt>
                <c:pt idx="644">
                  <c:v>264.79000000000002</c:v>
                </c:pt>
                <c:pt idx="645">
                  <c:v>264.92</c:v>
                </c:pt>
                <c:pt idx="646">
                  <c:v>265.06</c:v>
                </c:pt>
                <c:pt idx="647">
                  <c:v>265.19</c:v>
                </c:pt>
                <c:pt idx="648">
                  <c:v>265.32</c:v>
                </c:pt>
                <c:pt idx="649">
                  <c:v>265.45999999999998</c:v>
                </c:pt>
                <c:pt idx="650">
                  <c:v>265.58999999999997</c:v>
                </c:pt>
                <c:pt idx="651">
                  <c:v>265.72000000000003</c:v>
                </c:pt>
                <c:pt idx="652">
                  <c:v>265.85000000000002</c:v>
                </c:pt>
                <c:pt idx="653">
                  <c:v>265.97000000000003</c:v>
                </c:pt>
                <c:pt idx="654">
                  <c:v>266.10000000000002</c:v>
                </c:pt>
                <c:pt idx="655">
                  <c:v>266.23</c:v>
                </c:pt>
                <c:pt idx="656">
                  <c:v>266.35000000000002</c:v>
                </c:pt>
                <c:pt idx="657">
                  <c:v>266.47000000000003</c:v>
                </c:pt>
                <c:pt idx="658">
                  <c:v>266.60000000000002</c:v>
                </c:pt>
                <c:pt idx="659">
                  <c:v>266.72000000000003</c:v>
                </c:pt>
                <c:pt idx="660">
                  <c:v>266.83999999999997</c:v>
                </c:pt>
                <c:pt idx="661">
                  <c:v>266.95999999999998</c:v>
                </c:pt>
                <c:pt idx="662">
                  <c:v>267.08</c:v>
                </c:pt>
                <c:pt idx="663">
                  <c:v>267.2</c:v>
                </c:pt>
                <c:pt idx="664">
                  <c:v>267.31</c:v>
                </c:pt>
                <c:pt idx="665">
                  <c:v>267.43</c:v>
                </c:pt>
                <c:pt idx="666">
                  <c:v>267.54000000000002</c:v>
                </c:pt>
                <c:pt idx="667">
                  <c:v>267.66000000000003</c:v>
                </c:pt>
                <c:pt idx="668">
                  <c:v>267.77</c:v>
                </c:pt>
                <c:pt idx="669">
                  <c:v>267.88</c:v>
                </c:pt>
                <c:pt idx="670">
                  <c:v>267.99</c:v>
                </c:pt>
                <c:pt idx="671">
                  <c:v>268.10000000000002</c:v>
                </c:pt>
                <c:pt idx="672">
                  <c:v>268.20999999999998</c:v>
                </c:pt>
                <c:pt idx="673">
                  <c:v>268.32</c:v>
                </c:pt>
                <c:pt idx="674">
                  <c:v>268.43</c:v>
                </c:pt>
                <c:pt idx="675">
                  <c:v>268.52999999999997</c:v>
                </c:pt>
                <c:pt idx="676">
                  <c:v>268.64</c:v>
                </c:pt>
                <c:pt idx="677">
                  <c:v>268.74</c:v>
                </c:pt>
                <c:pt idx="678">
                  <c:v>268.85000000000002</c:v>
                </c:pt>
                <c:pt idx="679">
                  <c:v>268.95</c:v>
                </c:pt>
                <c:pt idx="680">
                  <c:v>269.05</c:v>
                </c:pt>
                <c:pt idx="681">
                  <c:v>269.14999999999998</c:v>
                </c:pt>
                <c:pt idx="682">
                  <c:v>269.25</c:v>
                </c:pt>
                <c:pt idx="683">
                  <c:v>269.35000000000002</c:v>
                </c:pt>
                <c:pt idx="684">
                  <c:v>269.45</c:v>
                </c:pt>
                <c:pt idx="685">
                  <c:v>269.55</c:v>
                </c:pt>
                <c:pt idx="686">
                  <c:v>269.64999999999998</c:v>
                </c:pt>
                <c:pt idx="687">
                  <c:v>269.74</c:v>
                </c:pt>
                <c:pt idx="688">
                  <c:v>269.83999999999997</c:v>
                </c:pt>
                <c:pt idx="689">
                  <c:v>269.93</c:v>
                </c:pt>
                <c:pt idx="690">
                  <c:v>270.02999999999997</c:v>
                </c:pt>
                <c:pt idx="691">
                  <c:v>270.12</c:v>
                </c:pt>
                <c:pt idx="692">
                  <c:v>270.20999999999998</c:v>
                </c:pt>
                <c:pt idx="693">
                  <c:v>270.3</c:v>
                </c:pt>
                <c:pt idx="694">
                  <c:v>270.39</c:v>
                </c:pt>
                <c:pt idx="695">
                  <c:v>270.48</c:v>
                </c:pt>
                <c:pt idx="696">
                  <c:v>270.57</c:v>
                </c:pt>
                <c:pt idx="697">
                  <c:v>270.66000000000003</c:v>
                </c:pt>
                <c:pt idx="698">
                  <c:v>270.75</c:v>
                </c:pt>
                <c:pt idx="699">
                  <c:v>270.83999999999997</c:v>
                </c:pt>
                <c:pt idx="700">
                  <c:v>270.92</c:v>
                </c:pt>
                <c:pt idx="701">
                  <c:v>271.01</c:v>
                </c:pt>
                <c:pt idx="702">
                  <c:v>271.08999999999997</c:v>
                </c:pt>
                <c:pt idx="703">
                  <c:v>271.18</c:v>
                </c:pt>
                <c:pt idx="704">
                  <c:v>271.26</c:v>
                </c:pt>
                <c:pt idx="705">
                  <c:v>271.33999999999997</c:v>
                </c:pt>
                <c:pt idx="706">
                  <c:v>271.42</c:v>
                </c:pt>
                <c:pt idx="707">
                  <c:v>271.51</c:v>
                </c:pt>
                <c:pt idx="708">
                  <c:v>271.58999999999997</c:v>
                </c:pt>
                <c:pt idx="709">
                  <c:v>271.67</c:v>
                </c:pt>
                <c:pt idx="710">
                  <c:v>271.74</c:v>
                </c:pt>
                <c:pt idx="711">
                  <c:v>271.82</c:v>
                </c:pt>
                <c:pt idx="712">
                  <c:v>271.89999999999998</c:v>
                </c:pt>
                <c:pt idx="713">
                  <c:v>271.98</c:v>
                </c:pt>
                <c:pt idx="714">
                  <c:v>272.05</c:v>
                </c:pt>
                <c:pt idx="715">
                  <c:v>272.13</c:v>
                </c:pt>
                <c:pt idx="716">
                  <c:v>272.2</c:v>
                </c:pt>
                <c:pt idx="717">
                  <c:v>272.27999999999997</c:v>
                </c:pt>
                <c:pt idx="718">
                  <c:v>272.35000000000002</c:v>
                </c:pt>
                <c:pt idx="719">
                  <c:v>272.42</c:v>
                </c:pt>
                <c:pt idx="720">
                  <c:v>272.5</c:v>
                </c:pt>
                <c:pt idx="721">
                  <c:v>272.57</c:v>
                </c:pt>
                <c:pt idx="722">
                  <c:v>272.64</c:v>
                </c:pt>
                <c:pt idx="723">
                  <c:v>272.70999999999998</c:v>
                </c:pt>
                <c:pt idx="724">
                  <c:v>272.77999999999997</c:v>
                </c:pt>
                <c:pt idx="725">
                  <c:v>272.85000000000002</c:v>
                </c:pt>
                <c:pt idx="726">
                  <c:v>272.92</c:v>
                </c:pt>
                <c:pt idx="727">
                  <c:v>272.99</c:v>
                </c:pt>
                <c:pt idx="728">
                  <c:v>273.05</c:v>
                </c:pt>
                <c:pt idx="729">
                  <c:v>273.12</c:v>
                </c:pt>
                <c:pt idx="730">
                  <c:v>273.19</c:v>
                </c:pt>
                <c:pt idx="731">
                  <c:v>273.25</c:v>
                </c:pt>
                <c:pt idx="732">
                  <c:v>273.32</c:v>
                </c:pt>
                <c:pt idx="733">
                  <c:v>273.38</c:v>
                </c:pt>
                <c:pt idx="734">
                  <c:v>273.45</c:v>
                </c:pt>
                <c:pt idx="735">
                  <c:v>273.51</c:v>
                </c:pt>
                <c:pt idx="736">
                  <c:v>273.57</c:v>
                </c:pt>
                <c:pt idx="737">
                  <c:v>273.63</c:v>
                </c:pt>
                <c:pt idx="738">
                  <c:v>273.7</c:v>
                </c:pt>
                <c:pt idx="739">
                  <c:v>273.76</c:v>
                </c:pt>
                <c:pt idx="740">
                  <c:v>273.82</c:v>
                </c:pt>
                <c:pt idx="741">
                  <c:v>273.88</c:v>
                </c:pt>
                <c:pt idx="742">
                  <c:v>273.94</c:v>
                </c:pt>
                <c:pt idx="743">
                  <c:v>274</c:v>
                </c:pt>
                <c:pt idx="744">
                  <c:v>274.06</c:v>
                </c:pt>
                <c:pt idx="745">
                  <c:v>274.11</c:v>
                </c:pt>
                <c:pt idx="746">
                  <c:v>274.17</c:v>
                </c:pt>
                <c:pt idx="747">
                  <c:v>274.23</c:v>
                </c:pt>
                <c:pt idx="748">
                  <c:v>274.27999999999997</c:v>
                </c:pt>
                <c:pt idx="749">
                  <c:v>274.33999999999997</c:v>
                </c:pt>
                <c:pt idx="750">
                  <c:v>274.39999999999998</c:v>
                </c:pt>
                <c:pt idx="751">
                  <c:v>274.45</c:v>
                </c:pt>
                <c:pt idx="752">
                  <c:v>274.51</c:v>
                </c:pt>
                <c:pt idx="753">
                  <c:v>274.56</c:v>
                </c:pt>
                <c:pt idx="754">
                  <c:v>274.61</c:v>
                </c:pt>
                <c:pt idx="755">
                  <c:v>274.67</c:v>
                </c:pt>
                <c:pt idx="756">
                  <c:v>274.72000000000003</c:v>
                </c:pt>
                <c:pt idx="757">
                  <c:v>274.77</c:v>
                </c:pt>
                <c:pt idx="758">
                  <c:v>274.82</c:v>
                </c:pt>
                <c:pt idx="759">
                  <c:v>274.87</c:v>
                </c:pt>
                <c:pt idx="760">
                  <c:v>274.92</c:v>
                </c:pt>
                <c:pt idx="761">
                  <c:v>274.97000000000003</c:v>
                </c:pt>
                <c:pt idx="762">
                  <c:v>275.02</c:v>
                </c:pt>
                <c:pt idx="763">
                  <c:v>275.07</c:v>
                </c:pt>
                <c:pt idx="764">
                  <c:v>275.12</c:v>
                </c:pt>
                <c:pt idx="765">
                  <c:v>275.17</c:v>
                </c:pt>
                <c:pt idx="766">
                  <c:v>275.22000000000003</c:v>
                </c:pt>
                <c:pt idx="767">
                  <c:v>275.27</c:v>
                </c:pt>
                <c:pt idx="768">
                  <c:v>275.31</c:v>
                </c:pt>
                <c:pt idx="769">
                  <c:v>275.36</c:v>
                </c:pt>
                <c:pt idx="770">
                  <c:v>275.41000000000003</c:v>
                </c:pt>
                <c:pt idx="771">
                  <c:v>275.45</c:v>
                </c:pt>
                <c:pt idx="772">
                  <c:v>275.5</c:v>
                </c:pt>
                <c:pt idx="773">
                  <c:v>275.54000000000002</c:v>
                </c:pt>
                <c:pt idx="774">
                  <c:v>275.58999999999997</c:v>
                </c:pt>
                <c:pt idx="775">
                  <c:v>275.63</c:v>
                </c:pt>
                <c:pt idx="776">
                  <c:v>275.68</c:v>
                </c:pt>
                <c:pt idx="777">
                  <c:v>275.72000000000003</c:v>
                </c:pt>
                <c:pt idx="778">
                  <c:v>275.76</c:v>
                </c:pt>
                <c:pt idx="779">
                  <c:v>275.81</c:v>
                </c:pt>
                <c:pt idx="780">
                  <c:v>275.85000000000002</c:v>
                </c:pt>
                <c:pt idx="781">
                  <c:v>275.89</c:v>
                </c:pt>
                <c:pt idx="782">
                  <c:v>275.93</c:v>
                </c:pt>
                <c:pt idx="783">
                  <c:v>275.97000000000003</c:v>
                </c:pt>
                <c:pt idx="784">
                  <c:v>276.01</c:v>
                </c:pt>
                <c:pt idx="785">
                  <c:v>276.05</c:v>
                </c:pt>
                <c:pt idx="786">
                  <c:v>276.08999999999997</c:v>
                </c:pt>
                <c:pt idx="787">
                  <c:v>276.13</c:v>
                </c:pt>
                <c:pt idx="788">
                  <c:v>276.17</c:v>
                </c:pt>
                <c:pt idx="789">
                  <c:v>276.20999999999998</c:v>
                </c:pt>
                <c:pt idx="790">
                  <c:v>276.25</c:v>
                </c:pt>
                <c:pt idx="791">
                  <c:v>276.29000000000002</c:v>
                </c:pt>
                <c:pt idx="792">
                  <c:v>276.33</c:v>
                </c:pt>
                <c:pt idx="793">
                  <c:v>276.36</c:v>
                </c:pt>
                <c:pt idx="794">
                  <c:v>276.39999999999998</c:v>
                </c:pt>
                <c:pt idx="795">
                  <c:v>276.44</c:v>
                </c:pt>
                <c:pt idx="796">
                  <c:v>276.47000000000003</c:v>
                </c:pt>
                <c:pt idx="797">
                  <c:v>276.51</c:v>
                </c:pt>
                <c:pt idx="798">
                  <c:v>276.55</c:v>
                </c:pt>
                <c:pt idx="799">
                  <c:v>276.58</c:v>
                </c:pt>
                <c:pt idx="800">
                  <c:v>276.62</c:v>
                </c:pt>
                <c:pt idx="801">
                  <c:v>276.64999999999998</c:v>
                </c:pt>
                <c:pt idx="802">
                  <c:v>276.69</c:v>
                </c:pt>
                <c:pt idx="803">
                  <c:v>276.72000000000003</c:v>
                </c:pt>
                <c:pt idx="804">
                  <c:v>276.76</c:v>
                </c:pt>
                <c:pt idx="805">
                  <c:v>276.79000000000002</c:v>
                </c:pt>
                <c:pt idx="806">
                  <c:v>276.82</c:v>
                </c:pt>
                <c:pt idx="807">
                  <c:v>276.86</c:v>
                </c:pt>
                <c:pt idx="808">
                  <c:v>276.89</c:v>
                </c:pt>
                <c:pt idx="809">
                  <c:v>276.92</c:v>
                </c:pt>
                <c:pt idx="810">
                  <c:v>276.95</c:v>
                </c:pt>
                <c:pt idx="811">
                  <c:v>276.98</c:v>
                </c:pt>
                <c:pt idx="812">
                  <c:v>277.02</c:v>
                </c:pt>
                <c:pt idx="813">
                  <c:v>277.05</c:v>
                </c:pt>
                <c:pt idx="814">
                  <c:v>277.08</c:v>
                </c:pt>
                <c:pt idx="815">
                  <c:v>277.11</c:v>
                </c:pt>
                <c:pt idx="816">
                  <c:v>277.14</c:v>
                </c:pt>
                <c:pt idx="817">
                  <c:v>277.17</c:v>
                </c:pt>
                <c:pt idx="818">
                  <c:v>277.2</c:v>
                </c:pt>
                <c:pt idx="819">
                  <c:v>277.23</c:v>
                </c:pt>
                <c:pt idx="820">
                  <c:v>277.26</c:v>
                </c:pt>
                <c:pt idx="821">
                  <c:v>277.29000000000002</c:v>
                </c:pt>
                <c:pt idx="822">
                  <c:v>277.32</c:v>
                </c:pt>
                <c:pt idx="823">
                  <c:v>277.33999999999997</c:v>
                </c:pt>
                <c:pt idx="824">
                  <c:v>277.37</c:v>
                </c:pt>
                <c:pt idx="825">
                  <c:v>277.39999999999998</c:v>
                </c:pt>
                <c:pt idx="826">
                  <c:v>277.43</c:v>
                </c:pt>
                <c:pt idx="827">
                  <c:v>277.45</c:v>
                </c:pt>
                <c:pt idx="828">
                  <c:v>277.48</c:v>
                </c:pt>
                <c:pt idx="829">
                  <c:v>277.51</c:v>
                </c:pt>
                <c:pt idx="830">
                  <c:v>277.54000000000002</c:v>
                </c:pt>
                <c:pt idx="831">
                  <c:v>277.56</c:v>
                </c:pt>
                <c:pt idx="832">
                  <c:v>277.58999999999997</c:v>
                </c:pt>
                <c:pt idx="833">
                  <c:v>277.61</c:v>
                </c:pt>
                <c:pt idx="834">
                  <c:v>277.64</c:v>
                </c:pt>
                <c:pt idx="835">
                  <c:v>277.67</c:v>
                </c:pt>
                <c:pt idx="836">
                  <c:v>277.69</c:v>
                </c:pt>
                <c:pt idx="837">
                  <c:v>277.72000000000003</c:v>
                </c:pt>
                <c:pt idx="838">
                  <c:v>277.74</c:v>
                </c:pt>
                <c:pt idx="839">
                  <c:v>277.76</c:v>
                </c:pt>
                <c:pt idx="840">
                  <c:v>277.79000000000002</c:v>
                </c:pt>
                <c:pt idx="841">
                  <c:v>277.81</c:v>
                </c:pt>
                <c:pt idx="842">
                  <c:v>277.83999999999997</c:v>
                </c:pt>
                <c:pt idx="843">
                  <c:v>277.86</c:v>
                </c:pt>
                <c:pt idx="844">
                  <c:v>277.88</c:v>
                </c:pt>
                <c:pt idx="845">
                  <c:v>277.91000000000003</c:v>
                </c:pt>
                <c:pt idx="846">
                  <c:v>277.93</c:v>
                </c:pt>
                <c:pt idx="847">
                  <c:v>277.95</c:v>
                </c:pt>
                <c:pt idx="848">
                  <c:v>277.98</c:v>
                </c:pt>
                <c:pt idx="849">
                  <c:v>278</c:v>
                </c:pt>
                <c:pt idx="850">
                  <c:v>278.02</c:v>
                </c:pt>
                <c:pt idx="851">
                  <c:v>278.04000000000002</c:v>
                </c:pt>
                <c:pt idx="852">
                  <c:v>278.06</c:v>
                </c:pt>
                <c:pt idx="853">
                  <c:v>278.08999999999997</c:v>
                </c:pt>
                <c:pt idx="854">
                  <c:v>278.11</c:v>
                </c:pt>
                <c:pt idx="855">
                  <c:v>278.13</c:v>
                </c:pt>
                <c:pt idx="856">
                  <c:v>278.14999999999998</c:v>
                </c:pt>
                <c:pt idx="857">
                  <c:v>278.17</c:v>
                </c:pt>
                <c:pt idx="858">
                  <c:v>278.19</c:v>
                </c:pt>
                <c:pt idx="859">
                  <c:v>278.20999999999998</c:v>
                </c:pt>
                <c:pt idx="860">
                  <c:v>278.23</c:v>
                </c:pt>
                <c:pt idx="861">
                  <c:v>278.25</c:v>
                </c:pt>
                <c:pt idx="862">
                  <c:v>278.27</c:v>
                </c:pt>
                <c:pt idx="863">
                  <c:v>278.29000000000002</c:v>
                </c:pt>
                <c:pt idx="864">
                  <c:v>278.31</c:v>
                </c:pt>
                <c:pt idx="865">
                  <c:v>278.33</c:v>
                </c:pt>
                <c:pt idx="866">
                  <c:v>278.35000000000002</c:v>
                </c:pt>
                <c:pt idx="867">
                  <c:v>278.37</c:v>
                </c:pt>
                <c:pt idx="868">
                  <c:v>278.38</c:v>
                </c:pt>
                <c:pt idx="869">
                  <c:v>278.39999999999998</c:v>
                </c:pt>
                <c:pt idx="870">
                  <c:v>278.42</c:v>
                </c:pt>
                <c:pt idx="871">
                  <c:v>278.44</c:v>
                </c:pt>
                <c:pt idx="872">
                  <c:v>278.45999999999998</c:v>
                </c:pt>
                <c:pt idx="873">
                  <c:v>278.47000000000003</c:v>
                </c:pt>
                <c:pt idx="874">
                  <c:v>278.49</c:v>
                </c:pt>
                <c:pt idx="875">
                  <c:v>278.51</c:v>
                </c:pt>
                <c:pt idx="876">
                  <c:v>278.52999999999997</c:v>
                </c:pt>
                <c:pt idx="877">
                  <c:v>278.54000000000002</c:v>
                </c:pt>
                <c:pt idx="878">
                  <c:v>278.56</c:v>
                </c:pt>
                <c:pt idx="879">
                  <c:v>278.58</c:v>
                </c:pt>
                <c:pt idx="880">
                  <c:v>278.58999999999997</c:v>
                </c:pt>
                <c:pt idx="881">
                  <c:v>278.61</c:v>
                </c:pt>
                <c:pt idx="882">
                  <c:v>278.63</c:v>
                </c:pt>
                <c:pt idx="883">
                  <c:v>278.64</c:v>
                </c:pt>
                <c:pt idx="884">
                  <c:v>278.66000000000003</c:v>
                </c:pt>
                <c:pt idx="885">
                  <c:v>278.68</c:v>
                </c:pt>
                <c:pt idx="886">
                  <c:v>278.69</c:v>
                </c:pt>
                <c:pt idx="887">
                  <c:v>278.70999999999998</c:v>
                </c:pt>
                <c:pt idx="888">
                  <c:v>278.72000000000003</c:v>
                </c:pt>
                <c:pt idx="889">
                  <c:v>278.74</c:v>
                </c:pt>
                <c:pt idx="890">
                  <c:v>278.75</c:v>
                </c:pt>
                <c:pt idx="891">
                  <c:v>278.77</c:v>
                </c:pt>
                <c:pt idx="892">
                  <c:v>278.77999999999997</c:v>
                </c:pt>
                <c:pt idx="893">
                  <c:v>278.8</c:v>
                </c:pt>
                <c:pt idx="894">
                  <c:v>278.81</c:v>
                </c:pt>
                <c:pt idx="895">
                  <c:v>278.81</c:v>
                </c:pt>
                <c:pt idx="896">
                  <c:v>278.77</c:v>
                </c:pt>
                <c:pt idx="897">
                  <c:v>278.66000000000003</c:v>
                </c:pt>
                <c:pt idx="898">
                  <c:v>278.51</c:v>
                </c:pt>
                <c:pt idx="899">
                  <c:v>278.33</c:v>
                </c:pt>
                <c:pt idx="900">
                  <c:v>278.13</c:v>
                </c:pt>
                <c:pt idx="901">
                  <c:v>277.91000000000003</c:v>
                </c:pt>
                <c:pt idx="902">
                  <c:v>277.69</c:v>
                </c:pt>
                <c:pt idx="903">
                  <c:v>277.45999999999998</c:v>
                </c:pt>
                <c:pt idx="904">
                  <c:v>277.22000000000003</c:v>
                </c:pt>
                <c:pt idx="905">
                  <c:v>276.98</c:v>
                </c:pt>
                <c:pt idx="906">
                  <c:v>276.73</c:v>
                </c:pt>
                <c:pt idx="907">
                  <c:v>276.48</c:v>
                </c:pt>
                <c:pt idx="908">
                  <c:v>276.23</c:v>
                </c:pt>
                <c:pt idx="909">
                  <c:v>275.98</c:v>
                </c:pt>
                <c:pt idx="910">
                  <c:v>275.72000000000003</c:v>
                </c:pt>
                <c:pt idx="911">
                  <c:v>275.47000000000003</c:v>
                </c:pt>
                <c:pt idx="912">
                  <c:v>275.20999999999998</c:v>
                </c:pt>
                <c:pt idx="913">
                  <c:v>274.95999999999998</c:v>
                </c:pt>
                <c:pt idx="914">
                  <c:v>274.7</c:v>
                </c:pt>
                <c:pt idx="915">
                  <c:v>274.45</c:v>
                </c:pt>
                <c:pt idx="916">
                  <c:v>274.19</c:v>
                </c:pt>
                <c:pt idx="917">
                  <c:v>273.94</c:v>
                </c:pt>
                <c:pt idx="918">
                  <c:v>273.68</c:v>
                </c:pt>
                <c:pt idx="919">
                  <c:v>273.43</c:v>
                </c:pt>
                <c:pt idx="920">
                  <c:v>273.18</c:v>
                </c:pt>
                <c:pt idx="921">
                  <c:v>272.93</c:v>
                </c:pt>
                <c:pt idx="922">
                  <c:v>272.68</c:v>
                </c:pt>
                <c:pt idx="923">
                  <c:v>272.43</c:v>
                </c:pt>
                <c:pt idx="924">
                  <c:v>272.19</c:v>
                </c:pt>
                <c:pt idx="925">
                  <c:v>271.94</c:v>
                </c:pt>
                <c:pt idx="926">
                  <c:v>271.7</c:v>
                </c:pt>
                <c:pt idx="927">
                  <c:v>271.45999999999998</c:v>
                </c:pt>
                <c:pt idx="928">
                  <c:v>271.22000000000003</c:v>
                </c:pt>
                <c:pt idx="929">
                  <c:v>270.98</c:v>
                </c:pt>
                <c:pt idx="930">
                  <c:v>270.75</c:v>
                </c:pt>
                <c:pt idx="931">
                  <c:v>270.51</c:v>
                </c:pt>
                <c:pt idx="932">
                  <c:v>270.27999999999997</c:v>
                </c:pt>
                <c:pt idx="933">
                  <c:v>270.05</c:v>
                </c:pt>
                <c:pt idx="934">
                  <c:v>269.82</c:v>
                </c:pt>
                <c:pt idx="935">
                  <c:v>269.58999999999997</c:v>
                </c:pt>
                <c:pt idx="936">
                  <c:v>269.36</c:v>
                </c:pt>
                <c:pt idx="937">
                  <c:v>269.14</c:v>
                </c:pt>
                <c:pt idx="938">
                  <c:v>268.91000000000003</c:v>
                </c:pt>
                <c:pt idx="939">
                  <c:v>268.69</c:v>
                </c:pt>
                <c:pt idx="940">
                  <c:v>268.47000000000003</c:v>
                </c:pt>
                <c:pt idx="941">
                  <c:v>268.25</c:v>
                </c:pt>
                <c:pt idx="942">
                  <c:v>268.04000000000002</c:v>
                </c:pt>
                <c:pt idx="943">
                  <c:v>267.82</c:v>
                </c:pt>
                <c:pt idx="944">
                  <c:v>267.61</c:v>
                </c:pt>
                <c:pt idx="945">
                  <c:v>267.39999999999998</c:v>
                </c:pt>
                <c:pt idx="946">
                  <c:v>267.19</c:v>
                </c:pt>
                <c:pt idx="947">
                  <c:v>266.98</c:v>
                </c:pt>
                <c:pt idx="948">
                  <c:v>266.77</c:v>
                </c:pt>
                <c:pt idx="949">
                  <c:v>266.57</c:v>
                </c:pt>
                <c:pt idx="950">
                  <c:v>266.36</c:v>
                </c:pt>
                <c:pt idx="951">
                  <c:v>266.16000000000003</c:v>
                </c:pt>
                <c:pt idx="952">
                  <c:v>265.95999999999998</c:v>
                </c:pt>
                <c:pt idx="953">
                  <c:v>265.76</c:v>
                </c:pt>
                <c:pt idx="954">
                  <c:v>265.56</c:v>
                </c:pt>
                <c:pt idx="955">
                  <c:v>265.37</c:v>
                </c:pt>
                <c:pt idx="956">
                  <c:v>265.17</c:v>
                </c:pt>
                <c:pt idx="957">
                  <c:v>264.98</c:v>
                </c:pt>
                <c:pt idx="958">
                  <c:v>264.77999999999997</c:v>
                </c:pt>
                <c:pt idx="959">
                  <c:v>264.58999999999997</c:v>
                </c:pt>
                <c:pt idx="960">
                  <c:v>264.41000000000003</c:v>
                </c:pt>
                <c:pt idx="961">
                  <c:v>264.22000000000003</c:v>
                </c:pt>
                <c:pt idx="962">
                  <c:v>264.02999999999997</c:v>
                </c:pt>
                <c:pt idx="963">
                  <c:v>263.85000000000002</c:v>
                </c:pt>
                <c:pt idx="964">
                  <c:v>263.66000000000003</c:v>
                </c:pt>
                <c:pt idx="965">
                  <c:v>263.48</c:v>
                </c:pt>
                <c:pt idx="966">
                  <c:v>263.3</c:v>
                </c:pt>
                <c:pt idx="967">
                  <c:v>263.12</c:v>
                </c:pt>
                <c:pt idx="968">
                  <c:v>262.94</c:v>
                </c:pt>
                <c:pt idx="969">
                  <c:v>262.77</c:v>
                </c:pt>
                <c:pt idx="970">
                  <c:v>262.58999999999997</c:v>
                </c:pt>
                <c:pt idx="971">
                  <c:v>262.42</c:v>
                </c:pt>
                <c:pt idx="972">
                  <c:v>262.24</c:v>
                </c:pt>
                <c:pt idx="973">
                  <c:v>262.07</c:v>
                </c:pt>
                <c:pt idx="974">
                  <c:v>261.89999999999998</c:v>
                </c:pt>
                <c:pt idx="975">
                  <c:v>261.73</c:v>
                </c:pt>
                <c:pt idx="976">
                  <c:v>261.56</c:v>
                </c:pt>
                <c:pt idx="977">
                  <c:v>261.39999999999998</c:v>
                </c:pt>
                <c:pt idx="978">
                  <c:v>261.23</c:v>
                </c:pt>
                <c:pt idx="979">
                  <c:v>261.07</c:v>
                </c:pt>
                <c:pt idx="980">
                  <c:v>260.89999999999998</c:v>
                </c:pt>
                <c:pt idx="981">
                  <c:v>260.74</c:v>
                </c:pt>
                <c:pt idx="982">
                  <c:v>260.58</c:v>
                </c:pt>
                <c:pt idx="983">
                  <c:v>260.42</c:v>
                </c:pt>
                <c:pt idx="984">
                  <c:v>260.26</c:v>
                </c:pt>
                <c:pt idx="985">
                  <c:v>260.11</c:v>
                </c:pt>
                <c:pt idx="986">
                  <c:v>259.95</c:v>
                </c:pt>
                <c:pt idx="987">
                  <c:v>259.8</c:v>
                </c:pt>
                <c:pt idx="988">
                  <c:v>259.64</c:v>
                </c:pt>
                <c:pt idx="989">
                  <c:v>259.49</c:v>
                </c:pt>
                <c:pt idx="990">
                  <c:v>259.33999999999997</c:v>
                </c:pt>
                <c:pt idx="991">
                  <c:v>259.19</c:v>
                </c:pt>
                <c:pt idx="992">
                  <c:v>259.04000000000002</c:v>
                </c:pt>
                <c:pt idx="993">
                  <c:v>258.89</c:v>
                </c:pt>
                <c:pt idx="994">
                  <c:v>258.74</c:v>
                </c:pt>
                <c:pt idx="995">
                  <c:v>258.60000000000002</c:v>
                </c:pt>
                <c:pt idx="996">
                  <c:v>258.45</c:v>
                </c:pt>
                <c:pt idx="997">
                  <c:v>258.31</c:v>
                </c:pt>
                <c:pt idx="998">
                  <c:v>258.16000000000003</c:v>
                </c:pt>
                <c:pt idx="999">
                  <c:v>258.02</c:v>
                </c:pt>
                <c:pt idx="1000">
                  <c:v>257.88</c:v>
                </c:pt>
                <c:pt idx="1001">
                  <c:v>257.74</c:v>
                </c:pt>
                <c:pt idx="1002">
                  <c:v>257.60000000000002</c:v>
                </c:pt>
                <c:pt idx="1003">
                  <c:v>257.45999999999998</c:v>
                </c:pt>
                <c:pt idx="1004">
                  <c:v>257.33</c:v>
                </c:pt>
                <c:pt idx="1005">
                  <c:v>257.19</c:v>
                </c:pt>
                <c:pt idx="1006">
                  <c:v>257.06</c:v>
                </c:pt>
                <c:pt idx="1007">
                  <c:v>256.92</c:v>
                </c:pt>
                <c:pt idx="1008">
                  <c:v>256.79000000000002</c:v>
                </c:pt>
                <c:pt idx="1009">
                  <c:v>256.66000000000003</c:v>
                </c:pt>
                <c:pt idx="1010">
                  <c:v>256.52</c:v>
                </c:pt>
                <c:pt idx="1011">
                  <c:v>256.39</c:v>
                </c:pt>
                <c:pt idx="1012">
                  <c:v>256.26</c:v>
                </c:pt>
                <c:pt idx="1013">
                  <c:v>256.14</c:v>
                </c:pt>
                <c:pt idx="1014">
                  <c:v>256.01</c:v>
                </c:pt>
                <c:pt idx="1015">
                  <c:v>255.88</c:v>
                </c:pt>
                <c:pt idx="1016">
                  <c:v>255.75</c:v>
                </c:pt>
                <c:pt idx="1017">
                  <c:v>255.63</c:v>
                </c:pt>
                <c:pt idx="1018">
                  <c:v>255.5</c:v>
                </c:pt>
                <c:pt idx="1019">
                  <c:v>255.38</c:v>
                </c:pt>
                <c:pt idx="1020">
                  <c:v>255.26</c:v>
                </c:pt>
                <c:pt idx="1021">
                  <c:v>255.14</c:v>
                </c:pt>
                <c:pt idx="1022">
                  <c:v>255.01</c:v>
                </c:pt>
                <c:pt idx="1023">
                  <c:v>254.89</c:v>
                </c:pt>
                <c:pt idx="1024">
                  <c:v>254.78</c:v>
                </c:pt>
                <c:pt idx="1025">
                  <c:v>254.66</c:v>
                </c:pt>
                <c:pt idx="1026">
                  <c:v>254.54</c:v>
                </c:pt>
                <c:pt idx="1027">
                  <c:v>254.42</c:v>
                </c:pt>
                <c:pt idx="1028">
                  <c:v>254.31</c:v>
                </c:pt>
                <c:pt idx="1029">
                  <c:v>254.19</c:v>
                </c:pt>
                <c:pt idx="1030">
                  <c:v>254.08</c:v>
                </c:pt>
                <c:pt idx="1031">
                  <c:v>253.96</c:v>
                </c:pt>
                <c:pt idx="1032">
                  <c:v>253.85</c:v>
                </c:pt>
                <c:pt idx="1033">
                  <c:v>253.74</c:v>
                </c:pt>
                <c:pt idx="1034">
                  <c:v>253.63</c:v>
                </c:pt>
                <c:pt idx="1035">
                  <c:v>253.51</c:v>
                </c:pt>
                <c:pt idx="1036">
                  <c:v>253.4</c:v>
                </c:pt>
                <c:pt idx="1037">
                  <c:v>253.3</c:v>
                </c:pt>
                <c:pt idx="1038">
                  <c:v>253.19</c:v>
                </c:pt>
                <c:pt idx="1039">
                  <c:v>253.08</c:v>
                </c:pt>
                <c:pt idx="1040">
                  <c:v>252.97</c:v>
                </c:pt>
                <c:pt idx="1041">
                  <c:v>252.86</c:v>
                </c:pt>
                <c:pt idx="1042">
                  <c:v>252.76</c:v>
                </c:pt>
                <c:pt idx="1043">
                  <c:v>252.65</c:v>
                </c:pt>
                <c:pt idx="1044">
                  <c:v>252.55</c:v>
                </c:pt>
                <c:pt idx="1045">
                  <c:v>252.45</c:v>
                </c:pt>
                <c:pt idx="1046">
                  <c:v>252.34</c:v>
                </c:pt>
                <c:pt idx="1047">
                  <c:v>252.24</c:v>
                </c:pt>
                <c:pt idx="1048">
                  <c:v>252.14</c:v>
                </c:pt>
                <c:pt idx="1049">
                  <c:v>252.04</c:v>
                </c:pt>
                <c:pt idx="1050">
                  <c:v>251.94</c:v>
                </c:pt>
                <c:pt idx="1051">
                  <c:v>251.84</c:v>
                </c:pt>
                <c:pt idx="1052">
                  <c:v>251.74</c:v>
                </c:pt>
                <c:pt idx="1053">
                  <c:v>251.64</c:v>
                </c:pt>
                <c:pt idx="1054">
                  <c:v>251.54</c:v>
                </c:pt>
                <c:pt idx="1055">
                  <c:v>251.45</c:v>
                </c:pt>
                <c:pt idx="1056">
                  <c:v>251.35</c:v>
                </c:pt>
                <c:pt idx="1057">
                  <c:v>251.25</c:v>
                </c:pt>
                <c:pt idx="1058">
                  <c:v>251.16</c:v>
                </c:pt>
                <c:pt idx="1059">
                  <c:v>251.06</c:v>
                </c:pt>
                <c:pt idx="1060">
                  <c:v>250.97</c:v>
                </c:pt>
                <c:pt idx="1061">
                  <c:v>250.88</c:v>
                </c:pt>
                <c:pt idx="1062">
                  <c:v>250.78</c:v>
                </c:pt>
                <c:pt idx="1063">
                  <c:v>250.69</c:v>
                </c:pt>
                <c:pt idx="1064">
                  <c:v>250.6</c:v>
                </c:pt>
                <c:pt idx="1065">
                  <c:v>250.51</c:v>
                </c:pt>
                <c:pt idx="1066">
                  <c:v>250.42</c:v>
                </c:pt>
                <c:pt idx="1067">
                  <c:v>250.33</c:v>
                </c:pt>
                <c:pt idx="1068">
                  <c:v>250.24</c:v>
                </c:pt>
                <c:pt idx="1069">
                  <c:v>250.15</c:v>
                </c:pt>
                <c:pt idx="1070">
                  <c:v>250.06</c:v>
                </c:pt>
                <c:pt idx="1071">
                  <c:v>249.97</c:v>
                </c:pt>
                <c:pt idx="1072">
                  <c:v>249.89</c:v>
                </c:pt>
                <c:pt idx="1073">
                  <c:v>249.8</c:v>
                </c:pt>
                <c:pt idx="1074">
                  <c:v>249.71</c:v>
                </c:pt>
                <c:pt idx="1075">
                  <c:v>249.63</c:v>
                </c:pt>
                <c:pt idx="1076">
                  <c:v>249.54</c:v>
                </c:pt>
                <c:pt idx="1077">
                  <c:v>249.46</c:v>
                </c:pt>
                <c:pt idx="1078">
                  <c:v>249.37</c:v>
                </c:pt>
                <c:pt idx="1079">
                  <c:v>249.29</c:v>
                </c:pt>
                <c:pt idx="1080">
                  <c:v>249.21</c:v>
                </c:pt>
                <c:pt idx="1081">
                  <c:v>249.13</c:v>
                </c:pt>
                <c:pt idx="1082">
                  <c:v>249.04</c:v>
                </c:pt>
                <c:pt idx="1083">
                  <c:v>248.96</c:v>
                </c:pt>
                <c:pt idx="1084">
                  <c:v>248.88</c:v>
                </c:pt>
                <c:pt idx="1085">
                  <c:v>248.8</c:v>
                </c:pt>
                <c:pt idx="1086">
                  <c:v>248.72</c:v>
                </c:pt>
                <c:pt idx="1087">
                  <c:v>248.64</c:v>
                </c:pt>
                <c:pt idx="1088">
                  <c:v>248.56</c:v>
                </c:pt>
                <c:pt idx="1089">
                  <c:v>248.49</c:v>
                </c:pt>
                <c:pt idx="1090">
                  <c:v>248.41</c:v>
                </c:pt>
                <c:pt idx="1091">
                  <c:v>248.33</c:v>
                </c:pt>
                <c:pt idx="1092">
                  <c:v>248.25</c:v>
                </c:pt>
                <c:pt idx="1093">
                  <c:v>248.18</c:v>
                </c:pt>
                <c:pt idx="1094">
                  <c:v>248.1</c:v>
                </c:pt>
                <c:pt idx="1095">
                  <c:v>248.03</c:v>
                </c:pt>
                <c:pt idx="1096">
                  <c:v>247.95</c:v>
                </c:pt>
                <c:pt idx="1097">
                  <c:v>247.88</c:v>
                </c:pt>
                <c:pt idx="1098">
                  <c:v>247.8</c:v>
                </c:pt>
                <c:pt idx="1099">
                  <c:v>247.73</c:v>
                </c:pt>
                <c:pt idx="1100">
                  <c:v>247.66</c:v>
                </c:pt>
                <c:pt idx="1101">
                  <c:v>247.58</c:v>
                </c:pt>
                <c:pt idx="1102">
                  <c:v>247.51</c:v>
                </c:pt>
                <c:pt idx="1103">
                  <c:v>247.44</c:v>
                </c:pt>
                <c:pt idx="1104">
                  <c:v>247.37</c:v>
                </c:pt>
                <c:pt idx="1105">
                  <c:v>247.3</c:v>
                </c:pt>
                <c:pt idx="1106">
                  <c:v>247.23</c:v>
                </c:pt>
                <c:pt idx="1107">
                  <c:v>247.15</c:v>
                </c:pt>
                <c:pt idx="1108">
                  <c:v>247.09</c:v>
                </c:pt>
                <c:pt idx="1109">
                  <c:v>247.02</c:v>
                </c:pt>
                <c:pt idx="1110">
                  <c:v>246.95</c:v>
                </c:pt>
                <c:pt idx="1111">
                  <c:v>246.88</c:v>
                </c:pt>
                <c:pt idx="1112">
                  <c:v>246.88</c:v>
                </c:pt>
                <c:pt idx="1113">
                  <c:v>246.87</c:v>
                </c:pt>
                <c:pt idx="1114">
                  <c:v>246.93</c:v>
                </c:pt>
                <c:pt idx="1115">
                  <c:v>247.02</c:v>
                </c:pt>
                <c:pt idx="1116">
                  <c:v>247.15</c:v>
                </c:pt>
                <c:pt idx="1117">
                  <c:v>247.3</c:v>
                </c:pt>
                <c:pt idx="1118">
                  <c:v>247.47</c:v>
                </c:pt>
                <c:pt idx="1119">
                  <c:v>247.65</c:v>
                </c:pt>
                <c:pt idx="1120">
                  <c:v>247.83</c:v>
                </c:pt>
                <c:pt idx="1121">
                  <c:v>248.03</c:v>
                </c:pt>
                <c:pt idx="1122">
                  <c:v>248.22</c:v>
                </c:pt>
                <c:pt idx="1123">
                  <c:v>248.43</c:v>
                </c:pt>
                <c:pt idx="1124">
                  <c:v>248.63</c:v>
                </c:pt>
                <c:pt idx="1125">
                  <c:v>248.84</c:v>
                </c:pt>
                <c:pt idx="1126">
                  <c:v>249.06</c:v>
                </c:pt>
                <c:pt idx="1127">
                  <c:v>249.27</c:v>
                </c:pt>
                <c:pt idx="1128">
                  <c:v>249.49</c:v>
                </c:pt>
                <c:pt idx="1129">
                  <c:v>249.71</c:v>
                </c:pt>
                <c:pt idx="1130">
                  <c:v>249.93</c:v>
                </c:pt>
                <c:pt idx="1131">
                  <c:v>250.14</c:v>
                </c:pt>
                <c:pt idx="1132">
                  <c:v>250.36</c:v>
                </c:pt>
                <c:pt idx="1133">
                  <c:v>250.59</c:v>
                </c:pt>
                <c:pt idx="1134">
                  <c:v>250.81</c:v>
                </c:pt>
                <c:pt idx="1135">
                  <c:v>251.03</c:v>
                </c:pt>
                <c:pt idx="1136">
                  <c:v>251.25</c:v>
                </c:pt>
                <c:pt idx="1137">
                  <c:v>251.46</c:v>
                </c:pt>
                <c:pt idx="1138">
                  <c:v>251.68</c:v>
                </c:pt>
                <c:pt idx="1139">
                  <c:v>251.9</c:v>
                </c:pt>
                <c:pt idx="1140">
                  <c:v>252.12</c:v>
                </c:pt>
                <c:pt idx="1141">
                  <c:v>252.34</c:v>
                </c:pt>
                <c:pt idx="1142">
                  <c:v>252.55</c:v>
                </c:pt>
                <c:pt idx="1143">
                  <c:v>252.77</c:v>
                </c:pt>
                <c:pt idx="1144">
                  <c:v>252.98</c:v>
                </c:pt>
                <c:pt idx="1145">
                  <c:v>253.19</c:v>
                </c:pt>
                <c:pt idx="1146">
                  <c:v>253.41</c:v>
                </c:pt>
                <c:pt idx="1147">
                  <c:v>253.62</c:v>
                </c:pt>
                <c:pt idx="1148">
                  <c:v>253.83</c:v>
                </c:pt>
                <c:pt idx="1149">
                  <c:v>254.03</c:v>
                </c:pt>
                <c:pt idx="1150">
                  <c:v>254.24</c:v>
                </c:pt>
                <c:pt idx="1151">
                  <c:v>254.45</c:v>
                </c:pt>
                <c:pt idx="1152">
                  <c:v>254.65</c:v>
                </c:pt>
                <c:pt idx="1153">
                  <c:v>254.86</c:v>
                </c:pt>
                <c:pt idx="1154">
                  <c:v>255.06</c:v>
                </c:pt>
                <c:pt idx="1155">
                  <c:v>255.26</c:v>
                </c:pt>
                <c:pt idx="1156">
                  <c:v>255.46</c:v>
                </c:pt>
                <c:pt idx="1157">
                  <c:v>255.66</c:v>
                </c:pt>
                <c:pt idx="1158">
                  <c:v>255.85</c:v>
                </c:pt>
                <c:pt idx="1159">
                  <c:v>256.05</c:v>
                </c:pt>
                <c:pt idx="1160">
                  <c:v>256.24</c:v>
                </c:pt>
                <c:pt idx="1161">
                  <c:v>256.44</c:v>
                </c:pt>
                <c:pt idx="1162">
                  <c:v>256.63</c:v>
                </c:pt>
                <c:pt idx="1163">
                  <c:v>256.82</c:v>
                </c:pt>
                <c:pt idx="1164">
                  <c:v>257.01</c:v>
                </c:pt>
                <c:pt idx="1165">
                  <c:v>257.2</c:v>
                </c:pt>
                <c:pt idx="1166">
                  <c:v>257.38</c:v>
                </c:pt>
                <c:pt idx="1167">
                  <c:v>257.57</c:v>
                </c:pt>
                <c:pt idx="1168">
                  <c:v>257.75</c:v>
                </c:pt>
                <c:pt idx="1169">
                  <c:v>257.94</c:v>
                </c:pt>
                <c:pt idx="1170">
                  <c:v>258.12</c:v>
                </c:pt>
                <c:pt idx="1171">
                  <c:v>258.3</c:v>
                </c:pt>
                <c:pt idx="1172">
                  <c:v>258.48</c:v>
                </c:pt>
                <c:pt idx="1173">
                  <c:v>258.64999999999998</c:v>
                </c:pt>
                <c:pt idx="1174">
                  <c:v>258.83</c:v>
                </c:pt>
                <c:pt idx="1175">
                  <c:v>259.01</c:v>
                </c:pt>
                <c:pt idx="1176">
                  <c:v>259.18</c:v>
                </c:pt>
                <c:pt idx="1177">
                  <c:v>259.35000000000002</c:v>
                </c:pt>
                <c:pt idx="1178">
                  <c:v>259.52</c:v>
                </c:pt>
                <c:pt idx="1179">
                  <c:v>259.69</c:v>
                </c:pt>
                <c:pt idx="1180">
                  <c:v>259.86</c:v>
                </c:pt>
                <c:pt idx="1181">
                  <c:v>260.02999999999997</c:v>
                </c:pt>
                <c:pt idx="1182">
                  <c:v>260.2</c:v>
                </c:pt>
                <c:pt idx="1183">
                  <c:v>260.36</c:v>
                </c:pt>
                <c:pt idx="1184">
                  <c:v>260.52999999999997</c:v>
                </c:pt>
                <c:pt idx="1185">
                  <c:v>260.69</c:v>
                </c:pt>
                <c:pt idx="1186">
                  <c:v>260.85000000000002</c:v>
                </c:pt>
                <c:pt idx="1187">
                  <c:v>261.01</c:v>
                </c:pt>
                <c:pt idx="1188">
                  <c:v>261.17</c:v>
                </c:pt>
                <c:pt idx="1189">
                  <c:v>261.33</c:v>
                </c:pt>
                <c:pt idx="1190">
                  <c:v>261.48</c:v>
                </c:pt>
                <c:pt idx="1191">
                  <c:v>261.64</c:v>
                </c:pt>
                <c:pt idx="1192">
                  <c:v>261.79000000000002</c:v>
                </c:pt>
                <c:pt idx="1193">
                  <c:v>261.95</c:v>
                </c:pt>
                <c:pt idx="1194">
                  <c:v>262.10000000000002</c:v>
                </c:pt>
                <c:pt idx="1195">
                  <c:v>262.25</c:v>
                </c:pt>
                <c:pt idx="1196">
                  <c:v>262.39999999999998</c:v>
                </c:pt>
                <c:pt idx="1197">
                  <c:v>262.55</c:v>
                </c:pt>
                <c:pt idx="1198">
                  <c:v>262.7</c:v>
                </c:pt>
                <c:pt idx="1199">
                  <c:v>262.83999999999997</c:v>
                </c:pt>
                <c:pt idx="1200">
                  <c:v>262.99</c:v>
                </c:pt>
                <c:pt idx="1201">
                  <c:v>263.13</c:v>
                </c:pt>
                <c:pt idx="1202">
                  <c:v>263.27</c:v>
                </c:pt>
                <c:pt idx="1203">
                  <c:v>263.42</c:v>
                </c:pt>
                <c:pt idx="1204">
                  <c:v>263.56</c:v>
                </c:pt>
                <c:pt idx="1205">
                  <c:v>263.7</c:v>
                </c:pt>
                <c:pt idx="1206">
                  <c:v>263.83999999999997</c:v>
                </c:pt>
                <c:pt idx="1207">
                  <c:v>263.97000000000003</c:v>
                </c:pt>
                <c:pt idx="1208">
                  <c:v>264.11</c:v>
                </c:pt>
                <c:pt idx="1209">
                  <c:v>264.24</c:v>
                </c:pt>
                <c:pt idx="1210">
                  <c:v>264.38</c:v>
                </c:pt>
                <c:pt idx="1211">
                  <c:v>264.51</c:v>
                </c:pt>
                <c:pt idx="1212">
                  <c:v>264.64</c:v>
                </c:pt>
                <c:pt idx="1213">
                  <c:v>264.77999999999997</c:v>
                </c:pt>
                <c:pt idx="1214">
                  <c:v>264.91000000000003</c:v>
                </c:pt>
                <c:pt idx="1215">
                  <c:v>265.02999999999997</c:v>
                </c:pt>
                <c:pt idx="1216">
                  <c:v>265.16000000000003</c:v>
                </c:pt>
                <c:pt idx="1217">
                  <c:v>265.29000000000002</c:v>
                </c:pt>
                <c:pt idx="1218">
                  <c:v>265.42</c:v>
                </c:pt>
                <c:pt idx="1219">
                  <c:v>265.54000000000002</c:v>
                </c:pt>
                <c:pt idx="1220">
                  <c:v>265.67</c:v>
                </c:pt>
                <c:pt idx="1221">
                  <c:v>265.79000000000002</c:v>
                </c:pt>
                <c:pt idx="1222">
                  <c:v>265.91000000000003</c:v>
                </c:pt>
                <c:pt idx="1223">
                  <c:v>266.02999999999997</c:v>
                </c:pt>
                <c:pt idx="1224">
                  <c:v>266.14999999999998</c:v>
                </c:pt>
                <c:pt idx="1225">
                  <c:v>266.27</c:v>
                </c:pt>
                <c:pt idx="1226">
                  <c:v>266.39</c:v>
                </c:pt>
                <c:pt idx="1227">
                  <c:v>266.51</c:v>
                </c:pt>
                <c:pt idx="1228">
                  <c:v>266.62</c:v>
                </c:pt>
                <c:pt idx="1229">
                  <c:v>266.74</c:v>
                </c:pt>
                <c:pt idx="1230">
                  <c:v>266.85000000000002</c:v>
                </c:pt>
                <c:pt idx="1231">
                  <c:v>266.97000000000003</c:v>
                </c:pt>
                <c:pt idx="1232">
                  <c:v>267.08</c:v>
                </c:pt>
                <c:pt idx="1233">
                  <c:v>267.19</c:v>
                </c:pt>
                <c:pt idx="1234">
                  <c:v>267.3</c:v>
                </c:pt>
                <c:pt idx="1235">
                  <c:v>267.41000000000003</c:v>
                </c:pt>
                <c:pt idx="1236">
                  <c:v>267.52</c:v>
                </c:pt>
                <c:pt idx="1237">
                  <c:v>267.63</c:v>
                </c:pt>
                <c:pt idx="1238">
                  <c:v>267.74</c:v>
                </c:pt>
                <c:pt idx="1239">
                  <c:v>267.83999999999997</c:v>
                </c:pt>
                <c:pt idx="1240">
                  <c:v>267.95</c:v>
                </c:pt>
                <c:pt idx="1241">
                  <c:v>268.05</c:v>
                </c:pt>
                <c:pt idx="1242">
                  <c:v>268.16000000000003</c:v>
                </c:pt>
                <c:pt idx="1243">
                  <c:v>268.26</c:v>
                </c:pt>
                <c:pt idx="1244">
                  <c:v>268.36</c:v>
                </c:pt>
                <c:pt idx="1245">
                  <c:v>268.47000000000003</c:v>
                </c:pt>
                <c:pt idx="1246">
                  <c:v>268.57</c:v>
                </c:pt>
                <c:pt idx="1247">
                  <c:v>268.67</c:v>
                </c:pt>
                <c:pt idx="1248">
                  <c:v>268.76</c:v>
                </c:pt>
                <c:pt idx="1249">
                  <c:v>268.86</c:v>
                </c:pt>
                <c:pt idx="1250">
                  <c:v>268.95999999999998</c:v>
                </c:pt>
                <c:pt idx="1251">
                  <c:v>269.06</c:v>
                </c:pt>
                <c:pt idx="1252">
                  <c:v>269.14999999999998</c:v>
                </c:pt>
                <c:pt idx="1253">
                  <c:v>269.25</c:v>
                </c:pt>
                <c:pt idx="1254">
                  <c:v>269.33999999999997</c:v>
                </c:pt>
                <c:pt idx="1255">
                  <c:v>269.43</c:v>
                </c:pt>
                <c:pt idx="1256">
                  <c:v>269.52999999999997</c:v>
                </c:pt>
                <c:pt idx="1257">
                  <c:v>269.62</c:v>
                </c:pt>
                <c:pt idx="1258">
                  <c:v>269.70999999999998</c:v>
                </c:pt>
                <c:pt idx="1259">
                  <c:v>269.8</c:v>
                </c:pt>
                <c:pt idx="1260">
                  <c:v>269.89</c:v>
                </c:pt>
                <c:pt idx="1261">
                  <c:v>269.98</c:v>
                </c:pt>
                <c:pt idx="1262">
                  <c:v>270.07</c:v>
                </c:pt>
                <c:pt idx="1263">
                  <c:v>270.14999999999998</c:v>
                </c:pt>
                <c:pt idx="1264">
                  <c:v>270.24</c:v>
                </c:pt>
                <c:pt idx="1265">
                  <c:v>270.33</c:v>
                </c:pt>
                <c:pt idx="1266">
                  <c:v>270.41000000000003</c:v>
                </c:pt>
                <c:pt idx="1267">
                  <c:v>270.5</c:v>
                </c:pt>
                <c:pt idx="1268">
                  <c:v>270.58</c:v>
                </c:pt>
                <c:pt idx="1269">
                  <c:v>270.66000000000003</c:v>
                </c:pt>
                <c:pt idx="1270">
                  <c:v>270.75</c:v>
                </c:pt>
                <c:pt idx="1271">
                  <c:v>270.83</c:v>
                </c:pt>
                <c:pt idx="1272">
                  <c:v>270.91000000000003</c:v>
                </c:pt>
                <c:pt idx="1273">
                  <c:v>270.99</c:v>
                </c:pt>
                <c:pt idx="1274">
                  <c:v>271.07</c:v>
                </c:pt>
                <c:pt idx="1275">
                  <c:v>271.14999999999998</c:v>
                </c:pt>
                <c:pt idx="1276">
                  <c:v>271.23</c:v>
                </c:pt>
                <c:pt idx="1277">
                  <c:v>271.31</c:v>
                </c:pt>
                <c:pt idx="1278">
                  <c:v>271.38</c:v>
                </c:pt>
                <c:pt idx="1279">
                  <c:v>271.45999999999998</c:v>
                </c:pt>
                <c:pt idx="1280">
                  <c:v>271.52999999999997</c:v>
                </c:pt>
                <c:pt idx="1281">
                  <c:v>271.61</c:v>
                </c:pt>
                <c:pt idx="1282">
                  <c:v>271.68</c:v>
                </c:pt>
                <c:pt idx="1283">
                  <c:v>271.76</c:v>
                </c:pt>
                <c:pt idx="1284">
                  <c:v>271.83</c:v>
                </c:pt>
                <c:pt idx="1285">
                  <c:v>271.89999999999998</c:v>
                </c:pt>
                <c:pt idx="1286">
                  <c:v>271.98</c:v>
                </c:pt>
                <c:pt idx="1287">
                  <c:v>272.05</c:v>
                </c:pt>
                <c:pt idx="1288">
                  <c:v>272.12</c:v>
                </c:pt>
                <c:pt idx="1289">
                  <c:v>272.19</c:v>
                </c:pt>
                <c:pt idx="1290">
                  <c:v>272.26</c:v>
                </c:pt>
                <c:pt idx="1291">
                  <c:v>272.33</c:v>
                </c:pt>
                <c:pt idx="1292">
                  <c:v>272.39999999999998</c:v>
                </c:pt>
                <c:pt idx="1293">
                  <c:v>272.45999999999998</c:v>
                </c:pt>
                <c:pt idx="1294">
                  <c:v>272.52999999999997</c:v>
                </c:pt>
                <c:pt idx="1295">
                  <c:v>272.60000000000002</c:v>
                </c:pt>
                <c:pt idx="1296">
                  <c:v>272.66000000000003</c:v>
                </c:pt>
                <c:pt idx="1297">
                  <c:v>272.73</c:v>
                </c:pt>
                <c:pt idx="1298">
                  <c:v>272.79000000000002</c:v>
                </c:pt>
                <c:pt idx="1299">
                  <c:v>272.86</c:v>
                </c:pt>
                <c:pt idx="1300">
                  <c:v>272.92</c:v>
                </c:pt>
                <c:pt idx="1301">
                  <c:v>272.99</c:v>
                </c:pt>
                <c:pt idx="1302">
                  <c:v>273.05</c:v>
                </c:pt>
                <c:pt idx="1303">
                  <c:v>273.11</c:v>
                </c:pt>
                <c:pt idx="1304">
                  <c:v>273.17</c:v>
                </c:pt>
                <c:pt idx="1305">
                  <c:v>273.23</c:v>
                </c:pt>
                <c:pt idx="1306">
                  <c:v>273.3</c:v>
                </c:pt>
                <c:pt idx="1307">
                  <c:v>273.36</c:v>
                </c:pt>
                <c:pt idx="1308">
                  <c:v>273.42</c:v>
                </c:pt>
                <c:pt idx="1309">
                  <c:v>273.47000000000003</c:v>
                </c:pt>
                <c:pt idx="1310">
                  <c:v>273.52999999999997</c:v>
                </c:pt>
                <c:pt idx="1311">
                  <c:v>273.58999999999997</c:v>
                </c:pt>
                <c:pt idx="1312">
                  <c:v>273.64999999999998</c:v>
                </c:pt>
                <c:pt idx="1313">
                  <c:v>273.70999999999998</c:v>
                </c:pt>
                <c:pt idx="1314">
                  <c:v>273.76</c:v>
                </c:pt>
                <c:pt idx="1315">
                  <c:v>273.82</c:v>
                </c:pt>
                <c:pt idx="1316">
                  <c:v>273.87</c:v>
                </c:pt>
                <c:pt idx="1317">
                  <c:v>273.93</c:v>
                </c:pt>
                <c:pt idx="1318">
                  <c:v>273.98</c:v>
                </c:pt>
                <c:pt idx="1319">
                  <c:v>274.04000000000002</c:v>
                </c:pt>
                <c:pt idx="1320">
                  <c:v>274.08999999999997</c:v>
                </c:pt>
                <c:pt idx="1321">
                  <c:v>274.14999999999998</c:v>
                </c:pt>
                <c:pt idx="1322">
                  <c:v>274.2</c:v>
                </c:pt>
                <c:pt idx="1323">
                  <c:v>274.25</c:v>
                </c:pt>
                <c:pt idx="1324">
                  <c:v>274.3</c:v>
                </c:pt>
                <c:pt idx="1325">
                  <c:v>274.36</c:v>
                </c:pt>
                <c:pt idx="1326">
                  <c:v>274.41000000000003</c:v>
                </c:pt>
                <c:pt idx="1327">
                  <c:v>274.45999999999998</c:v>
                </c:pt>
                <c:pt idx="1328">
                  <c:v>274.51</c:v>
                </c:pt>
                <c:pt idx="1329">
                  <c:v>274.56</c:v>
                </c:pt>
                <c:pt idx="1330">
                  <c:v>274.61</c:v>
                </c:pt>
                <c:pt idx="1331">
                  <c:v>274.66000000000003</c:v>
                </c:pt>
                <c:pt idx="1332">
                  <c:v>274.7</c:v>
                </c:pt>
                <c:pt idx="1333">
                  <c:v>274.75</c:v>
                </c:pt>
                <c:pt idx="1334">
                  <c:v>274.8</c:v>
                </c:pt>
                <c:pt idx="1335">
                  <c:v>274.85000000000002</c:v>
                </c:pt>
                <c:pt idx="1336">
                  <c:v>274.89</c:v>
                </c:pt>
                <c:pt idx="1337">
                  <c:v>274.94</c:v>
                </c:pt>
                <c:pt idx="1338">
                  <c:v>274.99</c:v>
                </c:pt>
                <c:pt idx="1339">
                  <c:v>275.02999999999997</c:v>
                </c:pt>
                <c:pt idx="1340">
                  <c:v>275.08</c:v>
                </c:pt>
                <c:pt idx="1341">
                  <c:v>275.12</c:v>
                </c:pt>
                <c:pt idx="1342">
                  <c:v>275.17</c:v>
                </c:pt>
                <c:pt idx="1343">
                  <c:v>275.20999999999998</c:v>
                </c:pt>
                <c:pt idx="1344">
                  <c:v>275.25</c:v>
                </c:pt>
                <c:pt idx="1345">
                  <c:v>275.3</c:v>
                </c:pt>
                <c:pt idx="1346">
                  <c:v>275.33999999999997</c:v>
                </c:pt>
                <c:pt idx="1347">
                  <c:v>275.38</c:v>
                </c:pt>
                <c:pt idx="1348">
                  <c:v>275.43</c:v>
                </c:pt>
                <c:pt idx="1349">
                  <c:v>275.47000000000003</c:v>
                </c:pt>
                <c:pt idx="1350">
                  <c:v>275.51</c:v>
                </c:pt>
                <c:pt idx="1351">
                  <c:v>275.55</c:v>
                </c:pt>
                <c:pt idx="1352">
                  <c:v>275.58999999999997</c:v>
                </c:pt>
                <c:pt idx="1353">
                  <c:v>275.63</c:v>
                </c:pt>
                <c:pt idx="1354">
                  <c:v>275.67</c:v>
                </c:pt>
                <c:pt idx="1355">
                  <c:v>275.70999999999998</c:v>
                </c:pt>
                <c:pt idx="1356">
                  <c:v>275.75</c:v>
                </c:pt>
                <c:pt idx="1357">
                  <c:v>275.79000000000002</c:v>
                </c:pt>
                <c:pt idx="1358">
                  <c:v>275.83</c:v>
                </c:pt>
                <c:pt idx="1359">
                  <c:v>275.87</c:v>
                </c:pt>
                <c:pt idx="1360">
                  <c:v>275.89999999999998</c:v>
                </c:pt>
                <c:pt idx="1361">
                  <c:v>275.94</c:v>
                </c:pt>
                <c:pt idx="1362">
                  <c:v>275.98</c:v>
                </c:pt>
                <c:pt idx="1363">
                  <c:v>276.02</c:v>
                </c:pt>
                <c:pt idx="1364">
                  <c:v>276.05</c:v>
                </c:pt>
                <c:pt idx="1365">
                  <c:v>276.08999999999997</c:v>
                </c:pt>
                <c:pt idx="1366">
                  <c:v>276.13</c:v>
                </c:pt>
                <c:pt idx="1367">
                  <c:v>276.16000000000003</c:v>
                </c:pt>
                <c:pt idx="1368">
                  <c:v>276.2</c:v>
                </c:pt>
                <c:pt idx="1369">
                  <c:v>276.23</c:v>
                </c:pt>
                <c:pt idx="1370">
                  <c:v>276.27</c:v>
                </c:pt>
                <c:pt idx="1371">
                  <c:v>276.3</c:v>
                </c:pt>
                <c:pt idx="1372">
                  <c:v>276.33</c:v>
                </c:pt>
                <c:pt idx="1373">
                  <c:v>276.37</c:v>
                </c:pt>
                <c:pt idx="1374">
                  <c:v>276.39999999999998</c:v>
                </c:pt>
                <c:pt idx="1375">
                  <c:v>276.44</c:v>
                </c:pt>
                <c:pt idx="1376">
                  <c:v>276.47000000000003</c:v>
                </c:pt>
                <c:pt idx="1377">
                  <c:v>276.5</c:v>
                </c:pt>
                <c:pt idx="1378">
                  <c:v>276.52999999999997</c:v>
                </c:pt>
                <c:pt idx="1379">
                  <c:v>276.57</c:v>
                </c:pt>
                <c:pt idx="1380">
                  <c:v>276.60000000000002</c:v>
                </c:pt>
                <c:pt idx="1381">
                  <c:v>276.63</c:v>
                </c:pt>
                <c:pt idx="1382">
                  <c:v>276.66000000000003</c:v>
                </c:pt>
                <c:pt idx="1383">
                  <c:v>276.69</c:v>
                </c:pt>
                <c:pt idx="1384">
                  <c:v>276.72000000000003</c:v>
                </c:pt>
                <c:pt idx="1385">
                  <c:v>276.75</c:v>
                </c:pt>
                <c:pt idx="1386">
                  <c:v>276.77999999999997</c:v>
                </c:pt>
                <c:pt idx="1387">
                  <c:v>276.81</c:v>
                </c:pt>
                <c:pt idx="1388">
                  <c:v>276.83999999999997</c:v>
                </c:pt>
                <c:pt idx="1389">
                  <c:v>276.87</c:v>
                </c:pt>
                <c:pt idx="1390">
                  <c:v>276.89999999999998</c:v>
                </c:pt>
                <c:pt idx="1391">
                  <c:v>276.93</c:v>
                </c:pt>
                <c:pt idx="1392">
                  <c:v>276.95999999999998</c:v>
                </c:pt>
                <c:pt idx="1393">
                  <c:v>276.99</c:v>
                </c:pt>
                <c:pt idx="1394">
                  <c:v>277.02</c:v>
                </c:pt>
                <c:pt idx="1395">
                  <c:v>277.04000000000002</c:v>
                </c:pt>
                <c:pt idx="1396">
                  <c:v>277.07</c:v>
                </c:pt>
                <c:pt idx="1397">
                  <c:v>277.10000000000002</c:v>
                </c:pt>
                <c:pt idx="1398">
                  <c:v>277.13</c:v>
                </c:pt>
                <c:pt idx="1399">
                  <c:v>277.14999999999998</c:v>
                </c:pt>
                <c:pt idx="1400">
                  <c:v>277.18</c:v>
                </c:pt>
                <c:pt idx="1401">
                  <c:v>277.20999999999998</c:v>
                </c:pt>
                <c:pt idx="1402">
                  <c:v>277.23</c:v>
                </c:pt>
                <c:pt idx="1403">
                  <c:v>277.26</c:v>
                </c:pt>
                <c:pt idx="1404">
                  <c:v>277.27999999999997</c:v>
                </c:pt>
                <c:pt idx="1405">
                  <c:v>277.31</c:v>
                </c:pt>
                <c:pt idx="1406">
                  <c:v>277.33999999999997</c:v>
                </c:pt>
                <c:pt idx="1407">
                  <c:v>277.36</c:v>
                </c:pt>
                <c:pt idx="1408">
                  <c:v>277.39</c:v>
                </c:pt>
                <c:pt idx="1409">
                  <c:v>277.41000000000003</c:v>
                </c:pt>
                <c:pt idx="1410">
                  <c:v>277.43</c:v>
                </c:pt>
                <c:pt idx="1411">
                  <c:v>277.45999999999998</c:v>
                </c:pt>
                <c:pt idx="1412">
                  <c:v>277.48</c:v>
                </c:pt>
                <c:pt idx="1413">
                  <c:v>277.51</c:v>
                </c:pt>
                <c:pt idx="1414">
                  <c:v>277.52999999999997</c:v>
                </c:pt>
                <c:pt idx="1415">
                  <c:v>277.55</c:v>
                </c:pt>
                <c:pt idx="1416">
                  <c:v>277.58</c:v>
                </c:pt>
                <c:pt idx="1417">
                  <c:v>277.60000000000002</c:v>
                </c:pt>
                <c:pt idx="1418">
                  <c:v>277.62</c:v>
                </c:pt>
                <c:pt idx="1419">
                  <c:v>277.64999999999998</c:v>
                </c:pt>
                <c:pt idx="1420">
                  <c:v>277.67</c:v>
                </c:pt>
                <c:pt idx="1421">
                  <c:v>277.69</c:v>
                </c:pt>
                <c:pt idx="1422">
                  <c:v>277.70999999999998</c:v>
                </c:pt>
                <c:pt idx="1423">
                  <c:v>277.73</c:v>
                </c:pt>
                <c:pt idx="1424">
                  <c:v>277.75</c:v>
                </c:pt>
                <c:pt idx="1425">
                  <c:v>277.77999999999997</c:v>
                </c:pt>
                <c:pt idx="1426">
                  <c:v>277.8</c:v>
                </c:pt>
                <c:pt idx="1427">
                  <c:v>277.82</c:v>
                </c:pt>
                <c:pt idx="1428">
                  <c:v>277.83999999999997</c:v>
                </c:pt>
                <c:pt idx="1429">
                  <c:v>277.86</c:v>
                </c:pt>
                <c:pt idx="1430">
                  <c:v>277.88</c:v>
                </c:pt>
                <c:pt idx="1431">
                  <c:v>277.89999999999998</c:v>
                </c:pt>
                <c:pt idx="1432">
                  <c:v>277.92</c:v>
                </c:pt>
                <c:pt idx="1433">
                  <c:v>277.94</c:v>
                </c:pt>
                <c:pt idx="1434">
                  <c:v>277.95999999999998</c:v>
                </c:pt>
                <c:pt idx="1435">
                  <c:v>277.98</c:v>
                </c:pt>
                <c:pt idx="1436">
                  <c:v>278</c:v>
                </c:pt>
                <c:pt idx="1437">
                  <c:v>278.02</c:v>
                </c:pt>
                <c:pt idx="1438">
                  <c:v>278.04000000000002</c:v>
                </c:pt>
                <c:pt idx="1439">
                  <c:v>278.06</c:v>
                </c:pt>
                <c:pt idx="1440">
                  <c:v>278.08</c:v>
                </c:pt>
                <c:pt idx="1441">
                  <c:v>278.08999999999997</c:v>
                </c:pt>
                <c:pt idx="1442">
                  <c:v>278.11</c:v>
                </c:pt>
                <c:pt idx="1443">
                  <c:v>278.13</c:v>
                </c:pt>
                <c:pt idx="1444">
                  <c:v>278.14999999999998</c:v>
                </c:pt>
                <c:pt idx="1445">
                  <c:v>278.17</c:v>
                </c:pt>
                <c:pt idx="1446">
                  <c:v>278.18</c:v>
                </c:pt>
                <c:pt idx="1447">
                  <c:v>278.2</c:v>
                </c:pt>
                <c:pt idx="1448">
                  <c:v>278.22000000000003</c:v>
                </c:pt>
                <c:pt idx="1449">
                  <c:v>278.24</c:v>
                </c:pt>
                <c:pt idx="1450">
                  <c:v>278.25</c:v>
                </c:pt>
                <c:pt idx="1451">
                  <c:v>278.25</c:v>
                </c:pt>
                <c:pt idx="1452">
                  <c:v>278.20999999999998</c:v>
                </c:pt>
                <c:pt idx="1453">
                  <c:v>278.11</c:v>
                </c:pt>
                <c:pt idx="1454">
                  <c:v>277.95999999999998</c:v>
                </c:pt>
                <c:pt idx="1455">
                  <c:v>277.77999999999997</c:v>
                </c:pt>
                <c:pt idx="1456">
                  <c:v>277.58</c:v>
                </c:pt>
                <c:pt idx="1457">
                  <c:v>277.37</c:v>
                </c:pt>
                <c:pt idx="1458">
                  <c:v>277.14999999999998</c:v>
                </c:pt>
                <c:pt idx="1459">
                  <c:v>276.92</c:v>
                </c:pt>
                <c:pt idx="1460">
                  <c:v>276.68</c:v>
                </c:pt>
                <c:pt idx="1461">
                  <c:v>276.44</c:v>
                </c:pt>
                <c:pt idx="1462">
                  <c:v>276.2</c:v>
                </c:pt>
                <c:pt idx="1463">
                  <c:v>275.95</c:v>
                </c:pt>
                <c:pt idx="1464">
                  <c:v>275.7</c:v>
                </c:pt>
                <c:pt idx="1465">
                  <c:v>275.45</c:v>
                </c:pt>
                <c:pt idx="1466">
                  <c:v>275.2</c:v>
                </c:pt>
                <c:pt idx="1467">
                  <c:v>274.95</c:v>
                </c:pt>
                <c:pt idx="1468">
                  <c:v>274.69</c:v>
                </c:pt>
                <c:pt idx="1469">
                  <c:v>274.44</c:v>
                </c:pt>
                <c:pt idx="1470">
                  <c:v>274.19</c:v>
                </c:pt>
                <c:pt idx="1471">
                  <c:v>273.93</c:v>
                </c:pt>
                <c:pt idx="1472">
                  <c:v>273.68</c:v>
                </c:pt>
                <c:pt idx="1473">
                  <c:v>273.43</c:v>
                </c:pt>
                <c:pt idx="1474">
                  <c:v>273.18</c:v>
                </c:pt>
                <c:pt idx="1475">
                  <c:v>272.93</c:v>
                </c:pt>
                <c:pt idx="1476">
                  <c:v>272.68</c:v>
                </c:pt>
                <c:pt idx="1477">
                  <c:v>272.43</c:v>
                </c:pt>
                <c:pt idx="1478">
                  <c:v>272.18</c:v>
                </c:pt>
                <c:pt idx="1479">
                  <c:v>271.94</c:v>
                </c:pt>
                <c:pt idx="1480">
                  <c:v>271.69</c:v>
                </c:pt>
                <c:pt idx="1481">
                  <c:v>271.45</c:v>
                </c:pt>
                <c:pt idx="1482">
                  <c:v>271.20999999999998</c:v>
                </c:pt>
                <c:pt idx="1483">
                  <c:v>270.97000000000003</c:v>
                </c:pt>
                <c:pt idx="1484">
                  <c:v>270.73</c:v>
                </c:pt>
                <c:pt idx="1485">
                  <c:v>270.5</c:v>
                </c:pt>
                <c:pt idx="1486">
                  <c:v>270.26</c:v>
                </c:pt>
                <c:pt idx="1487">
                  <c:v>270.02999999999997</c:v>
                </c:pt>
                <c:pt idx="1488">
                  <c:v>269.8</c:v>
                </c:pt>
                <c:pt idx="1489">
                  <c:v>269.57</c:v>
                </c:pt>
                <c:pt idx="1490">
                  <c:v>269.33999999999997</c:v>
                </c:pt>
                <c:pt idx="1491">
                  <c:v>269.11</c:v>
                </c:pt>
                <c:pt idx="1492">
                  <c:v>268.89</c:v>
                </c:pt>
                <c:pt idx="1493">
                  <c:v>268.67</c:v>
                </c:pt>
                <c:pt idx="1494">
                  <c:v>268.44</c:v>
                </c:pt>
                <c:pt idx="1495">
                  <c:v>268.22000000000003</c:v>
                </c:pt>
                <c:pt idx="1496">
                  <c:v>268.01</c:v>
                </c:pt>
                <c:pt idx="1497">
                  <c:v>267.79000000000002</c:v>
                </c:pt>
                <c:pt idx="1498">
                  <c:v>267.57</c:v>
                </c:pt>
                <c:pt idx="1499">
                  <c:v>267.36</c:v>
                </c:pt>
                <c:pt idx="1500">
                  <c:v>267.14999999999998</c:v>
                </c:pt>
                <c:pt idx="1501">
                  <c:v>266.94</c:v>
                </c:pt>
                <c:pt idx="1502">
                  <c:v>266.73</c:v>
                </c:pt>
                <c:pt idx="1503">
                  <c:v>266.52</c:v>
                </c:pt>
                <c:pt idx="1504">
                  <c:v>266.32</c:v>
                </c:pt>
                <c:pt idx="1505">
                  <c:v>266.11</c:v>
                </c:pt>
                <c:pt idx="1506">
                  <c:v>265.91000000000003</c:v>
                </c:pt>
                <c:pt idx="1507">
                  <c:v>265.70999999999998</c:v>
                </c:pt>
                <c:pt idx="1508">
                  <c:v>265.51</c:v>
                </c:pt>
                <c:pt idx="1509">
                  <c:v>265.31</c:v>
                </c:pt>
                <c:pt idx="1510">
                  <c:v>265.12</c:v>
                </c:pt>
                <c:pt idx="1511">
                  <c:v>264.92</c:v>
                </c:pt>
                <c:pt idx="1512">
                  <c:v>264.73</c:v>
                </c:pt>
                <c:pt idx="1513">
                  <c:v>264.54000000000002</c:v>
                </c:pt>
                <c:pt idx="1514">
                  <c:v>264.33999999999997</c:v>
                </c:pt>
                <c:pt idx="1515">
                  <c:v>264.16000000000003</c:v>
                </c:pt>
                <c:pt idx="1516">
                  <c:v>263.97000000000003</c:v>
                </c:pt>
                <c:pt idx="1517">
                  <c:v>263.77999999999997</c:v>
                </c:pt>
                <c:pt idx="1518">
                  <c:v>263.60000000000002</c:v>
                </c:pt>
                <c:pt idx="1519">
                  <c:v>263.41000000000003</c:v>
                </c:pt>
                <c:pt idx="1520">
                  <c:v>263.23</c:v>
                </c:pt>
                <c:pt idx="1521">
                  <c:v>263.05</c:v>
                </c:pt>
                <c:pt idx="1522">
                  <c:v>262.87</c:v>
                </c:pt>
                <c:pt idx="1523">
                  <c:v>262.69</c:v>
                </c:pt>
                <c:pt idx="1524">
                  <c:v>262.52</c:v>
                </c:pt>
                <c:pt idx="1525">
                  <c:v>262.33999999999997</c:v>
                </c:pt>
                <c:pt idx="1526">
                  <c:v>262.17</c:v>
                </c:pt>
                <c:pt idx="1527">
                  <c:v>261.99</c:v>
                </c:pt>
                <c:pt idx="1528">
                  <c:v>261.82</c:v>
                </c:pt>
                <c:pt idx="1529">
                  <c:v>261.64999999999998</c:v>
                </c:pt>
                <c:pt idx="1530">
                  <c:v>261.48</c:v>
                </c:pt>
                <c:pt idx="1531">
                  <c:v>261.31</c:v>
                </c:pt>
                <c:pt idx="1532">
                  <c:v>261.14999999999998</c:v>
                </c:pt>
                <c:pt idx="1533">
                  <c:v>260.98</c:v>
                </c:pt>
                <c:pt idx="1534">
                  <c:v>260.82</c:v>
                </c:pt>
                <c:pt idx="1535">
                  <c:v>260.66000000000003</c:v>
                </c:pt>
                <c:pt idx="1536">
                  <c:v>260.49</c:v>
                </c:pt>
                <c:pt idx="1537">
                  <c:v>260.33</c:v>
                </c:pt>
                <c:pt idx="1538">
                  <c:v>260.17</c:v>
                </c:pt>
                <c:pt idx="1539">
                  <c:v>260.02</c:v>
                </c:pt>
                <c:pt idx="1540">
                  <c:v>259.86</c:v>
                </c:pt>
                <c:pt idx="1541">
                  <c:v>259.7</c:v>
                </c:pt>
                <c:pt idx="1542">
                  <c:v>259.55</c:v>
                </c:pt>
                <c:pt idx="1543">
                  <c:v>259.39</c:v>
                </c:pt>
                <c:pt idx="1544">
                  <c:v>259.24</c:v>
                </c:pt>
                <c:pt idx="1545">
                  <c:v>259.08999999999997</c:v>
                </c:pt>
                <c:pt idx="1546">
                  <c:v>258.94</c:v>
                </c:pt>
                <c:pt idx="1547">
                  <c:v>258.79000000000002</c:v>
                </c:pt>
                <c:pt idx="1548">
                  <c:v>258.64</c:v>
                </c:pt>
                <c:pt idx="1549">
                  <c:v>258.49</c:v>
                </c:pt>
                <c:pt idx="1550">
                  <c:v>258.35000000000002</c:v>
                </c:pt>
                <c:pt idx="1551">
                  <c:v>258.2</c:v>
                </c:pt>
                <c:pt idx="1552">
                  <c:v>258.06</c:v>
                </c:pt>
                <c:pt idx="1553">
                  <c:v>257.92</c:v>
                </c:pt>
                <c:pt idx="1554">
                  <c:v>257.77</c:v>
                </c:pt>
                <c:pt idx="1555">
                  <c:v>257.63</c:v>
                </c:pt>
                <c:pt idx="1556">
                  <c:v>257.49</c:v>
                </c:pt>
                <c:pt idx="1557">
                  <c:v>257.35000000000002</c:v>
                </c:pt>
                <c:pt idx="1558">
                  <c:v>257.22000000000003</c:v>
                </c:pt>
                <c:pt idx="1559">
                  <c:v>257.08</c:v>
                </c:pt>
                <c:pt idx="1560">
                  <c:v>256.94</c:v>
                </c:pt>
                <c:pt idx="1561">
                  <c:v>256.81</c:v>
                </c:pt>
                <c:pt idx="1562">
                  <c:v>256.67</c:v>
                </c:pt>
                <c:pt idx="1563">
                  <c:v>256.54000000000002</c:v>
                </c:pt>
                <c:pt idx="1564">
                  <c:v>256.41000000000003</c:v>
                </c:pt>
                <c:pt idx="1565">
                  <c:v>256.27999999999997</c:v>
                </c:pt>
                <c:pt idx="1566">
                  <c:v>256.14999999999998</c:v>
                </c:pt>
                <c:pt idx="1567">
                  <c:v>256.02</c:v>
                </c:pt>
                <c:pt idx="1568">
                  <c:v>255.89</c:v>
                </c:pt>
                <c:pt idx="1569">
                  <c:v>255.76</c:v>
                </c:pt>
                <c:pt idx="1570">
                  <c:v>255.63</c:v>
                </c:pt>
                <c:pt idx="1571">
                  <c:v>255.51</c:v>
                </c:pt>
                <c:pt idx="1572">
                  <c:v>255.38</c:v>
                </c:pt>
                <c:pt idx="1573">
                  <c:v>255.26</c:v>
                </c:pt>
                <c:pt idx="1574">
                  <c:v>255.13</c:v>
                </c:pt>
                <c:pt idx="1575">
                  <c:v>255.01</c:v>
                </c:pt>
                <c:pt idx="1576">
                  <c:v>254.89</c:v>
                </c:pt>
                <c:pt idx="1577">
                  <c:v>254.77</c:v>
                </c:pt>
                <c:pt idx="1578">
                  <c:v>254.65</c:v>
                </c:pt>
                <c:pt idx="1579">
                  <c:v>254.53</c:v>
                </c:pt>
                <c:pt idx="1580">
                  <c:v>254.41</c:v>
                </c:pt>
                <c:pt idx="1581">
                  <c:v>254.29</c:v>
                </c:pt>
                <c:pt idx="1582">
                  <c:v>254.18</c:v>
                </c:pt>
                <c:pt idx="1583">
                  <c:v>254.06</c:v>
                </c:pt>
                <c:pt idx="1584">
                  <c:v>253.95</c:v>
                </c:pt>
                <c:pt idx="1585">
                  <c:v>253.83</c:v>
                </c:pt>
                <c:pt idx="1586">
                  <c:v>253.72</c:v>
                </c:pt>
                <c:pt idx="1587">
                  <c:v>253.6</c:v>
                </c:pt>
                <c:pt idx="1588">
                  <c:v>253.49</c:v>
                </c:pt>
                <c:pt idx="1589">
                  <c:v>253.38</c:v>
                </c:pt>
                <c:pt idx="1590">
                  <c:v>253.27</c:v>
                </c:pt>
                <c:pt idx="1591">
                  <c:v>253.16</c:v>
                </c:pt>
                <c:pt idx="1592">
                  <c:v>253.05</c:v>
                </c:pt>
                <c:pt idx="1593">
                  <c:v>252.94</c:v>
                </c:pt>
                <c:pt idx="1594">
                  <c:v>252.84</c:v>
                </c:pt>
                <c:pt idx="1595">
                  <c:v>252.73</c:v>
                </c:pt>
                <c:pt idx="1596">
                  <c:v>252.62</c:v>
                </c:pt>
                <c:pt idx="1597">
                  <c:v>252.52</c:v>
                </c:pt>
                <c:pt idx="1598">
                  <c:v>252.41</c:v>
                </c:pt>
                <c:pt idx="1599">
                  <c:v>252.31</c:v>
                </c:pt>
                <c:pt idx="1600">
                  <c:v>252.2</c:v>
                </c:pt>
                <c:pt idx="1601">
                  <c:v>252.1</c:v>
                </c:pt>
                <c:pt idx="1602">
                  <c:v>252</c:v>
                </c:pt>
                <c:pt idx="1603">
                  <c:v>251.9</c:v>
                </c:pt>
                <c:pt idx="1604">
                  <c:v>251.8</c:v>
                </c:pt>
                <c:pt idx="1605">
                  <c:v>251.7</c:v>
                </c:pt>
                <c:pt idx="1606">
                  <c:v>251.6</c:v>
                </c:pt>
                <c:pt idx="1607">
                  <c:v>251.5</c:v>
                </c:pt>
                <c:pt idx="1608">
                  <c:v>251.4</c:v>
                </c:pt>
                <c:pt idx="1609">
                  <c:v>251.3</c:v>
                </c:pt>
                <c:pt idx="1610">
                  <c:v>251.21</c:v>
                </c:pt>
                <c:pt idx="1611">
                  <c:v>251.11</c:v>
                </c:pt>
                <c:pt idx="1612">
                  <c:v>251.01</c:v>
                </c:pt>
                <c:pt idx="1613">
                  <c:v>250.92</c:v>
                </c:pt>
                <c:pt idx="1614">
                  <c:v>250.82</c:v>
                </c:pt>
                <c:pt idx="1615">
                  <c:v>250.73</c:v>
                </c:pt>
                <c:pt idx="1616">
                  <c:v>250.64</c:v>
                </c:pt>
                <c:pt idx="1617">
                  <c:v>250.55</c:v>
                </c:pt>
                <c:pt idx="1618">
                  <c:v>250.45</c:v>
                </c:pt>
                <c:pt idx="1619">
                  <c:v>250.36</c:v>
                </c:pt>
                <c:pt idx="1620">
                  <c:v>250.27</c:v>
                </c:pt>
                <c:pt idx="1621">
                  <c:v>250.18</c:v>
                </c:pt>
                <c:pt idx="1622">
                  <c:v>250.09</c:v>
                </c:pt>
                <c:pt idx="1623">
                  <c:v>250</c:v>
                </c:pt>
                <c:pt idx="1624">
                  <c:v>249.91</c:v>
                </c:pt>
                <c:pt idx="1625">
                  <c:v>249.83</c:v>
                </c:pt>
                <c:pt idx="1626">
                  <c:v>249.74</c:v>
                </c:pt>
                <c:pt idx="1627">
                  <c:v>249.65</c:v>
                </c:pt>
                <c:pt idx="1628">
                  <c:v>249.57</c:v>
                </c:pt>
                <c:pt idx="1629">
                  <c:v>249.48</c:v>
                </c:pt>
                <c:pt idx="1630">
                  <c:v>249.39</c:v>
                </c:pt>
                <c:pt idx="1631">
                  <c:v>249.31</c:v>
                </c:pt>
                <c:pt idx="1632">
                  <c:v>249.23</c:v>
                </c:pt>
                <c:pt idx="1633">
                  <c:v>249.14</c:v>
                </c:pt>
                <c:pt idx="1634">
                  <c:v>249.06</c:v>
                </c:pt>
                <c:pt idx="1635">
                  <c:v>248.98</c:v>
                </c:pt>
                <c:pt idx="1636">
                  <c:v>248.89</c:v>
                </c:pt>
                <c:pt idx="1637">
                  <c:v>248.81</c:v>
                </c:pt>
                <c:pt idx="1638">
                  <c:v>248.73</c:v>
                </c:pt>
                <c:pt idx="1639">
                  <c:v>248.65</c:v>
                </c:pt>
                <c:pt idx="1640">
                  <c:v>248.57</c:v>
                </c:pt>
                <c:pt idx="1641">
                  <c:v>248.49</c:v>
                </c:pt>
                <c:pt idx="1642">
                  <c:v>248.41</c:v>
                </c:pt>
                <c:pt idx="1643">
                  <c:v>248.33</c:v>
                </c:pt>
                <c:pt idx="1644">
                  <c:v>248.26</c:v>
                </c:pt>
                <c:pt idx="1645">
                  <c:v>248.18</c:v>
                </c:pt>
                <c:pt idx="1646">
                  <c:v>248.1</c:v>
                </c:pt>
                <c:pt idx="1647">
                  <c:v>248.02</c:v>
                </c:pt>
                <c:pt idx="1648">
                  <c:v>247.95</c:v>
                </c:pt>
                <c:pt idx="1649">
                  <c:v>247.87</c:v>
                </c:pt>
                <c:pt idx="1650">
                  <c:v>247.8</c:v>
                </c:pt>
                <c:pt idx="1651">
                  <c:v>247.72</c:v>
                </c:pt>
                <c:pt idx="1652">
                  <c:v>247.65</c:v>
                </c:pt>
                <c:pt idx="1653">
                  <c:v>247.57</c:v>
                </c:pt>
                <c:pt idx="1654">
                  <c:v>247.5</c:v>
                </c:pt>
                <c:pt idx="1655">
                  <c:v>247.43</c:v>
                </c:pt>
                <c:pt idx="1656">
                  <c:v>247.36</c:v>
                </c:pt>
                <c:pt idx="1657">
                  <c:v>247.28</c:v>
                </c:pt>
                <c:pt idx="1658">
                  <c:v>247.21</c:v>
                </c:pt>
                <c:pt idx="1659">
                  <c:v>247.14</c:v>
                </c:pt>
                <c:pt idx="1660">
                  <c:v>247.07</c:v>
                </c:pt>
                <c:pt idx="1661">
                  <c:v>247</c:v>
                </c:pt>
                <c:pt idx="1662">
                  <c:v>246.93</c:v>
                </c:pt>
                <c:pt idx="1663">
                  <c:v>246.86</c:v>
                </c:pt>
                <c:pt idx="1664">
                  <c:v>246.79</c:v>
                </c:pt>
                <c:pt idx="1665">
                  <c:v>246.72</c:v>
                </c:pt>
                <c:pt idx="1666">
                  <c:v>246.65</c:v>
                </c:pt>
                <c:pt idx="1667">
                  <c:v>246.59</c:v>
                </c:pt>
                <c:pt idx="1668">
                  <c:v>246.59</c:v>
                </c:pt>
                <c:pt idx="1669">
                  <c:v>246.58</c:v>
                </c:pt>
                <c:pt idx="1670">
                  <c:v>246.64</c:v>
                </c:pt>
                <c:pt idx="1671">
                  <c:v>246.74</c:v>
                </c:pt>
                <c:pt idx="1672">
                  <c:v>246.87</c:v>
                </c:pt>
                <c:pt idx="1673">
                  <c:v>247.02</c:v>
                </c:pt>
                <c:pt idx="1674">
                  <c:v>247.19</c:v>
                </c:pt>
                <c:pt idx="1675">
                  <c:v>247.37</c:v>
                </c:pt>
                <c:pt idx="1676">
                  <c:v>247.55</c:v>
                </c:pt>
                <c:pt idx="1677">
                  <c:v>247.75</c:v>
                </c:pt>
                <c:pt idx="1678">
                  <c:v>247.95</c:v>
                </c:pt>
                <c:pt idx="1679">
                  <c:v>248.16</c:v>
                </c:pt>
                <c:pt idx="1680">
                  <c:v>248.37</c:v>
                </c:pt>
                <c:pt idx="1681">
                  <c:v>248.58</c:v>
                </c:pt>
                <c:pt idx="1682">
                  <c:v>248.8</c:v>
                </c:pt>
                <c:pt idx="1683">
                  <c:v>249.02</c:v>
                </c:pt>
                <c:pt idx="1684">
                  <c:v>249.24</c:v>
                </c:pt>
                <c:pt idx="1685">
                  <c:v>249.46</c:v>
                </c:pt>
                <c:pt idx="1686">
                  <c:v>249.68</c:v>
                </c:pt>
                <c:pt idx="1687">
                  <c:v>249.91</c:v>
                </c:pt>
                <c:pt idx="1688">
                  <c:v>250.13</c:v>
                </c:pt>
                <c:pt idx="1689">
                  <c:v>250.35</c:v>
                </c:pt>
                <c:pt idx="1690">
                  <c:v>250.58</c:v>
                </c:pt>
                <c:pt idx="1691">
                  <c:v>250.8</c:v>
                </c:pt>
                <c:pt idx="1692">
                  <c:v>251.03</c:v>
                </c:pt>
                <c:pt idx="1693">
                  <c:v>251.25</c:v>
                </c:pt>
                <c:pt idx="1694">
                  <c:v>251.48</c:v>
                </c:pt>
                <c:pt idx="1695">
                  <c:v>251.7</c:v>
                </c:pt>
                <c:pt idx="1696">
                  <c:v>251.92</c:v>
                </c:pt>
                <c:pt idx="1697">
                  <c:v>252.14</c:v>
                </c:pt>
                <c:pt idx="1698">
                  <c:v>252.36</c:v>
                </c:pt>
                <c:pt idx="1699">
                  <c:v>252.58</c:v>
                </c:pt>
                <c:pt idx="1700">
                  <c:v>252.8</c:v>
                </c:pt>
                <c:pt idx="1701">
                  <c:v>253.02</c:v>
                </c:pt>
                <c:pt idx="1702">
                  <c:v>253.24</c:v>
                </c:pt>
                <c:pt idx="1703">
                  <c:v>253.45</c:v>
                </c:pt>
                <c:pt idx="1704">
                  <c:v>253.67</c:v>
                </c:pt>
                <c:pt idx="1705">
                  <c:v>253.88</c:v>
                </c:pt>
                <c:pt idx="1706">
                  <c:v>254.09</c:v>
                </c:pt>
                <c:pt idx="1707">
                  <c:v>254.3</c:v>
                </c:pt>
                <c:pt idx="1708">
                  <c:v>254.51</c:v>
                </c:pt>
                <c:pt idx="1709">
                  <c:v>254.72</c:v>
                </c:pt>
                <c:pt idx="1710">
                  <c:v>254.93</c:v>
                </c:pt>
                <c:pt idx="1711">
                  <c:v>255.13</c:v>
                </c:pt>
                <c:pt idx="1712">
                  <c:v>255.34</c:v>
                </c:pt>
                <c:pt idx="1713">
                  <c:v>255.54</c:v>
                </c:pt>
                <c:pt idx="1714">
                  <c:v>255.74</c:v>
                </c:pt>
                <c:pt idx="1715">
                  <c:v>255.94</c:v>
                </c:pt>
                <c:pt idx="1716">
                  <c:v>256.14</c:v>
                </c:pt>
                <c:pt idx="1717">
                  <c:v>256.33999999999997</c:v>
                </c:pt>
                <c:pt idx="1718">
                  <c:v>256.54000000000002</c:v>
                </c:pt>
                <c:pt idx="1719">
                  <c:v>256.74</c:v>
                </c:pt>
                <c:pt idx="1720">
                  <c:v>256.93</c:v>
                </c:pt>
                <c:pt idx="1721">
                  <c:v>257.12</c:v>
                </c:pt>
                <c:pt idx="1722">
                  <c:v>257.31</c:v>
                </c:pt>
                <c:pt idx="1723">
                  <c:v>257.51</c:v>
                </c:pt>
                <c:pt idx="1724">
                  <c:v>257.69</c:v>
                </c:pt>
                <c:pt idx="1725">
                  <c:v>257.88</c:v>
                </c:pt>
                <c:pt idx="1726">
                  <c:v>258.07</c:v>
                </c:pt>
                <c:pt idx="1727">
                  <c:v>258.26</c:v>
                </c:pt>
                <c:pt idx="1728">
                  <c:v>258.44</c:v>
                </c:pt>
                <c:pt idx="1729">
                  <c:v>258.62</c:v>
                </c:pt>
                <c:pt idx="1730">
                  <c:v>258.8</c:v>
                </c:pt>
                <c:pt idx="1731">
                  <c:v>258.98</c:v>
                </c:pt>
                <c:pt idx="1732">
                  <c:v>259.16000000000003</c:v>
                </c:pt>
                <c:pt idx="1733">
                  <c:v>259.33999999999997</c:v>
                </c:pt>
                <c:pt idx="1734">
                  <c:v>259.52</c:v>
                </c:pt>
                <c:pt idx="1735">
                  <c:v>259.69</c:v>
                </c:pt>
                <c:pt idx="1736">
                  <c:v>259.87</c:v>
                </c:pt>
                <c:pt idx="1737">
                  <c:v>260.04000000000002</c:v>
                </c:pt>
                <c:pt idx="1738">
                  <c:v>260.20999999999998</c:v>
                </c:pt>
                <c:pt idx="1739">
                  <c:v>260.38</c:v>
                </c:pt>
                <c:pt idx="1740">
                  <c:v>260.55</c:v>
                </c:pt>
                <c:pt idx="1741">
                  <c:v>260.72000000000003</c:v>
                </c:pt>
                <c:pt idx="1742">
                  <c:v>260.89</c:v>
                </c:pt>
                <c:pt idx="1743">
                  <c:v>261.05</c:v>
                </c:pt>
                <c:pt idx="1744">
                  <c:v>261.22000000000003</c:v>
                </c:pt>
                <c:pt idx="1745">
                  <c:v>261.38</c:v>
                </c:pt>
                <c:pt idx="1746">
                  <c:v>261.54000000000002</c:v>
                </c:pt>
                <c:pt idx="1747">
                  <c:v>261.7</c:v>
                </c:pt>
                <c:pt idx="1748">
                  <c:v>261.86</c:v>
                </c:pt>
                <c:pt idx="1749">
                  <c:v>262.02</c:v>
                </c:pt>
                <c:pt idx="1750">
                  <c:v>262.18</c:v>
                </c:pt>
                <c:pt idx="1751">
                  <c:v>262.33999999999997</c:v>
                </c:pt>
                <c:pt idx="1752">
                  <c:v>262.49</c:v>
                </c:pt>
                <c:pt idx="1753">
                  <c:v>262.64</c:v>
                </c:pt>
                <c:pt idx="1754">
                  <c:v>262.8</c:v>
                </c:pt>
                <c:pt idx="1755">
                  <c:v>262.95</c:v>
                </c:pt>
                <c:pt idx="1756">
                  <c:v>263.10000000000002</c:v>
                </c:pt>
                <c:pt idx="1757">
                  <c:v>263.25</c:v>
                </c:pt>
                <c:pt idx="1758">
                  <c:v>263.39999999999998</c:v>
                </c:pt>
                <c:pt idx="1759">
                  <c:v>263.55</c:v>
                </c:pt>
                <c:pt idx="1760">
                  <c:v>263.69</c:v>
                </c:pt>
                <c:pt idx="1761">
                  <c:v>263.83999999999997</c:v>
                </c:pt>
                <c:pt idx="1762">
                  <c:v>263.98</c:v>
                </c:pt>
                <c:pt idx="1763">
                  <c:v>264.12</c:v>
                </c:pt>
                <c:pt idx="1764">
                  <c:v>264.27</c:v>
                </c:pt>
                <c:pt idx="1765">
                  <c:v>264.41000000000003</c:v>
                </c:pt>
                <c:pt idx="1766">
                  <c:v>264.55</c:v>
                </c:pt>
                <c:pt idx="1767">
                  <c:v>264.68</c:v>
                </c:pt>
                <c:pt idx="1768">
                  <c:v>264.82</c:v>
                </c:pt>
                <c:pt idx="1769">
                  <c:v>264.95999999999998</c:v>
                </c:pt>
                <c:pt idx="1770">
                  <c:v>265.08999999999997</c:v>
                </c:pt>
                <c:pt idx="1771">
                  <c:v>265.23</c:v>
                </c:pt>
                <c:pt idx="1772">
                  <c:v>265.36</c:v>
                </c:pt>
                <c:pt idx="1773">
                  <c:v>265.5</c:v>
                </c:pt>
                <c:pt idx="1774">
                  <c:v>265.63</c:v>
                </c:pt>
                <c:pt idx="1775">
                  <c:v>265.76</c:v>
                </c:pt>
                <c:pt idx="1776">
                  <c:v>265.89</c:v>
                </c:pt>
                <c:pt idx="1777">
                  <c:v>266.02</c:v>
                </c:pt>
                <c:pt idx="1778">
                  <c:v>266.14</c:v>
                </c:pt>
                <c:pt idx="1779">
                  <c:v>266.27</c:v>
                </c:pt>
                <c:pt idx="1780">
                  <c:v>266.39999999999998</c:v>
                </c:pt>
                <c:pt idx="1781">
                  <c:v>266.52</c:v>
                </c:pt>
                <c:pt idx="1782">
                  <c:v>266.64</c:v>
                </c:pt>
                <c:pt idx="1783">
                  <c:v>266.77</c:v>
                </c:pt>
                <c:pt idx="1784">
                  <c:v>266.89</c:v>
                </c:pt>
                <c:pt idx="1785">
                  <c:v>267.01</c:v>
                </c:pt>
                <c:pt idx="1786">
                  <c:v>267.13</c:v>
                </c:pt>
                <c:pt idx="1787">
                  <c:v>267.25</c:v>
                </c:pt>
                <c:pt idx="1788">
                  <c:v>267.37</c:v>
                </c:pt>
                <c:pt idx="1789">
                  <c:v>267.48</c:v>
                </c:pt>
                <c:pt idx="1790">
                  <c:v>267.60000000000002</c:v>
                </c:pt>
                <c:pt idx="1791">
                  <c:v>267.70999999999998</c:v>
                </c:pt>
                <c:pt idx="1792">
                  <c:v>267.83</c:v>
                </c:pt>
                <c:pt idx="1793">
                  <c:v>267.94</c:v>
                </c:pt>
                <c:pt idx="1794">
                  <c:v>268.06</c:v>
                </c:pt>
                <c:pt idx="1795">
                  <c:v>268.17</c:v>
                </c:pt>
                <c:pt idx="1796">
                  <c:v>268.27999999999997</c:v>
                </c:pt>
                <c:pt idx="1797">
                  <c:v>268.39</c:v>
                </c:pt>
                <c:pt idx="1798">
                  <c:v>268.5</c:v>
                </c:pt>
                <c:pt idx="1799">
                  <c:v>268.61</c:v>
                </c:pt>
                <c:pt idx="1800">
                  <c:v>268.70999999999998</c:v>
                </c:pt>
                <c:pt idx="1801">
                  <c:v>268.82</c:v>
                </c:pt>
                <c:pt idx="1802">
                  <c:v>268.93</c:v>
                </c:pt>
                <c:pt idx="1803">
                  <c:v>269.02999999999997</c:v>
                </c:pt>
                <c:pt idx="1804">
                  <c:v>269.14</c:v>
                </c:pt>
                <c:pt idx="1805">
                  <c:v>269.24</c:v>
                </c:pt>
                <c:pt idx="1806">
                  <c:v>269.33999999999997</c:v>
                </c:pt>
                <c:pt idx="1807">
                  <c:v>269.44</c:v>
                </c:pt>
                <c:pt idx="1808">
                  <c:v>269.55</c:v>
                </c:pt>
                <c:pt idx="1809">
                  <c:v>269.64999999999998</c:v>
                </c:pt>
                <c:pt idx="1810">
                  <c:v>269.75</c:v>
                </c:pt>
                <c:pt idx="1811">
                  <c:v>269.83999999999997</c:v>
                </c:pt>
                <c:pt idx="1812">
                  <c:v>269.94</c:v>
                </c:pt>
                <c:pt idx="1813">
                  <c:v>270.04000000000002</c:v>
                </c:pt>
                <c:pt idx="1814">
                  <c:v>270.14</c:v>
                </c:pt>
                <c:pt idx="1815">
                  <c:v>270.23</c:v>
                </c:pt>
                <c:pt idx="1816">
                  <c:v>270.33</c:v>
                </c:pt>
                <c:pt idx="1817">
                  <c:v>270.42</c:v>
                </c:pt>
                <c:pt idx="1818">
                  <c:v>270.51</c:v>
                </c:pt>
                <c:pt idx="1819">
                  <c:v>270.61</c:v>
                </c:pt>
                <c:pt idx="1820">
                  <c:v>270.7</c:v>
                </c:pt>
                <c:pt idx="1821">
                  <c:v>270.79000000000002</c:v>
                </c:pt>
                <c:pt idx="1822">
                  <c:v>270.88</c:v>
                </c:pt>
                <c:pt idx="1823">
                  <c:v>270.97000000000003</c:v>
                </c:pt>
                <c:pt idx="1824">
                  <c:v>271.06</c:v>
                </c:pt>
                <c:pt idx="1825">
                  <c:v>271.14999999999998</c:v>
                </c:pt>
                <c:pt idx="1826">
                  <c:v>271.23</c:v>
                </c:pt>
                <c:pt idx="1827">
                  <c:v>271.32</c:v>
                </c:pt>
                <c:pt idx="1828">
                  <c:v>271.41000000000003</c:v>
                </c:pt>
                <c:pt idx="1829">
                  <c:v>271.49</c:v>
                </c:pt>
                <c:pt idx="1830">
                  <c:v>271.58</c:v>
                </c:pt>
                <c:pt idx="1831">
                  <c:v>271.66000000000003</c:v>
                </c:pt>
                <c:pt idx="1832">
                  <c:v>271.75</c:v>
                </c:pt>
                <c:pt idx="1833">
                  <c:v>271.83</c:v>
                </c:pt>
                <c:pt idx="1834">
                  <c:v>271.91000000000003</c:v>
                </c:pt>
                <c:pt idx="1835">
                  <c:v>271.99</c:v>
                </c:pt>
                <c:pt idx="1836">
                  <c:v>272.07</c:v>
                </c:pt>
                <c:pt idx="1837">
                  <c:v>272.14999999999998</c:v>
                </c:pt>
                <c:pt idx="1838">
                  <c:v>272.23</c:v>
                </c:pt>
                <c:pt idx="1839">
                  <c:v>272.31</c:v>
                </c:pt>
                <c:pt idx="1840">
                  <c:v>272.39</c:v>
                </c:pt>
                <c:pt idx="1841">
                  <c:v>272.47000000000003</c:v>
                </c:pt>
                <c:pt idx="1842">
                  <c:v>272.55</c:v>
                </c:pt>
                <c:pt idx="1843">
                  <c:v>272.62</c:v>
                </c:pt>
                <c:pt idx="1844">
                  <c:v>272.7</c:v>
                </c:pt>
                <c:pt idx="1845">
                  <c:v>272.77</c:v>
                </c:pt>
                <c:pt idx="1846">
                  <c:v>272.85000000000002</c:v>
                </c:pt>
                <c:pt idx="1847">
                  <c:v>272.92</c:v>
                </c:pt>
                <c:pt idx="1848">
                  <c:v>273</c:v>
                </c:pt>
                <c:pt idx="1849">
                  <c:v>273.07</c:v>
                </c:pt>
                <c:pt idx="1850">
                  <c:v>273.14</c:v>
                </c:pt>
                <c:pt idx="1851">
                  <c:v>273.20999999999998</c:v>
                </c:pt>
                <c:pt idx="1852">
                  <c:v>273.27999999999997</c:v>
                </c:pt>
                <c:pt idx="1853">
                  <c:v>273.35000000000002</c:v>
                </c:pt>
                <c:pt idx="1854">
                  <c:v>273.42</c:v>
                </c:pt>
                <c:pt idx="1855">
                  <c:v>273.49</c:v>
                </c:pt>
                <c:pt idx="1856">
                  <c:v>273.56</c:v>
                </c:pt>
                <c:pt idx="1857">
                  <c:v>273.63</c:v>
                </c:pt>
                <c:pt idx="1858">
                  <c:v>273.7</c:v>
                </c:pt>
                <c:pt idx="1859">
                  <c:v>273.77</c:v>
                </c:pt>
                <c:pt idx="1860">
                  <c:v>273.83</c:v>
                </c:pt>
                <c:pt idx="1861">
                  <c:v>273.89999999999998</c:v>
                </c:pt>
                <c:pt idx="1862">
                  <c:v>273.95999999999998</c:v>
                </c:pt>
                <c:pt idx="1863">
                  <c:v>274.02999999999997</c:v>
                </c:pt>
                <c:pt idx="1864">
                  <c:v>274.08999999999997</c:v>
                </c:pt>
                <c:pt idx="1865">
                  <c:v>274.16000000000003</c:v>
                </c:pt>
                <c:pt idx="1866">
                  <c:v>274.22000000000003</c:v>
                </c:pt>
                <c:pt idx="1867">
                  <c:v>274.27999999999997</c:v>
                </c:pt>
                <c:pt idx="1868">
                  <c:v>274.35000000000002</c:v>
                </c:pt>
                <c:pt idx="1869">
                  <c:v>274.41000000000003</c:v>
                </c:pt>
                <c:pt idx="1870">
                  <c:v>274.47000000000003</c:v>
                </c:pt>
                <c:pt idx="1871">
                  <c:v>274.52999999999997</c:v>
                </c:pt>
                <c:pt idx="1872">
                  <c:v>274.58999999999997</c:v>
                </c:pt>
                <c:pt idx="1873">
                  <c:v>274.64999999999998</c:v>
                </c:pt>
                <c:pt idx="1874">
                  <c:v>274.70999999999998</c:v>
                </c:pt>
                <c:pt idx="1875">
                  <c:v>274.77</c:v>
                </c:pt>
                <c:pt idx="1876">
                  <c:v>274.83</c:v>
                </c:pt>
                <c:pt idx="1877">
                  <c:v>274.89</c:v>
                </c:pt>
                <c:pt idx="1878">
                  <c:v>274.95</c:v>
                </c:pt>
                <c:pt idx="1879">
                  <c:v>275</c:v>
                </c:pt>
                <c:pt idx="1880">
                  <c:v>275.06</c:v>
                </c:pt>
                <c:pt idx="1881">
                  <c:v>275.12</c:v>
                </c:pt>
                <c:pt idx="1882">
                  <c:v>275.17</c:v>
                </c:pt>
                <c:pt idx="1883">
                  <c:v>275.23</c:v>
                </c:pt>
                <c:pt idx="1884">
                  <c:v>275.27999999999997</c:v>
                </c:pt>
                <c:pt idx="1885">
                  <c:v>275.33999999999997</c:v>
                </c:pt>
                <c:pt idx="1886">
                  <c:v>275.39</c:v>
                </c:pt>
                <c:pt idx="1887">
                  <c:v>275.44</c:v>
                </c:pt>
                <c:pt idx="1888">
                  <c:v>275.5</c:v>
                </c:pt>
                <c:pt idx="1889">
                  <c:v>275.55</c:v>
                </c:pt>
                <c:pt idx="1890">
                  <c:v>275.60000000000002</c:v>
                </c:pt>
                <c:pt idx="1891">
                  <c:v>275.64999999999998</c:v>
                </c:pt>
                <c:pt idx="1892">
                  <c:v>275.70999999999998</c:v>
                </c:pt>
                <c:pt idx="1893">
                  <c:v>275.76</c:v>
                </c:pt>
                <c:pt idx="1894">
                  <c:v>275.81</c:v>
                </c:pt>
                <c:pt idx="1895">
                  <c:v>275.86</c:v>
                </c:pt>
                <c:pt idx="1896">
                  <c:v>275.91000000000003</c:v>
                </c:pt>
                <c:pt idx="1897">
                  <c:v>275.95999999999998</c:v>
                </c:pt>
                <c:pt idx="1898">
                  <c:v>276.01</c:v>
                </c:pt>
                <c:pt idx="1899">
                  <c:v>276.05</c:v>
                </c:pt>
                <c:pt idx="1900">
                  <c:v>276.10000000000002</c:v>
                </c:pt>
                <c:pt idx="1901">
                  <c:v>276.14999999999998</c:v>
                </c:pt>
                <c:pt idx="1902">
                  <c:v>276.2</c:v>
                </c:pt>
                <c:pt idx="1903">
                  <c:v>276.25</c:v>
                </c:pt>
                <c:pt idx="1904">
                  <c:v>276.29000000000002</c:v>
                </c:pt>
                <c:pt idx="1905">
                  <c:v>276.33999999999997</c:v>
                </c:pt>
                <c:pt idx="1906">
                  <c:v>276.38</c:v>
                </c:pt>
                <c:pt idx="1907">
                  <c:v>276.43</c:v>
                </c:pt>
                <c:pt idx="1908">
                  <c:v>276.48</c:v>
                </c:pt>
                <c:pt idx="1909">
                  <c:v>276.52</c:v>
                </c:pt>
                <c:pt idx="1910">
                  <c:v>276.56</c:v>
                </c:pt>
                <c:pt idx="1911">
                  <c:v>276.61</c:v>
                </c:pt>
                <c:pt idx="1912">
                  <c:v>276.64999999999998</c:v>
                </c:pt>
                <c:pt idx="1913">
                  <c:v>276.7</c:v>
                </c:pt>
                <c:pt idx="1914">
                  <c:v>276.74</c:v>
                </c:pt>
                <c:pt idx="1915">
                  <c:v>276.77999999999997</c:v>
                </c:pt>
                <c:pt idx="1916">
                  <c:v>276.82</c:v>
                </c:pt>
                <c:pt idx="1917">
                  <c:v>276.87</c:v>
                </c:pt>
                <c:pt idx="1918">
                  <c:v>276.91000000000003</c:v>
                </c:pt>
                <c:pt idx="1919">
                  <c:v>276.95</c:v>
                </c:pt>
                <c:pt idx="1920">
                  <c:v>276.99</c:v>
                </c:pt>
                <c:pt idx="1921">
                  <c:v>277.02999999999997</c:v>
                </c:pt>
                <c:pt idx="1922">
                  <c:v>277.07</c:v>
                </c:pt>
                <c:pt idx="1923">
                  <c:v>277.11</c:v>
                </c:pt>
                <c:pt idx="1924">
                  <c:v>277.14999999999998</c:v>
                </c:pt>
                <c:pt idx="1925">
                  <c:v>277.19</c:v>
                </c:pt>
                <c:pt idx="1926">
                  <c:v>277.23</c:v>
                </c:pt>
                <c:pt idx="1927">
                  <c:v>277.27</c:v>
                </c:pt>
                <c:pt idx="1928">
                  <c:v>277.31</c:v>
                </c:pt>
                <c:pt idx="1929">
                  <c:v>277.35000000000002</c:v>
                </c:pt>
                <c:pt idx="1930">
                  <c:v>277.38</c:v>
                </c:pt>
                <c:pt idx="1931">
                  <c:v>277.42</c:v>
                </c:pt>
                <c:pt idx="1932">
                  <c:v>277.45999999999998</c:v>
                </c:pt>
                <c:pt idx="1933">
                  <c:v>277.5</c:v>
                </c:pt>
                <c:pt idx="1934">
                  <c:v>277.52999999999997</c:v>
                </c:pt>
                <c:pt idx="1935">
                  <c:v>277.57</c:v>
                </c:pt>
                <c:pt idx="1936">
                  <c:v>277.61</c:v>
                </c:pt>
                <c:pt idx="1937">
                  <c:v>277.64</c:v>
                </c:pt>
                <c:pt idx="1938">
                  <c:v>277.68</c:v>
                </c:pt>
                <c:pt idx="1939">
                  <c:v>277.70999999999998</c:v>
                </c:pt>
                <c:pt idx="1940">
                  <c:v>277.75</c:v>
                </c:pt>
                <c:pt idx="1941">
                  <c:v>277.77999999999997</c:v>
                </c:pt>
                <c:pt idx="1942">
                  <c:v>277.82</c:v>
                </c:pt>
                <c:pt idx="1943">
                  <c:v>277.85000000000002</c:v>
                </c:pt>
                <c:pt idx="1944">
                  <c:v>277.88</c:v>
                </c:pt>
                <c:pt idx="1945">
                  <c:v>277.92</c:v>
                </c:pt>
                <c:pt idx="1946">
                  <c:v>277.95</c:v>
                </c:pt>
                <c:pt idx="1947">
                  <c:v>277.98</c:v>
                </c:pt>
                <c:pt idx="1948">
                  <c:v>278.02</c:v>
                </c:pt>
                <c:pt idx="1949">
                  <c:v>278.05</c:v>
                </c:pt>
                <c:pt idx="1950">
                  <c:v>278.08</c:v>
                </c:pt>
                <c:pt idx="1951">
                  <c:v>278.11</c:v>
                </c:pt>
                <c:pt idx="1952">
                  <c:v>278.14</c:v>
                </c:pt>
                <c:pt idx="1953">
                  <c:v>278.18</c:v>
                </c:pt>
                <c:pt idx="1954">
                  <c:v>278.20999999999998</c:v>
                </c:pt>
                <c:pt idx="1955">
                  <c:v>278.24</c:v>
                </c:pt>
                <c:pt idx="1956">
                  <c:v>278.27</c:v>
                </c:pt>
                <c:pt idx="1957">
                  <c:v>278.3</c:v>
                </c:pt>
                <c:pt idx="1958">
                  <c:v>278.33</c:v>
                </c:pt>
                <c:pt idx="1959">
                  <c:v>278.36</c:v>
                </c:pt>
                <c:pt idx="1960">
                  <c:v>278.39</c:v>
                </c:pt>
                <c:pt idx="1961">
                  <c:v>278.42</c:v>
                </c:pt>
                <c:pt idx="1962">
                  <c:v>278.45</c:v>
                </c:pt>
                <c:pt idx="1963">
                  <c:v>278.48</c:v>
                </c:pt>
                <c:pt idx="1964">
                  <c:v>278.51</c:v>
                </c:pt>
                <c:pt idx="1965">
                  <c:v>278.54000000000002</c:v>
                </c:pt>
                <c:pt idx="1966">
                  <c:v>278.56</c:v>
                </c:pt>
                <c:pt idx="1967">
                  <c:v>278.58999999999997</c:v>
                </c:pt>
                <c:pt idx="1968">
                  <c:v>278.62</c:v>
                </c:pt>
                <c:pt idx="1969">
                  <c:v>278.64999999999998</c:v>
                </c:pt>
                <c:pt idx="1970">
                  <c:v>278.68</c:v>
                </c:pt>
                <c:pt idx="1971">
                  <c:v>278.7</c:v>
                </c:pt>
                <c:pt idx="1972">
                  <c:v>278.73</c:v>
                </c:pt>
                <c:pt idx="1973">
                  <c:v>278.76</c:v>
                </c:pt>
                <c:pt idx="1974">
                  <c:v>278.77999999999997</c:v>
                </c:pt>
                <c:pt idx="1975">
                  <c:v>278.81</c:v>
                </c:pt>
                <c:pt idx="1976">
                  <c:v>278.83999999999997</c:v>
                </c:pt>
                <c:pt idx="1977">
                  <c:v>278.86</c:v>
                </c:pt>
                <c:pt idx="1978">
                  <c:v>278.89</c:v>
                </c:pt>
                <c:pt idx="1979">
                  <c:v>278.91000000000003</c:v>
                </c:pt>
                <c:pt idx="1980">
                  <c:v>278.94</c:v>
                </c:pt>
                <c:pt idx="1981">
                  <c:v>278.95999999999998</c:v>
                </c:pt>
                <c:pt idx="1982">
                  <c:v>278.99</c:v>
                </c:pt>
                <c:pt idx="1983">
                  <c:v>279.01</c:v>
                </c:pt>
                <c:pt idx="1984">
                  <c:v>279.04000000000002</c:v>
                </c:pt>
                <c:pt idx="1985">
                  <c:v>279.06</c:v>
                </c:pt>
                <c:pt idx="1986">
                  <c:v>279.08999999999997</c:v>
                </c:pt>
                <c:pt idx="1987">
                  <c:v>279.11</c:v>
                </c:pt>
                <c:pt idx="1988">
                  <c:v>279.14</c:v>
                </c:pt>
                <c:pt idx="1989">
                  <c:v>279.16000000000003</c:v>
                </c:pt>
                <c:pt idx="1990">
                  <c:v>279.18</c:v>
                </c:pt>
                <c:pt idx="1991">
                  <c:v>279.20999999999998</c:v>
                </c:pt>
                <c:pt idx="1992">
                  <c:v>279.23</c:v>
                </c:pt>
                <c:pt idx="1993">
                  <c:v>279.25</c:v>
                </c:pt>
                <c:pt idx="1994">
                  <c:v>279.27</c:v>
                </c:pt>
                <c:pt idx="1995">
                  <c:v>279.3</c:v>
                </c:pt>
                <c:pt idx="1996">
                  <c:v>279.32</c:v>
                </c:pt>
                <c:pt idx="1997">
                  <c:v>279.33999999999997</c:v>
                </c:pt>
                <c:pt idx="1998">
                  <c:v>279.36</c:v>
                </c:pt>
                <c:pt idx="1999">
                  <c:v>279.39</c:v>
                </c:pt>
                <c:pt idx="2000">
                  <c:v>279.41000000000003</c:v>
                </c:pt>
                <c:pt idx="2001">
                  <c:v>279.43</c:v>
                </c:pt>
                <c:pt idx="2002">
                  <c:v>279.45</c:v>
                </c:pt>
                <c:pt idx="2003">
                  <c:v>279.47000000000003</c:v>
                </c:pt>
                <c:pt idx="2004">
                  <c:v>279.49</c:v>
                </c:pt>
                <c:pt idx="2005">
                  <c:v>279.51</c:v>
                </c:pt>
                <c:pt idx="2006">
                  <c:v>279.52999999999997</c:v>
                </c:pt>
                <c:pt idx="2007">
                  <c:v>279.52999999999997</c:v>
                </c:pt>
                <c:pt idx="2008">
                  <c:v>279.49</c:v>
                </c:pt>
                <c:pt idx="2009">
                  <c:v>279.39</c:v>
                </c:pt>
                <c:pt idx="2010">
                  <c:v>279.25</c:v>
                </c:pt>
                <c:pt idx="2011">
                  <c:v>279.07</c:v>
                </c:pt>
                <c:pt idx="2012">
                  <c:v>278.88</c:v>
                </c:pt>
                <c:pt idx="2013">
                  <c:v>278.67</c:v>
                </c:pt>
                <c:pt idx="2014">
                  <c:v>278.45</c:v>
                </c:pt>
                <c:pt idx="2015">
                  <c:v>278.22000000000003</c:v>
                </c:pt>
                <c:pt idx="2016">
                  <c:v>277.99</c:v>
                </c:pt>
                <c:pt idx="2017">
                  <c:v>277.75</c:v>
                </c:pt>
                <c:pt idx="2018">
                  <c:v>277.51</c:v>
                </c:pt>
                <c:pt idx="2019">
                  <c:v>277.26</c:v>
                </c:pt>
                <c:pt idx="2020">
                  <c:v>277.02</c:v>
                </c:pt>
                <c:pt idx="2021">
                  <c:v>276.77</c:v>
                </c:pt>
                <c:pt idx="2022">
                  <c:v>276.51</c:v>
                </c:pt>
                <c:pt idx="2023">
                  <c:v>276.26</c:v>
                </c:pt>
                <c:pt idx="2024">
                  <c:v>276.01</c:v>
                </c:pt>
                <c:pt idx="2025">
                  <c:v>275.76</c:v>
                </c:pt>
                <c:pt idx="2026">
                  <c:v>275.5</c:v>
                </c:pt>
                <c:pt idx="2027">
                  <c:v>275.25</c:v>
                </c:pt>
                <c:pt idx="2028">
                  <c:v>275</c:v>
                </c:pt>
                <c:pt idx="2029">
                  <c:v>274.75</c:v>
                </c:pt>
                <c:pt idx="2030">
                  <c:v>274.5</c:v>
                </c:pt>
                <c:pt idx="2031">
                  <c:v>274.25</c:v>
                </c:pt>
                <c:pt idx="2032">
                  <c:v>274</c:v>
                </c:pt>
                <c:pt idx="2033">
                  <c:v>273.75</c:v>
                </c:pt>
                <c:pt idx="2034">
                  <c:v>273.5</c:v>
                </c:pt>
                <c:pt idx="2035">
                  <c:v>273.26</c:v>
                </c:pt>
                <c:pt idx="2036">
                  <c:v>273.02</c:v>
                </c:pt>
                <c:pt idx="2037">
                  <c:v>272.77</c:v>
                </c:pt>
                <c:pt idx="2038">
                  <c:v>272.52999999999997</c:v>
                </c:pt>
                <c:pt idx="2039">
                  <c:v>272.29000000000002</c:v>
                </c:pt>
                <c:pt idx="2040">
                  <c:v>272.06</c:v>
                </c:pt>
                <c:pt idx="2041">
                  <c:v>271.82</c:v>
                </c:pt>
                <c:pt idx="2042">
                  <c:v>271.58999999999997</c:v>
                </c:pt>
                <c:pt idx="2043">
                  <c:v>271.35000000000002</c:v>
                </c:pt>
                <c:pt idx="2044">
                  <c:v>271.12</c:v>
                </c:pt>
                <c:pt idx="2045">
                  <c:v>270.89</c:v>
                </c:pt>
                <c:pt idx="2046">
                  <c:v>270.67</c:v>
                </c:pt>
                <c:pt idx="2047">
                  <c:v>270.44</c:v>
                </c:pt>
                <c:pt idx="2048">
                  <c:v>270.22000000000003</c:v>
                </c:pt>
                <c:pt idx="2049">
                  <c:v>269.99</c:v>
                </c:pt>
                <c:pt idx="2050">
                  <c:v>269.77</c:v>
                </c:pt>
                <c:pt idx="2051">
                  <c:v>269.55</c:v>
                </c:pt>
                <c:pt idx="2052">
                  <c:v>269.33</c:v>
                </c:pt>
                <c:pt idx="2053">
                  <c:v>269.12</c:v>
                </c:pt>
                <c:pt idx="2054">
                  <c:v>268.89999999999998</c:v>
                </c:pt>
                <c:pt idx="2055">
                  <c:v>268.69</c:v>
                </c:pt>
                <c:pt idx="2056">
                  <c:v>268.48</c:v>
                </c:pt>
                <c:pt idx="2057">
                  <c:v>268.27</c:v>
                </c:pt>
                <c:pt idx="2058">
                  <c:v>268.06</c:v>
                </c:pt>
                <c:pt idx="2059">
                  <c:v>267.85000000000002</c:v>
                </c:pt>
                <c:pt idx="2060">
                  <c:v>267.64999999999998</c:v>
                </c:pt>
                <c:pt idx="2061">
                  <c:v>267.44</c:v>
                </c:pt>
                <c:pt idx="2062">
                  <c:v>267.24</c:v>
                </c:pt>
                <c:pt idx="2063">
                  <c:v>267.04000000000002</c:v>
                </c:pt>
                <c:pt idx="2064">
                  <c:v>266.83999999999997</c:v>
                </c:pt>
                <c:pt idx="2065">
                  <c:v>266.64999999999998</c:v>
                </c:pt>
                <c:pt idx="2066">
                  <c:v>266.45</c:v>
                </c:pt>
                <c:pt idx="2067">
                  <c:v>266.25</c:v>
                </c:pt>
                <c:pt idx="2068">
                  <c:v>266.06</c:v>
                </c:pt>
                <c:pt idx="2069">
                  <c:v>265.87</c:v>
                </c:pt>
                <c:pt idx="2070">
                  <c:v>265.68</c:v>
                </c:pt>
                <c:pt idx="2071">
                  <c:v>265.49</c:v>
                </c:pt>
                <c:pt idx="2072">
                  <c:v>265.3</c:v>
                </c:pt>
                <c:pt idx="2073">
                  <c:v>265.12</c:v>
                </c:pt>
                <c:pt idx="2074">
                  <c:v>264.93</c:v>
                </c:pt>
                <c:pt idx="2075">
                  <c:v>264.75</c:v>
                </c:pt>
                <c:pt idx="2076">
                  <c:v>264.57</c:v>
                </c:pt>
                <c:pt idx="2077">
                  <c:v>264.39</c:v>
                </c:pt>
                <c:pt idx="2078">
                  <c:v>264.20999999999998</c:v>
                </c:pt>
                <c:pt idx="2079">
                  <c:v>264.02999999999997</c:v>
                </c:pt>
                <c:pt idx="2080">
                  <c:v>263.85000000000002</c:v>
                </c:pt>
                <c:pt idx="2081">
                  <c:v>263.68</c:v>
                </c:pt>
                <c:pt idx="2082">
                  <c:v>263.51</c:v>
                </c:pt>
                <c:pt idx="2083">
                  <c:v>263.33</c:v>
                </c:pt>
                <c:pt idx="2084">
                  <c:v>263.16000000000003</c:v>
                </c:pt>
                <c:pt idx="2085">
                  <c:v>262.99</c:v>
                </c:pt>
                <c:pt idx="2086">
                  <c:v>262.82</c:v>
                </c:pt>
                <c:pt idx="2087">
                  <c:v>262.66000000000003</c:v>
                </c:pt>
                <c:pt idx="2088">
                  <c:v>262.49</c:v>
                </c:pt>
                <c:pt idx="2089">
                  <c:v>262.32</c:v>
                </c:pt>
                <c:pt idx="2090">
                  <c:v>262.16000000000003</c:v>
                </c:pt>
                <c:pt idx="2091">
                  <c:v>262</c:v>
                </c:pt>
                <c:pt idx="2092">
                  <c:v>261.83999999999997</c:v>
                </c:pt>
                <c:pt idx="2093">
                  <c:v>261.68</c:v>
                </c:pt>
                <c:pt idx="2094">
                  <c:v>261.52</c:v>
                </c:pt>
                <c:pt idx="2095">
                  <c:v>261.36</c:v>
                </c:pt>
                <c:pt idx="2096">
                  <c:v>261.2</c:v>
                </c:pt>
                <c:pt idx="2097">
                  <c:v>261.05</c:v>
                </c:pt>
                <c:pt idx="2098">
                  <c:v>260.89</c:v>
                </c:pt>
                <c:pt idx="2099">
                  <c:v>260.74</c:v>
                </c:pt>
                <c:pt idx="2100">
                  <c:v>260.58999999999997</c:v>
                </c:pt>
                <c:pt idx="2101">
                  <c:v>260.44</c:v>
                </c:pt>
                <c:pt idx="2102">
                  <c:v>260.29000000000002</c:v>
                </c:pt>
                <c:pt idx="2103">
                  <c:v>260.14</c:v>
                </c:pt>
                <c:pt idx="2104">
                  <c:v>259.99</c:v>
                </c:pt>
                <c:pt idx="2105">
                  <c:v>259.83999999999997</c:v>
                </c:pt>
                <c:pt idx="2106">
                  <c:v>259.7</c:v>
                </c:pt>
                <c:pt idx="2107">
                  <c:v>259.55</c:v>
                </c:pt>
                <c:pt idx="2108">
                  <c:v>259.41000000000003</c:v>
                </c:pt>
                <c:pt idx="2109">
                  <c:v>259.26</c:v>
                </c:pt>
                <c:pt idx="2110">
                  <c:v>259.12</c:v>
                </c:pt>
                <c:pt idx="2111">
                  <c:v>258.98</c:v>
                </c:pt>
                <c:pt idx="2112">
                  <c:v>258.83999999999997</c:v>
                </c:pt>
                <c:pt idx="2113">
                  <c:v>258.7</c:v>
                </c:pt>
                <c:pt idx="2114">
                  <c:v>258.57</c:v>
                </c:pt>
                <c:pt idx="2115">
                  <c:v>258.43</c:v>
                </c:pt>
                <c:pt idx="2116">
                  <c:v>258.29000000000002</c:v>
                </c:pt>
                <c:pt idx="2117">
                  <c:v>258.16000000000003</c:v>
                </c:pt>
                <c:pt idx="2118">
                  <c:v>258.02</c:v>
                </c:pt>
                <c:pt idx="2119">
                  <c:v>257.89</c:v>
                </c:pt>
                <c:pt idx="2120">
                  <c:v>257.76</c:v>
                </c:pt>
                <c:pt idx="2121">
                  <c:v>257.63</c:v>
                </c:pt>
                <c:pt idx="2122">
                  <c:v>257.5</c:v>
                </c:pt>
                <c:pt idx="2123">
                  <c:v>257.37</c:v>
                </c:pt>
                <c:pt idx="2124">
                  <c:v>257.24</c:v>
                </c:pt>
                <c:pt idx="2125">
                  <c:v>257.11</c:v>
                </c:pt>
                <c:pt idx="2126">
                  <c:v>256.98</c:v>
                </c:pt>
                <c:pt idx="2127">
                  <c:v>256.86</c:v>
                </c:pt>
                <c:pt idx="2128">
                  <c:v>256.73</c:v>
                </c:pt>
                <c:pt idx="2129">
                  <c:v>256.61</c:v>
                </c:pt>
                <c:pt idx="2130">
                  <c:v>256.49</c:v>
                </c:pt>
                <c:pt idx="2131">
                  <c:v>256.36</c:v>
                </c:pt>
                <c:pt idx="2132">
                  <c:v>256.24</c:v>
                </c:pt>
                <c:pt idx="2133">
                  <c:v>256.12</c:v>
                </c:pt>
                <c:pt idx="2134">
                  <c:v>256</c:v>
                </c:pt>
                <c:pt idx="2135">
                  <c:v>255.88</c:v>
                </c:pt>
                <c:pt idx="2136">
                  <c:v>255.76</c:v>
                </c:pt>
                <c:pt idx="2137">
                  <c:v>255.65</c:v>
                </c:pt>
                <c:pt idx="2138">
                  <c:v>255.53</c:v>
                </c:pt>
                <c:pt idx="2139">
                  <c:v>255.41</c:v>
                </c:pt>
                <c:pt idx="2140">
                  <c:v>255.3</c:v>
                </c:pt>
                <c:pt idx="2141">
                  <c:v>255.18</c:v>
                </c:pt>
                <c:pt idx="2142">
                  <c:v>255.07</c:v>
                </c:pt>
                <c:pt idx="2143">
                  <c:v>254.96</c:v>
                </c:pt>
                <c:pt idx="2144">
                  <c:v>254.84</c:v>
                </c:pt>
                <c:pt idx="2145">
                  <c:v>254.73</c:v>
                </c:pt>
                <c:pt idx="2146">
                  <c:v>254.62</c:v>
                </c:pt>
                <c:pt idx="2147">
                  <c:v>254.51</c:v>
                </c:pt>
                <c:pt idx="2148">
                  <c:v>254.4</c:v>
                </c:pt>
                <c:pt idx="2149">
                  <c:v>254.29</c:v>
                </c:pt>
                <c:pt idx="2150">
                  <c:v>254.19</c:v>
                </c:pt>
                <c:pt idx="2151">
                  <c:v>254.08</c:v>
                </c:pt>
                <c:pt idx="2152">
                  <c:v>253.97</c:v>
                </c:pt>
                <c:pt idx="2153">
                  <c:v>253.87</c:v>
                </c:pt>
                <c:pt idx="2154">
                  <c:v>253.76</c:v>
                </c:pt>
                <c:pt idx="2155">
                  <c:v>253.66</c:v>
                </c:pt>
                <c:pt idx="2156">
                  <c:v>253.55</c:v>
                </c:pt>
                <c:pt idx="2157">
                  <c:v>253.45</c:v>
                </c:pt>
                <c:pt idx="2158">
                  <c:v>253.35</c:v>
                </c:pt>
                <c:pt idx="2159">
                  <c:v>253.25</c:v>
                </c:pt>
                <c:pt idx="2160">
                  <c:v>253.15</c:v>
                </c:pt>
                <c:pt idx="2161">
                  <c:v>253.05</c:v>
                </c:pt>
                <c:pt idx="2162">
                  <c:v>252.95</c:v>
                </c:pt>
                <c:pt idx="2163">
                  <c:v>252.85</c:v>
                </c:pt>
                <c:pt idx="2164">
                  <c:v>252.75</c:v>
                </c:pt>
                <c:pt idx="2165">
                  <c:v>252.65</c:v>
                </c:pt>
                <c:pt idx="2166">
                  <c:v>252.55</c:v>
                </c:pt>
                <c:pt idx="2167">
                  <c:v>252.46</c:v>
                </c:pt>
                <c:pt idx="2168">
                  <c:v>252.36</c:v>
                </c:pt>
                <c:pt idx="2169">
                  <c:v>252.27</c:v>
                </c:pt>
                <c:pt idx="2170">
                  <c:v>252.17</c:v>
                </c:pt>
                <c:pt idx="2171">
                  <c:v>252.08</c:v>
                </c:pt>
                <c:pt idx="2172">
                  <c:v>251.98</c:v>
                </c:pt>
                <c:pt idx="2173">
                  <c:v>251.89</c:v>
                </c:pt>
                <c:pt idx="2174">
                  <c:v>251.8</c:v>
                </c:pt>
                <c:pt idx="2175">
                  <c:v>251.71</c:v>
                </c:pt>
                <c:pt idx="2176">
                  <c:v>251.61</c:v>
                </c:pt>
                <c:pt idx="2177">
                  <c:v>251.52</c:v>
                </c:pt>
                <c:pt idx="2178">
                  <c:v>251.43</c:v>
                </c:pt>
                <c:pt idx="2179">
                  <c:v>251.34</c:v>
                </c:pt>
                <c:pt idx="2180">
                  <c:v>251.26</c:v>
                </c:pt>
                <c:pt idx="2181">
                  <c:v>251.17</c:v>
                </c:pt>
                <c:pt idx="2182">
                  <c:v>251.08</c:v>
                </c:pt>
                <c:pt idx="2183">
                  <c:v>250.99</c:v>
                </c:pt>
                <c:pt idx="2184">
                  <c:v>250.91</c:v>
                </c:pt>
                <c:pt idx="2185">
                  <c:v>250.82</c:v>
                </c:pt>
                <c:pt idx="2186">
                  <c:v>250.73</c:v>
                </c:pt>
                <c:pt idx="2187">
                  <c:v>250.65</c:v>
                </c:pt>
                <c:pt idx="2188">
                  <c:v>250.56</c:v>
                </c:pt>
                <c:pt idx="2189">
                  <c:v>250.48</c:v>
                </c:pt>
                <c:pt idx="2190">
                  <c:v>250.4</c:v>
                </c:pt>
                <c:pt idx="2191">
                  <c:v>250.31</c:v>
                </c:pt>
                <c:pt idx="2192">
                  <c:v>250.23</c:v>
                </c:pt>
                <c:pt idx="2193">
                  <c:v>250.15</c:v>
                </c:pt>
                <c:pt idx="2194">
                  <c:v>250.07</c:v>
                </c:pt>
                <c:pt idx="2195">
                  <c:v>249.99</c:v>
                </c:pt>
                <c:pt idx="2196">
                  <c:v>249.91</c:v>
                </c:pt>
                <c:pt idx="2197">
                  <c:v>249.83</c:v>
                </c:pt>
                <c:pt idx="2198">
                  <c:v>249.75</c:v>
                </c:pt>
                <c:pt idx="2199">
                  <c:v>249.67</c:v>
                </c:pt>
                <c:pt idx="2200">
                  <c:v>249.59</c:v>
                </c:pt>
                <c:pt idx="2201">
                  <c:v>249.51</c:v>
                </c:pt>
                <c:pt idx="2202">
                  <c:v>249.43</c:v>
                </c:pt>
                <c:pt idx="2203">
                  <c:v>249.35</c:v>
                </c:pt>
                <c:pt idx="2204">
                  <c:v>249.28</c:v>
                </c:pt>
                <c:pt idx="2205">
                  <c:v>249.2</c:v>
                </c:pt>
                <c:pt idx="2206">
                  <c:v>249.13</c:v>
                </c:pt>
                <c:pt idx="2207">
                  <c:v>249.05</c:v>
                </c:pt>
                <c:pt idx="2208">
                  <c:v>248.98</c:v>
                </c:pt>
                <c:pt idx="2209">
                  <c:v>248.9</c:v>
                </c:pt>
                <c:pt idx="2210">
                  <c:v>248.83</c:v>
                </c:pt>
                <c:pt idx="2211">
                  <c:v>248.75</c:v>
                </c:pt>
                <c:pt idx="2212">
                  <c:v>248.68</c:v>
                </c:pt>
                <c:pt idx="2213">
                  <c:v>248.61</c:v>
                </c:pt>
                <c:pt idx="2214">
                  <c:v>248.53</c:v>
                </c:pt>
                <c:pt idx="2215">
                  <c:v>248.46</c:v>
                </c:pt>
                <c:pt idx="2216">
                  <c:v>248.39</c:v>
                </c:pt>
                <c:pt idx="2217">
                  <c:v>248.32</c:v>
                </c:pt>
                <c:pt idx="2218">
                  <c:v>248.25</c:v>
                </c:pt>
                <c:pt idx="2219">
                  <c:v>248.18</c:v>
                </c:pt>
                <c:pt idx="2220">
                  <c:v>248.11</c:v>
                </c:pt>
                <c:pt idx="2221">
                  <c:v>248.04</c:v>
                </c:pt>
                <c:pt idx="2222">
                  <c:v>247.97</c:v>
                </c:pt>
                <c:pt idx="2223">
                  <c:v>247.9</c:v>
                </c:pt>
                <c:pt idx="2224">
                  <c:v>247.9</c:v>
                </c:pt>
                <c:pt idx="2225">
                  <c:v>247.9</c:v>
                </c:pt>
                <c:pt idx="2226">
                  <c:v>247.95</c:v>
                </c:pt>
                <c:pt idx="2227">
                  <c:v>248.05</c:v>
                </c:pt>
                <c:pt idx="2228">
                  <c:v>248.18</c:v>
                </c:pt>
                <c:pt idx="2229">
                  <c:v>248.33</c:v>
                </c:pt>
                <c:pt idx="2230">
                  <c:v>248.5</c:v>
                </c:pt>
                <c:pt idx="2231">
                  <c:v>248.68</c:v>
                </c:pt>
                <c:pt idx="2232">
                  <c:v>248.86</c:v>
                </c:pt>
                <c:pt idx="2233">
                  <c:v>249.06</c:v>
                </c:pt>
                <c:pt idx="2234">
                  <c:v>249.26</c:v>
                </c:pt>
                <c:pt idx="2235">
                  <c:v>249.46</c:v>
                </c:pt>
                <c:pt idx="2236">
                  <c:v>249.67</c:v>
                </c:pt>
                <c:pt idx="2237">
                  <c:v>249.88</c:v>
                </c:pt>
                <c:pt idx="2238">
                  <c:v>250.1</c:v>
                </c:pt>
                <c:pt idx="2239">
                  <c:v>250.32</c:v>
                </c:pt>
                <c:pt idx="2240">
                  <c:v>250.54</c:v>
                </c:pt>
                <c:pt idx="2241">
                  <c:v>250.76</c:v>
                </c:pt>
                <c:pt idx="2242">
                  <c:v>250.98</c:v>
                </c:pt>
                <c:pt idx="2243">
                  <c:v>251.2</c:v>
                </c:pt>
                <c:pt idx="2244">
                  <c:v>251.42</c:v>
                </c:pt>
                <c:pt idx="2245">
                  <c:v>251.65</c:v>
                </c:pt>
                <c:pt idx="2246">
                  <c:v>251.87</c:v>
                </c:pt>
                <c:pt idx="2247">
                  <c:v>252.09</c:v>
                </c:pt>
                <c:pt idx="2248">
                  <c:v>252.32</c:v>
                </c:pt>
                <c:pt idx="2249">
                  <c:v>252.54</c:v>
                </c:pt>
                <c:pt idx="2250">
                  <c:v>252.76</c:v>
                </c:pt>
                <c:pt idx="2251">
                  <c:v>252.98</c:v>
                </c:pt>
                <c:pt idx="2252">
                  <c:v>253.2</c:v>
                </c:pt>
                <c:pt idx="2253">
                  <c:v>253.42</c:v>
                </c:pt>
                <c:pt idx="2254">
                  <c:v>253.64</c:v>
                </c:pt>
                <c:pt idx="2255">
                  <c:v>253.86</c:v>
                </c:pt>
                <c:pt idx="2256">
                  <c:v>254.07</c:v>
                </c:pt>
                <c:pt idx="2257">
                  <c:v>254.29</c:v>
                </c:pt>
                <c:pt idx="2258">
                  <c:v>254.5</c:v>
                </c:pt>
                <c:pt idx="2259">
                  <c:v>254.72</c:v>
                </c:pt>
                <c:pt idx="2260">
                  <c:v>254.93</c:v>
                </c:pt>
                <c:pt idx="2261">
                  <c:v>255.14</c:v>
                </c:pt>
                <c:pt idx="2262">
                  <c:v>255.35</c:v>
                </c:pt>
                <c:pt idx="2263">
                  <c:v>255.56</c:v>
                </c:pt>
                <c:pt idx="2264">
                  <c:v>255.77</c:v>
                </c:pt>
                <c:pt idx="2265">
                  <c:v>255.97</c:v>
                </c:pt>
                <c:pt idx="2266">
                  <c:v>256.18</c:v>
                </c:pt>
                <c:pt idx="2267">
                  <c:v>256.38</c:v>
                </c:pt>
                <c:pt idx="2268">
                  <c:v>256.58999999999997</c:v>
                </c:pt>
                <c:pt idx="2269">
                  <c:v>256.79000000000002</c:v>
                </c:pt>
                <c:pt idx="2270">
                  <c:v>256.99</c:v>
                </c:pt>
                <c:pt idx="2271">
                  <c:v>257.19</c:v>
                </c:pt>
                <c:pt idx="2272">
                  <c:v>257.38</c:v>
                </c:pt>
                <c:pt idx="2273">
                  <c:v>257.58</c:v>
                </c:pt>
                <c:pt idx="2274">
                  <c:v>257.77</c:v>
                </c:pt>
                <c:pt idx="2275">
                  <c:v>257.97000000000003</c:v>
                </c:pt>
                <c:pt idx="2276">
                  <c:v>258.16000000000003</c:v>
                </c:pt>
                <c:pt idx="2277">
                  <c:v>258.35000000000002</c:v>
                </c:pt>
                <c:pt idx="2278">
                  <c:v>258.54000000000002</c:v>
                </c:pt>
                <c:pt idx="2279">
                  <c:v>258.73</c:v>
                </c:pt>
                <c:pt idx="2280">
                  <c:v>258.92</c:v>
                </c:pt>
                <c:pt idx="2281">
                  <c:v>259.10000000000002</c:v>
                </c:pt>
                <c:pt idx="2282">
                  <c:v>259.29000000000002</c:v>
                </c:pt>
                <c:pt idx="2283">
                  <c:v>259.47000000000003</c:v>
                </c:pt>
                <c:pt idx="2284">
                  <c:v>259.64999999999998</c:v>
                </c:pt>
                <c:pt idx="2285">
                  <c:v>259.83</c:v>
                </c:pt>
                <c:pt idx="2286">
                  <c:v>260.01</c:v>
                </c:pt>
                <c:pt idx="2287">
                  <c:v>260.19</c:v>
                </c:pt>
                <c:pt idx="2288">
                  <c:v>260.36</c:v>
                </c:pt>
                <c:pt idx="2289">
                  <c:v>260.54000000000002</c:v>
                </c:pt>
                <c:pt idx="2290">
                  <c:v>260.70999999999998</c:v>
                </c:pt>
                <c:pt idx="2291">
                  <c:v>260.89</c:v>
                </c:pt>
                <c:pt idx="2292">
                  <c:v>261.06</c:v>
                </c:pt>
                <c:pt idx="2293">
                  <c:v>261.23</c:v>
                </c:pt>
                <c:pt idx="2294">
                  <c:v>261.39999999999998</c:v>
                </c:pt>
                <c:pt idx="2295">
                  <c:v>261.57</c:v>
                </c:pt>
                <c:pt idx="2296">
                  <c:v>261.73</c:v>
                </c:pt>
                <c:pt idx="2297">
                  <c:v>261.89999999999998</c:v>
                </c:pt>
                <c:pt idx="2298">
                  <c:v>262.06</c:v>
                </c:pt>
                <c:pt idx="2299">
                  <c:v>262.22000000000003</c:v>
                </c:pt>
                <c:pt idx="2300">
                  <c:v>262.39</c:v>
                </c:pt>
                <c:pt idx="2301">
                  <c:v>262.55</c:v>
                </c:pt>
                <c:pt idx="2302">
                  <c:v>262.70999999999998</c:v>
                </c:pt>
                <c:pt idx="2303">
                  <c:v>262.86</c:v>
                </c:pt>
                <c:pt idx="2304">
                  <c:v>263.02</c:v>
                </c:pt>
                <c:pt idx="2305">
                  <c:v>263.18</c:v>
                </c:pt>
                <c:pt idx="2306">
                  <c:v>263.33</c:v>
                </c:pt>
                <c:pt idx="2307">
                  <c:v>263.49</c:v>
                </c:pt>
                <c:pt idx="2308">
                  <c:v>263.64</c:v>
                </c:pt>
                <c:pt idx="2309">
                  <c:v>263.79000000000002</c:v>
                </c:pt>
                <c:pt idx="2310">
                  <c:v>263.94</c:v>
                </c:pt>
                <c:pt idx="2311">
                  <c:v>264.08999999999997</c:v>
                </c:pt>
                <c:pt idx="2312">
                  <c:v>264.24</c:v>
                </c:pt>
                <c:pt idx="2313">
                  <c:v>264.38</c:v>
                </c:pt>
                <c:pt idx="2314">
                  <c:v>264.52999999999997</c:v>
                </c:pt>
                <c:pt idx="2315">
                  <c:v>264.67</c:v>
                </c:pt>
                <c:pt idx="2316">
                  <c:v>264.82</c:v>
                </c:pt>
                <c:pt idx="2317">
                  <c:v>264.95999999999998</c:v>
                </c:pt>
                <c:pt idx="2318">
                  <c:v>265.10000000000002</c:v>
                </c:pt>
                <c:pt idx="2319">
                  <c:v>265.24</c:v>
                </c:pt>
                <c:pt idx="2320">
                  <c:v>265.38</c:v>
                </c:pt>
                <c:pt idx="2321">
                  <c:v>265.52</c:v>
                </c:pt>
                <c:pt idx="2322">
                  <c:v>265.64999999999998</c:v>
                </c:pt>
                <c:pt idx="2323">
                  <c:v>265.79000000000002</c:v>
                </c:pt>
                <c:pt idx="2324">
                  <c:v>265.92</c:v>
                </c:pt>
                <c:pt idx="2325">
                  <c:v>266.06</c:v>
                </c:pt>
                <c:pt idx="2326">
                  <c:v>266.19</c:v>
                </c:pt>
                <c:pt idx="2327">
                  <c:v>266.32</c:v>
                </c:pt>
                <c:pt idx="2328">
                  <c:v>266.45</c:v>
                </c:pt>
                <c:pt idx="2329">
                  <c:v>266.58</c:v>
                </c:pt>
                <c:pt idx="2330">
                  <c:v>266.70999999999998</c:v>
                </c:pt>
                <c:pt idx="2331">
                  <c:v>266.83999999999997</c:v>
                </c:pt>
                <c:pt idx="2332">
                  <c:v>266.95999999999998</c:v>
                </c:pt>
                <c:pt idx="2333">
                  <c:v>267.08999999999997</c:v>
                </c:pt>
                <c:pt idx="2334">
                  <c:v>267.20999999999998</c:v>
                </c:pt>
                <c:pt idx="2335">
                  <c:v>267.33999999999997</c:v>
                </c:pt>
                <c:pt idx="2336">
                  <c:v>267.45999999999998</c:v>
                </c:pt>
                <c:pt idx="2337">
                  <c:v>267.58</c:v>
                </c:pt>
                <c:pt idx="2338">
                  <c:v>267.7</c:v>
                </c:pt>
                <c:pt idx="2339">
                  <c:v>267.82</c:v>
                </c:pt>
                <c:pt idx="2340">
                  <c:v>267.94</c:v>
                </c:pt>
                <c:pt idx="2341">
                  <c:v>268.06</c:v>
                </c:pt>
                <c:pt idx="2342">
                  <c:v>268.18</c:v>
                </c:pt>
                <c:pt idx="2343">
                  <c:v>268.29000000000002</c:v>
                </c:pt>
                <c:pt idx="2344">
                  <c:v>268.41000000000003</c:v>
                </c:pt>
                <c:pt idx="2345">
                  <c:v>268.52</c:v>
                </c:pt>
                <c:pt idx="2346">
                  <c:v>268.63</c:v>
                </c:pt>
                <c:pt idx="2347">
                  <c:v>268.75</c:v>
                </c:pt>
                <c:pt idx="2348">
                  <c:v>268.86</c:v>
                </c:pt>
                <c:pt idx="2349">
                  <c:v>268.97000000000003</c:v>
                </c:pt>
                <c:pt idx="2350">
                  <c:v>269.08</c:v>
                </c:pt>
                <c:pt idx="2351">
                  <c:v>269.19</c:v>
                </c:pt>
                <c:pt idx="2352">
                  <c:v>269.29000000000002</c:v>
                </c:pt>
                <c:pt idx="2353">
                  <c:v>269.39999999999998</c:v>
                </c:pt>
                <c:pt idx="2354">
                  <c:v>269.51</c:v>
                </c:pt>
                <c:pt idx="2355">
                  <c:v>269.61</c:v>
                </c:pt>
                <c:pt idx="2356">
                  <c:v>269.72000000000003</c:v>
                </c:pt>
                <c:pt idx="2357">
                  <c:v>269.82</c:v>
                </c:pt>
                <c:pt idx="2358">
                  <c:v>269.92</c:v>
                </c:pt>
                <c:pt idx="2359">
                  <c:v>270.02999999999997</c:v>
                </c:pt>
                <c:pt idx="2360">
                  <c:v>270.13</c:v>
                </c:pt>
                <c:pt idx="2361">
                  <c:v>270.23</c:v>
                </c:pt>
                <c:pt idx="2362">
                  <c:v>270.33</c:v>
                </c:pt>
                <c:pt idx="2363">
                  <c:v>270.43</c:v>
                </c:pt>
                <c:pt idx="2364">
                  <c:v>270.52</c:v>
                </c:pt>
                <c:pt idx="2365">
                  <c:v>270.62</c:v>
                </c:pt>
                <c:pt idx="2366">
                  <c:v>270.72000000000003</c:v>
                </c:pt>
                <c:pt idx="2367">
                  <c:v>270.81</c:v>
                </c:pt>
                <c:pt idx="2368">
                  <c:v>270.91000000000003</c:v>
                </c:pt>
                <c:pt idx="2369">
                  <c:v>271</c:v>
                </c:pt>
                <c:pt idx="2370">
                  <c:v>271.10000000000002</c:v>
                </c:pt>
                <c:pt idx="2371">
                  <c:v>271.19</c:v>
                </c:pt>
                <c:pt idx="2372">
                  <c:v>271.27999999999997</c:v>
                </c:pt>
                <c:pt idx="2373">
                  <c:v>271.37</c:v>
                </c:pt>
                <c:pt idx="2374">
                  <c:v>271.45999999999998</c:v>
                </c:pt>
                <c:pt idx="2375">
                  <c:v>271.55</c:v>
                </c:pt>
                <c:pt idx="2376">
                  <c:v>271.64</c:v>
                </c:pt>
                <c:pt idx="2377">
                  <c:v>271.73</c:v>
                </c:pt>
                <c:pt idx="2378">
                  <c:v>271.82</c:v>
                </c:pt>
                <c:pt idx="2379">
                  <c:v>271.89999999999998</c:v>
                </c:pt>
                <c:pt idx="2380">
                  <c:v>271.99</c:v>
                </c:pt>
                <c:pt idx="2381">
                  <c:v>272.07</c:v>
                </c:pt>
                <c:pt idx="2382">
                  <c:v>272.16000000000003</c:v>
                </c:pt>
                <c:pt idx="2383">
                  <c:v>272.24</c:v>
                </c:pt>
                <c:pt idx="2384">
                  <c:v>272.33</c:v>
                </c:pt>
                <c:pt idx="2385">
                  <c:v>272.41000000000003</c:v>
                </c:pt>
                <c:pt idx="2386">
                  <c:v>272.49</c:v>
                </c:pt>
                <c:pt idx="2387">
                  <c:v>272.57</c:v>
                </c:pt>
                <c:pt idx="2388">
                  <c:v>272.64999999999998</c:v>
                </c:pt>
                <c:pt idx="2389">
                  <c:v>272.73</c:v>
                </c:pt>
                <c:pt idx="2390">
                  <c:v>272.81</c:v>
                </c:pt>
                <c:pt idx="2391">
                  <c:v>272.89</c:v>
                </c:pt>
                <c:pt idx="2392">
                  <c:v>272.97000000000003</c:v>
                </c:pt>
                <c:pt idx="2393">
                  <c:v>273.05</c:v>
                </c:pt>
                <c:pt idx="2394">
                  <c:v>273.12</c:v>
                </c:pt>
                <c:pt idx="2395">
                  <c:v>273.2</c:v>
                </c:pt>
                <c:pt idx="2396">
                  <c:v>273.27</c:v>
                </c:pt>
                <c:pt idx="2397">
                  <c:v>273.35000000000002</c:v>
                </c:pt>
                <c:pt idx="2398">
                  <c:v>273.42</c:v>
                </c:pt>
                <c:pt idx="2399">
                  <c:v>273.5</c:v>
                </c:pt>
                <c:pt idx="2400">
                  <c:v>273.57</c:v>
                </c:pt>
                <c:pt idx="2401">
                  <c:v>273.64</c:v>
                </c:pt>
                <c:pt idx="2402">
                  <c:v>273.70999999999998</c:v>
                </c:pt>
                <c:pt idx="2403">
                  <c:v>273.77999999999997</c:v>
                </c:pt>
                <c:pt idx="2404">
                  <c:v>273.85000000000002</c:v>
                </c:pt>
                <c:pt idx="2405">
                  <c:v>273.92</c:v>
                </c:pt>
                <c:pt idx="2406">
                  <c:v>273.99</c:v>
                </c:pt>
                <c:pt idx="2407">
                  <c:v>274.06</c:v>
                </c:pt>
                <c:pt idx="2408">
                  <c:v>274.13</c:v>
                </c:pt>
                <c:pt idx="2409">
                  <c:v>274.2</c:v>
                </c:pt>
                <c:pt idx="2410">
                  <c:v>274.27</c:v>
                </c:pt>
                <c:pt idx="2411">
                  <c:v>274.33</c:v>
                </c:pt>
                <c:pt idx="2412">
                  <c:v>274.39999999999998</c:v>
                </c:pt>
                <c:pt idx="2413">
                  <c:v>274.45999999999998</c:v>
                </c:pt>
                <c:pt idx="2414">
                  <c:v>274.52999999999997</c:v>
                </c:pt>
                <c:pt idx="2415">
                  <c:v>274.58999999999997</c:v>
                </c:pt>
                <c:pt idx="2416">
                  <c:v>274.66000000000003</c:v>
                </c:pt>
                <c:pt idx="2417">
                  <c:v>274.72000000000003</c:v>
                </c:pt>
                <c:pt idx="2418">
                  <c:v>274.77999999999997</c:v>
                </c:pt>
                <c:pt idx="2419">
                  <c:v>274.83999999999997</c:v>
                </c:pt>
                <c:pt idx="2420">
                  <c:v>274.91000000000003</c:v>
                </c:pt>
                <c:pt idx="2421">
                  <c:v>274.97000000000003</c:v>
                </c:pt>
                <c:pt idx="2422">
                  <c:v>275.02999999999997</c:v>
                </c:pt>
                <c:pt idx="2423">
                  <c:v>275.08999999999997</c:v>
                </c:pt>
                <c:pt idx="2424">
                  <c:v>275.14999999999998</c:v>
                </c:pt>
                <c:pt idx="2425">
                  <c:v>275.20999999999998</c:v>
                </c:pt>
                <c:pt idx="2426">
                  <c:v>275.27</c:v>
                </c:pt>
                <c:pt idx="2427">
                  <c:v>275.32</c:v>
                </c:pt>
                <c:pt idx="2428">
                  <c:v>275.38</c:v>
                </c:pt>
                <c:pt idx="2429">
                  <c:v>275.44</c:v>
                </c:pt>
                <c:pt idx="2430">
                  <c:v>275.5</c:v>
                </c:pt>
                <c:pt idx="2431">
                  <c:v>275.55</c:v>
                </c:pt>
                <c:pt idx="2432">
                  <c:v>275.61</c:v>
                </c:pt>
                <c:pt idx="2433">
                  <c:v>275.66000000000003</c:v>
                </c:pt>
                <c:pt idx="2434">
                  <c:v>275.72000000000003</c:v>
                </c:pt>
                <c:pt idx="2435">
                  <c:v>275.77</c:v>
                </c:pt>
                <c:pt idx="2436">
                  <c:v>275.83</c:v>
                </c:pt>
                <c:pt idx="2437">
                  <c:v>275.88</c:v>
                </c:pt>
                <c:pt idx="2438">
                  <c:v>275.93</c:v>
                </c:pt>
                <c:pt idx="2439">
                  <c:v>275.99</c:v>
                </c:pt>
                <c:pt idx="2440">
                  <c:v>276.04000000000002</c:v>
                </c:pt>
                <c:pt idx="2441">
                  <c:v>276.08999999999997</c:v>
                </c:pt>
                <c:pt idx="2442">
                  <c:v>276.14</c:v>
                </c:pt>
                <c:pt idx="2443">
                  <c:v>276.19</c:v>
                </c:pt>
                <c:pt idx="2444">
                  <c:v>276.24</c:v>
                </c:pt>
                <c:pt idx="2445">
                  <c:v>276.29000000000002</c:v>
                </c:pt>
                <c:pt idx="2446">
                  <c:v>276.33999999999997</c:v>
                </c:pt>
                <c:pt idx="2447">
                  <c:v>276.39</c:v>
                </c:pt>
                <c:pt idx="2448">
                  <c:v>276.44</c:v>
                </c:pt>
                <c:pt idx="2449">
                  <c:v>276.49</c:v>
                </c:pt>
                <c:pt idx="2450">
                  <c:v>276.54000000000002</c:v>
                </c:pt>
                <c:pt idx="2451">
                  <c:v>276.58999999999997</c:v>
                </c:pt>
                <c:pt idx="2452">
                  <c:v>276.63</c:v>
                </c:pt>
                <c:pt idx="2453">
                  <c:v>276.68</c:v>
                </c:pt>
                <c:pt idx="2454">
                  <c:v>276.73</c:v>
                </c:pt>
                <c:pt idx="2455">
                  <c:v>276.77</c:v>
                </c:pt>
                <c:pt idx="2456">
                  <c:v>276.82</c:v>
                </c:pt>
                <c:pt idx="2457">
                  <c:v>276.86</c:v>
                </c:pt>
                <c:pt idx="2458">
                  <c:v>276.91000000000003</c:v>
                </c:pt>
                <c:pt idx="2459">
                  <c:v>276.95</c:v>
                </c:pt>
                <c:pt idx="2460">
                  <c:v>277</c:v>
                </c:pt>
                <c:pt idx="2461">
                  <c:v>277.04000000000002</c:v>
                </c:pt>
                <c:pt idx="2462">
                  <c:v>277.08</c:v>
                </c:pt>
                <c:pt idx="2463">
                  <c:v>277.13</c:v>
                </c:pt>
                <c:pt idx="2464">
                  <c:v>277.17</c:v>
                </c:pt>
                <c:pt idx="2465">
                  <c:v>277.20999999999998</c:v>
                </c:pt>
                <c:pt idx="2466">
                  <c:v>277.25</c:v>
                </c:pt>
                <c:pt idx="2467">
                  <c:v>277.3</c:v>
                </c:pt>
                <c:pt idx="2468">
                  <c:v>277.33999999999997</c:v>
                </c:pt>
                <c:pt idx="2469">
                  <c:v>277.38</c:v>
                </c:pt>
                <c:pt idx="2470">
                  <c:v>277.42</c:v>
                </c:pt>
                <c:pt idx="2471">
                  <c:v>277.45999999999998</c:v>
                </c:pt>
                <c:pt idx="2472">
                  <c:v>277.5</c:v>
                </c:pt>
                <c:pt idx="2473">
                  <c:v>277.54000000000002</c:v>
                </c:pt>
                <c:pt idx="2474">
                  <c:v>277.58</c:v>
                </c:pt>
                <c:pt idx="2475">
                  <c:v>277.62</c:v>
                </c:pt>
                <c:pt idx="2476">
                  <c:v>277.66000000000003</c:v>
                </c:pt>
                <c:pt idx="2477">
                  <c:v>277.69</c:v>
                </c:pt>
                <c:pt idx="2478">
                  <c:v>277.73</c:v>
                </c:pt>
                <c:pt idx="2479">
                  <c:v>277.77</c:v>
                </c:pt>
                <c:pt idx="2480">
                  <c:v>277.81</c:v>
                </c:pt>
                <c:pt idx="2481">
                  <c:v>277.83999999999997</c:v>
                </c:pt>
                <c:pt idx="2482">
                  <c:v>277.88</c:v>
                </c:pt>
                <c:pt idx="2483">
                  <c:v>277.92</c:v>
                </c:pt>
                <c:pt idx="2484">
                  <c:v>277.95</c:v>
                </c:pt>
                <c:pt idx="2485">
                  <c:v>277.99</c:v>
                </c:pt>
                <c:pt idx="2486">
                  <c:v>278.02999999999997</c:v>
                </c:pt>
                <c:pt idx="2487">
                  <c:v>278.06</c:v>
                </c:pt>
                <c:pt idx="2488">
                  <c:v>278.10000000000002</c:v>
                </c:pt>
                <c:pt idx="2489">
                  <c:v>278.13</c:v>
                </c:pt>
                <c:pt idx="2490">
                  <c:v>278.16000000000003</c:v>
                </c:pt>
                <c:pt idx="2491">
                  <c:v>278.2</c:v>
                </c:pt>
                <c:pt idx="2492">
                  <c:v>278.23</c:v>
                </c:pt>
                <c:pt idx="2493">
                  <c:v>278.27</c:v>
                </c:pt>
                <c:pt idx="2494">
                  <c:v>278.3</c:v>
                </c:pt>
                <c:pt idx="2495">
                  <c:v>278.33</c:v>
                </c:pt>
                <c:pt idx="2496">
                  <c:v>278.37</c:v>
                </c:pt>
                <c:pt idx="2497">
                  <c:v>278.39999999999998</c:v>
                </c:pt>
                <c:pt idx="2498">
                  <c:v>278.43</c:v>
                </c:pt>
                <c:pt idx="2499">
                  <c:v>278.45999999999998</c:v>
                </c:pt>
                <c:pt idx="2500">
                  <c:v>278.49</c:v>
                </c:pt>
                <c:pt idx="2501">
                  <c:v>278.52</c:v>
                </c:pt>
                <c:pt idx="2502">
                  <c:v>278.56</c:v>
                </c:pt>
                <c:pt idx="2503">
                  <c:v>278.58999999999997</c:v>
                </c:pt>
                <c:pt idx="2504">
                  <c:v>278.62</c:v>
                </c:pt>
                <c:pt idx="2505">
                  <c:v>278.64999999999998</c:v>
                </c:pt>
                <c:pt idx="2506">
                  <c:v>278.68</c:v>
                </c:pt>
                <c:pt idx="2507">
                  <c:v>278.70999999999998</c:v>
                </c:pt>
                <c:pt idx="2508">
                  <c:v>278.74</c:v>
                </c:pt>
                <c:pt idx="2509">
                  <c:v>278.77</c:v>
                </c:pt>
                <c:pt idx="2510">
                  <c:v>278.8</c:v>
                </c:pt>
                <c:pt idx="2511">
                  <c:v>278.82</c:v>
                </c:pt>
                <c:pt idx="2512">
                  <c:v>278.85000000000002</c:v>
                </c:pt>
                <c:pt idx="2513">
                  <c:v>278.88</c:v>
                </c:pt>
                <c:pt idx="2514">
                  <c:v>278.91000000000003</c:v>
                </c:pt>
                <c:pt idx="2515">
                  <c:v>278.94</c:v>
                </c:pt>
                <c:pt idx="2516">
                  <c:v>278.95999999999998</c:v>
                </c:pt>
                <c:pt idx="2517">
                  <c:v>278.99</c:v>
                </c:pt>
                <c:pt idx="2518">
                  <c:v>279.02</c:v>
                </c:pt>
                <c:pt idx="2519">
                  <c:v>279.05</c:v>
                </c:pt>
                <c:pt idx="2520">
                  <c:v>279.07</c:v>
                </c:pt>
                <c:pt idx="2521">
                  <c:v>279.10000000000002</c:v>
                </c:pt>
                <c:pt idx="2522">
                  <c:v>279.13</c:v>
                </c:pt>
                <c:pt idx="2523">
                  <c:v>279.14999999999998</c:v>
                </c:pt>
                <c:pt idx="2524">
                  <c:v>279.18</c:v>
                </c:pt>
                <c:pt idx="2525">
                  <c:v>279.2</c:v>
                </c:pt>
                <c:pt idx="2526">
                  <c:v>279.23</c:v>
                </c:pt>
                <c:pt idx="2527">
                  <c:v>279.25</c:v>
                </c:pt>
                <c:pt idx="2528">
                  <c:v>279.27999999999997</c:v>
                </c:pt>
                <c:pt idx="2529">
                  <c:v>279.3</c:v>
                </c:pt>
                <c:pt idx="2530">
                  <c:v>279.33</c:v>
                </c:pt>
                <c:pt idx="2531">
                  <c:v>279.35000000000002</c:v>
                </c:pt>
                <c:pt idx="2532">
                  <c:v>279.38</c:v>
                </c:pt>
                <c:pt idx="2533">
                  <c:v>279.39999999999998</c:v>
                </c:pt>
                <c:pt idx="2534">
                  <c:v>279.43</c:v>
                </c:pt>
                <c:pt idx="2535">
                  <c:v>279.45</c:v>
                </c:pt>
                <c:pt idx="2536">
                  <c:v>279.47000000000003</c:v>
                </c:pt>
                <c:pt idx="2537">
                  <c:v>279.5</c:v>
                </c:pt>
                <c:pt idx="2538">
                  <c:v>279.52</c:v>
                </c:pt>
                <c:pt idx="2539">
                  <c:v>279.54000000000002</c:v>
                </c:pt>
                <c:pt idx="2540">
                  <c:v>279.56</c:v>
                </c:pt>
                <c:pt idx="2541">
                  <c:v>279.58999999999997</c:v>
                </c:pt>
                <c:pt idx="2542">
                  <c:v>279.61</c:v>
                </c:pt>
                <c:pt idx="2543">
                  <c:v>279.63</c:v>
                </c:pt>
                <c:pt idx="2544">
                  <c:v>279.64999999999998</c:v>
                </c:pt>
                <c:pt idx="2545">
                  <c:v>279.67</c:v>
                </c:pt>
                <c:pt idx="2546">
                  <c:v>279.7</c:v>
                </c:pt>
                <c:pt idx="2547">
                  <c:v>279.72000000000003</c:v>
                </c:pt>
                <c:pt idx="2548">
                  <c:v>279.74</c:v>
                </c:pt>
                <c:pt idx="2549">
                  <c:v>279.76</c:v>
                </c:pt>
                <c:pt idx="2550">
                  <c:v>279.77999999999997</c:v>
                </c:pt>
                <c:pt idx="2551">
                  <c:v>279.8</c:v>
                </c:pt>
                <c:pt idx="2552">
                  <c:v>279.82</c:v>
                </c:pt>
                <c:pt idx="2553">
                  <c:v>279.83999999999997</c:v>
                </c:pt>
                <c:pt idx="2554">
                  <c:v>279.86</c:v>
                </c:pt>
                <c:pt idx="2555">
                  <c:v>279.88</c:v>
                </c:pt>
                <c:pt idx="2556">
                  <c:v>279.89999999999998</c:v>
                </c:pt>
                <c:pt idx="2557">
                  <c:v>279.92</c:v>
                </c:pt>
                <c:pt idx="2558">
                  <c:v>279.94</c:v>
                </c:pt>
                <c:pt idx="2559">
                  <c:v>279.95999999999998</c:v>
                </c:pt>
                <c:pt idx="2560">
                  <c:v>279.98</c:v>
                </c:pt>
                <c:pt idx="2561">
                  <c:v>280</c:v>
                </c:pt>
                <c:pt idx="2562">
                  <c:v>280.02</c:v>
                </c:pt>
                <c:pt idx="2563">
                  <c:v>280.02</c:v>
                </c:pt>
                <c:pt idx="2564">
                  <c:v>279.98</c:v>
                </c:pt>
                <c:pt idx="2565">
                  <c:v>279.87</c:v>
                </c:pt>
                <c:pt idx="2566">
                  <c:v>279.73</c:v>
                </c:pt>
                <c:pt idx="2567">
                  <c:v>279.55</c:v>
                </c:pt>
                <c:pt idx="2568">
                  <c:v>279.36</c:v>
                </c:pt>
                <c:pt idx="2569">
                  <c:v>279.14</c:v>
                </c:pt>
                <c:pt idx="2570">
                  <c:v>278.92</c:v>
                </c:pt>
                <c:pt idx="2571">
                  <c:v>278.69</c:v>
                </c:pt>
                <c:pt idx="2572">
                  <c:v>278.45999999999998</c:v>
                </c:pt>
                <c:pt idx="2573">
                  <c:v>278.22000000000003</c:v>
                </c:pt>
                <c:pt idx="2574">
                  <c:v>277.97000000000003</c:v>
                </c:pt>
                <c:pt idx="2575">
                  <c:v>277.73</c:v>
                </c:pt>
                <c:pt idx="2576">
                  <c:v>277.48</c:v>
                </c:pt>
                <c:pt idx="2577">
                  <c:v>277.23</c:v>
                </c:pt>
                <c:pt idx="2578">
                  <c:v>276.97000000000003</c:v>
                </c:pt>
                <c:pt idx="2579">
                  <c:v>276.72000000000003</c:v>
                </c:pt>
                <c:pt idx="2580">
                  <c:v>276.45999999999998</c:v>
                </c:pt>
                <c:pt idx="2581">
                  <c:v>276.20999999999998</c:v>
                </c:pt>
                <c:pt idx="2582">
                  <c:v>275.95999999999998</c:v>
                </c:pt>
                <c:pt idx="2583">
                  <c:v>275.7</c:v>
                </c:pt>
                <c:pt idx="2584">
                  <c:v>275.45</c:v>
                </c:pt>
                <c:pt idx="2585">
                  <c:v>275.19</c:v>
                </c:pt>
                <c:pt idx="2586">
                  <c:v>274.94</c:v>
                </c:pt>
                <c:pt idx="2587">
                  <c:v>274.69</c:v>
                </c:pt>
                <c:pt idx="2588">
                  <c:v>274.44</c:v>
                </c:pt>
                <c:pt idx="2589">
                  <c:v>274.19</c:v>
                </c:pt>
                <c:pt idx="2590">
                  <c:v>273.95</c:v>
                </c:pt>
                <c:pt idx="2591">
                  <c:v>273.7</c:v>
                </c:pt>
                <c:pt idx="2592">
                  <c:v>273.45</c:v>
                </c:pt>
                <c:pt idx="2593">
                  <c:v>273.20999999999998</c:v>
                </c:pt>
                <c:pt idx="2594">
                  <c:v>272.97000000000003</c:v>
                </c:pt>
                <c:pt idx="2595">
                  <c:v>272.73</c:v>
                </c:pt>
                <c:pt idx="2596">
                  <c:v>272.49</c:v>
                </c:pt>
                <c:pt idx="2597">
                  <c:v>272.25</c:v>
                </c:pt>
                <c:pt idx="2598">
                  <c:v>272.02</c:v>
                </c:pt>
                <c:pt idx="2599">
                  <c:v>271.77999999999997</c:v>
                </c:pt>
                <c:pt idx="2600">
                  <c:v>271.55</c:v>
                </c:pt>
                <c:pt idx="2601">
                  <c:v>271.32</c:v>
                </c:pt>
                <c:pt idx="2602">
                  <c:v>271.08999999999997</c:v>
                </c:pt>
                <c:pt idx="2603">
                  <c:v>270.86</c:v>
                </c:pt>
                <c:pt idx="2604">
                  <c:v>270.64</c:v>
                </c:pt>
                <c:pt idx="2605">
                  <c:v>270.41000000000003</c:v>
                </c:pt>
                <c:pt idx="2606">
                  <c:v>270.19</c:v>
                </c:pt>
                <c:pt idx="2607">
                  <c:v>269.97000000000003</c:v>
                </c:pt>
                <c:pt idx="2608">
                  <c:v>269.75</c:v>
                </c:pt>
                <c:pt idx="2609">
                  <c:v>269.52999999999997</c:v>
                </c:pt>
                <c:pt idx="2610">
                  <c:v>269.32</c:v>
                </c:pt>
                <c:pt idx="2611">
                  <c:v>269.10000000000002</c:v>
                </c:pt>
                <c:pt idx="2612">
                  <c:v>268.89</c:v>
                </c:pt>
                <c:pt idx="2613">
                  <c:v>268.68</c:v>
                </c:pt>
                <c:pt idx="2614">
                  <c:v>268.47000000000003</c:v>
                </c:pt>
                <c:pt idx="2615">
                  <c:v>268.26</c:v>
                </c:pt>
                <c:pt idx="2616">
                  <c:v>268.06</c:v>
                </c:pt>
                <c:pt idx="2617">
                  <c:v>267.85000000000002</c:v>
                </c:pt>
                <c:pt idx="2618">
                  <c:v>267.64999999999998</c:v>
                </c:pt>
                <c:pt idx="2619">
                  <c:v>267.45</c:v>
                </c:pt>
                <c:pt idx="2620">
                  <c:v>267.25</c:v>
                </c:pt>
                <c:pt idx="2621">
                  <c:v>267.05</c:v>
                </c:pt>
                <c:pt idx="2622">
                  <c:v>266.85000000000002</c:v>
                </c:pt>
                <c:pt idx="2623">
                  <c:v>266.66000000000003</c:v>
                </c:pt>
                <c:pt idx="2624">
                  <c:v>266.45999999999998</c:v>
                </c:pt>
                <c:pt idx="2625">
                  <c:v>266.27</c:v>
                </c:pt>
                <c:pt idx="2626">
                  <c:v>266.08</c:v>
                </c:pt>
                <c:pt idx="2627">
                  <c:v>265.89</c:v>
                </c:pt>
                <c:pt idx="2628">
                  <c:v>265.7</c:v>
                </c:pt>
                <c:pt idx="2629">
                  <c:v>265.51</c:v>
                </c:pt>
                <c:pt idx="2630">
                  <c:v>265.33</c:v>
                </c:pt>
                <c:pt idx="2631">
                  <c:v>265.14</c:v>
                </c:pt>
                <c:pt idx="2632">
                  <c:v>264.95999999999998</c:v>
                </c:pt>
                <c:pt idx="2633">
                  <c:v>264.77999999999997</c:v>
                </c:pt>
                <c:pt idx="2634">
                  <c:v>264.60000000000002</c:v>
                </c:pt>
                <c:pt idx="2635">
                  <c:v>264.42</c:v>
                </c:pt>
                <c:pt idx="2636">
                  <c:v>264.24</c:v>
                </c:pt>
                <c:pt idx="2637">
                  <c:v>264.07</c:v>
                </c:pt>
                <c:pt idx="2638">
                  <c:v>263.89</c:v>
                </c:pt>
                <c:pt idx="2639">
                  <c:v>263.72000000000003</c:v>
                </c:pt>
                <c:pt idx="2640">
                  <c:v>263.55</c:v>
                </c:pt>
                <c:pt idx="2641">
                  <c:v>263.37</c:v>
                </c:pt>
                <c:pt idx="2642">
                  <c:v>263.20999999999998</c:v>
                </c:pt>
                <c:pt idx="2643">
                  <c:v>263.04000000000002</c:v>
                </c:pt>
                <c:pt idx="2644">
                  <c:v>262.87</c:v>
                </c:pt>
                <c:pt idx="2645">
                  <c:v>262.7</c:v>
                </c:pt>
                <c:pt idx="2646">
                  <c:v>262.54000000000002</c:v>
                </c:pt>
                <c:pt idx="2647">
                  <c:v>262.38</c:v>
                </c:pt>
                <c:pt idx="2648">
                  <c:v>262.20999999999998</c:v>
                </c:pt>
                <c:pt idx="2649">
                  <c:v>262.05</c:v>
                </c:pt>
                <c:pt idx="2650">
                  <c:v>261.89</c:v>
                </c:pt>
                <c:pt idx="2651">
                  <c:v>261.73</c:v>
                </c:pt>
                <c:pt idx="2652">
                  <c:v>261.58</c:v>
                </c:pt>
                <c:pt idx="2653">
                  <c:v>261.42</c:v>
                </c:pt>
                <c:pt idx="2654">
                  <c:v>261.26</c:v>
                </c:pt>
                <c:pt idx="2655">
                  <c:v>261.11</c:v>
                </c:pt>
                <c:pt idx="2656">
                  <c:v>260.95999999999998</c:v>
                </c:pt>
                <c:pt idx="2657">
                  <c:v>260.8</c:v>
                </c:pt>
                <c:pt idx="2658">
                  <c:v>260.64999999999998</c:v>
                </c:pt>
                <c:pt idx="2659">
                  <c:v>260.5</c:v>
                </c:pt>
                <c:pt idx="2660">
                  <c:v>260.35000000000002</c:v>
                </c:pt>
                <c:pt idx="2661">
                  <c:v>260.20999999999998</c:v>
                </c:pt>
                <c:pt idx="2662">
                  <c:v>260.06</c:v>
                </c:pt>
                <c:pt idx="2663">
                  <c:v>259.91000000000003</c:v>
                </c:pt>
                <c:pt idx="2664">
                  <c:v>259.77</c:v>
                </c:pt>
                <c:pt idx="2665">
                  <c:v>259.62</c:v>
                </c:pt>
                <c:pt idx="2666">
                  <c:v>259.48</c:v>
                </c:pt>
                <c:pt idx="2667">
                  <c:v>259.33999999999997</c:v>
                </c:pt>
                <c:pt idx="2668">
                  <c:v>259.2</c:v>
                </c:pt>
                <c:pt idx="2669">
                  <c:v>259.06</c:v>
                </c:pt>
                <c:pt idx="2670">
                  <c:v>258.92</c:v>
                </c:pt>
                <c:pt idx="2671">
                  <c:v>258.77999999999997</c:v>
                </c:pt>
                <c:pt idx="2672">
                  <c:v>258.64999999999998</c:v>
                </c:pt>
                <c:pt idx="2673">
                  <c:v>258.51</c:v>
                </c:pt>
                <c:pt idx="2674">
                  <c:v>258.38</c:v>
                </c:pt>
                <c:pt idx="2675">
                  <c:v>258.24</c:v>
                </c:pt>
                <c:pt idx="2676">
                  <c:v>258.11</c:v>
                </c:pt>
                <c:pt idx="2677">
                  <c:v>257.98</c:v>
                </c:pt>
                <c:pt idx="2678">
                  <c:v>257.85000000000002</c:v>
                </c:pt>
                <c:pt idx="2679">
                  <c:v>257.72000000000003</c:v>
                </c:pt>
                <c:pt idx="2680">
                  <c:v>257.58999999999997</c:v>
                </c:pt>
                <c:pt idx="2681">
                  <c:v>257.45999999999998</c:v>
                </c:pt>
                <c:pt idx="2682">
                  <c:v>257.33</c:v>
                </c:pt>
                <c:pt idx="2683">
                  <c:v>257.2</c:v>
                </c:pt>
                <c:pt idx="2684">
                  <c:v>257.08</c:v>
                </c:pt>
                <c:pt idx="2685">
                  <c:v>256.95</c:v>
                </c:pt>
                <c:pt idx="2686">
                  <c:v>256.83</c:v>
                </c:pt>
                <c:pt idx="2687">
                  <c:v>256.70999999999998</c:v>
                </c:pt>
                <c:pt idx="2688">
                  <c:v>256.58</c:v>
                </c:pt>
                <c:pt idx="2689">
                  <c:v>256.45999999999998</c:v>
                </c:pt>
                <c:pt idx="2690">
                  <c:v>256.33999999999997</c:v>
                </c:pt>
                <c:pt idx="2691">
                  <c:v>256.22000000000003</c:v>
                </c:pt>
                <c:pt idx="2692">
                  <c:v>256.10000000000002</c:v>
                </c:pt>
                <c:pt idx="2693">
                  <c:v>255.98</c:v>
                </c:pt>
                <c:pt idx="2694">
                  <c:v>255.87</c:v>
                </c:pt>
                <c:pt idx="2695">
                  <c:v>255.75</c:v>
                </c:pt>
                <c:pt idx="2696">
                  <c:v>255.63</c:v>
                </c:pt>
                <c:pt idx="2697">
                  <c:v>255.52</c:v>
                </c:pt>
                <c:pt idx="2698">
                  <c:v>255.4</c:v>
                </c:pt>
                <c:pt idx="2699">
                  <c:v>255.29</c:v>
                </c:pt>
                <c:pt idx="2700">
                  <c:v>255.18</c:v>
                </c:pt>
                <c:pt idx="2701">
                  <c:v>255.06</c:v>
                </c:pt>
                <c:pt idx="2702">
                  <c:v>254.95</c:v>
                </c:pt>
                <c:pt idx="2703">
                  <c:v>254.84</c:v>
                </c:pt>
                <c:pt idx="2704">
                  <c:v>254.73</c:v>
                </c:pt>
                <c:pt idx="2705">
                  <c:v>254.62</c:v>
                </c:pt>
                <c:pt idx="2706">
                  <c:v>254.51</c:v>
                </c:pt>
                <c:pt idx="2707">
                  <c:v>254.41</c:v>
                </c:pt>
                <c:pt idx="2708">
                  <c:v>254.3</c:v>
                </c:pt>
                <c:pt idx="2709">
                  <c:v>254.19</c:v>
                </c:pt>
                <c:pt idx="2710">
                  <c:v>254.09</c:v>
                </c:pt>
                <c:pt idx="2711">
                  <c:v>253.98</c:v>
                </c:pt>
                <c:pt idx="2712">
                  <c:v>253.88</c:v>
                </c:pt>
                <c:pt idx="2713">
                  <c:v>253.77</c:v>
                </c:pt>
                <c:pt idx="2714">
                  <c:v>253.67</c:v>
                </c:pt>
                <c:pt idx="2715">
                  <c:v>253.57</c:v>
                </c:pt>
                <c:pt idx="2716">
                  <c:v>253.47</c:v>
                </c:pt>
                <c:pt idx="2717">
                  <c:v>253.36</c:v>
                </c:pt>
                <c:pt idx="2718">
                  <c:v>253.26</c:v>
                </c:pt>
                <c:pt idx="2719">
                  <c:v>253.16</c:v>
                </c:pt>
                <c:pt idx="2720">
                  <c:v>253.06</c:v>
                </c:pt>
                <c:pt idx="2721">
                  <c:v>252.97</c:v>
                </c:pt>
                <c:pt idx="2722">
                  <c:v>252.87</c:v>
                </c:pt>
                <c:pt idx="2723">
                  <c:v>252.77</c:v>
                </c:pt>
                <c:pt idx="2724">
                  <c:v>252.67</c:v>
                </c:pt>
                <c:pt idx="2725">
                  <c:v>252.58</c:v>
                </c:pt>
                <c:pt idx="2726">
                  <c:v>252.48</c:v>
                </c:pt>
                <c:pt idx="2727">
                  <c:v>252.39</c:v>
                </c:pt>
                <c:pt idx="2728">
                  <c:v>252.29</c:v>
                </c:pt>
                <c:pt idx="2729">
                  <c:v>252.2</c:v>
                </c:pt>
                <c:pt idx="2730">
                  <c:v>252.11</c:v>
                </c:pt>
                <c:pt idx="2731">
                  <c:v>252.01</c:v>
                </c:pt>
                <c:pt idx="2732">
                  <c:v>251.92</c:v>
                </c:pt>
                <c:pt idx="2733">
                  <c:v>251.83</c:v>
                </c:pt>
                <c:pt idx="2734">
                  <c:v>251.74</c:v>
                </c:pt>
                <c:pt idx="2735">
                  <c:v>251.65</c:v>
                </c:pt>
                <c:pt idx="2736">
                  <c:v>251.56</c:v>
                </c:pt>
                <c:pt idx="2737">
                  <c:v>251.47</c:v>
                </c:pt>
                <c:pt idx="2738">
                  <c:v>251.38</c:v>
                </c:pt>
                <c:pt idx="2739">
                  <c:v>251.3</c:v>
                </c:pt>
                <c:pt idx="2740">
                  <c:v>251.21</c:v>
                </c:pt>
                <c:pt idx="2741">
                  <c:v>251.12</c:v>
                </c:pt>
                <c:pt idx="2742">
                  <c:v>251.03</c:v>
                </c:pt>
                <c:pt idx="2743">
                  <c:v>250.95</c:v>
                </c:pt>
                <c:pt idx="2744">
                  <c:v>250.86</c:v>
                </c:pt>
                <c:pt idx="2745">
                  <c:v>250.78</c:v>
                </c:pt>
                <c:pt idx="2746">
                  <c:v>250.69</c:v>
                </c:pt>
                <c:pt idx="2747">
                  <c:v>250.61</c:v>
                </c:pt>
                <c:pt idx="2748">
                  <c:v>250.53</c:v>
                </c:pt>
                <c:pt idx="2749">
                  <c:v>250.44</c:v>
                </c:pt>
                <c:pt idx="2750">
                  <c:v>250.36</c:v>
                </c:pt>
                <c:pt idx="2751">
                  <c:v>250.28</c:v>
                </c:pt>
                <c:pt idx="2752">
                  <c:v>250.2</c:v>
                </c:pt>
                <c:pt idx="2753">
                  <c:v>250.12</c:v>
                </c:pt>
                <c:pt idx="2754">
                  <c:v>250.04</c:v>
                </c:pt>
                <c:pt idx="2755">
                  <c:v>249.96</c:v>
                </c:pt>
                <c:pt idx="2756">
                  <c:v>249.88</c:v>
                </c:pt>
                <c:pt idx="2757">
                  <c:v>249.8</c:v>
                </c:pt>
                <c:pt idx="2758">
                  <c:v>249.72</c:v>
                </c:pt>
                <c:pt idx="2759">
                  <c:v>249.64</c:v>
                </c:pt>
                <c:pt idx="2760">
                  <c:v>249.57</c:v>
                </c:pt>
                <c:pt idx="2761">
                  <c:v>249.49</c:v>
                </c:pt>
                <c:pt idx="2762">
                  <c:v>249.41</c:v>
                </c:pt>
                <c:pt idx="2763">
                  <c:v>249.34</c:v>
                </c:pt>
                <c:pt idx="2764">
                  <c:v>249.26</c:v>
                </c:pt>
                <c:pt idx="2765">
                  <c:v>249.18</c:v>
                </c:pt>
                <c:pt idx="2766">
                  <c:v>249.11</c:v>
                </c:pt>
                <c:pt idx="2767">
                  <c:v>249.04</c:v>
                </c:pt>
                <c:pt idx="2768">
                  <c:v>248.96</c:v>
                </c:pt>
                <c:pt idx="2769">
                  <c:v>248.89</c:v>
                </c:pt>
                <c:pt idx="2770">
                  <c:v>248.82</c:v>
                </c:pt>
                <c:pt idx="2771">
                  <c:v>248.74</c:v>
                </c:pt>
                <c:pt idx="2772">
                  <c:v>248.67</c:v>
                </c:pt>
                <c:pt idx="2773">
                  <c:v>248.6</c:v>
                </c:pt>
                <c:pt idx="2774">
                  <c:v>248.53</c:v>
                </c:pt>
                <c:pt idx="2775">
                  <c:v>248.46</c:v>
                </c:pt>
                <c:pt idx="2776">
                  <c:v>248.39</c:v>
                </c:pt>
                <c:pt idx="2777">
                  <c:v>248.32</c:v>
                </c:pt>
                <c:pt idx="2778">
                  <c:v>248.25</c:v>
                </c:pt>
                <c:pt idx="2779">
                  <c:v>248.18</c:v>
                </c:pt>
                <c:pt idx="2780">
                  <c:v>248.18</c:v>
                </c:pt>
                <c:pt idx="2781">
                  <c:v>248.17</c:v>
                </c:pt>
                <c:pt idx="2782">
                  <c:v>248.22</c:v>
                </c:pt>
                <c:pt idx="2783">
                  <c:v>248.32</c:v>
                </c:pt>
                <c:pt idx="2784">
                  <c:v>248.45</c:v>
                </c:pt>
                <c:pt idx="2785">
                  <c:v>248.6</c:v>
                </c:pt>
                <c:pt idx="2786">
                  <c:v>248.77</c:v>
                </c:pt>
                <c:pt idx="2787">
                  <c:v>248.95</c:v>
                </c:pt>
                <c:pt idx="2788">
                  <c:v>249.13</c:v>
                </c:pt>
                <c:pt idx="2789">
                  <c:v>249.33</c:v>
                </c:pt>
                <c:pt idx="2790">
                  <c:v>249.52</c:v>
                </c:pt>
                <c:pt idx="2791">
                  <c:v>249.73</c:v>
                </c:pt>
                <c:pt idx="2792">
                  <c:v>249.94</c:v>
                </c:pt>
                <c:pt idx="2793">
                  <c:v>250.15</c:v>
                </c:pt>
                <c:pt idx="2794">
                  <c:v>250.36</c:v>
                </c:pt>
                <c:pt idx="2795">
                  <c:v>250.58</c:v>
                </c:pt>
                <c:pt idx="2796">
                  <c:v>250.8</c:v>
                </c:pt>
                <c:pt idx="2797">
                  <c:v>251.02</c:v>
                </c:pt>
                <c:pt idx="2798">
                  <c:v>251.24</c:v>
                </c:pt>
                <c:pt idx="2799">
                  <c:v>251.46</c:v>
                </c:pt>
                <c:pt idx="2800">
                  <c:v>251.68</c:v>
                </c:pt>
                <c:pt idx="2801">
                  <c:v>251.91</c:v>
                </c:pt>
                <c:pt idx="2802">
                  <c:v>252.13</c:v>
                </c:pt>
                <c:pt idx="2803">
                  <c:v>252.35</c:v>
                </c:pt>
                <c:pt idx="2804">
                  <c:v>252.57</c:v>
                </c:pt>
                <c:pt idx="2805">
                  <c:v>252.79</c:v>
                </c:pt>
                <c:pt idx="2806">
                  <c:v>253.02</c:v>
                </c:pt>
                <c:pt idx="2807">
                  <c:v>253.24</c:v>
                </c:pt>
                <c:pt idx="2808">
                  <c:v>253.46</c:v>
                </c:pt>
                <c:pt idx="2809">
                  <c:v>253.67</c:v>
                </c:pt>
                <c:pt idx="2810">
                  <c:v>253.89</c:v>
                </c:pt>
                <c:pt idx="2811">
                  <c:v>254.11</c:v>
                </c:pt>
                <c:pt idx="2812">
                  <c:v>254.33</c:v>
                </c:pt>
                <c:pt idx="2813">
                  <c:v>254.54</c:v>
                </c:pt>
                <c:pt idx="2814">
                  <c:v>254.75</c:v>
                </c:pt>
                <c:pt idx="2815">
                  <c:v>254.97</c:v>
                </c:pt>
                <c:pt idx="2816">
                  <c:v>255.18</c:v>
                </c:pt>
                <c:pt idx="2817">
                  <c:v>255.39</c:v>
                </c:pt>
                <c:pt idx="2818">
                  <c:v>255.6</c:v>
                </c:pt>
                <c:pt idx="2819">
                  <c:v>255.81</c:v>
                </c:pt>
                <c:pt idx="2820">
                  <c:v>256.01</c:v>
                </c:pt>
                <c:pt idx="2821">
                  <c:v>256.22000000000003</c:v>
                </c:pt>
                <c:pt idx="2822">
                  <c:v>256.42</c:v>
                </c:pt>
                <c:pt idx="2823">
                  <c:v>256.63</c:v>
                </c:pt>
                <c:pt idx="2824">
                  <c:v>256.83</c:v>
                </c:pt>
                <c:pt idx="2825">
                  <c:v>257.02999999999997</c:v>
                </c:pt>
                <c:pt idx="2826">
                  <c:v>257.23</c:v>
                </c:pt>
                <c:pt idx="2827">
                  <c:v>257.43</c:v>
                </c:pt>
                <c:pt idx="2828">
                  <c:v>257.62</c:v>
                </c:pt>
                <c:pt idx="2829">
                  <c:v>257.82</c:v>
                </c:pt>
                <c:pt idx="2830">
                  <c:v>258.01</c:v>
                </c:pt>
                <c:pt idx="2831">
                  <c:v>258.2</c:v>
                </c:pt>
                <c:pt idx="2832">
                  <c:v>258.39999999999998</c:v>
                </c:pt>
                <c:pt idx="2833">
                  <c:v>258.58999999999997</c:v>
                </c:pt>
                <c:pt idx="2834">
                  <c:v>258.77</c:v>
                </c:pt>
                <c:pt idx="2835">
                  <c:v>258.95999999999998</c:v>
                </c:pt>
                <c:pt idx="2836">
                  <c:v>259.14999999999998</c:v>
                </c:pt>
                <c:pt idx="2837">
                  <c:v>259.33</c:v>
                </c:pt>
                <c:pt idx="2838">
                  <c:v>259.52</c:v>
                </c:pt>
                <c:pt idx="2839">
                  <c:v>259.7</c:v>
                </c:pt>
                <c:pt idx="2840">
                  <c:v>259.88</c:v>
                </c:pt>
                <c:pt idx="2841">
                  <c:v>260.06</c:v>
                </c:pt>
                <c:pt idx="2842">
                  <c:v>260.24</c:v>
                </c:pt>
                <c:pt idx="2843">
                  <c:v>260.41000000000003</c:v>
                </c:pt>
                <c:pt idx="2844">
                  <c:v>260.58999999999997</c:v>
                </c:pt>
                <c:pt idx="2845">
                  <c:v>260.76</c:v>
                </c:pt>
                <c:pt idx="2846">
                  <c:v>260.94</c:v>
                </c:pt>
                <c:pt idx="2847">
                  <c:v>261.11</c:v>
                </c:pt>
                <c:pt idx="2848">
                  <c:v>261.27999999999997</c:v>
                </c:pt>
                <c:pt idx="2849">
                  <c:v>261.45</c:v>
                </c:pt>
                <c:pt idx="2850">
                  <c:v>261.62</c:v>
                </c:pt>
                <c:pt idx="2851">
                  <c:v>261.77999999999997</c:v>
                </c:pt>
                <c:pt idx="2852">
                  <c:v>261.95</c:v>
                </c:pt>
                <c:pt idx="2853">
                  <c:v>262.12</c:v>
                </c:pt>
                <c:pt idx="2854">
                  <c:v>262.27999999999997</c:v>
                </c:pt>
                <c:pt idx="2855">
                  <c:v>262.44</c:v>
                </c:pt>
                <c:pt idx="2856">
                  <c:v>262.60000000000002</c:v>
                </c:pt>
                <c:pt idx="2857">
                  <c:v>262.76</c:v>
                </c:pt>
                <c:pt idx="2858">
                  <c:v>262.92</c:v>
                </c:pt>
                <c:pt idx="2859">
                  <c:v>263.08</c:v>
                </c:pt>
                <c:pt idx="2860">
                  <c:v>263.23</c:v>
                </c:pt>
                <c:pt idx="2861">
                  <c:v>263.39</c:v>
                </c:pt>
                <c:pt idx="2862">
                  <c:v>263.54000000000002</c:v>
                </c:pt>
                <c:pt idx="2863">
                  <c:v>263.69</c:v>
                </c:pt>
                <c:pt idx="2864">
                  <c:v>263.85000000000002</c:v>
                </c:pt>
                <c:pt idx="2865">
                  <c:v>264</c:v>
                </c:pt>
                <c:pt idx="2866">
                  <c:v>264.14999999999998</c:v>
                </c:pt>
                <c:pt idx="2867">
                  <c:v>264.29000000000002</c:v>
                </c:pt>
                <c:pt idx="2868">
                  <c:v>264.44</c:v>
                </c:pt>
                <c:pt idx="2869">
                  <c:v>264.58999999999997</c:v>
                </c:pt>
                <c:pt idx="2870">
                  <c:v>264.73</c:v>
                </c:pt>
                <c:pt idx="2871">
                  <c:v>264.87</c:v>
                </c:pt>
                <c:pt idx="2872">
                  <c:v>265.02</c:v>
                </c:pt>
                <c:pt idx="2873">
                  <c:v>265.16000000000003</c:v>
                </c:pt>
                <c:pt idx="2874">
                  <c:v>265.3</c:v>
                </c:pt>
                <c:pt idx="2875">
                  <c:v>265.44</c:v>
                </c:pt>
                <c:pt idx="2876">
                  <c:v>265.58</c:v>
                </c:pt>
                <c:pt idx="2877">
                  <c:v>265.70999999999998</c:v>
                </c:pt>
                <c:pt idx="2878">
                  <c:v>265.85000000000002</c:v>
                </c:pt>
                <c:pt idx="2879">
                  <c:v>265.98</c:v>
                </c:pt>
                <c:pt idx="2880">
                  <c:v>266.12</c:v>
                </c:pt>
                <c:pt idx="2881">
                  <c:v>266.25</c:v>
                </c:pt>
                <c:pt idx="2882">
                  <c:v>266.38</c:v>
                </c:pt>
                <c:pt idx="2883">
                  <c:v>266.51</c:v>
                </c:pt>
                <c:pt idx="2884">
                  <c:v>266.64</c:v>
                </c:pt>
                <c:pt idx="2885">
                  <c:v>266.77</c:v>
                </c:pt>
                <c:pt idx="2886">
                  <c:v>266.89999999999998</c:v>
                </c:pt>
                <c:pt idx="2887">
                  <c:v>267.02999999999997</c:v>
                </c:pt>
                <c:pt idx="2888">
                  <c:v>267.14999999999998</c:v>
                </c:pt>
                <c:pt idx="2889">
                  <c:v>267.27999999999997</c:v>
                </c:pt>
                <c:pt idx="2890">
                  <c:v>267.39999999999998</c:v>
                </c:pt>
                <c:pt idx="2891">
                  <c:v>267.52</c:v>
                </c:pt>
                <c:pt idx="2892">
                  <c:v>267.64</c:v>
                </c:pt>
                <c:pt idx="2893">
                  <c:v>267.77</c:v>
                </c:pt>
                <c:pt idx="2894">
                  <c:v>267.89</c:v>
                </c:pt>
                <c:pt idx="2895">
                  <c:v>268</c:v>
                </c:pt>
                <c:pt idx="2896">
                  <c:v>268.12</c:v>
                </c:pt>
                <c:pt idx="2897">
                  <c:v>268.24</c:v>
                </c:pt>
                <c:pt idx="2898">
                  <c:v>268.36</c:v>
                </c:pt>
                <c:pt idx="2899">
                  <c:v>268.47000000000003</c:v>
                </c:pt>
                <c:pt idx="2900">
                  <c:v>268.58999999999997</c:v>
                </c:pt>
                <c:pt idx="2901">
                  <c:v>268.7</c:v>
                </c:pt>
                <c:pt idx="2902">
                  <c:v>268.81</c:v>
                </c:pt>
                <c:pt idx="2903">
                  <c:v>268.92</c:v>
                </c:pt>
                <c:pt idx="2904">
                  <c:v>269.02999999999997</c:v>
                </c:pt>
                <c:pt idx="2905">
                  <c:v>269.14</c:v>
                </c:pt>
                <c:pt idx="2906">
                  <c:v>269.25</c:v>
                </c:pt>
                <c:pt idx="2907">
                  <c:v>269.36</c:v>
                </c:pt>
                <c:pt idx="2908">
                  <c:v>269.47000000000003</c:v>
                </c:pt>
                <c:pt idx="2909">
                  <c:v>269.57</c:v>
                </c:pt>
                <c:pt idx="2910">
                  <c:v>269.68</c:v>
                </c:pt>
                <c:pt idx="2911">
                  <c:v>269.77999999999997</c:v>
                </c:pt>
                <c:pt idx="2912">
                  <c:v>269.89</c:v>
                </c:pt>
                <c:pt idx="2913">
                  <c:v>269.99</c:v>
                </c:pt>
                <c:pt idx="2914">
                  <c:v>270.08999999999997</c:v>
                </c:pt>
                <c:pt idx="2915">
                  <c:v>270.19</c:v>
                </c:pt>
                <c:pt idx="2916">
                  <c:v>270.3</c:v>
                </c:pt>
                <c:pt idx="2917">
                  <c:v>270.39</c:v>
                </c:pt>
                <c:pt idx="2918">
                  <c:v>270.49</c:v>
                </c:pt>
                <c:pt idx="2919">
                  <c:v>270.58999999999997</c:v>
                </c:pt>
                <c:pt idx="2920">
                  <c:v>270.69</c:v>
                </c:pt>
                <c:pt idx="2921">
                  <c:v>270.79000000000002</c:v>
                </c:pt>
                <c:pt idx="2922">
                  <c:v>270.88</c:v>
                </c:pt>
                <c:pt idx="2923">
                  <c:v>270.98</c:v>
                </c:pt>
                <c:pt idx="2924">
                  <c:v>271.07</c:v>
                </c:pt>
                <c:pt idx="2925">
                  <c:v>271.16000000000003</c:v>
                </c:pt>
                <c:pt idx="2926">
                  <c:v>271.26</c:v>
                </c:pt>
                <c:pt idx="2927">
                  <c:v>271.35000000000002</c:v>
                </c:pt>
                <c:pt idx="2928">
                  <c:v>271.44</c:v>
                </c:pt>
                <c:pt idx="2929">
                  <c:v>271.52999999999997</c:v>
                </c:pt>
                <c:pt idx="2930">
                  <c:v>271.62</c:v>
                </c:pt>
                <c:pt idx="2931">
                  <c:v>271.70999999999998</c:v>
                </c:pt>
                <c:pt idx="2932">
                  <c:v>271.8</c:v>
                </c:pt>
                <c:pt idx="2933">
                  <c:v>271.88</c:v>
                </c:pt>
                <c:pt idx="2934">
                  <c:v>271.97000000000003</c:v>
                </c:pt>
                <c:pt idx="2935">
                  <c:v>272.06</c:v>
                </c:pt>
                <c:pt idx="2936">
                  <c:v>272.14</c:v>
                </c:pt>
                <c:pt idx="2937">
                  <c:v>272.23</c:v>
                </c:pt>
                <c:pt idx="2938">
                  <c:v>272.31</c:v>
                </c:pt>
                <c:pt idx="2939">
                  <c:v>272.39</c:v>
                </c:pt>
                <c:pt idx="2940">
                  <c:v>272.48</c:v>
                </c:pt>
                <c:pt idx="2941">
                  <c:v>272.56</c:v>
                </c:pt>
                <c:pt idx="2942">
                  <c:v>272.64</c:v>
                </c:pt>
                <c:pt idx="2943">
                  <c:v>272.72000000000003</c:v>
                </c:pt>
                <c:pt idx="2944">
                  <c:v>272.8</c:v>
                </c:pt>
                <c:pt idx="2945">
                  <c:v>272.88</c:v>
                </c:pt>
                <c:pt idx="2946">
                  <c:v>272.95999999999998</c:v>
                </c:pt>
                <c:pt idx="2947">
                  <c:v>273.02999999999997</c:v>
                </c:pt>
                <c:pt idx="2948">
                  <c:v>273.11</c:v>
                </c:pt>
                <c:pt idx="2949">
                  <c:v>273.19</c:v>
                </c:pt>
                <c:pt idx="2950">
                  <c:v>273.26</c:v>
                </c:pt>
                <c:pt idx="2951">
                  <c:v>273.33999999999997</c:v>
                </c:pt>
                <c:pt idx="2952">
                  <c:v>273.41000000000003</c:v>
                </c:pt>
                <c:pt idx="2953">
                  <c:v>273.49</c:v>
                </c:pt>
                <c:pt idx="2954">
                  <c:v>273.56</c:v>
                </c:pt>
                <c:pt idx="2955">
                  <c:v>273.64</c:v>
                </c:pt>
                <c:pt idx="2956">
                  <c:v>273.70999999999998</c:v>
                </c:pt>
                <c:pt idx="2957">
                  <c:v>273.77999999999997</c:v>
                </c:pt>
                <c:pt idx="2958">
                  <c:v>273.85000000000002</c:v>
                </c:pt>
                <c:pt idx="2959">
                  <c:v>273.92</c:v>
                </c:pt>
                <c:pt idx="2960">
                  <c:v>273.99</c:v>
                </c:pt>
                <c:pt idx="2961">
                  <c:v>274.06</c:v>
                </c:pt>
                <c:pt idx="2962">
                  <c:v>274.13</c:v>
                </c:pt>
                <c:pt idx="2963">
                  <c:v>274.2</c:v>
                </c:pt>
                <c:pt idx="2964">
                  <c:v>274.26</c:v>
                </c:pt>
                <c:pt idx="2965">
                  <c:v>274.33</c:v>
                </c:pt>
                <c:pt idx="2966">
                  <c:v>274.39999999999998</c:v>
                </c:pt>
                <c:pt idx="2967">
                  <c:v>274.45999999999998</c:v>
                </c:pt>
                <c:pt idx="2968">
                  <c:v>274.52999999999997</c:v>
                </c:pt>
                <c:pt idx="2969">
                  <c:v>274.58999999999997</c:v>
                </c:pt>
                <c:pt idx="2970">
                  <c:v>274.66000000000003</c:v>
                </c:pt>
                <c:pt idx="2971">
                  <c:v>274.72000000000003</c:v>
                </c:pt>
                <c:pt idx="2972">
                  <c:v>274.79000000000002</c:v>
                </c:pt>
                <c:pt idx="2973">
                  <c:v>274.85000000000002</c:v>
                </c:pt>
                <c:pt idx="2974">
                  <c:v>274.91000000000003</c:v>
                </c:pt>
                <c:pt idx="2975">
                  <c:v>274.97000000000003</c:v>
                </c:pt>
                <c:pt idx="2976">
                  <c:v>275.02999999999997</c:v>
                </c:pt>
                <c:pt idx="2977">
                  <c:v>275.08999999999997</c:v>
                </c:pt>
                <c:pt idx="2978">
                  <c:v>275.14999999999998</c:v>
                </c:pt>
                <c:pt idx="2979">
                  <c:v>275.20999999999998</c:v>
                </c:pt>
                <c:pt idx="2980">
                  <c:v>275.27</c:v>
                </c:pt>
                <c:pt idx="2981">
                  <c:v>275.33</c:v>
                </c:pt>
                <c:pt idx="2982">
                  <c:v>275.39</c:v>
                </c:pt>
                <c:pt idx="2983">
                  <c:v>275.45</c:v>
                </c:pt>
                <c:pt idx="2984">
                  <c:v>275.51</c:v>
                </c:pt>
                <c:pt idx="2985">
                  <c:v>275.56</c:v>
                </c:pt>
                <c:pt idx="2986">
                  <c:v>275.62</c:v>
                </c:pt>
                <c:pt idx="2987">
                  <c:v>275.67</c:v>
                </c:pt>
                <c:pt idx="2988">
                  <c:v>275.73</c:v>
                </c:pt>
                <c:pt idx="2989">
                  <c:v>275.77999999999997</c:v>
                </c:pt>
                <c:pt idx="2990">
                  <c:v>275.83999999999997</c:v>
                </c:pt>
                <c:pt idx="2991">
                  <c:v>275.89</c:v>
                </c:pt>
                <c:pt idx="2992">
                  <c:v>275.95</c:v>
                </c:pt>
                <c:pt idx="2993">
                  <c:v>276</c:v>
                </c:pt>
                <c:pt idx="2994">
                  <c:v>276.05</c:v>
                </c:pt>
                <c:pt idx="2995">
                  <c:v>276.10000000000002</c:v>
                </c:pt>
                <c:pt idx="2996">
                  <c:v>276.14999999999998</c:v>
                </c:pt>
                <c:pt idx="2997">
                  <c:v>276.20999999999998</c:v>
                </c:pt>
                <c:pt idx="2998">
                  <c:v>276.26</c:v>
                </c:pt>
                <c:pt idx="2999">
                  <c:v>276.31</c:v>
                </c:pt>
                <c:pt idx="3000">
                  <c:v>276.36</c:v>
                </c:pt>
                <c:pt idx="3001">
                  <c:v>276.41000000000003</c:v>
                </c:pt>
                <c:pt idx="3002">
                  <c:v>276.45999999999998</c:v>
                </c:pt>
                <c:pt idx="3003">
                  <c:v>276.5</c:v>
                </c:pt>
                <c:pt idx="3004">
                  <c:v>276.55</c:v>
                </c:pt>
                <c:pt idx="3005">
                  <c:v>276.60000000000002</c:v>
                </c:pt>
                <c:pt idx="3006">
                  <c:v>276.64999999999998</c:v>
                </c:pt>
                <c:pt idx="3007">
                  <c:v>276.69</c:v>
                </c:pt>
                <c:pt idx="3008">
                  <c:v>276.74</c:v>
                </c:pt>
                <c:pt idx="3009">
                  <c:v>276.79000000000002</c:v>
                </c:pt>
                <c:pt idx="3010">
                  <c:v>276.83</c:v>
                </c:pt>
                <c:pt idx="3011">
                  <c:v>276.88</c:v>
                </c:pt>
                <c:pt idx="3012">
                  <c:v>276.92</c:v>
                </c:pt>
                <c:pt idx="3013">
                  <c:v>276.97000000000003</c:v>
                </c:pt>
                <c:pt idx="3014">
                  <c:v>277.01</c:v>
                </c:pt>
                <c:pt idx="3015">
                  <c:v>277.06</c:v>
                </c:pt>
                <c:pt idx="3016">
                  <c:v>277.10000000000002</c:v>
                </c:pt>
                <c:pt idx="3017">
                  <c:v>277.14999999999998</c:v>
                </c:pt>
                <c:pt idx="3018">
                  <c:v>277.19</c:v>
                </c:pt>
                <c:pt idx="3019">
                  <c:v>277.23</c:v>
                </c:pt>
                <c:pt idx="3020">
                  <c:v>277.27</c:v>
                </c:pt>
                <c:pt idx="3021">
                  <c:v>277.31</c:v>
                </c:pt>
                <c:pt idx="3022">
                  <c:v>277.36</c:v>
                </c:pt>
                <c:pt idx="3023">
                  <c:v>277.39999999999998</c:v>
                </c:pt>
                <c:pt idx="3024">
                  <c:v>277.44</c:v>
                </c:pt>
                <c:pt idx="3025">
                  <c:v>277.48</c:v>
                </c:pt>
                <c:pt idx="3026">
                  <c:v>277.52</c:v>
                </c:pt>
                <c:pt idx="3027">
                  <c:v>277.56</c:v>
                </c:pt>
                <c:pt idx="3028">
                  <c:v>277.60000000000002</c:v>
                </c:pt>
                <c:pt idx="3029">
                  <c:v>277.64</c:v>
                </c:pt>
                <c:pt idx="3030">
                  <c:v>277.68</c:v>
                </c:pt>
                <c:pt idx="3031">
                  <c:v>277.70999999999998</c:v>
                </c:pt>
                <c:pt idx="3032">
                  <c:v>277.75</c:v>
                </c:pt>
                <c:pt idx="3033">
                  <c:v>277.79000000000002</c:v>
                </c:pt>
                <c:pt idx="3034">
                  <c:v>277.83</c:v>
                </c:pt>
                <c:pt idx="3035">
                  <c:v>277.87</c:v>
                </c:pt>
                <c:pt idx="3036">
                  <c:v>277.89999999999998</c:v>
                </c:pt>
                <c:pt idx="3037">
                  <c:v>277.94</c:v>
                </c:pt>
                <c:pt idx="3038">
                  <c:v>277.98</c:v>
                </c:pt>
                <c:pt idx="3039">
                  <c:v>278.01</c:v>
                </c:pt>
                <c:pt idx="3040">
                  <c:v>278.05</c:v>
                </c:pt>
                <c:pt idx="3041">
                  <c:v>278.08</c:v>
                </c:pt>
                <c:pt idx="3042">
                  <c:v>278.12</c:v>
                </c:pt>
                <c:pt idx="3043">
                  <c:v>278.14999999999998</c:v>
                </c:pt>
                <c:pt idx="3044">
                  <c:v>278.19</c:v>
                </c:pt>
                <c:pt idx="3045">
                  <c:v>278.22000000000003</c:v>
                </c:pt>
                <c:pt idx="3046">
                  <c:v>278.26</c:v>
                </c:pt>
                <c:pt idx="3047">
                  <c:v>278.29000000000002</c:v>
                </c:pt>
                <c:pt idx="3048">
                  <c:v>278.32</c:v>
                </c:pt>
                <c:pt idx="3049">
                  <c:v>278.36</c:v>
                </c:pt>
                <c:pt idx="3050">
                  <c:v>278.39</c:v>
                </c:pt>
                <c:pt idx="3051">
                  <c:v>278.42</c:v>
                </c:pt>
                <c:pt idx="3052">
                  <c:v>278.45</c:v>
                </c:pt>
                <c:pt idx="3053">
                  <c:v>278.49</c:v>
                </c:pt>
                <c:pt idx="3054">
                  <c:v>278.52</c:v>
                </c:pt>
                <c:pt idx="3055">
                  <c:v>278.55</c:v>
                </c:pt>
                <c:pt idx="3056">
                  <c:v>278.58</c:v>
                </c:pt>
                <c:pt idx="3057">
                  <c:v>278.61</c:v>
                </c:pt>
                <c:pt idx="3058">
                  <c:v>278.64</c:v>
                </c:pt>
                <c:pt idx="3059">
                  <c:v>278.67</c:v>
                </c:pt>
                <c:pt idx="3060">
                  <c:v>278.7</c:v>
                </c:pt>
                <c:pt idx="3061">
                  <c:v>278.73</c:v>
                </c:pt>
                <c:pt idx="3062">
                  <c:v>278.76</c:v>
                </c:pt>
                <c:pt idx="3063">
                  <c:v>278.79000000000002</c:v>
                </c:pt>
                <c:pt idx="3064">
                  <c:v>278.82</c:v>
                </c:pt>
                <c:pt idx="3065">
                  <c:v>278.85000000000002</c:v>
                </c:pt>
                <c:pt idx="3066">
                  <c:v>278.88</c:v>
                </c:pt>
                <c:pt idx="3067">
                  <c:v>278.91000000000003</c:v>
                </c:pt>
                <c:pt idx="3068">
                  <c:v>278.93</c:v>
                </c:pt>
                <c:pt idx="3069">
                  <c:v>278.95999999999998</c:v>
                </c:pt>
                <c:pt idx="3070">
                  <c:v>278.99</c:v>
                </c:pt>
                <c:pt idx="3071">
                  <c:v>279.02</c:v>
                </c:pt>
                <c:pt idx="3072">
                  <c:v>279.04000000000002</c:v>
                </c:pt>
                <c:pt idx="3073">
                  <c:v>279.07</c:v>
                </c:pt>
                <c:pt idx="3074">
                  <c:v>279.10000000000002</c:v>
                </c:pt>
                <c:pt idx="3075">
                  <c:v>279.13</c:v>
                </c:pt>
                <c:pt idx="3076">
                  <c:v>279.14999999999998</c:v>
                </c:pt>
                <c:pt idx="3077">
                  <c:v>279.18</c:v>
                </c:pt>
                <c:pt idx="3078">
                  <c:v>279.2</c:v>
                </c:pt>
                <c:pt idx="3079">
                  <c:v>279.23</c:v>
                </c:pt>
                <c:pt idx="3080">
                  <c:v>279.26</c:v>
                </c:pt>
                <c:pt idx="3081">
                  <c:v>279.27999999999997</c:v>
                </c:pt>
                <c:pt idx="3082">
                  <c:v>279.31</c:v>
                </c:pt>
                <c:pt idx="3083">
                  <c:v>279.33</c:v>
                </c:pt>
                <c:pt idx="3084">
                  <c:v>279.36</c:v>
                </c:pt>
                <c:pt idx="3085">
                  <c:v>279.38</c:v>
                </c:pt>
                <c:pt idx="3086">
                  <c:v>279.39999999999998</c:v>
                </c:pt>
                <c:pt idx="3087">
                  <c:v>279.43</c:v>
                </c:pt>
                <c:pt idx="3088">
                  <c:v>279.45</c:v>
                </c:pt>
                <c:pt idx="3089">
                  <c:v>279.48</c:v>
                </c:pt>
                <c:pt idx="3090">
                  <c:v>279.5</c:v>
                </c:pt>
                <c:pt idx="3091">
                  <c:v>279.52</c:v>
                </c:pt>
                <c:pt idx="3092">
                  <c:v>279.55</c:v>
                </c:pt>
                <c:pt idx="3093">
                  <c:v>279.57</c:v>
                </c:pt>
                <c:pt idx="3094">
                  <c:v>279.58999999999997</c:v>
                </c:pt>
                <c:pt idx="3095">
                  <c:v>279.61</c:v>
                </c:pt>
                <c:pt idx="3096">
                  <c:v>279.64</c:v>
                </c:pt>
                <c:pt idx="3097">
                  <c:v>279.66000000000003</c:v>
                </c:pt>
                <c:pt idx="3098">
                  <c:v>279.68</c:v>
                </c:pt>
                <c:pt idx="3099">
                  <c:v>279.7</c:v>
                </c:pt>
                <c:pt idx="3100">
                  <c:v>279.72000000000003</c:v>
                </c:pt>
                <c:pt idx="3101">
                  <c:v>279.75</c:v>
                </c:pt>
                <c:pt idx="3102">
                  <c:v>279.77</c:v>
                </c:pt>
                <c:pt idx="3103">
                  <c:v>279.79000000000002</c:v>
                </c:pt>
                <c:pt idx="3104">
                  <c:v>279.81</c:v>
                </c:pt>
                <c:pt idx="3105">
                  <c:v>279.83</c:v>
                </c:pt>
                <c:pt idx="3106">
                  <c:v>279.85000000000002</c:v>
                </c:pt>
                <c:pt idx="3107">
                  <c:v>279.87</c:v>
                </c:pt>
                <c:pt idx="3108">
                  <c:v>279.89</c:v>
                </c:pt>
                <c:pt idx="3109">
                  <c:v>279.91000000000003</c:v>
                </c:pt>
                <c:pt idx="3110">
                  <c:v>279.93</c:v>
                </c:pt>
                <c:pt idx="3111">
                  <c:v>279.95</c:v>
                </c:pt>
                <c:pt idx="3112">
                  <c:v>279.97000000000003</c:v>
                </c:pt>
                <c:pt idx="3113">
                  <c:v>279.99</c:v>
                </c:pt>
                <c:pt idx="3114">
                  <c:v>280.01</c:v>
                </c:pt>
                <c:pt idx="3115">
                  <c:v>280.02999999999997</c:v>
                </c:pt>
                <c:pt idx="3116">
                  <c:v>280.05</c:v>
                </c:pt>
                <c:pt idx="3117">
                  <c:v>280.07</c:v>
                </c:pt>
                <c:pt idx="3118">
                  <c:v>280.08</c:v>
                </c:pt>
                <c:pt idx="3119">
                  <c:v>280.08</c:v>
                </c:pt>
                <c:pt idx="3120">
                  <c:v>280.04000000000002</c:v>
                </c:pt>
                <c:pt idx="3121">
                  <c:v>279.94</c:v>
                </c:pt>
                <c:pt idx="3122">
                  <c:v>279.79000000000002</c:v>
                </c:pt>
                <c:pt idx="3123">
                  <c:v>279.62</c:v>
                </c:pt>
                <c:pt idx="3124">
                  <c:v>279.42</c:v>
                </c:pt>
                <c:pt idx="3125">
                  <c:v>279.20999999999998</c:v>
                </c:pt>
                <c:pt idx="3126">
                  <c:v>278.99</c:v>
                </c:pt>
                <c:pt idx="3127">
                  <c:v>278.76</c:v>
                </c:pt>
                <c:pt idx="3128">
                  <c:v>278.52</c:v>
                </c:pt>
                <c:pt idx="3129">
                  <c:v>278.27999999999997</c:v>
                </c:pt>
                <c:pt idx="3130">
                  <c:v>278.04000000000002</c:v>
                </c:pt>
                <c:pt idx="3131">
                  <c:v>277.79000000000002</c:v>
                </c:pt>
                <c:pt idx="3132">
                  <c:v>277.54000000000002</c:v>
                </c:pt>
                <c:pt idx="3133">
                  <c:v>277.29000000000002</c:v>
                </c:pt>
                <c:pt idx="3134">
                  <c:v>277.02999999999997</c:v>
                </c:pt>
                <c:pt idx="3135">
                  <c:v>276.77999999999997</c:v>
                </c:pt>
                <c:pt idx="3136">
                  <c:v>276.52999999999997</c:v>
                </c:pt>
                <c:pt idx="3137">
                  <c:v>276.27</c:v>
                </c:pt>
                <c:pt idx="3138">
                  <c:v>276.02</c:v>
                </c:pt>
                <c:pt idx="3139">
                  <c:v>275.76</c:v>
                </c:pt>
                <c:pt idx="3140">
                  <c:v>275.51</c:v>
                </c:pt>
                <c:pt idx="3141">
                  <c:v>275.25</c:v>
                </c:pt>
                <c:pt idx="3142">
                  <c:v>275</c:v>
                </c:pt>
                <c:pt idx="3143">
                  <c:v>274.75</c:v>
                </c:pt>
                <c:pt idx="3144">
                  <c:v>274.5</c:v>
                </c:pt>
                <c:pt idx="3145">
                  <c:v>274.25</c:v>
                </c:pt>
                <c:pt idx="3146">
                  <c:v>274</c:v>
                </c:pt>
                <c:pt idx="3147">
                  <c:v>273.76</c:v>
                </c:pt>
                <c:pt idx="3148">
                  <c:v>273.51</c:v>
                </c:pt>
                <c:pt idx="3149">
                  <c:v>273.27</c:v>
                </c:pt>
                <c:pt idx="3150">
                  <c:v>273.02999999999997</c:v>
                </c:pt>
                <c:pt idx="3151">
                  <c:v>272.79000000000002</c:v>
                </c:pt>
                <c:pt idx="3152">
                  <c:v>272.55</c:v>
                </c:pt>
                <c:pt idx="3153">
                  <c:v>272.31</c:v>
                </c:pt>
                <c:pt idx="3154">
                  <c:v>272.07</c:v>
                </c:pt>
                <c:pt idx="3155">
                  <c:v>271.83999999999997</c:v>
                </c:pt>
                <c:pt idx="3156">
                  <c:v>271.61</c:v>
                </c:pt>
                <c:pt idx="3157">
                  <c:v>271.38</c:v>
                </c:pt>
                <c:pt idx="3158">
                  <c:v>271.14999999999998</c:v>
                </c:pt>
                <c:pt idx="3159">
                  <c:v>270.92</c:v>
                </c:pt>
                <c:pt idx="3160">
                  <c:v>270.69</c:v>
                </c:pt>
                <c:pt idx="3161">
                  <c:v>270.47000000000003</c:v>
                </c:pt>
                <c:pt idx="3162">
                  <c:v>270.25</c:v>
                </c:pt>
                <c:pt idx="3163">
                  <c:v>270.02999999999997</c:v>
                </c:pt>
                <c:pt idx="3164">
                  <c:v>269.81</c:v>
                </c:pt>
                <c:pt idx="3165">
                  <c:v>269.58999999999997</c:v>
                </c:pt>
                <c:pt idx="3166">
                  <c:v>269.37</c:v>
                </c:pt>
                <c:pt idx="3167">
                  <c:v>269.16000000000003</c:v>
                </c:pt>
                <c:pt idx="3168">
                  <c:v>268.95</c:v>
                </c:pt>
                <c:pt idx="3169">
                  <c:v>268.73</c:v>
                </c:pt>
                <c:pt idx="3170">
                  <c:v>268.52999999999997</c:v>
                </c:pt>
                <c:pt idx="3171">
                  <c:v>268.32</c:v>
                </c:pt>
                <c:pt idx="3172">
                  <c:v>268.11</c:v>
                </c:pt>
                <c:pt idx="3173">
                  <c:v>267.91000000000003</c:v>
                </c:pt>
                <c:pt idx="3174">
                  <c:v>267.7</c:v>
                </c:pt>
                <c:pt idx="3175">
                  <c:v>267.5</c:v>
                </c:pt>
                <c:pt idx="3176">
                  <c:v>267.3</c:v>
                </c:pt>
                <c:pt idx="3177">
                  <c:v>267.10000000000002</c:v>
                </c:pt>
                <c:pt idx="3178">
                  <c:v>266.89999999999998</c:v>
                </c:pt>
                <c:pt idx="3179">
                  <c:v>266.70999999999998</c:v>
                </c:pt>
                <c:pt idx="3180">
                  <c:v>266.51</c:v>
                </c:pt>
                <c:pt idx="3181">
                  <c:v>266.32</c:v>
                </c:pt>
                <c:pt idx="3182">
                  <c:v>266.13</c:v>
                </c:pt>
                <c:pt idx="3183">
                  <c:v>265.94</c:v>
                </c:pt>
                <c:pt idx="3184">
                  <c:v>265.75</c:v>
                </c:pt>
                <c:pt idx="3185">
                  <c:v>265.56</c:v>
                </c:pt>
                <c:pt idx="3186">
                  <c:v>265.38</c:v>
                </c:pt>
                <c:pt idx="3187">
                  <c:v>265.19</c:v>
                </c:pt>
                <c:pt idx="3188">
                  <c:v>265.01</c:v>
                </c:pt>
                <c:pt idx="3189">
                  <c:v>264.83</c:v>
                </c:pt>
                <c:pt idx="3190">
                  <c:v>264.64999999999998</c:v>
                </c:pt>
                <c:pt idx="3191">
                  <c:v>264.47000000000003</c:v>
                </c:pt>
                <c:pt idx="3192">
                  <c:v>264.29000000000002</c:v>
                </c:pt>
                <c:pt idx="3193">
                  <c:v>264.12</c:v>
                </c:pt>
                <c:pt idx="3194">
                  <c:v>263.94</c:v>
                </c:pt>
                <c:pt idx="3195">
                  <c:v>263.77</c:v>
                </c:pt>
                <c:pt idx="3196">
                  <c:v>263.60000000000002</c:v>
                </c:pt>
                <c:pt idx="3197">
                  <c:v>263.42</c:v>
                </c:pt>
                <c:pt idx="3198">
                  <c:v>263.25</c:v>
                </c:pt>
                <c:pt idx="3199">
                  <c:v>263.08999999999997</c:v>
                </c:pt>
                <c:pt idx="3200">
                  <c:v>262.92</c:v>
                </c:pt>
                <c:pt idx="3201">
                  <c:v>262.75</c:v>
                </c:pt>
                <c:pt idx="3202">
                  <c:v>262.58999999999997</c:v>
                </c:pt>
                <c:pt idx="3203">
                  <c:v>262.42</c:v>
                </c:pt>
                <c:pt idx="3204">
                  <c:v>262.26</c:v>
                </c:pt>
                <c:pt idx="3205">
                  <c:v>262.10000000000002</c:v>
                </c:pt>
                <c:pt idx="3206">
                  <c:v>261.94</c:v>
                </c:pt>
                <c:pt idx="3207">
                  <c:v>261.77999999999997</c:v>
                </c:pt>
                <c:pt idx="3208">
                  <c:v>261.62</c:v>
                </c:pt>
                <c:pt idx="3209">
                  <c:v>261.47000000000003</c:v>
                </c:pt>
                <c:pt idx="3210">
                  <c:v>261.31</c:v>
                </c:pt>
                <c:pt idx="3211">
                  <c:v>261.16000000000003</c:v>
                </c:pt>
                <c:pt idx="3212">
                  <c:v>261</c:v>
                </c:pt>
                <c:pt idx="3213">
                  <c:v>260.85000000000002</c:v>
                </c:pt>
                <c:pt idx="3214">
                  <c:v>260.7</c:v>
                </c:pt>
                <c:pt idx="3215">
                  <c:v>260.55</c:v>
                </c:pt>
                <c:pt idx="3216">
                  <c:v>260.39999999999998</c:v>
                </c:pt>
                <c:pt idx="3217">
                  <c:v>260.25</c:v>
                </c:pt>
                <c:pt idx="3218">
                  <c:v>260.11</c:v>
                </c:pt>
                <c:pt idx="3219">
                  <c:v>259.95999999999998</c:v>
                </c:pt>
                <c:pt idx="3220">
                  <c:v>259.81</c:v>
                </c:pt>
                <c:pt idx="3221">
                  <c:v>259.67</c:v>
                </c:pt>
                <c:pt idx="3222">
                  <c:v>259.52999999999997</c:v>
                </c:pt>
                <c:pt idx="3223">
                  <c:v>259.39</c:v>
                </c:pt>
                <c:pt idx="3224">
                  <c:v>259.25</c:v>
                </c:pt>
                <c:pt idx="3225">
                  <c:v>259.11</c:v>
                </c:pt>
                <c:pt idx="3226">
                  <c:v>258.97000000000003</c:v>
                </c:pt>
                <c:pt idx="3227">
                  <c:v>258.83</c:v>
                </c:pt>
                <c:pt idx="3228">
                  <c:v>258.69</c:v>
                </c:pt>
                <c:pt idx="3229">
                  <c:v>258.56</c:v>
                </c:pt>
                <c:pt idx="3230">
                  <c:v>258.42</c:v>
                </c:pt>
                <c:pt idx="3231">
                  <c:v>258.29000000000002</c:v>
                </c:pt>
                <c:pt idx="3232">
                  <c:v>258.14999999999998</c:v>
                </c:pt>
                <c:pt idx="3233">
                  <c:v>258.02</c:v>
                </c:pt>
                <c:pt idx="3234">
                  <c:v>257.89</c:v>
                </c:pt>
                <c:pt idx="3235">
                  <c:v>257.76</c:v>
                </c:pt>
                <c:pt idx="3236">
                  <c:v>257.63</c:v>
                </c:pt>
                <c:pt idx="3237">
                  <c:v>257.5</c:v>
                </c:pt>
                <c:pt idx="3238">
                  <c:v>257.37</c:v>
                </c:pt>
                <c:pt idx="3239">
                  <c:v>257.25</c:v>
                </c:pt>
                <c:pt idx="3240">
                  <c:v>257.12</c:v>
                </c:pt>
                <c:pt idx="3241">
                  <c:v>257</c:v>
                </c:pt>
                <c:pt idx="3242">
                  <c:v>256.87</c:v>
                </c:pt>
                <c:pt idx="3243">
                  <c:v>256.75</c:v>
                </c:pt>
                <c:pt idx="3244">
                  <c:v>256.63</c:v>
                </c:pt>
                <c:pt idx="3245">
                  <c:v>256.5</c:v>
                </c:pt>
                <c:pt idx="3246">
                  <c:v>256.38</c:v>
                </c:pt>
                <c:pt idx="3247">
                  <c:v>256.26</c:v>
                </c:pt>
                <c:pt idx="3248">
                  <c:v>256.14</c:v>
                </c:pt>
                <c:pt idx="3249">
                  <c:v>256.02999999999997</c:v>
                </c:pt>
                <c:pt idx="3250">
                  <c:v>255.91</c:v>
                </c:pt>
                <c:pt idx="3251">
                  <c:v>255.79</c:v>
                </c:pt>
                <c:pt idx="3252">
                  <c:v>255.67</c:v>
                </c:pt>
                <c:pt idx="3253">
                  <c:v>255.56</c:v>
                </c:pt>
                <c:pt idx="3254">
                  <c:v>255.44</c:v>
                </c:pt>
                <c:pt idx="3255">
                  <c:v>255.33</c:v>
                </c:pt>
                <c:pt idx="3256">
                  <c:v>255.22</c:v>
                </c:pt>
                <c:pt idx="3257">
                  <c:v>255.11</c:v>
                </c:pt>
                <c:pt idx="3258">
                  <c:v>254.99</c:v>
                </c:pt>
                <c:pt idx="3259">
                  <c:v>254.88</c:v>
                </c:pt>
                <c:pt idx="3260">
                  <c:v>254.77</c:v>
                </c:pt>
                <c:pt idx="3261">
                  <c:v>254.66</c:v>
                </c:pt>
                <c:pt idx="3262">
                  <c:v>254.55</c:v>
                </c:pt>
                <c:pt idx="3263">
                  <c:v>254.45</c:v>
                </c:pt>
                <c:pt idx="3264">
                  <c:v>254.34</c:v>
                </c:pt>
                <c:pt idx="3265">
                  <c:v>254.23</c:v>
                </c:pt>
                <c:pt idx="3266">
                  <c:v>254.13</c:v>
                </c:pt>
                <c:pt idx="3267">
                  <c:v>254.02</c:v>
                </c:pt>
                <c:pt idx="3268">
                  <c:v>253.92</c:v>
                </c:pt>
                <c:pt idx="3269">
                  <c:v>253.81</c:v>
                </c:pt>
                <c:pt idx="3270">
                  <c:v>253.71</c:v>
                </c:pt>
                <c:pt idx="3271">
                  <c:v>253.61</c:v>
                </c:pt>
                <c:pt idx="3272">
                  <c:v>253.51</c:v>
                </c:pt>
                <c:pt idx="3273">
                  <c:v>253.4</c:v>
                </c:pt>
                <c:pt idx="3274">
                  <c:v>253.3</c:v>
                </c:pt>
                <c:pt idx="3275">
                  <c:v>253.2</c:v>
                </c:pt>
                <c:pt idx="3276">
                  <c:v>253.1</c:v>
                </c:pt>
                <c:pt idx="3277">
                  <c:v>253.01</c:v>
                </c:pt>
                <c:pt idx="3278">
                  <c:v>252.91</c:v>
                </c:pt>
                <c:pt idx="3279">
                  <c:v>252.81</c:v>
                </c:pt>
                <c:pt idx="3280">
                  <c:v>252.71</c:v>
                </c:pt>
                <c:pt idx="3281">
                  <c:v>252.62</c:v>
                </c:pt>
                <c:pt idx="3282">
                  <c:v>252.52</c:v>
                </c:pt>
                <c:pt idx="3283">
                  <c:v>252.43</c:v>
                </c:pt>
                <c:pt idx="3284">
                  <c:v>252.33</c:v>
                </c:pt>
                <c:pt idx="3285">
                  <c:v>252.24</c:v>
                </c:pt>
                <c:pt idx="3286">
                  <c:v>252.15</c:v>
                </c:pt>
                <c:pt idx="3287">
                  <c:v>252.05</c:v>
                </c:pt>
                <c:pt idx="3288">
                  <c:v>251.96</c:v>
                </c:pt>
                <c:pt idx="3289">
                  <c:v>251.87</c:v>
                </c:pt>
                <c:pt idx="3290">
                  <c:v>251.78</c:v>
                </c:pt>
                <c:pt idx="3291">
                  <c:v>251.69</c:v>
                </c:pt>
                <c:pt idx="3292">
                  <c:v>251.6</c:v>
                </c:pt>
                <c:pt idx="3293">
                  <c:v>251.51</c:v>
                </c:pt>
                <c:pt idx="3294">
                  <c:v>251.42</c:v>
                </c:pt>
                <c:pt idx="3295">
                  <c:v>251.33</c:v>
                </c:pt>
                <c:pt idx="3296">
                  <c:v>251.24</c:v>
                </c:pt>
                <c:pt idx="3297">
                  <c:v>251.16</c:v>
                </c:pt>
                <c:pt idx="3298">
                  <c:v>251.07</c:v>
                </c:pt>
                <c:pt idx="3299">
                  <c:v>250.99</c:v>
                </c:pt>
                <c:pt idx="3300">
                  <c:v>250.9</c:v>
                </c:pt>
                <c:pt idx="3301">
                  <c:v>250.81</c:v>
                </c:pt>
                <c:pt idx="3302">
                  <c:v>250.73</c:v>
                </c:pt>
                <c:pt idx="3303">
                  <c:v>250.65</c:v>
                </c:pt>
                <c:pt idx="3304">
                  <c:v>250.56</c:v>
                </c:pt>
                <c:pt idx="3305">
                  <c:v>250.48</c:v>
                </c:pt>
                <c:pt idx="3306">
                  <c:v>250.4</c:v>
                </c:pt>
                <c:pt idx="3307">
                  <c:v>250.32</c:v>
                </c:pt>
                <c:pt idx="3308">
                  <c:v>250.23</c:v>
                </c:pt>
                <c:pt idx="3309">
                  <c:v>250.15</c:v>
                </c:pt>
                <c:pt idx="3310">
                  <c:v>250.07</c:v>
                </c:pt>
                <c:pt idx="3311">
                  <c:v>249.99</c:v>
                </c:pt>
                <c:pt idx="3312">
                  <c:v>249.91</c:v>
                </c:pt>
                <c:pt idx="3313">
                  <c:v>249.83</c:v>
                </c:pt>
                <c:pt idx="3314">
                  <c:v>249.76</c:v>
                </c:pt>
                <c:pt idx="3315">
                  <c:v>249.68</c:v>
                </c:pt>
                <c:pt idx="3316">
                  <c:v>249.6</c:v>
                </c:pt>
                <c:pt idx="3317">
                  <c:v>249.52</c:v>
                </c:pt>
                <c:pt idx="3318">
                  <c:v>249.45</c:v>
                </c:pt>
                <c:pt idx="3319">
                  <c:v>249.37</c:v>
                </c:pt>
                <c:pt idx="3320">
                  <c:v>249.29</c:v>
                </c:pt>
                <c:pt idx="3321">
                  <c:v>249.22</c:v>
                </c:pt>
                <c:pt idx="3322">
                  <c:v>249.14</c:v>
                </c:pt>
                <c:pt idx="3323">
                  <c:v>249.07</c:v>
                </c:pt>
                <c:pt idx="3324">
                  <c:v>249</c:v>
                </c:pt>
                <c:pt idx="3325">
                  <c:v>248.92</c:v>
                </c:pt>
                <c:pt idx="3326">
                  <c:v>248.85</c:v>
                </c:pt>
                <c:pt idx="3327">
                  <c:v>248.78</c:v>
                </c:pt>
                <c:pt idx="3328">
                  <c:v>248.7</c:v>
                </c:pt>
                <c:pt idx="3329">
                  <c:v>248.63</c:v>
                </c:pt>
                <c:pt idx="3330">
                  <c:v>248.56</c:v>
                </c:pt>
                <c:pt idx="3331">
                  <c:v>248.49</c:v>
                </c:pt>
                <c:pt idx="3332">
                  <c:v>248.42</c:v>
                </c:pt>
                <c:pt idx="3333">
                  <c:v>248.35</c:v>
                </c:pt>
                <c:pt idx="3334">
                  <c:v>248.28</c:v>
                </c:pt>
                <c:pt idx="3335">
                  <c:v>248.21</c:v>
                </c:pt>
              </c:numCache>
            </c:numRef>
          </c:yVal>
          <c:smooth val="1"/>
        </c:ser>
        <c:ser>
          <c:idx val="1"/>
          <c:order val="1"/>
          <c:tx>
            <c:v>OBC</c:v>
          </c:tx>
          <c:spPr>
            <a:ln w="25400"/>
          </c:spPr>
          <c:marker>
            <c:symbol val="none"/>
          </c:marker>
          <c:xVal>
            <c:numRef>
              <c:f>datos_calentador_graficas!$B$2:$B$3337</c:f>
              <c:numCache>
                <c:formatCode>General</c:formatCode>
                <c:ptCount val="3336"/>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pt idx="972">
                  <c:v>9720</c:v>
                </c:pt>
                <c:pt idx="973">
                  <c:v>9730</c:v>
                </c:pt>
                <c:pt idx="974">
                  <c:v>9740</c:v>
                </c:pt>
                <c:pt idx="975">
                  <c:v>9750</c:v>
                </c:pt>
                <c:pt idx="976">
                  <c:v>9760</c:v>
                </c:pt>
                <c:pt idx="977">
                  <c:v>9770</c:v>
                </c:pt>
                <c:pt idx="978">
                  <c:v>9780</c:v>
                </c:pt>
                <c:pt idx="979">
                  <c:v>9790</c:v>
                </c:pt>
                <c:pt idx="980">
                  <c:v>9800</c:v>
                </c:pt>
                <c:pt idx="981">
                  <c:v>9810</c:v>
                </c:pt>
                <c:pt idx="982">
                  <c:v>9820</c:v>
                </c:pt>
                <c:pt idx="983">
                  <c:v>9830</c:v>
                </c:pt>
                <c:pt idx="984">
                  <c:v>9840</c:v>
                </c:pt>
                <c:pt idx="985">
                  <c:v>9850</c:v>
                </c:pt>
                <c:pt idx="986">
                  <c:v>9860</c:v>
                </c:pt>
                <c:pt idx="987">
                  <c:v>9870</c:v>
                </c:pt>
                <c:pt idx="988">
                  <c:v>9880</c:v>
                </c:pt>
                <c:pt idx="989">
                  <c:v>9890</c:v>
                </c:pt>
                <c:pt idx="990">
                  <c:v>9900</c:v>
                </c:pt>
                <c:pt idx="991">
                  <c:v>9910</c:v>
                </c:pt>
                <c:pt idx="992">
                  <c:v>9920</c:v>
                </c:pt>
                <c:pt idx="993">
                  <c:v>9930</c:v>
                </c:pt>
                <c:pt idx="994">
                  <c:v>9940</c:v>
                </c:pt>
                <c:pt idx="995">
                  <c:v>9950</c:v>
                </c:pt>
                <c:pt idx="996">
                  <c:v>9960</c:v>
                </c:pt>
                <c:pt idx="997">
                  <c:v>9970</c:v>
                </c:pt>
                <c:pt idx="998">
                  <c:v>9980</c:v>
                </c:pt>
                <c:pt idx="999">
                  <c:v>9990</c:v>
                </c:pt>
                <c:pt idx="1000">
                  <c:v>10000</c:v>
                </c:pt>
                <c:pt idx="1001">
                  <c:v>10010</c:v>
                </c:pt>
                <c:pt idx="1002">
                  <c:v>10020</c:v>
                </c:pt>
                <c:pt idx="1003">
                  <c:v>10030</c:v>
                </c:pt>
                <c:pt idx="1004">
                  <c:v>10040</c:v>
                </c:pt>
                <c:pt idx="1005">
                  <c:v>10050</c:v>
                </c:pt>
                <c:pt idx="1006">
                  <c:v>10060</c:v>
                </c:pt>
                <c:pt idx="1007">
                  <c:v>10070</c:v>
                </c:pt>
                <c:pt idx="1008">
                  <c:v>10080</c:v>
                </c:pt>
                <c:pt idx="1009">
                  <c:v>10090</c:v>
                </c:pt>
                <c:pt idx="1010">
                  <c:v>10100</c:v>
                </c:pt>
                <c:pt idx="1011">
                  <c:v>10110</c:v>
                </c:pt>
                <c:pt idx="1012">
                  <c:v>10120</c:v>
                </c:pt>
                <c:pt idx="1013">
                  <c:v>10130</c:v>
                </c:pt>
                <c:pt idx="1014">
                  <c:v>10140</c:v>
                </c:pt>
                <c:pt idx="1015">
                  <c:v>10150</c:v>
                </c:pt>
                <c:pt idx="1016">
                  <c:v>10160</c:v>
                </c:pt>
                <c:pt idx="1017">
                  <c:v>10170</c:v>
                </c:pt>
                <c:pt idx="1018">
                  <c:v>10180</c:v>
                </c:pt>
                <c:pt idx="1019">
                  <c:v>10190</c:v>
                </c:pt>
                <c:pt idx="1020">
                  <c:v>10200</c:v>
                </c:pt>
                <c:pt idx="1021">
                  <c:v>10210</c:v>
                </c:pt>
                <c:pt idx="1022">
                  <c:v>10220</c:v>
                </c:pt>
                <c:pt idx="1023">
                  <c:v>10230</c:v>
                </c:pt>
                <c:pt idx="1024">
                  <c:v>10240</c:v>
                </c:pt>
                <c:pt idx="1025">
                  <c:v>10250</c:v>
                </c:pt>
                <c:pt idx="1026">
                  <c:v>10260</c:v>
                </c:pt>
                <c:pt idx="1027">
                  <c:v>10270</c:v>
                </c:pt>
                <c:pt idx="1028">
                  <c:v>10280</c:v>
                </c:pt>
                <c:pt idx="1029">
                  <c:v>10290</c:v>
                </c:pt>
                <c:pt idx="1030">
                  <c:v>10300</c:v>
                </c:pt>
                <c:pt idx="1031">
                  <c:v>10310</c:v>
                </c:pt>
                <c:pt idx="1032">
                  <c:v>10320</c:v>
                </c:pt>
                <c:pt idx="1033">
                  <c:v>10330</c:v>
                </c:pt>
                <c:pt idx="1034">
                  <c:v>10340</c:v>
                </c:pt>
                <c:pt idx="1035">
                  <c:v>10350</c:v>
                </c:pt>
                <c:pt idx="1036">
                  <c:v>10360</c:v>
                </c:pt>
                <c:pt idx="1037">
                  <c:v>10370</c:v>
                </c:pt>
                <c:pt idx="1038">
                  <c:v>10380</c:v>
                </c:pt>
                <c:pt idx="1039">
                  <c:v>10390</c:v>
                </c:pt>
                <c:pt idx="1040">
                  <c:v>10400</c:v>
                </c:pt>
                <c:pt idx="1041">
                  <c:v>10410</c:v>
                </c:pt>
                <c:pt idx="1042">
                  <c:v>10420</c:v>
                </c:pt>
                <c:pt idx="1043">
                  <c:v>10430</c:v>
                </c:pt>
                <c:pt idx="1044">
                  <c:v>10440</c:v>
                </c:pt>
                <c:pt idx="1045">
                  <c:v>10450</c:v>
                </c:pt>
                <c:pt idx="1046">
                  <c:v>10460</c:v>
                </c:pt>
                <c:pt idx="1047">
                  <c:v>10470</c:v>
                </c:pt>
                <c:pt idx="1048">
                  <c:v>10480</c:v>
                </c:pt>
                <c:pt idx="1049">
                  <c:v>10490</c:v>
                </c:pt>
                <c:pt idx="1050">
                  <c:v>10500</c:v>
                </c:pt>
                <c:pt idx="1051">
                  <c:v>10510</c:v>
                </c:pt>
                <c:pt idx="1052">
                  <c:v>10520</c:v>
                </c:pt>
                <c:pt idx="1053">
                  <c:v>10530</c:v>
                </c:pt>
                <c:pt idx="1054">
                  <c:v>10540</c:v>
                </c:pt>
                <c:pt idx="1055">
                  <c:v>10550</c:v>
                </c:pt>
                <c:pt idx="1056">
                  <c:v>10560</c:v>
                </c:pt>
                <c:pt idx="1057">
                  <c:v>10570</c:v>
                </c:pt>
                <c:pt idx="1058">
                  <c:v>10580</c:v>
                </c:pt>
                <c:pt idx="1059">
                  <c:v>10590</c:v>
                </c:pt>
                <c:pt idx="1060">
                  <c:v>10600</c:v>
                </c:pt>
                <c:pt idx="1061">
                  <c:v>10610</c:v>
                </c:pt>
                <c:pt idx="1062">
                  <c:v>10620</c:v>
                </c:pt>
                <c:pt idx="1063">
                  <c:v>10630</c:v>
                </c:pt>
                <c:pt idx="1064">
                  <c:v>10640</c:v>
                </c:pt>
                <c:pt idx="1065">
                  <c:v>10650</c:v>
                </c:pt>
                <c:pt idx="1066">
                  <c:v>10660</c:v>
                </c:pt>
                <c:pt idx="1067">
                  <c:v>10670</c:v>
                </c:pt>
                <c:pt idx="1068">
                  <c:v>10680</c:v>
                </c:pt>
                <c:pt idx="1069">
                  <c:v>10690</c:v>
                </c:pt>
                <c:pt idx="1070">
                  <c:v>10700</c:v>
                </c:pt>
                <c:pt idx="1071">
                  <c:v>10710</c:v>
                </c:pt>
                <c:pt idx="1072">
                  <c:v>10720</c:v>
                </c:pt>
                <c:pt idx="1073">
                  <c:v>10730</c:v>
                </c:pt>
                <c:pt idx="1074">
                  <c:v>10740</c:v>
                </c:pt>
                <c:pt idx="1075">
                  <c:v>10750</c:v>
                </c:pt>
                <c:pt idx="1076">
                  <c:v>10760</c:v>
                </c:pt>
                <c:pt idx="1077">
                  <c:v>10770</c:v>
                </c:pt>
                <c:pt idx="1078">
                  <c:v>10780</c:v>
                </c:pt>
                <c:pt idx="1079">
                  <c:v>10790</c:v>
                </c:pt>
                <c:pt idx="1080">
                  <c:v>10800</c:v>
                </c:pt>
                <c:pt idx="1081">
                  <c:v>10810</c:v>
                </c:pt>
                <c:pt idx="1082">
                  <c:v>10820</c:v>
                </c:pt>
                <c:pt idx="1083">
                  <c:v>10830</c:v>
                </c:pt>
                <c:pt idx="1084">
                  <c:v>10840</c:v>
                </c:pt>
                <c:pt idx="1085">
                  <c:v>10850</c:v>
                </c:pt>
                <c:pt idx="1086">
                  <c:v>10860</c:v>
                </c:pt>
                <c:pt idx="1087">
                  <c:v>10870</c:v>
                </c:pt>
                <c:pt idx="1088">
                  <c:v>10880</c:v>
                </c:pt>
                <c:pt idx="1089">
                  <c:v>10890</c:v>
                </c:pt>
                <c:pt idx="1090">
                  <c:v>10900</c:v>
                </c:pt>
                <c:pt idx="1091">
                  <c:v>10910</c:v>
                </c:pt>
                <c:pt idx="1092">
                  <c:v>10920</c:v>
                </c:pt>
                <c:pt idx="1093">
                  <c:v>10930</c:v>
                </c:pt>
                <c:pt idx="1094">
                  <c:v>10940</c:v>
                </c:pt>
                <c:pt idx="1095">
                  <c:v>10950</c:v>
                </c:pt>
                <c:pt idx="1096">
                  <c:v>10960</c:v>
                </c:pt>
                <c:pt idx="1097">
                  <c:v>10970</c:v>
                </c:pt>
                <c:pt idx="1098">
                  <c:v>10980</c:v>
                </c:pt>
                <c:pt idx="1099">
                  <c:v>10990</c:v>
                </c:pt>
                <c:pt idx="1100">
                  <c:v>11000</c:v>
                </c:pt>
                <c:pt idx="1101">
                  <c:v>11010</c:v>
                </c:pt>
                <c:pt idx="1102">
                  <c:v>11020</c:v>
                </c:pt>
                <c:pt idx="1103">
                  <c:v>11030</c:v>
                </c:pt>
                <c:pt idx="1104">
                  <c:v>11040</c:v>
                </c:pt>
                <c:pt idx="1105">
                  <c:v>11050</c:v>
                </c:pt>
                <c:pt idx="1106">
                  <c:v>11060</c:v>
                </c:pt>
                <c:pt idx="1107">
                  <c:v>11070</c:v>
                </c:pt>
                <c:pt idx="1108">
                  <c:v>11080</c:v>
                </c:pt>
                <c:pt idx="1109">
                  <c:v>11090</c:v>
                </c:pt>
                <c:pt idx="1110">
                  <c:v>11100</c:v>
                </c:pt>
                <c:pt idx="1111">
                  <c:v>11110</c:v>
                </c:pt>
                <c:pt idx="1112">
                  <c:v>11120</c:v>
                </c:pt>
                <c:pt idx="1113">
                  <c:v>11130</c:v>
                </c:pt>
                <c:pt idx="1114">
                  <c:v>11140</c:v>
                </c:pt>
                <c:pt idx="1115">
                  <c:v>11150</c:v>
                </c:pt>
                <c:pt idx="1116">
                  <c:v>11160</c:v>
                </c:pt>
                <c:pt idx="1117">
                  <c:v>11170</c:v>
                </c:pt>
                <c:pt idx="1118">
                  <c:v>11180</c:v>
                </c:pt>
                <c:pt idx="1119">
                  <c:v>11190</c:v>
                </c:pt>
                <c:pt idx="1120">
                  <c:v>11200</c:v>
                </c:pt>
                <c:pt idx="1121">
                  <c:v>11210</c:v>
                </c:pt>
                <c:pt idx="1122">
                  <c:v>11220</c:v>
                </c:pt>
                <c:pt idx="1123">
                  <c:v>11230</c:v>
                </c:pt>
                <c:pt idx="1124">
                  <c:v>11240</c:v>
                </c:pt>
                <c:pt idx="1125">
                  <c:v>11250</c:v>
                </c:pt>
                <c:pt idx="1126">
                  <c:v>11260</c:v>
                </c:pt>
                <c:pt idx="1127">
                  <c:v>11270</c:v>
                </c:pt>
                <c:pt idx="1128">
                  <c:v>11280</c:v>
                </c:pt>
                <c:pt idx="1129">
                  <c:v>11290</c:v>
                </c:pt>
                <c:pt idx="1130">
                  <c:v>11300</c:v>
                </c:pt>
                <c:pt idx="1131">
                  <c:v>11310</c:v>
                </c:pt>
                <c:pt idx="1132">
                  <c:v>11320</c:v>
                </c:pt>
                <c:pt idx="1133">
                  <c:v>11330</c:v>
                </c:pt>
                <c:pt idx="1134">
                  <c:v>11340</c:v>
                </c:pt>
                <c:pt idx="1135">
                  <c:v>11350</c:v>
                </c:pt>
                <c:pt idx="1136">
                  <c:v>11360</c:v>
                </c:pt>
                <c:pt idx="1137">
                  <c:v>11370</c:v>
                </c:pt>
                <c:pt idx="1138">
                  <c:v>11380</c:v>
                </c:pt>
                <c:pt idx="1139">
                  <c:v>11390</c:v>
                </c:pt>
                <c:pt idx="1140">
                  <c:v>11400</c:v>
                </c:pt>
                <c:pt idx="1141">
                  <c:v>11410</c:v>
                </c:pt>
                <c:pt idx="1142">
                  <c:v>11420</c:v>
                </c:pt>
                <c:pt idx="1143">
                  <c:v>11430</c:v>
                </c:pt>
                <c:pt idx="1144">
                  <c:v>11440</c:v>
                </c:pt>
                <c:pt idx="1145">
                  <c:v>11450</c:v>
                </c:pt>
                <c:pt idx="1146">
                  <c:v>11460</c:v>
                </c:pt>
                <c:pt idx="1147">
                  <c:v>11470</c:v>
                </c:pt>
                <c:pt idx="1148">
                  <c:v>11480</c:v>
                </c:pt>
                <c:pt idx="1149">
                  <c:v>11490</c:v>
                </c:pt>
                <c:pt idx="1150">
                  <c:v>11500</c:v>
                </c:pt>
                <c:pt idx="1151">
                  <c:v>11510</c:v>
                </c:pt>
                <c:pt idx="1152">
                  <c:v>11520</c:v>
                </c:pt>
                <c:pt idx="1153">
                  <c:v>11530</c:v>
                </c:pt>
                <c:pt idx="1154">
                  <c:v>11540</c:v>
                </c:pt>
                <c:pt idx="1155">
                  <c:v>11550</c:v>
                </c:pt>
                <c:pt idx="1156">
                  <c:v>11560</c:v>
                </c:pt>
                <c:pt idx="1157">
                  <c:v>11570</c:v>
                </c:pt>
                <c:pt idx="1158">
                  <c:v>11580</c:v>
                </c:pt>
                <c:pt idx="1159">
                  <c:v>11590</c:v>
                </c:pt>
                <c:pt idx="1160">
                  <c:v>11600</c:v>
                </c:pt>
                <c:pt idx="1161">
                  <c:v>11610</c:v>
                </c:pt>
                <c:pt idx="1162">
                  <c:v>11620</c:v>
                </c:pt>
                <c:pt idx="1163">
                  <c:v>11630</c:v>
                </c:pt>
                <c:pt idx="1164">
                  <c:v>11640</c:v>
                </c:pt>
                <c:pt idx="1165">
                  <c:v>11650</c:v>
                </c:pt>
                <c:pt idx="1166">
                  <c:v>11660</c:v>
                </c:pt>
                <c:pt idx="1167">
                  <c:v>11670</c:v>
                </c:pt>
                <c:pt idx="1168">
                  <c:v>11680</c:v>
                </c:pt>
                <c:pt idx="1169">
                  <c:v>11690</c:v>
                </c:pt>
                <c:pt idx="1170">
                  <c:v>11700</c:v>
                </c:pt>
                <c:pt idx="1171">
                  <c:v>11710</c:v>
                </c:pt>
                <c:pt idx="1172">
                  <c:v>11720</c:v>
                </c:pt>
                <c:pt idx="1173">
                  <c:v>11730</c:v>
                </c:pt>
                <c:pt idx="1174">
                  <c:v>11740</c:v>
                </c:pt>
                <c:pt idx="1175">
                  <c:v>11750</c:v>
                </c:pt>
                <c:pt idx="1176">
                  <c:v>11760</c:v>
                </c:pt>
                <c:pt idx="1177">
                  <c:v>11770</c:v>
                </c:pt>
                <c:pt idx="1178">
                  <c:v>11780</c:v>
                </c:pt>
                <c:pt idx="1179">
                  <c:v>11790</c:v>
                </c:pt>
                <c:pt idx="1180">
                  <c:v>11800</c:v>
                </c:pt>
                <c:pt idx="1181">
                  <c:v>11810</c:v>
                </c:pt>
                <c:pt idx="1182">
                  <c:v>11820</c:v>
                </c:pt>
                <c:pt idx="1183">
                  <c:v>11830</c:v>
                </c:pt>
                <c:pt idx="1184">
                  <c:v>11840</c:v>
                </c:pt>
                <c:pt idx="1185">
                  <c:v>11850</c:v>
                </c:pt>
                <c:pt idx="1186">
                  <c:v>11860</c:v>
                </c:pt>
                <c:pt idx="1187">
                  <c:v>11870</c:v>
                </c:pt>
                <c:pt idx="1188">
                  <c:v>11880</c:v>
                </c:pt>
                <c:pt idx="1189">
                  <c:v>11890</c:v>
                </c:pt>
                <c:pt idx="1190">
                  <c:v>11900</c:v>
                </c:pt>
                <c:pt idx="1191">
                  <c:v>11910</c:v>
                </c:pt>
                <c:pt idx="1192">
                  <c:v>11920</c:v>
                </c:pt>
                <c:pt idx="1193">
                  <c:v>11930</c:v>
                </c:pt>
                <c:pt idx="1194">
                  <c:v>11940</c:v>
                </c:pt>
                <c:pt idx="1195">
                  <c:v>11950</c:v>
                </c:pt>
                <c:pt idx="1196">
                  <c:v>11960</c:v>
                </c:pt>
                <c:pt idx="1197">
                  <c:v>11970</c:v>
                </c:pt>
                <c:pt idx="1198">
                  <c:v>11980</c:v>
                </c:pt>
                <c:pt idx="1199">
                  <c:v>11990</c:v>
                </c:pt>
                <c:pt idx="1200">
                  <c:v>12000</c:v>
                </c:pt>
                <c:pt idx="1201">
                  <c:v>12010</c:v>
                </c:pt>
                <c:pt idx="1202">
                  <c:v>12020</c:v>
                </c:pt>
                <c:pt idx="1203">
                  <c:v>12030</c:v>
                </c:pt>
                <c:pt idx="1204">
                  <c:v>12040</c:v>
                </c:pt>
                <c:pt idx="1205">
                  <c:v>12050</c:v>
                </c:pt>
                <c:pt idx="1206">
                  <c:v>12060</c:v>
                </c:pt>
                <c:pt idx="1207">
                  <c:v>12070</c:v>
                </c:pt>
                <c:pt idx="1208">
                  <c:v>12080</c:v>
                </c:pt>
                <c:pt idx="1209">
                  <c:v>12090</c:v>
                </c:pt>
                <c:pt idx="1210">
                  <c:v>12100</c:v>
                </c:pt>
                <c:pt idx="1211">
                  <c:v>12110</c:v>
                </c:pt>
                <c:pt idx="1212">
                  <c:v>12120</c:v>
                </c:pt>
                <c:pt idx="1213">
                  <c:v>12130</c:v>
                </c:pt>
                <c:pt idx="1214">
                  <c:v>12140</c:v>
                </c:pt>
                <c:pt idx="1215">
                  <c:v>12150</c:v>
                </c:pt>
                <c:pt idx="1216">
                  <c:v>12160</c:v>
                </c:pt>
                <c:pt idx="1217">
                  <c:v>12170</c:v>
                </c:pt>
                <c:pt idx="1218">
                  <c:v>12180</c:v>
                </c:pt>
                <c:pt idx="1219">
                  <c:v>12190</c:v>
                </c:pt>
                <c:pt idx="1220">
                  <c:v>12200</c:v>
                </c:pt>
                <c:pt idx="1221">
                  <c:v>12210</c:v>
                </c:pt>
                <c:pt idx="1222">
                  <c:v>12220</c:v>
                </c:pt>
                <c:pt idx="1223">
                  <c:v>12230</c:v>
                </c:pt>
                <c:pt idx="1224">
                  <c:v>12240</c:v>
                </c:pt>
                <c:pt idx="1225">
                  <c:v>12250</c:v>
                </c:pt>
                <c:pt idx="1226">
                  <c:v>12260</c:v>
                </c:pt>
                <c:pt idx="1227">
                  <c:v>12270</c:v>
                </c:pt>
                <c:pt idx="1228">
                  <c:v>12280</c:v>
                </c:pt>
                <c:pt idx="1229">
                  <c:v>12290</c:v>
                </c:pt>
                <c:pt idx="1230">
                  <c:v>12300</c:v>
                </c:pt>
                <c:pt idx="1231">
                  <c:v>12310</c:v>
                </c:pt>
                <c:pt idx="1232">
                  <c:v>12320</c:v>
                </c:pt>
                <c:pt idx="1233">
                  <c:v>12330</c:v>
                </c:pt>
                <c:pt idx="1234">
                  <c:v>12340</c:v>
                </c:pt>
                <c:pt idx="1235">
                  <c:v>12350</c:v>
                </c:pt>
                <c:pt idx="1236">
                  <c:v>12360</c:v>
                </c:pt>
                <c:pt idx="1237">
                  <c:v>12370</c:v>
                </c:pt>
                <c:pt idx="1238">
                  <c:v>12380</c:v>
                </c:pt>
                <c:pt idx="1239">
                  <c:v>12390</c:v>
                </c:pt>
                <c:pt idx="1240">
                  <c:v>12400</c:v>
                </c:pt>
                <c:pt idx="1241">
                  <c:v>12410</c:v>
                </c:pt>
                <c:pt idx="1242">
                  <c:v>12420</c:v>
                </c:pt>
                <c:pt idx="1243">
                  <c:v>12430</c:v>
                </c:pt>
                <c:pt idx="1244">
                  <c:v>12440</c:v>
                </c:pt>
                <c:pt idx="1245">
                  <c:v>12450</c:v>
                </c:pt>
                <c:pt idx="1246">
                  <c:v>12460</c:v>
                </c:pt>
                <c:pt idx="1247">
                  <c:v>12470</c:v>
                </c:pt>
                <c:pt idx="1248">
                  <c:v>12480</c:v>
                </c:pt>
                <c:pt idx="1249">
                  <c:v>12490</c:v>
                </c:pt>
                <c:pt idx="1250">
                  <c:v>12500</c:v>
                </c:pt>
                <c:pt idx="1251">
                  <c:v>12510</c:v>
                </c:pt>
                <c:pt idx="1252">
                  <c:v>12520</c:v>
                </c:pt>
                <c:pt idx="1253">
                  <c:v>12530</c:v>
                </c:pt>
                <c:pt idx="1254">
                  <c:v>12540</c:v>
                </c:pt>
                <c:pt idx="1255">
                  <c:v>12550</c:v>
                </c:pt>
                <c:pt idx="1256">
                  <c:v>12560</c:v>
                </c:pt>
                <c:pt idx="1257">
                  <c:v>12570</c:v>
                </c:pt>
                <c:pt idx="1258">
                  <c:v>12580</c:v>
                </c:pt>
                <c:pt idx="1259">
                  <c:v>12590</c:v>
                </c:pt>
                <c:pt idx="1260">
                  <c:v>12600</c:v>
                </c:pt>
                <c:pt idx="1261">
                  <c:v>12610</c:v>
                </c:pt>
                <c:pt idx="1262">
                  <c:v>12620</c:v>
                </c:pt>
                <c:pt idx="1263">
                  <c:v>12630</c:v>
                </c:pt>
                <c:pt idx="1264">
                  <c:v>12640</c:v>
                </c:pt>
                <c:pt idx="1265">
                  <c:v>12650</c:v>
                </c:pt>
                <c:pt idx="1266">
                  <c:v>12660</c:v>
                </c:pt>
                <c:pt idx="1267">
                  <c:v>12670</c:v>
                </c:pt>
                <c:pt idx="1268">
                  <c:v>12680</c:v>
                </c:pt>
                <c:pt idx="1269">
                  <c:v>12690</c:v>
                </c:pt>
                <c:pt idx="1270">
                  <c:v>12700</c:v>
                </c:pt>
                <c:pt idx="1271">
                  <c:v>12710</c:v>
                </c:pt>
                <c:pt idx="1272">
                  <c:v>12720</c:v>
                </c:pt>
                <c:pt idx="1273">
                  <c:v>12730</c:v>
                </c:pt>
                <c:pt idx="1274">
                  <c:v>12740</c:v>
                </c:pt>
                <c:pt idx="1275">
                  <c:v>12750</c:v>
                </c:pt>
                <c:pt idx="1276">
                  <c:v>12760</c:v>
                </c:pt>
                <c:pt idx="1277">
                  <c:v>12770</c:v>
                </c:pt>
                <c:pt idx="1278">
                  <c:v>12780</c:v>
                </c:pt>
                <c:pt idx="1279">
                  <c:v>12790</c:v>
                </c:pt>
                <c:pt idx="1280">
                  <c:v>12800</c:v>
                </c:pt>
                <c:pt idx="1281">
                  <c:v>12810</c:v>
                </c:pt>
                <c:pt idx="1282">
                  <c:v>12820</c:v>
                </c:pt>
                <c:pt idx="1283">
                  <c:v>12830</c:v>
                </c:pt>
                <c:pt idx="1284">
                  <c:v>12840</c:v>
                </c:pt>
                <c:pt idx="1285">
                  <c:v>12850</c:v>
                </c:pt>
                <c:pt idx="1286">
                  <c:v>12860</c:v>
                </c:pt>
                <c:pt idx="1287">
                  <c:v>12870</c:v>
                </c:pt>
                <c:pt idx="1288">
                  <c:v>12880</c:v>
                </c:pt>
                <c:pt idx="1289">
                  <c:v>12890</c:v>
                </c:pt>
                <c:pt idx="1290">
                  <c:v>12900</c:v>
                </c:pt>
                <c:pt idx="1291">
                  <c:v>12910</c:v>
                </c:pt>
                <c:pt idx="1292">
                  <c:v>12920</c:v>
                </c:pt>
                <c:pt idx="1293">
                  <c:v>12930</c:v>
                </c:pt>
                <c:pt idx="1294">
                  <c:v>12940</c:v>
                </c:pt>
                <c:pt idx="1295">
                  <c:v>12950</c:v>
                </c:pt>
                <c:pt idx="1296">
                  <c:v>12960</c:v>
                </c:pt>
                <c:pt idx="1297">
                  <c:v>12970</c:v>
                </c:pt>
                <c:pt idx="1298">
                  <c:v>12980</c:v>
                </c:pt>
                <c:pt idx="1299">
                  <c:v>12990</c:v>
                </c:pt>
                <c:pt idx="1300">
                  <c:v>13000</c:v>
                </c:pt>
                <c:pt idx="1301">
                  <c:v>13010</c:v>
                </c:pt>
                <c:pt idx="1302">
                  <c:v>13020</c:v>
                </c:pt>
                <c:pt idx="1303">
                  <c:v>13030</c:v>
                </c:pt>
                <c:pt idx="1304">
                  <c:v>13040</c:v>
                </c:pt>
                <c:pt idx="1305">
                  <c:v>13050</c:v>
                </c:pt>
                <c:pt idx="1306">
                  <c:v>13060</c:v>
                </c:pt>
                <c:pt idx="1307">
                  <c:v>13070</c:v>
                </c:pt>
                <c:pt idx="1308">
                  <c:v>13080</c:v>
                </c:pt>
                <c:pt idx="1309">
                  <c:v>13090</c:v>
                </c:pt>
                <c:pt idx="1310">
                  <c:v>13100</c:v>
                </c:pt>
                <c:pt idx="1311">
                  <c:v>13110</c:v>
                </c:pt>
                <c:pt idx="1312">
                  <c:v>13120</c:v>
                </c:pt>
                <c:pt idx="1313">
                  <c:v>13130</c:v>
                </c:pt>
                <c:pt idx="1314">
                  <c:v>13140</c:v>
                </c:pt>
                <c:pt idx="1315">
                  <c:v>13150</c:v>
                </c:pt>
                <c:pt idx="1316">
                  <c:v>13160</c:v>
                </c:pt>
                <c:pt idx="1317">
                  <c:v>13170</c:v>
                </c:pt>
                <c:pt idx="1318">
                  <c:v>13180</c:v>
                </c:pt>
                <c:pt idx="1319">
                  <c:v>13190</c:v>
                </c:pt>
                <c:pt idx="1320">
                  <c:v>13200</c:v>
                </c:pt>
                <c:pt idx="1321">
                  <c:v>13210</c:v>
                </c:pt>
                <c:pt idx="1322">
                  <c:v>13220</c:v>
                </c:pt>
                <c:pt idx="1323">
                  <c:v>13230</c:v>
                </c:pt>
                <c:pt idx="1324">
                  <c:v>13240</c:v>
                </c:pt>
                <c:pt idx="1325">
                  <c:v>13250</c:v>
                </c:pt>
                <c:pt idx="1326">
                  <c:v>13260</c:v>
                </c:pt>
                <c:pt idx="1327">
                  <c:v>13270</c:v>
                </c:pt>
                <c:pt idx="1328">
                  <c:v>13280</c:v>
                </c:pt>
                <c:pt idx="1329">
                  <c:v>13290</c:v>
                </c:pt>
                <c:pt idx="1330">
                  <c:v>13300</c:v>
                </c:pt>
                <c:pt idx="1331">
                  <c:v>13310</c:v>
                </c:pt>
                <c:pt idx="1332">
                  <c:v>13320</c:v>
                </c:pt>
                <c:pt idx="1333">
                  <c:v>13330</c:v>
                </c:pt>
                <c:pt idx="1334">
                  <c:v>13340</c:v>
                </c:pt>
                <c:pt idx="1335">
                  <c:v>13350</c:v>
                </c:pt>
                <c:pt idx="1336">
                  <c:v>13360</c:v>
                </c:pt>
                <c:pt idx="1337">
                  <c:v>13370</c:v>
                </c:pt>
                <c:pt idx="1338">
                  <c:v>13380</c:v>
                </c:pt>
                <c:pt idx="1339">
                  <c:v>13390</c:v>
                </c:pt>
                <c:pt idx="1340">
                  <c:v>13400</c:v>
                </c:pt>
                <c:pt idx="1341">
                  <c:v>13410</c:v>
                </c:pt>
                <c:pt idx="1342">
                  <c:v>13420</c:v>
                </c:pt>
                <c:pt idx="1343">
                  <c:v>13430</c:v>
                </c:pt>
                <c:pt idx="1344">
                  <c:v>13440</c:v>
                </c:pt>
                <c:pt idx="1345">
                  <c:v>13450</c:v>
                </c:pt>
                <c:pt idx="1346">
                  <c:v>13460</c:v>
                </c:pt>
                <c:pt idx="1347">
                  <c:v>13470</c:v>
                </c:pt>
                <c:pt idx="1348">
                  <c:v>13480</c:v>
                </c:pt>
                <c:pt idx="1349">
                  <c:v>13490</c:v>
                </c:pt>
                <c:pt idx="1350">
                  <c:v>13500</c:v>
                </c:pt>
                <c:pt idx="1351">
                  <c:v>13510</c:v>
                </c:pt>
                <c:pt idx="1352">
                  <c:v>13520</c:v>
                </c:pt>
                <c:pt idx="1353">
                  <c:v>13530</c:v>
                </c:pt>
                <c:pt idx="1354">
                  <c:v>13540</c:v>
                </c:pt>
                <c:pt idx="1355">
                  <c:v>13550</c:v>
                </c:pt>
                <c:pt idx="1356">
                  <c:v>13560</c:v>
                </c:pt>
                <c:pt idx="1357">
                  <c:v>13570</c:v>
                </c:pt>
                <c:pt idx="1358">
                  <c:v>13580</c:v>
                </c:pt>
                <c:pt idx="1359">
                  <c:v>13590</c:v>
                </c:pt>
                <c:pt idx="1360">
                  <c:v>13600</c:v>
                </c:pt>
                <c:pt idx="1361">
                  <c:v>13610</c:v>
                </c:pt>
                <c:pt idx="1362">
                  <c:v>13620</c:v>
                </c:pt>
                <c:pt idx="1363">
                  <c:v>13630</c:v>
                </c:pt>
                <c:pt idx="1364">
                  <c:v>13640</c:v>
                </c:pt>
                <c:pt idx="1365">
                  <c:v>13650</c:v>
                </c:pt>
                <c:pt idx="1366">
                  <c:v>13660</c:v>
                </c:pt>
                <c:pt idx="1367">
                  <c:v>13670</c:v>
                </c:pt>
                <c:pt idx="1368">
                  <c:v>13680</c:v>
                </c:pt>
                <c:pt idx="1369">
                  <c:v>13690</c:v>
                </c:pt>
                <c:pt idx="1370">
                  <c:v>13700</c:v>
                </c:pt>
                <c:pt idx="1371">
                  <c:v>13710</c:v>
                </c:pt>
                <c:pt idx="1372">
                  <c:v>13720</c:v>
                </c:pt>
                <c:pt idx="1373">
                  <c:v>13730</c:v>
                </c:pt>
                <c:pt idx="1374">
                  <c:v>13740</c:v>
                </c:pt>
                <c:pt idx="1375">
                  <c:v>13750</c:v>
                </c:pt>
                <c:pt idx="1376">
                  <c:v>13760</c:v>
                </c:pt>
                <c:pt idx="1377">
                  <c:v>13770</c:v>
                </c:pt>
                <c:pt idx="1378">
                  <c:v>13780</c:v>
                </c:pt>
                <c:pt idx="1379">
                  <c:v>13790</c:v>
                </c:pt>
                <c:pt idx="1380">
                  <c:v>13800</c:v>
                </c:pt>
                <c:pt idx="1381">
                  <c:v>13810</c:v>
                </c:pt>
                <c:pt idx="1382">
                  <c:v>13820</c:v>
                </c:pt>
                <c:pt idx="1383">
                  <c:v>13830</c:v>
                </c:pt>
                <c:pt idx="1384">
                  <c:v>13840</c:v>
                </c:pt>
                <c:pt idx="1385">
                  <c:v>13850</c:v>
                </c:pt>
                <c:pt idx="1386">
                  <c:v>13860</c:v>
                </c:pt>
                <c:pt idx="1387">
                  <c:v>13870</c:v>
                </c:pt>
                <c:pt idx="1388">
                  <c:v>13880</c:v>
                </c:pt>
                <c:pt idx="1389">
                  <c:v>13890</c:v>
                </c:pt>
                <c:pt idx="1390">
                  <c:v>13900</c:v>
                </c:pt>
                <c:pt idx="1391">
                  <c:v>13910</c:v>
                </c:pt>
                <c:pt idx="1392">
                  <c:v>13920</c:v>
                </c:pt>
                <c:pt idx="1393">
                  <c:v>13930</c:v>
                </c:pt>
                <c:pt idx="1394">
                  <c:v>13940</c:v>
                </c:pt>
                <c:pt idx="1395">
                  <c:v>13950</c:v>
                </c:pt>
                <c:pt idx="1396">
                  <c:v>13960</c:v>
                </c:pt>
                <c:pt idx="1397">
                  <c:v>13970</c:v>
                </c:pt>
                <c:pt idx="1398">
                  <c:v>13980</c:v>
                </c:pt>
                <c:pt idx="1399">
                  <c:v>13990</c:v>
                </c:pt>
                <c:pt idx="1400">
                  <c:v>14000</c:v>
                </c:pt>
                <c:pt idx="1401">
                  <c:v>14010</c:v>
                </c:pt>
                <c:pt idx="1402">
                  <c:v>14020</c:v>
                </c:pt>
                <c:pt idx="1403">
                  <c:v>14030</c:v>
                </c:pt>
                <c:pt idx="1404">
                  <c:v>14040</c:v>
                </c:pt>
                <c:pt idx="1405">
                  <c:v>14050</c:v>
                </c:pt>
                <c:pt idx="1406">
                  <c:v>14060</c:v>
                </c:pt>
                <c:pt idx="1407">
                  <c:v>14070</c:v>
                </c:pt>
                <c:pt idx="1408">
                  <c:v>14080</c:v>
                </c:pt>
                <c:pt idx="1409">
                  <c:v>14090</c:v>
                </c:pt>
                <c:pt idx="1410">
                  <c:v>14100</c:v>
                </c:pt>
                <c:pt idx="1411">
                  <c:v>14110</c:v>
                </c:pt>
                <c:pt idx="1412">
                  <c:v>14120</c:v>
                </c:pt>
                <c:pt idx="1413">
                  <c:v>14130</c:v>
                </c:pt>
                <c:pt idx="1414">
                  <c:v>14140</c:v>
                </c:pt>
                <c:pt idx="1415">
                  <c:v>14150</c:v>
                </c:pt>
                <c:pt idx="1416">
                  <c:v>14160</c:v>
                </c:pt>
                <c:pt idx="1417">
                  <c:v>14170</c:v>
                </c:pt>
                <c:pt idx="1418">
                  <c:v>14180</c:v>
                </c:pt>
                <c:pt idx="1419">
                  <c:v>14190</c:v>
                </c:pt>
                <c:pt idx="1420">
                  <c:v>14200</c:v>
                </c:pt>
                <c:pt idx="1421">
                  <c:v>14210</c:v>
                </c:pt>
                <c:pt idx="1422">
                  <c:v>14220</c:v>
                </c:pt>
                <c:pt idx="1423">
                  <c:v>14230</c:v>
                </c:pt>
                <c:pt idx="1424">
                  <c:v>14240</c:v>
                </c:pt>
                <c:pt idx="1425">
                  <c:v>14250</c:v>
                </c:pt>
                <c:pt idx="1426">
                  <c:v>14260</c:v>
                </c:pt>
                <c:pt idx="1427">
                  <c:v>14270</c:v>
                </c:pt>
                <c:pt idx="1428">
                  <c:v>14280</c:v>
                </c:pt>
                <c:pt idx="1429">
                  <c:v>14290</c:v>
                </c:pt>
                <c:pt idx="1430">
                  <c:v>14300</c:v>
                </c:pt>
                <c:pt idx="1431">
                  <c:v>14310</c:v>
                </c:pt>
                <c:pt idx="1432">
                  <c:v>14320</c:v>
                </c:pt>
                <c:pt idx="1433">
                  <c:v>14330</c:v>
                </c:pt>
                <c:pt idx="1434">
                  <c:v>14340</c:v>
                </c:pt>
                <c:pt idx="1435">
                  <c:v>14350</c:v>
                </c:pt>
                <c:pt idx="1436">
                  <c:v>14360</c:v>
                </c:pt>
                <c:pt idx="1437">
                  <c:v>14370</c:v>
                </c:pt>
                <c:pt idx="1438">
                  <c:v>14380</c:v>
                </c:pt>
                <c:pt idx="1439">
                  <c:v>14390</c:v>
                </c:pt>
                <c:pt idx="1440">
                  <c:v>14400</c:v>
                </c:pt>
                <c:pt idx="1441">
                  <c:v>14410</c:v>
                </c:pt>
                <c:pt idx="1442">
                  <c:v>14420</c:v>
                </c:pt>
                <c:pt idx="1443">
                  <c:v>14430</c:v>
                </c:pt>
                <c:pt idx="1444">
                  <c:v>14440</c:v>
                </c:pt>
                <c:pt idx="1445">
                  <c:v>14450</c:v>
                </c:pt>
                <c:pt idx="1446">
                  <c:v>14460</c:v>
                </c:pt>
                <c:pt idx="1447">
                  <c:v>14470</c:v>
                </c:pt>
                <c:pt idx="1448">
                  <c:v>14480</c:v>
                </c:pt>
                <c:pt idx="1449">
                  <c:v>14490</c:v>
                </c:pt>
                <c:pt idx="1450">
                  <c:v>14500</c:v>
                </c:pt>
                <c:pt idx="1451">
                  <c:v>14510</c:v>
                </c:pt>
                <c:pt idx="1452">
                  <c:v>14520</c:v>
                </c:pt>
                <c:pt idx="1453">
                  <c:v>14530</c:v>
                </c:pt>
                <c:pt idx="1454">
                  <c:v>14540</c:v>
                </c:pt>
                <c:pt idx="1455">
                  <c:v>14550</c:v>
                </c:pt>
                <c:pt idx="1456">
                  <c:v>14560</c:v>
                </c:pt>
                <c:pt idx="1457">
                  <c:v>14570</c:v>
                </c:pt>
                <c:pt idx="1458">
                  <c:v>14580</c:v>
                </c:pt>
                <c:pt idx="1459">
                  <c:v>14590</c:v>
                </c:pt>
                <c:pt idx="1460">
                  <c:v>14600</c:v>
                </c:pt>
                <c:pt idx="1461">
                  <c:v>14610</c:v>
                </c:pt>
                <c:pt idx="1462">
                  <c:v>14620</c:v>
                </c:pt>
                <c:pt idx="1463">
                  <c:v>14630</c:v>
                </c:pt>
                <c:pt idx="1464">
                  <c:v>14640</c:v>
                </c:pt>
                <c:pt idx="1465">
                  <c:v>14650</c:v>
                </c:pt>
                <c:pt idx="1466">
                  <c:v>14660</c:v>
                </c:pt>
                <c:pt idx="1467">
                  <c:v>14670</c:v>
                </c:pt>
                <c:pt idx="1468">
                  <c:v>14680</c:v>
                </c:pt>
                <c:pt idx="1469">
                  <c:v>14690</c:v>
                </c:pt>
                <c:pt idx="1470">
                  <c:v>14700</c:v>
                </c:pt>
                <c:pt idx="1471">
                  <c:v>14710</c:v>
                </c:pt>
                <c:pt idx="1472">
                  <c:v>14720</c:v>
                </c:pt>
                <c:pt idx="1473">
                  <c:v>14730</c:v>
                </c:pt>
                <c:pt idx="1474">
                  <c:v>14740</c:v>
                </c:pt>
                <c:pt idx="1475">
                  <c:v>14750</c:v>
                </c:pt>
                <c:pt idx="1476">
                  <c:v>14760</c:v>
                </c:pt>
                <c:pt idx="1477">
                  <c:v>14770</c:v>
                </c:pt>
                <c:pt idx="1478">
                  <c:v>14780</c:v>
                </c:pt>
                <c:pt idx="1479">
                  <c:v>14790</c:v>
                </c:pt>
                <c:pt idx="1480">
                  <c:v>14800</c:v>
                </c:pt>
                <c:pt idx="1481">
                  <c:v>14810</c:v>
                </c:pt>
                <c:pt idx="1482">
                  <c:v>14820</c:v>
                </c:pt>
                <c:pt idx="1483">
                  <c:v>14830</c:v>
                </c:pt>
                <c:pt idx="1484">
                  <c:v>14840</c:v>
                </c:pt>
                <c:pt idx="1485">
                  <c:v>14850</c:v>
                </c:pt>
                <c:pt idx="1486">
                  <c:v>14860</c:v>
                </c:pt>
                <c:pt idx="1487">
                  <c:v>14870</c:v>
                </c:pt>
                <c:pt idx="1488">
                  <c:v>14880</c:v>
                </c:pt>
                <c:pt idx="1489">
                  <c:v>14890</c:v>
                </c:pt>
                <c:pt idx="1490">
                  <c:v>14900</c:v>
                </c:pt>
                <c:pt idx="1491">
                  <c:v>14910</c:v>
                </c:pt>
                <c:pt idx="1492">
                  <c:v>14920</c:v>
                </c:pt>
                <c:pt idx="1493">
                  <c:v>14930</c:v>
                </c:pt>
                <c:pt idx="1494">
                  <c:v>14940</c:v>
                </c:pt>
                <c:pt idx="1495">
                  <c:v>14950</c:v>
                </c:pt>
                <c:pt idx="1496">
                  <c:v>14960</c:v>
                </c:pt>
                <c:pt idx="1497">
                  <c:v>14970</c:v>
                </c:pt>
                <c:pt idx="1498">
                  <c:v>14980</c:v>
                </c:pt>
                <c:pt idx="1499">
                  <c:v>14990</c:v>
                </c:pt>
                <c:pt idx="1500">
                  <c:v>15000</c:v>
                </c:pt>
                <c:pt idx="1501">
                  <c:v>15010</c:v>
                </c:pt>
                <c:pt idx="1502">
                  <c:v>15020</c:v>
                </c:pt>
                <c:pt idx="1503">
                  <c:v>15030</c:v>
                </c:pt>
                <c:pt idx="1504">
                  <c:v>15040</c:v>
                </c:pt>
                <c:pt idx="1505">
                  <c:v>15050</c:v>
                </c:pt>
                <c:pt idx="1506">
                  <c:v>15060</c:v>
                </c:pt>
                <c:pt idx="1507">
                  <c:v>15070</c:v>
                </c:pt>
                <c:pt idx="1508">
                  <c:v>15080</c:v>
                </c:pt>
                <c:pt idx="1509">
                  <c:v>15090</c:v>
                </c:pt>
                <c:pt idx="1510">
                  <c:v>15100</c:v>
                </c:pt>
                <c:pt idx="1511">
                  <c:v>15110</c:v>
                </c:pt>
                <c:pt idx="1512">
                  <c:v>15120</c:v>
                </c:pt>
                <c:pt idx="1513">
                  <c:v>15130</c:v>
                </c:pt>
                <c:pt idx="1514">
                  <c:v>15140</c:v>
                </c:pt>
                <c:pt idx="1515">
                  <c:v>15150</c:v>
                </c:pt>
                <c:pt idx="1516">
                  <c:v>15160</c:v>
                </c:pt>
                <c:pt idx="1517">
                  <c:v>15170</c:v>
                </c:pt>
                <c:pt idx="1518">
                  <c:v>15180</c:v>
                </c:pt>
                <c:pt idx="1519">
                  <c:v>15190</c:v>
                </c:pt>
                <c:pt idx="1520">
                  <c:v>15200</c:v>
                </c:pt>
                <c:pt idx="1521">
                  <c:v>15210</c:v>
                </c:pt>
                <c:pt idx="1522">
                  <c:v>15220</c:v>
                </c:pt>
                <c:pt idx="1523">
                  <c:v>15230</c:v>
                </c:pt>
                <c:pt idx="1524">
                  <c:v>15240</c:v>
                </c:pt>
                <c:pt idx="1525">
                  <c:v>15250</c:v>
                </c:pt>
                <c:pt idx="1526">
                  <c:v>15260</c:v>
                </c:pt>
                <c:pt idx="1527">
                  <c:v>15270</c:v>
                </c:pt>
                <c:pt idx="1528">
                  <c:v>15280</c:v>
                </c:pt>
                <c:pt idx="1529">
                  <c:v>15290</c:v>
                </c:pt>
                <c:pt idx="1530">
                  <c:v>15300</c:v>
                </c:pt>
                <c:pt idx="1531">
                  <c:v>15310</c:v>
                </c:pt>
                <c:pt idx="1532">
                  <c:v>15320</c:v>
                </c:pt>
                <c:pt idx="1533">
                  <c:v>15330</c:v>
                </c:pt>
                <c:pt idx="1534">
                  <c:v>15340</c:v>
                </c:pt>
                <c:pt idx="1535">
                  <c:v>15350</c:v>
                </c:pt>
                <c:pt idx="1536">
                  <c:v>15360</c:v>
                </c:pt>
                <c:pt idx="1537">
                  <c:v>15370</c:v>
                </c:pt>
                <c:pt idx="1538">
                  <c:v>15380</c:v>
                </c:pt>
                <c:pt idx="1539">
                  <c:v>15390</c:v>
                </c:pt>
                <c:pt idx="1540">
                  <c:v>15400</c:v>
                </c:pt>
                <c:pt idx="1541">
                  <c:v>15410</c:v>
                </c:pt>
                <c:pt idx="1542">
                  <c:v>15420</c:v>
                </c:pt>
                <c:pt idx="1543">
                  <c:v>15430</c:v>
                </c:pt>
                <c:pt idx="1544">
                  <c:v>15440</c:v>
                </c:pt>
                <c:pt idx="1545">
                  <c:v>15450</c:v>
                </c:pt>
                <c:pt idx="1546">
                  <c:v>15460</c:v>
                </c:pt>
                <c:pt idx="1547">
                  <c:v>15470</c:v>
                </c:pt>
                <c:pt idx="1548">
                  <c:v>15480</c:v>
                </c:pt>
                <c:pt idx="1549">
                  <c:v>15490</c:v>
                </c:pt>
                <c:pt idx="1550">
                  <c:v>15500</c:v>
                </c:pt>
                <c:pt idx="1551">
                  <c:v>15510</c:v>
                </c:pt>
                <c:pt idx="1552">
                  <c:v>15520</c:v>
                </c:pt>
                <c:pt idx="1553">
                  <c:v>15530</c:v>
                </c:pt>
                <c:pt idx="1554">
                  <c:v>15540</c:v>
                </c:pt>
                <c:pt idx="1555">
                  <c:v>15550</c:v>
                </c:pt>
                <c:pt idx="1556">
                  <c:v>15560</c:v>
                </c:pt>
                <c:pt idx="1557">
                  <c:v>15570</c:v>
                </c:pt>
                <c:pt idx="1558">
                  <c:v>15580</c:v>
                </c:pt>
                <c:pt idx="1559">
                  <c:v>15590</c:v>
                </c:pt>
                <c:pt idx="1560">
                  <c:v>15600</c:v>
                </c:pt>
                <c:pt idx="1561">
                  <c:v>15610</c:v>
                </c:pt>
                <c:pt idx="1562">
                  <c:v>15620</c:v>
                </c:pt>
                <c:pt idx="1563">
                  <c:v>15630</c:v>
                </c:pt>
                <c:pt idx="1564">
                  <c:v>15640</c:v>
                </c:pt>
                <c:pt idx="1565">
                  <c:v>15650</c:v>
                </c:pt>
                <c:pt idx="1566">
                  <c:v>15660</c:v>
                </c:pt>
                <c:pt idx="1567">
                  <c:v>15670</c:v>
                </c:pt>
                <c:pt idx="1568">
                  <c:v>15680</c:v>
                </c:pt>
                <c:pt idx="1569">
                  <c:v>15690</c:v>
                </c:pt>
                <c:pt idx="1570">
                  <c:v>15700</c:v>
                </c:pt>
                <c:pt idx="1571">
                  <c:v>15710</c:v>
                </c:pt>
                <c:pt idx="1572">
                  <c:v>15720</c:v>
                </c:pt>
                <c:pt idx="1573">
                  <c:v>15730</c:v>
                </c:pt>
                <c:pt idx="1574">
                  <c:v>15740</c:v>
                </c:pt>
                <c:pt idx="1575">
                  <c:v>15750</c:v>
                </c:pt>
                <c:pt idx="1576">
                  <c:v>15760</c:v>
                </c:pt>
                <c:pt idx="1577">
                  <c:v>15770</c:v>
                </c:pt>
                <c:pt idx="1578">
                  <c:v>15780</c:v>
                </c:pt>
                <c:pt idx="1579">
                  <c:v>15790</c:v>
                </c:pt>
                <c:pt idx="1580">
                  <c:v>15800</c:v>
                </c:pt>
                <c:pt idx="1581">
                  <c:v>15810</c:v>
                </c:pt>
                <c:pt idx="1582">
                  <c:v>15820</c:v>
                </c:pt>
                <c:pt idx="1583">
                  <c:v>15830</c:v>
                </c:pt>
                <c:pt idx="1584">
                  <c:v>15840</c:v>
                </c:pt>
                <c:pt idx="1585">
                  <c:v>15850</c:v>
                </c:pt>
                <c:pt idx="1586">
                  <c:v>15860</c:v>
                </c:pt>
                <c:pt idx="1587">
                  <c:v>15870</c:v>
                </c:pt>
                <c:pt idx="1588">
                  <c:v>15880</c:v>
                </c:pt>
                <c:pt idx="1589">
                  <c:v>15890</c:v>
                </c:pt>
                <c:pt idx="1590">
                  <c:v>15900</c:v>
                </c:pt>
                <c:pt idx="1591">
                  <c:v>15910</c:v>
                </c:pt>
                <c:pt idx="1592">
                  <c:v>15920</c:v>
                </c:pt>
                <c:pt idx="1593">
                  <c:v>15930</c:v>
                </c:pt>
                <c:pt idx="1594">
                  <c:v>15940</c:v>
                </c:pt>
                <c:pt idx="1595">
                  <c:v>15950</c:v>
                </c:pt>
                <c:pt idx="1596">
                  <c:v>15960</c:v>
                </c:pt>
                <c:pt idx="1597">
                  <c:v>15970</c:v>
                </c:pt>
                <c:pt idx="1598">
                  <c:v>15980</c:v>
                </c:pt>
                <c:pt idx="1599">
                  <c:v>15990</c:v>
                </c:pt>
                <c:pt idx="1600">
                  <c:v>16000</c:v>
                </c:pt>
                <c:pt idx="1601">
                  <c:v>16010</c:v>
                </c:pt>
                <c:pt idx="1602">
                  <c:v>16020</c:v>
                </c:pt>
                <c:pt idx="1603">
                  <c:v>16030</c:v>
                </c:pt>
                <c:pt idx="1604">
                  <c:v>16040</c:v>
                </c:pt>
                <c:pt idx="1605">
                  <c:v>16050</c:v>
                </c:pt>
                <c:pt idx="1606">
                  <c:v>16060</c:v>
                </c:pt>
                <c:pt idx="1607">
                  <c:v>16070</c:v>
                </c:pt>
                <c:pt idx="1608">
                  <c:v>16080</c:v>
                </c:pt>
                <c:pt idx="1609">
                  <c:v>16090</c:v>
                </c:pt>
                <c:pt idx="1610">
                  <c:v>16100</c:v>
                </c:pt>
                <c:pt idx="1611">
                  <c:v>16110</c:v>
                </c:pt>
                <c:pt idx="1612">
                  <c:v>16120</c:v>
                </c:pt>
                <c:pt idx="1613">
                  <c:v>16130</c:v>
                </c:pt>
                <c:pt idx="1614">
                  <c:v>16140</c:v>
                </c:pt>
                <c:pt idx="1615">
                  <c:v>16150</c:v>
                </c:pt>
                <c:pt idx="1616">
                  <c:v>16160</c:v>
                </c:pt>
                <c:pt idx="1617">
                  <c:v>16170</c:v>
                </c:pt>
                <c:pt idx="1618">
                  <c:v>16180</c:v>
                </c:pt>
                <c:pt idx="1619">
                  <c:v>16190</c:v>
                </c:pt>
                <c:pt idx="1620">
                  <c:v>16200</c:v>
                </c:pt>
                <c:pt idx="1621">
                  <c:v>16210</c:v>
                </c:pt>
                <c:pt idx="1622">
                  <c:v>16220</c:v>
                </c:pt>
                <c:pt idx="1623">
                  <c:v>16230</c:v>
                </c:pt>
                <c:pt idx="1624">
                  <c:v>16240</c:v>
                </c:pt>
                <c:pt idx="1625">
                  <c:v>16250</c:v>
                </c:pt>
                <c:pt idx="1626">
                  <c:v>16260</c:v>
                </c:pt>
                <c:pt idx="1627">
                  <c:v>16270</c:v>
                </c:pt>
                <c:pt idx="1628">
                  <c:v>16280</c:v>
                </c:pt>
                <c:pt idx="1629">
                  <c:v>16290</c:v>
                </c:pt>
                <c:pt idx="1630">
                  <c:v>16300</c:v>
                </c:pt>
                <c:pt idx="1631">
                  <c:v>16310</c:v>
                </c:pt>
                <c:pt idx="1632">
                  <c:v>16320</c:v>
                </c:pt>
                <c:pt idx="1633">
                  <c:v>16330</c:v>
                </c:pt>
                <c:pt idx="1634">
                  <c:v>16340</c:v>
                </c:pt>
                <c:pt idx="1635">
                  <c:v>16350</c:v>
                </c:pt>
                <c:pt idx="1636">
                  <c:v>16360</c:v>
                </c:pt>
                <c:pt idx="1637">
                  <c:v>16370</c:v>
                </c:pt>
                <c:pt idx="1638">
                  <c:v>16380</c:v>
                </c:pt>
                <c:pt idx="1639">
                  <c:v>16390</c:v>
                </c:pt>
                <c:pt idx="1640">
                  <c:v>16400</c:v>
                </c:pt>
                <c:pt idx="1641">
                  <c:v>16410</c:v>
                </c:pt>
                <c:pt idx="1642">
                  <c:v>16420</c:v>
                </c:pt>
                <c:pt idx="1643">
                  <c:v>16430</c:v>
                </c:pt>
                <c:pt idx="1644">
                  <c:v>16440</c:v>
                </c:pt>
                <c:pt idx="1645">
                  <c:v>16450</c:v>
                </c:pt>
                <c:pt idx="1646">
                  <c:v>16460</c:v>
                </c:pt>
                <c:pt idx="1647">
                  <c:v>16470</c:v>
                </c:pt>
                <c:pt idx="1648">
                  <c:v>16480</c:v>
                </c:pt>
                <c:pt idx="1649">
                  <c:v>16490</c:v>
                </c:pt>
                <c:pt idx="1650">
                  <c:v>16500</c:v>
                </c:pt>
                <c:pt idx="1651">
                  <c:v>16510</c:v>
                </c:pt>
                <c:pt idx="1652">
                  <c:v>16520</c:v>
                </c:pt>
                <c:pt idx="1653">
                  <c:v>16530</c:v>
                </c:pt>
                <c:pt idx="1654">
                  <c:v>16540</c:v>
                </c:pt>
                <c:pt idx="1655">
                  <c:v>16550</c:v>
                </c:pt>
                <c:pt idx="1656">
                  <c:v>16560</c:v>
                </c:pt>
                <c:pt idx="1657">
                  <c:v>16570</c:v>
                </c:pt>
                <c:pt idx="1658">
                  <c:v>16580</c:v>
                </c:pt>
                <c:pt idx="1659">
                  <c:v>16590</c:v>
                </c:pt>
                <c:pt idx="1660">
                  <c:v>16600</c:v>
                </c:pt>
                <c:pt idx="1661">
                  <c:v>16610</c:v>
                </c:pt>
                <c:pt idx="1662">
                  <c:v>16620</c:v>
                </c:pt>
                <c:pt idx="1663">
                  <c:v>16630</c:v>
                </c:pt>
                <c:pt idx="1664">
                  <c:v>16640</c:v>
                </c:pt>
                <c:pt idx="1665">
                  <c:v>16650</c:v>
                </c:pt>
                <c:pt idx="1666">
                  <c:v>16660</c:v>
                </c:pt>
                <c:pt idx="1667">
                  <c:v>16670</c:v>
                </c:pt>
                <c:pt idx="1668">
                  <c:v>16680</c:v>
                </c:pt>
                <c:pt idx="1669">
                  <c:v>16690</c:v>
                </c:pt>
                <c:pt idx="1670">
                  <c:v>16700</c:v>
                </c:pt>
                <c:pt idx="1671">
                  <c:v>16710</c:v>
                </c:pt>
                <c:pt idx="1672">
                  <c:v>16720</c:v>
                </c:pt>
                <c:pt idx="1673">
                  <c:v>16730</c:v>
                </c:pt>
                <c:pt idx="1674">
                  <c:v>16740</c:v>
                </c:pt>
                <c:pt idx="1675">
                  <c:v>16750</c:v>
                </c:pt>
                <c:pt idx="1676">
                  <c:v>16760</c:v>
                </c:pt>
                <c:pt idx="1677">
                  <c:v>16770</c:v>
                </c:pt>
                <c:pt idx="1678">
                  <c:v>16780</c:v>
                </c:pt>
                <c:pt idx="1679">
                  <c:v>16790</c:v>
                </c:pt>
                <c:pt idx="1680">
                  <c:v>16800</c:v>
                </c:pt>
                <c:pt idx="1681">
                  <c:v>16810</c:v>
                </c:pt>
                <c:pt idx="1682">
                  <c:v>16820</c:v>
                </c:pt>
                <c:pt idx="1683">
                  <c:v>16830</c:v>
                </c:pt>
                <c:pt idx="1684">
                  <c:v>16840</c:v>
                </c:pt>
                <c:pt idx="1685">
                  <c:v>16850</c:v>
                </c:pt>
                <c:pt idx="1686">
                  <c:v>16860</c:v>
                </c:pt>
                <c:pt idx="1687">
                  <c:v>16870</c:v>
                </c:pt>
                <c:pt idx="1688">
                  <c:v>16880</c:v>
                </c:pt>
                <c:pt idx="1689">
                  <c:v>16890</c:v>
                </c:pt>
                <c:pt idx="1690">
                  <c:v>16900</c:v>
                </c:pt>
                <c:pt idx="1691">
                  <c:v>16910</c:v>
                </c:pt>
                <c:pt idx="1692">
                  <c:v>16920</c:v>
                </c:pt>
                <c:pt idx="1693">
                  <c:v>16930</c:v>
                </c:pt>
                <c:pt idx="1694">
                  <c:v>16940</c:v>
                </c:pt>
                <c:pt idx="1695">
                  <c:v>16950</c:v>
                </c:pt>
                <c:pt idx="1696">
                  <c:v>16960</c:v>
                </c:pt>
                <c:pt idx="1697">
                  <c:v>16970</c:v>
                </c:pt>
                <c:pt idx="1698">
                  <c:v>16980</c:v>
                </c:pt>
                <c:pt idx="1699">
                  <c:v>16990</c:v>
                </c:pt>
                <c:pt idx="1700">
                  <c:v>17000</c:v>
                </c:pt>
                <c:pt idx="1701">
                  <c:v>17010</c:v>
                </c:pt>
                <c:pt idx="1702">
                  <c:v>17020</c:v>
                </c:pt>
                <c:pt idx="1703">
                  <c:v>17030</c:v>
                </c:pt>
                <c:pt idx="1704">
                  <c:v>17040</c:v>
                </c:pt>
                <c:pt idx="1705">
                  <c:v>17050</c:v>
                </c:pt>
                <c:pt idx="1706">
                  <c:v>17060</c:v>
                </c:pt>
                <c:pt idx="1707">
                  <c:v>17070</c:v>
                </c:pt>
                <c:pt idx="1708">
                  <c:v>17080</c:v>
                </c:pt>
                <c:pt idx="1709">
                  <c:v>17090</c:v>
                </c:pt>
                <c:pt idx="1710">
                  <c:v>17100</c:v>
                </c:pt>
                <c:pt idx="1711">
                  <c:v>17110</c:v>
                </c:pt>
                <c:pt idx="1712">
                  <c:v>17120</c:v>
                </c:pt>
                <c:pt idx="1713">
                  <c:v>17130</c:v>
                </c:pt>
                <c:pt idx="1714">
                  <c:v>17140</c:v>
                </c:pt>
                <c:pt idx="1715">
                  <c:v>17150</c:v>
                </c:pt>
                <c:pt idx="1716">
                  <c:v>17160</c:v>
                </c:pt>
                <c:pt idx="1717">
                  <c:v>17170</c:v>
                </c:pt>
                <c:pt idx="1718">
                  <c:v>17180</c:v>
                </c:pt>
                <c:pt idx="1719">
                  <c:v>17190</c:v>
                </c:pt>
                <c:pt idx="1720">
                  <c:v>17200</c:v>
                </c:pt>
                <c:pt idx="1721">
                  <c:v>17210</c:v>
                </c:pt>
                <c:pt idx="1722">
                  <c:v>17220</c:v>
                </c:pt>
                <c:pt idx="1723">
                  <c:v>17230</c:v>
                </c:pt>
                <c:pt idx="1724">
                  <c:v>17240</c:v>
                </c:pt>
                <c:pt idx="1725">
                  <c:v>17250</c:v>
                </c:pt>
                <c:pt idx="1726">
                  <c:v>17260</c:v>
                </c:pt>
                <c:pt idx="1727">
                  <c:v>17270</c:v>
                </c:pt>
                <c:pt idx="1728">
                  <c:v>17280</c:v>
                </c:pt>
                <c:pt idx="1729">
                  <c:v>17290</c:v>
                </c:pt>
                <c:pt idx="1730">
                  <c:v>17300</c:v>
                </c:pt>
                <c:pt idx="1731">
                  <c:v>17310</c:v>
                </c:pt>
                <c:pt idx="1732">
                  <c:v>17320</c:v>
                </c:pt>
                <c:pt idx="1733">
                  <c:v>17330</c:v>
                </c:pt>
                <c:pt idx="1734">
                  <c:v>17340</c:v>
                </c:pt>
                <c:pt idx="1735">
                  <c:v>17350</c:v>
                </c:pt>
                <c:pt idx="1736">
                  <c:v>17360</c:v>
                </c:pt>
                <c:pt idx="1737">
                  <c:v>17370</c:v>
                </c:pt>
                <c:pt idx="1738">
                  <c:v>17380</c:v>
                </c:pt>
                <c:pt idx="1739">
                  <c:v>17390</c:v>
                </c:pt>
                <c:pt idx="1740">
                  <c:v>17400</c:v>
                </c:pt>
                <c:pt idx="1741">
                  <c:v>17410</c:v>
                </c:pt>
                <c:pt idx="1742">
                  <c:v>17420</c:v>
                </c:pt>
                <c:pt idx="1743">
                  <c:v>17430</c:v>
                </c:pt>
                <c:pt idx="1744">
                  <c:v>17440</c:v>
                </c:pt>
                <c:pt idx="1745">
                  <c:v>17450</c:v>
                </c:pt>
                <c:pt idx="1746">
                  <c:v>17460</c:v>
                </c:pt>
                <c:pt idx="1747">
                  <c:v>17470</c:v>
                </c:pt>
                <c:pt idx="1748">
                  <c:v>17480</c:v>
                </c:pt>
                <c:pt idx="1749">
                  <c:v>17490</c:v>
                </c:pt>
                <c:pt idx="1750">
                  <c:v>17500</c:v>
                </c:pt>
                <c:pt idx="1751">
                  <c:v>17510</c:v>
                </c:pt>
                <c:pt idx="1752">
                  <c:v>17520</c:v>
                </c:pt>
                <c:pt idx="1753">
                  <c:v>17530</c:v>
                </c:pt>
                <c:pt idx="1754">
                  <c:v>17540</c:v>
                </c:pt>
                <c:pt idx="1755">
                  <c:v>17550</c:v>
                </c:pt>
                <c:pt idx="1756">
                  <c:v>17560</c:v>
                </c:pt>
                <c:pt idx="1757">
                  <c:v>17570</c:v>
                </c:pt>
                <c:pt idx="1758">
                  <c:v>17580</c:v>
                </c:pt>
                <c:pt idx="1759">
                  <c:v>17590</c:v>
                </c:pt>
                <c:pt idx="1760">
                  <c:v>17600</c:v>
                </c:pt>
                <c:pt idx="1761">
                  <c:v>17610</c:v>
                </c:pt>
                <c:pt idx="1762">
                  <c:v>17620</c:v>
                </c:pt>
                <c:pt idx="1763">
                  <c:v>17630</c:v>
                </c:pt>
                <c:pt idx="1764">
                  <c:v>17640</c:v>
                </c:pt>
                <c:pt idx="1765">
                  <c:v>17650</c:v>
                </c:pt>
                <c:pt idx="1766">
                  <c:v>17660</c:v>
                </c:pt>
                <c:pt idx="1767">
                  <c:v>17670</c:v>
                </c:pt>
                <c:pt idx="1768">
                  <c:v>17680</c:v>
                </c:pt>
                <c:pt idx="1769">
                  <c:v>17690</c:v>
                </c:pt>
                <c:pt idx="1770">
                  <c:v>17700</c:v>
                </c:pt>
                <c:pt idx="1771">
                  <c:v>17710</c:v>
                </c:pt>
                <c:pt idx="1772">
                  <c:v>17720</c:v>
                </c:pt>
                <c:pt idx="1773">
                  <c:v>17730</c:v>
                </c:pt>
                <c:pt idx="1774">
                  <c:v>17740</c:v>
                </c:pt>
                <c:pt idx="1775">
                  <c:v>17750</c:v>
                </c:pt>
                <c:pt idx="1776">
                  <c:v>17760</c:v>
                </c:pt>
                <c:pt idx="1777">
                  <c:v>17770</c:v>
                </c:pt>
                <c:pt idx="1778">
                  <c:v>17780</c:v>
                </c:pt>
                <c:pt idx="1779">
                  <c:v>17790</c:v>
                </c:pt>
                <c:pt idx="1780">
                  <c:v>17800</c:v>
                </c:pt>
                <c:pt idx="1781">
                  <c:v>17810</c:v>
                </c:pt>
                <c:pt idx="1782">
                  <c:v>17820</c:v>
                </c:pt>
                <c:pt idx="1783">
                  <c:v>17830</c:v>
                </c:pt>
                <c:pt idx="1784">
                  <c:v>17840</c:v>
                </c:pt>
                <c:pt idx="1785">
                  <c:v>17850</c:v>
                </c:pt>
                <c:pt idx="1786">
                  <c:v>17860</c:v>
                </c:pt>
                <c:pt idx="1787">
                  <c:v>17870</c:v>
                </c:pt>
                <c:pt idx="1788">
                  <c:v>17880</c:v>
                </c:pt>
                <c:pt idx="1789">
                  <c:v>17890</c:v>
                </c:pt>
                <c:pt idx="1790">
                  <c:v>17900</c:v>
                </c:pt>
                <c:pt idx="1791">
                  <c:v>17910</c:v>
                </c:pt>
                <c:pt idx="1792">
                  <c:v>17920</c:v>
                </c:pt>
                <c:pt idx="1793">
                  <c:v>17930</c:v>
                </c:pt>
                <c:pt idx="1794">
                  <c:v>17940</c:v>
                </c:pt>
                <c:pt idx="1795">
                  <c:v>17950</c:v>
                </c:pt>
                <c:pt idx="1796">
                  <c:v>17960</c:v>
                </c:pt>
                <c:pt idx="1797">
                  <c:v>17970</c:v>
                </c:pt>
                <c:pt idx="1798">
                  <c:v>17980</c:v>
                </c:pt>
                <c:pt idx="1799">
                  <c:v>17990</c:v>
                </c:pt>
                <c:pt idx="1800">
                  <c:v>18000</c:v>
                </c:pt>
                <c:pt idx="1801">
                  <c:v>18010</c:v>
                </c:pt>
                <c:pt idx="1802">
                  <c:v>18020</c:v>
                </c:pt>
                <c:pt idx="1803">
                  <c:v>18030</c:v>
                </c:pt>
                <c:pt idx="1804">
                  <c:v>18040</c:v>
                </c:pt>
                <c:pt idx="1805">
                  <c:v>18050</c:v>
                </c:pt>
                <c:pt idx="1806">
                  <c:v>18060</c:v>
                </c:pt>
                <c:pt idx="1807">
                  <c:v>18070</c:v>
                </c:pt>
                <c:pt idx="1808">
                  <c:v>18080</c:v>
                </c:pt>
                <c:pt idx="1809">
                  <c:v>18090</c:v>
                </c:pt>
                <c:pt idx="1810">
                  <c:v>18100</c:v>
                </c:pt>
                <c:pt idx="1811">
                  <c:v>18110</c:v>
                </c:pt>
                <c:pt idx="1812">
                  <c:v>18120</c:v>
                </c:pt>
                <c:pt idx="1813">
                  <c:v>18130</c:v>
                </c:pt>
                <c:pt idx="1814">
                  <c:v>18140</c:v>
                </c:pt>
                <c:pt idx="1815">
                  <c:v>18150</c:v>
                </c:pt>
                <c:pt idx="1816">
                  <c:v>18160</c:v>
                </c:pt>
                <c:pt idx="1817">
                  <c:v>18170</c:v>
                </c:pt>
                <c:pt idx="1818">
                  <c:v>18180</c:v>
                </c:pt>
                <c:pt idx="1819">
                  <c:v>18190</c:v>
                </c:pt>
                <c:pt idx="1820">
                  <c:v>18200</c:v>
                </c:pt>
                <c:pt idx="1821">
                  <c:v>18210</c:v>
                </c:pt>
                <c:pt idx="1822">
                  <c:v>18220</c:v>
                </c:pt>
                <c:pt idx="1823">
                  <c:v>18230</c:v>
                </c:pt>
                <c:pt idx="1824">
                  <c:v>18240</c:v>
                </c:pt>
                <c:pt idx="1825">
                  <c:v>18250</c:v>
                </c:pt>
                <c:pt idx="1826">
                  <c:v>18260</c:v>
                </c:pt>
                <c:pt idx="1827">
                  <c:v>18270</c:v>
                </c:pt>
                <c:pt idx="1828">
                  <c:v>18280</c:v>
                </c:pt>
                <c:pt idx="1829">
                  <c:v>18290</c:v>
                </c:pt>
                <c:pt idx="1830">
                  <c:v>18300</c:v>
                </c:pt>
                <c:pt idx="1831">
                  <c:v>18310</c:v>
                </c:pt>
                <c:pt idx="1832">
                  <c:v>18320</c:v>
                </c:pt>
                <c:pt idx="1833">
                  <c:v>18330</c:v>
                </c:pt>
                <c:pt idx="1834">
                  <c:v>18340</c:v>
                </c:pt>
                <c:pt idx="1835">
                  <c:v>18350</c:v>
                </c:pt>
                <c:pt idx="1836">
                  <c:v>18360</c:v>
                </c:pt>
                <c:pt idx="1837">
                  <c:v>18370</c:v>
                </c:pt>
                <c:pt idx="1838">
                  <c:v>18380</c:v>
                </c:pt>
                <c:pt idx="1839">
                  <c:v>18390</c:v>
                </c:pt>
                <c:pt idx="1840">
                  <c:v>18400</c:v>
                </c:pt>
                <c:pt idx="1841">
                  <c:v>18410</c:v>
                </c:pt>
                <c:pt idx="1842">
                  <c:v>18420</c:v>
                </c:pt>
                <c:pt idx="1843">
                  <c:v>18430</c:v>
                </c:pt>
                <c:pt idx="1844">
                  <c:v>18440</c:v>
                </c:pt>
                <c:pt idx="1845">
                  <c:v>18450</c:v>
                </c:pt>
                <c:pt idx="1846">
                  <c:v>18460</c:v>
                </c:pt>
                <c:pt idx="1847">
                  <c:v>18470</c:v>
                </c:pt>
                <c:pt idx="1848">
                  <c:v>18480</c:v>
                </c:pt>
                <c:pt idx="1849">
                  <c:v>18490</c:v>
                </c:pt>
                <c:pt idx="1850">
                  <c:v>18500</c:v>
                </c:pt>
                <c:pt idx="1851">
                  <c:v>18510</c:v>
                </c:pt>
                <c:pt idx="1852">
                  <c:v>18520</c:v>
                </c:pt>
                <c:pt idx="1853">
                  <c:v>18530</c:v>
                </c:pt>
                <c:pt idx="1854">
                  <c:v>18540</c:v>
                </c:pt>
                <c:pt idx="1855">
                  <c:v>18550</c:v>
                </c:pt>
                <c:pt idx="1856">
                  <c:v>18560</c:v>
                </c:pt>
                <c:pt idx="1857">
                  <c:v>18570</c:v>
                </c:pt>
                <c:pt idx="1858">
                  <c:v>18580</c:v>
                </c:pt>
                <c:pt idx="1859">
                  <c:v>18590</c:v>
                </c:pt>
                <c:pt idx="1860">
                  <c:v>18600</c:v>
                </c:pt>
                <c:pt idx="1861">
                  <c:v>18610</c:v>
                </c:pt>
                <c:pt idx="1862">
                  <c:v>18620</c:v>
                </c:pt>
                <c:pt idx="1863">
                  <c:v>18630</c:v>
                </c:pt>
                <c:pt idx="1864">
                  <c:v>18640</c:v>
                </c:pt>
                <c:pt idx="1865">
                  <c:v>18650</c:v>
                </c:pt>
                <c:pt idx="1866">
                  <c:v>18660</c:v>
                </c:pt>
                <c:pt idx="1867">
                  <c:v>18670</c:v>
                </c:pt>
                <c:pt idx="1868">
                  <c:v>18680</c:v>
                </c:pt>
                <c:pt idx="1869">
                  <c:v>18690</c:v>
                </c:pt>
                <c:pt idx="1870">
                  <c:v>18700</c:v>
                </c:pt>
                <c:pt idx="1871">
                  <c:v>18710</c:v>
                </c:pt>
                <c:pt idx="1872">
                  <c:v>18720</c:v>
                </c:pt>
                <c:pt idx="1873">
                  <c:v>18730</c:v>
                </c:pt>
                <c:pt idx="1874">
                  <c:v>18740</c:v>
                </c:pt>
                <c:pt idx="1875">
                  <c:v>18750</c:v>
                </c:pt>
                <c:pt idx="1876">
                  <c:v>18760</c:v>
                </c:pt>
                <c:pt idx="1877">
                  <c:v>18770</c:v>
                </c:pt>
                <c:pt idx="1878">
                  <c:v>18780</c:v>
                </c:pt>
                <c:pt idx="1879">
                  <c:v>18790</c:v>
                </c:pt>
                <c:pt idx="1880">
                  <c:v>18800</c:v>
                </c:pt>
                <c:pt idx="1881">
                  <c:v>18810</c:v>
                </c:pt>
                <c:pt idx="1882">
                  <c:v>18820</c:v>
                </c:pt>
                <c:pt idx="1883">
                  <c:v>18830</c:v>
                </c:pt>
                <c:pt idx="1884">
                  <c:v>18840</c:v>
                </c:pt>
                <c:pt idx="1885">
                  <c:v>18850</c:v>
                </c:pt>
                <c:pt idx="1886">
                  <c:v>18860</c:v>
                </c:pt>
                <c:pt idx="1887">
                  <c:v>18870</c:v>
                </c:pt>
                <c:pt idx="1888">
                  <c:v>18880</c:v>
                </c:pt>
                <c:pt idx="1889">
                  <c:v>18890</c:v>
                </c:pt>
                <c:pt idx="1890">
                  <c:v>18900</c:v>
                </c:pt>
                <c:pt idx="1891">
                  <c:v>18910</c:v>
                </c:pt>
                <c:pt idx="1892">
                  <c:v>18920</c:v>
                </c:pt>
                <c:pt idx="1893">
                  <c:v>18930</c:v>
                </c:pt>
                <c:pt idx="1894">
                  <c:v>18940</c:v>
                </c:pt>
                <c:pt idx="1895">
                  <c:v>18950</c:v>
                </c:pt>
                <c:pt idx="1896">
                  <c:v>18960</c:v>
                </c:pt>
                <c:pt idx="1897">
                  <c:v>18970</c:v>
                </c:pt>
                <c:pt idx="1898">
                  <c:v>18980</c:v>
                </c:pt>
                <c:pt idx="1899">
                  <c:v>18990</c:v>
                </c:pt>
                <c:pt idx="1900">
                  <c:v>19000</c:v>
                </c:pt>
                <c:pt idx="1901">
                  <c:v>19010</c:v>
                </c:pt>
                <c:pt idx="1902">
                  <c:v>19020</c:v>
                </c:pt>
                <c:pt idx="1903">
                  <c:v>19030</c:v>
                </c:pt>
                <c:pt idx="1904">
                  <c:v>19040</c:v>
                </c:pt>
                <c:pt idx="1905">
                  <c:v>19050</c:v>
                </c:pt>
                <c:pt idx="1906">
                  <c:v>19060</c:v>
                </c:pt>
                <c:pt idx="1907">
                  <c:v>19070</c:v>
                </c:pt>
                <c:pt idx="1908">
                  <c:v>19080</c:v>
                </c:pt>
                <c:pt idx="1909">
                  <c:v>19090</c:v>
                </c:pt>
                <c:pt idx="1910">
                  <c:v>19100</c:v>
                </c:pt>
                <c:pt idx="1911">
                  <c:v>19110</c:v>
                </c:pt>
                <c:pt idx="1912">
                  <c:v>19120</c:v>
                </c:pt>
                <c:pt idx="1913">
                  <c:v>19130</c:v>
                </c:pt>
                <c:pt idx="1914">
                  <c:v>19140</c:v>
                </c:pt>
                <c:pt idx="1915">
                  <c:v>19150</c:v>
                </c:pt>
                <c:pt idx="1916">
                  <c:v>19160</c:v>
                </c:pt>
                <c:pt idx="1917">
                  <c:v>19170</c:v>
                </c:pt>
                <c:pt idx="1918">
                  <c:v>19180</c:v>
                </c:pt>
                <c:pt idx="1919">
                  <c:v>19190</c:v>
                </c:pt>
                <c:pt idx="1920">
                  <c:v>19200</c:v>
                </c:pt>
                <c:pt idx="1921">
                  <c:v>19210</c:v>
                </c:pt>
                <c:pt idx="1922">
                  <c:v>19220</c:v>
                </c:pt>
                <c:pt idx="1923">
                  <c:v>19230</c:v>
                </c:pt>
                <c:pt idx="1924">
                  <c:v>19240</c:v>
                </c:pt>
                <c:pt idx="1925">
                  <c:v>19250</c:v>
                </c:pt>
                <c:pt idx="1926">
                  <c:v>19260</c:v>
                </c:pt>
                <c:pt idx="1927">
                  <c:v>19270</c:v>
                </c:pt>
                <c:pt idx="1928">
                  <c:v>19280</c:v>
                </c:pt>
                <c:pt idx="1929">
                  <c:v>19290</c:v>
                </c:pt>
                <c:pt idx="1930">
                  <c:v>19300</c:v>
                </c:pt>
                <c:pt idx="1931">
                  <c:v>19310</c:v>
                </c:pt>
                <c:pt idx="1932">
                  <c:v>19320</c:v>
                </c:pt>
                <c:pt idx="1933">
                  <c:v>19330</c:v>
                </c:pt>
                <c:pt idx="1934">
                  <c:v>19340</c:v>
                </c:pt>
                <c:pt idx="1935">
                  <c:v>19350</c:v>
                </c:pt>
                <c:pt idx="1936">
                  <c:v>19360</c:v>
                </c:pt>
                <c:pt idx="1937">
                  <c:v>19370</c:v>
                </c:pt>
                <c:pt idx="1938">
                  <c:v>19380</c:v>
                </c:pt>
                <c:pt idx="1939">
                  <c:v>19390</c:v>
                </c:pt>
                <c:pt idx="1940">
                  <c:v>19400</c:v>
                </c:pt>
                <c:pt idx="1941">
                  <c:v>19410</c:v>
                </c:pt>
                <c:pt idx="1942">
                  <c:v>19420</c:v>
                </c:pt>
                <c:pt idx="1943">
                  <c:v>19430</c:v>
                </c:pt>
                <c:pt idx="1944">
                  <c:v>19440</c:v>
                </c:pt>
                <c:pt idx="1945">
                  <c:v>19450</c:v>
                </c:pt>
                <c:pt idx="1946">
                  <c:v>19460</c:v>
                </c:pt>
                <c:pt idx="1947">
                  <c:v>19470</c:v>
                </c:pt>
                <c:pt idx="1948">
                  <c:v>19480</c:v>
                </c:pt>
                <c:pt idx="1949">
                  <c:v>19490</c:v>
                </c:pt>
                <c:pt idx="1950">
                  <c:v>19500</c:v>
                </c:pt>
                <c:pt idx="1951">
                  <c:v>19510</c:v>
                </c:pt>
                <c:pt idx="1952">
                  <c:v>19520</c:v>
                </c:pt>
                <c:pt idx="1953">
                  <c:v>19530</c:v>
                </c:pt>
                <c:pt idx="1954">
                  <c:v>19540</c:v>
                </c:pt>
                <c:pt idx="1955">
                  <c:v>19550</c:v>
                </c:pt>
                <c:pt idx="1956">
                  <c:v>19560</c:v>
                </c:pt>
                <c:pt idx="1957">
                  <c:v>19570</c:v>
                </c:pt>
                <c:pt idx="1958">
                  <c:v>19580</c:v>
                </c:pt>
                <c:pt idx="1959">
                  <c:v>19590</c:v>
                </c:pt>
                <c:pt idx="1960">
                  <c:v>19600</c:v>
                </c:pt>
                <c:pt idx="1961">
                  <c:v>19610</c:v>
                </c:pt>
                <c:pt idx="1962">
                  <c:v>19620</c:v>
                </c:pt>
                <c:pt idx="1963">
                  <c:v>19630</c:v>
                </c:pt>
                <c:pt idx="1964">
                  <c:v>19640</c:v>
                </c:pt>
                <c:pt idx="1965">
                  <c:v>19650</c:v>
                </c:pt>
                <c:pt idx="1966">
                  <c:v>19660</c:v>
                </c:pt>
                <c:pt idx="1967">
                  <c:v>19670</c:v>
                </c:pt>
                <c:pt idx="1968">
                  <c:v>19680</c:v>
                </c:pt>
                <c:pt idx="1969">
                  <c:v>19690</c:v>
                </c:pt>
                <c:pt idx="1970">
                  <c:v>19700</c:v>
                </c:pt>
                <c:pt idx="1971">
                  <c:v>19710</c:v>
                </c:pt>
                <c:pt idx="1972">
                  <c:v>19720</c:v>
                </c:pt>
                <c:pt idx="1973">
                  <c:v>19730</c:v>
                </c:pt>
                <c:pt idx="1974">
                  <c:v>19740</c:v>
                </c:pt>
                <c:pt idx="1975">
                  <c:v>19750</c:v>
                </c:pt>
                <c:pt idx="1976">
                  <c:v>19760</c:v>
                </c:pt>
                <c:pt idx="1977">
                  <c:v>19770</c:v>
                </c:pt>
                <c:pt idx="1978">
                  <c:v>19780</c:v>
                </c:pt>
                <c:pt idx="1979">
                  <c:v>19790</c:v>
                </c:pt>
                <c:pt idx="1980">
                  <c:v>19800</c:v>
                </c:pt>
                <c:pt idx="1981">
                  <c:v>19810</c:v>
                </c:pt>
                <c:pt idx="1982">
                  <c:v>19820</c:v>
                </c:pt>
                <c:pt idx="1983">
                  <c:v>19830</c:v>
                </c:pt>
                <c:pt idx="1984">
                  <c:v>19840</c:v>
                </c:pt>
                <c:pt idx="1985">
                  <c:v>19850</c:v>
                </c:pt>
                <c:pt idx="1986">
                  <c:v>19860</c:v>
                </c:pt>
                <c:pt idx="1987">
                  <c:v>19870</c:v>
                </c:pt>
                <c:pt idx="1988">
                  <c:v>19880</c:v>
                </c:pt>
                <c:pt idx="1989">
                  <c:v>19890</c:v>
                </c:pt>
                <c:pt idx="1990">
                  <c:v>19900</c:v>
                </c:pt>
                <c:pt idx="1991">
                  <c:v>19910</c:v>
                </c:pt>
                <c:pt idx="1992">
                  <c:v>19920</c:v>
                </c:pt>
                <c:pt idx="1993">
                  <c:v>19930</c:v>
                </c:pt>
                <c:pt idx="1994">
                  <c:v>19940</c:v>
                </c:pt>
                <c:pt idx="1995">
                  <c:v>19950</c:v>
                </c:pt>
                <c:pt idx="1996">
                  <c:v>19960</c:v>
                </c:pt>
                <c:pt idx="1997">
                  <c:v>19970</c:v>
                </c:pt>
                <c:pt idx="1998">
                  <c:v>19980</c:v>
                </c:pt>
                <c:pt idx="1999">
                  <c:v>19990</c:v>
                </c:pt>
                <c:pt idx="2000">
                  <c:v>20000</c:v>
                </c:pt>
                <c:pt idx="2001">
                  <c:v>20010</c:v>
                </c:pt>
                <c:pt idx="2002">
                  <c:v>20020</c:v>
                </c:pt>
                <c:pt idx="2003">
                  <c:v>20030</c:v>
                </c:pt>
                <c:pt idx="2004">
                  <c:v>20040</c:v>
                </c:pt>
                <c:pt idx="2005">
                  <c:v>20050</c:v>
                </c:pt>
                <c:pt idx="2006">
                  <c:v>20060</c:v>
                </c:pt>
                <c:pt idx="2007">
                  <c:v>20070</c:v>
                </c:pt>
                <c:pt idx="2008">
                  <c:v>20080</c:v>
                </c:pt>
                <c:pt idx="2009">
                  <c:v>20090</c:v>
                </c:pt>
                <c:pt idx="2010">
                  <c:v>20100</c:v>
                </c:pt>
                <c:pt idx="2011">
                  <c:v>20110</c:v>
                </c:pt>
                <c:pt idx="2012">
                  <c:v>20120</c:v>
                </c:pt>
                <c:pt idx="2013">
                  <c:v>20130</c:v>
                </c:pt>
                <c:pt idx="2014">
                  <c:v>20140</c:v>
                </c:pt>
                <c:pt idx="2015">
                  <c:v>20150</c:v>
                </c:pt>
                <c:pt idx="2016">
                  <c:v>20160</c:v>
                </c:pt>
                <c:pt idx="2017">
                  <c:v>20170</c:v>
                </c:pt>
                <c:pt idx="2018">
                  <c:v>20180</c:v>
                </c:pt>
                <c:pt idx="2019">
                  <c:v>20190</c:v>
                </c:pt>
                <c:pt idx="2020">
                  <c:v>20200</c:v>
                </c:pt>
                <c:pt idx="2021">
                  <c:v>20210</c:v>
                </c:pt>
                <c:pt idx="2022">
                  <c:v>20220</c:v>
                </c:pt>
                <c:pt idx="2023">
                  <c:v>20230</c:v>
                </c:pt>
                <c:pt idx="2024">
                  <c:v>20240</c:v>
                </c:pt>
                <c:pt idx="2025">
                  <c:v>20250</c:v>
                </c:pt>
                <c:pt idx="2026">
                  <c:v>20260</c:v>
                </c:pt>
                <c:pt idx="2027">
                  <c:v>20270</c:v>
                </c:pt>
                <c:pt idx="2028">
                  <c:v>20280</c:v>
                </c:pt>
                <c:pt idx="2029">
                  <c:v>20290</c:v>
                </c:pt>
                <c:pt idx="2030">
                  <c:v>20300</c:v>
                </c:pt>
                <c:pt idx="2031">
                  <c:v>20310</c:v>
                </c:pt>
                <c:pt idx="2032">
                  <c:v>20320</c:v>
                </c:pt>
                <c:pt idx="2033">
                  <c:v>20330</c:v>
                </c:pt>
                <c:pt idx="2034">
                  <c:v>20340</c:v>
                </c:pt>
                <c:pt idx="2035">
                  <c:v>20350</c:v>
                </c:pt>
                <c:pt idx="2036">
                  <c:v>20360</c:v>
                </c:pt>
                <c:pt idx="2037">
                  <c:v>20370</c:v>
                </c:pt>
                <c:pt idx="2038">
                  <c:v>20380</c:v>
                </c:pt>
                <c:pt idx="2039">
                  <c:v>20390</c:v>
                </c:pt>
                <c:pt idx="2040">
                  <c:v>20400</c:v>
                </c:pt>
                <c:pt idx="2041">
                  <c:v>20410</c:v>
                </c:pt>
                <c:pt idx="2042">
                  <c:v>20420</c:v>
                </c:pt>
                <c:pt idx="2043">
                  <c:v>20430</c:v>
                </c:pt>
                <c:pt idx="2044">
                  <c:v>20440</c:v>
                </c:pt>
                <c:pt idx="2045">
                  <c:v>20450</c:v>
                </c:pt>
                <c:pt idx="2046">
                  <c:v>20460</c:v>
                </c:pt>
                <c:pt idx="2047">
                  <c:v>20470</c:v>
                </c:pt>
                <c:pt idx="2048">
                  <c:v>20480</c:v>
                </c:pt>
                <c:pt idx="2049">
                  <c:v>20490</c:v>
                </c:pt>
                <c:pt idx="2050">
                  <c:v>20500</c:v>
                </c:pt>
                <c:pt idx="2051">
                  <c:v>20510</c:v>
                </c:pt>
                <c:pt idx="2052">
                  <c:v>20520</c:v>
                </c:pt>
                <c:pt idx="2053">
                  <c:v>20530</c:v>
                </c:pt>
                <c:pt idx="2054">
                  <c:v>20540</c:v>
                </c:pt>
                <c:pt idx="2055">
                  <c:v>20550</c:v>
                </c:pt>
                <c:pt idx="2056">
                  <c:v>20560</c:v>
                </c:pt>
                <c:pt idx="2057">
                  <c:v>20570</c:v>
                </c:pt>
                <c:pt idx="2058">
                  <c:v>20580</c:v>
                </c:pt>
                <c:pt idx="2059">
                  <c:v>20590</c:v>
                </c:pt>
                <c:pt idx="2060">
                  <c:v>20600</c:v>
                </c:pt>
                <c:pt idx="2061">
                  <c:v>20610</c:v>
                </c:pt>
                <c:pt idx="2062">
                  <c:v>20620</c:v>
                </c:pt>
                <c:pt idx="2063">
                  <c:v>20630</c:v>
                </c:pt>
                <c:pt idx="2064">
                  <c:v>20640</c:v>
                </c:pt>
                <c:pt idx="2065">
                  <c:v>20650</c:v>
                </c:pt>
                <c:pt idx="2066">
                  <c:v>20660</c:v>
                </c:pt>
                <c:pt idx="2067">
                  <c:v>20670</c:v>
                </c:pt>
                <c:pt idx="2068">
                  <c:v>20680</c:v>
                </c:pt>
                <c:pt idx="2069">
                  <c:v>20690</c:v>
                </c:pt>
                <c:pt idx="2070">
                  <c:v>20700</c:v>
                </c:pt>
                <c:pt idx="2071">
                  <c:v>20710</c:v>
                </c:pt>
                <c:pt idx="2072">
                  <c:v>20720</c:v>
                </c:pt>
                <c:pt idx="2073">
                  <c:v>20730</c:v>
                </c:pt>
                <c:pt idx="2074">
                  <c:v>20740</c:v>
                </c:pt>
                <c:pt idx="2075">
                  <c:v>20750</c:v>
                </c:pt>
                <c:pt idx="2076">
                  <c:v>20760</c:v>
                </c:pt>
                <c:pt idx="2077">
                  <c:v>20770</c:v>
                </c:pt>
                <c:pt idx="2078">
                  <c:v>20780</c:v>
                </c:pt>
                <c:pt idx="2079">
                  <c:v>20790</c:v>
                </c:pt>
                <c:pt idx="2080">
                  <c:v>20800</c:v>
                </c:pt>
                <c:pt idx="2081">
                  <c:v>20810</c:v>
                </c:pt>
                <c:pt idx="2082">
                  <c:v>20820</c:v>
                </c:pt>
                <c:pt idx="2083">
                  <c:v>20830</c:v>
                </c:pt>
                <c:pt idx="2084">
                  <c:v>20840</c:v>
                </c:pt>
                <c:pt idx="2085">
                  <c:v>20850</c:v>
                </c:pt>
                <c:pt idx="2086">
                  <c:v>20860</c:v>
                </c:pt>
                <c:pt idx="2087">
                  <c:v>20870</c:v>
                </c:pt>
                <c:pt idx="2088">
                  <c:v>20880</c:v>
                </c:pt>
                <c:pt idx="2089">
                  <c:v>20890</c:v>
                </c:pt>
                <c:pt idx="2090">
                  <c:v>20900</c:v>
                </c:pt>
                <c:pt idx="2091">
                  <c:v>20910</c:v>
                </c:pt>
                <c:pt idx="2092">
                  <c:v>20920</c:v>
                </c:pt>
                <c:pt idx="2093">
                  <c:v>20930</c:v>
                </c:pt>
                <c:pt idx="2094">
                  <c:v>20940</c:v>
                </c:pt>
                <c:pt idx="2095">
                  <c:v>20950</c:v>
                </c:pt>
                <c:pt idx="2096">
                  <c:v>20960</c:v>
                </c:pt>
                <c:pt idx="2097">
                  <c:v>20970</c:v>
                </c:pt>
                <c:pt idx="2098">
                  <c:v>20980</c:v>
                </c:pt>
                <c:pt idx="2099">
                  <c:v>20990</c:v>
                </c:pt>
                <c:pt idx="2100">
                  <c:v>21000</c:v>
                </c:pt>
                <c:pt idx="2101">
                  <c:v>21010</c:v>
                </c:pt>
                <c:pt idx="2102">
                  <c:v>21020</c:v>
                </c:pt>
                <c:pt idx="2103">
                  <c:v>21030</c:v>
                </c:pt>
                <c:pt idx="2104">
                  <c:v>21040</c:v>
                </c:pt>
                <c:pt idx="2105">
                  <c:v>21050</c:v>
                </c:pt>
                <c:pt idx="2106">
                  <c:v>21060</c:v>
                </c:pt>
                <c:pt idx="2107">
                  <c:v>21070</c:v>
                </c:pt>
                <c:pt idx="2108">
                  <c:v>21080</c:v>
                </c:pt>
                <c:pt idx="2109">
                  <c:v>21090</c:v>
                </c:pt>
                <c:pt idx="2110">
                  <c:v>21100</c:v>
                </c:pt>
                <c:pt idx="2111">
                  <c:v>21110</c:v>
                </c:pt>
                <c:pt idx="2112">
                  <c:v>21120</c:v>
                </c:pt>
                <c:pt idx="2113">
                  <c:v>21130</c:v>
                </c:pt>
                <c:pt idx="2114">
                  <c:v>21140</c:v>
                </c:pt>
                <c:pt idx="2115">
                  <c:v>21150</c:v>
                </c:pt>
                <c:pt idx="2116">
                  <c:v>21160</c:v>
                </c:pt>
                <c:pt idx="2117">
                  <c:v>21170</c:v>
                </c:pt>
                <c:pt idx="2118">
                  <c:v>21180</c:v>
                </c:pt>
                <c:pt idx="2119">
                  <c:v>21190</c:v>
                </c:pt>
                <c:pt idx="2120">
                  <c:v>21200</c:v>
                </c:pt>
                <c:pt idx="2121">
                  <c:v>21210</c:v>
                </c:pt>
                <c:pt idx="2122">
                  <c:v>21220</c:v>
                </c:pt>
                <c:pt idx="2123">
                  <c:v>21230</c:v>
                </c:pt>
                <c:pt idx="2124">
                  <c:v>21240</c:v>
                </c:pt>
                <c:pt idx="2125">
                  <c:v>21250</c:v>
                </c:pt>
                <c:pt idx="2126">
                  <c:v>21260</c:v>
                </c:pt>
                <c:pt idx="2127">
                  <c:v>21270</c:v>
                </c:pt>
                <c:pt idx="2128">
                  <c:v>21280</c:v>
                </c:pt>
                <c:pt idx="2129">
                  <c:v>21290</c:v>
                </c:pt>
                <c:pt idx="2130">
                  <c:v>21300</c:v>
                </c:pt>
                <c:pt idx="2131">
                  <c:v>21310</c:v>
                </c:pt>
                <c:pt idx="2132">
                  <c:v>21320</c:v>
                </c:pt>
                <c:pt idx="2133">
                  <c:v>21330</c:v>
                </c:pt>
                <c:pt idx="2134">
                  <c:v>21340</c:v>
                </c:pt>
                <c:pt idx="2135">
                  <c:v>21350</c:v>
                </c:pt>
                <c:pt idx="2136">
                  <c:v>21360</c:v>
                </c:pt>
                <c:pt idx="2137">
                  <c:v>21370</c:v>
                </c:pt>
                <c:pt idx="2138">
                  <c:v>21380</c:v>
                </c:pt>
                <c:pt idx="2139">
                  <c:v>21390</c:v>
                </c:pt>
                <c:pt idx="2140">
                  <c:v>21400</c:v>
                </c:pt>
                <c:pt idx="2141">
                  <c:v>21410</c:v>
                </c:pt>
                <c:pt idx="2142">
                  <c:v>21420</c:v>
                </c:pt>
                <c:pt idx="2143">
                  <c:v>21430</c:v>
                </c:pt>
                <c:pt idx="2144">
                  <c:v>21440</c:v>
                </c:pt>
                <c:pt idx="2145">
                  <c:v>21450</c:v>
                </c:pt>
                <c:pt idx="2146">
                  <c:v>21460</c:v>
                </c:pt>
                <c:pt idx="2147">
                  <c:v>21470</c:v>
                </c:pt>
                <c:pt idx="2148">
                  <c:v>21480</c:v>
                </c:pt>
                <c:pt idx="2149">
                  <c:v>21490</c:v>
                </c:pt>
                <c:pt idx="2150">
                  <c:v>21500</c:v>
                </c:pt>
                <c:pt idx="2151">
                  <c:v>21510</c:v>
                </c:pt>
                <c:pt idx="2152">
                  <c:v>21520</c:v>
                </c:pt>
                <c:pt idx="2153">
                  <c:v>21530</c:v>
                </c:pt>
                <c:pt idx="2154">
                  <c:v>21540</c:v>
                </c:pt>
                <c:pt idx="2155">
                  <c:v>21550</c:v>
                </c:pt>
                <c:pt idx="2156">
                  <c:v>21560</c:v>
                </c:pt>
                <c:pt idx="2157">
                  <c:v>21570</c:v>
                </c:pt>
                <c:pt idx="2158">
                  <c:v>21580</c:v>
                </c:pt>
                <c:pt idx="2159">
                  <c:v>21590</c:v>
                </c:pt>
                <c:pt idx="2160">
                  <c:v>21600</c:v>
                </c:pt>
                <c:pt idx="2161">
                  <c:v>21610</c:v>
                </c:pt>
                <c:pt idx="2162">
                  <c:v>21620</c:v>
                </c:pt>
                <c:pt idx="2163">
                  <c:v>21630</c:v>
                </c:pt>
                <c:pt idx="2164">
                  <c:v>21640</c:v>
                </c:pt>
                <c:pt idx="2165">
                  <c:v>21650</c:v>
                </c:pt>
                <c:pt idx="2166">
                  <c:v>21660</c:v>
                </c:pt>
                <c:pt idx="2167">
                  <c:v>21670</c:v>
                </c:pt>
                <c:pt idx="2168">
                  <c:v>21680</c:v>
                </c:pt>
                <c:pt idx="2169">
                  <c:v>21690</c:v>
                </c:pt>
                <c:pt idx="2170">
                  <c:v>21700</c:v>
                </c:pt>
                <c:pt idx="2171">
                  <c:v>21710</c:v>
                </c:pt>
                <c:pt idx="2172">
                  <c:v>21720</c:v>
                </c:pt>
                <c:pt idx="2173">
                  <c:v>21730</c:v>
                </c:pt>
                <c:pt idx="2174">
                  <c:v>21740</c:v>
                </c:pt>
                <c:pt idx="2175">
                  <c:v>21750</c:v>
                </c:pt>
                <c:pt idx="2176">
                  <c:v>21760</c:v>
                </c:pt>
                <c:pt idx="2177">
                  <c:v>21770</c:v>
                </c:pt>
                <c:pt idx="2178">
                  <c:v>21780</c:v>
                </c:pt>
                <c:pt idx="2179">
                  <c:v>21790</c:v>
                </c:pt>
                <c:pt idx="2180">
                  <c:v>21800</c:v>
                </c:pt>
                <c:pt idx="2181">
                  <c:v>21810</c:v>
                </c:pt>
                <c:pt idx="2182">
                  <c:v>21820</c:v>
                </c:pt>
                <c:pt idx="2183">
                  <c:v>21830</c:v>
                </c:pt>
                <c:pt idx="2184">
                  <c:v>21840</c:v>
                </c:pt>
                <c:pt idx="2185">
                  <c:v>21850</c:v>
                </c:pt>
                <c:pt idx="2186">
                  <c:v>21860</c:v>
                </c:pt>
                <c:pt idx="2187">
                  <c:v>21870</c:v>
                </c:pt>
                <c:pt idx="2188">
                  <c:v>21880</c:v>
                </c:pt>
                <c:pt idx="2189">
                  <c:v>21890</c:v>
                </c:pt>
                <c:pt idx="2190">
                  <c:v>21900</c:v>
                </c:pt>
                <c:pt idx="2191">
                  <c:v>21910</c:v>
                </c:pt>
                <c:pt idx="2192">
                  <c:v>21920</c:v>
                </c:pt>
                <c:pt idx="2193">
                  <c:v>21930</c:v>
                </c:pt>
                <c:pt idx="2194">
                  <c:v>21940</c:v>
                </c:pt>
                <c:pt idx="2195">
                  <c:v>21950</c:v>
                </c:pt>
                <c:pt idx="2196">
                  <c:v>21960</c:v>
                </c:pt>
                <c:pt idx="2197">
                  <c:v>21970</c:v>
                </c:pt>
                <c:pt idx="2198">
                  <c:v>21980</c:v>
                </c:pt>
                <c:pt idx="2199">
                  <c:v>21990</c:v>
                </c:pt>
                <c:pt idx="2200">
                  <c:v>22000</c:v>
                </c:pt>
                <c:pt idx="2201">
                  <c:v>22010</c:v>
                </c:pt>
                <c:pt idx="2202">
                  <c:v>22020</c:v>
                </c:pt>
                <c:pt idx="2203">
                  <c:v>22030</c:v>
                </c:pt>
                <c:pt idx="2204">
                  <c:v>22040</c:v>
                </c:pt>
                <c:pt idx="2205">
                  <c:v>22050</c:v>
                </c:pt>
                <c:pt idx="2206">
                  <c:v>22060</c:v>
                </c:pt>
                <c:pt idx="2207">
                  <c:v>22070</c:v>
                </c:pt>
                <c:pt idx="2208">
                  <c:v>22080</c:v>
                </c:pt>
                <c:pt idx="2209">
                  <c:v>22090</c:v>
                </c:pt>
                <c:pt idx="2210">
                  <c:v>22100</c:v>
                </c:pt>
                <c:pt idx="2211">
                  <c:v>22110</c:v>
                </c:pt>
                <c:pt idx="2212">
                  <c:v>22120</c:v>
                </c:pt>
                <c:pt idx="2213">
                  <c:v>22130</c:v>
                </c:pt>
                <c:pt idx="2214">
                  <c:v>22140</c:v>
                </c:pt>
                <c:pt idx="2215">
                  <c:v>22150</c:v>
                </c:pt>
                <c:pt idx="2216">
                  <c:v>22160</c:v>
                </c:pt>
                <c:pt idx="2217">
                  <c:v>22170</c:v>
                </c:pt>
                <c:pt idx="2218">
                  <c:v>22180</c:v>
                </c:pt>
                <c:pt idx="2219">
                  <c:v>22190</c:v>
                </c:pt>
                <c:pt idx="2220">
                  <c:v>22200</c:v>
                </c:pt>
                <c:pt idx="2221">
                  <c:v>22210</c:v>
                </c:pt>
                <c:pt idx="2222">
                  <c:v>22220</c:v>
                </c:pt>
                <c:pt idx="2223">
                  <c:v>22230</c:v>
                </c:pt>
                <c:pt idx="2224">
                  <c:v>22240</c:v>
                </c:pt>
                <c:pt idx="2225">
                  <c:v>22250</c:v>
                </c:pt>
                <c:pt idx="2226">
                  <c:v>22260</c:v>
                </c:pt>
                <c:pt idx="2227">
                  <c:v>22270</c:v>
                </c:pt>
                <c:pt idx="2228">
                  <c:v>22280</c:v>
                </c:pt>
                <c:pt idx="2229">
                  <c:v>22290</c:v>
                </c:pt>
                <c:pt idx="2230">
                  <c:v>22300</c:v>
                </c:pt>
                <c:pt idx="2231">
                  <c:v>22310</c:v>
                </c:pt>
                <c:pt idx="2232">
                  <c:v>22320</c:v>
                </c:pt>
                <c:pt idx="2233">
                  <c:v>22330</c:v>
                </c:pt>
                <c:pt idx="2234">
                  <c:v>22340</c:v>
                </c:pt>
                <c:pt idx="2235">
                  <c:v>22350</c:v>
                </c:pt>
                <c:pt idx="2236">
                  <c:v>22360</c:v>
                </c:pt>
                <c:pt idx="2237">
                  <c:v>22370</c:v>
                </c:pt>
                <c:pt idx="2238">
                  <c:v>22380</c:v>
                </c:pt>
                <c:pt idx="2239">
                  <c:v>22390</c:v>
                </c:pt>
                <c:pt idx="2240">
                  <c:v>22400</c:v>
                </c:pt>
                <c:pt idx="2241">
                  <c:v>22410</c:v>
                </c:pt>
                <c:pt idx="2242">
                  <c:v>22420</c:v>
                </c:pt>
                <c:pt idx="2243">
                  <c:v>22430</c:v>
                </c:pt>
                <c:pt idx="2244">
                  <c:v>22440</c:v>
                </c:pt>
                <c:pt idx="2245">
                  <c:v>22450</c:v>
                </c:pt>
                <c:pt idx="2246">
                  <c:v>22460</c:v>
                </c:pt>
                <c:pt idx="2247">
                  <c:v>22470</c:v>
                </c:pt>
                <c:pt idx="2248">
                  <c:v>22480</c:v>
                </c:pt>
                <c:pt idx="2249">
                  <c:v>22490</c:v>
                </c:pt>
                <c:pt idx="2250">
                  <c:v>22500</c:v>
                </c:pt>
                <c:pt idx="2251">
                  <c:v>22510</c:v>
                </c:pt>
                <c:pt idx="2252">
                  <c:v>22520</c:v>
                </c:pt>
                <c:pt idx="2253">
                  <c:v>22530</c:v>
                </c:pt>
                <c:pt idx="2254">
                  <c:v>22540</c:v>
                </c:pt>
                <c:pt idx="2255">
                  <c:v>22550</c:v>
                </c:pt>
                <c:pt idx="2256">
                  <c:v>22560</c:v>
                </c:pt>
                <c:pt idx="2257">
                  <c:v>22570</c:v>
                </c:pt>
                <c:pt idx="2258">
                  <c:v>22580</c:v>
                </c:pt>
                <c:pt idx="2259">
                  <c:v>22590</c:v>
                </c:pt>
                <c:pt idx="2260">
                  <c:v>22600</c:v>
                </c:pt>
                <c:pt idx="2261">
                  <c:v>22610</c:v>
                </c:pt>
                <c:pt idx="2262">
                  <c:v>22620</c:v>
                </c:pt>
                <c:pt idx="2263">
                  <c:v>22630</c:v>
                </c:pt>
                <c:pt idx="2264">
                  <c:v>22640</c:v>
                </c:pt>
                <c:pt idx="2265">
                  <c:v>22650</c:v>
                </c:pt>
                <c:pt idx="2266">
                  <c:v>22660</c:v>
                </c:pt>
                <c:pt idx="2267">
                  <c:v>22670</c:v>
                </c:pt>
                <c:pt idx="2268">
                  <c:v>22680</c:v>
                </c:pt>
                <c:pt idx="2269">
                  <c:v>22690</c:v>
                </c:pt>
                <c:pt idx="2270">
                  <c:v>22700</c:v>
                </c:pt>
                <c:pt idx="2271">
                  <c:v>22710</c:v>
                </c:pt>
                <c:pt idx="2272">
                  <c:v>22720</c:v>
                </c:pt>
                <c:pt idx="2273">
                  <c:v>22730</c:v>
                </c:pt>
                <c:pt idx="2274">
                  <c:v>22740</c:v>
                </c:pt>
                <c:pt idx="2275">
                  <c:v>22750</c:v>
                </c:pt>
                <c:pt idx="2276">
                  <c:v>22760</c:v>
                </c:pt>
                <c:pt idx="2277">
                  <c:v>22770</c:v>
                </c:pt>
                <c:pt idx="2278">
                  <c:v>22780</c:v>
                </c:pt>
                <c:pt idx="2279">
                  <c:v>22790</c:v>
                </c:pt>
                <c:pt idx="2280">
                  <c:v>22800</c:v>
                </c:pt>
                <c:pt idx="2281">
                  <c:v>22810</c:v>
                </c:pt>
                <c:pt idx="2282">
                  <c:v>22820</c:v>
                </c:pt>
                <c:pt idx="2283">
                  <c:v>22830</c:v>
                </c:pt>
                <c:pt idx="2284">
                  <c:v>22840</c:v>
                </c:pt>
                <c:pt idx="2285">
                  <c:v>22850</c:v>
                </c:pt>
                <c:pt idx="2286">
                  <c:v>22860</c:v>
                </c:pt>
                <c:pt idx="2287">
                  <c:v>22870</c:v>
                </c:pt>
                <c:pt idx="2288">
                  <c:v>22880</c:v>
                </c:pt>
                <c:pt idx="2289">
                  <c:v>22890</c:v>
                </c:pt>
                <c:pt idx="2290">
                  <c:v>22900</c:v>
                </c:pt>
                <c:pt idx="2291">
                  <c:v>22910</c:v>
                </c:pt>
                <c:pt idx="2292">
                  <c:v>22920</c:v>
                </c:pt>
                <c:pt idx="2293">
                  <c:v>22930</c:v>
                </c:pt>
                <c:pt idx="2294">
                  <c:v>22940</c:v>
                </c:pt>
                <c:pt idx="2295">
                  <c:v>22950</c:v>
                </c:pt>
                <c:pt idx="2296">
                  <c:v>22960</c:v>
                </c:pt>
                <c:pt idx="2297">
                  <c:v>22970</c:v>
                </c:pt>
                <c:pt idx="2298">
                  <c:v>22980</c:v>
                </c:pt>
                <c:pt idx="2299">
                  <c:v>22990</c:v>
                </c:pt>
                <c:pt idx="2300">
                  <c:v>23000</c:v>
                </c:pt>
                <c:pt idx="2301">
                  <c:v>23010</c:v>
                </c:pt>
                <c:pt idx="2302">
                  <c:v>23020</c:v>
                </c:pt>
                <c:pt idx="2303">
                  <c:v>23030</c:v>
                </c:pt>
                <c:pt idx="2304">
                  <c:v>23040</c:v>
                </c:pt>
                <c:pt idx="2305">
                  <c:v>23050</c:v>
                </c:pt>
                <c:pt idx="2306">
                  <c:v>23060</c:v>
                </c:pt>
                <c:pt idx="2307">
                  <c:v>23070</c:v>
                </c:pt>
                <c:pt idx="2308">
                  <c:v>23080</c:v>
                </c:pt>
                <c:pt idx="2309">
                  <c:v>23090</c:v>
                </c:pt>
                <c:pt idx="2310">
                  <c:v>23100</c:v>
                </c:pt>
                <c:pt idx="2311">
                  <c:v>23110</c:v>
                </c:pt>
                <c:pt idx="2312">
                  <c:v>23120</c:v>
                </c:pt>
                <c:pt idx="2313">
                  <c:v>23130</c:v>
                </c:pt>
                <c:pt idx="2314">
                  <c:v>23140</c:v>
                </c:pt>
                <c:pt idx="2315">
                  <c:v>23150</c:v>
                </c:pt>
                <c:pt idx="2316">
                  <c:v>23160</c:v>
                </c:pt>
                <c:pt idx="2317">
                  <c:v>23170</c:v>
                </c:pt>
                <c:pt idx="2318">
                  <c:v>23180</c:v>
                </c:pt>
                <c:pt idx="2319">
                  <c:v>23190</c:v>
                </c:pt>
                <c:pt idx="2320">
                  <c:v>23200</c:v>
                </c:pt>
                <c:pt idx="2321">
                  <c:v>23210</c:v>
                </c:pt>
                <c:pt idx="2322">
                  <c:v>23220</c:v>
                </c:pt>
                <c:pt idx="2323">
                  <c:v>23230</c:v>
                </c:pt>
                <c:pt idx="2324">
                  <c:v>23240</c:v>
                </c:pt>
                <c:pt idx="2325">
                  <c:v>23250</c:v>
                </c:pt>
                <c:pt idx="2326">
                  <c:v>23260</c:v>
                </c:pt>
                <c:pt idx="2327">
                  <c:v>23270</c:v>
                </c:pt>
                <c:pt idx="2328">
                  <c:v>23280</c:v>
                </c:pt>
                <c:pt idx="2329">
                  <c:v>23290</c:v>
                </c:pt>
                <c:pt idx="2330">
                  <c:v>23300</c:v>
                </c:pt>
                <c:pt idx="2331">
                  <c:v>23310</c:v>
                </c:pt>
                <c:pt idx="2332">
                  <c:v>23320</c:v>
                </c:pt>
                <c:pt idx="2333">
                  <c:v>23330</c:v>
                </c:pt>
                <c:pt idx="2334">
                  <c:v>23340</c:v>
                </c:pt>
                <c:pt idx="2335">
                  <c:v>23350</c:v>
                </c:pt>
                <c:pt idx="2336">
                  <c:v>23360</c:v>
                </c:pt>
                <c:pt idx="2337">
                  <c:v>23370</c:v>
                </c:pt>
                <c:pt idx="2338">
                  <c:v>23380</c:v>
                </c:pt>
                <c:pt idx="2339">
                  <c:v>23390</c:v>
                </c:pt>
                <c:pt idx="2340">
                  <c:v>23400</c:v>
                </c:pt>
                <c:pt idx="2341">
                  <c:v>23410</c:v>
                </c:pt>
                <c:pt idx="2342">
                  <c:v>23420</c:v>
                </c:pt>
                <c:pt idx="2343">
                  <c:v>23430</c:v>
                </c:pt>
                <c:pt idx="2344">
                  <c:v>23440</c:v>
                </c:pt>
                <c:pt idx="2345">
                  <c:v>23450</c:v>
                </c:pt>
                <c:pt idx="2346">
                  <c:v>23460</c:v>
                </c:pt>
                <c:pt idx="2347">
                  <c:v>23470</c:v>
                </c:pt>
                <c:pt idx="2348">
                  <c:v>23480</c:v>
                </c:pt>
                <c:pt idx="2349">
                  <c:v>23490</c:v>
                </c:pt>
                <c:pt idx="2350">
                  <c:v>23500</c:v>
                </c:pt>
                <c:pt idx="2351">
                  <c:v>23510</c:v>
                </c:pt>
                <c:pt idx="2352">
                  <c:v>23520</c:v>
                </c:pt>
                <c:pt idx="2353">
                  <c:v>23530</c:v>
                </c:pt>
                <c:pt idx="2354">
                  <c:v>23540</c:v>
                </c:pt>
                <c:pt idx="2355">
                  <c:v>23550</c:v>
                </c:pt>
                <c:pt idx="2356">
                  <c:v>23560</c:v>
                </c:pt>
                <c:pt idx="2357">
                  <c:v>23570</c:v>
                </c:pt>
                <c:pt idx="2358">
                  <c:v>23580</c:v>
                </c:pt>
                <c:pt idx="2359">
                  <c:v>23590</c:v>
                </c:pt>
                <c:pt idx="2360">
                  <c:v>23600</c:v>
                </c:pt>
                <c:pt idx="2361">
                  <c:v>23610</c:v>
                </c:pt>
                <c:pt idx="2362">
                  <c:v>23620</c:v>
                </c:pt>
                <c:pt idx="2363">
                  <c:v>23630</c:v>
                </c:pt>
                <c:pt idx="2364">
                  <c:v>23640</c:v>
                </c:pt>
                <c:pt idx="2365">
                  <c:v>23650</c:v>
                </c:pt>
                <c:pt idx="2366">
                  <c:v>23660</c:v>
                </c:pt>
                <c:pt idx="2367">
                  <c:v>23670</c:v>
                </c:pt>
                <c:pt idx="2368">
                  <c:v>23680</c:v>
                </c:pt>
                <c:pt idx="2369">
                  <c:v>23690</c:v>
                </c:pt>
                <c:pt idx="2370">
                  <c:v>23700</c:v>
                </c:pt>
                <c:pt idx="2371">
                  <c:v>23710</c:v>
                </c:pt>
                <c:pt idx="2372">
                  <c:v>23720</c:v>
                </c:pt>
                <c:pt idx="2373">
                  <c:v>23730</c:v>
                </c:pt>
                <c:pt idx="2374">
                  <c:v>23740</c:v>
                </c:pt>
                <c:pt idx="2375">
                  <c:v>23750</c:v>
                </c:pt>
                <c:pt idx="2376">
                  <c:v>23760</c:v>
                </c:pt>
                <c:pt idx="2377">
                  <c:v>23770</c:v>
                </c:pt>
                <c:pt idx="2378">
                  <c:v>23780</c:v>
                </c:pt>
                <c:pt idx="2379">
                  <c:v>23790</c:v>
                </c:pt>
                <c:pt idx="2380">
                  <c:v>23800</c:v>
                </c:pt>
                <c:pt idx="2381">
                  <c:v>23810</c:v>
                </c:pt>
                <c:pt idx="2382">
                  <c:v>23820</c:v>
                </c:pt>
                <c:pt idx="2383">
                  <c:v>23830</c:v>
                </c:pt>
                <c:pt idx="2384">
                  <c:v>23840</c:v>
                </c:pt>
                <c:pt idx="2385">
                  <c:v>23850</c:v>
                </c:pt>
                <c:pt idx="2386">
                  <c:v>23860</c:v>
                </c:pt>
                <c:pt idx="2387">
                  <c:v>23870</c:v>
                </c:pt>
                <c:pt idx="2388">
                  <c:v>23880</c:v>
                </c:pt>
                <c:pt idx="2389">
                  <c:v>23890</c:v>
                </c:pt>
                <c:pt idx="2390">
                  <c:v>23900</c:v>
                </c:pt>
                <c:pt idx="2391">
                  <c:v>23910</c:v>
                </c:pt>
                <c:pt idx="2392">
                  <c:v>23920</c:v>
                </c:pt>
                <c:pt idx="2393">
                  <c:v>23930</c:v>
                </c:pt>
                <c:pt idx="2394">
                  <c:v>23940</c:v>
                </c:pt>
                <c:pt idx="2395">
                  <c:v>23950</c:v>
                </c:pt>
                <c:pt idx="2396">
                  <c:v>23960</c:v>
                </c:pt>
                <c:pt idx="2397">
                  <c:v>23970</c:v>
                </c:pt>
                <c:pt idx="2398">
                  <c:v>23980</c:v>
                </c:pt>
                <c:pt idx="2399">
                  <c:v>23990</c:v>
                </c:pt>
                <c:pt idx="2400">
                  <c:v>24000</c:v>
                </c:pt>
                <c:pt idx="2401">
                  <c:v>24010</c:v>
                </c:pt>
                <c:pt idx="2402">
                  <c:v>24020</c:v>
                </c:pt>
                <c:pt idx="2403">
                  <c:v>24030</c:v>
                </c:pt>
                <c:pt idx="2404">
                  <c:v>24040</c:v>
                </c:pt>
                <c:pt idx="2405">
                  <c:v>24050</c:v>
                </c:pt>
                <c:pt idx="2406">
                  <c:v>24060</c:v>
                </c:pt>
                <c:pt idx="2407">
                  <c:v>24070</c:v>
                </c:pt>
                <c:pt idx="2408">
                  <c:v>24080</c:v>
                </c:pt>
                <c:pt idx="2409">
                  <c:v>24090</c:v>
                </c:pt>
                <c:pt idx="2410">
                  <c:v>24100</c:v>
                </c:pt>
                <c:pt idx="2411">
                  <c:v>24110</c:v>
                </c:pt>
                <c:pt idx="2412">
                  <c:v>24120</c:v>
                </c:pt>
                <c:pt idx="2413">
                  <c:v>24130</c:v>
                </c:pt>
                <c:pt idx="2414">
                  <c:v>24140</c:v>
                </c:pt>
                <c:pt idx="2415">
                  <c:v>24150</c:v>
                </c:pt>
                <c:pt idx="2416">
                  <c:v>24160</c:v>
                </c:pt>
                <c:pt idx="2417">
                  <c:v>24170</c:v>
                </c:pt>
                <c:pt idx="2418">
                  <c:v>24180</c:v>
                </c:pt>
                <c:pt idx="2419">
                  <c:v>24190</c:v>
                </c:pt>
                <c:pt idx="2420">
                  <c:v>24200</c:v>
                </c:pt>
                <c:pt idx="2421">
                  <c:v>24210</c:v>
                </c:pt>
                <c:pt idx="2422">
                  <c:v>24220</c:v>
                </c:pt>
                <c:pt idx="2423">
                  <c:v>24230</c:v>
                </c:pt>
                <c:pt idx="2424">
                  <c:v>24240</c:v>
                </c:pt>
                <c:pt idx="2425">
                  <c:v>24250</c:v>
                </c:pt>
                <c:pt idx="2426">
                  <c:v>24260</c:v>
                </c:pt>
                <c:pt idx="2427">
                  <c:v>24270</c:v>
                </c:pt>
                <c:pt idx="2428">
                  <c:v>24280</c:v>
                </c:pt>
                <c:pt idx="2429">
                  <c:v>24290</c:v>
                </c:pt>
                <c:pt idx="2430">
                  <c:v>24300</c:v>
                </c:pt>
                <c:pt idx="2431">
                  <c:v>24310</c:v>
                </c:pt>
                <c:pt idx="2432">
                  <c:v>24320</c:v>
                </c:pt>
                <c:pt idx="2433">
                  <c:v>24330</c:v>
                </c:pt>
                <c:pt idx="2434">
                  <c:v>24340</c:v>
                </c:pt>
                <c:pt idx="2435">
                  <c:v>24350</c:v>
                </c:pt>
                <c:pt idx="2436">
                  <c:v>24360</c:v>
                </c:pt>
                <c:pt idx="2437">
                  <c:v>24370</c:v>
                </c:pt>
                <c:pt idx="2438">
                  <c:v>24380</c:v>
                </c:pt>
                <c:pt idx="2439">
                  <c:v>24390</c:v>
                </c:pt>
                <c:pt idx="2440">
                  <c:v>24400</c:v>
                </c:pt>
                <c:pt idx="2441">
                  <c:v>24410</c:v>
                </c:pt>
                <c:pt idx="2442">
                  <c:v>24420</c:v>
                </c:pt>
                <c:pt idx="2443">
                  <c:v>24430</c:v>
                </c:pt>
                <c:pt idx="2444">
                  <c:v>24440</c:v>
                </c:pt>
                <c:pt idx="2445">
                  <c:v>24450</c:v>
                </c:pt>
                <c:pt idx="2446">
                  <c:v>24460</c:v>
                </c:pt>
                <c:pt idx="2447">
                  <c:v>24470</c:v>
                </c:pt>
                <c:pt idx="2448">
                  <c:v>24480</c:v>
                </c:pt>
                <c:pt idx="2449">
                  <c:v>24490</c:v>
                </c:pt>
                <c:pt idx="2450">
                  <c:v>24500</c:v>
                </c:pt>
                <c:pt idx="2451">
                  <c:v>24510</c:v>
                </c:pt>
                <c:pt idx="2452">
                  <c:v>24520</c:v>
                </c:pt>
                <c:pt idx="2453">
                  <c:v>24530</c:v>
                </c:pt>
                <c:pt idx="2454">
                  <c:v>24540</c:v>
                </c:pt>
                <c:pt idx="2455">
                  <c:v>24550</c:v>
                </c:pt>
                <c:pt idx="2456">
                  <c:v>24560</c:v>
                </c:pt>
                <c:pt idx="2457">
                  <c:v>24570</c:v>
                </c:pt>
                <c:pt idx="2458">
                  <c:v>24580</c:v>
                </c:pt>
                <c:pt idx="2459">
                  <c:v>24590</c:v>
                </c:pt>
                <c:pt idx="2460">
                  <c:v>24600</c:v>
                </c:pt>
                <c:pt idx="2461">
                  <c:v>24610</c:v>
                </c:pt>
                <c:pt idx="2462">
                  <c:v>24620</c:v>
                </c:pt>
                <c:pt idx="2463">
                  <c:v>24630</c:v>
                </c:pt>
                <c:pt idx="2464">
                  <c:v>24640</c:v>
                </c:pt>
                <c:pt idx="2465">
                  <c:v>24650</c:v>
                </c:pt>
                <c:pt idx="2466">
                  <c:v>24660</c:v>
                </c:pt>
                <c:pt idx="2467">
                  <c:v>24670</c:v>
                </c:pt>
                <c:pt idx="2468">
                  <c:v>24680</c:v>
                </c:pt>
                <c:pt idx="2469">
                  <c:v>24690</c:v>
                </c:pt>
                <c:pt idx="2470">
                  <c:v>24700</c:v>
                </c:pt>
                <c:pt idx="2471">
                  <c:v>24710</c:v>
                </c:pt>
                <c:pt idx="2472">
                  <c:v>24720</c:v>
                </c:pt>
                <c:pt idx="2473">
                  <c:v>24730</c:v>
                </c:pt>
                <c:pt idx="2474">
                  <c:v>24740</c:v>
                </c:pt>
                <c:pt idx="2475">
                  <c:v>24750</c:v>
                </c:pt>
                <c:pt idx="2476">
                  <c:v>24760</c:v>
                </c:pt>
                <c:pt idx="2477">
                  <c:v>24770</c:v>
                </c:pt>
                <c:pt idx="2478">
                  <c:v>24780</c:v>
                </c:pt>
                <c:pt idx="2479">
                  <c:v>24790</c:v>
                </c:pt>
                <c:pt idx="2480">
                  <c:v>24800</c:v>
                </c:pt>
                <c:pt idx="2481">
                  <c:v>24810</c:v>
                </c:pt>
                <c:pt idx="2482">
                  <c:v>24820</c:v>
                </c:pt>
                <c:pt idx="2483">
                  <c:v>24830</c:v>
                </c:pt>
                <c:pt idx="2484">
                  <c:v>24840</c:v>
                </c:pt>
                <c:pt idx="2485">
                  <c:v>24850</c:v>
                </c:pt>
                <c:pt idx="2486">
                  <c:v>24860</c:v>
                </c:pt>
                <c:pt idx="2487">
                  <c:v>24870</c:v>
                </c:pt>
                <c:pt idx="2488">
                  <c:v>24880</c:v>
                </c:pt>
                <c:pt idx="2489">
                  <c:v>24890</c:v>
                </c:pt>
                <c:pt idx="2490">
                  <c:v>24900</c:v>
                </c:pt>
                <c:pt idx="2491">
                  <c:v>24910</c:v>
                </c:pt>
                <c:pt idx="2492">
                  <c:v>24920</c:v>
                </c:pt>
                <c:pt idx="2493">
                  <c:v>24930</c:v>
                </c:pt>
                <c:pt idx="2494">
                  <c:v>24940</c:v>
                </c:pt>
                <c:pt idx="2495">
                  <c:v>24950</c:v>
                </c:pt>
                <c:pt idx="2496">
                  <c:v>24960</c:v>
                </c:pt>
                <c:pt idx="2497">
                  <c:v>24970</c:v>
                </c:pt>
                <c:pt idx="2498">
                  <c:v>24980</c:v>
                </c:pt>
                <c:pt idx="2499">
                  <c:v>24990</c:v>
                </c:pt>
                <c:pt idx="2500">
                  <c:v>25000</c:v>
                </c:pt>
                <c:pt idx="2501">
                  <c:v>25010</c:v>
                </c:pt>
                <c:pt idx="2502">
                  <c:v>25020</c:v>
                </c:pt>
                <c:pt idx="2503">
                  <c:v>25030</c:v>
                </c:pt>
                <c:pt idx="2504">
                  <c:v>25040</c:v>
                </c:pt>
                <c:pt idx="2505">
                  <c:v>25050</c:v>
                </c:pt>
                <c:pt idx="2506">
                  <c:v>25060</c:v>
                </c:pt>
                <c:pt idx="2507">
                  <c:v>25070</c:v>
                </c:pt>
                <c:pt idx="2508">
                  <c:v>25080</c:v>
                </c:pt>
                <c:pt idx="2509">
                  <c:v>25090</c:v>
                </c:pt>
                <c:pt idx="2510">
                  <c:v>25100</c:v>
                </c:pt>
                <c:pt idx="2511">
                  <c:v>25110</c:v>
                </c:pt>
                <c:pt idx="2512">
                  <c:v>25120</c:v>
                </c:pt>
                <c:pt idx="2513">
                  <c:v>25130</c:v>
                </c:pt>
                <c:pt idx="2514">
                  <c:v>25140</c:v>
                </c:pt>
                <c:pt idx="2515">
                  <c:v>25150</c:v>
                </c:pt>
                <c:pt idx="2516">
                  <c:v>25160</c:v>
                </c:pt>
                <c:pt idx="2517">
                  <c:v>25170</c:v>
                </c:pt>
                <c:pt idx="2518">
                  <c:v>25180</c:v>
                </c:pt>
                <c:pt idx="2519">
                  <c:v>25190</c:v>
                </c:pt>
                <c:pt idx="2520">
                  <c:v>25200</c:v>
                </c:pt>
                <c:pt idx="2521">
                  <c:v>25210</c:v>
                </c:pt>
                <c:pt idx="2522">
                  <c:v>25220</c:v>
                </c:pt>
                <c:pt idx="2523">
                  <c:v>25230</c:v>
                </c:pt>
                <c:pt idx="2524">
                  <c:v>25240</c:v>
                </c:pt>
                <c:pt idx="2525">
                  <c:v>25250</c:v>
                </c:pt>
                <c:pt idx="2526">
                  <c:v>25260</c:v>
                </c:pt>
                <c:pt idx="2527">
                  <c:v>25270</c:v>
                </c:pt>
                <c:pt idx="2528">
                  <c:v>25280</c:v>
                </c:pt>
                <c:pt idx="2529">
                  <c:v>25290</c:v>
                </c:pt>
                <c:pt idx="2530">
                  <c:v>25300</c:v>
                </c:pt>
                <c:pt idx="2531">
                  <c:v>25310</c:v>
                </c:pt>
                <c:pt idx="2532">
                  <c:v>25320</c:v>
                </c:pt>
                <c:pt idx="2533">
                  <c:v>25330</c:v>
                </c:pt>
                <c:pt idx="2534">
                  <c:v>25340</c:v>
                </c:pt>
                <c:pt idx="2535">
                  <c:v>25350</c:v>
                </c:pt>
                <c:pt idx="2536">
                  <c:v>25360</c:v>
                </c:pt>
                <c:pt idx="2537">
                  <c:v>25370</c:v>
                </c:pt>
                <c:pt idx="2538">
                  <c:v>25380</c:v>
                </c:pt>
                <c:pt idx="2539">
                  <c:v>25390</c:v>
                </c:pt>
                <c:pt idx="2540">
                  <c:v>25400</c:v>
                </c:pt>
                <c:pt idx="2541">
                  <c:v>25410</c:v>
                </c:pt>
                <c:pt idx="2542">
                  <c:v>25420</c:v>
                </c:pt>
                <c:pt idx="2543">
                  <c:v>25430</c:v>
                </c:pt>
                <c:pt idx="2544">
                  <c:v>25440</c:v>
                </c:pt>
                <c:pt idx="2545">
                  <c:v>25450</c:v>
                </c:pt>
                <c:pt idx="2546">
                  <c:v>25460</c:v>
                </c:pt>
                <c:pt idx="2547">
                  <c:v>25470</c:v>
                </c:pt>
                <c:pt idx="2548">
                  <c:v>25480</c:v>
                </c:pt>
                <c:pt idx="2549">
                  <c:v>25490</c:v>
                </c:pt>
                <c:pt idx="2550">
                  <c:v>25500</c:v>
                </c:pt>
                <c:pt idx="2551">
                  <c:v>25510</c:v>
                </c:pt>
                <c:pt idx="2552">
                  <c:v>25520</c:v>
                </c:pt>
                <c:pt idx="2553">
                  <c:v>25530</c:v>
                </c:pt>
                <c:pt idx="2554">
                  <c:v>25540</c:v>
                </c:pt>
                <c:pt idx="2555">
                  <c:v>25550</c:v>
                </c:pt>
                <c:pt idx="2556">
                  <c:v>25560</c:v>
                </c:pt>
                <c:pt idx="2557">
                  <c:v>25570</c:v>
                </c:pt>
                <c:pt idx="2558">
                  <c:v>25580</c:v>
                </c:pt>
                <c:pt idx="2559">
                  <c:v>25590</c:v>
                </c:pt>
                <c:pt idx="2560">
                  <c:v>25600</c:v>
                </c:pt>
                <c:pt idx="2561">
                  <c:v>25610</c:v>
                </c:pt>
                <c:pt idx="2562">
                  <c:v>25620</c:v>
                </c:pt>
                <c:pt idx="2563">
                  <c:v>25630</c:v>
                </c:pt>
                <c:pt idx="2564">
                  <c:v>25640</c:v>
                </c:pt>
                <c:pt idx="2565">
                  <c:v>25650</c:v>
                </c:pt>
                <c:pt idx="2566">
                  <c:v>25660</c:v>
                </c:pt>
                <c:pt idx="2567">
                  <c:v>25670</c:v>
                </c:pt>
                <c:pt idx="2568">
                  <c:v>25680</c:v>
                </c:pt>
                <c:pt idx="2569">
                  <c:v>25690</c:v>
                </c:pt>
                <c:pt idx="2570">
                  <c:v>25700</c:v>
                </c:pt>
                <c:pt idx="2571">
                  <c:v>25710</c:v>
                </c:pt>
                <c:pt idx="2572">
                  <c:v>25720</c:v>
                </c:pt>
                <c:pt idx="2573">
                  <c:v>25730</c:v>
                </c:pt>
                <c:pt idx="2574">
                  <c:v>25740</c:v>
                </c:pt>
                <c:pt idx="2575">
                  <c:v>25750</c:v>
                </c:pt>
                <c:pt idx="2576">
                  <c:v>25760</c:v>
                </c:pt>
                <c:pt idx="2577">
                  <c:v>25770</c:v>
                </c:pt>
                <c:pt idx="2578">
                  <c:v>25780</c:v>
                </c:pt>
                <c:pt idx="2579">
                  <c:v>25790</c:v>
                </c:pt>
                <c:pt idx="2580">
                  <c:v>25800</c:v>
                </c:pt>
                <c:pt idx="2581">
                  <c:v>25810</c:v>
                </c:pt>
                <c:pt idx="2582">
                  <c:v>25820</c:v>
                </c:pt>
                <c:pt idx="2583">
                  <c:v>25830</c:v>
                </c:pt>
                <c:pt idx="2584">
                  <c:v>25840</c:v>
                </c:pt>
                <c:pt idx="2585">
                  <c:v>25850</c:v>
                </c:pt>
                <c:pt idx="2586">
                  <c:v>25860</c:v>
                </c:pt>
                <c:pt idx="2587">
                  <c:v>25870</c:v>
                </c:pt>
                <c:pt idx="2588">
                  <c:v>25880</c:v>
                </c:pt>
                <c:pt idx="2589">
                  <c:v>25890</c:v>
                </c:pt>
                <c:pt idx="2590">
                  <c:v>25900</c:v>
                </c:pt>
                <c:pt idx="2591">
                  <c:v>25910</c:v>
                </c:pt>
                <c:pt idx="2592">
                  <c:v>25920</c:v>
                </c:pt>
                <c:pt idx="2593">
                  <c:v>25930</c:v>
                </c:pt>
                <c:pt idx="2594">
                  <c:v>25940</c:v>
                </c:pt>
                <c:pt idx="2595">
                  <c:v>25950</c:v>
                </c:pt>
                <c:pt idx="2596">
                  <c:v>25960</c:v>
                </c:pt>
                <c:pt idx="2597">
                  <c:v>25970</c:v>
                </c:pt>
                <c:pt idx="2598">
                  <c:v>25980</c:v>
                </c:pt>
                <c:pt idx="2599">
                  <c:v>25990</c:v>
                </c:pt>
                <c:pt idx="2600">
                  <c:v>26000</c:v>
                </c:pt>
                <c:pt idx="2601">
                  <c:v>26010</c:v>
                </c:pt>
                <c:pt idx="2602">
                  <c:v>26020</c:v>
                </c:pt>
                <c:pt idx="2603">
                  <c:v>26030</c:v>
                </c:pt>
                <c:pt idx="2604">
                  <c:v>26040</c:v>
                </c:pt>
                <c:pt idx="2605">
                  <c:v>26050</c:v>
                </c:pt>
                <c:pt idx="2606">
                  <c:v>26060</c:v>
                </c:pt>
                <c:pt idx="2607">
                  <c:v>26070</c:v>
                </c:pt>
                <c:pt idx="2608">
                  <c:v>26080</c:v>
                </c:pt>
                <c:pt idx="2609">
                  <c:v>26090</c:v>
                </c:pt>
                <c:pt idx="2610">
                  <c:v>26100</c:v>
                </c:pt>
                <c:pt idx="2611">
                  <c:v>26110</c:v>
                </c:pt>
                <c:pt idx="2612">
                  <c:v>26120</c:v>
                </c:pt>
                <c:pt idx="2613">
                  <c:v>26130</c:v>
                </c:pt>
                <c:pt idx="2614">
                  <c:v>26140</c:v>
                </c:pt>
                <c:pt idx="2615">
                  <c:v>26150</c:v>
                </c:pt>
                <c:pt idx="2616">
                  <c:v>26160</c:v>
                </c:pt>
                <c:pt idx="2617">
                  <c:v>26170</c:v>
                </c:pt>
                <c:pt idx="2618">
                  <c:v>26180</c:v>
                </c:pt>
                <c:pt idx="2619">
                  <c:v>26190</c:v>
                </c:pt>
                <c:pt idx="2620">
                  <c:v>26200</c:v>
                </c:pt>
                <c:pt idx="2621">
                  <c:v>26210</c:v>
                </c:pt>
                <c:pt idx="2622">
                  <c:v>26220</c:v>
                </c:pt>
                <c:pt idx="2623">
                  <c:v>26230</c:v>
                </c:pt>
                <c:pt idx="2624">
                  <c:v>26240</c:v>
                </c:pt>
                <c:pt idx="2625">
                  <c:v>26250</c:v>
                </c:pt>
                <c:pt idx="2626">
                  <c:v>26260</c:v>
                </c:pt>
                <c:pt idx="2627">
                  <c:v>26270</c:v>
                </c:pt>
                <c:pt idx="2628">
                  <c:v>26280</c:v>
                </c:pt>
                <c:pt idx="2629">
                  <c:v>26290</c:v>
                </c:pt>
                <c:pt idx="2630">
                  <c:v>26300</c:v>
                </c:pt>
                <c:pt idx="2631">
                  <c:v>26310</c:v>
                </c:pt>
                <c:pt idx="2632">
                  <c:v>26320</c:v>
                </c:pt>
                <c:pt idx="2633">
                  <c:v>26330</c:v>
                </c:pt>
                <c:pt idx="2634">
                  <c:v>26340</c:v>
                </c:pt>
                <c:pt idx="2635">
                  <c:v>26350</c:v>
                </c:pt>
                <c:pt idx="2636">
                  <c:v>26360</c:v>
                </c:pt>
                <c:pt idx="2637">
                  <c:v>26370</c:v>
                </c:pt>
                <c:pt idx="2638">
                  <c:v>26380</c:v>
                </c:pt>
                <c:pt idx="2639">
                  <c:v>26390</c:v>
                </c:pt>
                <c:pt idx="2640">
                  <c:v>26400</c:v>
                </c:pt>
                <c:pt idx="2641">
                  <c:v>26410</c:v>
                </c:pt>
                <c:pt idx="2642">
                  <c:v>26420</c:v>
                </c:pt>
                <c:pt idx="2643">
                  <c:v>26430</c:v>
                </c:pt>
                <c:pt idx="2644">
                  <c:v>26440</c:v>
                </c:pt>
                <c:pt idx="2645">
                  <c:v>26450</c:v>
                </c:pt>
                <c:pt idx="2646">
                  <c:v>26460</c:v>
                </c:pt>
                <c:pt idx="2647">
                  <c:v>26470</c:v>
                </c:pt>
                <c:pt idx="2648">
                  <c:v>26480</c:v>
                </c:pt>
                <c:pt idx="2649">
                  <c:v>26490</c:v>
                </c:pt>
                <c:pt idx="2650">
                  <c:v>26500</c:v>
                </c:pt>
                <c:pt idx="2651">
                  <c:v>26510</c:v>
                </c:pt>
                <c:pt idx="2652">
                  <c:v>26520</c:v>
                </c:pt>
                <c:pt idx="2653">
                  <c:v>26530</c:v>
                </c:pt>
                <c:pt idx="2654">
                  <c:v>26540</c:v>
                </c:pt>
                <c:pt idx="2655">
                  <c:v>26550</c:v>
                </c:pt>
                <c:pt idx="2656">
                  <c:v>26560</c:v>
                </c:pt>
                <c:pt idx="2657">
                  <c:v>26570</c:v>
                </c:pt>
                <c:pt idx="2658">
                  <c:v>26580</c:v>
                </c:pt>
                <c:pt idx="2659">
                  <c:v>26590</c:v>
                </c:pt>
                <c:pt idx="2660">
                  <c:v>26600</c:v>
                </c:pt>
                <c:pt idx="2661">
                  <c:v>26610</c:v>
                </c:pt>
                <c:pt idx="2662">
                  <c:v>26620</c:v>
                </c:pt>
                <c:pt idx="2663">
                  <c:v>26630</c:v>
                </c:pt>
                <c:pt idx="2664">
                  <c:v>26640</c:v>
                </c:pt>
                <c:pt idx="2665">
                  <c:v>26650</c:v>
                </c:pt>
                <c:pt idx="2666">
                  <c:v>26660</c:v>
                </c:pt>
                <c:pt idx="2667">
                  <c:v>26670</c:v>
                </c:pt>
                <c:pt idx="2668">
                  <c:v>26680</c:v>
                </c:pt>
                <c:pt idx="2669">
                  <c:v>26690</c:v>
                </c:pt>
                <c:pt idx="2670">
                  <c:v>26700</c:v>
                </c:pt>
                <c:pt idx="2671">
                  <c:v>26710</c:v>
                </c:pt>
                <c:pt idx="2672">
                  <c:v>26720</c:v>
                </c:pt>
                <c:pt idx="2673">
                  <c:v>26730</c:v>
                </c:pt>
                <c:pt idx="2674">
                  <c:v>26740</c:v>
                </c:pt>
                <c:pt idx="2675">
                  <c:v>26750</c:v>
                </c:pt>
                <c:pt idx="2676">
                  <c:v>26760</c:v>
                </c:pt>
                <c:pt idx="2677">
                  <c:v>26770</c:v>
                </c:pt>
                <c:pt idx="2678">
                  <c:v>26780</c:v>
                </c:pt>
                <c:pt idx="2679">
                  <c:v>26790</c:v>
                </c:pt>
                <c:pt idx="2680">
                  <c:v>26800</c:v>
                </c:pt>
                <c:pt idx="2681">
                  <c:v>26810</c:v>
                </c:pt>
                <c:pt idx="2682">
                  <c:v>26820</c:v>
                </c:pt>
                <c:pt idx="2683">
                  <c:v>26830</c:v>
                </c:pt>
                <c:pt idx="2684">
                  <c:v>26840</c:v>
                </c:pt>
                <c:pt idx="2685">
                  <c:v>26850</c:v>
                </c:pt>
                <c:pt idx="2686">
                  <c:v>26860</c:v>
                </c:pt>
                <c:pt idx="2687">
                  <c:v>26870</c:v>
                </c:pt>
                <c:pt idx="2688">
                  <c:v>26880</c:v>
                </c:pt>
                <c:pt idx="2689">
                  <c:v>26890</c:v>
                </c:pt>
                <c:pt idx="2690">
                  <c:v>26900</c:v>
                </c:pt>
                <c:pt idx="2691">
                  <c:v>26910</c:v>
                </c:pt>
                <c:pt idx="2692">
                  <c:v>26920</c:v>
                </c:pt>
                <c:pt idx="2693">
                  <c:v>26930</c:v>
                </c:pt>
                <c:pt idx="2694">
                  <c:v>26940</c:v>
                </c:pt>
                <c:pt idx="2695">
                  <c:v>26950</c:v>
                </c:pt>
                <c:pt idx="2696">
                  <c:v>26960</c:v>
                </c:pt>
                <c:pt idx="2697">
                  <c:v>26970</c:v>
                </c:pt>
                <c:pt idx="2698">
                  <c:v>26980</c:v>
                </c:pt>
                <c:pt idx="2699">
                  <c:v>26990</c:v>
                </c:pt>
                <c:pt idx="2700">
                  <c:v>27000</c:v>
                </c:pt>
                <c:pt idx="2701">
                  <c:v>27010</c:v>
                </c:pt>
                <c:pt idx="2702">
                  <c:v>27020</c:v>
                </c:pt>
                <c:pt idx="2703">
                  <c:v>27030</c:v>
                </c:pt>
                <c:pt idx="2704">
                  <c:v>27040</c:v>
                </c:pt>
                <c:pt idx="2705">
                  <c:v>27050</c:v>
                </c:pt>
                <c:pt idx="2706">
                  <c:v>27060</c:v>
                </c:pt>
                <c:pt idx="2707">
                  <c:v>27070</c:v>
                </c:pt>
                <c:pt idx="2708">
                  <c:v>27080</c:v>
                </c:pt>
                <c:pt idx="2709">
                  <c:v>27090</c:v>
                </c:pt>
                <c:pt idx="2710">
                  <c:v>27100</c:v>
                </c:pt>
                <c:pt idx="2711">
                  <c:v>27110</c:v>
                </c:pt>
                <c:pt idx="2712">
                  <c:v>27120</c:v>
                </c:pt>
                <c:pt idx="2713">
                  <c:v>27130</c:v>
                </c:pt>
                <c:pt idx="2714">
                  <c:v>27140</c:v>
                </c:pt>
                <c:pt idx="2715">
                  <c:v>27150</c:v>
                </c:pt>
                <c:pt idx="2716">
                  <c:v>27160</c:v>
                </c:pt>
                <c:pt idx="2717">
                  <c:v>27170</c:v>
                </c:pt>
                <c:pt idx="2718">
                  <c:v>27180</c:v>
                </c:pt>
                <c:pt idx="2719">
                  <c:v>27190</c:v>
                </c:pt>
                <c:pt idx="2720">
                  <c:v>27200</c:v>
                </c:pt>
                <c:pt idx="2721">
                  <c:v>27210</c:v>
                </c:pt>
                <c:pt idx="2722">
                  <c:v>27220</c:v>
                </c:pt>
                <c:pt idx="2723">
                  <c:v>27230</c:v>
                </c:pt>
                <c:pt idx="2724">
                  <c:v>27240</c:v>
                </c:pt>
                <c:pt idx="2725">
                  <c:v>27250</c:v>
                </c:pt>
                <c:pt idx="2726">
                  <c:v>27260</c:v>
                </c:pt>
                <c:pt idx="2727">
                  <c:v>27270</c:v>
                </c:pt>
                <c:pt idx="2728">
                  <c:v>27280</c:v>
                </c:pt>
                <c:pt idx="2729">
                  <c:v>27290</c:v>
                </c:pt>
                <c:pt idx="2730">
                  <c:v>27300</c:v>
                </c:pt>
                <c:pt idx="2731">
                  <c:v>27310</c:v>
                </c:pt>
                <c:pt idx="2732">
                  <c:v>27320</c:v>
                </c:pt>
                <c:pt idx="2733">
                  <c:v>27330</c:v>
                </c:pt>
                <c:pt idx="2734">
                  <c:v>27340</c:v>
                </c:pt>
                <c:pt idx="2735">
                  <c:v>27350</c:v>
                </c:pt>
                <c:pt idx="2736">
                  <c:v>27360</c:v>
                </c:pt>
                <c:pt idx="2737">
                  <c:v>27370</c:v>
                </c:pt>
                <c:pt idx="2738">
                  <c:v>27380</c:v>
                </c:pt>
                <c:pt idx="2739">
                  <c:v>27390</c:v>
                </c:pt>
                <c:pt idx="2740">
                  <c:v>27400</c:v>
                </c:pt>
                <c:pt idx="2741">
                  <c:v>27410</c:v>
                </c:pt>
                <c:pt idx="2742">
                  <c:v>27420</c:v>
                </c:pt>
                <c:pt idx="2743">
                  <c:v>27430</c:v>
                </c:pt>
                <c:pt idx="2744">
                  <c:v>27440</c:v>
                </c:pt>
                <c:pt idx="2745">
                  <c:v>27450</c:v>
                </c:pt>
                <c:pt idx="2746">
                  <c:v>27460</c:v>
                </c:pt>
                <c:pt idx="2747">
                  <c:v>27470</c:v>
                </c:pt>
                <c:pt idx="2748">
                  <c:v>27480</c:v>
                </c:pt>
                <c:pt idx="2749">
                  <c:v>27490</c:v>
                </c:pt>
                <c:pt idx="2750">
                  <c:v>27500</c:v>
                </c:pt>
                <c:pt idx="2751">
                  <c:v>27510</c:v>
                </c:pt>
                <c:pt idx="2752">
                  <c:v>27520</c:v>
                </c:pt>
                <c:pt idx="2753">
                  <c:v>27530</c:v>
                </c:pt>
                <c:pt idx="2754">
                  <c:v>27540</c:v>
                </c:pt>
                <c:pt idx="2755">
                  <c:v>27550</c:v>
                </c:pt>
                <c:pt idx="2756">
                  <c:v>27560</c:v>
                </c:pt>
                <c:pt idx="2757">
                  <c:v>27570</c:v>
                </c:pt>
                <c:pt idx="2758">
                  <c:v>27580</c:v>
                </c:pt>
                <c:pt idx="2759">
                  <c:v>27590</c:v>
                </c:pt>
                <c:pt idx="2760">
                  <c:v>27600</c:v>
                </c:pt>
                <c:pt idx="2761">
                  <c:v>27610</c:v>
                </c:pt>
                <c:pt idx="2762">
                  <c:v>27620</c:v>
                </c:pt>
                <c:pt idx="2763">
                  <c:v>27630</c:v>
                </c:pt>
                <c:pt idx="2764">
                  <c:v>27640</c:v>
                </c:pt>
                <c:pt idx="2765">
                  <c:v>27650</c:v>
                </c:pt>
                <c:pt idx="2766">
                  <c:v>27660</c:v>
                </c:pt>
                <c:pt idx="2767">
                  <c:v>27670</c:v>
                </c:pt>
                <c:pt idx="2768">
                  <c:v>27680</c:v>
                </c:pt>
                <c:pt idx="2769">
                  <c:v>27690</c:v>
                </c:pt>
                <c:pt idx="2770">
                  <c:v>27700</c:v>
                </c:pt>
                <c:pt idx="2771">
                  <c:v>27710</c:v>
                </c:pt>
                <c:pt idx="2772">
                  <c:v>27720</c:v>
                </c:pt>
                <c:pt idx="2773">
                  <c:v>27730</c:v>
                </c:pt>
                <c:pt idx="2774">
                  <c:v>27740</c:v>
                </c:pt>
                <c:pt idx="2775">
                  <c:v>27750</c:v>
                </c:pt>
                <c:pt idx="2776">
                  <c:v>27760</c:v>
                </c:pt>
                <c:pt idx="2777">
                  <c:v>27770</c:v>
                </c:pt>
                <c:pt idx="2778">
                  <c:v>27780</c:v>
                </c:pt>
                <c:pt idx="2779">
                  <c:v>27790</c:v>
                </c:pt>
                <c:pt idx="2780">
                  <c:v>27800</c:v>
                </c:pt>
                <c:pt idx="2781">
                  <c:v>27810</c:v>
                </c:pt>
                <c:pt idx="2782">
                  <c:v>27820</c:v>
                </c:pt>
                <c:pt idx="2783">
                  <c:v>27830</c:v>
                </c:pt>
                <c:pt idx="2784">
                  <c:v>27840</c:v>
                </c:pt>
                <c:pt idx="2785">
                  <c:v>27850</c:v>
                </c:pt>
                <c:pt idx="2786">
                  <c:v>27860</c:v>
                </c:pt>
                <c:pt idx="2787">
                  <c:v>27870</c:v>
                </c:pt>
                <c:pt idx="2788">
                  <c:v>27880</c:v>
                </c:pt>
                <c:pt idx="2789">
                  <c:v>27890</c:v>
                </c:pt>
                <c:pt idx="2790">
                  <c:v>27900</c:v>
                </c:pt>
                <c:pt idx="2791">
                  <c:v>27910</c:v>
                </c:pt>
                <c:pt idx="2792">
                  <c:v>27920</c:v>
                </c:pt>
                <c:pt idx="2793">
                  <c:v>27930</c:v>
                </c:pt>
                <c:pt idx="2794">
                  <c:v>27940</c:v>
                </c:pt>
                <c:pt idx="2795">
                  <c:v>27950</c:v>
                </c:pt>
                <c:pt idx="2796">
                  <c:v>27960</c:v>
                </c:pt>
                <c:pt idx="2797">
                  <c:v>27970</c:v>
                </c:pt>
                <c:pt idx="2798">
                  <c:v>27980</c:v>
                </c:pt>
                <c:pt idx="2799">
                  <c:v>27990</c:v>
                </c:pt>
                <c:pt idx="2800">
                  <c:v>28000</c:v>
                </c:pt>
                <c:pt idx="2801">
                  <c:v>28010</c:v>
                </c:pt>
                <c:pt idx="2802">
                  <c:v>28020</c:v>
                </c:pt>
                <c:pt idx="2803">
                  <c:v>28030</c:v>
                </c:pt>
                <c:pt idx="2804">
                  <c:v>28040</c:v>
                </c:pt>
                <c:pt idx="2805">
                  <c:v>28050</c:v>
                </c:pt>
                <c:pt idx="2806">
                  <c:v>28060</c:v>
                </c:pt>
                <c:pt idx="2807">
                  <c:v>28070</c:v>
                </c:pt>
                <c:pt idx="2808">
                  <c:v>28080</c:v>
                </c:pt>
                <c:pt idx="2809">
                  <c:v>28090</c:v>
                </c:pt>
                <c:pt idx="2810">
                  <c:v>28100</c:v>
                </c:pt>
                <c:pt idx="2811">
                  <c:v>28110</c:v>
                </c:pt>
                <c:pt idx="2812">
                  <c:v>28120</c:v>
                </c:pt>
                <c:pt idx="2813">
                  <c:v>28130</c:v>
                </c:pt>
                <c:pt idx="2814">
                  <c:v>28140</c:v>
                </c:pt>
                <c:pt idx="2815">
                  <c:v>28150</c:v>
                </c:pt>
                <c:pt idx="2816">
                  <c:v>28160</c:v>
                </c:pt>
                <c:pt idx="2817">
                  <c:v>28170</c:v>
                </c:pt>
                <c:pt idx="2818">
                  <c:v>28180</c:v>
                </c:pt>
                <c:pt idx="2819">
                  <c:v>28190</c:v>
                </c:pt>
                <c:pt idx="2820">
                  <c:v>28200</c:v>
                </c:pt>
                <c:pt idx="2821">
                  <c:v>28210</c:v>
                </c:pt>
                <c:pt idx="2822">
                  <c:v>28220</c:v>
                </c:pt>
                <c:pt idx="2823">
                  <c:v>28230</c:v>
                </c:pt>
                <c:pt idx="2824">
                  <c:v>28240</c:v>
                </c:pt>
                <c:pt idx="2825">
                  <c:v>28250</c:v>
                </c:pt>
                <c:pt idx="2826">
                  <c:v>28260</c:v>
                </c:pt>
                <c:pt idx="2827">
                  <c:v>28270</c:v>
                </c:pt>
                <c:pt idx="2828">
                  <c:v>28280</c:v>
                </c:pt>
                <c:pt idx="2829">
                  <c:v>28290</c:v>
                </c:pt>
                <c:pt idx="2830">
                  <c:v>28300</c:v>
                </c:pt>
                <c:pt idx="2831">
                  <c:v>28310</c:v>
                </c:pt>
                <c:pt idx="2832">
                  <c:v>28320</c:v>
                </c:pt>
                <c:pt idx="2833">
                  <c:v>28330</c:v>
                </c:pt>
                <c:pt idx="2834">
                  <c:v>28340</c:v>
                </c:pt>
                <c:pt idx="2835">
                  <c:v>28350</c:v>
                </c:pt>
                <c:pt idx="2836">
                  <c:v>28360</c:v>
                </c:pt>
                <c:pt idx="2837">
                  <c:v>28370</c:v>
                </c:pt>
                <c:pt idx="2838">
                  <c:v>28380</c:v>
                </c:pt>
                <c:pt idx="2839">
                  <c:v>28390</c:v>
                </c:pt>
                <c:pt idx="2840">
                  <c:v>28400</c:v>
                </c:pt>
                <c:pt idx="2841">
                  <c:v>28410</c:v>
                </c:pt>
                <c:pt idx="2842">
                  <c:v>28420</c:v>
                </c:pt>
                <c:pt idx="2843">
                  <c:v>28430</c:v>
                </c:pt>
                <c:pt idx="2844">
                  <c:v>28440</c:v>
                </c:pt>
                <c:pt idx="2845">
                  <c:v>28450</c:v>
                </c:pt>
                <c:pt idx="2846">
                  <c:v>28460</c:v>
                </c:pt>
                <c:pt idx="2847">
                  <c:v>28470</c:v>
                </c:pt>
                <c:pt idx="2848">
                  <c:v>28480</c:v>
                </c:pt>
                <c:pt idx="2849">
                  <c:v>28490</c:v>
                </c:pt>
                <c:pt idx="2850">
                  <c:v>28500</c:v>
                </c:pt>
                <c:pt idx="2851">
                  <c:v>28510</c:v>
                </c:pt>
                <c:pt idx="2852">
                  <c:v>28520</c:v>
                </c:pt>
                <c:pt idx="2853">
                  <c:v>28530</c:v>
                </c:pt>
                <c:pt idx="2854">
                  <c:v>28540</c:v>
                </c:pt>
                <c:pt idx="2855">
                  <c:v>28550</c:v>
                </c:pt>
                <c:pt idx="2856">
                  <c:v>28560</c:v>
                </c:pt>
                <c:pt idx="2857">
                  <c:v>28570</c:v>
                </c:pt>
                <c:pt idx="2858">
                  <c:v>28580</c:v>
                </c:pt>
                <c:pt idx="2859">
                  <c:v>28590</c:v>
                </c:pt>
                <c:pt idx="2860">
                  <c:v>28600</c:v>
                </c:pt>
                <c:pt idx="2861">
                  <c:v>28610</c:v>
                </c:pt>
                <c:pt idx="2862">
                  <c:v>28620</c:v>
                </c:pt>
                <c:pt idx="2863">
                  <c:v>28630</c:v>
                </c:pt>
                <c:pt idx="2864">
                  <c:v>28640</c:v>
                </c:pt>
                <c:pt idx="2865">
                  <c:v>28650</c:v>
                </c:pt>
                <c:pt idx="2866">
                  <c:v>28660</c:v>
                </c:pt>
                <c:pt idx="2867">
                  <c:v>28670</c:v>
                </c:pt>
                <c:pt idx="2868">
                  <c:v>28680</c:v>
                </c:pt>
                <c:pt idx="2869">
                  <c:v>28690</c:v>
                </c:pt>
                <c:pt idx="2870">
                  <c:v>28700</c:v>
                </c:pt>
                <c:pt idx="2871">
                  <c:v>28710</c:v>
                </c:pt>
                <c:pt idx="2872">
                  <c:v>28720</c:v>
                </c:pt>
                <c:pt idx="2873">
                  <c:v>28730</c:v>
                </c:pt>
                <c:pt idx="2874">
                  <c:v>28740</c:v>
                </c:pt>
                <c:pt idx="2875">
                  <c:v>28750</c:v>
                </c:pt>
                <c:pt idx="2876">
                  <c:v>28760</c:v>
                </c:pt>
                <c:pt idx="2877">
                  <c:v>28770</c:v>
                </c:pt>
                <c:pt idx="2878">
                  <c:v>28780</c:v>
                </c:pt>
                <c:pt idx="2879">
                  <c:v>28790</c:v>
                </c:pt>
                <c:pt idx="2880">
                  <c:v>28800</c:v>
                </c:pt>
                <c:pt idx="2881">
                  <c:v>28810</c:v>
                </c:pt>
                <c:pt idx="2882">
                  <c:v>28820</c:v>
                </c:pt>
                <c:pt idx="2883">
                  <c:v>28830</c:v>
                </c:pt>
                <c:pt idx="2884">
                  <c:v>28840</c:v>
                </c:pt>
                <c:pt idx="2885">
                  <c:v>28850</c:v>
                </c:pt>
                <c:pt idx="2886">
                  <c:v>28860</c:v>
                </c:pt>
                <c:pt idx="2887">
                  <c:v>28870</c:v>
                </c:pt>
                <c:pt idx="2888">
                  <c:v>28880</c:v>
                </c:pt>
                <c:pt idx="2889">
                  <c:v>28890</c:v>
                </c:pt>
                <c:pt idx="2890">
                  <c:v>28900</c:v>
                </c:pt>
                <c:pt idx="2891">
                  <c:v>28910</c:v>
                </c:pt>
                <c:pt idx="2892">
                  <c:v>28920</c:v>
                </c:pt>
                <c:pt idx="2893">
                  <c:v>28930</c:v>
                </c:pt>
                <c:pt idx="2894">
                  <c:v>28940</c:v>
                </c:pt>
                <c:pt idx="2895">
                  <c:v>28950</c:v>
                </c:pt>
                <c:pt idx="2896">
                  <c:v>28960</c:v>
                </c:pt>
                <c:pt idx="2897">
                  <c:v>28970</c:v>
                </c:pt>
                <c:pt idx="2898">
                  <c:v>28980</c:v>
                </c:pt>
                <c:pt idx="2899">
                  <c:v>28990</c:v>
                </c:pt>
                <c:pt idx="2900">
                  <c:v>29000</c:v>
                </c:pt>
                <c:pt idx="2901">
                  <c:v>29010</c:v>
                </c:pt>
                <c:pt idx="2902">
                  <c:v>29020</c:v>
                </c:pt>
                <c:pt idx="2903">
                  <c:v>29030</c:v>
                </c:pt>
                <c:pt idx="2904">
                  <c:v>29040</c:v>
                </c:pt>
                <c:pt idx="2905">
                  <c:v>29050</c:v>
                </c:pt>
                <c:pt idx="2906">
                  <c:v>29060</c:v>
                </c:pt>
                <c:pt idx="2907">
                  <c:v>29070</c:v>
                </c:pt>
                <c:pt idx="2908">
                  <c:v>29080</c:v>
                </c:pt>
                <c:pt idx="2909">
                  <c:v>29090</c:v>
                </c:pt>
                <c:pt idx="2910">
                  <c:v>29100</c:v>
                </c:pt>
                <c:pt idx="2911">
                  <c:v>29110</c:v>
                </c:pt>
                <c:pt idx="2912">
                  <c:v>29120</c:v>
                </c:pt>
                <c:pt idx="2913">
                  <c:v>29130</c:v>
                </c:pt>
                <c:pt idx="2914">
                  <c:v>29140</c:v>
                </c:pt>
                <c:pt idx="2915">
                  <c:v>29150</c:v>
                </c:pt>
                <c:pt idx="2916">
                  <c:v>29160</c:v>
                </c:pt>
                <c:pt idx="2917">
                  <c:v>29170</c:v>
                </c:pt>
                <c:pt idx="2918">
                  <c:v>29180</c:v>
                </c:pt>
                <c:pt idx="2919">
                  <c:v>29190</c:v>
                </c:pt>
                <c:pt idx="2920">
                  <c:v>29200</c:v>
                </c:pt>
                <c:pt idx="2921">
                  <c:v>29210</c:v>
                </c:pt>
                <c:pt idx="2922">
                  <c:v>29220</c:v>
                </c:pt>
                <c:pt idx="2923">
                  <c:v>29230</c:v>
                </c:pt>
                <c:pt idx="2924">
                  <c:v>29240</c:v>
                </c:pt>
                <c:pt idx="2925">
                  <c:v>29250</c:v>
                </c:pt>
                <c:pt idx="2926">
                  <c:v>29260</c:v>
                </c:pt>
                <c:pt idx="2927">
                  <c:v>29270</c:v>
                </c:pt>
                <c:pt idx="2928">
                  <c:v>29280</c:v>
                </c:pt>
                <c:pt idx="2929">
                  <c:v>29290</c:v>
                </c:pt>
                <c:pt idx="2930">
                  <c:v>29300</c:v>
                </c:pt>
                <c:pt idx="2931">
                  <c:v>29310</c:v>
                </c:pt>
                <c:pt idx="2932">
                  <c:v>29320</c:v>
                </c:pt>
                <c:pt idx="2933">
                  <c:v>29330</c:v>
                </c:pt>
                <c:pt idx="2934">
                  <c:v>29340</c:v>
                </c:pt>
                <c:pt idx="2935">
                  <c:v>29350</c:v>
                </c:pt>
                <c:pt idx="2936">
                  <c:v>29360</c:v>
                </c:pt>
                <c:pt idx="2937">
                  <c:v>29370</c:v>
                </c:pt>
                <c:pt idx="2938">
                  <c:v>29380</c:v>
                </c:pt>
                <c:pt idx="2939">
                  <c:v>29390</c:v>
                </c:pt>
                <c:pt idx="2940">
                  <c:v>29400</c:v>
                </c:pt>
                <c:pt idx="2941">
                  <c:v>29410</c:v>
                </c:pt>
                <c:pt idx="2942">
                  <c:v>29420</c:v>
                </c:pt>
                <c:pt idx="2943">
                  <c:v>29430</c:v>
                </c:pt>
                <c:pt idx="2944">
                  <c:v>29440</c:v>
                </c:pt>
                <c:pt idx="2945">
                  <c:v>29450</c:v>
                </c:pt>
                <c:pt idx="2946">
                  <c:v>29460</c:v>
                </c:pt>
                <c:pt idx="2947">
                  <c:v>29470</c:v>
                </c:pt>
                <c:pt idx="2948">
                  <c:v>29480</c:v>
                </c:pt>
                <c:pt idx="2949">
                  <c:v>29490</c:v>
                </c:pt>
                <c:pt idx="2950">
                  <c:v>29500</c:v>
                </c:pt>
                <c:pt idx="2951">
                  <c:v>29510</c:v>
                </c:pt>
                <c:pt idx="2952">
                  <c:v>29520</c:v>
                </c:pt>
                <c:pt idx="2953">
                  <c:v>29530</c:v>
                </c:pt>
                <c:pt idx="2954">
                  <c:v>29540</c:v>
                </c:pt>
                <c:pt idx="2955">
                  <c:v>29550</c:v>
                </c:pt>
                <c:pt idx="2956">
                  <c:v>29560</c:v>
                </c:pt>
                <c:pt idx="2957">
                  <c:v>29570</c:v>
                </c:pt>
                <c:pt idx="2958">
                  <c:v>29580</c:v>
                </c:pt>
                <c:pt idx="2959">
                  <c:v>29590</c:v>
                </c:pt>
                <c:pt idx="2960">
                  <c:v>29600</c:v>
                </c:pt>
                <c:pt idx="2961">
                  <c:v>29610</c:v>
                </c:pt>
                <c:pt idx="2962">
                  <c:v>29620</c:v>
                </c:pt>
                <c:pt idx="2963">
                  <c:v>29630</c:v>
                </c:pt>
                <c:pt idx="2964">
                  <c:v>29640</c:v>
                </c:pt>
                <c:pt idx="2965">
                  <c:v>29650</c:v>
                </c:pt>
                <c:pt idx="2966">
                  <c:v>29660</c:v>
                </c:pt>
                <c:pt idx="2967">
                  <c:v>29670</c:v>
                </c:pt>
                <c:pt idx="2968">
                  <c:v>29680</c:v>
                </c:pt>
                <c:pt idx="2969">
                  <c:v>29690</c:v>
                </c:pt>
                <c:pt idx="2970">
                  <c:v>29700</c:v>
                </c:pt>
                <c:pt idx="2971">
                  <c:v>29710</c:v>
                </c:pt>
                <c:pt idx="2972">
                  <c:v>29720</c:v>
                </c:pt>
                <c:pt idx="2973">
                  <c:v>29730</c:v>
                </c:pt>
                <c:pt idx="2974">
                  <c:v>29740</c:v>
                </c:pt>
                <c:pt idx="2975">
                  <c:v>29750</c:v>
                </c:pt>
                <c:pt idx="2976">
                  <c:v>29760</c:v>
                </c:pt>
                <c:pt idx="2977">
                  <c:v>29770</c:v>
                </c:pt>
                <c:pt idx="2978">
                  <c:v>29780</c:v>
                </c:pt>
                <c:pt idx="2979">
                  <c:v>29790</c:v>
                </c:pt>
                <c:pt idx="2980">
                  <c:v>29800</c:v>
                </c:pt>
                <c:pt idx="2981">
                  <c:v>29810</c:v>
                </c:pt>
                <c:pt idx="2982">
                  <c:v>29820</c:v>
                </c:pt>
                <c:pt idx="2983">
                  <c:v>29830</c:v>
                </c:pt>
                <c:pt idx="2984">
                  <c:v>29840</c:v>
                </c:pt>
                <c:pt idx="2985">
                  <c:v>29850</c:v>
                </c:pt>
                <c:pt idx="2986">
                  <c:v>29860</c:v>
                </c:pt>
                <c:pt idx="2987">
                  <c:v>29870</c:v>
                </c:pt>
                <c:pt idx="2988">
                  <c:v>29880</c:v>
                </c:pt>
                <c:pt idx="2989">
                  <c:v>29890</c:v>
                </c:pt>
                <c:pt idx="2990">
                  <c:v>29900</c:v>
                </c:pt>
                <c:pt idx="2991">
                  <c:v>29910</c:v>
                </c:pt>
                <c:pt idx="2992">
                  <c:v>29920</c:v>
                </c:pt>
                <c:pt idx="2993">
                  <c:v>29930</c:v>
                </c:pt>
                <c:pt idx="2994">
                  <c:v>29940</c:v>
                </c:pt>
                <c:pt idx="2995">
                  <c:v>29950</c:v>
                </c:pt>
                <c:pt idx="2996">
                  <c:v>29960</c:v>
                </c:pt>
                <c:pt idx="2997">
                  <c:v>29970</c:v>
                </c:pt>
                <c:pt idx="2998">
                  <c:v>29980</c:v>
                </c:pt>
                <c:pt idx="2999">
                  <c:v>29990</c:v>
                </c:pt>
                <c:pt idx="3000">
                  <c:v>30000</c:v>
                </c:pt>
                <c:pt idx="3001">
                  <c:v>30010</c:v>
                </c:pt>
                <c:pt idx="3002">
                  <c:v>30020</c:v>
                </c:pt>
                <c:pt idx="3003">
                  <c:v>30030</c:v>
                </c:pt>
                <c:pt idx="3004">
                  <c:v>30040</c:v>
                </c:pt>
                <c:pt idx="3005">
                  <c:v>30050</c:v>
                </c:pt>
                <c:pt idx="3006">
                  <c:v>30060</c:v>
                </c:pt>
                <c:pt idx="3007">
                  <c:v>30070</c:v>
                </c:pt>
                <c:pt idx="3008">
                  <c:v>30080</c:v>
                </c:pt>
                <c:pt idx="3009">
                  <c:v>30090</c:v>
                </c:pt>
                <c:pt idx="3010">
                  <c:v>30100</c:v>
                </c:pt>
                <c:pt idx="3011">
                  <c:v>30110</c:v>
                </c:pt>
                <c:pt idx="3012">
                  <c:v>30120</c:v>
                </c:pt>
                <c:pt idx="3013">
                  <c:v>30130</c:v>
                </c:pt>
                <c:pt idx="3014">
                  <c:v>30140</c:v>
                </c:pt>
                <c:pt idx="3015">
                  <c:v>30150</c:v>
                </c:pt>
                <c:pt idx="3016">
                  <c:v>30160</c:v>
                </c:pt>
                <c:pt idx="3017">
                  <c:v>30170</c:v>
                </c:pt>
                <c:pt idx="3018">
                  <c:v>30180</c:v>
                </c:pt>
                <c:pt idx="3019">
                  <c:v>30190</c:v>
                </c:pt>
                <c:pt idx="3020">
                  <c:v>30200</c:v>
                </c:pt>
                <c:pt idx="3021">
                  <c:v>30210</c:v>
                </c:pt>
                <c:pt idx="3022">
                  <c:v>30220</c:v>
                </c:pt>
                <c:pt idx="3023">
                  <c:v>30230</c:v>
                </c:pt>
                <c:pt idx="3024">
                  <c:v>30240</c:v>
                </c:pt>
                <c:pt idx="3025">
                  <c:v>30250</c:v>
                </c:pt>
                <c:pt idx="3026">
                  <c:v>30260</c:v>
                </c:pt>
                <c:pt idx="3027">
                  <c:v>30270</c:v>
                </c:pt>
                <c:pt idx="3028">
                  <c:v>30280</c:v>
                </c:pt>
                <c:pt idx="3029">
                  <c:v>30290</c:v>
                </c:pt>
                <c:pt idx="3030">
                  <c:v>30300</c:v>
                </c:pt>
                <c:pt idx="3031">
                  <c:v>30310</c:v>
                </c:pt>
                <c:pt idx="3032">
                  <c:v>30320</c:v>
                </c:pt>
                <c:pt idx="3033">
                  <c:v>30330</c:v>
                </c:pt>
                <c:pt idx="3034">
                  <c:v>30340</c:v>
                </c:pt>
                <c:pt idx="3035">
                  <c:v>30350</c:v>
                </c:pt>
                <c:pt idx="3036">
                  <c:v>30360</c:v>
                </c:pt>
                <c:pt idx="3037">
                  <c:v>30370</c:v>
                </c:pt>
                <c:pt idx="3038">
                  <c:v>30380</c:v>
                </c:pt>
                <c:pt idx="3039">
                  <c:v>30390</c:v>
                </c:pt>
                <c:pt idx="3040">
                  <c:v>30400</c:v>
                </c:pt>
                <c:pt idx="3041">
                  <c:v>30410</c:v>
                </c:pt>
                <c:pt idx="3042">
                  <c:v>30420</c:v>
                </c:pt>
                <c:pt idx="3043">
                  <c:v>30430</c:v>
                </c:pt>
                <c:pt idx="3044">
                  <c:v>30440</c:v>
                </c:pt>
                <c:pt idx="3045">
                  <c:v>30450</c:v>
                </c:pt>
                <c:pt idx="3046">
                  <c:v>30460</c:v>
                </c:pt>
                <c:pt idx="3047">
                  <c:v>30470</c:v>
                </c:pt>
                <c:pt idx="3048">
                  <c:v>30480</c:v>
                </c:pt>
                <c:pt idx="3049">
                  <c:v>30490</c:v>
                </c:pt>
                <c:pt idx="3050">
                  <c:v>30500</c:v>
                </c:pt>
                <c:pt idx="3051">
                  <c:v>30510</c:v>
                </c:pt>
                <c:pt idx="3052">
                  <c:v>30520</c:v>
                </c:pt>
                <c:pt idx="3053">
                  <c:v>30530</c:v>
                </c:pt>
                <c:pt idx="3054">
                  <c:v>30540</c:v>
                </c:pt>
                <c:pt idx="3055">
                  <c:v>30550</c:v>
                </c:pt>
                <c:pt idx="3056">
                  <c:v>30560</c:v>
                </c:pt>
                <c:pt idx="3057">
                  <c:v>30570</c:v>
                </c:pt>
                <c:pt idx="3058">
                  <c:v>30580</c:v>
                </c:pt>
                <c:pt idx="3059">
                  <c:v>30590</c:v>
                </c:pt>
                <c:pt idx="3060">
                  <c:v>30600</c:v>
                </c:pt>
                <c:pt idx="3061">
                  <c:v>30610</c:v>
                </c:pt>
                <c:pt idx="3062">
                  <c:v>30620</c:v>
                </c:pt>
                <c:pt idx="3063">
                  <c:v>30630</c:v>
                </c:pt>
                <c:pt idx="3064">
                  <c:v>30640</c:v>
                </c:pt>
                <c:pt idx="3065">
                  <c:v>30650</c:v>
                </c:pt>
                <c:pt idx="3066">
                  <c:v>30660</c:v>
                </c:pt>
                <c:pt idx="3067">
                  <c:v>30670</c:v>
                </c:pt>
                <c:pt idx="3068">
                  <c:v>30680</c:v>
                </c:pt>
                <c:pt idx="3069">
                  <c:v>30690</c:v>
                </c:pt>
                <c:pt idx="3070">
                  <c:v>30700</c:v>
                </c:pt>
                <c:pt idx="3071">
                  <c:v>30710</c:v>
                </c:pt>
                <c:pt idx="3072">
                  <c:v>30720</c:v>
                </c:pt>
                <c:pt idx="3073">
                  <c:v>30730</c:v>
                </c:pt>
                <c:pt idx="3074">
                  <c:v>30740</c:v>
                </c:pt>
                <c:pt idx="3075">
                  <c:v>30750</c:v>
                </c:pt>
                <c:pt idx="3076">
                  <c:v>30760</c:v>
                </c:pt>
                <c:pt idx="3077">
                  <c:v>30770</c:v>
                </c:pt>
                <c:pt idx="3078">
                  <c:v>30780</c:v>
                </c:pt>
                <c:pt idx="3079">
                  <c:v>30790</c:v>
                </c:pt>
                <c:pt idx="3080">
                  <c:v>30800</c:v>
                </c:pt>
                <c:pt idx="3081">
                  <c:v>30810</c:v>
                </c:pt>
                <c:pt idx="3082">
                  <c:v>30820</c:v>
                </c:pt>
                <c:pt idx="3083">
                  <c:v>30830</c:v>
                </c:pt>
                <c:pt idx="3084">
                  <c:v>30840</c:v>
                </c:pt>
                <c:pt idx="3085">
                  <c:v>30850</c:v>
                </c:pt>
                <c:pt idx="3086">
                  <c:v>30860</c:v>
                </c:pt>
                <c:pt idx="3087">
                  <c:v>30870</c:v>
                </c:pt>
                <c:pt idx="3088">
                  <c:v>30880</c:v>
                </c:pt>
                <c:pt idx="3089">
                  <c:v>30890</c:v>
                </c:pt>
                <c:pt idx="3090">
                  <c:v>30900</c:v>
                </c:pt>
                <c:pt idx="3091">
                  <c:v>30910</c:v>
                </c:pt>
                <c:pt idx="3092">
                  <c:v>30920</c:v>
                </c:pt>
                <c:pt idx="3093">
                  <c:v>30930</c:v>
                </c:pt>
                <c:pt idx="3094">
                  <c:v>30940</c:v>
                </c:pt>
                <c:pt idx="3095">
                  <c:v>30950</c:v>
                </c:pt>
                <c:pt idx="3096">
                  <c:v>30960</c:v>
                </c:pt>
                <c:pt idx="3097">
                  <c:v>30970</c:v>
                </c:pt>
                <c:pt idx="3098">
                  <c:v>30980</c:v>
                </c:pt>
                <c:pt idx="3099">
                  <c:v>30990</c:v>
                </c:pt>
                <c:pt idx="3100">
                  <c:v>31000</c:v>
                </c:pt>
                <c:pt idx="3101">
                  <c:v>31010</c:v>
                </c:pt>
                <c:pt idx="3102">
                  <c:v>31020</c:v>
                </c:pt>
                <c:pt idx="3103">
                  <c:v>31030</c:v>
                </c:pt>
                <c:pt idx="3104">
                  <c:v>31040</c:v>
                </c:pt>
                <c:pt idx="3105">
                  <c:v>31050</c:v>
                </c:pt>
                <c:pt idx="3106">
                  <c:v>31060</c:v>
                </c:pt>
                <c:pt idx="3107">
                  <c:v>31070</c:v>
                </c:pt>
                <c:pt idx="3108">
                  <c:v>31080</c:v>
                </c:pt>
                <c:pt idx="3109">
                  <c:v>31090</c:v>
                </c:pt>
                <c:pt idx="3110">
                  <c:v>31100</c:v>
                </c:pt>
                <c:pt idx="3111">
                  <c:v>31110</c:v>
                </c:pt>
                <c:pt idx="3112">
                  <c:v>31120</c:v>
                </c:pt>
                <c:pt idx="3113">
                  <c:v>31130</c:v>
                </c:pt>
                <c:pt idx="3114">
                  <c:v>31140</c:v>
                </c:pt>
                <c:pt idx="3115">
                  <c:v>31150</c:v>
                </c:pt>
                <c:pt idx="3116">
                  <c:v>31160</c:v>
                </c:pt>
                <c:pt idx="3117">
                  <c:v>31170</c:v>
                </c:pt>
                <c:pt idx="3118">
                  <c:v>31180</c:v>
                </c:pt>
                <c:pt idx="3119">
                  <c:v>31190</c:v>
                </c:pt>
                <c:pt idx="3120">
                  <c:v>31200</c:v>
                </c:pt>
                <c:pt idx="3121">
                  <c:v>31210</c:v>
                </c:pt>
                <c:pt idx="3122">
                  <c:v>31220</c:v>
                </c:pt>
                <c:pt idx="3123">
                  <c:v>31230</c:v>
                </c:pt>
                <c:pt idx="3124">
                  <c:v>31240</c:v>
                </c:pt>
                <c:pt idx="3125">
                  <c:v>31250</c:v>
                </c:pt>
                <c:pt idx="3126">
                  <c:v>31260</c:v>
                </c:pt>
                <c:pt idx="3127">
                  <c:v>31270</c:v>
                </c:pt>
                <c:pt idx="3128">
                  <c:v>31280</c:v>
                </c:pt>
                <c:pt idx="3129">
                  <c:v>31290</c:v>
                </c:pt>
                <c:pt idx="3130">
                  <c:v>31300</c:v>
                </c:pt>
                <c:pt idx="3131">
                  <c:v>31310</c:v>
                </c:pt>
                <c:pt idx="3132">
                  <c:v>31320</c:v>
                </c:pt>
                <c:pt idx="3133">
                  <c:v>31330</c:v>
                </c:pt>
                <c:pt idx="3134">
                  <c:v>31340</c:v>
                </c:pt>
                <c:pt idx="3135">
                  <c:v>31350</c:v>
                </c:pt>
                <c:pt idx="3136">
                  <c:v>31360</c:v>
                </c:pt>
                <c:pt idx="3137">
                  <c:v>31370</c:v>
                </c:pt>
                <c:pt idx="3138">
                  <c:v>31380</c:v>
                </c:pt>
                <c:pt idx="3139">
                  <c:v>31390</c:v>
                </c:pt>
                <c:pt idx="3140">
                  <c:v>31400</c:v>
                </c:pt>
                <c:pt idx="3141">
                  <c:v>31410</c:v>
                </c:pt>
                <c:pt idx="3142">
                  <c:v>31420</c:v>
                </c:pt>
                <c:pt idx="3143">
                  <c:v>31430</c:v>
                </c:pt>
                <c:pt idx="3144">
                  <c:v>31440</c:v>
                </c:pt>
                <c:pt idx="3145">
                  <c:v>31450</c:v>
                </c:pt>
                <c:pt idx="3146">
                  <c:v>31460</c:v>
                </c:pt>
                <c:pt idx="3147">
                  <c:v>31470</c:v>
                </c:pt>
                <c:pt idx="3148">
                  <c:v>31480</c:v>
                </c:pt>
                <c:pt idx="3149">
                  <c:v>31490</c:v>
                </c:pt>
                <c:pt idx="3150">
                  <c:v>31500</c:v>
                </c:pt>
                <c:pt idx="3151">
                  <c:v>31510</c:v>
                </c:pt>
                <c:pt idx="3152">
                  <c:v>31520</c:v>
                </c:pt>
                <c:pt idx="3153">
                  <c:v>31530</c:v>
                </c:pt>
                <c:pt idx="3154">
                  <c:v>31540</c:v>
                </c:pt>
                <c:pt idx="3155">
                  <c:v>31550</c:v>
                </c:pt>
                <c:pt idx="3156">
                  <c:v>31560</c:v>
                </c:pt>
                <c:pt idx="3157">
                  <c:v>31570</c:v>
                </c:pt>
                <c:pt idx="3158">
                  <c:v>31580</c:v>
                </c:pt>
                <c:pt idx="3159">
                  <c:v>31590</c:v>
                </c:pt>
                <c:pt idx="3160">
                  <c:v>31600</c:v>
                </c:pt>
                <c:pt idx="3161">
                  <c:v>31610</c:v>
                </c:pt>
                <c:pt idx="3162">
                  <c:v>31620</c:v>
                </c:pt>
                <c:pt idx="3163">
                  <c:v>31630</c:v>
                </c:pt>
                <c:pt idx="3164">
                  <c:v>31640</c:v>
                </c:pt>
                <c:pt idx="3165">
                  <c:v>31650</c:v>
                </c:pt>
                <c:pt idx="3166">
                  <c:v>31660</c:v>
                </c:pt>
                <c:pt idx="3167">
                  <c:v>31670</c:v>
                </c:pt>
                <c:pt idx="3168">
                  <c:v>31680</c:v>
                </c:pt>
                <c:pt idx="3169">
                  <c:v>31690</c:v>
                </c:pt>
                <c:pt idx="3170">
                  <c:v>31700</c:v>
                </c:pt>
                <c:pt idx="3171">
                  <c:v>31710</c:v>
                </c:pt>
                <c:pt idx="3172">
                  <c:v>31720</c:v>
                </c:pt>
                <c:pt idx="3173">
                  <c:v>31730</c:v>
                </c:pt>
                <c:pt idx="3174">
                  <c:v>31740</c:v>
                </c:pt>
                <c:pt idx="3175">
                  <c:v>31750</c:v>
                </c:pt>
                <c:pt idx="3176">
                  <c:v>31760</c:v>
                </c:pt>
                <c:pt idx="3177">
                  <c:v>31770</c:v>
                </c:pt>
                <c:pt idx="3178">
                  <c:v>31780</c:v>
                </c:pt>
                <c:pt idx="3179">
                  <c:v>31790</c:v>
                </c:pt>
                <c:pt idx="3180">
                  <c:v>31800</c:v>
                </c:pt>
                <c:pt idx="3181">
                  <c:v>31810</c:v>
                </c:pt>
                <c:pt idx="3182">
                  <c:v>31820</c:v>
                </c:pt>
                <c:pt idx="3183">
                  <c:v>31830</c:v>
                </c:pt>
                <c:pt idx="3184">
                  <c:v>31840</c:v>
                </c:pt>
                <c:pt idx="3185">
                  <c:v>31850</c:v>
                </c:pt>
                <c:pt idx="3186">
                  <c:v>31860</c:v>
                </c:pt>
                <c:pt idx="3187">
                  <c:v>31870</c:v>
                </c:pt>
                <c:pt idx="3188">
                  <c:v>31880</c:v>
                </c:pt>
                <c:pt idx="3189">
                  <c:v>31890</c:v>
                </c:pt>
                <c:pt idx="3190">
                  <c:v>31900</c:v>
                </c:pt>
                <c:pt idx="3191">
                  <c:v>31910</c:v>
                </c:pt>
                <c:pt idx="3192">
                  <c:v>31920</c:v>
                </c:pt>
                <c:pt idx="3193">
                  <c:v>31930</c:v>
                </c:pt>
                <c:pt idx="3194">
                  <c:v>31940</c:v>
                </c:pt>
                <c:pt idx="3195">
                  <c:v>31950</c:v>
                </c:pt>
                <c:pt idx="3196">
                  <c:v>31960</c:v>
                </c:pt>
                <c:pt idx="3197">
                  <c:v>31970</c:v>
                </c:pt>
                <c:pt idx="3198">
                  <c:v>31980</c:v>
                </c:pt>
                <c:pt idx="3199">
                  <c:v>31990</c:v>
                </c:pt>
                <c:pt idx="3200">
                  <c:v>32000</c:v>
                </c:pt>
                <c:pt idx="3201">
                  <c:v>32010</c:v>
                </c:pt>
                <c:pt idx="3202">
                  <c:v>32020</c:v>
                </c:pt>
                <c:pt idx="3203">
                  <c:v>32030</c:v>
                </c:pt>
                <c:pt idx="3204">
                  <c:v>32040</c:v>
                </c:pt>
                <c:pt idx="3205">
                  <c:v>32050</c:v>
                </c:pt>
                <c:pt idx="3206">
                  <c:v>32060</c:v>
                </c:pt>
                <c:pt idx="3207">
                  <c:v>32070</c:v>
                </c:pt>
                <c:pt idx="3208">
                  <c:v>32080</c:v>
                </c:pt>
                <c:pt idx="3209">
                  <c:v>32090</c:v>
                </c:pt>
                <c:pt idx="3210">
                  <c:v>32100</c:v>
                </c:pt>
                <c:pt idx="3211">
                  <c:v>32110</c:v>
                </c:pt>
                <c:pt idx="3212">
                  <c:v>32120</c:v>
                </c:pt>
                <c:pt idx="3213">
                  <c:v>32130</c:v>
                </c:pt>
                <c:pt idx="3214">
                  <c:v>32140</c:v>
                </c:pt>
                <c:pt idx="3215">
                  <c:v>32150</c:v>
                </c:pt>
                <c:pt idx="3216">
                  <c:v>32160</c:v>
                </c:pt>
                <c:pt idx="3217">
                  <c:v>32170</c:v>
                </c:pt>
                <c:pt idx="3218">
                  <c:v>32180</c:v>
                </c:pt>
                <c:pt idx="3219">
                  <c:v>32190</c:v>
                </c:pt>
                <c:pt idx="3220">
                  <c:v>32200</c:v>
                </c:pt>
                <c:pt idx="3221">
                  <c:v>32210</c:v>
                </c:pt>
                <c:pt idx="3222">
                  <c:v>32220</c:v>
                </c:pt>
                <c:pt idx="3223">
                  <c:v>32230</c:v>
                </c:pt>
                <c:pt idx="3224">
                  <c:v>32240</c:v>
                </c:pt>
                <c:pt idx="3225">
                  <c:v>32250</c:v>
                </c:pt>
                <c:pt idx="3226">
                  <c:v>32260</c:v>
                </c:pt>
                <c:pt idx="3227">
                  <c:v>32270</c:v>
                </c:pt>
                <c:pt idx="3228">
                  <c:v>32280</c:v>
                </c:pt>
                <c:pt idx="3229">
                  <c:v>32290</c:v>
                </c:pt>
                <c:pt idx="3230">
                  <c:v>32300</c:v>
                </c:pt>
                <c:pt idx="3231">
                  <c:v>32310</c:v>
                </c:pt>
                <c:pt idx="3232">
                  <c:v>32320</c:v>
                </c:pt>
                <c:pt idx="3233">
                  <c:v>32330</c:v>
                </c:pt>
                <c:pt idx="3234">
                  <c:v>32340</c:v>
                </c:pt>
                <c:pt idx="3235">
                  <c:v>32350</c:v>
                </c:pt>
                <c:pt idx="3236">
                  <c:v>32360</c:v>
                </c:pt>
                <c:pt idx="3237">
                  <c:v>32370</c:v>
                </c:pt>
                <c:pt idx="3238">
                  <c:v>32380</c:v>
                </c:pt>
                <c:pt idx="3239">
                  <c:v>32390</c:v>
                </c:pt>
                <c:pt idx="3240">
                  <c:v>32400</c:v>
                </c:pt>
                <c:pt idx="3241">
                  <c:v>32410</c:v>
                </c:pt>
                <c:pt idx="3242">
                  <c:v>32420</c:v>
                </c:pt>
                <c:pt idx="3243">
                  <c:v>32430</c:v>
                </c:pt>
                <c:pt idx="3244">
                  <c:v>32440</c:v>
                </c:pt>
                <c:pt idx="3245">
                  <c:v>32450</c:v>
                </c:pt>
                <c:pt idx="3246">
                  <c:v>32460</c:v>
                </c:pt>
                <c:pt idx="3247">
                  <c:v>32470</c:v>
                </c:pt>
                <c:pt idx="3248">
                  <c:v>32480</c:v>
                </c:pt>
                <c:pt idx="3249">
                  <c:v>32490</c:v>
                </c:pt>
                <c:pt idx="3250">
                  <c:v>32500</c:v>
                </c:pt>
                <c:pt idx="3251">
                  <c:v>32510</c:v>
                </c:pt>
                <c:pt idx="3252">
                  <c:v>32520</c:v>
                </c:pt>
                <c:pt idx="3253">
                  <c:v>32530</c:v>
                </c:pt>
                <c:pt idx="3254">
                  <c:v>32540</c:v>
                </c:pt>
                <c:pt idx="3255">
                  <c:v>32550</c:v>
                </c:pt>
                <c:pt idx="3256">
                  <c:v>32560</c:v>
                </c:pt>
                <c:pt idx="3257">
                  <c:v>32570</c:v>
                </c:pt>
                <c:pt idx="3258">
                  <c:v>32580</c:v>
                </c:pt>
                <c:pt idx="3259">
                  <c:v>32590</c:v>
                </c:pt>
                <c:pt idx="3260">
                  <c:v>32600</c:v>
                </c:pt>
                <c:pt idx="3261">
                  <c:v>32610</c:v>
                </c:pt>
                <c:pt idx="3262">
                  <c:v>32620</c:v>
                </c:pt>
                <c:pt idx="3263">
                  <c:v>32630</c:v>
                </c:pt>
                <c:pt idx="3264">
                  <c:v>32640</c:v>
                </c:pt>
                <c:pt idx="3265">
                  <c:v>32650</c:v>
                </c:pt>
                <c:pt idx="3266">
                  <c:v>32660</c:v>
                </c:pt>
                <c:pt idx="3267">
                  <c:v>32670</c:v>
                </c:pt>
                <c:pt idx="3268">
                  <c:v>32680</c:v>
                </c:pt>
                <c:pt idx="3269">
                  <c:v>32690</c:v>
                </c:pt>
                <c:pt idx="3270">
                  <c:v>32700</c:v>
                </c:pt>
                <c:pt idx="3271">
                  <c:v>32710</c:v>
                </c:pt>
                <c:pt idx="3272">
                  <c:v>32720</c:v>
                </c:pt>
                <c:pt idx="3273">
                  <c:v>32730</c:v>
                </c:pt>
                <c:pt idx="3274">
                  <c:v>32740</c:v>
                </c:pt>
                <c:pt idx="3275">
                  <c:v>32750</c:v>
                </c:pt>
                <c:pt idx="3276">
                  <c:v>32760</c:v>
                </c:pt>
                <c:pt idx="3277">
                  <c:v>32770</c:v>
                </c:pt>
                <c:pt idx="3278">
                  <c:v>32780</c:v>
                </c:pt>
                <c:pt idx="3279">
                  <c:v>32790</c:v>
                </c:pt>
                <c:pt idx="3280">
                  <c:v>32800</c:v>
                </c:pt>
                <c:pt idx="3281">
                  <c:v>32810</c:v>
                </c:pt>
                <c:pt idx="3282">
                  <c:v>32820</c:v>
                </c:pt>
                <c:pt idx="3283">
                  <c:v>32830</c:v>
                </c:pt>
                <c:pt idx="3284">
                  <c:v>32840</c:v>
                </c:pt>
                <c:pt idx="3285">
                  <c:v>32850</c:v>
                </c:pt>
                <c:pt idx="3286">
                  <c:v>32860</c:v>
                </c:pt>
                <c:pt idx="3287">
                  <c:v>32870</c:v>
                </c:pt>
                <c:pt idx="3288">
                  <c:v>32880</c:v>
                </c:pt>
                <c:pt idx="3289">
                  <c:v>32890</c:v>
                </c:pt>
                <c:pt idx="3290">
                  <c:v>32900</c:v>
                </c:pt>
                <c:pt idx="3291">
                  <c:v>32910</c:v>
                </c:pt>
                <c:pt idx="3292">
                  <c:v>32920</c:v>
                </c:pt>
                <c:pt idx="3293">
                  <c:v>32930</c:v>
                </c:pt>
                <c:pt idx="3294">
                  <c:v>32940</c:v>
                </c:pt>
                <c:pt idx="3295">
                  <c:v>32950</c:v>
                </c:pt>
                <c:pt idx="3296">
                  <c:v>32960</c:v>
                </c:pt>
                <c:pt idx="3297">
                  <c:v>32970</c:v>
                </c:pt>
                <c:pt idx="3298">
                  <c:v>32980</c:v>
                </c:pt>
                <c:pt idx="3299">
                  <c:v>32990</c:v>
                </c:pt>
                <c:pt idx="3300">
                  <c:v>33000</c:v>
                </c:pt>
                <c:pt idx="3301">
                  <c:v>33010</c:v>
                </c:pt>
                <c:pt idx="3302">
                  <c:v>33020</c:v>
                </c:pt>
                <c:pt idx="3303">
                  <c:v>33030</c:v>
                </c:pt>
                <c:pt idx="3304">
                  <c:v>33040</c:v>
                </c:pt>
                <c:pt idx="3305">
                  <c:v>33050</c:v>
                </c:pt>
                <c:pt idx="3306">
                  <c:v>33060</c:v>
                </c:pt>
                <c:pt idx="3307">
                  <c:v>33070</c:v>
                </c:pt>
                <c:pt idx="3308">
                  <c:v>33080</c:v>
                </c:pt>
                <c:pt idx="3309">
                  <c:v>33090</c:v>
                </c:pt>
                <c:pt idx="3310">
                  <c:v>33100</c:v>
                </c:pt>
                <c:pt idx="3311">
                  <c:v>33110</c:v>
                </c:pt>
                <c:pt idx="3312">
                  <c:v>33120</c:v>
                </c:pt>
                <c:pt idx="3313">
                  <c:v>33130</c:v>
                </c:pt>
                <c:pt idx="3314">
                  <c:v>33140</c:v>
                </c:pt>
                <c:pt idx="3315">
                  <c:v>33150</c:v>
                </c:pt>
                <c:pt idx="3316">
                  <c:v>33160</c:v>
                </c:pt>
                <c:pt idx="3317">
                  <c:v>33170</c:v>
                </c:pt>
                <c:pt idx="3318">
                  <c:v>33180</c:v>
                </c:pt>
                <c:pt idx="3319">
                  <c:v>33190</c:v>
                </c:pt>
                <c:pt idx="3320">
                  <c:v>33200</c:v>
                </c:pt>
                <c:pt idx="3321">
                  <c:v>33210</c:v>
                </c:pt>
                <c:pt idx="3322">
                  <c:v>33220</c:v>
                </c:pt>
                <c:pt idx="3323">
                  <c:v>33230</c:v>
                </c:pt>
                <c:pt idx="3324">
                  <c:v>33240</c:v>
                </c:pt>
                <c:pt idx="3325">
                  <c:v>33250</c:v>
                </c:pt>
                <c:pt idx="3326">
                  <c:v>33260</c:v>
                </c:pt>
                <c:pt idx="3327">
                  <c:v>33270</c:v>
                </c:pt>
                <c:pt idx="3328">
                  <c:v>33280</c:v>
                </c:pt>
                <c:pt idx="3329">
                  <c:v>33290</c:v>
                </c:pt>
                <c:pt idx="3330">
                  <c:v>33300</c:v>
                </c:pt>
                <c:pt idx="3331">
                  <c:v>33310</c:v>
                </c:pt>
                <c:pt idx="3332">
                  <c:v>33320</c:v>
                </c:pt>
                <c:pt idx="3333">
                  <c:v>33330</c:v>
                </c:pt>
                <c:pt idx="3334">
                  <c:v>33340</c:v>
                </c:pt>
                <c:pt idx="3335">
                  <c:v>33350</c:v>
                </c:pt>
              </c:numCache>
            </c:numRef>
          </c:xVal>
          <c:yVal>
            <c:numRef>
              <c:f>datos_calentador_graficas!$D$2:$D$3336</c:f>
              <c:numCache>
                <c:formatCode>General</c:formatCode>
                <c:ptCount val="3335"/>
                <c:pt idx="0">
                  <c:v>295.14999999999998</c:v>
                </c:pt>
                <c:pt idx="1">
                  <c:v>294.94</c:v>
                </c:pt>
                <c:pt idx="2">
                  <c:v>294.70999999999998</c:v>
                </c:pt>
                <c:pt idx="3">
                  <c:v>294.49</c:v>
                </c:pt>
                <c:pt idx="4">
                  <c:v>294.26</c:v>
                </c:pt>
                <c:pt idx="5">
                  <c:v>294.02999999999997</c:v>
                </c:pt>
                <c:pt idx="6">
                  <c:v>293.8</c:v>
                </c:pt>
                <c:pt idx="7">
                  <c:v>293.56</c:v>
                </c:pt>
                <c:pt idx="8">
                  <c:v>293.32</c:v>
                </c:pt>
                <c:pt idx="9">
                  <c:v>293.08</c:v>
                </c:pt>
                <c:pt idx="10">
                  <c:v>292.83999999999997</c:v>
                </c:pt>
                <c:pt idx="11">
                  <c:v>292.58999999999997</c:v>
                </c:pt>
                <c:pt idx="12">
                  <c:v>292.33999999999997</c:v>
                </c:pt>
                <c:pt idx="13">
                  <c:v>292.08999999999997</c:v>
                </c:pt>
                <c:pt idx="14">
                  <c:v>291.83999999999997</c:v>
                </c:pt>
                <c:pt idx="15">
                  <c:v>291.58</c:v>
                </c:pt>
                <c:pt idx="16">
                  <c:v>291.33</c:v>
                </c:pt>
                <c:pt idx="17">
                  <c:v>291.07</c:v>
                </c:pt>
                <c:pt idx="18">
                  <c:v>290.81</c:v>
                </c:pt>
                <c:pt idx="19">
                  <c:v>290.54000000000002</c:v>
                </c:pt>
                <c:pt idx="20">
                  <c:v>290.27999999999997</c:v>
                </c:pt>
                <c:pt idx="21">
                  <c:v>290.01</c:v>
                </c:pt>
                <c:pt idx="22">
                  <c:v>289.75</c:v>
                </c:pt>
                <c:pt idx="23">
                  <c:v>289.48</c:v>
                </c:pt>
                <c:pt idx="24">
                  <c:v>289.20999999999998</c:v>
                </c:pt>
                <c:pt idx="25">
                  <c:v>288.93</c:v>
                </c:pt>
                <c:pt idx="26">
                  <c:v>288.66000000000003</c:v>
                </c:pt>
                <c:pt idx="27">
                  <c:v>288.39</c:v>
                </c:pt>
                <c:pt idx="28">
                  <c:v>288.11</c:v>
                </c:pt>
                <c:pt idx="29">
                  <c:v>287.83999999999997</c:v>
                </c:pt>
                <c:pt idx="30">
                  <c:v>287.56</c:v>
                </c:pt>
                <c:pt idx="31">
                  <c:v>287.29000000000002</c:v>
                </c:pt>
                <c:pt idx="32">
                  <c:v>287.01</c:v>
                </c:pt>
                <c:pt idx="33">
                  <c:v>286.73</c:v>
                </c:pt>
                <c:pt idx="34">
                  <c:v>286.45</c:v>
                </c:pt>
                <c:pt idx="35">
                  <c:v>286.17</c:v>
                </c:pt>
                <c:pt idx="36">
                  <c:v>285.89</c:v>
                </c:pt>
                <c:pt idx="37">
                  <c:v>285.61</c:v>
                </c:pt>
                <c:pt idx="38">
                  <c:v>285.33</c:v>
                </c:pt>
                <c:pt idx="39">
                  <c:v>285.05</c:v>
                </c:pt>
                <c:pt idx="40">
                  <c:v>284.76</c:v>
                </c:pt>
                <c:pt idx="41">
                  <c:v>284.48</c:v>
                </c:pt>
                <c:pt idx="42">
                  <c:v>284.2</c:v>
                </c:pt>
                <c:pt idx="43">
                  <c:v>283.91000000000003</c:v>
                </c:pt>
                <c:pt idx="44">
                  <c:v>283.63</c:v>
                </c:pt>
                <c:pt idx="45">
                  <c:v>283.33999999999997</c:v>
                </c:pt>
                <c:pt idx="46">
                  <c:v>283.06</c:v>
                </c:pt>
                <c:pt idx="47">
                  <c:v>282.77</c:v>
                </c:pt>
                <c:pt idx="48">
                  <c:v>282.49</c:v>
                </c:pt>
                <c:pt idx="49">
                  <c:v>282.2</c:v>
                </c:pt>
                <c:pt idx="50">
                  <c:v>281.92</c:v>
                </c:pt>
                <c:pt idx="51">
                  <c:v>281.75</c:v>
                </c:pt>
                <c:pt idx="52">
                  <c:v>281.62</c:v>
                </c:pt>
                <c:pt idx="53">
                  <c:v>281.49</c:v>
                </c:pt>
                <c:pt idx="54">
                  <c:v>281.37</c:v>
                </c:pt>
                <c:pt idx="55">
                  <c:v>281.24</c:v>
                </c:pt>
                <c:pt idx="56">
                  <c:v>281.12</c:v>
                </c:pt>
                <c:pt idx="57">
                  <c:v>281.01</c:v>
                </c:pt>
                <c:pt idx="58">
                  <c:v>280.89</c:v>
                </c:pt>
                <c:pt idx="59">
                  <c:v>280.77999999999997</c:v>
                </c:pt>
                <c:pt idx="60">
                  <c:v>280.66000000000003</c:v>
                </c:pt>
                <c:pt idx="61">
                  <c:v>280.55</c:v>
                </c:pt>
                <c:pt idx="62">
                  <c:v>280.45</c:v>
                </c:pt>
                <c:pt idx="63">
                  <c:v>280.33999999999997</c:v>
                </c:pt>
                <c:pt idx="64">
                  <c:v>280.23</c:v>
                </c:pt>
                <c:pt idx="65">
                  <c:v>280.13</c:v>
                </c:pt>
                <c:pt idx="66">
                  <c:v>280.02999999999997</c:v>
                </c:pt>
                <c:pt idx="67">
                  <c:v>279.93</c:v>
                </c:pt>
                <c:pt idx="68">
                  <c:v>279.83</c:v>
                </c:pt>
                <c:pt idx="69">
                  <c:v>279.73</c:v>
                </c:pt>
                <c:pt idx="70">
                  <c:v>279.64</c:v>
                </c:pt>
                <c:pt idx="71">
                  <c:v>279.54000000000002</c:v>
                </c:pt>
                <c:pt idx="72">
                  <c:v>279.45</c:v>
                </c:pt>
                <c:pt idx="73">
                  <c:v>279.35000000000002</c:v>
                </c:pt>
                <c:pt idx="74">
                  <c:v>279.26</c:v>
                </c:pt>
                <c:pt idx="75">
                  <c:v>279.17</c:v>
                </c:pt>
                <c:pt idx="76">
                  <c:v>279.08</c:v>
                </c:pt>
                <c:pt idx="77">
                  <c:v>278.99</c:v>
                </c:pt>
                <c:pt idx="78">
                  <c:v>278.91000000000003</c:v>
                </c:pt>
                <c:pt idx="79">
                  <c:v>278.82</c:v>
                </c:pt>
                <c:pt idx="80">
                  <c:v>278.74</c:v>
                </c:pt>
                <c:pt idx="81">
                  <c:v>278.64999999999998</c:v>
                </c:pt>
                <c:pt idx="82">
                  <c:v>278.57</c:v>
                </c:pt>
                <c:pt idx="83">
                  <c:v>278.49</c:v>
                </c:pt>
                <c:pt idx="84">
                  <c:v>278.39999999999998</c:v>
                </c:pt>
                <c:pt idx="85">
                  <c:v>278.32</c:v>
                </c:pt>
                <c:pt idx="86">
                  <c:v>278.24</c:v>
                </c:pt>
                <c:pt idx="87">
                  <c:v>278.16000000000003</c:v>
                </c:pt>
                <c:pt idx="88">
                  <c:v>278.08999999999997</c:v>
                </c:pt>
                <c:pt idx="89">
                  <c:v>278.01</c:v>
                </c:pt>
                <c:pt idx="90">
                  <c:v>277.93</c:v>
                </c:pt>
                <c:pt idx="91">
                  <c:v>277.86</c:v>
                </c:pt>
                <c:pt idx="92">
                  <c:v>277.77999999999997</c:v>
                </c:pt>
                <c:pt idx="93">
                  <c:v>277.7</c:v>
                </c:pt>
                <c:pt idx="94">
                  <c:v>277.63</c:v>
                </c:pt>
                <c:pt idx="95">
                  <c:v>277.56</c:v>
                </c:pt>
                <c:pt idx="96">
                  <c:v>277.48</c:v>
                </c:pt>
                <c:pt idx="97">
                  <c:v>277.41000000000003</c:v>
                </c:pt>
                <c:pt idx="98">
                  <c:v>277.33999999999997</c:v>
                </c:pt>
                <c:pt idx="99">
                  <c:v>277.27</c:v>
                </c:pt>
                <c:pt idx="100">
                  <c:v>277.2</c:v>
                </c:pt>
                <c:pt idx="101">
                  <c:v>277.13</c:v>
                </c:pt>
                <c:pt idx="102">
                  <c:v>277.06</c:v>
                </c:pt>
                <c:pt idx="103">
                  <c:v>276.99</c:v>
                </c:pt>
                <c:pt idx="104">
                  <c:v>276.92</c:v>
                </c:pt>
                <c:pt idx="105">
                  <c:v>276.85000000000002</c:v>
                </c:pt>
                <c:pt idx="106">
                  <c:v>276.77999999999997</c:v>
                </c:pt>
                <c:pt idx="107">
                  <c:v>276.70999999999998</c:v>
                </c:pt>
                <c:pt idx="108">
                  <c:v>276.64999999999998</c:v>
                </c:pt>
                <c:pt idx="109">
                  <c:v>276.58</c:v>
                </c:pt>
                <c:pt idx="110">
                  <c:v>276.52</c:v>
                </c:pt>
                <c:pt idx="111">
                  <c:v>276.45</c:v>
                </c:pt>
                <c:pt idx="112">
                  <c:v>276.38</c:v>
                </c:pt>
                <c:pt idx="113">
                  <c:v>276.32</c:v>
                </c:pt>
                <c:pt idx="114">
                  <c:v>276.26</c:v>
                </c:pt>
                <c:pt idx="115">
                  <c:v>276.19</c:v>
                </c:pt>
                <c:pt idx="116">
                  <c:v>276.13</c:v>
                </c:pt>
                <c:pt idx="117">
                  <c:v>276.06</c:v>
                </c:pt>
                <c:pt idx="118">
                  <c:v>276</c:v>
                </c:pt>
                <c:pt idx="119">
                  <c:v>275.94</c:v>
                </c:pt>
                <c:pt idx="120">
                  <c:v>275.88</c:v>
                </c:pt>
                <c:pt idx="121">
                  <c:v>275.82</c:v>
                </c:pt>
                <c:pt idx="122">
                  <c:v>275.75</c:v>
                </c:pt>
                <c:pt idx="123">
                  <c:v>275.69</c:v>
                </c:pt>
                <c:pt idx="124">
                  <c:v>275.63</c:v>
                </c:pt>
                <c:pt idx="125">
                  <c:v>275.57</c:v>
                </c:pt>
                <c:pt idx="126">
                  <c:v>275.51</c:v>
                </c:pt>
                <c:pt idx="127">
                  <c:v>275.45</c:v>
                </c:pt>
                <c:pt idx="128">
                  <c:v>275.39</c:v>
                </c:pt>
                <c:pt idx="129">
                  <c:v>275.33</c:v>
                </c:pt>
                <c:pt idx="130">
                  <c:v>275.27999999999997</c:v>
                </c:pt>
                <c:pt idx="131">
                  <c:v>275.22000000000003</c:v>
                </c:pt>
                <c:pt idx="132">
                  <c:v>275.16000000000003</c:v>
                </c:pt>
                <c:pt idx="133">
                  <c:v>275.10000000000002</c:v>
                </c:pt>
                <c:pt idx="134">
                  <c:v>275.04000000000002</c:v>
                </c:pt>
                <c:pt idx="135">
                  <c:v>274.99</c:v>
                </c:pt>
                <c:pt idx="136">
                  <c:v>274.93</c:v>
                </c:pt>
                <c:pt idx="137">
                  <c:v>274.87</c:v>
                </c:pt>
                <c:pt idx="138">
                  <c:v>274.82</c:v>
                </c:pt>
                <c:pt idx="139">
                  <c:v>274.76</c:v>
                </c:pt>
                <c:pt idx="140">
                  <c:v>274.7</c:v>
                </c:pt>
                <c:pt idx="141">
                  <c:v>274.64999999999998</c:v>
                </c:pt>
                <c:pt idx="142">
                  <c:v>274.58999999999997</c:v>
                </c:pt>
                <c:pt idx="143">
                  <c:v>274.54000000000002</c:v>
                </c:pt>
                <c:pt idx="144">
                  <c:v>274.48</c:v>
                </c:pt>
                <c:pt idx="145">
                  <c:v>274.43</c:v>
                </c:pt>
                <c:pt idx="146">
                  <c:v>274.37</c:v>
                </c:pt>
                <c:pt idx="147">
                  <c:v>274.32</c:v>
                </c:pt>
                <c:pt idx="148">
                  <c:v>274.27</c:v>
                </c:pt>
                <c:pt idx="149">
                  <c:v>274.20999999999998</c:v>
                </c:pt>
                <c:pt idx="150">
                  <c:v>274.16000000000003</c:v>
                </c:pt>
                <c:pt idx="151">
                  <c:v>274.11</c:v>
                </c:pt>
                <c:pt idx="152">
                  <c:v>274.05</c:v>
                </c:pt>
                <c:pt idx="153">
                  <c:v>274</c:v>
                </c:pt>
                <c:pt idx="154">
                  <c:v>273.95</c:v>
                </c:pt>
                <c:pt idx="155">
                  <c:v>273.89999999999998</c:v>
                </c:pt>
                <c:pt idx="156">
                  <c:v>273.83999999999997</c:v>
                </c:pt>
                <c:pt idx="157">
                  <c:v>273.79000000000002</c:v>
                </c:pt>
                <c:pt idx="158">
                  <c:v>273.74</c:v>
                </c:pt>
                <c:pt idx="159">
                  <c:v>273.69</c:v>
                </c:pt>
                <c:pt idx="160">
                  <c:v>273.64</c:v>
                </c:pt>
                <c:pt idx="161">
                  <c:v>273.58999999999997</c:v>
                </c:pt>
                <c:pt idx="162">
                  <c:v>273.54000000000002</c:v>
                </c:pt>
                <c:pt idx="163">
                  <c:v>273.49</c:v>
                </c:pt>
                <c:pt idx="164">
                  <c:v>273.44</c:v>
                </c:pt>
                <c:pt idx="165">
                  <c:v>273.39</c:v>
                </c:pt>
                <c:pt idx="166">
                  <c:v>273.33999999999997</c:v>
                </c:pt>
                <c:pt idx="167">
                  <c:v>273.29000000000002</c:v>
                </c:pt>
                <c:pt idx="168">
                  <c:v>273.24</c:v>
                </c:pt>
                <c:pt idx="169">
                  <c:v>273.19</c:v>
                </c:pt>
                <c:pt idx="170">
                  <c:v>273.14</c:v>
                </c:pt>
                <c:pt idx="171">
                  <c:v>273.08999999999997</c:v>
                </c:pt>
                <c:pt idx="172">
                  <c:v>273.04000000000002</c:v>
                </c:pt>
                <c:pt idx="173">
                  <c:v>272.99</c:v>
                </c:pt>
                <c:pt idx="174">
                  <c:v>272.95</c:v>
                </c:pt>
                <c:pt idx="175">
                  <c:v>272.89999999999998</c:v>
                </c:pt>
                <c:pt idx="176">
                  <c:v>272.85000000000002</c:v>
                </c:pt>
                <c:pt idx="177">
                  <c:v>272.8</c:v>
                </c:pt>
                <c:pt idx="178">
                  <c:v>272.76</c:v>
                </c:pt>
                <c:pt idx="179">
                  <c:v>272.70999999999998</c:v>
                </c:pt>
                <c:pt idx="180">
                  <c:v>272.66000000000003</c:v>
                </c:pt>
                <c:pt idx="181">
                  <c:v>272.62</c:v>
                </c:pt>
                <c:pt idx="182">
                  <c:v>272.57</c:v>
                </c:pt>
                <c:pt idx="183">
                  <c:v>272.52</c:v>
                </c:pt>
                <c:pt idx="184">
                  <c:v>272.48</c:v>
                </c:pt>
                <c:pt idx="185">
                  <c:v>272.43</c:v>
                </c:pt>
                <c:pt idx="186">
                  <c:v>272.38</c:v>
                </c:pt>
                <c:pt idx="187">
                  <c:v>272.33999999999997</c:v>
                </c:pt>
                <c:pt idx="188">
                  <c:v>272.29000000000002</c:v>
                </c:pt>
                <c:pt idx="189">
                  <c:v>272.25</c:v>
                </c:pt>
                <c:pt idx="190">
                  <c:v>272.2</c:v>
                </c:pt>
                <c:pt idx="191">
                  <c:v>272.16000000000003</c:v>
                </c:pt>
                <c:pt idx="192">
                  <c:v>272.11</c:v>
                </c:pt>
                <c:pt idx="193">
                  <c:v>272.07</c:v>
                </c:pt>
                <c:pt idx="194">
                  <c:v>272.02999999999997</c:v>
                </c:pt>
                <c:pt idx="195">
                  <c:v>271.98</c:v>
                </c:pt>
                <c:pt idx="196">
                  <c:v>271.94</c:v>
                </c:pt>
                <c:pt idx="197">
                  <c:v>271.89</c:v>
                </c:pt>
                <c:pt idx="198">
                  <c:v>271.85000000000002</c:v>
                </c:pt>
                <c:pt idx="199">
                  <c:v>271.81</c:v>
                </c:pt>
                <c:pt idx="200">
                  <c:v>271.76</c:v>
                </c:pt>
                <c:pt idx="201">
                  <c:v>271.72000000000003</c:v>
                </c:pt>
                <c:pt idx="202">
                  <c:v>271.68</c:v>
                </c:pt>
                <c:pt idx="203">
                  <c:v>271.64</c:v>
                </c:pt>
                <c:pt idx="204">
                  <c:v>271.58999999999997</c:v>
                </c:pt>
                <c:pt idx="205">
                  <c:v>271.55</c:v>
                </c:pt>
                <c:pt idx="206">
                  <c:v>271.51</c:v>
                </c:pt>
                <c:pt idx="207">
                  <c:v>271.47000000000003</c:v>
                </c:pt>
                <c:pt idx="208">
                  <c:v>271.42</c:v>
                </c:pt>
                <c:pt idx="209">
                  <c:v>271.38</c:v>
                </c:pt>
                <c:pt idx="210">
                  <c:v>271.33999999999997</c:v>
                </c:pt>
                <c:pt idx="211">
                  <c:v>271.3</c:v>
                </c:pt>
                <c:pt idx="212">
                  <c:v>271.26</c:v>
                </c:pt>
                <c:pt idx="213">
                  <c:v>271.22000000000003</c:v>
                </c:pt>
                <c:pt idx="214">
                  <c:v>271.18</c:v>
                </c:pt>
                <c:pt idx="215">
                  <c:v>271.14</c:v>
                </c:pt>
                <c:pt idx="216">
                  <c:v>271.10000000000002</c:v>
                </c:pt>
                <c:pt idx="217">
                  <c:v>271.06</c:v>
                </c:pt>
                <c:pt idx="218">
                  <c:v>271.01</c:v>
                </c:pt>
                <c:pt idx="219">
                  <c:v>270.97000000000003</c:v>
                </c:pt>
                <c:pt idx="220">
                  <c:v>270.93</c:v>
                </c:pt>
                <c:pt idx="221">
                  <c:v>270.89999999999998</c:v>
                </c:pt>
                <c:pt idx="222">
                  <c:v>270.86</c:v>
                </c:pt>
                <c:pt idx="223">
                  <c:v>270.82</c:v>
                </c:pt>
                <c:pt idx="224">
                  <c:v>270.77999999999997</c:v>
                </c:pt>
                <c:pt idx="225">
                  <c:v>270.74</c:v>
                </c:pt>
                <c:pt idx="226">
                  <c:v>270.7</c:v>
                </c:pt>
                <c:pt idx="227">
                  <c:v>270.66000000000003</c:v>
                </c:pt>
                <c:pt idx="228">
                  <c:v>270.62</c:v>
                </c:pt>
                <c:pt idx="229">
                  <c:v>270.58</c:v>
                </c:pt>
                <c:pt idx="230">
                  <c:v>270.54000000000002</c:v>
                </c:pt>
                <c:pt idx="231">
                  <c:v>270.51</c:v>
                </c:pt>
                <c:pt idx="232">
                  <c:v>270.47000000000003</c:v>
                </c:pt>
                <c:pt idx="233">
                  <c:v>270.43</c:v>
                </c:pt>
                <c:pt idx="234">
                  <c:v>270.39</c:v>
                </c:pt>
                <c:pt idx="235">
                  <c:v>270.35000000000002</c:v>
                </c:pt>
                <c:pt idx="236">
                  <c:v>270.32</c:v>
                </c:pt>
                <c:pt idx="237">
                  <c:v>270.27999999999997</c:v>
                </c:pt>
                <c:pt idx="238">
                  <c:v>270.24</c:v>
                </c:pt>
                <c:pt idx="239">
                  <c:v>270.20999999999998</c:v>
                </c:pt>
                <c:pt idx="240">
                  <c:v>270.17</c:v>
                </c:pt>
                <c:pt idx="241">
                  <c:v>270.13</c:v>
                </c:pt>
                <c:pt idx="242">
                  <c:v>270.10000000000002</c:v>
                </c:pt>
                <c:pt idx="243">
                  <c:v>270.06</c:v>
                </c:pt>
                <c:pt idx="244">
                  <c:v>270.02</c:v>
                </c:pt>
                <c:pt idx="245">
                  <c:v>269.99</c:v>
                </c:pt>
                <c:pt idx="246">
                  <c:v>269.95</c:v>
                </c:pt>
                <c:pt idx="247">
                  <c:v>269.92</c:v>
                </c:pt>
                <c:pt idx="248">
                  <c:v>269.88</c:v>
                </c:pt>
                <c:pt idx="249">
                  <c:v>269.85000000000002</c:v>
                </c:pt>
                <c:pt idx="250">
                  <c:v>269.81</c:v>
                </c:pt>
                <c:pt idx="251">
                  <c:v>269.77999999999997</c:v>
                </c:pt>
                <c:pt idx="252">
                  <c:v>269.74</c:v>
                </c:pt>
                <c:pt idx="253">
                  <c:v>269.70999999999998</c:v>
                </c:pt>
                <c:pt idx="254">
                  <c:v>269.67</c:v>
                </c:pt>
                <c:pt idx="255">
                  <c:v>269.64</c:v>
                </c:pt>
                <c:pt idx="256">
                  <c:v>269.60000000000002</c:v>
                </c:pt>
                <c:pt idx="257">
                  <c:v>269.57</c:v>
                </c:pt>
                <c:pt idx="258">
                  <c:v>269.52999999999997</c:v>
                </c:pt>
                <c:pt idx="259">
                  <c:v>269.5</c:v>
                </c:pt>
                <c:pt idx="260">
                  <c:v>269.47000000000003</c:v>
                </c:pt>
                <c:pt idx="261">
                  <c:v>269.43</c:v>
                </c:pt>
                <c:pt idx="262">
                  <c:v>269.39999999999998</c:v>
                </c:pt>
                <c:pt idx="263">
                  <c:v>269.37</c:v>
                </c:pt>
                <c:pt idx="264">
                  <c:v>269.33</c:v>
                </c:pt>
                <c:pt idx="265">
                  <c:v>269.3</c:v>
                </c:pt>
                <c:pt idx="266">
                  <c:v>269.27</c:v>
                </c:pt>
                <c:pt idx="267">
                  <c:v>269.23</c:v>
                </c:pt>
                <c:pt idx="268">
                  <c:v>269.2</c:v>
                </c:pt>
                <c:pt idx="269">
                  <c:v>269.17</c:v>
                </c:pt>
                <c:pt idx="270">
                  <c:v>269.13</c:v>
                </c:pt>
                <c:pt idx="271">
                  <c:v>269.10000000000002</c:v>
                </c:pt>
                <c:pt idx="272">
                  <c:v>269.07</c:v>
                </c:pt>
                <c:pt idx="273">
                  <c:v>269.04000000000002</c:v>
                </c:pt>
                <c:pt idx="274">
                  <c:v>269.01</c:v>
                </c:pt>
                <c:pt idx="275">
                  <c:v>268.97000000000003</c:v>
                </c:pt>
                <c:pt idx="276">
                  <c:v>268.94</c:v>
                </c:pt>
                <c:pt idx="277">
                  <c:v>268.91000000000003</c:v>
                </c:pt>
                <c:pt idx="278">
                  <c:v>268.88</c:v>
                </c:pt>
                <c:pt idx="279">
                  <c:v>268.85000000000002</c:v>
                </c:pt>
                <c:pt idx="280">
                  <c:v>268.82</c:v>
                </c:pt>
                <c:pt idx="281">
                  <c:v>268.77999999999997</c:v>
                </c:pt>
                <c:pt idx="282">
                  <c:v>268.75</c:v>
                </c:pt>
                <c:pt idx="283">
                  <c:v>268.72000000000003</c:v>
                </c:pt>
                <c:pt idx="284">
                  <c:v>268.69</c:v>
                </c:pt>
                <c:pt idx="285">
                  <c:v>268.66000000000003</c:v>
                </c:pt>
                <c:pt idx="286">
                  <c:v>268.63</c:v>
                </c:pt>
                <c:pt idx="287">
                  <c:v>268.60000000000002</c:v>
                </c:pt>
                <c:pt idx="288">
                  <c:v>268.57</c:v>
                </c:pt>
                <c:pt idx="289">
                  <c:v>268.54000000000002</c:v>
                </c:pt>
                <c:pt idx="290">
                  <c:v>268.51</c:v>
                </c:pt>
                <c:pt idx="291">
                  <c:v>268.48</c:v>
                </c:pt>
                <c:pt idx="292">
                  <c:v>268.45</c:v>
                </c:pt>
                <c:pt idx="293">
                  <c:v>268.42</c:v>
                </c:pt>
                <c:pt idx="294">
                  <c:v>268.39</c:v>
                </c:pt>
                <c:pt idx="295">
                  <c:v>268.36</c:v>
                </c:pt>
                <c:pt idx="296">
                  <c:v>268.33</c:v>
                </c:pt>
                <c:pt idx="297">
                  <c:v>268.3</c:v>
                </c:pt>
                <c:pt idx="298">
                  <c:v>268.27</c:v>
                </c:pt>
                <c:pt idx="299">
                  <c:v>268.24</c:v>
                </c:pt>
                <c:pt idx="300">
                  <c:v>268.22000000000003</c:v>
                </c:pt>
                <c:pt idx="301">
                  <c:v>268.19</c:v>
                </c:pt>
                <c:pt idx="302">
                  <c:v>268.16000000000003</c:v>
                </c:pt>
                <c:pt idx="303">
                  <c:v>268.13</c:v>
                </c:pt>
                <c:pt idx="304">
                  <c:v>268.10000000000002</c:v>
                </c:pt>
                <c:pt idx="305">
                  <c:v>268.07</c:v>
                </c:pt>
                <c:pt idx="306">
                  <c:v>268.05</c:v>
                </c:pt>
                <c:pt idx="307">
                  <c:v>268.02</c:v>
                </c:pt>
                <c:pt idx="308">
                  <c:v>267.99</c:v>
                </c:pt>
                <c:pt idx="309">
                  <c:v>267.95999999999998</c:v>
                </c:pt>
                <c:pt idx="310">
                  <c:v>267.93</c:v>
                </c:pt>
                <c:pt idx="311">
                  <c:v>267.91000000000003</c:v>
                </c:pt>
                <c:pt idx="312">
                  <c:v>267.88</c:v>
                </c:pt>
                <c:pt idx="313">
                  <c:v>267.85000000000002</c:v>
                </c:pt>
                <c:pt idx="314">
                  <c:v>267.82</c:v>
                </c:pt>
                <c:pt idx="315">
                  <c:v>267.8</c:v>
                </c:pt>
                <c:pt idx="316">
                  <c:v>267.77</c:v>
                </c:pt>
                <c:pt idx="317">
                  <c:v>267.74</c:v>
                </c:pt>
                <c:pt idx="318">
                  <c:v>267.72000000000003</c:v>
                </c:pt>
                <c:pt idx="319">
                  <c:v>267.69</c:v>
                </c:pt>
                <c:pt idx="320">
                  <c:v>267.66000000000003</c:v>
                </c:pt>
                <c:pt idx="321">
                  <c:v>267.64</c:v>
                </c:pt>
                <c:pt idx="322">
                  <c:v>267.61</c:v>
                </c:pt>
                <c:pt idx="323">
                  <c:v>267.58</c:v>
                </c:pt>
                <c:pt idx="324">
                  <c:v>267.56</c:v>
                </c:pt>
                <c:pt idx="325">
                  <c:v>267.52999999999997</c:v>
                </c:pt>
                <c:pt idx="326">
                  <c:v>267.5</c:v>
                </c:pt>
                <c:pt idx="327">
                  <c:v>267.48</c:v>
                </c:pt>
                <c:pt idx="328">
                  <c:v>267.45</c:v>
                </c:pt>
                <c:pt idx="329">
                  <c:v>267.43</c:v>
                </c:pt>
                <c:pt idx="330">
                  <c:v>267.39999999999998</c:v>
                </c:pt>
                <c:pt idx="331">
                  <c:v>267.38</c:v>
                </c:pt>
                <c:pt idx="332">
                  <c:v>267.35000000000002</c:v>
                </c:pt>
                <c:pt idx="333">
                  <c:v>267.32</c:v>
                </c:pt>
                <c:pt idx="334">
                  <c:v>267.3</c:v>
                </c:pt>
                <c:pt idx="335">
                  <c:v>267.27</c:v>
                </c:pt>
                <c:pt idx="336">
                  <c:v>267.25</c:v>
                </c:pt>
                <c:pt idx="337">
                  <c:v>267.22000000000003</c:v>
                </c:pt>
                <c:pt idx="338">
                  <c:v>267.2</c:v>
                </c:pt>
                <c:pt idx="339">
                  <c:v>267.2</c:v>
                </c:pt>
                <c:pt idx="340">
                  <c:v>267.22000000000003</c:v>
                </c:pt>
                <c:pt idx="341">
                  <c:v>267.24</c:v>
                </c:pt>
                <c:pt idx="342">
                  <c:v>267.25</c:v>
                </c:pt>
                <c:pt idx="343">
                  <c:v>267.26</c:v>
                </c:pt>
                <c:pt idx="344">
                  <c:v>267.26</c:v>
                </c:pt>
                <c:pt idx="345">
                  <c:v>267.24</c:v>
                </c:pt>
                <c:pt idx="346">
                  <c:v>267.22000000000003</c:v>
                </c:pt>
                <c:pt idx="347">
                  <c:v>267.19</c:v>
                </c:pt>
                <c:pt idx="348">
                  <c:v>267.14</c:v>
                </c:pt>
                <c:pt idx="349">
                  <c:v>267.08999999999997</c:v>
                </c:pt>
                <c:pt idx="350">
                  <c:v>267.02999999999997</c:v>
                </c:pt>
                <c:pt idx="351">
                  <c:v>266.95999999999998</c:v>
                </c:pt>
                <c:pt idx="352">
                  <c:v>266.88</c:v>
                </c:pt>
                <c:pt idx="353">
                  <c:v>266.79000000000002</c:v>
                </c:pt>
                <c:pt idx="354">
                  <c:v>266.7</c:v>
                </c:pt>
                <c:pt idx="355">
                  <c:v>266.60000000000002</c:v>
                </c:pt>
                <c:pt idx="356">
                  <c:v>266.49</c:v>
                </c:pt>
                <c:pt idx="357">
                  <c:v>266.37</c:v>
                </c:pt>
                <c:pt idx="358">
                  <c:v>266.25</c:v>
                </c:pt>
                <c:pt idx="359">
                  <c:v>266.13</c:v>
                </c:pt>
                <c:pt idx="360">
                  <c:v>265.99</c:v>
                </c:pt>
                <c:pt idx="361">
                  <c:v>265.86</c:v>
                </c:pt>
                <c:pt idx="362">
                  <c:v>265.72000000000003</c:v>
                </c:pt>
                <c:pt idx="363">
                  <c:v>265.57</c:v>
                </c:pt>
                <c:pt idx="364">
                  <c:v>265.42</c:v>
                </c:pt>
                <c:pt idx="365">
                  <c:v>265.27</c:v>
                </c:pt>
                <c:pt idx="366">
                  <c:v>265.11</c:v>
                </c:pt>
                <c:pt idx="367">
                  <c:v>264.95999999999998</c:v>
                </c:pt>
                <c:pt idx="368">
                  <c:v>264.79000000000002</c:v>
                </c:pt>
                <c:pt idx="369">
                  <c:v>264.63</c:v>
                </c:pt>
                <c:pt idx="370">
                  <c:v>264.45999999999998</c:v>
                </c:pt>
                <c:pt idx="371">
                  <c:v>264.29000000000002</c:v>
                </c:pt>
                <c:pt idx="372">
                  <c:v>264.12</c:v>
                </c:pt>
                <c:pt idx="373">
                  <c:v>263.95</c:v>
                </c:pt>
                <c:pt idx="374">
                  <c:v>263.77</c:v>
                </c:pt>
                <c:pt idx="375">
                  <c:v>263.60000000000002</c:v>
                </c:pt>
                <c:pt idx="376">
                  <c:v>263.42</c:v>
                </c:pt>
                <c:pt idx="377">
                  <c:v>263.24</c:v>
                </c:pt>
                <c:pt idx="378">
                  <c:v>263.06</c:v>
                </c:pt>
                <c:pt idx="379">
                  <c:v>262.88</c:v>
                </c:pt>
                <c:pt idx="380">
                  <c:v>262.7</c:v>
                </c:pt>
                <c:pt idx="381">
                  <c:v>262.52</c:v>
                </c:pt>
                <c:pt idx="382">
                  <c:v>262.33999999999997</c:v>
                </c:pt>
                <c:pt idx="383">
                  <c:v>262.16000000000003</c:v>
                </c:pt>
                <c:pt idx="384">
                  <c:v>261.97000000000003</c:v>
                </c:pt>
                <c:pt idx="385">
                  <c:v>261.79000000000002</c:v>
                </c:pt>
                <c:pt idx="386">
                  <c:v>261.61</c:v>
                </c:pt>
                <c:pt idx="387">
                  <c:v>261.42</c:v>
                </c:pt>
                <c:pt idx="388">
                  <c:v>261.24</c:v>
                </c:pt>
                <c:pt idx="389">
                  <c:v>261.05</c:v>
                </c:pt>
                <c:pt idx="390">
                  <c:v>260.87</c:v>
                </c:pt>
                <c:pt idx="391">
                  <c:v>260.69</c:v>
                </c:pt>
                <c:pt idx="392">
                  <c:v>260.5</c:v>
                </c:pt>
                <c:pt idx="393">
                  <c:v>260.32</c:v>
                </c:pt>
                <c:pt idx="394">
                  <c:v>260.14</c:v>
                </c:pt>
                <c:pt idx="395">
                  <c:v>259.95</c:v>
                </c:pt>
                <c:pt idx="396">
                  <c:v>259.77</c:v>
                </c:pt>
                <c:pt idx="397">
                  <c:v>259.58999999999997</c:v>
                </c:pt>
                <c:pt idx="398">
                  <c:v>259.41000000000003</c:v>
                </c:pt>
                <c:pt idx="399">
                  <c:v>259.23</c:v>
                </c:pt>
                <c:pt idx="400">
                  <c:v>259.05</c:v>
                </c:pt>
                <c:pt idx="401">
                  <c:v>258.87</c:v>
                </c:pt>
                <c:pt idx="402">
                  <c:v>258.69</c:v>
                </c:pt>
                <c:pt idx="403">
                  <c:v>258.51</c:v>
                </c:pt>
                <c:pt idx="404">
                  <c:v>258.33</c:v>
                </c:pt>
                <c:pt idx="405">
                  <c:v>258.16000000000003</c:v>
                </c:pt>
                <c:pt idx="406">
                  <c:v>257.98</c:v>
                </c:pt>
                <c:pt idx="407">
                  <c:v>257.8</c:v>
                </c:pt>
                <c:pt idx="408">
                  <c:v>257.63</c:v>
                </c:pt>
                <c:pt idx="409">
                  <c:v>257.45</c:v>
                </c:pt>
                <c:pt idx="410">
                  <c:v>257.27999999999997</c:v>
                </c:pt>
                <c:pt idx="411">
                  <c:v>257.11</c:v>
                </c:pt>
                <c:pt idx="412">
                  <c:v>256.93</c:v>
                </c:pt>
                <c:pt idx="413">
                  <c:v>256.76</c:v>
                </c:pt>
                <c:pt idx="414">
                  <c:v>256.58999999999997</c:v>
                </c:pt>
                <c:pt idx="415">
                  <c:v>256.42</c:v>
                </c:pt>
                <c:pt idx="416">
                  <c:v>256.25</c:v>
                </c:pt>
                <c:pt idx="417">
                  <c:v>256.08999999999997</c:v>
                </c:pt>
                <c:pt idx="418">
                  <c:v>255.92</c:v>
                </c:pt>
                <c:pt idx="419">
                  <c:v>255.75</c:v>
                </c:pt>
                <c:pt idx="420">
                  <c:v>255.59</c:v>
                </c:pt>
                <c:pt idx="421">
                  <c:v>255.42</c:v>
                </c:pt>
                <c:pt idx="422">
                  <c:v>255.26</c:v>
                </c:pt>
                <c:pt idx="423">
                  <c:v>255.09</c:v>
                </c:pt>
                <c:pt idx="424">
                  <c:v>254.93</c:v>
                </c:pt>
                <c:pt idx="425">
                  <c:v>254.77</c:v>
                </c:pt>
                <c:pt idx="426">
                  <c:v>254.61</c:v>
                </c:pt>
                <c:pt idx="427">
                  <c:v>254.45</c:v>
                </c:pt>
                <c:pt idx="428">
                  <c:v>254.29</c:v>
                </c:pt>
                <c:pt idx="429">
                  <c:v>254.13</c:v>
                </c:pt>
                <c:pt idx="430">
                  <c:v>253.97</c:v>
                </c:pt>
                <c:pt idx="431">
                  <c:v>253.82</c:v>
                </c:pt>
                <c:pt idx="432">
                  <c:v>253.66</c:v>
                </c:pt>
                <c:pt idx="433">
                  <c:v>253.51</c:v>
                </c:pt>
                <c:pt idx="434">
                  <c:v>253.35</c:v>
                </c:pt>
                <c:pt idx="435">
                  <c:v>253.2</c:v>
                </c:pt>
                <c:pt idx="436">
                  <c:v>253.05</c:v>
                </c:pt>
                <c:pt idx="437">
                  <c:v>252.9</c:v>
                </c:pt>
                <c:pt idx="438">
                  <c:v>252.75</c:v>
                </c:pt>
                <c:pt idx="439">
                  <c:v>252.6</c:v>
                </c:pt>
                <c:pt idx="440">
                  <c:v>252.45</c:v>
                </c:pt>
                <c:pt idx="441">
                  <c:v>252.3</c:v>
                </c:pt>
                <c:pt idx="442">
                  <c:v>252.16</c:v>
                </c:pt>
                <c:pt idx="443">
                  <c:v>252.01</c:v>
                </c:pt>
                <c:pt idx="444">
                  <c:v>251.86</c:v>
                </c:pt>
                <c:pt idx="445">
                  <c:v>251.72</c:v>
                </c:pt>
                <c:pt idx="446">
                  <c:v>251.58</c:v>
                </c:pt>
                <c:pt idx="447">
                  <c:v>251.43</c:v>
                </c:pt>
                <c:pt idx="448">
                  <c:v>251.29</c:v>
                </c:pt>
                <c:pt idx="449">
                  <c:v>251.15</c:v>
                </c:pt>
                <c:pt idx="450">
                  <c:v>251.01</c:v>
                </c:pt>
                <c:pt idx="451">
                  <c:v>250.87</c:v>
                </c:pt>
                <c:pt idx="452">
                  <c:v>250.73</c:v>
                </c:pt>
                <c:pt idx="453">
                  <c:v>250.59</c:v>
                </c:pt>
                <c:pt idx="454">
                  <c:v>250.46</c:v>
                </c:pt>
                <c:pt idx="455">
                  <c:v>250.32</c:v>
                </c:pt>
                <c:pt idx="456">
                  <c:v>250.18</c:v>
                </c:pt>
                <c:pt idx="457">
                  <c:v>250.05</c:v>
                </c:pt>
                <c:pt idx="458">
                  <c:v>249.92</c:v>
                </c:pt>
                <c:pt idx="459">
                  <c:v>249.78</c:v>
                </c:pt>
                <c:pt idx="460">
                  <c:v>249.65</c:v>
                </c:pt>
                <c:pt idx="461">
                  <c:v>249.52</c:v>
                </c:pt>
                <c:pt idx="462">
                  <c:v>249.39</c:v>
                </c:pt>
                <c:pt idx="463">
                  <c:v>249.26</c:v>
                </c:pt>
                <c:pt idx="464">
                  <c:v>249.13</c:v>
                </c:pt>
                <c:pt idx="465">
                  <c:v>249</c:v>
                </c:pt>
                <c:pt idx="466">
                  <c:v>248.87</c:v>
                </c:pt>
                <c:pt idx="467">
                  <c:v>248.74</c:v>
                </c:pt>
                <c:pt idx="468">
                  <c:v>248.62</c:v>
                </c:pt>
                <c:pt idx="469">
                  <c:v>248.49</c:v>
                </c:pt>
                <c:pt idx="470">
                  <c:v>248.37</c:v>
                </c:pt>
                <c:pt idx="471">
                  <c:v>248.24</c:v>
                </c:pt>
                <c:pt idx="472">
                  <c:v>248.12</c:v>
                </c:pt>
                <c:pt idx="473">
                  <c:v>248</c:v>
                </c:pt>
                <c:pt idx="474">
                  <c:v>247.87</c:v>
                </c:pt>
                <c:pt idx="475">
                  <c:v>247.75</c:v>
                </c:pt>
                <c:pt idx="476">
                  <c:v>247.63</c:v>
                </c:pt>
                <c:pt idx="477">
                  <c:v>247.51</c:v>
                </c:pt>
                <c:pt idx="478">
                  <c:v>247.39</c:v>
                </c:pt>
                <c:pt idx="479">
                  <c:v>247.28</c:v>
                </c:pt>
                <c:pt idx="480">
                  <c:v>247.16</c:v>
                </c:pt>
                <c:pt idx="481">
                  <c:v>247.04</c:v>
                </c:pt>
                <c:pt idx="482">
                  <c:v>246.92</c:v>
                </c:pt>
                <c:pt idx="483">
                  <c:v>246.81</c:v>
                </c:pt>
                <c:pt idx="484">
                  <c:v>246.69</c:v>
                </c:pt>
                <c:pt idx="485">
                  <c:v>246.58</c:v>
                </c:pt>
                <c:pt idx="486">
                  <c:v>246.46</c:v>
                </c:pt>
                <c:pt idx="487">
                  <c:v>246.35</c:v>
                </c:pt>
                <c:pt idx="488">
                  <c:v>246.24</c:v>
                </c:pt>
                <c:pt idx="489">
                  <c:v>246.13</c:v>
                </c:pt>
                <c:pt idx="490">
                  <c:v>246.02</c:v>
                </c:pt>
                <c:pt idx="491">
                  <c:v>245.91</c:v>
                </c:pt>
                <c:pt idx="492">
                  <c:v>245.8</c:v>
                </c:pt>
                <c:pt idx="493">
                  <c:v>245.69</c:v>
                </c:pt>
                <c:pt idx="494">
                  <c:v>245.58</c:v>
                </c:pt>
                <c:pt idx="495">
                  <c:v>245.47</c:v>
                </c:pt>
                <c:pt idx="496">
                  <c:v>245.36</c:v>
                </c:pt>
                <c:pt idx="497">
                  <c:v>245.25</c:v>
                </c:pt>
                <c:pt idx="498">
                  <c:v>245.15</c:v>
                </c:pt>
                <c:pt idx="499">
                  <c:v>245.04</c:v>
                </c:pt>
                <c:pt idx="500">
                  <c:v>244.94</c:v>
                </c:pt>
                <c:pt idx="501">
                  <c:v>244.83</c:v>
                </c:pt>
                <c:pt idx="502">
                  <c:v>244.73</c:v>
                </c:pt>
                <c:pt idx="503">
                  <c:v>244.62</c:v>
                </c:pt>
                <c:pt idx="504">
                  <c:v>244.52</c:v>
                </c:pt>
                <c:pt idx="505">
                  <c:v>244.42</c:v>
                </c:pt>
                <c:pt idx="506">
                  <c:v>244.32</c:v>
                </c:pt>
                <c:pt idx="507">
                  <c:v>244.22</c:v>
                </c:pt>
                <c:pt idx="508">
                  <c:v>244.12</c:v>
                </c:pt>
                <c:pt idx="509">
                  <c:v>244.02</c:v>
                </c:pt>
                <c:pt idx="510">
                  <c:v>243.92</c:v>
                </c:pt>
                <c:pt idx="511">
                  <c:v>243.82</c:v>
                </c:pt>
                <c:pt idx="512">
                  <c:v>243.72</c:v>
                </c:pt>
                <c:pt idx="513">
                  <c:v>243.62</c:v>
                </c:pt>
                <c:pt idx="514">
                  <c:v>243.53</c:v>
                </c:pt>
                <c:pt idx="515">
                  <c:v>243.43</c:v>
                </c:pt>
                <c:pt idx="516">
                  <c:v>243.33</c:v>
                </c:pt>
                <c:pt idx="517">
                  <c:v>243.24</c:v>
                </c:pt>
                <c:pt idx="518">
                  <c:v>243.14</c:v>
                </c:pt>
                <c:pt idx="519">
                  <c:v>243.05</c:v>
                </c:pt>
                <c:pt idx="520">
                  <c:v>242.95</c:v>
                </c:pt>
                <c:pt idx="521">
                  <c:v>242.86</c:v>
                </c:pt>
                <c:pt idx="522">
                  <c:v>242.77</c:v>
                </c:pt>
                <c:pt idx="523">
                  <c:v>242.67</c:v>
                </c:pt>
                <c:pt idx="524">
                  <c:v>242.58</c:v>
                </c:pt>
                <c:pt idx="525">
                  <c:v>242.49</c:v>
                </c:pt>
                <c:pt idx="526">
                  <c:v>242.4</c:v>
                </c:pt>
                <c:pt idx="527">
                  <c:v>242.31</c:v>
                </c:pt>
                <c:pt idx="528">
                  <c:v>242.22</c:v>
                </c:pt>
                <c:pt idx="529">
                  <c:v>242.13</c:v>
                </c:pt>
                <c:pt idx="530">
                  <c:v>242.04</c:v>
                </c:pt>
                <c:pt idx="531">
                  <c:v>241.95</c:v>
                </c:pt>
                <c:pt idx="532">
                  <c:v>241.86</c:v>
                </c:pt>
                <c:pt idx="533">
                  <c:v>241.78</c:v>
                </c:pt>
                <c:pt idx="534">
                  <c:v>241.69</c:v>
                </c:pt>
                <c:pt idx="535">
                  <c:v>241.6</c:v>
                </c:pt>
                <c:pt idx="536">
                  <c:v>241.52</c:v>
                </c:pt>
                <c:pt idx="537">
                  <c:v>241.43</c:v>
                </c:pt>
                <c:pt idx="538">
                  <c:v>241.34</c:v>
                </c:pt>
                <c:pt idx="539">
                  <c:v>241.26</c:v>
                </c:pt>
                <c:pt idx="540">
                  <c:v>241.17</c:v>
                </c:pt>
                <c:pt idx="541">
                  <c:v>241.09</c:v>
                </c:pt>
                <c:pt idx="542">
                  <c:v>241.01</c:v>
                </c:pt>
                <c:pt idx="543">
                  <c:v>240.92</c:v>
                </c:pt>
                <c:pt idx="544">
                  <c:v>240.84</c:v>
                </c:pt>
                <c:pt idx="545">
                  <c:v>240.76</c:v>
                </c:pt>
                <c:pt idx="546">
                  <c:v>240.68</c:v>
                </c:pt>
                <c:pt idx="547">
                  <c:v>240.6</c:v>
                </c:pt>
                <c:pt idx="548">
                  <c:v>240.51</c:v>
                </c:pt>
                <c:pt idx="549">
                  <c:v>240.43</c:v>
                </c:pt>
                <c:pt idx="550">
                  <c:v>240.35</c:v>
                </c:pt>
                <c:pt idx="551">
                  <c:v>240.27</c:v>
                </c:pt>
                <c:pt idx="552">
                  <c:v>240.19</c:v>
                </c:pt>
                <c:pt idx="553">
                  <c:v>240.12</c:v>
                </c:pt>
                <c:pt idx="554">
                  <c:v>240.04</c:v>
                </c:pt>
                <c:pt idx="555">
                  <c:v>239.96</c:v>
                </c:pt>
                <c:pt idx="556">
                  <c:v>239.96</c:v>
                </c:pt>
                <c:pt idx="557">
                  <c:v>239.84</c:v>
                </c:pt>
                <c:pt idx="558">
                  <c:v>239.72</c:v>
                </c:pt>
                <c:pt idx="559">
                  <c:v>239.6</c:v>
                </c:pt>
                <c:pt idx="560">
                  <c:v>239.49</c:v>
                </c:pt>
                <c:pt idx="561">
                  <c:v>239.4</c:v>
                </c:pt>
                <c:pt idx="562">
                  <c:v>239.31</c:v>
                </c:pt>
                <c:pt idx="563">
                  <c:v>239.23</c:v>
                </c:pt>
                <c:pt idx="564">
                  <c:v>239.17</c:v>
                </c:pt>
                <c:pt idx="565">
                  <c:v>239.12</c:v>
                </c:pt>
                <c:pt idx="566">
                  <c:v>239.07</c:v>
                </c:pt>
                <c:pt idx="567">
                  <c:v>239.04</c:v>
                </c:pt>
                <c:pt idx="568">
                  <c:v>239.01</c:v>
                </c:pt>
                <c:pt idx="569">
                  <c:v>239</c:v>
                </c:pt>
                <c:pt idx="570">
                  <c:v>238.99</c:v>
                </c:pt>
                <c:pt idx="571">
                  <c:v>239</c:v>
                </c:pt>
                <c:pt idx="572">
                  <c:v>239.01</c:v>
                </c:pt>
                <c:pt idx="573">
                  <c:v>239.03</c:v>
                </c:pt>
                <c:pt idx="574">
                  <c:v>239.05</c:v>
                </c:pt>
                <c:pt idx="575">
                  <c:v>239.09</c:v>
                </c:pt>
                <c:pt idx="576">
                  <c:v>239.13</c:v>
                </c:pt>
                <c:pt idx="577">
                  <c:v>239.17</c:v>
                </c:pt>
                <c:pt idx="578">
                  <c:v>239.23</c:v>
                </c:pt>
                <c:pt idx="579">
                  <c:v>239.28</c:v>
                </c:pt>
                <c:pt idx="580">
                  <c:v>239.35</c:v>
                </c:pt>
                <c:pt idx="581">
                  <c:v>239.42</c:v>
                </c:pt>
                <c:pt idx="582">
                  <c:v>239.49</c:v>
                </c:pt>
                <c:pt idx="583">
                  <c:v>239.57</c:v>
                </c:pt>
                <c:pt idx="584">
                  <c:v>239.65</c:v>
                </c:pt>
                <c:pt idx="585">
                  <c:v>239.74</c:v>
                </c:pt>
                <c:pt idx="586">
                  <c:v>239.83</c:v>
                </c:pt>
                <c:pt idx="587">
                  <c:v>239.92</c:v>
                </c:pt>
                <c:pt idx="588">
                  <c:v>240.02</c:v>
                </c:pt>
                <c:pt idx="589">
                  <c:v>240.12</c:v>
                </c:pt>
                <c:pt idx="590">
                  <c:v>240.22</c:v>
                </c:pt>
                <c:pt idx="591">
                  <c:v>240.33</c:v>
                </c:pt>
                <c:pt idx="592">
                  <c:v>240.44</c:v>
                </c:pt>
                <c:pt idx="593">
                  <c:v>240.55</c:v>
                </c:pt>
                <c:pt idx="594">
                  <c:v>240.66</c:v>
                </c:pt>
                <c:pt idx="595">
                  <c:v>240.78</c:v>
                </c:pt>
                <c:pt idx="596">
                  <c:v>240.89</c:v>
                </c:pt>
                <c:pt idx="597">
                  <c:v>241.01</c:v>
                </c:pt>
                <c:pt idx="598">
                  <c:v>241.13</c:v>
                </c:pt>
                <c:pt idx="599">
                  <c:v>241.25</c:v>
                </c:pt>
                <c:pt idx="600">
                  <c:v>241.38</c:v>
                </c:pt>
                <c:pt idx="601">
                  <c:v>241.5</c:v>
                </c:pt>
                <c:pt idx="602">
                  <c:v>241.63</c:v>
                </c:pt>
                <c:pt idx="603">
                  <c:v>241.75</c:v>
                </c:pt>
                <c:pt idx="604">
                  <c:v>241.88</c:v>
                </c:pt>
                <c:pt idx="605">
                  <c:v>242.01</c:v>
                </c:pt>
                <c:pt idx="606">
                  <c:v>242.14</c:v>
                </c:pt>
                <c:pt idx="607">
                  <c:v>242.27</c:v>
                </c:pt>
                <c:pt idx="608">
                  <c:v>242.4</c:v>
                </c:pt>
                <c:pt idx="609">
                  <c:v>242.54</c:v>
                </c:pt>
                <c:pt idx="610">
                  <c:v>242.67</c:v>
                </c:pt>
                <c:pt idx="611">
                  <c:v>242.8</c:v>
                </c:pt>
                <c:pt idx="612">
                  <c:v>242.93</c:v>
                </c:pt>
                <c:pt idx="613">
                  <c:v>243.07</c:v>
                </c:pt>
                <c:pt idx="614">
                  <c:v>243.2</c:v>
                </c:pt>
                <c:pt idx="615">
                  <c:v>243.33</c:v>
                </c:pt>
                <c:pt idx="616">
                  <c:v>243.47</c:v>
                </c:pt>
                <c:pt idx="617">
                  <c:v>243.6</c:v>
                </c:pt>
                <c:pt idx="618">
                  <c:v>243.74</c:v>
                </c:pt>
                <c:pt idx="619">
                  <c:v>243.87</c:v>
                </c:pt>
                <c:pt idx="620">
                  <c:v>244</c:v>
                </c:pt>
                <c:pt idx="621">
                  <c:v>244.14</c:v>
                </c:pt>
                <c:pt idx="622">
                  <c:v>244.27</c:v>
                </c:pt>
                <c:pt idx="623">
                  <c:v>244.41</c:v>
                </c:pt>
                <c:pt idx="624">
                  <c:v>244.54</c:v>
                </c:pt>
                <c:pt idx="625">
                  <c:v>244.67</c:v>
                </c:pt>
                <c:pt idx="626">
                  <c:v>244.81</c:v>
                </c:pt>
                <c:pt idx="627">
                  <c:v>244.94</c:v>
                </c:pt>
                <c:pt idx="628">
                  <c:v>245.07</c:v>
                </c:pt>
                <c:pt idx="629">
                  <c:v>245.2</c:v>
                </c:pt>
                <c:pt idx="630">
                  <c:v>245.33</c:v>
                </c:pt>
                <c:pt idx="631">
                  <c:v>245.47</c:v>
                </c:pt>
                <c:pt idx="632">
                  <c:v>245.6</c:v>
                </c:pt>
                <c:pt idx="633">
                  <c:v>245.73</c:v>
                </c:pt>
                <c:pt idx="634">
                  <c:v>245.86</c:v>
                </c:pt>
                <c:pt idx="635">
                  <c:v>245.99</c:v>
                </c:pt>
                <c:pt idx="636">
                  <c:v>246.12</c:v>
                </c:pt>
                <c:pt idx="637">
                  <c:v>246.24</c:v>
                </c:pt>
                <c:pt idx="638">
                  <c:v>246.37</c:v>
                </c:pt>
                <c:pt idx="639">
                  <c:v>246.5</c:v>
                </c:pt>
                <c:pt idx="640">
                  <c:v>246.63</c:v>
                </c:pt>
                <c:pt idx="641">
                  <c:v>246.75</c:v>
                </c:pt>
                <c:pt idx="642">
                  <c:v>246.88</c:v>
                </c:pt>
                <c:pt idx="643">
                  <c:v>247</c:v>
                </c:pt>
                <c:pt idx="644">
                  <c:v>247.13</c:v>
                </c:pt>
                <c:pt idx="645">
                  <c:v>247.25</c:v>
                </c:pt>
                <c:pt idx="646">
                  <c:v>247.37</c:v>
                </c:pt>
                <c:pt idx="647">
                  <c:v>247.5</c:v>
                </c:pt>
                <c:pt idx="648">
                  <c:v>247.62</c:v>
                </c:pt>
                <c:pt idx="649">
                  <c:v>247.74</c:v>
                </c:pt>
                <c:pt idx="650">
                  <c:v>247.86</c:v>
                </c:pt>
                <c:pt idx="651">
                  <c:v>247.98</c:v>
                </c:pt>
                <c:pt idx="652">
                  <c:v>248.1</c:v>
                </c:pt>
                <c:pt idx="653">
                  <c:v>248.22</c:v>
                </c:pt>
                <c:pt idx="654">
                  <c:v>248.33</c:v>
                </c:pt>
                <c:pt idx="655">
                  <c:v>248.45</c:v>
                </c:pt>
                <c:pt idx="656">
                  <c:v>248.57</c:v>
                </c:pt>
                <c:pt idx="657">
                  <c:v>248.68</c:v>
                </c:pt>
                <c:pt idx="658">
                  <c:v>248.8</c:v>
                </c:pt>
                <c:pt idx="659">
                  <c:v>248.91</c:v>
                </c:pt>
                <c:pt idx="660">
                  <c:v>249.02</c:v>
                </c:pt>
                <c:pt idx="661">
                  <c:v>249.14</c:v>
                </c:pt>
                <c:pt idx="662">
                  <c:v>249.25</c:v>
                </c:pt>
                <c:pt idx="663">
                  <c:v>249.36</c:v>
                </c:pt>
                <c:pt idx="664">
                  <c:v>249.47</c:v>
                </c:pt>
                <c:pt idx="665">
                  <c:v>249.58</c:v>
                </c:pt>
                <c:pt idx="666">
                  <c:v>249.69</c:v>
                </c:pt>
                <c:pt idx="667">
                  <c:v>249.79</c:v>
                </c:pt>
                <c:pt idx="668">
                  <c:v>249.9</c:v>
                </c:pt>
                <c:pt idx="669">
                  <c:v>250.01</c:v>
                </c:pt>
                <c:pt idx="670">
                  <c:v>250.11</c:v>
                </c:pt>
                <c:pt idx="671">
                  <c:v>250.22</c:v>
                </c:pt>
                <c:pt idx="672">
                  <c:v>250.32</c:v>
                </c:pt>
                <c:pt idx="673">
                  <c:v>250.42</c:v>
                </c:pt>
                <c:pt idx="674">
                  <c:v>250.53</c:v>
                </c:pt>
                <c:pt idx="675">
                  <c:v>250.63</c:v>
                </c:pt>
                <c:pt idx="676">
                  <c:v>250.73</c:v>
                </c:pt>
                <c:pt idx="677">
                  <c:v>250.83</c:v>
                </c:pt>
                <c:pt idx="678">
                  <c:v>250.93</c:v>
                </c:pt>
                <c:pt idx="679">
                  <c:v>251.03</c:v>
                </c:pt>
                <c:pt idx="680">
                  <c:v>251.12</c:v>
                </c:pt>
                <c:pt idx="681">
                  <c:v>251.22</c:v>
                </c:pt>
                <c:pt idx="682">
                  <c:v>251.32</c:v>
                </c:pt>
                <c:pt idx="683">
                  <c:v>251.41</c:v>
                </c:pt>
                <c:pt idx="684">
                  <c:v>251.51</c:v>
                </c:pt>
                <c:pt idx="685">
                  <c:v>251.6</c:v>
                </c:pt>
                <c:pt idx="686">
                  <c:v>251.69</c:v>
                </c:pt>
                <c:pt idx="687">
                  <c:v>251.79</c:v>
                </c:pt>
                <c:pt idx="688">
                  <c:v>251.88</c:v>
                </c:pt>
                <c:pt idx="689">
                  <c:v>251.97</c:v>
                </c:pt>
                <c:pt idx="690">
                  <c:v>252.06</c:v>
                </c:pt>
                <c:pt idx="691">
                  <c:v>252.15</c:v>
                </c:pt>
                <c:pt idx="692">
                  <c:v>252.24</c:v>
                </c:pt>
                <c:pt idx="693">
                  <c:v>252.33</c:v>
                </c:pt>
                <c:pt idx="694">
                  <c:v>252.41</c:v>
                </c:pt>
                <c:pt idx="695">
                  <c:v>252.5</c:v>
                </c:pt>
                <c:pt idx="696">
                  <c:v>252.59</c:v>
                </c:pt>
                <c:pt idx="697">
                  <c:v>252.67</c:v>
                </c:pt>
                <c:pt idx="698">
                  <c:v>252.76</c:v>
                </c:pt>
                <c:pt idx="699">
                  <c:v>252.84</c:v>
                </c:pt>
                <c:pt idx="700">
                  <c:v>252.92</c:v>
                </c:pt>
                <c:pt idx="701">
                  <c:v>253</c:v>
                </c:pt>
                <c:pt idx="702">
                  <c:v>253.09</c:v>
                </c:pt>
                <c:pt idx="703">
                  <c:v>253.17</c:v>
                </c:pt>
                <c:pt idx="704">
                  <c:v>253.25</c:v>
                </c:pt>
                <c:pt idx="705">
                  <c:v>253.33</c:v>
                </c:pt>
                <c:pt idx="706">
                  <c:v>253.4</c:v>
                </c:pt>
                <c:pt idx="707">
                  <c:v>253.48</c:v>
                </c:pt>
                <c:pt idx="708">
                  <c:v>253.56</c:v>
                </c:pt>
                <c:pt idx="709">
                  <c:v>253.64</c:v>
                </c:pt>
                <c:pt idx="710">
                  <c:v>253.71</c:v>
                </c:pt>
                <c:pt idx="711">
                  <c:v>253.79</c:v>
                </c:pt>
                <c:pt idx="712">
                  <c:v>253.86</c:v>
                </c:pt>
                <c:pt idx="713">
                  <c:v>253.94</c:v>
                </c:pt>
                <c:pt idx="714">
                  <c:v>254.01</c:v>
                </c:pt>
                <c:pt idx="715">
                  <c:v>254.08</c:v>
                </c:pt>
                <c:pt idx="716">
                  <c:v>254.15</c:v>
                </c:pt>
                <c:pt idx="717">
                  <c:v>254.23</c:v>
                </c:pt>
                <c:pt idx="718">
                  <c:v>254.3</c:v>
                </c:pt>
                <c:pt idx="719">
                  <c:v>254.37</c:v>
                </c:pt>
                <c:pt idx="720">
                  <c:v>254.43</c:v>
                </c:pt>
                <c:pt idx="721">
                  <c:v>254.5</c:v>
                </c:pt>
                <c:pt idx="722">
                  <c:v>254.57</c:v>
                </c:pt>
                <c:pt idx="723">
                  <c:v>254.64</c:v>
                </c:pt>
                <c:pt idx="724">
                  <c:v>254.71</c:v>
                </c:pt>
                <c:pt idx="725">
                  <c:v>254.77</c:v>
                </c:pt>
                <c:pt idx="726">
                  <c:v>254.84</c:v>
                </c:pt>
                <c:pt idx="727">
                  <c:v>254.9</c:v>
                </c:pt>
                <c:pt idx="728">
                  <c:v>254.97</c:v>
                </c:pt>
                <c:pt idx="729">
                  <c:v>255.03</c:v>
                </c:pt>
                <c:pt idx="730">
                  <c:v>255.09</c:v>
                </c:pt>
                <c:pt idx="731">
                  <c:v>255.16</c:v>
                </c:pt>
                <c:pt idx="732">
                  <c:v>255.22</c:v>
                </c:pt>
                <c:pt idx="733">
                  <c:v>255.28</c:v>
                </c:pt>
                <c:pt idx="734">
                  <c:v>255.34</c:v>
                </c:pt>
                <c:pt idx="735">
                  <c:v>255.4</c:v>
                </c:pt>
                <c:pt idx="736">
                  <c:v>255.46</c:v>
                </c:pt>
                <c:pt idx="737">
                  <c:v>255.52</c:v>
                </c:pt>
                <c:pt idx="738">
                  <c:v>255.58</c:v>
                </c:pt>
                <c:pt idx="739">
                  <c:v>255.64</c:v>
                </c:pt>
                <c:pt idx="740">
                  <c:v>255.69</c:v>
                </c:pt>
                <c:pt idx="741">
                  <c:v>255.75</c:v>
                </c:pt>
                <c:pt idx="742">
                  <c:v>255.81</c:v>
                </c:pt>
                <c:pt idx="743">
                  <c:v>255.86</c:v>
                </c:pt>
                <c:pt idx="744">
                  <c:v>255.92</c:v>
                </c:pt>
                <c:pt idx="745">
                  <c:v>255.97</c:v>
                </c:pt>
                <c:pt idx="746">
                  <c:v>256.02999999999997</c:v>
                </c:pt>
                <c:pt idx="747">
                  <c:v>256.08</c:v>
                </c:pt>
                <c:pt idx="748">
                  <c:v>256.13</c:v>
                </c:pt>
                <c:pt idx="749">
                  <c:v>256.19</c:v>
                </c:pt>
                <c:pt idx="750">
                  <c:v>256.24</c:v>
                </c:pt>
                <c:pt idx="751">
                  <c:v>256.29000000000002</c:v>
                </c:pt>
                <c:pt idx="752">
                  <c:v>256.33999999999997</c:v>
                </c:pt>
                <c:pt idx="753">
                  <c:v>256.39</c:v>
                </c:pt>
                <c:pt idx="754">
                  <c:v>256.44</c:v>
                </c:pt>
                <c:pt idx="755">
                  <c:v>256.49</c:v>
                </c:pt>
                <c:pt idx="756">
                  <c:v>256.54000000000002</c:v>
                </c:pt>
                <c:pt idx="757">
                  <c:v>256.58999999999997</c:v>
                </c:pt>
                <c:pt idx="758">
                  <c:v>256.64</c:v>
                </c:pt>
                <c:pt idx="759">
                  <c:v>256.69</c:v>
                </c:pt>
                <c:pt idx="760">
                  <c:v>256.73</c:v>
                </c:pt>
                <c:pt idx="761">
                  <c:v>256.77999999999997</c:v>
                </c:pt>
                <c:pt idx="762">
                  <c:v>256.83</c:v>
                </c:pt>
                <c:pt idx="763">
                  <c:v>256.87</c:v>
                </c:pt>
                <c:pt idx="764">
                  <c:v>256.92</c:v>
                </c:pt>
                <c:pt idx="765">
                  <c:v>256.95999999999998</c:v>
                </c:pt>
                <c:pt idx="766">
                  <c:v>257.01</c:v>
                </c:pt>
                <c:pt idx="767">
                  <c:v>257.05</c:v>
                </c:pt>
                <c:pt idx="768">
                  <c:v>257.10000000000002</c:v>
                </c:pt>
                <c:pt idx="769">
                  <c:v>257.14</c:v>
                </c:pt>
                <c:pt idx="770">
                  <c:v>257.18</c:v>
                </c:pt>
                <c:pt idx="771">
                  <c:v>257.22000000000003</c:v>
                </c:pt>
                <c:pt idx="772">
                  <c:v>257.27</c:v>
                </c:pt>
                <c:pt idx="773">
                  <c:v>257.31</c:v>
                </c:pt>
                <c:pt idx="774">
                  <c:v>257.35000000000002</c:v>
                </c:pt>
                <c:pt idx="775">
                  <c:v>257.39</c:v>
                </c:pt>
                <c:pt idx="776">
                  <c:v>257.43</c:v>
                </c:pt>
                <c:pt idx="777">
                  <c:v>257.47000000000003</c:v>
                </c:pt>
                <c:pt idx="778">
                  <c:v>257.51</c:v>
                </c:pt>
                <c:pt idx="779">
                  <c:v>257.55</c:v>
                </c:pt>
                <c:pt idx="780">
                  <c:v>257.58999999999997</c:v>
                </c:pt>
                <c:pt idx="781">
                  <c:v>257.62</c:v>
                </c:pt>
                <c:pt idx="782">
                  <c:v>257.66000000000003</c:v>
                </c:pt>
                <c:pt idx="783">
                  <c:v>257.7</c:v>
                </c:pt>
                <c:pt idx="784">
                  <c:v>257.74</c:v>
                </c:pt>
                <c:pt idx="785">
                  <c:v>257.77</c:v>
                </c:pt>
                <c:pt idx="786">
                  <c:v>257.81</c:v>
                </c:pt>
                <c:pt idx="787">
                  <c:v>257.85000000000002</c:v>
                </c:pt>
                <c:pt idx="788">
                  <c:v>257.88</c:v>
                </c:pt>
                <c:pt idx="789">
                  <c:v>257.92</c:v>
                </c:pt>
                <c:pt idx="790">
                  <c:v>257.95</c:v>
                </c:pt>
                <c:pt idx="791">
                  <c:v>257.99</c:v>
                </c:pt>
                <c:pt idx="792">
                  <c:v>258.02</c:v>
                </c:pt>
                <c:pt idx="793">
                  <c:v>258.05</c:v>
                </c:pt>
                <c:pt idx="794">
                  <c:v>258.08999999999997</c:v>
                </c:pt>
                <c:pt idx="795">
                  <c:v>258.12</c:v>
                </c:pt>
                <c:pt idx="796">
                  <c:v>258.14999999999998</c:v>
                </c:pt>
                <c:pt idx="797">
                  <c:v>258.19</c:v>
                </c:pt>
                <c:pt idx="798">
                  <c:v>258.22000000000003</c:v>
                </c:pt>
                <c:pt idx="799">
                  <c:v>258.25</c:v>
                </c:pt>
                <c:pt idx="800">
                  <c:v>258.27999999999997</c:v>
                </c:pt>
                <c:pt idx="801">
                  <c:v>258.31</c:v>
                </c:pt>
                <c:pt idx="802">
                  <c:v>258.33999999999997</c:v>
                </c:pt>
                <c:pt idx="803">
                  <c:v>258.37</c:v>
                </c:pt>
                <c:pt idx="804">
                  <c:v>258.39999999999998</c:v>
                </c:pt>
                <c:pt idx="805">
                  <c:v>258.43</c:v>
                </c:pt>
                <c:pt idx="806">
                  <c:v>258.45999999999998</c:v>
                </c:pt>
                <c:pt idx="807">
                  <c:v>258.49</c:v>
                </c:pt>
                <c:pt idx="808">
                  <c:v>258.52</c:v>
                </c:pt>
                <c:pt idx="809">
                  <c:v>258.55</c:v>
                </c:pt>
                <c:pt idx="810">
                  <c:v>258.58</c:v>
                </c:pt>
                <c:pt idx="811">
                  <c:v>258.61</c:v>
                </c:pt>
                <c:pt idx="812">
                  <c:v>258.63</c:v>
                </c:pt>
                <c:pt idx="813">
                  <c:v>258.66000000000003</c:v>
                </c:pt>
                <c:pt idx="814">
                  <c:v>258.69</c:v>
                </c:pt>
                <c:pt idx="815">
                  <c:v>258.72000000000003</c:v>
                </c:pt>
                <c:pt idx="816">
                  <c:v>258.74</c:v>
                </c:pt>
                <c:pt idx="817">
                  <c:v>258.77</c:v>
                </c:pt>
                <c:pt idx="818">
                  <c:v>258.79000000000002</c:v>
                </c:pt>
                <c:pt idx="819">
                  <c:v>258.82</c:v>
                </c:pt>
                <c:pt idx="820">
                  <c:v>258.85000000000002</c:v>
                </c:pt>
                <c:pt idx="821">
                  <c:v>258.87</c:v>
                </c:pt>
                <c:pt idx="822">
                  <c:v>258.89999999999998</c:v>
                </c:pt>
                <c:pt idx="823">
                  <c:v>258.92</c:v>
                </c:pt>
                <c:pt idx="824">
                  <c:v>258.94</c:v>
                </c:pt>
                <c:pt idx="825">
                  <c:v>258.97000000000003</c:v>
                </c:pt>
                <c:pt idx="826">
                  <c:v>258.99</c:v>
                </c:pt>
                <c:pt idx="827">
                  <c:v>259.02</c:v>
                </c:pt>
                <c:pt idx="828">
                  <c:v>259.04000000000002</c:v>
                </c:pt>
                <c:pt idx="829">
                  <c:v>259.06</c:v>
                </c:pt>
                <c:pt idx="830">
                  <c:v>259.08999999999997</c:v>
                </c:pt>
                <c:pt idx="831">
                  <c:v>259.11</c:v>
                </c:pt>
                <c:pt idx="832">
                  <c:v>259.13</c:v>
                </c:pt>
                <c:pt idx="833">
                  <c:v>259.14999999999998</c:v>
                </c:pt>
                <c:pt idx="834">
                  <c:v>259.18</c:v>
                </c:pt>
                <c:pt idx="835">
                  <c:v>259.2</c:v>
                </c:pt>
                <c:pt idx="836">
                  <c:v>259.22000000000003</c:v>
                </c:pt>
                <c:pt idx="837">
                  <c:v>259.24</c:v>
                </c:pt>
                <c:pt idx="838">
                  <c:v>259.26</c:v>
                </c:pt>
                <c:pt idx="839">
                  <c:v>259.27999999999997</c:v>
                </c:pt>
                <c:pt idx="840">
                  <c:v>259.3</c:v>
                </c:pt>
                <c:pt idx="841">
                  <c:v>259.32</c:v>
                </c:pt>
                <c:pt idx="842">
                  <c:v>259.33999999999997</c:v>
                </c:pt>
                <c:pt idx="843">
                  <c:v>259.36</c:v>
                </c:pt>
                <c:pt idx="844">
                  <c:v>259.38</c:v>
                </c:pt>
                <c:pt idx="845">
                  <c:v>259.39999999999998</c:v>
                </c:pt>
                <c:pt idx="846">
                  <c:v>259.42</c:v>
                </c:pt>
                <c:pt idx="847">
                  <c:v>259.44</c:v>
                </c:pt>
                <c:pt idx="848">
                  <c:v>259.45999999999998</c:v>
                </c:pt>
                <c:pt idx="849">
                  <c:v>259.48</c:v>
                </c:pt>
                <c:pt idx="850">
                  <c:v>259.5</c:v>
                </c:pt>
                <c:pt idx="851">
                  <c:v>259.51</c:v>
                </c:pt>
                <c:pt idx="852">
                  <c:v>259.52999999999997</c:v>
                </c:pt>
                <c:pt idx="853">
                  <c:v>259.55</c:v>
                </c:pt>
                <c:pt idx="854">
                  <c:v>259.57</c:v>
                </c:pt>
                <c:pt idx="855">
                  <c:v>259.58999999999997</c:v>
                </c:pt>
                <c:pt idx="856">
                  <c:v>259.60000000000002</c:v>
                </c:pt>
                <c:pt idx="857">
                  <c:v>259.62</c:v>
                </c:pt>
                <c:pt idx="858">
                  <c:v>259.64</c:v>
                </c:pt>
                <c:pt idx="859">
                  <c:v>259.64999999999998</c:v>
                </c:pt>
                <c:pt idx="860">
                  <c:v>259.67</c:v>
                </c:pt>
                <c:pt idx="861">
                  <c:v>259.69</c:v>
                </c:pt>
                <c:pt idx="862">
                  <c:v>259.7</c:v>
                </c:pt>
                <c:pt idx="863">
                  <c:v>259.72000000000003</c:v>
                </c:pt>
                <c:pt idx="864">
                  <c:v>259.73</c:v>
                </c:pt>
                <c:pt idx="865">
                  <c:v>259.75</c:v>
                </c:pt>
                <c:pt idx="866">
                  <c:v>259.77</c:v>
                </c:pt>
                <c:pt idx="867">
                  <c:v>259.77999999999997</c:v>
                </c:pt>
                <c:pt idx="868">
                  <c:v>259.8</c:v>
                </c:pt>
                <c:pt idx="869">
                  <c:v>259.81</c:v>
                </c:pt>
                <c:pt idx="870">
                  <c:v>259.83</c:v>
                </c:pt>
                <c:pt idx="871">
                  <c:v>259.83999999999997</c:v>
                </c:pt>
                <c:pt idx="872">
                  <c:v>259.85000000000002</c:v>
                </c:pt>
                <c:pt idx="873">
                  <c:v>259.87</c:v>
                </c:pt>
                <c:pt idx="874">
                  <c:v>259.88</c:v>
                </c:pt>
                <c:pt idx="875">
                  <c:v>259.89999999999998</c:v>
                </c:pt>
                <c:pt idx="876">
                  <c:v>259.91000000000003</c:v>
                </c:pt>
                <c:pt idx="877">
                  <c:v>259.92</c:v>
                </c:pt>
                <c:pt idx="878">
                  <c:v>259.94</c:v>
                </c:pt>
                <c:pt idx="879">
                  <c:v>259.95</c:v>
                </c:pt>
                <c:pt idx="880">
                  <c:v>259.97000000000003</c:v>
                </c:pt>
                <c:pt idx="881">
                  <c:v>259.98</c:v>
                </c:pt>
                <c:pt idx="882">
                  <c:v>259.99</c:v>
                </c:pt>
                <c:pt idx="883">
                  <c:v>260</c:v>
                </c:pt>
                <c:pt idx="884">
                  <c:v>260.02</c:v>
                </c:pt>
                <c:pt idx="885">
                  <c:v>260.02999999999997</c:v>
                </c:pt>
                <c:pt idx="886">
                  <c:v>260.04000000000002</c:v>
                </c:pt>
                <c:pt idx="887">
                  <c:v>260.05</c:v>
                </c:pt>
                <c:pt idx="888">
                  <c:v>260.07</c:v>
                </c:pt>
                <c:pt idx="889">
                  <c:v>260.08</c:v>
                </c:pt>
                <c:pt idx="890">
                  <c:v>260.08999999999997</c:v>
                </c:pt>
                <c:pt idx="891">
                  <c:v>260.10000000000002</c:v>
                </c:pt>
                <c:pt idx="892">
                  <c:v>260.11</c:v>
                </c:pt>
                <c:pt idx="893">
                  <c:v>260.12</c:v>
                </c:pt>
                <c:pt idx="894">
                  <c:v>260.14</c:v>
                </c:pt>
                <c:pt idx="895">
                  <c:v>260.14</c:v>
                </c:pt>
                <c:pt idx="896">
                  <c:v>260.19</c:v>
                </c:pt>
                <c:pt idx="897">
                  <c:v>260.24</c:v>
                </c:pt>
                <c:pt idx="898">
                  <c:v>260.29000000000002</c:v>
                </c:pt>
                <c:pt idx="899">
                  <c:v>260.33999999999997</c:v>
                </c:pt>
                <c:pt idx="900">
                  <c:v>260.37</c:v>
                </c:pt>
                <c:pt idx="901">
                  <c:v>260.39</c:v>
                </c:pt>
                <c:pt idx="902">
                  <c:v>260.39999999999998</c:v>
                </c:pt>
                <c:pt idx="903">
                  <c:v>260.39999999999998</c:v>
                </c:pt>
                <c:pt idx="904">
                  <c:v>260.39</c:v>
                </c:pt>
                <c:pt idx="905">
                  <c:v>260.37</c:v>
                </c:pt>
                <c:pt idx="906">
                  <c:v>260.35000000000002</c:v>
                </c:pt>
                <c:pt idx="907">
                  <c:v>260.31</c:v>
                </c:pt>
                <c:pt idx="908">
                  <c:v>260.26</c:v>
                </c:pt>
                <c:pt idx="909">
                  <c:v>260.20999999999998</c:v>
                </c:pt>
                <c:pt idx="910">
                  <c:v>260.14999999999998</c:v>
                </c:pt>
                <c:pt idx="911">
                  <c:v>260.08</c:v>
                </c:pt>
                <c:pt idx="912">
                  <c:v>260</c:v>
                </c:pt>
                <c:pt idx="913">
                  <c:v>259.92</c:v>
                </c:pt>
                <c:pt idx="914">
                  <c:v>259.83</c:v>
                </c:pt>
                <c:pt idx="915">
                  <c:v>259.73</c:v>
                </c:pt>
                <c:pt idx="916">
                  <c:v>259.63</c:v>
                </c:pt>
                <c:pt idx="917">
                  <c:v>259.52</c:v>
                </c:pt>
                <c:pt idx="918">
                  <c:v>259.41000000000003</c:v>
                </c:pt>
                <c:pt idx="919">
                  <c:v>259.3</c:v>
                </c:pt>
                <c:pt idx="920">
                  <c:v>259.18</c:v>
                </c:pt>
                <c:pt idx="921">
                  <c:v>259.05</c:v>
                </c:pt>
                <c:pt idx="922">
                  <c:v>258.93</c:v>
                </c:pt>
                <c:pt idx="923">
                  <c:v>258.8</c:v>
                </c:pt>
                <c:pt idx="924">
                  <c:v>258.66000000000003</c:v>
                </c:pt>
                <c:pt idx="925">
                  <c:v>258.52999999999997</c:v>
                </c:pt>
                <c:pt idx="926">
                  <c:v>258.39</c:v>
                </c:pt>
                <c:pt idx="927">
                  <c:v>258.25</c:v>
                </c:pt>
                <c:pt idx="928">
                  <c:v>258.10000000000002</c:v>
                </c:pt>
                <c:pt idx="929">
                  <c:v>257.95999999999998</c:v>
                </c:pt>
                <c:pt idx="930">
                  <c:v>257.81</c:v>
                </c:pt>
                <c:pt idx="931">
                  <c:v>257.66000000000003</c:v>
                </c:pt>
                <c:pt idx="932">
                  <c:v>257.51</c:v>
                </c:pt>
                <c:pt idx="933">
                  <c:v>257.36</c:v>
                </c:pt>
                <c:pt idx="934">
                  <c:v>257.20999999999998</c:v>
                </c:pt>
                <c:pt idx="935">
                  <c:v>257.05</c:v>
                </c:pt>
                <c:pt idx="936">
                  <c:v>256.89999999999998</c:v>
                </c:pt>
                <c:pt idx="937">
                  <c:v>256.74</c:v>
                </c:pt>
                <c:pt idx="938">
                  <c:v>256.58</c:v>
                </c:pt>
                <c:pt idx="939">
                  <c:v>256.42</c:v>
                </c:pt>
                <c:pt idx="940">
                  <c:v>256.27</c:v>
                </c:pt>
                <c:pt idx="941">
                  <c:v>256.11</c:v>
                </c:pt>
                <c:pt idx="942">
                  <c:v>255.95</c:v>
                </c:pt>
                <c:pt idx="943">
                  <c:v>255.79</c:v>
                </c:pt>
                <c:pt idx="944">
                  <c:v>255.63</c:v>
                </c:pt>
                <c:pt idx="945">
                  <c:v>255.47</c:v>
                </c:pt>
                <c:pt idx="946">
                  <c:v>255.31</c:v>
                </c:pt>
                <c:pt idx="947">
                  <c:v>255.15</c:v>
                </c:pt>
                <c:pt idx="948">
                  <c:v>254.99</c:v>
                </c:pt>
                <c:pt idx="949">
                  <c:v>254.83</c:v>
                </c:pt>
                <c:pt idx="950">
                  <c:v>254.67</c:v>
                </c:pt>
                <c:pt idx="951">
                  <c:v>254.51</c:v>
                </c:pt>
                <c:pt idx="952">
                  <c:v>254.35</c:v>
                </c:pt>
                <c:pt idx="953">
                  <c:v>254.19</c:v>
                </c:pt>
                <c:pt idx="954">
                  <c:v>254.03</c:v>
                </c:pt>
                <c:pt idx="955">
                  <c:v>253.87</c:v>
                </c:pt>
                <c:pt idx="956">
                  <c:v>253.71</c:v>
                </c:pt>
                <c:pt idx="957">
                  <c:v>253.55</c:v>
                </c:pt>
                <c:pt idx="958">
                  <c:v>253.39</c:v>
                </c:pt>
                <c:pt idx="959">
                  <c:v>253.24</c:v>
                </c:pt>
                <c:pt idx="960">
                  <c:v>253.08</c:v>
                </c:pt>
                <c:pt idx="961">
                  <c:v>252.92</c:v>
                </c:pt>
                <c:pt idx="962">
                  <c:v>252.77</c:v>
                </c:pt>
                <c:pt idx="963">
                  <c:v>252.61</c:v>
                </c:pt>
                <c:pt idx="964">
                  <c:v>252.46</c:v>
                </c:pt>
                <c:pt idx="965">
                  <c:v>252.3</c:v>
                </c:pt>
                <c:pt idx="966">
                  <c:v>252.15</c:v>
                </c:pt>
                <c:pt idx="967">
                  <c:v>252</c:v>
                </c:pt>
                <c:pt idx="968">
                  <c:v>251.84</c:v>
                </c:pt>
                <c:pt idx="969">
                  <c:v>251.69</c:v>
                </c:pt>
                <c:pt idx="970">
                  <c:v>251.54</c:v>
                </c:pt>
                <c:pt idx="971">
                  <c:v>251.39</c:v>
                </c:pt>
                <c:pt idx="972">
                  <c:v>251.24</c:v>
                </c:pt>
                <c:pt idx="973">
                  <c:v>251.09</c:v>
                </c:pt>
                <c:pt idx="974">
                  <c:v>250.94</c:v>
                </c:pt>
                <c:pt idx="975">
                  <c:v>250.8</c:v>
                </c:pt>
                <c:pt idx="976">
                  <c:v>250.65</c:v>
                </c:pt>
                <c:pt idx="977">
                  <c:v>250.5</c:v>
                </c:pt>
                <c:pt idx="978">
                  <c:v>250.36</c:v>
                </c:pt>
                <c:pt idx="979">
                  <c:v>250.21</c:v>
                </c:pt>
                <c:pt idx="980">
                  <c:v>250.07</c:v>
                </c:pt>
                <c:pt idx="981">
                  <c:v>249.92</c:v>
                </c:pt>
                <c:pt idx="982">
                  <c:v>249.78</c:v>
                </c:pt>
                <c:pt idx="983">
                  <c:v>249.64</c:v>
                </c:pt>
                <c:pt idx="984">
                  <c:v>249.5</c:v>
                </c:pt>
                <c:pt idx="985">
                  <c:v>249.36</c:v>
                </c:pt>
                <c:pt idx="986">
                  <c:v>249.22</c:v>
                </c:pt>
                <c:pt idx="987">
                  <c:v>249.08</c:v>
                </c:pt>
                <c:pt idx="988">
                  <c:v>248.94</c:v>
                </c:pt>
                <c:pt idx="989">
                  <c:v>248.8</c:v>
                </c:pt>
                <c:pt idx="990">
                  <c:v>248.67</c:v>
                </c:pt>
                <c:pt idx="991">
                  <c:v>248.53</c:v>
                </c:pt>
                <c:pt idx="992">
                  <c:v>248.4</c:v>
                </c:pt>
                <c:pt idx="993">
                  <c:v>248.26</c:v>
                </c:pt>
                <c:pt idx="994">
                  <c:v>248.13</c:v>
                </c:pt>
                <c:pt idx="995">
                  <c:v>248</c:v>
                </c:pt>
                <c:pt idx="996">
                  <c:v>247.86</c:v>
                </c:pt>
                <c:pt idx="997">
                  <c:v>247.73</c:v>
                </c:pt>
                <c:pt idx="998">
                  <c:v>247.6</c:v>
                </c:pt>
                <c:pt idx="999">
                  <c:v>247.47</c:v>
                </c:pt>
                <c:pt idx="1000">
                  <c:v>247.34</c:v>
                </c:pt>
                <c:pt idx="1001">
                  <c:v>247.21</c:v>
                </c:pt>
                <c:pt idx="1002">
                  <c:v>247.09</c:v>
                </c:pt>
                <c:pt idx="1003">
                  <c:v>246.96</c:v>
                </c:pt>
                <c:pt idx="1004">
                  <c:v>246.83</c:v>
                </c:pt>
                <c:pt idx="1005">
                  <c:v>246.71</c:v>
                </c:pt>
                <c:pt idx="1006">
                  <c:v>246.58</c:v>
                </c:pt>
                <c:pt idx="1007">
                  <c:v>246.46</c:v>
                </c:pt>
                <c:pt idx="1008">
                  <c:v>246.34</c:v>
                </c:pt>
                <c:pt idx="1009">
                  <c:v>246.22</c:v>
                </c:pt>
                <c:pt idx="1010">
                  <c:v>246.09</c:v>
                </c:pt>
                <c:pt idx="1011">
                  <c:v>245.97</c:v>
                </c:pt>
                <c:pt idx="1012">
                  <c:v>245.85</c:v>
                </c:pt>
                <c:pt idx="1013">
                  <c:v>245.73</c:v>
                </c:pt>
                <c:pt idx="1014">
                  <c:v>245.61</c:v>
                </c:pt>
                <c:pt idx="1015">
                  <c:v>245.5</c:v>
                </c:pt>
                <c:pt idx="1016">
                  <c:v>245.38</c:v>
                </c:pt>
                <c:pt idx="1017">
                  <c:v>245.26</c:v>
                </c:pt>
                <c:pt idx="1018">
                  <c:v>245.15</c:v>
                </c:pt>
                <c:pt idx="1019">
                  <c:v>245.03</c:v>
                </c:pt>
                <c:pt idx="1020">
                  <c:v>244.91</c:v>
                </c:pt>
                <c:pt idx="1021">
                  <c:v>244.8</c:v>
                </c:pt>
                <c:pt idx="1022">
                  <c:v>244.69</c:v>
                </c:pt>
                <c:pt idx="1023">
                  <c:v>244.57</c:v>
                </c:pt>
                <c:pt idx="1024">
                  <c:v>244.46</c:v>
                </c:pt>
                <c:pt idx="1025">
                  <c:v>244.35</c:v>
                </c:pt>
                <c:pt idx="1026">
                  <c:v>244.24</c:v>
                </c:pt>
                <c:pt idx="1027">
                  <c:v>244.13</c:v>
                </c:pt>
                <c:pt idx="1028">
                  <c:v>244.02</c:v>
                </c:pt>
                <c:pt idx="1029">
                  <c:v>243.91</c:v>
                </c:pt>
                <c:pt idx="1030">
                  <c:v>243.81</c:v>
                </c:pt>
                <c:pt idx="1031">
                  <c:v>243.7</c:v>
                </c:pt>
                <c:pt idx="1032">
                  <c:v>243.59</c:v>
                </c:pt>
                <c:pt idx="1033">
                  <c:v>243.49</c:v>
                </c:pt>
                <c:pt idx="1034">
                  <c:v>243.38</c:v>
                </c:pt>
                <c:pt idx="1035">
                  <c:v>243.27</c:v>
                </c:pt>
                <c:pt idx="1036">
                  <c:v>243.17</c:v>
                </c:pt>
                <c:pt idx="1037">
                  <c:v>243.07</c:v>
                </c:pt>
                <c:pt idx="1038">
                  <c:v>242.96</c:v>
                </c:pt>
                <c:pt idx="1039">
                  <c:v>242.86</c:v>
                </c:pt>
                <c:pt idx="1040">
                  <c:v>242.76</c:v>
                </c:pt>
                <c:pt idx="1041">
                  <c:v>242.66</c:v>
                </c:pt>
                <c:pt idx="1042">
                  <c:v>242.56</c:v>
                </c:pt>
                <c:pt idx="1043">
                  <c:v>242.46</c:v>
                </c:pt>
                <c:pt idx="1044">
                  <c:v>242.36</c:v>
                </c:pt>
                <c:pt idx="1045">
                  <c:v>242.26</c:v>
                </c:pt>
                <c:pt idx="1046">
                  <c:v>242.16</c:v>
                </c:pt>
                <c:pt idx="1047">
                  <c:v>242.06</c:v>
                </c:pt>
                <c:pt idx="1048">
                  <c:v>241.97</c:v>
                </c:pt>
                <c:pt idx="1049">
                  <c:v>241.87</c:v>
                </c:pt>
                <c:pt idx="1050">
                  <c:v>241.77</c:v>
                </c:pt>
                <c:pt idx="1051">
                  <c:v>241.68</c:v>
                </c:pt>
                <c:pt idx="1052">
                  <c:v>241.58</c:v>
                </c:pt>
                <c:pt idx="1053">
                  <c:v>241.49</c:v>
                </c:pt>
                <c:pt idx="1054">
                  <c:v>241.4</c:v>
                </c:pt>
                <c:pt idx="1055">
                  <c:v>241.3</c:v>
                </c:pt>
                <c:pt idx="1056">
                  <c:v>241.21</c:v>
                </c:pt>
                <c:pt idx="1057">
                  <c:v>241.12</c:v>
                </c:pt>
                <c:pt idx="1058">
                  <c:v>241.03</c:v>
                </c:pt>
                <c:pt idx="1059">
                  <c:v>240.94</c:v>
                </c:pt>
                <c:pt idx="1060">
                  <c:v>240.85</c:v>
                </c:pt>
                <c:pt idx="1061">
                  <c:v>240.76</c:v>
                </c:pt>
                <c:pt idx="1062">
                  <c:v>240.67</c:v>
                </c:pt>
                <c:pt idx="1063">
                  <c:v>240.58</c:v>
                </c:pt>
                <c:pt idx="1064">
                  <c:v>240.49</c:v>
                </c:pt>
                <c:pt idx="1065">
                  <c:v>240.4</c:v>
                </c:pt>
                <c:pt idx="1066">
                  <c:v>240.31</c:v>
                </c:pt>
                <c:pt idx="1067">
                  <c:v>240.23</c:v>
                </c:pt>
                <c:pt idx="1068">
                  <c:v>240.14</c:v>
                </c:pt>
                <c:pt idx="1069">
                  <c:v>240.05</c:v>
                </c:pt>
                <c:pt idx="1070">
                  <c:v>239.97</c:v>
                </c:pt>
                <c:pt idx="1071">
                  <c:v>239.88</c:v>
                </c:pt>
                <c:pt idx="1072">
                  <c:v>239.8</c:v>
                </c:pt>
                <c:pt idx="1073">
                  <c:v>239.72</c:v>
                </c:pt>
                <c:pt idx="1074">
                  <c:v>239.63</c:v>
                </c:pt>
                <c:pt idx="1075">
                  <c:v>239.55</c:v>
                </c:pt>
                <c:pt idx="1076">
                  <c:v>239.47</c:v>
                </c:pt>
                <c:pt idx="1077">
                  <c:v>239.38</c:v>
                </c:pt>
                <c:pt idx="1078">
                  <c:v>239.3</c:v>
                </c:pt>
                <c:pt idx="1079">
                  <c:v>239.22</c:v>
                </c:pt>
                <c:pt idx="1080">
                  <c:v>239.14</c:v>
                </c:pt>
                <c:pt idx="1081">
                  <c:v>239.06</c:v>
                </c:pt>
                <c:pt idx="1082">
                  <c:v>238.98</c:v>
                </c:pt>
                <c:pt idx="1083">
                  <c:v>238.9</c:v>
                </c:pt>
                <c:pt idx="1084">
                  <c:v>238.82</c:v>
                </c:pt>
                <c:pt idx="1085">
                  <c:v>238.74</c:v>
                </c:pt>
                <c:pt idx="1086">
                  <c:v>238.67</c:v>
                </c:pt>
                <c:pt idx="1087">
                  <c:v>238.59</c:v>
                </c:pt>
                <c:pt idx="1088">
                  <c:v>238.51</c:v>
                </c:pt>
                <c:pt idx="1089">
                  <c:v>238.44</c:v>
                </c:pt>
                <c:pt idx="1090">
                  <c:v>238.36</c:v>
                </c:pt>
                <c:pt idx="1091">
                  <c:v>238.28</c:v>
                </c:pt>
                <c:pt idx="1092">
                  <c:v>238.21</c:v>
                </c:pt>
                <c:pt idx="1093">
                  <c:v>238.13</c:v>
                </c:pt>
                <c:pt idx="1094">
                  <c:v>238.06</c:v>
                </c:pt>
                <c:pt idx="1095">
                  <c:v>237.98</c:v>
                </c:pt>
                <c:pt idx="1096">
                  <c:v>237.91</c:v>
                </c:pt>
                <c:pt idx="1097">
                  <c:v>237.84</c:v>
                </c:pt>
                <c:pt idx="1098">
                  <c:v>237.76</c:v>
                </c:pt>
                <c:pt idx="1099">
                  <c:v>237.69</c:v>
                </c:pt>
                <c:pt idx="1100">
                  <c:v>237.62</c:v>
                </c:pt>
                <c:pt idx="1101">
                  <c:v>237.55</c:v>
                </c:pt>
                <c:pt idx="1102">
                  <c:v>237.48</c:v>
                </c:pt>
                <c:pt idx="1103">
                  <c:v>237.4</c:v>
                </c:pt>
                <c:pt idx="1104">
                  <c:v>237.33</c:v>
                </c:pt>
                <c:pt idx="1105">
                  <c:v>237.26</c:v>
                </c:pt>
                <c:pt idx="1106">
                  <c:v>237.19</c:v>
                </c:pt>
                <c:pt idx="1107">
                  <c:v>237.12</c:v>
                </c:pt>
                <c:pt idx="1108">
                  <c:v>237.05</c:v>
                </c:pt>
                <c:pt idx="1109">
                  <c:v>236.99</c:v>
                </c:pt>
                <c:pt idx="1110">
                  <c:v>236.92</c:v>
                </c:pt>
                <c:pt idx="1111">
                  <c:v>236.85</c:v>
                </c:pt>
                <c:pt idx="1112">
                  <c:v>236.85</c:v>
                </c:pt>
                <c:pt idx="1113">
                  <c:v>236.74</c:v>
                </c:pt>
                <c:pt idx="1114">
                  <c:v>236.63</c:v>
                </c:pt>
                <c:pt idx="1115">
                  <c:v>236.52</c:v>
                </c:pt>
                <c:pt idx="1116">
                  <c:v>236.42</c:v>
                </c:pt>
                <c:pt idx="1117">
                  <c:v>236.34</c:v>
                </c:pt>
                <c:pt idx="1118">
                  <c:v>236.26</c:v>
                </c:pt>
                <c:pt idx="1119">
                  <c:v>236.2</c:v>
                </c:pt>
                <c:pt idx="1120">
                  <c:v>236.14</c:v>
                </c:pt>
                <c:pt idx="1121">
                  <c:v>236.1</c:v>
                </c:pt>
                <c:pt idx="1122">
                  <c:v>236.06</c:v>
                </c:pt>
                <c:pt idx="1123">
                  <c:v>236.04</c:v>
                </c:pt>
                <c:pt idx="1124">
                  <c:v>236.02</c:v>
                </c:pt>
                <c:pt idx="1125">
                  <c:v>236.02</c:v>
                </c:pt>
                <c:pt idx="1126">
                  <c:v>236.02</c:v>
                </c:pt>
                <c:pt idx="1127">
                  <c:v>236.03</c:v>
                </c:pt>
                <c:pt idx="1128">
                  <c:v>236.05</c:v>
                </c:pt>
                <c:pt idx="1129">
                  <c:v>236.08</c:v>
                </c:pt>
                <c:pt idx="1130">
                  <c:v>236.12</c:v>
                </c:pt>
                <c:pt idx="1131">
                  <c:v>236.16</c:v>
                </c:pt>
                <c:pt idx="1132">
                  <c:v>236.21</c:v>
                </c:pt>
                <c:pt idx="1133">
                  <c:v>236.27</c:v>
                </c:pt>
                <c:pt idx="1134">
                  <c:v>236.33</c:v>
                </c:pt>
                <c:pt idx="1135">
                  <c:v>236.4</c:v>
                </c:pt>
                <c:pt idx="1136">
                  <c:v>236.47</c:v>
                </c:pt>
                <c:pt idx="1137">
                  <c:v>236.55</c:v>
                </c:pt>
                <c:pt idx="1138">
                  <c:v>236.63</c:v>
                </c:pt>
                <c:pt idx="1139">
                  <c:v>236.72</c:v>
                </c:pt>
                <c:pt idx="1140">
                  <c:v>236.81</c:v>
                </c:pt>
                <c:pt idx="1141">
                  <c:v>236.91</c:v>
                </c:pt>
                <c:pt idx="1142">
                  <c:v>237.01</c:v>
                </c:pt>
                <c:pt idx="1143">
                  <c:v>237.11</c:v>
                </c:pt>
                <c:pt idx="1144">
                  <c:v>237.22</c:v>
                </c:pt>
                <c:pt idx="1145">
                  <c:v>237.33</c:v>
                </c:pt>
                <c:pt idx="1146">
                  <c:v>237.44</c:v>
                </c:pt>
                <c:pt idx="1147">
                  <c:v>237.56</c:v>
                </c:pt>
                <c:pt idx="1148">
                  <c:v>237.68</c:v>
                </c:pt>
                <c:pt idx="1149">
                  <c:v>237.8</c:v>
                </c:pt>
                <c:pt idx="1150">
                  <c:v>237.92</c:v>
                </c:pt>
                <c:pt idx="1151">
                  <c:v>238.05</c:v>
                </c:pt>
                <c:pt idx="1152">
                  <c:v>238.17</c:v>
                </c:pt>
                <c:pt idx="1153">
                  <c:v>238.3</c:v>
                </c:pt>
                <c:pt idx="1154">
                  <c:v>238.43</c:v>
                </c:pt>
                <c:pt idx="1155">
                  <c:v>238.56</c:v>
                </c:pt>
                <c:pt idx="1156">
                  <c:v>238.7</c:v>
                </c:pt>
                <c:pt idx="1157">
                  <c:v>238.83</c:v>
                </c:pt>
                <c:pt idx="1158">
                  <c:v>238.97</c:v>
                </c:pt>
                <c:pt idx="1159">
                  <c:v>239.1</c:v>
                </c:pt>
                <c:pt idx="1160">
                  <c:v>239.24</c:v>
                </c:pt>
                <c:pt idx="1161">
                  <c:v>239.38</c:v>
                </c:pt>
                <c:pt idx="1162">
                  <c:v>239.52</c:v>
                </c:pt>
                <c:pt idx="1163">
                  <c:v>239.66</c:v>
                </c:pt>
                <c:pt idx="1164">
                  <c:v>239.8</c:v>
                </c:pt>
                <c:pt idx="1165">
                  <c:v>239.94</c:v>
                </c:pt>
                <c:pt idx="1166">
                  <c:v>240.08</c:v>
                </c:pt>
                <c:pt idx="1167">
                  <c:v>240.23</c:v>
                </c:pt>
                <c:pt idx="1168">
                  <c:v>240.37</c:v>
                </c:pt>
                <c:pt idx="1169">
                  <c:v>240.51</c:v>
                </c:pt>
                <c:pt idx="1170">
                  <c:v>240.66</c:v>
                </c:pt>
                <c:pt idx="1171">
                  <c:v>240.8</c:v>
                </c:pt>
                <c:pt idx="1172">
                  <c:v>240.94</c:v>
                </c:pt>
                <c:pt idx="1173">
                  <c:v>241.09</c:v>
                </c:pt>
                <c:pt idx="1174">
                  <c:v>241.23</c:v>
                </c:pt>
                <c:pt idx="1175">
                  <c:v>241.37</c:v>
                </c:pt>
                <c:pt idx="1176">
                  <c:v>241.52</c:v>
                </c:pt>
                <c:pt idx="1177">
                  <c:v>241.66</c:v>
                </c:pt>
                <c:pt idx="1178">
                  <c:v>241.81</c:v>
                </c:pt>
                <c:pt idx="1179">
                  <c:v>241.95</c:v>
                </c:pt>
                <c:pt idx="1180">
                  <c:v>242.09</c:v>
                </c:pt>
                <c:pt idx="1181">
                  <c:v>242.24</c:v>
                </c:pt>
                <c:pt idx="1182">
                  <c:v>242.38</c:v>
                </c:pt>
                <c:pt idx="1183">
                  <c:v>242.52</c:v>
                </c:pt>
                <c:pt idx="1184">
                  <c:v>242.66</c:v>
                </c:pt>
                <c:pt idx="1185">
                  <c:v>242.8</c:v>
                </c:pt>
                <c:pt idx="1186">
                  <c:v>242.95</c:v>
                </c:pt>
                <c:pt idx="1187">
                  <c:v>243.09</c:v>
                </c:pt>
                <c:pt idx="1188">
                  <c:v>243.23</c:v>
                </c:pt>
                <c:pt idx="1189">
                  <c:v>243.37</c:v>
                </c:pt>
                <c:pt idx="1190">
                  <c:v>243.51</c:v>
                </c:pt>
                <c:pt idx="1191">
                  <c:v>243.65</c:v>
                </c:pt>
                <c:pt idx="1192">
                  <c:v>243.78</c:v>
                </c:pt>
                <c:pt idx="1193">
                  <c:v>243.92</c:v>
                </c:pt>
                <c:pt idx="1194">
                  <c:v>244.06</c:v>
                </c:pt>
                <c:pt idx="1195">
                  <c:v>244.2</c:v>
                </c:pt>
                <c:pt idx="1196">
                  <c:v>244.33</c:v>
                </c:pt>
                <c:pt idx="1197">
                  <c:v>244.47</c:v>
                </c:pt>
                <c:pt idx="1198">
                  <c:v>244.6</c:v>
                </c:pt>
                <c:pt idx="1199">
                  <c:v>244.74</c:v>
                </c:pt>
                <c:pt idx="1200">
                  <c:v>244.87</c:v>
                </c:pt>
                <c:pt idx="1201">
                  <c:v>245</c:v>
                </c:pt>
                <c:pt idx="1202">
                  <c:v>245.14</c:v>
                </c:pt>
                <c:pt idx="1203">
                  <c:v>245.27</c:v>
                </c:pt>
                <c:pt idx="1204">
                  <c:v>245.4</c:v>
                </c:pt>
                <c:pt idx="1205">
                  <c:v>245.53</c:v>
                </c:pt>
                <c:pt idx="1206">
                  <c:v>245.66</c:v>
                </c:pt>
                <c:pt idx="1207">
                  <c:v>245.79</c:v>
                </c:pt>
                <c:pt idx="1208">
                  <c:v>245.92</c:v>
                </c:pt>
                <c:pt idx="1209">
                  <c:v>246.04</c:v>
                </c:pt>
                <c:pt idx="1210">
                  <c:v>246.17</c:v>
                </c:pt>
                <c:pt idx="1211">
                  <c:v>246.3</c:v>
                </c:pt>
                <c:pt idx="1212">
                  <c:v>246.42</c:v>
                </c:pt>
                <c:pt idx="1213">
                  <c:v>246.54</c:v>
                </c:pt>
                <c:pt idx="1214">
                  <c:v>246.67</c:v>
                </c:pt>
                <c:pt idx="1215">
                  <c:v>246.79</c:v>
                </c:pt>
                <c:pt idx="1216">
                  <c:v>246.91</c:v>
                </c:pt>
                <c:pt idx="1217">
                  <c:v>247.03</c:v>
                </c:pt>
                <c:pt idx="1218">
                  <c:v>247.16</c:v>
                </c:pt>
                <c:pt idx="1219">
                  <c:v>247.28</c:v>
                </c:pt>
                <c:pt idx="1220">
                  <c:v>247.39</c:v>
                </c:pt>
                <c:pt idx="1221">
                  <c:v>247.51</c:v>
                </c:pt>
                <c:pt idx="1222">
                  <c:v>247.63</c:v>
                </c:pt>
                <c:pt idx="1223">
                  <c:v>247.75</c:v>
                </c:pt>
                <c:pt idx="1224">
                  <c:v>247.86</c:v>
                </c:pt>
                <c:pt idx="1225">
                  <c:v>247.98</c:v>
                </c:pt>
                <c:pt idx="1226">
                  <c:v>248.09</c:v>
                </c:pt>
                <c:pt idx="1227">
                  <c:v>248.2</c:v>
                </c:pt>
                <c:pt idx="1228">
                  <c:v>248.32</c:v>
                </c:pt>
                <c:pt idx="1229">
                  <c:v>248.43</c:v>
                </c:pt>
                <c:pt idx="1230">
                  <c:v>248.54</c:v>
                </c:pt>
                <c:pt idx="1231">
                  <c:v>248.65</c:v>
                </c:pt>
                <c:pt idx="1232">
                  <c:v>248.76</c:v>
                </c:pt>
                <c:pt idx="1233">
                  <c:v>248.87</c:v>
                </c:pt>
                <c:pt idx="1234">
                  <c:v>248.98</c:v>
                </c:pt>
                <c:pt idx="1235">
                  <c:v>249.08</c:v>
                </c:pt>
                <c:pt idx="1236">
                  <c:v>249.19</c:v>
                </c:pt>
                <c:pt idx="1237">
                  <c:v>249.29</c:v>
                </c:pt>
                <c:pt idx="1238">
                  <c:v>249.4</c:v>
                </c:pt>
                <c:pt idx="1239">
                  <c:v>249.5</c:v>
                </c:pt>
                <c:pt idx="1240">
                  <c:v>249.61</c:v>
                </c:pt>
                <c:pt idx="1241">
                  <c:v>249.71</c:v>
                </c:pt>
                <c:pt idx="1242">
                  <c:v>249.81</c:v>
                </c:pt>
                <c:pt idx="1243">
                  <c:v>249.91</c:v>
                </c:pt>
                <c:pt idx="1244">
                  <c:v>250.01</c:v>
                </c:pt>
                <c:pt idx="1245">
                  <c:v>250.11</c:v>
                </c:pt>
                <c:pt idx="1246">
                  <c:v>250.21</c:v>
                </c:pt>
                <c:pt idx="1247">
                  <c:v>250.31</c:v>
                </c:pt>
                <c:pt idx="1248">
                  <c:v>250.4</c:v>
                </c:pt>
                <c:pt idx="1249">
                  <c:v>250.5</c:v>
                </c:pt>
                <c:pt idx="1250">
                  <c:v>250.59</c:v>
                </c:pt>
                <c:pt idx="1251">
                  <c:v>250.69</c:v>
                </c:pt>
                <c:pt idx="1252">
                  <c:v>250.78</c:v>
                </c:pt>
                <c:pt idx="1253">
                  <c:v>250.88</c:v>
                </c:pt>
                <c:pt idx="1254">
                  <c:v>250.97</c:v>
                </c:pt>
                <c:pt idx="1255">
                  <c:v>251.06</c:v>
                </c:pt>
                <c:pt idx="1256">
                  <c:v>251.15</c:v>
                </c:pt>
                <c:pt idx="1257">
                  <c:v>251.24</c:v>
                </c:pt>
                <c:pt idx="1258">
                  <c:v>251.33</c:v>
                </c:pt>
                <c:pt idx="1259">
                  <c:v>251.42</c:v>
                </c:pt>
                <c:pt idx="1260">
                  <c:v>251.51</c:v>
                </c:pt>
                <c:pt idx="1261">
                  <c:v>251.59</c:v>
                </c:pt>
                <c:pt idx="1262">
                  <c:v>251.68</c:v>
                </c:pt>
                <c:pt idx="1263">
                  <c:v>251.76</c:v>
                </c:pt>
                <c:pt idx="1264">
                  <c:v>251.85</c:v>
                </c:pt>
                <c:pt idx="1265">
                  <c:v>251.93</c:v>
                </c:pt>
                <c:pt idx="1266">
                  <c:v>252.02</c:v>
                </c:pt>
                <c:pt idx="1267">
                  <c:v>252.1</c:v>
                </c:pt>
                <c:pt idx="1268">
                  <c:v>252.18</c:v>
                </c:pt>
                <c:pt idx="1269">
                  <c:v>252.26</c:v>
                </c:pt>
                <c:pt idx="1270">
                  <c:v>252.34</c:v>
                </c:pt>
                <c:pt idx="1271">
                  <c:v>252.42</c:v>
                </c:pt>
                <c:pt idx="1272">
                  <c:v>252.5</c:v>
                </c:pt>
                <c:pt idx="1273">
                  <c:v>252.58</c:v>
                </c:pt>
                <c:pt idx="1274">
                  <c:v>252.66</c:v>
                </c:pt>
                <c:pt idx="1275">
                  <c:v>252.74</c:v>
                </c:pt>
                <c:pt idx="1276">
                  <c:v>252.81</c:v>
                </c:pt>
                <c:pt idx="1277">
                  <c:v>252.89</c:v>
                </c:pt>
                <c:pt idx="1278">
                  <c:v>252.96</c:v>
                </c:pt>
                <c:pt idx="1279">
                  <c:v>253.04</c:v>
                </c:pt>
                <c:pt idx="1280">
                  <c:v>253.11</c:v>
                </c:pt>
                <c:pt idx="1281">
                  <c:v>253.19</c:v>
                </c:pt>
                <c:pt idx="1282">
                  <c:v>253.26</c:v>
                </c:pt>
                <c:pt idx="1283">
                  <c:v>253.33</c:v>
                </c:pt>
                <c:pt idx="1284">
                  <c:v>253.4</c:v>
                </c:pt>
                <c:pt idx="1285">
                  <c:v>253.47</c:v>
                </c:pt>
                <c:pt idx="1286">
                  <c:v>253.54</c:v>
                </c:pt>
                <c:pt idx="1287">
                  <c:v>253.61</c:v>
                </c:pt>
                <c:pt idx="1288">
                  <c:v>253.68</c:v>
                </c:pt>
                <c:pt idx="1289">
                  <c:v>253.75</c:v>
                </c:pt>
                <c:pt idx="1290">
                  <c:v>253.82</c:v>
                </c:pt>
                <c:pt idx="1291">
                  <c:v>253.89</c:v>
                </c:pt>
                <c:pt idx="1292">
                  <c:v>253.95</c:v>
                </c:pt>
                <c:pt idx="1293">
                  <c:v>254.02</c:v>
                </c:pt>
                <c:pt idx="1294">
                  <c:v>254.08</c:v>
                </c:pt>
                <c:pt idx="1295">
                  <c:v>254.15</c:v>
                </c:pt>
                <c:pt idx="1296">
                  <c:v>254.21</c:v>
                </c:pt>
                <c:pt idx="1297">
                  <c:v>254.27</c:v>
                </c:pt>
                <c:pt idx="1298">
                  <c:v>254.34</c:v>
                </c:pt>
                <c:pt idx="1299">
                  <c:v>254.4</c:v>
                </c:pt>
                <c:pt idx="1300">
                  <c:v>254.46</c:v>
                </c:pt>
                <c:pt idx="1301">
                  <c:v>254.52</c:v>
                </c:pt>
                <c:pt idx="1302">
                  <c:v>254.58</c:v>
                </c:pt>
                <c:pt idx="1303">
                  <c:v>254.64</c:v>
                </c:pt>
                <c:pt idx="1304">
                  <c:v>254.7</c:v>
                </c:pt>
                <c:pt idx="1305">
                  <c:v>254.76</c:v>
                </c:pt>
                <c:pt idx="1306">
                  <c:v>254.82</c:v>
                </c:pt>
                <c:pt idx="1307">
                  <c:v>254.88</c:v>
                </c:pt>
                <c:pt idx="1308">
                  <c:v>254.94</c:v>
                </c:pt>
                <c:pt idx="1309">
                  <c:v>254.99</c:v>
                </c:pt>
                <c:pt idx="1310">
                  <c:v>255.05</c:v>
                </c:pt>
                <c:pt idx="1311">
                  <c:v>255.11</c:v>
                </c:pt>
                <c:pt idx="1312">
                  <c:v>255.16</c:v>
                </c:pt>
                <c:pt idx="1313">
                  <c:v>255.22</c:v>
                </c:pt>
                <c:pt idx="1314">
                  <c:v>255.27</c:v>
                </c:pt>
                <c:pt idx="1315">
                  <c:v>255.32</c:v>
                </c:pt>
                <c:pt idx="1316">
                  <c:v>255.38</c:v>
                </c:pt>
                <c:pt idx="1317">
                  <c:v>255.43</c:v>
                </c:pt>
                <c:pt idx="1318">
                  <c:v>255.48</c:v>
                </c:pt>
                <c:pt idx="1319">
                  <c:v>255.53</c:v>
                </c:pt>
                <c:pt idx="1320">
                  <c:v>255.58</c:v>
                </c:pt>
                <c:pt idx="1321">
                  <c:v>255.64</c:v>
                </c:pt>
                <c:pt idx="1322">
                  <c:v>255.69</c:v>
                </c:pt>
                <c:pt idx="1323">
                  <c:v>255.74</c:v>
                </c:pt>
                <c:pt idx="1324">
                  <c:v>255.79</c:v>
                </c:pt>
                <c:pt idx="1325">
                  <c:v>255.83</c:v>
                </c:pt>
                <c:pt idx="1326">
                  <c:v>255.88</c:v>
                </c:pt>
                <c:pt idx="1327">
                  <c:v>255.93</c:v>
                </c:pt>
                <c:pt idx="1328">
                  <c:v>255.98</c:v>
                </c:pt>
                <c:pt idx="1329">
                  <c:v>256.02999999999997</c:v>
                </c:pt>
                <c:pt idx="1330">
                  <c:v>256.07</c:v>
                </c:pt>
                <c:pt idx="1331">
                  <c:v>256.12</c:v>
                </c:pt>
                <c:pt idx="1332">
                  <c:v>256.16000000000003</c:v>
                </c:pt>
                <c:pt idx="1333">
                  <c:v>256.20999999999998</c:v>
                </c:pt>
                <c:pt idx="1334">
                  <c:v>256.26</c:v>
                </c:pt>
                <c:pt idx="1335">
                  <c:v>256.3</c:v>
                </c:pt>
                <c:pt idx="1336">
                  <c:v>256.33999999999997</c:v>
                </c:pt>
                <c:pt idx="1337">
                  <c:v>256.39</c:v>
                </c:pt>
                <c:pt idx="1338">
                  <c:v>256.43</c:v>
                </c:pt>
                <c:pt idx="1339">
                  <c:v>256.47000000000003</c:v>
                </c:pt>
                <c:pt idx="1340">
                  <c:v>256.52</c:v>
                </c:pt>
                <c:pt idx="1341">
                  <c:v>256.56</c:v>
                </c:pt>
                <c:pt idx="1342">
                  <c:v>256.60000000000002</c:v>
                </c:pt>
                <c:pt idx="1343">
                  <c:v>256.64</c:v>
                </c:pt>
                <c:pt idx="1344">
                  <c:v>256.68</c:v>
                </c:pt>
                <c:pt idx="1345">
                  <c:v>256.72000000000003</c:v>
                </c:pt>
                <c:pt idx="1346">
                  <c:v>256.76</c:v>
                </c:pt>
                <c:pt idx="1347">
                  <c:v>256.8</c:v>
                </c:pt>
                <c:pt idx="1348">
                  <c:v>256.83999999999997</c:v>
                </c:pt>
                <c:pt idx="1349">
                  <c:v>256.88</c:v>
                </c:pt>
                <c:pt idx="1350">
                  <c:v>256.92</c:v>
                </c:pt>
                <c:pt idx="1351">
                  <c:v>256.95999999999998</c:v>
                </c:pt>
                <c:pt idx="1352">
                  <c:v>256.99</c:v>
                </c:pt>
                <c:pt idx="1353">
                  <c:v>257.02999999999997</c:v>
                </c:pt>
                <c:pt idx="1354">
                  <c:v>257.07</c:v>
                </c:pt>
                <c:pt idx="1355">
                  <c:v>257.11</c:v>
                </c:pt>
                <c:pt idx="1356">
                  <c:v>257.14</c:v>
                </c:pt>
                <c:pt idx="1357">
                  <c:v>257.18</c:v>
                </c:pt>
                <c:pt idx="1358">
                  <c:v>257.20999999999998</c:v>
                </c:pt>
                <c:pt idx="1359">
                  <c:v>257.25</c:v>
                </c:pt>
                <c:pt idx="1360">
                  <c:v>257.27999999999997</c:v>
                </c:pt>
                <c:pt idx="1361">
                  <c:v>257.32</c:v>
                </c:pt>
                <c:pt idx="1362">
                  <c:v>257.35000000000002</c:v>
                </c:pt>
                <c:pt idx="1363">
                  <c:v>257.39</c:v>
                </c:pt>
                <c:pt idx="1364">
                  <c:v>257.42</c:v>
                </c:pt>
                <c:pt idx="1365">
                  <c:v>257.45</c:v>
                </c:pt>
                <c:pt idx="1366">
                  <c:v>257.49</c:v>
                </c:pt>
                <c:pt idx="1367">
                  <c:v>257.52</c:v>
                </c:pt>
                <c:pt idx="1368">
                  <c:v>257.55</c:v>
                </c:pt>
                <c:pt idx="1369">
                  <c:v>257.58</c:v>
                </c:pt>
                <c:pt idx="1370">
                  <c:v>257.62</c:v>
                </c:pt>
                <c:pt idx="1371">
                  <c:v>257.64999999999998</c:v>
                </c:pt>
                <c:pt idx="1372">
                  <c:v>257.68</c:v>
                </c:pt>
                <c:pt idx="1373">
                  <c:v>257.70999999999998</c:v>
                </c:pt>
                <c:pt idx="1374">
                  <c:v>257.74</c:v>
                </c:pt>
                <c:pt idx="1375">
                  <c:v>257.77</c:v>
                </c:pt>
                <c:pt idx="1376">
                  <c:v>257.8</c:v>
                </c:pt>
                <c:pt idx="1377">
                  <c:v>257.83</c:v>
                </c:pt>
                <c:pt idx="1378">
                  <c:v>257.86</c:v>
                </c:pt>
                <c:pt idx="1379">
                  <c:v>257.89</c:v>
                </c:pt>
                <c:pt idx="1380">
                  <c:v>257.92</c:v>
                </c:pt>
                <c:pt idx="1381">
                  <c:v>257.95</c:v>
                </c:pt>
                <c:pt idx="1382">
                  <c:v>257.97000000000003</c:v>
                </c:pt>
                <c:pt idx="1383">
                  <c:v>258</c:v>
                </c:pt>
                <c:pt idx="1384">
                  <c:v>258.02999999999997</c:v>
                </c:pt>
                <c:pt idx="1385">
                  <c:v>258.06</c:v>
                </c:pt>
                <c:pt idx="1386">
                  <c:v>258.08</c:v>
                </c:pt>
                <c:pt idx="1387">
                  <c:v>258.11</c:v>
                </c:pt>
                <c:pt idx="1388">
                  <c:v>258.14</c:v>
                </c:pt>
                <c:pt idx="1389">
                  <c:v>258.16000000000003</c:v>
                </c:pt>
                <c:pt idx="1390">
                  <c:v>258.19</c:v>
                </c:pt>
                <c:pt idx="1391">
                  <c:v>258.22000000000003</c:v>
                </c:pt>
                <c:pt idx="1392">
                  <c:v>258.24</c:v>
                </c:pt>
                <c:pt idx="1393">
                  <c:v>258.27</c:v>
                </c:pt>
                <c:pt idx="1394">
                  <c:v>258.29000000000002</c:v>
                </c:pt>
                <c:pt idx="1395">
                  <c:v>258.32</c:v>
                </c:pt>
                <c:pt idx="1396">
                  <c:v>258.33999999999997</c:v>
                </c:pt>
                <c:pt idx="1397">
                  <c:v>258.37</c:v>
                </c:pt>
                <c:pt idx="1398">
                  <c:v>258.39</c:v>
                </c:pt>
                <c:pt idx="1399">
                  <c:v>258.41000000000003</c:v>
                </c:pt>
                <c:pt idx="1400">
                  <c:v>258.44</c:v>
                </c:pt>
                <c:pt idx="1401">
                  <c:v>258.45999999999998</c:v>
                </c:pt>
                <c:pt idx="1402">
                  <c:v>258.49</c:v>
                </c:pt>
                <c:pt idx="1403">
                  <c:v>258.51</c:v>
                </c:pt>
                <c:pt idx="1404">
                  <c:v>258.52999999999997</c:v>
                </c:pt>
                <c:pt idx="1405">
                  <c:v>258.55</c:v>
                </c:pt>
                <c:pt idx="1406">
                  <c:v>258.58</c:v>
                </c:pt>
                <c:pt idx="1407">
                  <c:v>258.60000000000002</c:v>
                </c:pt>
                <c:pt idx="1408">
                  <c:v>258.62</c:v>
                </c:pt>
                <c:pt idx="1409">
                  <c:v>258.64</c:v>
                </c:pt>
                <c:pt idx="1410">
                  <c:v>258.66000000000003</c:v>
                </c:pt>
                <c:pt idx="1411">
                  <c:v>258.68</c:v>
                </c:pt>
                <c:pt idx="1412">
                  <c:v>258.70999999999998</c:v>
                </c:pt>
                <c:pt idx="1413">
                  <c:v>258.73</c:v>
                </c:pt>
                <c:pt idx="1414">
                  <c:v>258.75</c:v>
                </c:pt>
                <c:pt idx="1415">
                  <c:v>258.77</c:v>
                </c:pt>
                <c:pt idx="1416">
                  <c:v>258.79000000000002</c:v>
                </c:pt>
                <c:pt idx="1417">
                  <c:v>258.81</c:v>
                </c:pt>
                <c:pt idx="1418">
                  <c:v>258.83</c:v>
                </c:pt>
                <c:pt idx="1419">
                  <c:v>258.85000000000002</c:v>
                </c:pt>
                <c:pt idx="1420">
                  <c:v>258.87</c:v>
                </c:pt>
                <c:pt idx="1421">
                  <c:v>258.89</c:v>
                </c:pt>
                <c:pt idx="1422">
                  <c:v>258.89999999999998</c:v>
                </c:pt>
                <c:pt idx="1423">
                  <c:v>258.92</c:v>
                </c:pt>
                <c:pt idx="1424">
                  <c:v>258.94</c:v>
                </c:pt>
                <c:pt idx="1425">
                  <c:v>258.95999999999998</c:v>
                </c:pt>
                <c:pt idx="1426">
                  <c:v>258.98</c:v>
                </c:pt>
                <c:pt idx="1427">
                  <c:v>259</c:v>
                </c:pt>
                <c:pt idx="1428">
                  <c:v>259.02</c:v>
                </c:pt>
                <c:pt idx="1429">
                  <c:v>259.02999999999997</c:v>
                </c:pt>
                <c:pt idx="1430">
                  <c:v>259.05</c:v>
                </c:pt>
                <c:pt idx="1431">
                  <c:v>259.07</c:v>
                </c:pt>
                <c:pt idx="1432">
                  <c:v>259.08999999999997</c:v>
                </c:pt>
                <c:pt idx="1433">
                  <c:v>259.10000000000002</c:v>
                </c:pt>
                <c:pt idx="1434">
                  <c:v>259.12</c:v>
                </c:pt>
                <c:pt idx="1435">
                  <c:v>259.14</c:v>
                </c:pt>
                <c:pt idx="1436">
                  <c:v>259.14999999999998</c:v>
                </c:pt>
                <c:pt idx="1437">
                  <c:v>259.17</c:v>
                </c:pt>
                <c:pt idx="1438">
                  <c:v>259.19</c:v>
                </c:pt>
                <c:pt idx="1439">
                  <c:v>259.2</c:v>
                </c:pt>
                <c:pt idx="1440">
                  <c:v>259.22000000000003</c:v>
                </c:pt>
                <c:pt idx="1441">
                  <c:v>259.23</c:v>
                </c:pt>
                <c:pt idx="1442">
                  <c:v>259.25</c:v>
                </c:pt>
                <c:pt idx="1443">
                  <c:v>259.26</c:v>
                </c:pt>
                <c:pt idx="1444">
                  <c:v>259.27999999999997</c:v>
                </c:pt>
                <c:pt idx="1445">
                  <c:v>259.29000000000002</c:v>
                </c:pt>
                <c:pt idx="1446">
                  <c:v>259.31</c:v>
                </c:pt>
                <c:pt idx="1447">
                  <c:v>259.32</c:v>
                </c:pt>
                <c:pt idx="1448">
                  <c:v>259.33999999999997</c:v>
                </c:pt>
                <c:pt idx="1449">
                  <c:v>259.35000000000002</c:v>
                </c:pt>
                <c:pt idx="1450">
                  <c:v>259.37</c:v>
                </c:pt>
                <c:pt idx="1451">
                  <c:v>259.37</c:v>
                </c:pt>
                <c:pt idx="1452">
                  <c:v>259.43</c:v>
                </c:pt>
                <c:pt idx="1453">
                  <c:v>259.48</c:v>
                </c:pt>
                <c:pt idx="1454">
                  <c:v>259.54000000000002</c:v>
                </c:pt>
                <c:pt idx="1455">
                  <c:v>259.58</c:v>
                </c:pt>
                <c:pt idx="1456">
                  <c:v>259.62</c:v>
                </c:pt>
                <c:pt idx="1457">
                  <c:v>259.64</c:v>
                </c:pt>
                <c:pt idx="1458">
                  <c:v>259.64999999999998</c:v>
                </c:pt>
                <c:pt idx="1459">
                  <c:v>259.66000000000003</c:v>
                </c:pt>
                <c:pt idx="1460">
                  <c:v>259.64999999999998</c:v>
                </c:pt>
                <c:pt idx="1461">
                  <c:v>259.64</c:v>
                </c:pt>
                <c:pt idx="1462">
                  <c:v>259.61</c:v>
                </c:pt>
                <c:pt idx="1463">
                  <c:v>259.58</c:v>
                </c:pt>
                <c:pt idx="1464">
                  <c:v>259.52999999999997</c:v>
                </c:pt>
                <c:pt idx="1465">
                  <c:v>259.48</c:v>
                </c:pt>
                <c:pt idx="1466">
                  <c:v>259.42</c:v>
                </c:pt>
                <c:pt idx="1467">
                  <c:v>259.36</c:v>
                </c:pt>
                <c:pt idx="1468">
                  <c:v>259.27999999999997</c:v>
                </c:pt>
                <c:pt idx="1469">
                  <c:v>259.2</c:v>
                </c:pt>
                <c:pt idx="1470">
                  <c:v>259.12</c:v>
                </c:pt>
                <c:pt idx="1471">
                  <c:v>259.02</c:v>
                </c:pt>
                <c:pt idx="1472">
                  <c:v>258.92</c:v>
                </c:pt>
                <c:pt idx="1473">
                  <c:v>258.82</c:v>
                </c:pt>
                <c:pt idx="1474">
                  <c:v>258.70999999999998</c:v>
                </c:pt>
                <c:pt idx="1475">
                  <c:v>258.60000000000002</c:v>
                </c:pt>
                <c:pt idx="1476">
                  <c:v>258.48</c:v>
                </c:pt>
                <c:pt idx="1477">
                  <c:v>258.36</c:v>
                </c:pt>
                <c:pt idx="1478">
                  <c:v>258.24</c:v>
                </c:pt>
                <c:pt idx="1479">
                  <c:v>258.11</c:v>
                </c:pt>
                <c:pt idx="1480">
                  <c:v>257.98</c:v>
                </c:pt>
                <c:pt idx="1481">
                  <c:v>257.85000000000002</c:v>
                </c:pt>
                <c:pt idx="1482">
                  <c:v>257.70999999999998</c:v>
                </c:pt>
                <c:pt idx="1483">
                  <c:v>257.57</c:v>
                </c:pt>
                <c:pt idx="1484">
                  <c:v>257.43</c:v>
                </c:pt>
                <c:pt idx="1485">
                  <c:v>257.29000000000002</c:v>
                </c:pt>
                <c:pt idx="1486">
                  <c:v>257.14</c:v>
                </c:pt>
                <c:pt idx="1487">
                  <c:v>257</c:v>
                </c:pt>
                <c:pt idx="1488">
                  <c:v>256.85000000000002</c:v>
                </c:pt>
                <c:pt idx="1489">
                  <c:v>256.7</c:v>
                </c:pt>
                <c:pt idx="1490">
                  <c:v>256.55</c:v>
                </c:pt>
                <c:pt idx="1491">
                  <c:v>256.39</c:v>
                </c:pt>
                <c:pt idx="1492">
                  <c:v>256.24</c:v>
                </c:pt>
                <c:pt idx="1493">
                  <c:v>256.08999999999997</c:v>
                </c:pt>
                <c:pt idx="1494">
                  <c:v>255.93</c:v>
                </c:pt>
                <c:pt idx="1495">
                  <c:v>255.78</c:v>
                </c:pt>
                <c:pt idx="1496">
                  <c:v>255.62</c:v>
                </c:pt>
                <c:pt idx="1497">
                  <c:v>255.46</c:v>
                </c:pt>
                <c:pt idx="1498">
                  <c:v>255.31</c:v>
                </c:pt>
                <c:pt idx="1499">
                  <c:v>255.15</c:v>
                </c:pt>
                <c:pt idx="1500">
                  <c:v>254.99</c:v>
                </c:pt>
                <c:pt idx="1501">
                  <c:v>254.83</c:v>
                </c:pt>
                <c:pt idx="1502">
                  <c:v>254.68</c:v>
                </c:pt>
                <c:pt idx="1503">
                  <c:v>254.52</c:v>
                </c:pt>
                <c:pt idx="1504">
                  <c:v>254.36</c:v>
                </c:pt>
                <c:pt idx="1505">
                  <c:v>254.2</c:v>
                </c:pt>
                <c:pt idx="1506">
                  <c:v>254.04</c:v>
                </c:pt>
                <c:pt idx="1507">
                  <c:v>253.89</c:v>
                </c:pt>
                <c:pt idx="1508">
                  <c:v>253.73</c:v>
                </c:pt>
                <c:pt idx="1509">
                  <c:v>253.57</c:v>
                </c:pt>
                <c:pt idx="1510">
                  <c:v>253.41</c:v>
                </c:pt>
                <c:pt idx="1511">
                  <c:v>253.26</c:v>
                </c:pt>
                <c:pt idx="1512">
                  <c:v>253.1</c:v>
                </c:pt>
                <c:pt idx="1513">
                  <c:v>252.94</c:v>
                </c:pt>
                <c:pt idx="1514">
                  <c:v>252.79</c:v>
                </c:pt>
                <c:pt idx="1515">
                  <c:v>252.63</c:v>
                </c:pt>
                <c:pt idx="1516">
                  <c:v>252.48</c:v>
                </c:pt>
                <c:pt idx="1517">
                  <c:v>252.32</c:v>
                </c:pt>
                <c:pt idx="1518">
                  <c:v>252.17</c:v>
                </c:pt>
                <c:pt idx="1519">
                  <c:v>252.02</c:v>
                </c:pt>
                <c:pt idx="1520">
                  <c:v>251.86</c:v>
                </c:pt>
                <c:pt idx="1521">
                  <c:v>251.71</c:v>
                </c:pt>
                <c:pt idx="1522">
                  <c:v>251.56</c:v>
                </c:pt>
                <c:pt idx="1523">
                  <c:v>251.41</c:v>
                </c:pt>
                <c:pt idx="1524">
                  <c:v>251.26</c:v>
                </c:pt>
                <c:pt idx="1525">
                  <c:v>251.11</c:v>
                </c:pt>
                <c:pt idx="1526">
                  <c:v>250.96</c:v>
                </c:pt>
                <c:pt idx="1527">
                  <c:v>250.81</c:v>
                </c:pt>
                <c:pt idx="1528">
                  <c:v>250.66</c:v>
                </c:pt>
                <c:pt idx="1529">
                  <c:v>250.51</c:v>
                </c:pt>
                <c:pt idx="1530">
                  <c:v>250.37</c:v>
                </c:pt>
                <c:pt idx="1531">
                  <c:v>250.22</c:v>
                </c:pt>
                <c:pt idx="1532">
                  <c:v>250.08</c:v>
                </c:pt>
                <c:pt idx="1533">
                  <c:v>249.93</c:v>
                </c:pt>
                <c:pt idx="1534">
                  <c:v>249.79</c:v>
                </c:pt>
                <c:pt idx="1535">
                  <c:v>249.65</c:v>
                </c:pt>
                <c:pt idx="1536">
                  <c:v>249.5</c:v>
                </c:pt>
                <c:pt idx="1537">
                  <c:v>249.36</c:v>
                </c:pt>
                <c:pt idx="1538">
                  <c:v>249.22</c:v>
                </c:pt>
                <c:pt idx="1539">
                  <c:v>249.08</c:v>
                </c:pt>
                <c:pt idx="1540">
                  <c:v>248.94</c:v>
                </c:pt>
                <c:pt idx="1541">
                  <c:v>248.8</c:v>
                </c:pt>
                <c:pt idx="1542">
                  <c:v>248.67</c:v>
                </c:pt>
                <c:pt idx="1543">
                  <c:v>248.53</c:v>
                </c:pt>
                <c:pt idx="1544">
                  <c:v>248.39</c:v>
                </c:pt>
                <c:pt idx="1545">
                  <c:v>248.26</c:v>
                </c:pt>
                <c:pt idx="1546">
                  <c:v>248.12</c:v>
                </c:pt>
                <c:pt idx="1547">
                  <c:v>247.99</c:v>
                </c:pt>
                <c:pt idx="1548">
                  <c:v>247.85</c:v>
                </c:pt>
                <c:pt idx="1549">
                  <c:v>247.72</c:v>
                </c:pt>
                <c:pt idx="1550">
                  <c:v>247.59</c:v>
                </c:pt>
                <c:pt idx="1551">
                  <c:v>247.46</c:v>
                </c:pt>
                <c:pt idx="1552">
                  <c:v>247.33</c:v>
                </c:pt>
                <c:pt idx="1553">
                  <c:v>247.2</c:v>
                </c:pt>
                <c:pt idx="1554">
                  <c:v>247.07</c:v>
                </c:pt>
                <c:pt idx="1555">
                  <c:v>246.94</c:v>
                </c:pt>
                <c:pt idx="1556">
                  <c:v>246.81</c:v>
                </c:pt>
                <c:pt idx="1557">
                  <c:v>246.69</c:v>
                </c:pt>
                <c:pt idx="1558">
                  <c:v>246.56</c:v>
                </c:pt>
                <c:pt idx="1559">
                  <c:v>246.44</c:v>
                </c:pt>
                <c:pt idx="1560">
                  <c:v>246.31</c:v>
                </c:pt>
                <c:pt idx="1561">
                  <c:v>246.19</c:v>
                </c:pt>
                <c:pt idx="1562">
                  <c:v>246.06</c:v>
                </c:pt>
                <c:pt idx="1563">
                  <c:v>245.94</c:v>
                </c:pt>
                <c:pt idx="1564">
                  <c:v>245.82</c:v>
                </c:pt>
                <c:pt idx="1565">
                  <c:v>245.7</c:v>
                </c:pt>
                <c:pt idx="1566">
                  <c:v>245.58</c:v>
                </c:pt>
                <c:pt idx="1567">
                  <c:v>245.46</c:v>
                </c:pt>
                <c:pt idx="1568">
                  <c:v>245.34</c:v>
                </c:pt>
                <c:pt idx="1569">
                  <c:v>245.22</c:v>
                </c:pt>
                <c:pt idx="1570">
                  <c:v>245.11</c:v>
                </c:pt>
                <c:pt idx="1571">
                  <c:v>244.99</c:v>
                </c:pt>
                <c:pt idx="1572">
                  <c:v>244.87</c:v>
                </c:pt>
                <c:pt idx="1573">
                  <c:v>244.76</c:v>
                </c:pt>
                <c:pt idx="1574">
                  <c:v>244.64</c:v>
                </c:pt>
                <c:pt idx="1575">
                  <c:v>244.53</c:v>
                </c:pt>
                <c:pt idx="1576">
                  <c:v>244.42</c:v>
                </c:pt>
                <c:pt idx="1577">
                  <c:v>244.3</c:v>
                </c:pt>
                <c:pt idx="1578">
                  <c:v>244.19</c:v>
                </c:pt>
                <c:pt idx="1579">
                  <c:v>244.08</c:v>
                </c:pt>
                <c:pt idx="1580">
                  <c:v>243.97</c:v>
                </c:pt>
                <c:pt idx="1581">
                  <c:v>243.86</c:v>
                </c:pt>
                <c:pt idx="1582">
                  <c:v>243.75</c:v>
                </c:pt>
                <c:pt idx="1583">
                  <c:v>243.64</c:v>
                </c:pt>
                <c:pt idx="1584">
                  <c:v>243.54</c:v>
                </c:pt>
                <c:pt idx="1585">
                  <c:v>243.43</c:v>
                </c:pt>
                <c:pt idx="1586">
                  <c:v>243.32</c:v>
                </c:pt>
                <c:pt idx="1587">
                  <c:v>243.22</c:v>
                </c:pt>
                <c:pt idx="1588">
                  <c:v>243.11</c:v>
                </c:pt>
                <c:pt idx="1589">
                  <c:v>243.01</c:v>
                </c:pt>
                <c:pt idx="1590">
                  <c:v>242.9</c:v>
                </c:pt>
                <c:pt idx="1591">
                  <c:v>242.8</c:v>
                </c:pt>
                <c:pt idx="1592">
                  <c:v>242.7</c:v>
                </c:pt>
                <c:pt idx="1593">
                  <c:v>242.59</c:v>
                </c:pt>
                <c:pt idx="1594">
                  <c:v>242.49</c:v>
                </c:pt>
                <c:pt idx="1595">
                  <c:v>242.39</c:v>
                </c:pt>
                <c:pt idx="1596">
                  <c:v>242.29</c:v>
                </c:pt>
                <c:pt idx="1597">
                  <c:v>242.19</c:v>
                </c:pt>
                <c:pt idx="1598">
                  <c:v>242.09</c:v>
                </c:pt>
                <c:pt idx="1599">
                  <c:v>241.99</c:v>
                </c:pt>
                <c:pt idx="1600">
                  <c:v>241.9</c:v>
                </c:pt>
                <c:pt idx="1601">
                  <c:v>241.8</c:v>
                </c:pt>
                <c:pt idx="1602">
                  <c:v>241.7</c:v>
                </c:pt>
                <c:pt idx="1603">
                  <c:v>241.61</c:v>
                </c:pt>
                <c:pt idx="1604">
                  <c:v>241.51</c:v>
                </c:pt>
                <c:pt idx="1605">
                  <c:v>241.41</c:v>
                </c:pt>
                <c:pt idx="1606">
                  <c:v>241.32</c:v>
                </c:pt>
                <c:pt idx="1607">
                  <c:v>241.23</c:v>
                </c:pt>
                <c:pt idx="1608">
                  <c:v>241.13</c:v>
                </c:pt>
                <c:pt idx="1609">
                  <c:v>241.04</c:v>
                </c:pt>
                <c:pt idx="1610">
                  <c:v>240.95</c:v>
                </c:pt>
                <c:pt idx="1611">
                  <c:v>240.86</c:v>
                </c:pt>
                <c:pt idx="1612">
                  <c:v>240.76</c:v>
                </c:pt>
                <c:pt idx="1613">
                  <c:v>240.67</c:v>
                </c:pt>
                <c:pt idx="1614">
                  <c:v>240.58</c:v>
                </c:pt>
                <c:pt idx="1615">
                  <c:v>240.49</c:v>
                </c:pt>
                <c:pt idx="1616">
                  <c:v>240.4</c:v>
                </c:pt>
                <c:pt idx="1617">
                  <c:v>240.32</c:v>
                </c:pt>
                <c:pt idx="1618">
                  <c:v>240.23</c:v>
                </c:pt>
                <c:pt idx="1619">
                  <c:v>240.14</c:v>
                </c:pt>
                <c:pt idx="1620">
                  <c:v>240.05</c:v>
                </c:pt>
                <c:pt idx="1621">
                  <c:v>239.97</c:v>
                </c:pt>
                <c:pt idx="1622">
                  <c:v>239.88</c:v>
                </c:pt>
                <c:pt idx="1623">
                  <c:v>239.79</c:v>
                </c:pt>
                <c:pt idx="1624">
                  <c:v>239.71</c:v>
                </c:pt>
                <c:pt idx="1625">
                  <c:v>239.63</c:v>
                </c:pt>
                <c:pt idx="1626">
                  <c:v>239.54</c:v>
                </c:pt>
                <c:pt idx="1627">
                  <c:v>239.46</c:v>
                </c:pt>
                <c:pt idx="1628">
                  <c:v>239.37</c:v>
                </c:pt>
                <c:pt idx="1629">
                  <c:v>239.29</c:v>
                </c:pt>
                <c:pt idx="1630">
                  <c:v>239.21</c:v>
                </c:pt>
                <c:pt idx="1631">
                  <c:v>239.13</c:v>
                </c:pt>
                <c:pt idx="1632">
                  <c:v>239.05</c:v>
                </c:pt>
                <c:pt idx="1633">
                  <c:v>238.97</c:v>
                </c:pt>
                <c:pt idx="1634">
                  <c:v>238.89</c:v>
                </c:pt>
                <c:pt idx="1635">
                  <c:v>238.81</c:v>
                </c:pt>
                <c:pt idx="1636">
                  <c:v>238.73</c:v>
                </c:pt>
                <c:pt idx="1637">
                  <c:v>238.65</c:v>
                </c:pt>
                <c:pt idx="1638">
                  <c:v>238.57</c:v>
                </c:pt>
                <c:pt idx="1639">
                  <c:v>238.49</c:v>
                </c:pt>
                <c:pt idx="1640">
                  <c:v>238.41</c:v>
                </c:pt>
                <c:pt idx="1641">
                  <c:v>238.34</c:v>
                </c:pt>
                <c:pt idx="1642">
                  <c:v>238.26</c:v>
                </c:pt>
                <c:pt idx="1643">
                  <c:v>238.18</c:v>
                </c:pt>
                <c:pt idx="1644">
                  <c:v>238.11</c:v>
                </c:pt>
                <c:pt idx="1645">
                  <c:v>238.03</c:v>
                </c:pt>
                <c:pt idx="1646">
                  <c:v>237.96</c:v>
                </c:pt>
                <c:pt idx="1647">
                  <c:v>237.88</c:v>
                </c:pt>
                <c:pt idx="1648">
                  <c:v>237.81</c:v>
                </c:pt>
                <c:pt idx="1649">
                  <c:v>237.73</c:v>
                </c:pt>
                <c:pt idx="1650">
                  <c:v>237.66</c:v>
                </c:pt>
                <c:pt idx="1651">
                  <c:v>237.59</c:v>
                </c:pt>
                <c:pt idx="1652">
                  <c:v>237.51</c:v>
                </c:pt>
                <c:pt idx="1653">
                  <c:v>237.44</c:v>
                </c:pt>
                <c:pt idx="1654">
                  <c:v>237.37</c:v>
                </c:pt>
                <c:pt idx="1655">
                  <c:v>237.3</c:v>
                </c:pt>
                <c:pt idx="1656">
                  <c:v>237.23</c:v>
                </c:pt>
                <c:pt idx="1657">
                  <c:v>237.16</c:v>
                </c:pt>
                <c:pt idx="1658">
                  <c:v>237.09</c:v>
                </c:pt>
                <c:pt idx="1659">
                  <c:v>237.02</c:v>
                </c:pt>
                <c:pt idx="1660">
                  <c:v>236.95</c:v>
                </c:pt>
                <c:pt idx="1661">
                  <c:v>236.88</c:v>
                </c:pt>
                <c:pt idx="1662">
                  <c:v>236.81</c:v>
                </c:pt>
                <c:pt idx="1663">
                  <c:v>236.74</c:v>
                </c:pt>
                <c:pt idx="1664">
                  <c:v>236.67</c:v>
                </c:pt>
                <c:pt idx="1665">
                  <c:v>236.61</c:v>
                </c:pt>
                <c:pt idx="1666">
                  <c:v>236.54</c:v>
                </c:pt>
                <c:pt idx="1667">
                  <c:v>236.47</c:v>
                </c:pt>
                <c:pt idx="1668">
                  <c:v>236.47</c:v>
                </c:pt>
                <c:pt idx="1669">
                  <c:v>236.36</c:v>
                </c:pt>
                <c:pt idx="1670">
                  <c:v>236.26</c:v>
                </c:pt>
                <c:pt idx="1671">
                  <c:v>236.16</c:v>
                </c:pt>
                <c:pt idx="1672">
                  <c:v>236.08</c:v>
                </c:pt>
                <c:pt idx="1673">
                  <c:v>236.01</c:v>
                </c:pt>
                <c:pt idx="1674">
                  <c:v>235.95</c:v>
                </c:pt>
                <c:pt idx="1675">
                  <c:v>235.91</c:v>
                </c:pt>
                <c:pt idx="1676">
                  <c:v>235.88</c:v>
                </c:pt>
                <c:pt idx="1677">
                  <c:v>235.86</c:v>
                </c:pt>
                <c:pt idx="1678">
                  <c:v>235.85</c:v>
                </c:pt>
                <c:pt idx="1679">
                  <c:v>235.85</c:v>
                </c:pt>
                <c:pt idx="1680">
                  <c:v>235.87</c:v>
                </c:pt>
                <c:pt idx="1681">
                  <c:v>235.89</c:v>
                </c:pt>
                <c:pt idx="1682">
                  <c:v>235.93</c:v>
                </c:pt>
                <c:pt idx="1683">
                  <c:v>235.97</c:v>
                </c:pt>
                <c:pt idx="1684">
                  <c:v>236.02</c:v>
                </c:pt>
                <c:pt idx="1685">
                  <c:v>236.08</c:v>
                </c:pt>
                <c:pt idx="1686">
                  <c:v>236.15</c:v>
                </c:pt>
                <c:pt idx="1687">
                  <c:v>236.22</c:v>
                </c:pt>
                <c:pt idx="1688">
                  <c:v>236.3</c:v>
                </c:pt>
                <c:pt idx="1689">
                  <c:v>236.39</c:v>
                </c:pt>
                <c:pt idx="1690">
                  <c:v>236.48</c:v>
                </c:pt>
                <c:pt idx="1691">
                  <c:v>236.58</c:v>
                </c:pt>
                <c:pt idx="1692">
                  <c:v>236.69</c:v>
                </c:pt>
                <c:pt idx="1693">
                  <c:v>236.8</c:v>
                </c:pt>
                <c:pt idx="1694">
                  <c:v>236.91</c:v>
                </c:pt>
                <c:pt idx="1695">
                  <c:v>237.03</c:v>
                </c:pt>
                <c:pt idx="1696">
                  <c:v>237.15</c:v>
                </c:pt>
                <c:pt idx="1697">
                  <c:v>237.28</c:v>
                </c:pt>
                <c:pt idx="1698">
                  <c:v>237.41</c:v>
                </c:pt>
                <c:pt idx="1699">
                  <c:v>237.54</c:v>
                </c:pt>
                <c:pt idx="1700">
                  <c:v>237.68</c:v>
                </c:pt>
                <c:pt idx="1701">
                  <c:v>237.82</c:v>
                </c:pt>
                <c:pt idx="1702">
                  <c:v>237.96</c:v>
                </c:pt>
                <c:pt idx="1703">
                  <c:v>238.11</c:v>
                </c:pt>
                <c:pt idx="1704">
                  <c:v>238.26</c:v>
                </c:pt>
                <c:pt idx="1705">
                  <c:v>238.41</c:v>
                </c:pt>
                <c:pt idx="1706">
                  <c:v>238.56</c:v>
                </c:pt>
                <c:pt idx="1707">
                  <c:v>238.71</c:v>
                </c:pt>
                <c:pt idx="1708">
                  <c:v>238.86</c:v>
                </c:pt>
                <c:pt idx="1709">
                  <c:v>239.02</c:v>
                </c:pt>
                <c:pt idx="1710">
                  <c:v>239.18</c:v>
                </c:pt>
                <c:pt idx="1711">
                  <c:v>239.34</c:v>
                </c:pt>
                <c:pt idx="1712">
                  <c:v>239.5</c:v>
                </c:pt>
                <c:pt idx="1713">
                  <c:v>239.66</c:v>
                </c:pt>
                <c:pt idx="1714">
                  <c:v>239.82</c:v>
                </c:pt>
                <c:pt idx="1715">
                  <c:v>239.99</c:v>
                </c:pt>
                <c:pt idx="1716">
                  <c:v>240.15</c:v>
                </c:pt>
                <c:pt idx="1717">
                  <c:v>240.32</c:v>
                </c:pt>
                <c:pt idx="1718">
                  <c:v>240.48</c:v>
                </c:pt>
                <c:pt idx="1719">
                  <c:v>240.65</c:v>
                </c:pt>
                <c:pt idx="1720">
                  <c:v>240.82</c:v>
                </c:pt>
                <c:pt idx="1721">
                  <c:v>240.98</c:v>
                </c:pt>
                <c:pt idx="1722">
                  <c:v>241.15</c:v>
                </c:pt>
                <c:pt idx="1723">
                  <c:v>241.32</c:v>
                </c:pt>
                <c:pt idx="1724">
                  <c:v>241.49</c:v>
                </c:pt>
                <c:pt idx="1725">
                  <c:v>241.66</c:v>
                </c:pt>
                <c:pt idx="1726">
                  <c:v>241.82</c:v>
                </c:pt>
                <c:pt idx="1727">
                  <c:v>241.99</c:v>
                </c:pt>
                <c:pt idx="1728">
                  <c:v>242.16</c:v>
                </c:pt>
                <c:pt idx="1729">
                  <c:v>242.33</c:v>
                </c:pt>
                <c:pt idx="1730">
                  <c:v>242.5</c:v>
                </c:pt>
                <c:pt idx="1731">
                  <c:v>242.66</c:v>
                </c:pt>
                <c:pt idx="1732">
                  <c:v>242.83</c:v>
                </c:pt>
                <c:pt idx="1733">
                  <c:v>243</c:v>
                </c:pt>
                <c:pt idx="1734">
                  <c:v>243.17</c:v>
                </c:pt>
                <c:pt idx="1735">
                  <c:v>243.33</c:v>
                </c:pt>
                <c:pt idx="1736">
                  <c:v>243.5</c:v>
                </c:pt>
                <c:pt idx="1737">
                  <c:v>243.66</c:v>
                </c:pt>
                <c:pt idx="1738">
                  <c:v>243.83</c:v>
                </c:pt>
                <c:pt idx="1739">
                  <c:v>244</c:v>
                </c:pt>
                <c:pt idx="1740">
                  <c:v>244.16</c:v>
                </c:pt>
                <c:pt idx="1741">
                  <c:v>244.32</c:v>
                </c:pt>
                <c:pt idx="1742">
                  <c:v>244.49</c:v>
                </c:pt>
                <c:pt idx="1743">
                  <c:v>244.65</c:v>
                </c:pt>
                <c:pt idx="1744">
                  <c:v>244.81</c:v>
                </c:pt>
                <c:pt idx="1745">
                  <c:v>244.98</c:v>
                </c:pt>
                <c:pt idx="1746">
                  <c:v>245.14</c:v>
                </c:pt>
                <c:pt idx="1747">
                  <c:v>245.3</c:v>
                </c:pt>
                <c:pt idx="1748">
                  <c:v>245.46</c:v>
                </c:pt>
                <c:pt idx="1749">
                  <c:v>245.62</c:v>
                </c:pt>
                <c:pt idx="1750">
                  <c:v>245.77</c:v>
                </c:pt>
                <c:pt idx="1751">
                  <c:v>245.93</c:v>
                </c:pt>
                <c:pt idx="1752">
                  <c:v>246.09</c:v>
                </c:pt>
                <c:pt idx="1753">
                  <c:v>246.25</c:v>
                </c:pt>
                <c:pt idx="1754">
                  <c:v>246.4</c:v>
                </c:pt>
                <c:pt idx="1755">
                  <c:v>246.56</c:v>
                </c:pt>
                <c:pt idx="1756">
                  <c:v>246.71</c:v>
                </c:pt>
                <c:pt idx="1757">
                  <c:v>246.86</c:v>
                </c:pt>
                <c:pt idx="1758">
                  <c:v>247.02</c:v>
                </c:pt>
                <c:pt idx="1759">
                  <c:v>247.17</c:v>
                </c:pt>
                <c:pt idx="1760">
                  <c:v>247.32</c:v>
                </c:pt>
                <c:pt idx="1761">
                  <c:v>247.47</c:v>
                </c:pt>
                <c:pt idx="1762">
                  <c:v>247.62</c:v>
                </c:pt>
                <c:pt idx="1763">
                  <c:v>247.77</c:v>
                </c:pt>
                <c:pt idx="1764">
                  <c:v>247.92</c:v>
                </c:pt>
                <c:pt idx="1765">
                  <c:v>248.06</c:v>
                </c:pt>
                <c:pt idx="1766">
                  <c:v>248.21</c:v>
                </c:pt>
                <c:pt idx="1767">
                  <c:v>248.35</c:v>
                </c:pt>
                <c:pt idx="1768">
                  <c:v>248.5</c:v>
                </c:pt>
                <c:pt idx="1769">
                  <c:v>248.64</c:v>
                </c:pt>
                <c:pt idx="1770">
                  <c:v>248.78</c:v>
                </c:pt>
                <c:pt idx="1771">
                  <c:v>248.93</c:v>
                </c:pt>
                <c:pt idx="1772">
                  <c:v>249.07</c:v>
                </c:pt>
                <c:pt idx="1773">
                  <c:v>249.21</c:v>
                </c:pt>
                <c:pt idx="1774">
                  <c:v>249.35</c:v>
                </c:pt>
                <c:pt idx="1775">
                  <c:v>249.48</c:v>
                </c:pt>
                <c:pt idx="1776">
                  <c:v>249.62</c:v>
                </c:pt>
                <c:pt idx="1777">
                  <c:v>249.76</c:v>
                </c:pt>
                <c:pt idx="1778">
                  <c:v>249.89</c:v>
                </c:pt>
                <c:pt idx="1779">
                  <c:v>250.03</c:v>
                </c:pt>
                <c:pt idx="1780">
                  <c:v>250.16</c:v>
                </c:pt>
                <c:pt idx="1781">
                  <c:v>250.29</c:v>
                </c:pt>
                <c:pt idx="1782">
                  <c:v>250.43</c:v>
                </c:pt>
                <c:pt idx="1783">
                  <c:v>250.56</c:v>
                </c:pt>
                <c:pt idx="1784">
                  <c:v>250.69</c:v>
                </c:pt>
                <c:pt idx="1785">
                  <c:v>250.82</c:v>
                </c:pt>
                <c:pt idx="1786">
                  <c:v>250.94</c:v>
                </c:pt>
                <c:pt idx="1787">
                  <c:v>251.07</c:v>
                </c:pt>
                <c:pt idx="1788">
                  <c:v>251.2</c:v>
                </c:pt>
                <c:pt idx="1789">
                  <c:v>251.32</c:v>
                </c:pt>
                <c:pt idx="1790">
                  <c:v>251.45</c:v>
                </c:pt>
                <c:pt idx="1791">
                  <c:v>251.57</c:v>
                </c:pt>
                <c:pt idx="1792">
                  <c:v>251.7</c:v>
                </c:pt>
                <c:pt idx="1793">
                  <c:v>251.82</c:v>
                </c:pt>
                <c:pt idx="1794">
                  <c:v>251.94</c:v>
                </c:pt>
                <c:pt idx="1795">
                  <c:v>252.06</c:v>
                </c:pt>
                <c:pt idx="1796">
                  <c:v>252.18</c:v>
                </c:pt>
                <c:pt idx="1797">
                  <c:v>252.3</c:v>
                </c:pt>
                <c:pt idx="1798">
                  <c:v>252.42</c:v>
                </c:pt>
                <c:pt idx="1799">
                  <c:v>252.53</c:v>
                </c:pt>
                <c:pt idx="1800">
                  <c:v>252.65</c:v>
                </c:pt>
                <c:pt idx="1801">
                  <c:v>252.77</c:v>
                </c:pt>
                <c:pt idx="1802">
                  <c:v>252.88</c:v>
                </c:pt>
                <c:pt idx="1803">
                  <c:v>252.99</c:v>
                </c:pt>
                <c:pt idx="1804">
                  <c:v>253.11</c:v>
                </c:pt>
                <c:pt idx="1805">
                  <c:v>253.22</c:v>
                </c:pt>
                <c:pt idx="1806">
                  <c:v>253.33</c:v>
                </c:pt>
                <c:pt idx="1807">
                  <c:v>253.44</c:v>
                </c:pt>
                <c:pt idx="1808">
                  <c:v>253.55</c:v>
                </c:pt>
                <c:pt idx="1809">
                  <c:v>253.66</c:v>
                </c:pt>
                <c:pt idx="1810">
                  <c:v>253.77</c:v>
                </c:pt>
                <c:pt idx="1811">
                  <c:v>253.87</c:v>
                </c:pt>
                <c:pt idx="1812">
                  <c:v>253.98</c:v>
                </c:pt>
                <c:pt idx="1813">
                  <c:v>254.08</c:v>
                </c:pt>
                <c:pt idx="1814">
                  <c:v>254.19</c:v>
                </c:pt>
                <c:pt idx="1815">
                  <c:v>254.29</c:v>
                </c:pt>
                <c:pt idx="1816">
                  <c:v>254.4</c:v>
                </c:pt>
                <c:pt idx="1817">
                  <c:v>254.5</c:v>
                </c:pt>
                <c:pt idx="1818">
                  <c:v>254.6</c:v>
                </c:pt>
                <c:pt idx="1819">
                  <c:v>254.7</c:v>
                </c:pt>
                <c:pt idx="1820">
                  <c:v>254.8</c:v>
                </c:pt>
                <c:pt idx="1821">
                  <c:v>254.9</c:v>
                </c:pt>
                <c:pt idx="1822">
                  <c:v>255</c:v>
                </c:pt>
                <c:pt idx="1823">
                  <c:v>255.09</c:v>
                </c:pt>
                <c:pt idx="1824">
                  <c:v>255.19</c:v>
                </c:pt>
                <c:pt idx="1825">
                  <c:v>255.29</c:v>
                </c:pt>
                <c:pt idx="1826">
                  <c:v>255.38</c:v>
                </c:pt>
                <c:pt idx="1827">
                  <c:v>255.47</c:v>
                </c:pt>
                <c:pt idx="1828">
                  <c:v>255.57</c:v>
                </c:pt>
                <c:pt idx="1829">
                  <c:v>255.66</c:v>
                </c:pt>
                <c:pt idx="1830">
                  <c:v>255.75</c:v>
                </c:pt>
                <c:pt idx="1831">
                  <c:v>255.84</c:v>
                </c:pt>
                <c:pt idx="1832">
                  <c:v>255.94</c:v>
                </c:pt>
                <c:pt idx="1833">
                  <c:v>256.02999999999997</c:v>
                </c:pt>
                <c:pt idx="1834">
                  <c:v>256.11</c:v>
                </c:pt>
                <c:pt idx="1835">
                  <c:v>256.2</c:v>
                </c:pt>
                <c:pt idx="1836">
                  <c:v>256.29000000000002</c:v>
                </c:pt>
                <c:pt idx="1837">
                  <c:v>256.38</c:v>
                </c:pt>
                <c:pt idx="1838">
                  <c:v>256.45999999999998</c:v>
                </c:pt>
                <c:pt idx="1839">
                  <c:v>256.55</c:v>
                </c:pt>
                <c:pt idx="1840">
                  <c:v>256.63</c:v>
                </c:pt>
                <c:pt idx="1841">
                  <c:v>256.72000000000003</c:v>
                </c:pt>
                <c:pt idx="1842">
                  <c:v>256.8</c:v>
                </c:pt>
                <c:pt idx="1843">
                  <c:v>256.89</c:v>
                </c:pt>
                <c:pt idx="1844">
                  <c:v>256.97000000000003</c:v>
                </c:pt>
                <c:pt idx="1845">
                  <c:v>257.05</c:v>
                </c:pt>
                <c:pt idx="1846">
                  <c:v>257.13</c:v>
                </c:pt>
                <c:pt idx="1847">
                  <c:v>257.20999999999998</c:v>
                </c:pt>
                <c:pt idx="1848">
                  <c:v>257.29000000000002</c:v>
                </c:pt>
                <c:pt idx="1849">
                  <c:v>257.37</c:v>
                </c:pt>
                <c:pt idx="1850">
                  <c:v>257.45</c:v>
                </c:pt>
                <c:pt idx="1851">
                  <c:v>257.52</c:v>
                </c:pt>
                <c:pt idx="1852">
                  <c:v>257.60000000000002</c:v>
                </c:pt>
                <c:pt idx="1853">
                  <c:v>257.68</c:v>
                </c:pt>
                <c:pt idx="1854">
                  <c:v>257.75</c:v>
                </c:pt>
                <c:pt idx="1855">
                  <c:v>257.83</c:v>
                </c:pt>
                <c:pt idx="1856">
                  <c:v>257.89999999999998</c:v>
                </c:pt>
                <c:pt idx="1857">
                  <c:v>257.98</c:v>
                </c:pt>
                <c:pt idx="1858">
                  <c:v>258.05</c:v>
                </c:pt>
                <c:pt idx="1859">
                  <c:v>258.12</c:v>
                </c:pt>
                <c:pt idx="1860">
                  <c:v>258.2</c:v>
                </c:pt>
                <c:pt idx="1861">
                  <c:v>258.27</c:v>
                </c:pt>
                <c:pt idx="1862">
                  <c:v>258.33999999999997</c:v>
                </c:pt>
                <c:pt idx="1863">
                  <c:v>258.41000000000003</c:v>
                </c:pt>
                <c:pt idx="1864">
                  <c:v>258.48</c:v>
                </c:pt>
                <c:pt idx="1865">
                  <c:v>258.55</c:v>
                </c:pt>
                <c:pt idx="1866">
                  <c:v>258.62</c:v>
                </c:pt>
                <c:pt idx="1867">
                  <c:v>258.68</c:v>
                </c:pt>
                <c:pt idx="1868">
                  <c:v>258.75</c:v>
                </c:pt>
                <c:pt idx="1869">
                  <c:v>258.82</c:v>
                </c:pt>
                <c:pt idx="1870">
                  <c:v>258.88</c:v>
                </c:pt>
                <c:pt idx="1871">
                  <c:v>258.95</c:v>
                </c:pt>
                <c:pt idx="1872">
                  <c:v>259.01</c:v>
                </c:pt>
                <c:pt idx="1873">
                  <c:v>259.08</c:v>
                </c:pt>
                <c:pt idx="1874">
                  <c:v>259.14</c:v>
                </c:pt>
                <c:pt idx="1875">
                  <c:v>259.20999999999998</c:v>
                </c:pt>
                <c:pt idx="1876">
                  <c:v>259.27</c:v>
                </c:pt>
                <c:pt idx="1877">
                  <c:v>259.33</c:v>
                </c:pt>
                <c:pt idx="1878">
                  <c:v>259.39</c:v>
                </c:pt>
                <c:pt idx="1879">
                  <c:v>259.45999999999998</c:v>
                </c:pt>
                <c:pt idx="1880">
                  <c:v>259.52</c:v>
                </c:pt>
                <c:pt idx="1881">
                  <c:v>259.58</c:v>
                </c:pt>
                <c:pt idx="1882">
                  <c:v>259.64</c:v>
                </c:pt>
                <c:pt idx="1883">
                  <c:v>259.7</c:v>
                </c:pt>
                <c:pt idx="1884">
                  <c:v>259.76</c:v>
                </c:pt>
                <c:pt idx="1885">
                  <c:v>259.82</c:v>
                </c:pt>
                <c:pt idx="1886">
                  <c:v>259.87</c:v>
                </c:pt>
                <c:pt idx="1887">
                  <c:v>259.93</c:v>
                </c:pt>
                <c:pt idx="1888">
                  <c:v>259.99</c:v>
                </c:pt>
                <c:pt idx="1889">
                  <c:v>260.04000000000002</c:v>
                </c:pt>
                <c:pt idx="1890">
                  <c:v>260.10000000000002</c:v>
                </c:pt>
                <c:pt idx="1891">
                  <c:v>260.16000000000003</c:v>
                </c:pt>
                <c:pt idx="1892">
                  <c:v>260.20999999999998</c:v>
                </c:pt>
                <c:pt idx="1893">
                  <c:v>260.27</c:v>
                </c:pt>
                <c:pt idx="1894">
                  <c:v>260.32</c:v>
                </c:pt>
                <c:pt idx="1895">
                  <c:v>260.37</c:v>
                </c:pt>
                <c:pt idx="1896">
                  <c:v>260.43</c:v>
                </c:pt>
                <c:pt idx="1897">
                  <c:v>260.48</c:v>
                </c:pt>
                <c:pt idx="1898">
                  <c:v>260.52999999999997</c:v>
                </c:pt>
                <c:pt idx="1899">
                  <c:v>260.58</c:v>
                </c:pt>
                <c:pt idx="1900">
                  <c:v>260.64</c:v>
                </c:pt>
                <c:pt idx="1901">
                  <c:v>260.69</c:v>
                </c:pt>
                <c:pt idx="1902">
                  <c:v>260.74</c:v>
                </c:pt>
                <c:pt idx="1903">
                  <c:v>260.79000000000002</c:v>
                </c:pt>
                <c:pt idx="1904">
                  <c:v>260.83999999999997</c:v>
                </c:pt>
                <c:pt idx="1905">
                  <c:v>260.89</c:v>
                </c:pt>
                <c:pt idx="1906">
                  <c:v>260.94</c:v>
                </c:pt>
                <c:pt idx="1907">
                  <c:v>260.99</c:v>
                </c:pt>
                <c:pt idx="1908">
                  <c:v>261.02999999999997</c:v>
                </c:pt>
                <c:pt idx="1909">
                  <c:v>261.08</c:v>
                </c:pt>
                <c:pt idx="1910">
                  <c:v>261.13</c:v>
                </c:pt>
                <c:pt idx="1911">
                  <c:v>261.18</c:v>
                </c:pt>
                <c:pt idx="1912">
                  <c:v>261.22000000000003</c:v>
                </c:pt>
                <c:pt idx="1913">
                  <c:v>261.27</c:v>
                </c:pt>
                <c:pt idx="1914">
                  <c:v>261.32</c:v>
                </c:pt>
                <c:pt idx="1915">
                  <c:v>261.36</c:v>
                </c:pt>
                <c:pt idx="1916">
                  <c:v>261.41000000000003</c:v>
                </c:pt>
                <c:pt idx="1917">
                  <c:v>261.45</c:v>
                </c:pt>
                <c:pt idx="1918">
                  <c:v>261.5</c:v>
                </c:pt>
                <c:pt idx="1919">
                  <c:v>261.54000000000002</c:v>
                </c:pt>
                <c:pt idx="1920">
                  <c:v>261.58</c:v>
                </c:pt>
                <c:pt idx="1921">
                  <c:v>261.63</c:v>
                </c:pt>
                <c:pt idx="1922">
                  <c:v>261.67</c:v>
                </c:pt>
                <c:pt idx="1923">
                  <c:v>261.70999999999998</c:v>
                </c:pt>
                <c:pt idx="1924">
                  <c:v>261.76</c:v>
                </c:pt>
                <c:pt idx="1925">
                  <c:v>261.8</c:v>
                </c:pt>
                <c:pt idx="1926">
                  <c:v>261.83999999999997</c:v>
                </c:pt>
                <c:pt idx="1927">
                  <c:v>261.88</c:v>
                </c:pt>
                <c:pt idx="1928">
                  <c:v>261.92</c:v>
                </c:pt>
                <c:pt idx="1929">
                  <c:v>261.95999999999998</c:v>
                </c:pt>
                <c:pt idx="1930">
                  <c:v>262</c:v>
                </c:pt>
                <c:pt idx="1931">
                  <c:v>262.04000000000002</c:v>
                </c:pt>
                <c:pt idx="1932">
                  <c:v>262.08</c:v>
                </c:pt>
                <c:pt idx="1933">
                  <c:v>262.12</c:v>
                </c:pt>
                <c:pt idx="1934">
                  <c:v>262.16000000000003</c:v>
                </c:pt>
                <c:pt idx="1935">
                  <c:v>262.2</c:v>
                </c:pt>
                <c:pt idx="1936">
                  <c:v>262.24</c:v>
                </c:pt>
                <c:pt idx="1937">
                  <c:v>262.27999999999997</c:v>
                </c:pt>
                <c:pt idx="1938">
                  <c:v>262.31</c:v>
                </c:pt>
                <c:pt idx="1939">
                  <c:v>262.35000000000002</c:v>
                </c:pt>
                <c:pt idx="1940">
                  <c:v>262.39</c:v>
                </c:pt>
                <c:pt idx="1941">
                  <c:v>262.42</c:v>
                </c:pt>
                <c:pt idx="1942">
                  <c:v>262.45999999999998</c:v>
                </c:pt>
                <c:pt idx="1943">
                  <c:v>262.5</c:v>
                </c:pt>
                <c:pt idx="1944">
                  <c:v>262.52999999999997</c:v>
                </c:pt>
                <c:pt idx="1945">
                  <c:v>262.57</c:v>
                </c:pt>
                <c:pt idx="1946">
                  <c:v>262.60000000000002</c:v>
                </c:pt>
                <c:pt idx="1947">
                  <c:v>262.64</c:v>
                </c:pt>
                <c:pt idx="1948">
                  <c:v>262.67</c:v>
                </c:pt>
                <c:pt idx="1949">
                  <c:v>262.70999999999998</c:v>
                </c:pt>
                <c:pt idx="1950">
                  <c:v>262.74</c:v>
                </c:pt>
                <c:pt idx="1951">
                  <c:v>262.77999999999997</c:v>
                </c:pt>
                <c:pt idx="1952">
                  <c:v>262.81</c:v>
                </c:pt>
                <c:pt idx="1953">
                  <c:v>262.83999999999997</c:v>
                </c:pt>
                <c:pt idx="1954">
                  <c:v>262.88</c:v>
                </c:pt>
                <c:pt idx="1955">
                  <c:v>262.91000000000003</c:v>
                </c:pt>
                <c:pt idx="1956">
                  <c:v>262.94</c:v>
                </c:pt>
                <c:pt idx="1957">
                  <c:v>262.98</c:v>
                </c:pt>
                <c:pt idx="1958">
                  <c:v>263.01</c:v>
                </c:pt>
                <c:pt idx="1959">
                  <c:v>263.04000000000002</c:v>
                </c:pt>
                <c:pt idx="1960">
                  <c:v>263.07</c:v>
                </c:pt>
                <c:pt idx="1961">
                  <c:v>263.10000000000002</c:v>
                </c:pt>
                <c:pt idx="1962">
                  <c:v>263.13</c:v>
                </c:pt>
                <c:pt idx="1963">
                  <c:v>263.16000000000003</c:v>
                </c:pt>
                <c:pt idx="1964">
                  <c:v>263.19</c:v>
                </c:pt>
                <c:pt idx="1965">
                  <c:v>263.22000000000003</c:v>
                </c:pt>
                <c:pt idx="1966">
                  <c:v>263.25</c:v>
                </c:pt>
                <c:pt idx="1967">
                  <c:v>263.27999999999997</c:v>
                </c:pt>
                <c:pt idx="1968">
                  <c:v>263.31</c:v>
                </c:pt>
                <c:pt idx="1969">
                  <c:v>263.33999999999997</c:v>
                </c:pt>
                <c:pt idx="1970">
                  <c:v>263.37</c:v>
                </c:pt>
                <c:pt idx="1971">
                  <c:v>263.39999999999998</c:v>
                </c:pt>
                <c:pt idx="1972">
                  <c:v>263.43</c:v>
                </c:pt>
                <c:pt idx="1973">
                  <c:v>263.45999999999998</c:v>
                </c:pt>
                <c:pt idx="1974">
                  <c:v>263.49</c:v>
                </c:pt>
                <c:pt idx="1975">
                  <c:v>263.52</c:v>
                </c:pt>
                <c:pt idx="1976">
                  <c:v>263.54000000000002</c:v>
                </c:pt>
                <c:pt idx="1977">
                  <c:v>263.57</c:v>
                </c:pt>
                <c:pt idx="1978">
                  <c:v>263.60000000000002</c:v>
                </c:pt>
                <c:pt idx="1979">
                  <c:v>263.63</c:v>
                </c:pt>
                <c:pt idx="1980">
                  <c:v>263.64999999999998</c:v>
                </c:pt>
                <c:pt idx="1981">
                  <c:v>263.68</c:v>
                </c:pt>
                <c:pt idx="1982">
                  <c:v>263.70999999999998</c:v>
                </c:pt>
                <c:pt idx="1983">
                  <c:v>263.73</c:v>
                </c:pt>
                <c:pt idx="1984">
                  <c:v>263.76</c:v>
                </c:pt>
                <c:pt idx="1985">
                  <c:v>263.77999999999997</c:v>
                </c:pt>
                <c:pt idx="1986">
                  <c:v>263.81</c:v>
                </c:pt>
                <c:pt idx="1987">
                  <c:v>263.83999999999997</c:v>
                </c:pt>
                <c:pt idx="1988">
                  <c:v>263.86</c:v>
                </c:pt>
                <c:pt idx="1989">
                  <c:v>263.89</c:v>
                </c:pt>
                <c:pt idx="1990">
                  <c:v>263.91000000000003</c:v>
                </c:pt>
                <c:pt idx="1991">
                  <c:v>263.94</c:v>
                </c:pt>
                <c:pt idx="1992">
                  <c:v>263.95999999999998</c:v>
                </c:pt>
                <c:pt idx="1993">
                  <c:v>263.98</c:v>
                </c:pt>
                <c:pt idx="1994">
                  <c:v>264.01</c:v>
                </c:pt>
                <c:pt idx="1995">
                  <c:v>264.02999999999997</c:v>
                </c:pt>
                <c:pt idx="1996">
                  <c:v>264.06</c:v>
                </c:pt>
                <c:pt idx="1997">
                  <c:v>264.08</c:v>
                </c:pt>
                <c:pt idx="1998">
                  <c:v>264.10000000000002</c:v>
                </c:pt>
                <c:pt idx="1999">
                  <c:v>264.13</c:v>
                </c:pt>
                <c:pt idx="2000">
                  <c:v>264.14999999999998</c:v>
                </c:pt>
                <c:pt idx="2001">
                  <c:v>264.17</c:v>
                </c:pt>
                <c:pt idx="2002">
                  <c:v>264.2</c:v>
                </c:pt>
                <c:pt idx="2003">
                  <c:v>264.22000000000003</c:v>
                </c:pt>
                <c:pt idx="2004">
                  <c:v>264.24</c:v>
                </c:pt>
                <c:pt idx="2005">
                  <c:v>264.26</c:v>
                </c:pt>
                <c:pt idx="2006">
                  <c:v>264.29000000000002</c:v>
                </c:pt>
                <c:pt idx="2007">
                  <c:v>264.29000000000002</c:v>
                </c:pt>
                <c:pt idx="2008">
                  <c:v>264.35000000000002</c:v>
                </c:pt>
                <c:pt idx="2009">
                  <c:v>264.41000000000003</c:v>
                </c:pt>
                <c:pt idx="2010">
                  <c:v>264.45999999999998</c:v>
                </c:pt>
                <c:pt idx="2011">
                  <c:v>264.5</c:v>
                </c:pt>
                <c:pt idx="2012">
                  <c:v>264.52</c:v>
                </c:pt>
                <c:pt idx="2013">
                  <c:v>264.54000000000002</c:v>
                </c:pt>
                <c:pt idx="2014">
                  <c:v>264.54000000000002</c:v>
                </c:pt>
                <c:pt idx="2015">
                  <c:v>264.52999999999997</c:v>
                </c:pt>
                <c:pt idx="2016">
                  <c:v>264.51</c:v>
                </c:pt>
                <c:pt idx="2017">
                  <c:v>264.47000000000003</c:v>
                </c:pt>
                <c:pt idx="2018">
                  <c:v>264.43</c:v>
                </c:pt>
                <c:pt idx="2019">
                  <c:v>264.37</c:v>
                </c:pt>
                <c:pt idx="2020">
                  <c:v>264.31</c:v>
                </c:pt>
                <c:pt idx="2021">
                  <c:v>264.24</c:v>
                </c:pt>
                <c:pt idx="2022">
                  <c:v>264.16000000000003</c:v>
                </c:pt>
                <c:pt idx="2023">
                  <c:v>264.07</c:v>
                </c:pt>
                <c:pt idx="2024">
                  <c:v>263.97000000000003</c:v>
                </c:pt>
                <c:pt idx="2025">
                  <c:v>263.87</c:v>
                </c:pt>
                <c:pt idx="2026">
                  <c:v>263.76</c:v>
                </c:pt>
                <c:pt idx="2027">
                  <c:v>263.64999999999998</c:v>
                </c:pt>
                <c:pt idx="2028">
                  <c:v>263.52999999999997</c:v>
                </c:pt>
                <c:pt idx="2029">
                  <c:v>263.39999999999998</c:v>
                </c:pt>
                <c:pt idx="2030">
                  <c:v>263.27</c:v>
                </c:pt>
                <c:pt idx="2031">
                  <c:v>263.14</c:v>
                </c:pt>
                <c:pt idx="2032">
                  <c:v>263</c:v>
                </c:pt>
                <c:pt idx="2033">
                  <c:v>262.86</c:v>
                </c:pt>
                <c:pt idx="2034">
                  <c:v>262.70999999999998</c:v>
                </c:pt>
                <c:pt idx="2035">
                  <c:v>262.57</c:v>
                </c:pt>
                <c:pt idx="2036">
                  <c:v>262.41000000000003</c:v>
                </c:pt>
                <c:pt idx="2037">
                  <c:v>262.26</c:v>
                </c:pt>
                <c:pt idx="2038">
                  <c:v>262.10000000000002</c:v>
                </c:pt>
                <c:pt idx="2039">
                  <c:v>261.94</c:v>
                </c:pt>
                <c:pt idx="2040">
                  <c:v>261.77999999999997</c:v>
                </c:pt>
                <c:pt idx="2041">
                  <c:v>261.62</c:v>
                </c:pt>
                <c:pt idx="2042">
                  <c:v>261.45999999999998</c:v>
                </c:pt>
                <c:pt idx="2043">
                  <c:v>261.29000000000002</c:v>
                </c:pt>
                <c:pt idx="2044">
                  <c:v>261.13</c:v>
                </c:pt>
                <c:pt idx="2045">
                  <c:v>260.95999999999998</c:v>
                </c:pt>
                <c:pt idx="2046">
                  <c:v>260.79000000000002</c:v>
                </c:pt>
                <c:pt idx="2047">
                  <c:v>260.62</c:v>
                </c:pt>
                <c:pt idx="2048">
                  <c:v>260.45</c:v>
                </c:pt>
                <c:pt idx="2049">
                  <c:v>260.27999999999997</c:v>
                </c:pt>
                <c:pt idx="2050">
                  <c:v>260.10000000000002</c:v>
                </c:pt>
                <c:pt idx="2051">
                  <c:v>259.93</c:v>
                </c:pt>
                <c:pt idx="2052">
                  <c:v>259.76</c:v>
                </c:pt>
                <c:pt idx="2053">
                  <c:v>259.58</c:v>
                </c:pt>
                <c:pt idx="2054">
                  <c:v>259.41000000000003</c:v>
                </c:pt>
                <c:pt idx="2055">
                  <c:v>259.24</c:v>
                </c:pt>
                <c:pt idx="2056">
                  <c:v>259.06</c:v>
                </c:pt>
                <c:pt idx="2057">
                  <c:v>258.89</c:v>
                </c:pt>
                <c:pt idx="2058">
                  <c:v>258.72000000000003</c:v>
                </c:pt>
                <c:pt idx="2059">
                  <c:v>258.54000000000002</c:v>
                </c:pt>
                <c:pt idx="2060">
                  <c:v>258.37</c:v>
                </c:pt>
                <c:pt idx="2061">
                  <c:v>258.2</c:v>
                </c:pt>
                <c:pt idx="2062">
                  <c:v>258.02</c:v>
                </c:pt>
                <c:pt idx="2063">
                  <c:v>257.85000000000002</c:v>
                </c:pt>
                <c:pt idx="2064">
                  <c:v>257.68</c:v>
                </c:pt>
                <c:pt idx="2065">
                  <c:v>257.51</c:v>
                </c:pt>
                <c:pt idx="2066">
                  <c:v>257.33999999999997</c:v>
                </c:pt>
                <c:pt idx="2067">
                  <c:v>257.16000000000003</c:v>
                </c:pt>
                <c:pt idx="2068">
                  <c:v>256.99</c:v>
                </c:pt>
                <c:pt idx="2069">
                  <c:v>256.82</c:v>
                </c:pt>
                <c:pt idx="2070">
                  <c:v>256.66000000000003</c:v>
                </c:pt>
                <c:pt idx="2071">
                  <c:v>256.49</c:v>
                </c:pt>
                <c:pt idx="2072">
                  <c:v>256.32</c:v>
                </c:pt>
                <c:pt idx="2073">
                  <c:v>256.14999999999998</c:v>
                </c:pt>
                <c:pt idx="2074">
                  <c:v>255.98</c:v>
                </c:pt>
                <c:pt idx="2075">
                  <c:v>255.82</c:v>
                </c:pt>
                <c:pt idx="2076">
                  <c:v>255.65</c:v>
                </c:pt>
                <c:pt idx="2077">
                  <c:v>255.49</c:v>
                </c:pt>
                <c:pt idx="2078">
                  <c:v>255.32</c:v>
                </c:pt>
                <c:pt idx="2079">
                  <c:v>255.16</c:v>
                </c:pt>
                <c:pt idx="2080">
                  <c:v>255</c:v>
                </c:pt>
                <c:pt idx="2081">
                  <c:v>254.83</c:v>
                </c:pt>
                <c:pt idx="2082">
                  <c:v>254.67</c:v>
                </c:pt>
                <c:pt idx="2083">
                  <c:v>254.51</c:v>
                </c:pt>
                <c:pt idx="2084">
                  <c:v>254.35</c:v>
                </c:pt>
                <c:pt idx="2085">
                  <c:v>254.19</c:v>
                </c:pt>
                <c:pt idx="2086">
                  <c:v>254.04</c:v>
                </c:pt>
                <c:pt idx="2087">
                  <c:v>253.88</c:v>
                </c:pt>
                <c:pt idx="2088">
                  <c:v>253.72</c:v>
                </c:pt>
                <c:pt idx="2089">
                  <c:v>253.57</c:v>
                </c:pt>
                <c:pt idx="2090">
                  <c:v>253.41</c:v>
                </c:pt>
                <c:pt idx="2091">
                  <c:v>253.26</c:v>
                </c:pt>
                <c:pt idx="2092">
                  <c:v>253.1</c:v>
                </c:pt>
                <c:pt idx="2093">
                  <c:v>252.95</c:v>
                </c:pt>
                <c:pt idx="2094">
                  <c:v>252.8</c:v>
                </c:pt>
                <c:pt idx="2095">
                  <c:v>252.65</c:v>
                </c:pt>
                <c:pt idx="2096">
                  <c:v>252.5</c:v>
                </c:pt>
                <c:pt idx="2097">
                  <c:v>252.35</c:v>
                </c:pt>
                <c:pt idx="2098">
                  <c:v>252.2</c:v>
                </c:pt>
                <c:pt idx="2099">
                  <c:v>252.05</c:v>
                </c:pt>
                <c:pt idx="2100">
                  <c:v>251.91</c:v>
                </c:pt>
                <c:pt idx="2101">
                  <c:v>251.76</c:v>
                </c:pt>
                <c:pt idx="2102">
                  <c:v>251.62</c:v>
                </c:pt>
                <c:pt idx="2103">
                  <c:v>251.47</c:v>
                </c:pt>
                <c:pt idx="2104">
                  <c:v>251.33</c:v>
                </c:pt>
                <c:pt idx="2105">
                  <c:v>251.19</c:v>
                </c:pt>
                <c:pt idx="2106">
                  <c:v>251.04</c:v>
                </c:pt>
                <c:pt idx="2107">
                  <c:v>250.9</c:v>
                </c:pt>
                <c:pt idx="2108">
                  <c:v>250.76</c:v>
                </c:pt>
                <c:pt idx="2109">
                  <c:v>250.62</c:v>
                </c:pt>
                <c:pt idx="2110">
                  <c:v>250.48</c:v>
                </c:pt>
                <c:pt idx="2111">
                  <c:v>250.35</c:v>
                </c:pt>
                <c:pt idx="2112">
                  <c:v>250.21</c:v>
                </c:pt>
                <c:pt idx="2113">
                  <c:v>250.07</c:v>
                </c:pt>
                <c:pt idx="2114">
                  <c:v>249.94</c:v>
                </c:pt>
                <c:pt idx="2115">
                  <c:v>249.8</c:v>
                </c:pt>
                <c:pt idx="2116">
                  <c:v>249.67</c:v>
                </c:pt>
                <c:pt idx="2117">
                  <c:v>249.54</c:v>
                </c:pt>
                <c:pt idx="2118">
                  <c:v>249.4</c:v>
                </c:pt>
                <c:pt idx="2119">
                  <c:v>249.27</c:v>
                </c:pt>
                <c:pt idx="2120">
                  <c:v>249.14</c:v>
                </c:pt>
                <c:pt idx="2121">
                  <c:v>249.01</c:v>
                </c:pt>
                <c:pt idx="2122">
                  <c:v>248.88</c:v>
                </c:pt>
                <c:pt idx="2123">
                  <c:v>248.75</c:v>
                </c:pt>
                <c:pt idx="2124">
                  <c:v>248.63</c:v>
                </c:pt>
                <c:pt idx="2125">
                  <c:v>248.5</c:v>
                </c:pt>
                <c:pt idx="2126">
                  <c:v>248.37</c:v>
                </c:pt>
                <c:pt idx="2127">
                  <c:v>248.25</c:v>
                </c:pt>
                <c:pt idx="2128">
                  <c:v>248.12</c:v>
                </c:pt>
                <c:pt idx="2129">
                  <c:v>248</c:v>
                </c:pt>
                <c:pt idx="2130">
                  <c:v>247.88</c:v>
                </c:pt>
                <c:pt idx="2131">
                  <c:v>247.75</c:v>
                </c:pt>
                <c:pt idx="2132">
                  <c:v>247.63</c:v>
                </c:pt>
                <c:pt idx="2133">
                  <c:v>247.51</c:v>
                </c:pt>
                <c:pt idx="2134">
                  <c:v>247.39</c:v>
                </c:pt>
                <c:pt idx="2135">
                  <c:v>247.27</c:v>
                </c:pt>
                <c:pt idx="2136">
                  <c:v>247.15</c:v>
                </c:pt>
                <c:pt idx="2137">
                  <c:v>247.03</c:v>
                </c:pt>
                <c:pt idx="2138">
                  <c:v>246.91</c:v>
                </c:pt>
                <c:pt idx="2139">
                  <c:v>246.8</c:v>
                </c:pt>
                <c:pt idx="2140">
                  <c:v>246.68</c:v>
                </c:pt>
                <c:pt idx="2141">
                  <c:v>246.57</c:v>
                </c:pt>
                <c:pt idx="2142">
                  <c:v>246.45</c:v>
                </c:pt>
                <c:pt idx="2143">
                  <c:v>246.34</c:v>
                </c:pt>
                <c:pt idx="2144">
                  <c:v>246.22</c:v>
                </c:pt>
                <c:pt idx="2145">
                  <c:v>246.11</c:v>
                </c:pt>
                <c:pt idx="2146">
                  <c:v>246</c:v>
                </c:pt>
                <c:pt idx="2147">
                  <c:v>245.89</c:v>
                </c:pt>
                <c:pt idx="2148">
                  <c:v>245.77</c:v>
                </c:pt>
                <c:pt idx="2149">
                  <c:v>245.66</c:v>
                </c:pt>
                <c:pt idx="2150">
                  <c:v>245.56</c:v>
                </c:pt>
                <c:pt idx="2151">
                  <c:v>245.45</c:v>
                </c:pt>
                <c:pt idx="2152">
                  <c:v>245.34</c:v>
                </c:pt>
                <c:pt idx="2153">
                  <c:v>245.23</c:v>
                </c:pt>
                <c:pt idx="2154">
                  <c:v>245.12</c:v>
                </c:pt>
                <c:pt idx="2155">
                  <c:v>245.02</c:v>
                </c:pt>
                <c:pt idx="2156">
                  <c:v>244.91</c:v>
                </c:pt>
                <c:pt idx="2157">
                  <c:v>244.81</c:v>
                </c:pt>
                <c:pt idx="2158">
                  <c:v>244.7</c:v>
                </c:pt>
                <c:pt idx="2159">
                  <c:v>244.6</c:v>
                </c:pt>
                <c:pt idx="2160">
                  <c:v>244.49</c:v>
                </c:pt>
                <c:pt idx="2161">
                  <c:v>244.39</c:v>
                </c:pt>
                <c:pt idx="2162">
                  <c:v>244.29</c:v>
                </c:pt>
                <c:pt idx="2163">
                  <c:v>244.19</c:v>
                </c:pt>
                <c:pt idx="2164">
                  <c:v>244.08</c:v>
                </c:pt>
                <c:pt idx="2165">
                  <c:v>243.98</c:v>
                </c:pt>
                <c:pt idx="2166">
                  <c:v>243.88</c:v>
                </c:pt>
                <c:pt idx="2167">
                  <c:v>243.78</c:v>
                </c:pt>
                <c:pt idx="2168">
                  <c:v>243.69</c:v>
                </c:pt>
                <c:pt idx="2169">
                  <c:v>243.59</c:v>
                </c:pt>
                <c:pt idx="2170">
                  <c:v>243.49</c:v>
                </c:pt>
                <c:pt idx="2171">
                  <c:v>243.39</c:v>
                </c:pt>
                <c:pt idx="2172">
                  <c:v>243.3</c:v>
                </c:pt>
                <c:pt idx="2173">
                  <c:v>243.2</c:v>
                </c:pt>
                <c:pt idx="2174">
                  <c:v>243.1</c:v>
                </c:pt>
                <c:pt idx="2175">
                  <c:v>243.01</c:v>
                </c:pt>
                <c:pt idx="2176">
                  <c:v>242.91</c:v>
                </c:pt>
                <c:pt idx="2177">
                  <c:v>242.82</c:v>
                </c:pt>
                <c:pt idx="2178">
                  <c:v>242.73</c:v>
                </c:pt>
                <c:pt idx="2179">
                  <c:v>242.63</c:v>
                </c:pt>
                <c:pt idx="2180">
                  <c:v>242.54</c:v>
                </c:pt>
                <c:pt idx="2181">
                  <c:v>242.45</c:v>
                </c:pt>
                <c:pt idx="2182">
                  <c:v>242.36</c:v>
                </c:pt>
                <c:pt idx="2183">
                  <c:v>242.27</c:v>
                </c:pt>
                <c:pt idx="2184">
                  <c:v>242.18</c:v>
                </c:pt>
                <c:pt idx="2185">
                  <c:v>242.09</c:v>
                </c:pt>
                <c:pt idx="2186">
                  <c:v>242</c:v>
                </c:pt>
                <c:pt idx="2187">
                  <c:v>241.91</c:v>
                </c:pt>
                <c:pt idx="2188">
                  <c:v>241.82</c:v>
                </c:pt>
                <c:pt idx="2189">
                  <c:v>241.73</c:v>
                </c:pt>
                <c:pt idx="2190">
                  <c:v>241.64</c:v>
                </c:pt>
                <c:pt idx="2191">
                  <c:v>241.56</c:v>
                </c:pt>
                <c:pt idx="2192">
                  <c:v>241.47</c:v>
                </c:pt>
                <c:pt idx="2193">
                  <c:v>241.38</c:v>
                </c:pt>
                <c:pt idx="2194">
                  <c:v>241.3</c:v>
                </c:pt>
                <c:pt idx="2195">
                  <c:v>241.21</c:v>
                </c:pt>
                <c:pt idx="2196">
                  <c:v>241.13</c:v>
                </c:pt>
                <c:pt idx="2197">
                  <c:v>241.05</c:v>
                </c:pt>
                <c:pt idx="2198">
                  <c:v>240.96</c:v>
                </c:pt>
                <c:pt idx="2199">
                  <c:v>240.88</c:v>
                </c:pt>
                <c:pt idx="2200">
                  <c:v>240.8</c:v>
                </c:pt>
                <c:pt idx="2201">
                  <c:v>240.71</c:v>
                </c:pt>
                <c:pt idx="2202">
                  <c:v>240.63</c:v>
                </c:pt>
                <c:pt idx="2203">
                  <c:v>240.55</c:v>
                </c:pt>
                <c:pt idx="2204">
                  <c:v>240.47</c:v>
                </c:pt>
                <c:pt idx="2205">
                  <c:v>240.39</c:v>
                </c:pt>
                <c:pt idx="2206">
                  <c:v>240.31</c:v>
                </c:pt>
                <c:pt idx="2207">
                  <c:v>240.23</c:v>
                </c:pt>
                <c:pt idx="2208">
                  <c:v>240.15</c:v>
                </c:pt>
                <c:pt idx="2209">
                  <c:v>240.07</c:v>
                </c:pt>
                <c:pt idx="2210">
                  <c:v>239.99</c:v>
                </c:pt>
                <c:pt idx="2211">
                  <c:v>239.91</c:v>
                </c:pt>
                <c:pt idx="2212">
                  <c:v>239.83</c:v>
                </c:pt>
                <c:pt idx="2213">
                  <c:v>239.76</c:v>
                </c:pt>
                <c:pt idx="2214">
                  <c:v>239.68</c:v>
                </c:pt>
                <c:pt idx="2215">
                  <c:v>239.6</c:v>
                </c:pt>
                <c:pt idx="2216">
                  <c:v>239.53</c:v>
                </c:pt>
                <c:pt idx="2217">
                  <c:v>239.45</c:v>
                </c:pt>
                <c:pt idx="2218">
                  <c:v>239.38</c:v>
                </c:pt>
                <c:pt idx="2219">
                  <c:v>239.3</c:v>
                </c:pt>
                <c:pt idx="2220">
                  <c:v>239.23</c:v>
                </c:pt>
                <c:pt idx="2221">
                  <c:v>239.15</c:v>
                </c:pt>
                <c:pt idx="2222">
                  <c:v>239.08</c:v>
                </c:pt>
                <c:pt idx="2223">
                  <c:v>239</c:v>
                </c:pt>
                <c:pt idx="2224">
                  <c:v>239</c:v>
                </c:pt>
                <c:pt idx="2225">
                  <c:v>238.89</c:v>
                </c:pt>
                <c:pt idx="2226">
                  <c:v>238.78</c:v>
                </c:pt>
                <c:pt idx="2227">
                  <c:v>238.68</c:v>
                </c:pt>
                <c:pt idx="2228">
                  <c:v>238.59</c:v>
                </c:pt>
                <c:pt idx="2229">
                  <c:v>238.51</c:v>
                </c:pt>
                <c:pt idx="2230">
                  <c:v>238.45</c:v>
                </c:pt>
                <c:pt idx="2231">
                  <c:v>238.4</c:v>
                </c:pt>
                <c:pt idx="2232">
                  <c:v>238.36</c:v>
                </c:pt>
                <c:pt idx="2233">
                  <c:v>238.33</c:v>
                </c:pt>
                <c:pt idx="2234">
                  <c:v>238.32</c:v>
                </c:pt>
                <c:pt idx="2235">
                  <c:v>238.32</c:v>
                </c:pt>
                <c:pt idx="2236">
                  <c:v>238.33</c:v>
                </c:pt>
                <c:pt idx="2237">
                  <c:v>238.34</c:v>
                </c:pt>
                <c:pt idx="2238">
                  <c:v>238.37</c:v>
                </c:pt>
                <c:pt idx="2239">
                  <c:v>238.41</c:v>
                </c:pt>
                <c:pt idx="2240">
                  <c:v>238.45</c:v>
                </c:pt>
                <c:pt idx="2241">
                  <c:v>238.51</c:v>
                </c:pt>
                <c:pt idx="2242">
                  <c:v>238.57</c:v>
                </c:pt>
                <c:pt idx="2243">
                  <c:v>238.64</c:v>
                </c:pt>
                <c:pt idx="2244">
                  <c:v>238.71</c:v>
                </c:pt>
                <c:pt idx="2245">
                  <c:v>238.79</c:v>
                </c:pt>
                <c:pt idx="2246">
                  <c:v>238.88</c:v>
                </c:pt>
                <c:pt idx="2247">
                  <c:v>238.97</c:v>
                </c:pt>
                <c:pt idx="2248">
                  <c:v>239.07</c:v>
                </c:pt>
                <c:pt idx="2249">
                  <c:v>239.17</c:v>
                </c:pt>
                <c:pt idx="2250">
                  <c:v>239.28</c:v>
                </c:pt>
                <c:pt idx="2251">
                  <c:v>239.39</c:v>
                </c:pt>
                <c:pt idx="2252">
                  <c:v>239.51</c:v>
                </c:pt>
                <c:pt idx="2253">
                  <c:v>239.63</c:v>
                </c:pt>
                <c:pt idx="2254">
                  <c:v>239.75</c:v>
                </c:pt>
                <c:pt idx="2255">
                  <c:v>239.88</c:v>
                </c:pt>
                <c:pt idx="2256">
                  <c:v>240.01</c:v>
                </c:pt>
                <c:pt idx="2257">
                  <c:v>240.14</c:v>
                </c:pt>
                <c:pt idx="2258">
                  <c:v>240.28</c:v>
                </c:pt>
                <c:pt idx="2259">
                  <c:v>240.42</c:v>
                </c:pt>
                <c:pt idx="2260">
                  <c:v>240.56</c:v>
                </c:pt>
                <c:pt idx="2261">
                  <c:v>240.7</c:v>
                </c:pt>
                <c:pt idx="2262">
                  <c:v>240.85</c:v>
                </c:pt>
                <c:pt idx="2263">
                  <c:v>240.99</c:v>
                </c:pt>
                <c:pt idx="2264">
                  <c:v>241.14</c:v>
                </c:pt>
                <c:pt idx="2265">
                  <c:v>241.29</c:v>
                </c:pt>
                <c:pt idx="2266">
                  <c:v>241.44</c:v>
                </c:pt>
                <c:pt idx="2267">
                  <c:v>241.6</c:v>
                </c:pt>
                <c:pt idx="2268">
                  <c:v>241.75</c:v>
                </c:pt>
                <c:pt idx="2269">
                  <c:v>241.9</c:v>
                </c:pt>
                <c:pt idx="2270">
                  <c:v>242.06</c:v>
                </c:pt>
                <c:pt idx="2271">
                  <c:v>242.22</c:v>
                </c:pt>
                <c:pt idx="2272">
                  <c:v>242.38</c:v>
                </c:pt>
                <c:pt idx="2273">
                  <c:v>242.53</c:v>
                </c:pt>
                <c:pt idx="2274">
                  <c:v>242.69</c:v>
                </c:pt>
                <c:pt idx="2275">
                  <c:v>242.85</c:v>
                </c:pt>
                <c:pt idx="2276">
                  <c:v>243.01</c:v>
                </c:pt>
                <c:pt idx="2277">
                  <c:v>243.17</c:v>
                </c:pt>
                <c:pt idx="2278">
                  <c:v>243.33</c:v>
                </c:pt>
                <c:pt idx="2279">
                  <c:v>243.49</c:v>
                </c:pt>
                <c:pt idx="2280">
                  <c:v>243.66</c:v>
                </c:pt>
                <c:pt idx="2281">
                  <c:v>243.82</c:v>
                </c:pt>
                <c:pt idx="2282">
                  <c:v>243.98</c:v>
                </c:pt>
                <c:pt idx="2283">
                  <c:v>244.14</c:v>
                </c:pt>
                <c:pt idx="2284">
                  <c:v>244.3</c:v>
                </c:pt>
                <c:pt idx="2285">
                  <c:v>244.46</c:v>
                </c:pt>
                <c:pt idx="2286">
                  <c:v>244.62</c:v>
                </c:pt>
                <c:pt idx="2287">
                  <c:v>244.78</c:v>
                </c:pt>
                <c:pt idx="2288">
                  <c:v>244.94</c:v>
                </c:pt>
                <c:pt idx="2289">
                  <c:v>245.11</c:v>
                </c:pt>
                <c:pt idx="2290">
                  <c:v>245.27</c:v>
                </c:pt>
                <c:pt idx="2291">
                  <c:v>245.43</c:v>
                </c:pt>
                <c:pt idx="2292">
                  <c:v>245.58</c:v>
                </c:pt>
                <c:pt idx="2293">
                  <c:v>245.74</c:v>
                </c:pt>
                <c:pt idx="2294">
                  <c:v>245.9</c:v>
                </c:pt>
                <c:pt idx="2295">
                  <c:v>246.06</c:v>
                </c:pt>
                <c:pt idx="2296">
                  <c:v>246.22</c:v>
                </c:pt>
                <c:pt idx="2297">
                  <c:v>246.38</c:v>
                </c:pt>
                <c:pt idx="2298">
                  <c:v>246.53</c:v>
                </c:pt>
                <c:pt idx="2299">
                  <c:v>246.69</c:v>
                </c:pt>
                <c:pt idx="2300">
                  <c:v>246.84</c:v>
                </c:pt>
                <c:pt idx="2301">
                  <c:v>247</c:v>
                </c:pt>
                <c:pt idx="2302">
                  <c:v>247.15</c:v>
                </c:pt>
                <c:pt idx="2303">
                  <c:v>247.31</c:v>
                </c:pt>
                <c:pt idx="2304">
                  <c:v>247.46</c:v>
                </c:pt>
                <c:pt idx="2305">
                  <c:v>247.61</c:v>
                </c:pt>
                <c:pt idx="2306">
                  <c:v>247.76</c:v>
                </c:pt>
                <c:pt idx="2307">
                  <c:v>247.91</c:v>
                </c:pt>
                <c:pt idx="2308">
                  <c:v>248.06</c:v>
                </c:pt>
                <c:pt idx="2309">
                  <c:v>248.21</c:v>
                </c:pt>
                <c:pt idx="2310">
                  <c:v>248.36</c:v>
                </c:pt>
                <c:pt idx="2311">
                  <c:v>248.51</c:v>
                </c:pt>
                <c:pt idx="2312">
                  <c:v>248.66</c:v>
                </c:pt>
                <c:pt idx="2313">
                  <c:v>248.8</c:v>
                </c:pt>
                <c:pt idx="2314">
                  <c:v>248.95</c:v>
                </c:pt>
                <c:pt idx="2315">
                  <c:v>249.1</c:v>
                </c:pt>
                <c:pt idx="2316">
                  <c:v>249.24</c:v>
                </c:pt>
                <c:pt idx="2317">
                  <c:v>249.38</c:v>
                </c:pt>
                <c:pt idx="2318">
                  <c:v>249.52</c:v>
                </c:pt>
                <c:pt idx="2319">
                  <c:v>249.67</c:v>
                </c:pt>
                <c:pt idx="2320">
                  <c:v>249.81</c:v>
                </c:pt>
                <c:pt idx="2321">
                  <c:v>249.95</c:v>
                </c:pt>
                <c:pt idx="2322">
                  <c:v>250.09</c:v>
                </c:pt>
                <c:pt idx="2323">
                  <c:v>250.22</c:v>
                </c:pt>
                <c:pt idx="2324">
                  <c:v>250.36</c:v>
                </c:pt>
                <c:pt idx="2325">
                  <c:v>250.5</c:v>
                </c:pt>
                <c:pt idx="2326">
                  <c:v>250.63</c:v>
                </c:pt>
                <c:pt idx="2327">
                  <c:v>250.77</c:v>
                </c:pt>
                <c:pt idx="2328">
                  <c:v>250.9</c:v>
                </c:pt>
                <c:pt idx="2329">
                  <c:v>251.04</c:v>
                </c:pt>
                <c:pt idx="2330">
                  <c:v>251.17</c:v>
                </c:pt>
                <c:pt idx="2331">
                  <c:v>251.3</c:v>
                </c:pt>
                <c:pt idx="2332">
                  <c:v>251.43</c:v>
                </c:pt>
                <c:pt idx="2333">
                  <c:v>251.56</c:v>
                </c:pt>
                <c:pt idx="2334">
                  <c:v>251.69</c:v>
                </c:pt>
                <c:pt idx="2335">
                  <c:v>251.82</c:v>
                </c:pt>
                <c:pt idx="2336">
                  <c:v>251.94</c:v>
                </c:pt>
                <c:pt idx="2337">
                  <c:v>252.07</c:v>
                </c:pt>
                <c:pt idx="2338">
                  <c:v>252.19</c:v>
                </c:pt>
                <c:pt idx="2339">
                  <c:v>252.32</c:v>
                </c:pt>
                <c:pt idx="2340">
                  <c:v>252.44</c:v>
                </c:pt>
                <c:pt idx="2341">
                  <c:v>252.57</c:v>
                </c:pt>
                <c:pt idx="2342">
                  <c:v>252.69</c:v>
                </c:pt>
                <c:pt idx="2343">
                  <c:v>252.81</c:v>
                </c:pt>
                <c:pt idx="2344">
                  <c:v>252.93</c:v>
                </c:pt>
                <c:pt idx="2345">
                  <c:v>253.05</c:v>
                </c:pt>
                <c:pt idx="2346">
                  <c:v>253.17</c:v>
                </c:pt>
                <c:pt idx="2347">
                  <c:v>253.28</c:v>
                </c:pt>
                <c:pt idx="2348">
                  <c:v>253.4</c:v>
                </c:pt>
                <c:pt idx="2349">
                  <c:v>253.52</c:v>
                </c:pt>
                <c:pt idx="2350">
                  <c:v>253.63</c:v>
                </c:pt>
                <c:pt idx="2351">
                  <c:v>253.74</c:v>
                </c:pt>
                <c:pt idx="2352">
                  <c:v>253.86</c:v>
                </c:pt>
                <c:pt idx="2353">
                  <c:v>253.97</c:v>
                </c:pt>
                <c:pt idx="2354">
                  <c:v>254.08</c:v>
                </c:pt>
                <c:pt idx="2355">
                  <c:v>254.19</c:v>
                </c:pt>
                <c:pt idx="2356">
                  <c:v>254.3</c:v>
                </c:pt>
                <c:pt idx="2357">
                  <c:v>254.41</c:v>
                </c:pt>
                <c:pt idx="2358">
                  <c:v>254.52</c:v>
                </c:pt>
                <c:pt idx="2359">
                  <c:v>254.63</c:v>
                </c:pt>
                <c:pt idx="2360">
                  <c:v>254.73</c:v>
                </c:pt>
                <c:pt idx="2361">
                  <c:v>254.84</c:v>
                </c:pt>
                <c:pt idx="2362">
                  <c:v>254.94</c:v>
                </c:pt>
                <c:pt idx="2363">
                  <c:v>255.05</c:v>
                </c:pt>
                <c:pt idx="2364">
                  <c:v>255.15</c:v>
                </c:pt>
                <c:pt idx="2365">
                  <c:v>255.25</c:v>
                </c:pt>
                <c:pt idx="2366">
                  <c:v>255.35</c:v>
                </c:pt>
                <c:pt idx="2367">
                  <c:v>255.45</c:v>
                </c:pt>
                <c:pt idx="2368">
                  <c:v>255.55</c:v>
                </c:pt>
                <c:pt idx="2369">
                  <c:v>255.65</c:v>
                </c:pt>
                <c:pt idx="2370">
                  <c:v>255.75</c:v>
                </c:pt>
                <c:pt idx="2371">
                  <c:v>255.85</c:v>
                </c:pt>
                <c:pt idx="2372">
                  <c:v>255.94</c:v>
                </c:pt>
                <c:pt idx="2373">
                  <c:v>256.04000000000002</c:v>
                </c:pt>
                <c:pt idx="2374">
                  <c:v>256.14</c:v>
                </c:pt>
                <c:pt idx="2375">
                  <c:v>256.23</c:v>
                </c:pt>
                <c:pt idx="2376">
                  <c:v>256.32</c:v>
                </c:pt>
                <c:pt idx="2377">
                  <c:v>256.42</c:v>
                </c:pt>
                <c:pt idx="2378">
                  <c:v>256.51</c:v>
                </c:pt>
                <c:pt idx="2379">
                  <c:v>256.60000000000002</c:v>
                </c:pt>
                <c:pt idx="2380">
                  <c:v>256.69</c:v>
                </c:pt>
                <c:pt idx="2381">
                  <c:v>256.77999999999997</c:v>
                </c:pt>
                <c:pt idx="2382">
                  <c:v>256.87</c:v>
                </c:pt>
                <c:pt idx="2383">
                  <c:v>256.95999999999998</c:v>
                </c:pt>
                <c:pt idx="2384">
                  <c:v>257.05</c:v>
                </c:pt>
                <c:pt idx="2385">
                  <c:v>257.13</c:v>
                </c:pt>
                <c:pt idx="2386">
                  <c:v>257.22000000000003</c:v>
                </c:pt>
                <c:pt idx="2387">
                  <c:v>257.3</c:v>
                </c:pt>
                <c:pt idx="2388">
                  <c:v>257.39</c:v>
                </c:pt>
                <c:pt idx="2389">
                  <c:v>257.47000000000003</c:v>
                </c:pt>
                <c:pt idx="2390">
                  <c:v>257.56</c:v>
                </c:pt>
                <c:pt idx="2391">
                  <c:v>257.64</c:v>
                </c:pt>
                <c:pt idx="2392">
                  <c:v>257.72000000000003</c:v>
                </c:pt>
                <c:pt idx="2393">
                  <c:v>257.8</c:v>
                </c:pt>
                <c:pt idx="2394">
                  <c:v>257.88</c:v>
                </c:pt>
                <c:pt idx="2395">
                  <c:v>257.95999999999998</c:v>
                </c:pt>
                <c:pt idx="2396">
                  <c:v>258.04000000000002</c:v>
                </c:pt>
                <c:pt idx="2397">
                  <c:v>258.12</c:v>
                </c:pt>
                <c:pt idx="2398">
                  <c:v>258.2</c:v>
                </c:pt>
                <c:pt idx="2399">
                  <c:v>258.27999999999997</c:v>
                </c:pt>
                <c:pt idx="2400">
                  <c:v>258.35000000000002</c:v>
                </c:pt>
                <c:pt idx="2401">
                  <c:v>258.43</c:v>
                </c:pt>
                <c:pt idx="2402">
                  <c:v>258.5</c:v>
                </c:pt>
                <c:pt idx="2403">
                  <c:v>258.58</c:v>
                </c:pt>
                <c:pt idx="2404">
                  <c:v>258.64999999999998</c:v>
                </c:pt>
                <c:pt idx="2405">
                  <c:v>258.73</c:v>
                </c:pt>
                <c:pt idx="2406">
                  <c:v>258.8</c:v>
                </c:pt>
                <c:pt idx="2407">
                  <c:v>258.87</c:v>
                </c:pt>
                <c:pt idx="2408">
                  <c:v>258.94</c:v>
                </c:pt>
                <c:pt idx="2409">
                  <c:v>259.01</c:v>
                </c:pt>
                <c:pt idx="2410">
                  <c:v>259.08</c:v>
                </c:pt>
                <c:pt idx="2411">
                  <c:v>259.14999999999998</c:v>
                </c:pt>
                <c:pt idx="2412">
                  <c:v>259.22000000000003</c:v>
                </c:pt>
                <c:pt idx="2413">
                  <c:v>259.29000000000002</c:v>
                </c:pt>
                <c:pt idx="2414">
                  <c:v>259.36</c:v>
                </c:pt>
                <c:pt idx="2415">
                  <c:v>259.43</c:v>
                </c:pt>
                <c:pt idx="2416">
                  <c:v>259.49</c:v>
                </c:pt>
                <c:pt idx="2417">
                  <c:v>259.56</c:v>
                </c:pt>
                <c:pt idx="2418">
                  <c:v>259.63</c:v>
                </c:pt>
                <c:pt idx="2419">
                  <c:v>259.69</c:v>
                </c:pt>
                <c:pt idx="2420">
                  <c:v>259.75</c:v>
                </c:pt>
                <c:pt idx="2421">
                  <c:v>259.82</c:v>
                </c:pt>
                <c:pt idx="2422">
                  <c:v>259.88</c:v>
                </c:pt>
                <c:pt idx="2423">
                  <c:v>259.95</c:v>
                </c:pt>
                <c:pt idx="2424">
                  <c:v>260.01</c:v>
                </c:pt>
                <c:pt idx="2425">
                  <c:v>260.07</c:v>
                </c:pt>
                <c:pt idx="2426">
                  <c:v>260.13</c:v>
                </c:pt>
                <c:pt idx="2427">
                  <c:v>260.19</c:v>
                </c:pt>
                <c:pt idx="2428">
                  <c:v>260.25</c:v>
                </c:pt>
                <c:pt idx="2429">
                  <c:v>260.31</c:v>
                </c:pt>
                <c:pt idx="2430">
                  <c:v>260.37</c:v>
                </c:pt>
                <c:pt idx="2431">
                  <c:v>260.43</c:v>
                </c:pt>
                <c:pt idx="2432">
                  <c:v>260.49</c:v>
                </c:pt>
                <c:pt idx="2433">
                  <c:v>260.54000000000002</c:v>
                </c:pt>
                <c:pt idx="2434">
                  <c:v>260.60000000000002</c:v>
                </c:pt>
                <c:pt idx="2435">
                  <c:v>260.66000000000003</c:v>
                </c:pt>
                <c:pt idx="2436">
                  <c:v>260.70999999999998</c:v>
                </c:pt>
                <c:pt idx="2437">
                  <c:v>260.77</c:v>
                </c:pt>
                <c:pt idx="2438">
                  <c:v>260.83</c:v>
                </c:pt>
                <c:pt idx="2439">
                  <c:v>260.88</c:v>
                </c:pt>
                <c:pt idx="2440">
                  <c:v>260.93</c:v>
                </c:pt>
                <c:pt idx="2441">
                  <c:v>260.99</c:v>
                </c:pt>
                <c:pt idx="2442">
                  <c:v>261.04000000000002</c:v>
                </c:pt>
                <c:pt idx="2443">
                  <c:v>261.08999999999997</c:v>
                </c:pt>
                <c:pt idx="2444">
                  <c:v>261.14999999999998</c:v>
                </c:pt>
                <c:pt idx="2445">
                  <c:v>261.2</c:v>
                </c:pt>
                <c:pt idx="2446">
                  <c:v>261.25</c:v>
                </c:pt>
                <c:pt idx="2447">
                  <c:v>261.3</c:v>
                </c:pt>
                <c:pt idx="2448">
                  <c:v>261.35000000000002</c:v>
                </c:pt>
                <c:pt idx="2449">
                  <c:v>261.39999999999998</c:v>
                </c:pt>
                <c:pt idx="2450">
                  <c:v>261.45</c:v>
                </c:pt>
                <c:pt idx="2451">
                  <c:v>261.5</c:v>
                </c:pt>
                <c:pt idx="2452">
                  <c:v>261.55</c:v>
                </c:pt>
                <c:pt idx="2453">
                  <c:v>261.60000000000002</c:v>
                </c:pt>
                <c:pt idx="2454">
                  <c:v>261.64999999999998</c:v>
                </c:pt>
                <c:pt idx="2455">
                  <c:v>261.69</c:v>
                </c:pt>
                <c:pt idx="2456">
                  <c:v>261.74</c:v>
                </c:pt>
                <c:pt idx="2457">
                  <c:v>261.79000000000002</c:v>
                </c:pt>
                <c:pt idx="2458">
                  <c:v>261.83</c:v>
                </c:pt>
                <c:pt idx="2459">
                  <c:v>261.88</c:v>
                </c:pt>
                <c:pt idx="2460">
                  <c:v>261.92</c:v>
                </c:pt>
                <c:pt idx="2461">
                  <c:v>261.97000000000003</c:v>
                </c:pt>
                <c:pt idx="2462">
                  <c:v>262.01</c:v>
                </c:pt>
                <c:pt idx="2463">
                  <c:v>262.06</c:v>
                </c:pt>
                <c:pt idx="2464">
                  <c:v>262.10000000000002</c:v>
                </c:pt>
                <c:pt idx="2465">
                  <c:v>262.14999999999998</c:v>
                </c:pt>
                <c:pt idx="2466">
                  <c:v>262.19</c:v>
                </c:pt>
                <c:pt idx="2467">
                  <c:v>262.23</c:v>
                </c:pt>
                <c:pt idx="2468">
                  <c:v>262.27999999999997</c:v>
                </c:pt>
                <c:pt idx="2469">
                  <c:v>262.32</c:v>
                </c:pt>
                <c:pt idx="2470">
                  <c:v>262.36</c:v>
                </c:pt>
                <c:pt idx="2471">
                  <c:v>262.39999999999998</c:v>
                </c:pt>
                <c:pt idx="2472">
                  <c:v>262.44</c:v>
                </c:pt>
                <c:pt idx="2473">
                  <c:v>262.48</c:v>
                </c:pt>
                <c:pt idx="2474">
                  <c:v>262.52</c:v>
                </c:pt>
                <c:pt idx="2475">
                  <c:v>262.56</c:v>
                </c:pt>
                <c:pt idx="2476">
                  <c:v>262.60000000000002</c:v>
                </c:pt>
                <c:pt idx="2477">
                  <c:v>262.64</c:v>
                </c:pt>
                <c:pt idx="2478">
                  <c:v>262.68</c:v>
                </c:pt>
                <c:pt idx="2479">
                  <c:v>262.72000000000003</c:v>
                </c:pt>
                <c:pt idx="2480">
                  <c:v>262.76</c:v>
                </c:pt>
                <c:pt idx="2481">
                  <c:v>262.8</c:v>
                </c:pt>
                <c:pt idx="2482">
                  <c:v>262.83</c:v>
                </c:pt>
                <c:pt idx="2483">
                  <c:v>262.87</c:v>
                </c:pt>
                <c:pt idx="2484">
                  <c:v>262.91000000000003</c:v>
                </c:pt>
                <c:pt idx="2485">
                  <c:v>262.94</c:v>
                </c:pt>
                <c:pt idx="2486">
                  <c:v>262.98</c:v>
                </c:pt>
                <c:pt idx="2487">
                  <c:v>263.02</c:v>
                </c:pt>
                <c:pt idx="2488">
                  <c:v>263.05</c:v>
                </c:pt>
                <c:pt idx="2489">
                  <c:v>263.08999999999997</c:v>
                </c:pt>
                <c:pt idx="2490">
                  <c:v>263.12</c:v>
                </c:pt>
                <c:pt idx="2491">
                  <c:v>263.16000000000003</c:v>
                </c:pt>
                <c:pt idx="2492">
                  <c:v>263.19</c:v>
                </c:pt>
                <c:pt idx="2493">
                  <c:v>263.23</c:v>
                </c:pt>
                <c:pt idx="2494">
                  <c:v>263.26</c:v>
                </c:pt>
                <c:pt idx="2495">
                  <c:v>263.29000000000002</c:v>
                </c:pt>
                <c:pt idx="2496">
                  <c:v>263.33</c:v>
                </c:pt>
                <c:pt idx="2497">
                  <c:v>263.36</c:v>
                </c:pt>
                <c:pt idx="2498">
                  <c:v>263.39</c:v>
                </c:pt>
                <c:pt idx="2499">
                  <c:v>263.42</c:v>
                </c:pt>
                <c:pt idx="2500">
                  <c:v>263.45999999999998</c:v>
                </c:pt>
                <c:pt idx="2501">
                  <c:v>263.49</c:v>
                </c:pt>
                <c:pt idx="2502">
                  <c:v>263.52</c:v>
                </c:pt>
                <c:pt idx="2503">
                  <c:v>263.55</c:v>
                </c:pt>
                <c:pt idx="2504">
                  <c:v>263.58</c:v>
                </c:pt>
                <c:pt idx="2505">
                  <c:v>263.61</c:v>
                </c:pt>
                <c:pt idx="2506">
                  <c:v>263.64</c:v>
                </c:pt>
                <c:pt idx="2507">
                  <c:v>263.67</c:v>
                </c:pt>
                <c:pt idx="2508">
                  <c:v>263.7</c:v>
                </c:pt>
                <c:pt idx="2509">
                  <c:v>263.73</c:v>
                </c:pt>
                <c:pt idx="2510">
                  <c:v>263.76</c:v>
                </c:pt>
                <c:pt idx="2511">
                  <c:v>263.79000000000002</c:v>
                </c:pt>
                <c:pt idx="2512">
                  <c:v>263.82</c:v>
                </c:pt>
                <c:pt idx="2513">
                  <c:v>263.85000000000002</c:v>
                </c:pt>
                <c:pt idx="2514">
                  <c:v>263.88</c:v>
                </c:pt>
                <c:pt idx="2515">
                  <c:v>263.91000000000003</c:v>
                </c:pt>
                <c:pt idx="2516">
                  <c:v>263.94</c:v>
                </c:pt>
                <c:pt idx="2517">
                  <c:v>263.95999999999998</c:v>
                </c:pt>
                <c:pt idx="2518">
                  <c:v>263.99</c:v>
                </c:pt>
                <c:pt idx="2519">
                  <c:v>264.02</c:v>
                </c:pt>
                <c:pt idx="2520">
                  <c:v>264.05</c:v>
                </c:pt>
                <c:pt idx="2521">
                  <c:v>264.07</c:v>
                </c:pt>
                <c:pt idx="2522">
                  <c:v>264.10000000000002</c:v>
                </c:pt>
                <c:pt idx="2523">
                  <c:v>264.13</c:v>
                </c:pt>
                <c:pt idx="2524">
                  <c:v>264.14999999999998</c:v>
                </c:pt>
                <c:pt idx="2525">
                  <c:v>264.18</c:v>
                </c:pt>
                <c:pt idx="2526">
                  <c:v>264.2</c:v>
                </c:pt>
                <c:pt idx="2527">
                  <c:v>264.23</c:v>
                </c:pt>
                <c:pt idx="2528">
                  <c:v>264.26</c:v>
                </c:pt>
                <c:pt idx="2529">
                  <c:v>264.27999999999997</c:v>
                </c:pt>
                <c:pt idx="2530">
                  <c:v>264.31</c:v>
                </c:pt>
                <c:pt idx="2531">
                  <c:v>264.33</c:v>
                </c:pt>
                <c:pt idx="2532">
                  <c:v>264.35000000000002</c:v>
                </c:pt>
                <c:pt idx="2533">
                  <c:v>264.38</c:v>
                </c:pt>
                <c:pt idx="2534">
                  <c:v>264.39999999999998</c:v>
                </c:pt>
                <c:pt idx="2535">
                  <c:v>264.43</c:v>
                </c:pt>
                <c:pt idx="2536">
                  <c:v>264.45</c:v>
                </c:pt>
                <c:pt idx="2537">
                  <c:v>264.47000000000003</c:v>
                </c:pt>
                <c:pt idx="2538">
                  <c:v>264.5</c:v>
                </c:pt>
                <c:pt idx="2539">
                  <c:v>264.52</c:v>
                </c:pt>
                <c:pt idx="2540">
                  <c:v>264.54000000000002</c:v>
                </c:pt>
                <c:pt idx="2541">
                  <c:v>264.57</c:v>
                </c:pt>
                <c:pt idx="2542">
                  <c:v>264.58999999999997</c:v>
                </c:pt>
                <c:pt idx="2543">
                  <c:v>264.61</c:v>
                </c:pt>
                <c:pt idx="2544">
                  <c:v>264.63</c:v>
                </c:pt>
                <c:pt idx="2545">
                  <c:v>264.66000000000003</c:v>
                </c:pt>
                <c:pt idx="2546">
                  <c:v>264.68</c:v>
                </c:pt>
                <c:pt idx="2547">
                  <c:v>264.7</c:v>
                </c:pt>
                <c:pt idx="2548">
                  <c:v>264.72000000000003</c:v>
                </c:pt>
                <c:pt idx="2549">
                  <c:v>264.74</c:v>
                </c:pt>
                <c:pt idx="2550">
                  <c:v>264.76</c:v>
                </c:pt>
                <c:pt idx="2551">
                  <c:v>264.77999999999997</c:v>
                </c:pt>
                <c:pt idx="2552">
                  <c:v>264.81</c:v>
                </c:pt>
                <c:pt idx="2553">
                  <c:v>264.83</c:v>
                </c:pt>
                <c:pt idx="2554">
                  <c:v>264.85000000000002</c:v>
                </c:pt>
                <c:pt idx="2555">
                  <c:v>264.87</c:v>
                </c:pt>
                <c:pt idx="2556">
                  <c:v>264.89</c:v>
                </c:pt>
                <c:pt idx="2557">
                  <c:v>264.91000000000003</c:v>
                </c:pt>
                <c:pt idx="2558">
                  <c:v>264.93</c:v>
                </c:pt>
                <c:pt idx="2559">
                  <c:v>264.95</c:v>
                </c:pt>
                <c:pt idx="2560">
                  <c:v>264.97000000000003</c:v>
                </c:pt>
                <c:pt idx="2561">
                  <c:v>264.98</c:v>
                </c:pt>
                <c:pt idx="2562">
                  <c:v>265</c:v>
                </c:pt>
                <c:pt idx="2563">
                  <c:v>265</c:v>
                </c:pt>
                <c:pt idx="2564">
                  <c:v>265.06</c:v>
                </c:pt>
                <c:pt idx="2565">
                  <c:v>265.12</c:v>
                </c:pt>
                <c:pt idx="2566">
                  <c:v>265.17</c:v>
                </c:pt>
                <c:pt idx="2567">
                  <c:v>265.20999999999998</c:v>
                </c:pt>
                <c:pt idx="2568">
                  <c:v>265.23</c:v>
                </c:pt>
                <c:pt idx="2569">
                  <c:v>265.24</c:v>
                </c:pt>
                <c:pt idx="2570">
                  <c:v>265.24</c:v>
                </c:pt>
                <c:pt idx="2571">
                  <c:v>265.22000000000003</c:v>
                </c:pt>
                <c:pt idx="2572">
                  <c:v>265.2</c:v>
                </c:pt>
                <c:pt idx="2573">
                  <c:v>265.16000000000003</c:v>
                </c:pt>
                <c:pt idx="2574">
                  <c:v>265.11</c:v>
                </c:pt>
                <c:pt idx="2575">
                  <c:v>265.06</c:v>
                </c:pt>
                <c:pt idx="2576">
                  <c:v>264.99</c:v>
                </c:pt>
                <c:pt idx="2577">
                  <c:v>264.92</c:v>
                </c:pt>
                <c:pt idx="2578">
                  <c:v>264.83</c:v>
                </c:pt>
                <c:pt idx="2579">
                  <c:v>264.74</c:v>
                </c:pt>
                <c:pt idx="2580">
                  <c:v>264.64</c:v>
                </c:pt>
                <c:pt idx="2581">
                  <c:v>264.54000000000002</c:v>
                </c:pt>
                <c:pt idx="2582">
                  <c:v>264.43</c:v>
                </c:pt>
                <c:pt idx="2583">
                  <c:v>264.31</c:v>
                </c:pt>
                <c:pt idx="2584">
                  <c:v>264.19</c:v>
                </c:pt>
                <c:pt idx="2585">
                  <c:v>264.06</c:v>
                </c:pt>
                <c:pt idx="2586">
                  <c:v>263.93</c:v>
                </c:pt>
                <c:pt idx="2587">
                  <c:v>263.79000000000002</c:v>
                </c:pt>
                <c:pt idx="2588">
                  <c:v>263.64999999999998</c:v>
                </c:pt>
                <c:pt idx="2589">
                  <c:v>263.51</c:v>
                </c:pt>
                <c:pt idx="2590">
                  <c:v>263.36</c:v>
                </c:pt>
                <c:pt idx="2591">
                  <c:v>263.20999999999998</c:v>
                </c:pt>
                <c:pt idx="2592">
                  <c:v>263.05</c:v>
                </c:pt>
                <c:pt idx="2593">
                  <c:v>262.89999999999998</c:v>
                </c:pt>
                <c:pt idx="2594">
                  <c:v>262.74</c:v>
                </c:pt>
                <c:pt idx="2595">
                  <c:v>262.58</c:v>
                </c:pt>
                <c:pt idx="2596">
                  <c:v>262.41000000000003</c:v>
                </c:pt>
                <c:pt idx="2597">
                  <c:v>262.25</c:v>
                </c:pt>
                <c:pt idx="2598">
                  <c:v>262.08</c:v>
                </c:pt>
                <c:pt idx="2599">
                  <c:v>261.92</c:v>
                </c:pt>
                <c:pt idx="2600">
                  <c:v>261.75</c:v>
                </c:pt>
                <c:pt idx="2601">
                  <c:v>261.58</c:v>
                </c:pt>
                <c:pt idx="2602">
                  <c:v>261.39999999999998</c:v>
                </c:pt>
                <c:pt idx="2603">
                  <c:v>261.23</c:v>
                </c:pt>
                <c:pt idx="2604">
                  <c:v>261.06</c:v>
                </c:pt>
                <c:pt idx="2605">
                  <c:v>260.89</c:v>
                </c:pt>
                <c:pt idx="2606">
                  <c:v>260.70999999999998</c:v>
                </c:pt>
                <c:pt idx="2607">
                  <c:v>260.54000000000002</c:v>
                </c:pt>
                <c:pt idx="2608">
                  <c:v>260.36</c:v>
                </c:pt>
                <c:pt idx="2609">
                  <c:v>260.19</c:v>
                </c:pt>
                <c:pt idx="2610">
                  <c:v>260.01</c:v>
                </c:pt>
                <c:pt idx="2611">
                  <c:v>259.83</c:v>
                </c:pt>
                <c:pt idx="2612">
                  <c:v>259.66000000000003</c:v>
                </c:pt>
                <c:pt idx="2613">
                  <c:v>259.48</c:v>
                </c:pt>
                <c:pt idx="2614">
                  <c:v>259.31</c:v>
                </c:pt>
                <c:pt idx="2615">
                  <c:v>259.13</c:v>
                </c:pt>
                <c:pt idx="2616">
                  <c:v>258.95999999999998</c:v>
                </c:pt>
                <c:pt idx="2617">
                  <c:v>258.77999999999997</c:v>
                </c:pt>
                <c:pt idx="2618">
                  <c:v>258.61</c:v>
                </c:pt>
                <c:pt idx="2619">
                  <c:v>258.43</c:v>
                </c:pt>
                <c:pt idx="2620">
                  <c:v>258.26</c:v>
                </c:pt>
                <c:pt idx="2621">
                  <c:v>258.08</c:v>
                </c:pt>
                <c:pt idx="2622">
                  <c:v>257.91000000000003</c:v>
                </c:pt>
                <c:pt idx="2623">
                  <c:v>257.74</c:v>
                </c:pt>
                <c:pt idx="2624">
                  <c:v>257.56</c:v>
                </c:pt>
                <c:pt idx="2625">
                  <c:v>257.39</c:v>
                </c:pt>
                <c:pt idx="2626">
                  <c:v>257.22000000000003</c:v>
                </c:pt>
                <c:pt idx="2627">
                  <c:v>257.05</c:v>
                </c:pt>
                <c:pt idx="2628">
                  <c:v>256.88</c:v>
                </c:pt>
                <c:pt idx="2629">
                  <c:v>256.70999999999998</c:v>
                </c:pt>
                <c:pt idx="2630">
                  <c:v>256.54000000000002</c:v>
                </c:pt>
                <c:pt idx="2631">
                  <c:v>256.37</c:v>
                </c:pt>
                <c:pt idx="2632">
                  <c:v>256.20999999999998</c:v>
                </c:pt>
                <c:pt idx="2633">
                  <c:v>256.04000000000002</c:v>
                </c:pt>
                <c:pt idx="2634">
                  <c:v>255.87</c:v>
                </c:pt>
                <c:pt idx="2635">
                  <c:v>255.71</c:v>
                </c:pt>
                <c:pt idx="2636">
                  <c:v>255.54</c:v>
                </c:pt>
                <c:pt idx="2637">
                  <c:v>255.38</c:v>
                </c:pt>
                <c:pt idx="2638">
                  <c:v>255.22</c:v>
                </c:pt>
                <c:pt idx="2639">
                  <c:v>255.06</c:v>
                </c:pt>
                <c:pt idx="2640">
                  <c:v>254.89</c:v>
                </c:pt>
                <c:pt idx="2641">
                  <c:v>254.73</c:v>
                </c:pt>
                <c:pt idx="2642">
                  <c:v>254.57</c:v>
                </c:pt>
                <c:pt idx="2643">
                  <c:v>254.41</c:v>
                </c:pt>
                <c:pt idx="2644">
                  <c:v>254.26</c:v>
                </c:pt>
                <c:pt idx="2645">
                  <c:v>254.1</c:v>
                </c:pt>
                <c:pt idx="2646">
                  <c:v>253.94</c:v>
                </c:pt>
                <c:pt idx="2647">
                  <c:v>253.79</c:v>
                </c:pt>
                <c:pt idx="2648">
                  <c:v>253.63</c:v>
                </c:pt>
                <c:pt idx="2649">
                  <c:v>253.48</c:v>
                </c:pt>
                <c:pt idx="2650">
                  <c:v>253.32</c:v>
                </c:pt>
                <c:pt idx="2651">
                  <c:v>253.17</c:v>
                </c:pt>
                <c:pt idx="2652">
                  <c:v>253.02</c:v>
                </c:pt>
                <c:pt idx="2653">
                  <c:v>252.87</c:v>
                </c:pt>
                <c:pt idx="2654">
                  <c:v>252.72</c:v>
                </c:pt>
                <c:pt idx="2655">
                  <c:v>252.57</c:v>
                </c:pt>
                <c:pt idx="2656">
                  <c:v>252.42</c:v>
                </c:pt>
                <c:pt idx="2657">
                  <c:v>252.27</c:v>
                </c:pt>
                <c:pt idx="2658">
                  <c:v>252.13</c:v>
                </c:pt>
                <c:pt idx="2659">
                  <c:v>251.98</c:v>
                </c:pt>
                <c:pt idx="2660">
                  <c:v>251.83</c:v>
                </c:pt>
                <c:pt idx="2661">
                  <c:v>251.69</c:v>
                </c:pt>
                <c:pt idx="2662">
                  <c:v>251.55</c:v>
                </c:pt>
                <c:pt idx="2663">
                  <c:v>251.4</c:v>
                </c:pt>
                <c:pt idx="2664">
                  <c:v>251.26</c:v>
                </c:pt>
                <c:pt idx="2665">
                  <c:v>251.12</c:v>
                </c:pt>
                <c:pt idx="2666">
                  <c:v>250.98</c:v>
                </c:pt>
                <c:pt idx="2667">
                  <c:v>250.84</c:v>
                </c:pt>
                <c:pt idx="2668">
                  <c:v>250.7</c:v>
                </c:pt>
                <c:pt idx="2669">
                  <c:v>250.57</c:v>
                </c:pt>
                <c:pt idx="2670">
                  <c:v>250.43</c:v>
                </c:pt>
                <c:pt idx="2671">
                  <c:v>250.29</c:v>
                </c:pt>
                <c:pt idx="2672">
                  <c:v>250.16</c:v>
                </c:pt>
                <c:pt idx="2673">
                  <c:v>250.02</c:v>
                </c:pt>
                <c:pt idx="2674">
                  <c:v>249.89</c:v>
                </c:pt>
                <c:pt idx="2675">
                  <c:v>249.76</c:v>
                </c:pt>
                <c:pt idx="2676">
                  <c:v>249.62</c:v>
                </c:pt>
                <c:pt idx="2677">
                  <c:v>249.49</c:v>
                </c:pt>
                <c:pt idx="2678">
                  <c:v>249.36</c:v>
                </c:pt>
                <c:pt idx="2679">
                  <c:v>249.23</c:v>
                </c:pt>
                <c:pt idx="2680">
                  <c:v>249.1</c:v>
                </c:pt>
                <c:pt idx="2681">
                  <c:v>248.97</c:v>
                </c:pt>
                <c:pt idx="2682">
                  <c:v>248.85</c:v>
                </c:pt>
                <c:pt idx="2683">
                  <c:v>248.72</c:v>
                </c:pt>
                <c:pt idx="2684">
                  <c:v>248.59</c:v>
                </c:pt>
                <c:pt idx="2685">
                  <c:v>248.47</c:v>
                </c:pt>
                <c:pt idx="2686">
                  <c:v>248.34</c:v>
                </c:pt>
                <c:pt idx="2687">
                  <c:v>248.22</c:v>
                </c:pt>
                <c:pt idx="2688">
                  <c:v>248.09</c:v>
                </c:pt>
                <c:pt idx="2689">
                  <c:v>247.97</c:v>
                </c:pt>
                <c:pt idx="2690">
                  <c:v>247.85</c:v>
                </c:pt>
                <c:pt idx="2691">
                  <c:v>247.73</c:v>
                </c:pt>
                <c:pt idx="2692">
                  <c:v>247.61</c:v>
                </c:pt>
                <c:pt idx="2693">
                  <c:v>247.49</c:v>
                </c:pt>
                <c:pt idx="2694">
                  <c:v>247.37</c:v>
                </c:pt>
                <c:pt idx="2695">
                  <c:v>247.25</c:v>
                </c:pt>
                <c:pt idx="2696">
                  <c:v>247.13</c:v>
                </c:pt>
                <c:pt idx="2697">
                  <c:v>247.02</c:v>
                </c:pt>
                <c:pt idx="2698">
                  <c:v>246.9</c:v>
                </c:pt>
                <c:pt idx="2699">
                  <c:v>246.78</c:v>
                </c:pt>
                <c:pt idx="2700">
                  <c:v>246.67</c:v>
                </c:pt>
                <c:pt idx="2701">
                  <c:v>246.56</c:v>
                </c:pt>
                <c:pt idx="2702">
                  <c:v>246.44</c:v>
                </c:pt>
                <c:pt idx="2703">
                  <c:v>246.33</c:v>
                </c:pt>
                <c:pt idx="2704">
                  <c:v>246.22</c:v>
                </c:pt>
                <c:pt idx="2705">
                  <c:v>246.11</c:v>
                </c:pt>
                <c:pt idx="2706">
                  <c:v>245.99</c:v>
                </c:pt>
                <c:pt idx="2707">
                  <c:v>245.88</c:v>
                </c:pt>
                <c:pt idx="2708">
                  <c:v>245.77</c:v>
                </c:pt>
                <c:pt idx="2709">
                  <c:v>245.66</c:v>
                </c:pt>
                <c:pt idx="2710">
                  <c:v>245.56</c:v>
                </c:pt>
                <c:pt idx="2711">
                  <c:v>245.45</c:v>
                </c:pt>
                <c:pt idx="2712">
                  <c:v>245.34</c:v>
                </c:pt>
                <c:pt idx="2713">
                  <c:v>245.23</c:v>
                </c:pt>
                <c:pt idx="2714">
                  <c:v>245.13</c:v>
                </c:pt>
                <c:pt idx="2715">
                  <c:v>245.02</c:v>
                </c:pt>
                <c:pt idx="2716">
                  <c:v>244.92</c:v>
                </c:pt>
                <c:pt idx="2717">
                  <c:v>244.81</c:v>
                </c:pt>
                <c:pt idx="2718">
                  <c:v>244.71</c:v>
                </c:pt>
                <c:pt idx="2719">
                  <c:v>244.61</c:v>
                </c:pt>
                <c:pt idx="2720">
                  <c:v>244.51</c:v>
                </c:pt>
                <c:pt idx="2721">
                  <c:v>244.4</c:v>
                </c:pt>
                <c:pt idx="2722">
                  <c:v>244.3</c:v>
                </c:pt>
                <c:pt idx="2723">
                  <c:v>244.2</c:v>
                </c:pt>
                <c:pt idx="2724">
                  <c:v>244.1</c:v>
                </c:pt>
                <c:pt idx="2725">
                  <c:v>244</c:v>
                </c:pt>
                <c:pt idx="2726">
                  <c:v>243.9</c:v>
                </c:pt>
                <c:pt idx="2727">
                  <c:v>243.8</c:v>
                </c:pt>
                <c:pt idx="2728">
                  <c:v>243.71</c:v>
                </c:pt>
                <c:pt idx="2729">
                  <c:v>243.61</c:v>
                </c:pt>
                <c:pt idx="2730">
                  <c:v>243.51</c:v>
                </c:pt>
                <c:pt idx="2731">
                  <c:v>243.42</c:v>
                </c:pt>
                <c:pt idx="2732">
                  <c:v>243.32</c:v>
                </c:pt>
                <c:pt idx="2733">
                  <c:v>243.22</c:v>
                </c:pt>
                <c:pt idx="2734">
                  <c:v>243.13</c:v>
                </c:pt>
                <c:pt idx="2735">
                  <c:v>243.04</c:v>
                </c:pt>
                <c:pt idx="2736">
                  <c:v>242.94</c:v>
                </c:pt>
                <c:pt idx="2737">
                  <c:v>242.85</c:v>
                </c:pt>
                <c:pt idx="2738">
                  <c:v>242.76</c:v>
                </c:pt>
                <c:pt idx="2739">
                  <c:v>242.66</c:v>
                </c:pt>
                <c:pt idx="2740">
                  <c:v>242.57</c:v>
                </c:pt>
                <c:pt idx="2741">
                  <c:v>242.48</c:v>
                </c:pt>
                <c:pt idx="2742">
                  <c:v>242.39</c:v>
                </c:pt>
                <c:pt idx="2743">
                  <c:v>242.3</c:v>
                </c:pt>
                <c:pt idx="2744">
                  <c:v>242.21</c:v>
                </c:pt>
                <c:pt idx="2745">
                  <c:v>242.12</c:v>
                </c:pt>
                <c:pt idx="2746">
                  <c:v>242.03</c:v>
                </c:pt>
                <c:pt idx="2747">
                  <c:v>241.95</c:v>
                </c:pt>
                <c:pt idx="2748">
                  <c:v>241.86</c:v>
                </c:pt>
                <c:pt idx="2749">
                  <c:v>241.77</c:v>
                </c:pt>
                <c:pt idx="2750">
                  <c:v>241.68</c:v>
                </c:pt>
                <c:pt idx="2751">
                  <c:v>241.6</c:v>
                </c:pt>
                <c:pt idx="2752">
                  <c:v>241.51</c:v>
                </c:pt>
                <c:pt idx="2753">
                  <c:v>241.43</c:v>
                </c:pt>
                <c:pt idx="2754">
                  <c:v>241.34</c:v>
                </c:pt>
                <c:pt idx="2755">
                  <c:v>241.26</c:v>
                </c:pt>
                <c:pt idx="2756">
                  <c:v>241.17</c:v>
                </c:pt>
                <c:pt idx="2757">
                  <c:v>241.09</c:v>
                </c:pt>
                <c:pt idx="2758">
                  <c:v>241.01</c:v>
                </c:pt>
                <c:pt idx="2759">
                  <c:v>240.92</c:v>
                </c:pt>
                <c:pt idx="2760">
                  <c:v>240.84</c:v>
                </c:pt>
                <c:pt idx="2761">
                  <c:v>240.76</c:v>
                </c:pt>
                <c:pt idx="2762">
                  <c:v>240.68</c:v>
                </c:pt>
                <c:pt idx="2763">
                  <c:v>240.6</c:v>
                </c:pt>
                <c:pt idx="2764">
                  <c:v>240.52</c:v>
                </c:pt>
                <c:pt idx="2765">
                  <c:v>240.44</c:v>
                </c:pt>
                <c:pt idx="2766">
                  <c:v>240.36</c:v>
                </c:pt>
                <c:pt idx="2767">
                  <c:v>240.28</c:v>
                </c:pt>
                <c:pt idx="2768">
                  <c:v>240.2</c:v>
                </c:pt>
                <c:pt idx="2769">
                  <c:v>240.12</c:v>
                </c:pt>
                <c:pt idx="2770">
                  <c:v>240.04</c:v>
                </c:pt>
                <c:pt idx="2771">
                  <c:v>239.96</c:v>
                </c:pt>
                <c:pt idx="2772">
                  <c:v>239.89</c:v>
                </c:pt>
                <c:pt idx="2773">
                  <c:v>239.81</c:v>
                </c:pt>
                <c:pt idx="2774">
                  <c:v>239.73</c:v>
                </c:pt>
                <c:pt idx="2775">
                  <c:v>239.66</c:v>
                </c:pt>
                <c:pt idx="2776">
                  <c:v>239.58</c:v>
                </c:pt>
                <c:pt idx="2777">
                  <c:v>239.51</c:v>
                </c:pt>
                <c:pt idx="2778">
                  <c:v>239.43</c:v>
                </c:pt>
                <c:pt idx="2779">
                  <c:v>239.36</c:v>
                </c:pt>
                <c:pt idx="2780">
                  <c:v>239.36</c:v>
                </c:pt>
                <c:pt idx="2781">
                  <c:v>239.24</c:v>
                </c:pt>
                <c:pt idx="2782">
                  <c:v>239.13</c:v>
                </c:pt>
                <c:pt idx="2783">
                  <c:v>239.03</c:v>
                </c:pt>
                <c:pt idx="2784">
                  <c:v>238.94</c:v>
                </c:pt>
                <c:pt idx="2785">
                  <c:v>238.86</c:v>
                </c:pt>
                <c:pt idx="2786">
                  <c:v>238.79</c:v>
                </c:pt>
                <c:pt idx="2787">
                  <c:v>238.74</c:v>
                </c:pt>
                <c:pt idx="2788">
                  <c:v>238.7</c:v>
                </c:pt>
                <c:pt idx="2789">
                  <c:v>238.68</c:v>
                </c:pt>
                <c:pt idx="2790">
                  <c:v>238.66</c:v>
                </c:pt>
                <c:pt idx="2791">
                  <c:v>238.66</c:v>
                </c:pt>
                <c:pt idx="2792">
                  <c:v>238.67</c:v>
                </c:pt>
                <c:pt idx="2793">
                  <c:v>238.68</c:v>
                </c:pt>
                <c:pt idx="2794">
                  <c:v>238.71</c:v>
                </c:pt>
                <c:pt idx="2795">
                  <c:v>238.74</c:v>
                </c:pt>
                <c:pt idx="2796">
                  <c:v>238.79</c:v>
                </c:pt>
                <c:pt idx="2797">
                  <c:v>238.84</c:v>
                </c:pt>
                <c:pt idx="2798">
                  <c:v>238.9</c:v>
                </c:pt>
                <c:pt idx="2799">
                  <c:v>238.97</c:v>
                </c:pt>
                <c:pt idx="2800">
                  <c:v>239.04</c:v>
                </c:pt>
                <c:pt idx="2801">
                  <c:v>239.12</c:v>
                </c:pt>
                <c:pt idx="2802">
                  <c:v>239.21</c:v>
                </c:pt>
                <c:pt idx="2803">
                  <c:v>239.3</c:v>
                </c:pt>
                <c:pt idx="2804">
                  <c:v>239.4</c:v>
                </c:pt>
                <c:pt idx="2805">
                  <c:v>239.5</c:v>
                </c:pt>
                <c:pt idx="2806">
                  <c:v>239.61</c:v>
                </c:pt>
                <c:pt idx="2807">
                  <c:v>239.72</c:v>
                </c:pt>
                <c:pt idx="2808">
                  <c:v>239.83</c:v>
                </c:pt>
                <c:pt idx="2809">
                  <c:v>239.95</c:v>
                </c:pt>
                <c:pt idx="2810">
                  <c:v>240.07</c:v>
                </c:pt>
                <c:pt idx="2811">
                  <c:v>240.2</c:v>
                </c:pt>
                <c:pt idx="2812">
                  <c:v>240.33</c:v>
                </c:pt>
                <c:pt idx="2813">
                  <c:v>240.46</c:v>
                </c:pt>
                <c:pt idx="2814">
                  <c:v>240.6</c:v>
                </c:pt>
                <c:pt idx="2815">
                  <c:v>240.73</c:v>
                </c:pt>
                <c:pt idx="2816">
                  <c:v>240.87</c:v>
                </c:pt>
                <c:pt idx="2817">
                  <c:v>241.02</c:v>
                </c:pt>
                <c:pt idx="2818">
                  <c:v>241.16</c:v>
                </c:pt>
                <c:pt idx="2819">
                  <c:v>241.31</c:v>
                </c:pt>
                <c:pt idx="2820">
                  <c:v>241.45</c:v>
                </c:pt>
                <c:pt idx="2821">
                  <c:v>241.6</c:v>
                </c:pt>
                <c:pt idx="2822">
                  <c:v>241.75</c:v>
                </c:pt>
                <c:pt idx="2823">
                  <c:v>241.9</c:v>
                </c:pt>
                <c:pt idx="2824">
                  <c:v>242.06</c:v>
                </c:pt>
                <c:pt idx="2825">
                  <c:v>242.21</c:v>
                </c:pt>
                <c:pt idx="2826">
                  <c:v>242.37</c:v>
                </c:pt>
                <c:pt idx="2827">
                  <c:v>242.52</c:v>
                </c:pt>
                <c:pt idx="2828">
                  <c:v>242.68</c:v>
                </c:pt>
                <c:pt idx="2829">
                  <c:v>242.84</c:v>
                </c:pt>
                <c:pt idx="2830">
                  <c:v>242.99</c:v>
                </c:pt>
                <c:pt idx="2831">
                  <c:v>243.15</c:v>
                </c:pt>
                <c:pt idx="2832">
                  <c:v>243.31</c:v>
                </c:pt>
                <c:pt idx="2833">
                  <c:v>243.47</c:v>
                </c:pt>
                <c:pt idx="2834">
                  <c:v>243.63</c:v>
                </c:pt>
                <c:pt idx="2835">
                  <c:v>243.79</c:v>
                </c:pt>
                <c:pt idx="2836">
                  <c:v>243.95</c:v>
                </c:pt>
                <c:pt idx="2837">
                  <c:v>244.11</c:v>
                </c:pt>
                <c:pt idx="2838">
                  <c:v>244.27</c:v>
                </c:pt>
                <c:pt idx="2839">
                  <c:v>244.43</c:v>
                </c:pt>
                <c:pt idx="2840">
                  <c:v>244.59</c:v>
                </c:pt>
                <c:pt idx="2841">
                  <c:v>244.75</c:v>
                </c:pt>
                <c:pt idx="2842">
                  <c:v>244.91</c:v>
                </c:pt>
                <c:pt idx="2843">
                  <c:v>245.07</c:v>
                </c:pt>
                <c:pt idx="2844">
                  <c:v>245.23</c:v>
                </c:pt>
                <c:pt idx="2845">
                  <c:v>245.39</c:v>
                </c:pt>
                <c:pt idx="2846">
                  <c:v>245.55</c:v>
                </c:pt>
                <c:pt idx="2847">
                  <c:v>245.71</c:v>
                </c:pt>
                <c:pt idx="2848">
                  <c:v>245.87</c:v>
                </c:pt>
                <c:pt idx="2849">
                  <c:v>246.02</c:v>
                </c:pt>
                <c:pt idx="2850">
                  <c:v>246.18</c:v>
                </c:pt>
                <c:pt idx="2851">
                  <c:v>246.34</c:v>
                </c:pt>
                <c:pt idx="2852">
                  <c:v>246.49</c:v>
                </c:pt>
                <c:pt idx="2853">
                  <c:v>246.65</c:v>
                </c:pt>
                <c:pt idx="2854">
                  <c:v>246.81</c:v>
                </c:pt>
                <c:pt idx="2855">
                  <c:v>246.96</c:v>
                </c:pt>
                <c:pt idx="2856">
                  <c:v>247.12</c:v>
                </c:pt>
                <c:pt idx="2857">
                  <c:v>247.27</c:v>
                </c:pt>
                <c:pt idx="2858">
                  <c:v>247.42</c:v>
                </c:pt>
                <c:pt idx="2859">
                  <c:v>247.58</c:v>
                </c:pt>
                <c:pt idx="2860">
                  <c:v>247.73</c:v>
                </c:pt>
                <c:pt idx="2861">
                  <c:v>247.88</c:v>
                </c:pt>
                <c:pt idx="2862">
                  <c:v>248.03</c:v>
                </c:pt>
                <c:pt idx="2863">
                  <c:v>248.18</c:v>
                </c:pt>
                <c:pt idx="2864">
                  <c:v>248.33</c:v>
                </c:pt>
                <c:pt idx="2865">
                  <c:v>248.48</c:v>
                </c:pt>
                <c:pt idx="2866">
                  <c:v>248.62</c:v>
                </c:pt>
                <c:pt idx="2867">
                  <c:v>248.77</c:v>
                </c:pt>
                <c:pt idx="2868">
                  <c:v>248.92</c:v>
                </c:pt>
                <c:pt idx="2869">
                  <c:v>249.06</c:v>
                </c:pt>
                <c:pt idx="2870">
                  <c:v>249.21</c:v>
                </c:pt>
                <c:pt idx="2871">
                  <c:v>249.35</c:v>
                </c:pt>
                <c:pt idx="2872">
                  <c:v>249.49</c:v>
                </c:pt>
                <c:pt idx="2873">
                  <c:v>249.64</c:v>
                </c:pt>
                <c:pt idx="2874">
                  <c:v>249.78</c:v>
                </c:pt>
                <c:pt idx="2875">
                  <c:v>249.92</c:v>
                </c:pt>
                <c:pt idx="2876">
                  <c:v>250.06</c:v>
                </c:pt>
                <c:pt idx="2877">
                  <c:v>250.2</c:v>
                </c:pt>
                <c:pt idx="2878">
                  <c:v>250.34</c:v>
                </c:pt>
                <c:pt idx="2879">
                  <c:v>250.47</c:v>
                </c:pt>
                <c:pt idx="2880">
                  <c:v>250.61</c:v>
                </c:pt>
                <c:pt idx="2881">
                  <c:v>250.74</c:v>
                </c:pt>
                <c:pt idx="2882">
                  <c:v>250.88</c:v>
                </c:pt>
                <c:pt idx="2883">
                  <c:v>251.01</c:v>
                </c:pt>
                <c:pt idx="2884">
                  <c:v>251.15</c:v>
                </c:pt>
                <c:pt idx="2885">
                  <c:v>251.28</c:v>
                </c:pt>
                <c:pt idx="2886">
                  <c:v>251.41</c:v>
                </c:pt>
                <c:pt idx="2887">
                  <c:v>251.54</c:v>
                </c:pt>
                <c:pt idx="2888">
                  <c:v>251.67</c:v>
                </c:pt>
                <c:pt idx="2889">
                  <c:v>251.8</c:v>
                </c:pt>
                <c:pt idx="2890">
                  <c:v>251.93</c:v>
                </c:pt>
                <c:pt idx="2891">
                  <c:v>252.05</c:v>
                </c:pt>
                <c:pt idx="2892">
                  <c:v>252.18</c:v>
                </c:pt>
                <c:pt idx="2893">
                  <c:v>252.3</c:v>
                </c:pt>
                <c:pt idx="2894">
                  <c:v>252.43</c:v>
                </c:pt>
                <c:pt idx="2895">
                  <c:v>252.55</c:v>
                </c:pt>
                <c:pt idx="2896">
                  <c:v>252.67</c:v>
                </c:pt>
                <c:pt idx="2897">
                  <c:v>252.79</c:v>
                </c:pt>
                <c:pt idx="2898">
                  <c:v>252.92</c:v>
                </c:pt>
                <c:pt idx="2899">
                  <c:v>253.04</c:v>
                </c:pt>
                <c:pt idx="2900">
                  <c:v>253.15</c:v>
                </c:pt>
                <c:pt idx="2901">
                  <c:v>253.27</c:v>
                </c:pt>
                <c:pt idx="2902">
                  <c:v>253.39</c:v>
                </c:pt>
                <c:pt idx="2903">
                  <c:v>253.51</c:v>
                </c:pt>
                <c:pt idx="2904">
                  <c:v>253.62</c:v>
                </c:pt>
                <c:pt idx="2905">
                  <c:v>253.74</c:v>
                </c:pt>
                <c:pt idx="2906">
                  <c:v>253.85</c:v>
                </c:pt>
                <c:pt idx="2907">
                  <c:v>253.96</c:v>
                </c:pt>
                <c:pt idx="2908">
                  <c:v>254.08</c:v>
                </c:pt>
                <c:pt idx="2909">
                  <c:v>254.19</c:v>
                </c:pt>
                <c:pt idx="2910">
                  <c:v>254.3</c:v>
                </c:pt>
                <c:pt idx="2911">
                  <c:v>254.41</c:v>
                </c:pt>
                <c:pt idx="2912">
                  <c:v>254.52</c:v>
                </c:pt>
                <c:pt idx="2913">
                  <c:v>254.62</c:v>
                </c:pt>
                <c:pt idx="2914">
                  <c:v>254.73</c:v>
                </c:pt>
                <c:pt idx="2915">
                  <c:v>254.84</c:v>
                </c:pt>
                <c:pt idx="2916">
                  <c:v>254.94</c:v>
                </c:pt>
                <c:pt idx="2917">
                  <c:v>255.05</c:v>
                </c:pt>
                <c:pt idx="2918">
                  <c:v>255.15</c:v>
                </c:pt>
                <c:pt idx="2919">
                  <c:v>255.25</c:v>
                </c:pt>
                <c:pt idx="2920">
                  <c:v>255.36</c:v>
                </c:pt>
                <c:pt idx="2921">
                  <c:v>255.46</c:v>
                </c:pt>
                <c:pt idx="2922">
                  <c:v>255.56</c:v>
                </c:pt>
                <c:pt idx="2923">
                  <c:v>255.66</c:v>
                </c:pt>
                <c:pt idx="2924">
                  <c:v>255.76</c:v>
                </c:pt>
                <c:pt idx="2925">
                  <c:v>255.86</c:v>
                </c:pt>
                <c:pt idx="2926">
                  <c:v>255.95</c:v>
                </c:pt>
                <c:pt idx="2927">
                  <c:v>256.05</c:v>
                </c:pt>
                <c:pt idx="2928">
                  <c:v>256.14999999999998</c:v>
                </c:pt>
                <c:pt idx="2929">
                  <c:v>256.24</c:v>
                </c:pt>
                <c:pt idx="2930">
                  <c:v>256.33</c:v>
                </c:pt>
                <c:pt idx="2931">
                  <c:v>256.43</c:v>
                </c:pt>
                <c:pt idx="2932">
                  <c:v>256.52</c:v>
                </c:pt>
                <c:pt idx="2933">
                  <c:v>256.61</c:v>
                </c:pt>
                <c:pt idx="2934">
                  <c:v>256.7</c:v>
                </c:pt>
                <c:pt idx="2935">
                  <c:v>256.79000000000002</c:v>
                </c:pt>
                <c:pt idx="2936">
                  <c:v>256.88</c:v>
                </c:pt>
                <c:pt idx="2937">
                  <c:v>256.97000000000003</c:v>
                </c:pt>
                <c:pt idx="2938">
                  <c:v>257.06</c:v>
                </c:pt>
                <c:pt idx="2939">
                  <c:v>257.14999999999998</c:v>
                </c:pt>
                <c:pt idx="2940">
                  <c:v>257.24</c:v>
                </c:pt>
                <c:pt idx="2941">
                  <c:v>257.32</c:v>
                </c:pt>
                <c:pt idx="2942">
                  <c:v>257.41000000000003</c:v>
                </c:pt>
                <c:pt idx="2943">
                  <c:v>257.49</c:v>
                </c:pt>
                <c:pt idx="2944">
                  <c:v>257.58</c:v>
                </c:pt>
                <c:pt idx="2945">
                  <c:v>257.66000000000003</c:v>
                </c:pt>
                <c:pt idx="2946">
                  <c:v>257.74</c:v>
                </c:pt>
                <c:pt idx="2947">
                  <c:v>257.82</c:v>
                </c:pt>
                <c:pt idx="2948">
                  <c:v>257.89999999999998</c:v>
                </c:pt>
                <c:pt idx="2949">
                  <c:v>257.98</c:v>
                </c:pt>
                <c:pt idx="2950">
                  <c:v>258.06</c:v>
                </c:pt>
                <c:pt idx="2951">
                  <c:v>258.14</c:v>
                </c:pt>
                <c:pt idx="2952">
                  <c:v>258.22000000000003</c:v>
                </c:pt>
                <c:pt idx="2953">
                  <c:v>258.3</c:v>
                </c:pt>
                <c:pt idx="2954">
                  <c:v>258.38</c:v>
                </c:pt>
                <c:pt idx="2955">
                  <c:v>258.45</c:v>
                </c:pt>
                <c:pt idx="2956">
                  <c:v>258.52999999999997</c:v>
                </c:pt>
                <c:pt idx="2957">
                  <c:v>258.60000000000002</c:v>
                </c:pt>
                <c:pt idx="2958">
                  <c:v>258.68</c:v>
                </c:pt>
                <c:pt idx="2959">
                  <c:v>258.75</c:v>
                </c:pt>
                <c:pt idx="2960">
                  <c:v>258.83</c:v>
                </c:pt>
                <c:pt idx="2961">
                  <c:v>258.89999999999998</c:v>
                </c:pt>
                <c:pt idx="2962">
                  <c:v>258.97000000000003</c:v>
                </c:pt>
                <c:pt idx="2963">
                  <c:v>259.04000000000002</c:v>
                </c:pt>
                <c:pt idx="2964">
                  <c:v>259.11</c:v>
                </c:pt>
                <c:pt idx="2965">
                  <c:v>259.18</c:v>
                </c:pt>
                <c:pt idx="2966">
                  <c:v>259.25</c:v>
                </c:pt>
                <c:pt idx="2967">
                  <c:v>259.32</c:v>
                </c:pt>
                <c:pt idx="2968">
                  <c:v>259.39</c:v>
                </c:pt>
                <c:pt idx="2969">
                  <c:v>259.45999999999998</c:v>
                </c:pt>
                <c:pt idx="2970">
                  <c:v>259.52999999999997</c:v>
                </c:pt>
                <c:pt idx="2971">
                  <c:v>259.58999999999997</c:v>
                </c:pt>
                <c:pt idx="2972">
                  <c:v>259.66000000000003</c:v>
                </c:pt>
                <c:pt idx="2973">
                  <c:v>259.72000000000003</c:v>
                </c:pt>
                <c:pt idx="2974">
                  <c:v>259.79000000000002</c:v>
                </c:pt>
                <c:pt idx="2975">
                  <c:v>259.85000000000002</c:v>
                </c:pt>
                <c:pt idx="2976">
                  <c:v>259.92</c:v>
                </c:pt>
                <c:pt idx="2977">
                  <c:v>259.98</c:v>
                </c:pt>
                <c:pt idx="2978">
                  <c:v>260.04000000000002</c:v>
                </c:pt>
                <c:pt idx="2979">
                  <c:v>260.10000000000002</c:v>
                </c:pt>
                <c:pt idx="2980">
                  <c:v>260.17</c:v>
                </c:pt>
                <c:pt idx="2981">
                  <c:v>260.23</c:v>
                </c:pt>
                <c:pt idx="2982">
                  <c:v>260.29000000000002</c:v>
                </c:pt>
                <c:pt idx="2983">
                  <c:v>260.35000000000002</c:v>
                </c:pt>
                <c:pt idx="2984">
                  <c:v>260.41000000000003</c:v>
                </c:pt>
                <c:pt idx="2985">
                  <c:v>260.47000000000003</c:v>
                </c:pt>
                <c:pt idx="2986">
                  <c:v>260.52</c:v>
                </c:pt>
                <c:pt idx="2987">
                  <c:v>260.58</c:v>
                </c:pt>
                <c:pt idx="2988">
                  <c:v>260.64</c:v>
                </c:pt>
                <c:pt idx="2989">
                  <c:v>260.7</c:v>
                </c:pt>
                <c:pt idx="2990">
                  <c:v>260.75</c:v>
                </c:pt>
                <c:pt idx="2991">
                  <c:v>260.81</c:v>
                </c:pt>
                <c:pt idx="2992">
                  <c:v>260.86</c:v>
                </c:pt>
                <c:pt idx="2993">
                  <c:v>260.92</c:v>
                </c:pt>
                <c:pt idx="2994">
                  <c:v>260.97000000000003</c:v>
                </c:pt>
                <c:pt idx="2995">
                  <c:v>261.02999999999997</c:v>
                </c:pt>
                <c:pt idx="2996">
                  <c:v>261.08</c:v>
                </c:pt>
                <c:pt idx="2997">
                  <c:v>261.13</c:v>
                </c:pt>
                <c:pt idx="2998">
                  <c:v>261.19</c:v>
                </c:pt>
                <c:pt idx="2999">
                  <c:v>261.24</c:v>
                </c:pt>
                <c:pt idx="3000">
                  <c:v>261.29000000000002</c:v>
                </c:pt>
                <c:pt idx="3001">
                  <c:v>261.33999999999997</c:v>
                </c:pt>
                <c:pt idx="3002">
                  <c:v>261.39</c:v>
                </c:pt>
                <c:pt idx="3003">
                  <c:v>261.44</c:v>
                </c:pt>
                <c:pt idx="3004">
                  <c:v>261.49</c:v>
                </c:pt>
                <c:pt idx="3005">
                  <c:v>261.54000000000002</c:v>
                </c:pt>
                <c:pt idx="3006">
                  <c:v>261.58999999999997</c:v>
                </c:pt>
                <c:pt idx="3007">
                  <c:v>261.64</c:v>
                </c:pt>
                <c:pt idx="3008">
                  <c:v>261.69</c:v>
                </c:pt>
                <c:pt idx="3009">
                  <c:v>261.74</c:v>
                </c:pt>
                <c:pt idx="3010">
                  <c:v>261.77999999999997</c:v>
                </c:pt>
                <c:pt idx="3011">
                  <c:v>261.83</c:v>
                </c:pt>
                <c:pt idx="3012">
                  <c:v>261.88</c:v>
                </c:pt>
                <c:pt idx="3013">
                  <c:v>261.92</c:v>
                </c:pt>
                <c:pt idx="3014">
                  <c:v>261.97000000000003</c:v>
                </c:pt>
                <c:pt idx="3015">
                  <c:v>262.01</c:v>
                </c:pt>
                <c:pt idx="3016">
                  <c:v>262.06</c:v>
                </c:pt>
                <c:pt idx="3017">
                  <c:v>262.10000000000002</c:v>
                </c:pt>
                <c:pt idx="3018">
                  <c:v>262.14999999999998</c:v>
                </c:pt>
                <c:pt idx="3019">
                  <c:v>262.19</c:v>
                </c:pt>
                <c:pt idx="3020">
                  <c:v>262.23</c:v>
                </c:pt>
                <c:pt idx="3021">
                  <c:v>262.27999999999997</c:v>
                </c:pt>
                <c:pt idx="3022">
                  <c:v>262.32</c:v>
                </c:pt>
                <c:pt idx="3023">
                  <c:v>262.36</c:v>
                </c:pt>
                <c:pt idx="3024">
                  <c:v>262.39999999999998</c:v>
                </c:pt>
                <c:pt idx="3025">
                  <c:v>262.45</c:v>
                </c:pt>
                <c:pt idx="3026">
                  <c:v>262.49</c:v>
                </c:pt>
                <c:pt idx="3027">
                  <c:v>262.52999999999997</c:v>
                </c:pt>
                <c:pt idx="3028">
                  <c:v>262.57</c:v>
                </c:pt>
                <c:pt idx="3029">
                  <c:v>262.61</c:v>
                </c:pt>
                <c:pt idx="3030">
                  <c:v>262.64999999999998</c:v>
                </c:pt>
                <c:pt idx="3031">
                  <c:v>262.69</c:v>
                </c:pt>
                <c:pt idx="3032">
                  <c:v>262.73</c:v>
                </c:pt>
                <c:pt idx="3033">
                  <c:v>262.76</c:v>
                </c:pt>
                <c:pt idx="3034">
                  <c:v>262.8</c:v>
                </c:pt>
                <c:pt idx="3035">
                  <c:v>262.83999999999997</c:v>
                </c:pt>
                <c:pt idx="3036">
                  <c:v>262.88</c:v>
                </c:pt>
                <c:pt idx="3037">
                  <c:v>262.92</c:v>
                </c:pt>
                <c:pt idx="3038">
                  <c:v>262.95</c:v>
                </c:pt>
                <c:pt idx="3039">
                  <c:v>262.99</c:v>
                </c:pt>
                <c:pt idx="3040">
                  <c:v>263.02999999999997</c:v>
                </c:pt>
                <c:pt idx="3041">
                  <c:v>263.06</c:v>
                </c:pt>
                <c:pt idx="3042">
                  <c:v>263.10000000000002</c:v>
                </c:pt>
                <c:pt idx="3043">
                  <c:v>263.13</c:v>
                </c:pt>
                <c:pt idx="3044">
                  <c:v>263.17</c:v>
                </c:pt>
                <c:pt idx="3045">
                  <c:v>263.2</c:v>
                </c:pt>
                <c:pt idx="3046">
                  <c:v>263.24</c:v>
                </c:pt>
                <c:pt idx="3047">
                  <c:v>263.27</c:v>
                </c:pt>
                <c:pt idx="3048">
                  <c:v>263.31</c:v>
                </c:pt>
                <c:pt idx="3049">
                  <c:v>263.33999999999997</c:v>
                </c:pt>
                <c:pt idx="3050">
                  <c:v>263.37</c:v>
                </c:pt>
                <c:pt idx="3051">
                  <c:v>263.41000000000003</c:v>
                </c:pt>
                <c:pt idx="3052">
                  <c:v>263.44</c:v>
                </c:pt>
                <c:pt idx="3053">
                  <c:v>263.47000000000003</c:v>
                </c:pt>
                <c:pt idx="3054">
                  <c:v>263.51</c:v>
                </c:pt>
                <c:pt idx="3055">
                  <c:v>263.54000000000002</c:v>
                </c:pt>
                <c:pt idx="3056">
                  <c:v>263.57</c:v>
                </c:pt>
                <c:pt idx="3057">
                  <c:v>263.60000000000002</c:v>
                </c:pt>
                <c:pt idx="3058">
                  <c:v>263.63</c:v>
                </c:pt>
                <c:pt idx="3059">
                  <c:v>263.66000000000003</c:v>
                </c:pt>
                <c:pt idx="3060">
                  <c:v>263.69</c:v>
                </c:pt>
                <c:pt idx="3061">
                  <c:v>263.72000000000003</c:v>
                </c:pt>
                <c:pt idx="3062">
                  <c:v>263.75</c:v>
                </c:pt>
                <c:pt idx="3063">
                  <c:v>263.77999999999997</c:v>
                </c:pt>
                <c:pt idx="3064">
                  <c:v>263.81</c:v>
                </c:pt>
                <c:pt idx="3065">
                  <c:v>263.83999999999997</c:v>
                </c:pt>
                <c:pt idx="3066">
                  <c:v>263.87</c:v>
                </c:pt>
                <c:pt idx="3067">
                  <c:v>263.89999999999998</c:v>
                </c:pt>
                <c:pt idx="3068">
                  <c:v>263.93</c:v>
                </c:pt>
                <c:pt idx="3069">
                  <c:v>263.95999999999998</c:v>
                </c:pt>
                <c:pt idx="3070">
                  <c:v>263.99</c:v>
                </c:pt>
                <c:pt idx="3071">
                  <c:v>264.01</c:v>
                </c:pt>
                <c:pt idx="3072">
                  <c:v>264.04000000000002</c:v>
                </c:pt>
                <c:pt idx="3073">
                  <c:v>264.07</c:v>
                </c:pt>
                <c:pt idx="3074">
                  <c:v>264.10000000000002</c:v>
                </c:pt>
                <c:pt idx="3075">
                  <c:v>264.12</c:v>
                </c:pt>
                <c:pt idx="3076">
                  <c:v>264.14999999999998</c:v>
                </c:pt>
                <c:pt idx="3077">
                  <c:v>264.18</c:v>
                </c:pt>
                <c:pt idx="3078">
                  <c:v>264.2</c:v>
                </c:pt>
                <c:pt idx="3079">
                  <c:v>264.23</c:v>
                </c:pt>
                <c:pt idx="3080">
                  <c:v>264.25</c:v>
                </c:pt>
                <c:pt idx="3081">
                  <c:v>264.27999999999997</c:v>
                </c:pt>
                <c:pt idx="3082">
                  <c:v>264.3</c:v>
                </c:pt>
                <c:pt idx="3083">
                  <c:v>264.33</c:v>
                </c:pt>
                <c:pt idx="3084">
                  <c:v>264.35000000000002</c:v>
                </c:pt>
                <c:pt idx="3085">
                  <c:v>264.38</c:v>
                </c:pt>
                <c:pt idx="3086">
                  <c:v>264.39999999999998</c:v>
                </c:pt>
                <c:pt idx="3087">
                  <c:v>264.43</c:v>
                </c:pt>
                <c:pt idx="3088">
                  <c:v>264.45</c:v>
                </c:pt>
                <c:pt idx="3089">
                  <c:v>264.48</c:v>
                </c:pt>
                <c:pt idx="3090">
                  <c:v>264.5</c:v>
                </c:pt>
                <c:pt idx="3091">
                  <c:v>264.52</c:v>
                </c:pt>
                <c:pt idx="3092">
                  <c:v>264.55</c:v>
                </c:pt>
                <c:pt idx="3093">
                  <c:v>264.57</c:v>
                </c:pt>
                <c:pt idx="3094">
                  <c:v>264.58999999999997</c:v>
                </c:pt>
                <c:pt idx="3095">
                  <c:v>264.62</c:v>
                </c:pt>
                <c:pt idx="3096">
                  <c:v>264.64</c:v>
                </c:pt>
                <c:pt idx="3097">
                  <c:v>264.66000000000003</c:v>
                </c:pt>
                <c:pt idx="3098">
                  <c:v>264.68</c:v>
                </c:pt>
                <c:pt idx="3099">
                  <c:v>264.70999999999998</c:v>
                </c:pt>
                <c:pt idx="3100">
                  <c:v>264.73</c:v>
                </c:pt>
                <c:pt idx="3101">
                  <c:v>264.75</c:v>
                </c:pt>
                <c:pt idx="3102">
                  <c:v>264.77</c:v>
                </c:pt>
                <c:pt idx="3103">
                  <c:v>264.79000000000002</c:v>
                </c:pt>
                <c:pt idx="3104">
                  <c:v>264.81</c:v>
                </c:pt>
                <c:pt idx="3105">
                  <c:v>264.83</c:v>
                </c:pt>
                <c:pt idx="3106">
                  <c:v>264.85000000000002</c:v>
                </c:pt>
                <c:pt idx="3107">
                  <c:v>264.88</c:v>
                </c:pt>
                <c:pt idx="3108">
                  <c:v>264.89999999999998</c:v>
                </c:pt>
                <c:pt idx="3109">
                  <c:v>264.92</c:v>
                </c:pt>
                <c:pt idx="3110">
                  <c:v>264.94</c:v>
                </c:pt>
                <c:pt idx="3111">
                  <c:v>264.95999999999998</c:v>
                </c:pt>
                <c:pt idx="3112">
                  <c:v>264.98</c:v>
                </c:pt>
                <c:pt idx="3113">
                  <c:v>265</c:v>
                </c:pt>
                <c:pt idx="3114">
                  <c:v>265.01</c:v>
                </c:pt>
                <c:pt idx="3115">
                  <c:v>265.02999999999997</c:v>
                </c:pt>
                <c:pt idx="3116">
                  <c:v>265.05</c:v>
                </c:pt>
                <c:pt idx="3117">
                  <c:v>265.07</c:v>
                </c:pt>
                <c:pt idx="3118">
                  <c:v>265.08999999999997</c:v>
                </c:pt>
                <c:pt idx="3119">
                  <c:v>265.08999999999997</c:v>
                </c:pt>
                <c:pt idx="3120">
                  <c:v>265.14999999999998</c:v>
                </c:pt>
                <c:pt idx="3121">
                  <c:v>265.20999999999998</c:v>
                </c:pt>
                <c:pt idx="3122">
                  <c:v>265.25</c:v>
                </c:pt>
                <c:pt idx="3123">
                  <c:v>265.29000000000002</c:v>
                </c:pt>
                <c:pt idx="3124">
                  <c:v>265.31</c:v>
                </c:pt>
                <c:pt idx="3125">
                  <c:v>265.32</c:v>
                </c:pt>
                <c:pt idx="3126">
                  <c:v>265.32</c:v>
                </c:pt>
                <c:pt idx="3127">
                  <c:v>265.31</c:v>
                </c:pt>
                <c:pt idx="3128">
                  <c:v>265.27999999999997</c:v>
                </c:pt>
                <c:pt idx="3129">
                  <c:v>265.25</c:v>
                </c:pt>
                <c:pt idx="3130">
                  <c:v>265.2</c:v>
                </c:pt>
                <c:pt idx="3131">
                  <c:v>265.14</c:v>
                </c:pt>
                <c:pt idx="3132">
                  <c:v>265.07</c:v>
                </c:pt>
                <c:pt idx="3133">
                  <c:v>265</c:v>
                </c:pt>
                <c:pt idx="3134">
                  <c:v>264.91000000000003</c:v>
                </c:pt>
                <c:pt idx="3135">
                  <c:v>264.82</c:v>
                </c:pt>
                <c:pt idx="3136">
                  <c:v>264.72000000000003</c:v>
                </c:pt>
                <c:pt idx="3137">
                  <c:v>264.62</c:v>
                </c:pt>
                <c:pt idx="3138">
                  <c:v>264.51</c:v>
                </c:pt>
                <c:pt idx="3139">
                  <c:v>264.39</c:v>
                </c:pt>
                <c:pt idx="3140">
                  <c:v>264.27</c:v>
                </c:pt>
                <c:pt idx="3141">
                  <c:v>264.14</c:v>
                </c:pt>
                <c:pt idx="3142">
                  <c:v>264.01</c:v>
                </c:pt>
                <c:pt idx="3143">
                  <c:v>263.87</c:v>
                </c:pt>
                <c:pt idx="3144">
                  <c:v>263.73</c:v>
                </c:pt>
                <c:pt idx="3145">
                  <c:v>263.58</c:v>
                </c:pt>
                <c:pt idx="3146">
                  <c:v>263.44</c:v>
                </c:pt>
                <c:pt idx="3147">
                  <c:v>263.27999999999997</c:v>
                </c:pt>
                <c:pt idx="3148">
                  <c:v>263.13</c:v>
                </c:pt>
                <c:pt idx="3149">
                  <c:v>262.97000000000003</c:v>
                </c:pt>
                <c:pt idx="3150">
                  <c:v>262.81</c:v>
                </c:pt>
                <c:pt idx="3151">
                  <c:v>262.64999999999998</c:v>
                </c:pt>
                <c:pt idx="3152">
                  <c:v>262.49</c:v>
                </c:pt>
                <c:pt idx="3153">
                  <c:v>262.33</c:v>
                </c:pt>
                <c:pt idx="3154">
                  <c:v>262.16000000000003</c:v>
                </c:pt>
                <c:pt idx="3155">
                  <c:v>261.99</c:v>
                </c:pt>
                <c:pt idx="3156">
                  <c:v>261.82</c:v>
                </c:pt>
                <c:pt idx="3157">
                  <c:v>261.64999999999998</c:v>
                </c:pt>
                <c:pt idx="3158">
                  <c:v>261.48</c:v>
                </c:pt>
                <c:pt idx="3159">
                  <c:v>261.31</c:v>
                </c:pt>
                <c:pt idx="3160">
                  <c:v>261.13</c:v>
                </c:pt>
                <c:pt idx="3161">
                  <c:v>260.95999999999998</c:v>
                </c:pt>
                <c:pt idx="3162">
                  <c:v>260.77999999999997</c:v>
                </c:pt>
                <c:pt idx="3163">
                  <c:v>260.61</c:v>
                </c:pt>
                <c:pt idx="3164">
                  <c:v>260.43</c:v>
                </c:pt>
                <c:pt idx="3165">
                  <c:v>260.26</c:v>
                </c:pt>
                <c:pt idx="3166">
                  <c:v>260.08</c:v>
                </c:pt>
                <c:pt idx="3167">
                  <c:v>259.91000000000003</c:v>
                </c:pt>
                <c:pt idx="3168">
                  <c:v>259.73</c:v>
                </c:pt>
                <c:pt idx="3169">
                  <c:v>259.55</c:v>
                </c:pt>
                <c:pt idx="3170">
                  <c:v>259.38</c:v>
                </c:pt>
                <c:pt idx="3171">
                  <c:v>259.2</c:v>
                </c:pt>
                <c:pt idx="3172">
                  <c:v>259.02999999999997</c:v>
                </c:pt>
                <c:pt idx="3173">
                  <c:v>258.85000000000002</c:v>
                </c:pt>
                <c:pt idx="3174">
                  <c:v>258.68</c:v>
                </c:pt>
                <c:pt idx="3175">
                  <c:v>258.5</c:v>
                </c:pt>
                <c:pt idx="3176">
                  <c:v>258.33</c:v>
                </c:pt>
                <c:pt idx="3177">
                  <c:v>258.14999999999998</c:v>
                </c:pt>
                <c:pt idx="3178">
                  <c:v>257.98</c:v>
                </c:pt>
                <c:pt idx="3179">
                  <c:v>257.81</c:v>
                </c:pt>
                <c:pt idx="3180">
                  <c:v>257.63</c:v>
                </c:pt>
                <c:pt idx="3181">
                  <c:v>257.45999999999998</c:v>
                </c:pt>
                <c:pt idx="3182">
                  <c:v>257.29000000000002</c:v>
                </c:pt>
                <c:pt idx="3183">
                  <c:v>257.12</c:v>
                </c:pt>
                <c:pt idx="3184">
                  <c:v>256.95</c:v>
                </c:pt>
                <c:pt idx="3185">
                  <c:v>256.77999999999997</c:v>
                </c:pt>
                <c:pt idx="3186">
                  <c:v>256.61</c:v>
                </c:pt>
                <c:pt idx="3187">
                  <c:v>256.44</c:v>
                </c:pt>
                <c:pt idx="3188">
                  <c:v>256.27</c:v>
                </c:pt>
                <c:pt idx="3189">
                  <c:v>256.11</c:v>
                </c:pt>
                <c:pt idx="3190">
                  <c:v>255.94</c:v>
                </c:pt>
                <c:pt idx="3191">
                  <c:v>255.77</c:v>
                </c:pt>
                <c:pt idx="3192">
                  <c:v>255.61</c:v>
                </c:pt>
                <c:pt idx="3193">
                  <c:v>255.45</c:v>
                </c:pt>
                <c:pt idx="3194">
                  <c:v>255.28</c:v>
                </c:pt>
                <c:pt idx="3195">
                  <c:v>255.12</c:v>
                </c:pt>
                <c:pt idx="3196">
                  <c:v>254.96</c:v>
                </c:pt>
                <c:pt idx="3197">
                  <c:v>254.8</c:v>
                </c:pt>
                <c:pt idx="3198">
                  <c:v>254.64</c:v>
                </c:pt>
                <c:pt idx="3199">
                  <c:v>254.48</c:v>
                </c:pt>
                <c:pt idx="3200">
                  <c:v>254.32</c:v>
                </c:pt>
                <c:pt idx="3201">
                  <c:v>254.16</c:v>
                </c:pt>
                <c:pt idx="3202">
                  <c:v>254.01</c:v>
                </c:pt>
                <c:pt idx="3203">
                  <c:v>253.85</c:v>
                </c:pt>
                <c:pt idx="3204">
                  <c:v>253.69</c:v>
                </c:pt>
                <c:pt idx="3205">
                  <c:v>253.54</c:v>
                </c:pt>
                <c:pt idx="3206">
                  <c:v>253.39</c:v>
                </c:pt>
                <c:pt idx="3207">
                  <c:v>253.23</c:v>
                </c:pt>
                <c:pt idx="3208">
                  <c:v>253.08</c:v>
                </c:pt>
                <c:pt idx="3209">
                  <c:v>252.93</c:v>
                </c:pt>
                <c:pt idx="3210">
                  <c:v>252.78</c:v>
                </c:pt>
                <c:pt idx="3211">
                  <c:v>252.63</c:v>
                </c:pt>
                <c:pt idx="3212">
                  <c:v>252.48</c:v>
                </c:pt>
                <c:pt idx="3213">
                  <c:v>252.33</c:v>
                </c:pt>
                <c:pt idx="3214">
                  <c:v>252.19</c:v>
                </c:pt>
                <c:pt idx="3215">
                  <c:v>252.04</c:v>
                </c:pt>
                <c:pt idx="3216">
                  <c:v>251.9</c:v>
                </c:pt>
                <c:pt idx="3217">
                  <c:v>251.75</c:v>
                </c:pt>
                <c:pt idx="3218">
                  <c:v>251.61</c:v>
                </c:pt>
                <c:pt idx="3219">
                  <c:v>251.46</c:v>
                </c:pt>
                <c:pt idx="3220">
                  <c:v>251.32</c:v>
                </c:pt>
                <c:pt idx="3221">
                  <c:v>251.18</c:v>
                </c:pt>
                <c:pt idx="3222">
                  <c:v>251.04</c:v>
                </c:pt>
                <c:pt idx="3223">
                  <c:v>250.9</c:v>
                </c:pt>
                <c:pt idx="3224">
                  <c:v>250.76</c:v>
                </c:pt>
                <c:pt idx="3225">
                  <c:v>250.62</c:v>
                </c:pt>
                <c:pt idx="3226">
                  <c:v>250.49</c:v>
                </c:pt>
                <c:pt idx="3227">
                  <c:v>250.35</c:v>
                </c:pt>
                <c:pt idx="3228">
                  <c:v>250.22</c:v>
                </c:pt>
                <c:pt idx="3229">
                  <c:v>250.08</c:v>
                </c:pt>
                <c:pt idx="3230">
                  <c:v>249.95</c:v>
                </c:pt>
                <c:pt idx="3231">
                  <c:v>249.81</c:v>
                </c:pt>
                <c:pt idx="3232">
                  <c:v>249.68</c:v>
                </c:pt>
                <c:pt idx="3233">
                  <c:v>249.55</c:v>
                </c:pt>
                <c:pt idx="3234">
                  <c:v>249.42</c:v>
                </c:pt>
                <c:pt idx="3235">
                  <c:v>249.29</c:v>
                </c:pt>
                <c:pt idx="3236">
                  <c:v>249.16</c:v>
                </c:pt>
                <c:pt idx="3237">
                  <c:v>249.03</c:v>
                </c:pt>
                <c:pt idx="3238">
                  <c:v>248.9</c:v>
                </c:pt>
                <c:pt idx="3239">
                  <c:v>248.78</c:v>
                </c:pt>
                <c:pt idx="3240">
                  <c:v>248.65</c:v>
                </c:pt>
                <c:pt idx="3241">
                  <c:v>248.52</c:v>
                </c:pt>
                <c:pt idx="3242">
                  <c:v>248.4</c:v>
                </c:pt>
                <c:pt idx="3243">
                  <c:v>248.27</c:v>
                </c:pt>
                <c:pt idx="3244">
                  <c:v>248.15</c:v>
                </c:pt>
                <c:pt idx="3245">
                  <c:v>248.03</c:v>
                </c:pt>
                <c:pt idx="3246">
                  <c:v>247.91</c:v>
                </c:pt>
                <c:pt idx="3247">
                  <c:v>247.78</c:v>
                </c:pt>
                <c:pt idx="3248">
                  <c:v>247.66</c:v>
                </c:pt>
                <c:pt idx="3249">
                  <c:v>247.54</c:v>
                </c:pt>
                <c:pt idx="3250">
                  <c:v>247.42</c:v>
                </c:pt>
                <c:pt idx="3251">
                  <c:v>247.31</c:v>
                </c:pt>
                <c:pt idx="3252">
                  <c:v>247.19</c:v>
                </c:pt>
                <c:pt idx="3253">
                  <c:v>247.07</c:v>
                </c:pt>
                <c:pt idx="3254">
                  <c:v>246.95</c:v>
                </c:pt>
                <c:pt idx="3255">
                  <c:v>246.84</c:v>
                </c:pt>
                <c:pt idx="3256">
                  <c:v>246.72</c:v>
                </c:pt>
                <c:pt idx="3257">
                  <c:v>246.61</c:v>
                </c:pt>
                <c:pt idx="3258">
                  <c:v>246.5</c:v>
                </c:pt>
                <c:pt idx="3259">
                  <c:v>246.38</c:v>
                </c:pt>
                <c:pt idx="3260">
                  <c:v>246.27</c:v>
                </c:pt>
                <c:pt idx="3261">
                  <c:v>246.16</c:v>
                </c:pt>
                <c:pt idx="3262">
                  <c:v>246.05</c:v>
                </c:pt>
                <c:pt idx="3263">
                  <c:v>245.94</c:v>
                </c:pt>
                <c:pt idx="3264">
                  <c:v>245.83</c:v>
                </c:pt>
                <c:pt idx="3265">
                  <c:v>245.72</c:v>
                </c:pt>
                <c:pt idx="3266">
                  <c:v>245.61</c:v>
                </c:pt>
                <c:pt idx="3267">
                  <c:v>245.5</c:v>
                </c:pt>
                <c:pt idx="3268">
                  <c:v>245.39</c:v>
                </c:pt>
                <c:pt idx="3269">
                  <c:v>245.29</c:v>
                </c:pt>
                <c:pt idx="3270">
                  <c:v>245.18</c:v>
                </c:pt>
                <c:pt idx="3271">
                  <c:v>245.08</c:v>
                </c:pt>
                <c:pt idx="3272">
                  <c:v>244.97</c:v>
                </c:pt>
                <c:pt idx="3273">
                  <c:v>244.87</c:v>
                </c:pt>
                <c:pt idx="3274">
                  <c:v>244.76</c:v>
                </c:pt>
                <c:pt idx="3275">
                  <c:v>244.66</c:v>
                </c:pt>
                <c:pt idx="3276">
                  <c:v>244.56</c:v>
                </c:pt>
                <c:pt idx="3277">
                  <c:v>244.45</c:v>
                </c:pt>
                <c:pt idx="3278">
                  <c:v>244.35</c:v>
                </c:pt>
                <c:pt idx="3279">
                  <c:v>244.25</c:v>
                </c:pt>
                <c:pt idx="3280">
                  <c:v>244.15</c:v>
                </c:pt>
                <c:pt idx="3281">
                  <c:v>244.05</c:v>
                </c:pt>
                <c:pt idx="3282">
                  <c:v>243.95</c:v>
                </c:pt>
                <c:pt idx="3283">
                  <c:v>243.85</c:v>
                </c:pt>
                <c:pt idx="3284">
                  <c:v>243.76</c:v>
                </c:pt>
                <c:pt idx="3285">
                  <c:v>243.66</c:v>
                </c:pt>
                <c:pt idx="3286">
                  <c:v>243.56</c:v>
                </c:pt>
                <c:pt idx="3287">
                  <c:v>243.46</c:v>
                </c:pt>
                <c:pt idx="3288">
                  <c:v>243.37</c:v>
                </c:pt>
                <c:pt idx="3289">
                  <c:v>243.27</c:v>
                </c:pt>
                <c:pt idx="3290">
                  <c:v>243.18</c:v>
                </c:pt>
                <c:pt idx="3291">
                  <c:v>243.08</c:v>
                </c:pt>
                <c:pt idx="3292">
                  <c:v>242.99</c:v>
                </c:pt>
                <c:pt idx="3293">
                  <c:v>242.9</c:v>
                </c:pt>
                <c:pt idx="3294">
                  <c:v>242.8</c:v>
                </c:pt>
                <c:pt idx="3295">
                  <c:v>242.71</c:v>
                </c:pt>
                <c:pt idx="3296">
                  <c:v>242.62</c:v>
                </c:pt>
                <c:pt idx="3297">
                  <c:v>242.53</c:v>
                </c:pt>
                <c:pt idx="3298">
                  <c:v>242.44</c:v>
                </c:pt>
                <c:pt idx="3299">
                  <c:v>242.35</c:v>
                </c:pt>
                <c:pt idx="3300">
                  <c:v>242.26</c:v>
                </c:pt>
                <c:pt idx="3301">
                  <c:v>242.17</c:v>
                </c:pt>
                <c:pt idx="3302">
                  <c:v>242.08</c:v>
                </c:pt>
                <c:pt idx="3303">
                  <c:v>241.99</c:v>
                </c:pt>
                <c:pt idx="3304">
                  <c:v>241.9</c:v>
                </c:pt>
                <c:pt idx="3305">
                  <c:v>241.82</c:v>
                </c:pt>
                <c:pt idx="3306">
                  <c:v>241.73</c:v>
                </c:pt>
                <c:pt idx="3307">
                  <c:v>241.64</c:v>
                </c:pt>
                <c:pt idx="3308">
                  <c:v>241.56</c:v>
                </c:pt>
                <c:pt idx="3309">
                  <c:v>241.47</c:v>
                </c:pt>
                <c:pt idx="3310">
                  <c:v>241.39</c:v>
                </c:pt>
                <c:pt idx="3311">
                  <c:v>241.3</c:v>
                </c:pt>
                <c:pt idx="3312">
                  <c:v>241.22</c:v>
                </c:pt>
                <c:pt idx="3313">
                  <c:v>241.13</c:v>
                </c:pt>
                <c:pt idx="3314">
                  <c:v>241.05</c:v>
                </c:pt>
                <c:pt idx="3315">
                  <c:v>240.97</c:v>
                </c:pt>
                <c:pt idx="3316">
                  <c:v>240.88</c:v>
                </c:pt>
                <c:pt idx="3317">
                  <c:v>240.8</c:v>
                </c:pt>
                <c:pt idx="3318">
                  <c:v>240.72</c:v>
                </c:pt>
                <c:pt idx="3319">
                  <c:v>240.64</c:v>
                </c:pt>
                <c:pt idx="3320">
                  <c:v>240.56</c:v>
                </c:pt>
                <c:pt idx="3321">
                  <c:v>240.48</c:v>
                </c:pt>
                <c:pt idx="3322">
                  <c:v>240.4</c:v>
                </c:pt>
                <c:pt idx="3323">
                  <c:v>240.32</c:v>
                </c:pt>
                <c:pt idx="3324">
                  <c:v>240.24</c:v>
                </c:pt>
                <c:pt idx="3325">
                  <c:v>240.16</c:v>
                </c:pt>
                <c:pt idx="3326">
                  <c:v>240.08</c:v>
                </c:pt>
                <c:pt idx="3327">
                  <c:v>240.01</c:v>
                </c:pt>
                <c:pt idx="3328">
                  <c:v>239.93</c:v>
                </c:pt>
                <c:pt idx="3329">
                  <c:v>239.85</c:v>
                </c:pt>
                <c:pt idx="3330">
                  <c:v>239.78</c:v>
                </c:pt>
                <c:pt idx="3331">
                  <c:v>239.7</c:v>
                </c:pt>
                <c:pt idx="3332">
                  <c:v>239.62</c:v>
                </c:pt>
                <c:pt idx="3333">
                  <c:v>239.55</c:v>
                </c:pt>
                <c:pt idx="3334">
                  <c:v>239.47</c:v>
                </c:pt>
              </c:numCache>
            </c:numRef>
          </c:yVal>
          <c:smooth val="1"/>
        </c:ser>
        <c:ser>
          <c:idx val="2"/>
          <c:order val="2"/>
          <c:tx>
            <c:v>ACS</c:v>
          </c:tx>
          <c:spPr>
            <a:ln w="25400"/>
          </c:spPr>
          <c:marker>
            <c:symbol val="none"/>
          </c:marker>
          <c:xVal>
            <c:numRef>
              <c:f>datos_calentador_graficas!$B$2:$B$3337</c:f>
              <c:numCache>
                <c:formatCode>General</c:formatCode>
                <c:ptCount val="3336"/>
                <c:pt idx="0">
                  <c:v>0</c:v>
                </c:pt>
                <c:pt idx="1">
                  <c:v>10</c:v>
                </c:pt>
                <c:pt idx="2">
                  <c:v>20</c:v>
                </c:pt>
                <c:pt idx="3">
                  <c:v>30</c:v>
                </c:pt>
                <c:pt idx="4">
                  <c:v>40</c:v>
                </c:pt>
                <c:pt idx="5">
                  <c:v>50</c:v>
                </c:pt>
                <c:pt idx="6">
                  <c:v>60</c:v>
                </c:pt>
                <c:pt idx="7">
                  <c:v>70</c:v>
                </c:pt>
                <c:pt idx="8">
                  <c:v>80</c:v>
                </c:pt>
                <c:pt idx="9">
                  <c:v>90</c:v>
                </c:pt>
                <c:pt idx="10">
                  <c:v>100</c:v>
                </c:pt>
                <c:pt idx="11">
                  <c:v>110</c:v>
                </c:pt>
                <c:pt idx="12">
                  <c:v>120</c:v>
                </c:pt>
                <c:pt idx="13">
                  <c:v>130</c:v>
                </c:pt>
                <c:pt idx="14">
                  <c:v>140</c:v>
                </c:pt>
                <c:pt idx="15">
                  <c:v>150</c:v>
                </c:pt>
                <c:pt idx="16">
                  <c:v>160</c:v>
                </c:pt>
                <c:pt idx="17">
                  <c:v>170</c:v>
                </c:pt>
                <c:pt idx="18">
                  <c:v>180</c:v>
                </c:pt>
                <c:pt idx="19">
                  <c:v>190</c:v>
                </c:pt>
                <c:pt idx="20">
                  <c:v>200</c:v>
                </c:pt>
                <c:pt idx="21">
                  <c:v>210</c:v>
                </c:pt>
                <c:pt idx="22">
                  <c:v>220</c:v>
                </c:pt>
                <c:pt idx="23">
                  <c:v>230</c:v>
                </c:pt>
                <c:pt idx="24">
                  <c:v>240</c:v>
                </c:pt>
                <c:pt idx="25">
                  <c:v>250</c:v>
                </c:pt>
                <c:pt idx="26">
                  <c:v>260</c:v>
                </c:pt>
                <c:pt idx="27">
                  <c:v>270</c:v>
                </c:pt>
                <c:pt idx="28">
                  <c:v>280</c:v>
                </c:pt>
                <c:pt idx="29">
                  <c:v>290</c:v>
                </c:pt>
                <c:pt idx="30">
                  <c:v>300</c:v>
                </c:pt>
                <c:pt idx="31">
                  <c:v>310</c:v>
                </c:pt>
                <c:pt idx="32">
                  <c:v>320</c:v>
                </c:pt>
                <c:pt idx="33">
                  <c:v>330</c:v>
                </c:pt>
                <c:pt idx="34">
                  <c:v>340</c:v>
                </c:pt>
                <c:pt idx="35">
                  <c:v>350</c:v>
                </c:pt>
                <c:pt idx="36">
                  <c:v>360</c:v>
                </c:pt>
                <c:pt idx="37">
                  <c:v>370</c:v>
                </c:pt>
                <c:pt idx="38">
                  <c:v>380</c:v>
                </c:pt>
                <c:pt idx="39">
                  <c:v>390</c:v>
                </c:pt>
                <c:pt idx="40">
                  <c:v>400</c:v>
                </c:pt>
                <c:pt idx="41">
                  <c:v>410</c:v>
                </c:pt>
                <c:pt idx="42">
                  <c:v>420</c:v>
                </c:pt>
                <c:pt idx="43">
                  <c:v>430</c:v>
                </c:pt>
                <c:pt idx="44">
                  <c:v>440</c:v>
                </c:pt>
                <c:pt idx="45">
                  <c:v>450</c:v>
                </c:pt>
                <c:pt idx="46">
                  <c:v>460</c:v>
                </c:pt>
                <c:pt idx="47">
                  <c:v>470</c:v>
                </c:pt>
                <c:pt idx="48">
                  <c:v>480</c:v>
                </c:pt>
                <c:pt idx="49">
                  <c:v>490</c:v>
                </c:pt>
                <c:pt idx="50">
                  <c:v>500</c:v>
                </c:pt>
                <c:pt idx="51">
                  <c:v>510</c:v>
                </c:pt>
                <c:pt idx="52">
                  <c:v>520</c:v>
                </c:pt>
                <c:pt idx="53">
                  <c:v>530</c:v>
                </c:pt>
                <c:pt idx="54">
                  <c:v>540</c:v>
                </c:pt>
                <c:pt idx="55">
                  <c:v>550</c:v>
                </c:pt>
                <c:pt idx="56">
                  <c:v>560</c:v>
                </c:pt>
                <c:pt idx="57">
                  <c:v>570</c:v>
                </c:pt>
                <c:pt idx="58">
                  <c:v>580</c:v>
                </c:pt>
                <c:pt idx="59">
                  <c:v>590</c:v>
                </c:pt>
                <c:pt idx="60">
                  <c:v>600</c:v>
                </c:pt>
                <c:pt idx="61">
                  <c:v>610</c:v>
                </c:pt>
                <c:pt idx="62">
                  <c:v>620</c:v>
                </c:pt>
                <c:pt idx="63">
                  <c:v>630</c:v>
                </c:pt>
                <c:pt idx="64">
                  <c:v>640</c:v>
                </c:pt>
                <c:pt idx="65">
                  <c:v>650</c:v>
                </c:pt>
                <c:pt idx="66">
                  <c:v>660</c:v>
                </c:pt>
                <c:pt idx="67">
                  <c:v>670</c:v>
                </c:pt>
                <c:pt idx="68">
                  <c:v>680</c:v>
                </c:pt>
                <c:pt idx="69">
                  <c:v>690</c:v>
                </c:pt>
                <c:pt idx="70">
                  <c:v>700</c:v>
                </c:pt>
                <c:pt idx="71">
                  <c:v>710</c:v>
                </c:pt>
                <c:pt idx="72">
                  <c:v>720</c:v>
                </c:pt>
                <c:pt idx="73">
                  <c:v>730</c:v>
                </c:pt>
                <c:pt idx="74">
                  <c:v>740</c:v>
                </c:pt>
                <c:pt idx="75">
                  <c:v>750</c:v>
                </c:pt>
                <c:pt idx="76">
                  <c:v>760</c:v>
                </c:pt>
                <c:pt idx="77">
                  <c:v>770</c:v>
                </c:pt>
                <c:pt idx="78">
                  <c:v>780</c:v>
                </c:pt>
                <c:pt idx="79">
                  <c:v>790</c:v>
                </c:pt>
                <c:pt idx="80">
                  <c:v>800</c:v>
                </c:pt>
                <c:pt idx="81">
                  <c:v>810</c:v>
                </c:pt>
                <c:pt idx="82">
                  <c:v>820</c:v>
                </c:pt>
                <c:pt idx="83">
                  <c:v>830</c:v>
                </c:pt>
                <c:pt idx="84">
                  <c:v>840</c:v>
                </c:pt>
                <c:pt idx="85">
                  <c:v>850</c:v>
                </c:pt>
                <c:pt idx="86">
                  <c:v>860</c:v>
                </c:pt>
                <c:pt idx="87">
                  <c:v>870</c:v>
                </c:pt>
                <c:pt idx="88">
                  <c:v>880</c:v>
                </c:pt>
                <c:pt idx="89">
                  <c:v>890</c:v>
                </c:pt>
                <c:pt idx="90">
                  <c:v>900</c:v>
                </c:pt>
                <c:pt idx="91">
                  <c:v>910</c:v>
                </c:pt>
                <c:pt idx="92">
                  <c:v>920</c:v>
                </c:pt>
                <c:pt idx="93">
                  <c:v>930</c:v>
                </c:pt>
                <c:pt idx="94">
                  <c:v>940</c:v>
                </c:pt>
                <c:pt idx="95">
                  <c:v>950</c:v>
                </c:pt>
                <c:pt idx="96">
                  <c:v>960</c:v>
                </c:pt>
                <c:pt idx="97">
                  <c:v>970</c:v>
                </c:pt>
                <c:pt idx="98">
                  <c:v>980</c:v>
                </c:pt>
                <c:pt idx="99">
                  <c:v>990</c:v>
                </c:pt>
                <c:pt idx="100">
                  <c:v>1000</c:v>
                </c:pt>
                <c:pt idx="101">
                  <c:v>1010</c:v>
                </c:pt>
                <c:pt idx="102">
                  <c:v>1020</c:v>
                </c:pt>
                <c:pt idx="103">
                  <c:v>1030</c:v>
                </c:pt>
                <c:pt idx="104">
                  <c:v>1040</c:v>
                </c:pt>
                <c:pt idx="105">
                  <c:v>1050</c:v>
                </c:pt>
                <c:pt idx="106">
                  <c:v>1060</c:v>
                </c:pt>
                <c:pt idx="107">
                  <c:v>1070</c:v>
                </c:pt>
                <c:pt idx="108">
                  <c:v>1080</c:v>
                </c:pt>
                <c:pt idx="109">
                  <c:v>1090</c:v>
                </c:pt>
                <c:pt idx="110">
                  <c:v>1100</c:v>
                </c:pt>
                <c:pt idx="111">
                  <c:v>1110</c:v>
                </c:pt>
                <c:pt idx="112">
                  <c:v>1120</c:v>
                </c:pt>
                <c:pt idx="113">
                  <c:v>1130</c:v>
                </c:pt>
                <c:pt idx="114">
                  <c:v>1140</c:v>
                </c:pt>
                <c:pt idx="115">
                  <c:v>1150</c:v>
                </c:pt>
                <c:pt idx="116">
                  <c:v>1160</c:v>
                </c:pt>
                <c:pt idx="117">
                  <c:v>1170</c:v>
                </c:pt>
                <c:pt idx="118">
                  <c:v>1180</c:v>
                </c:pt>
                <c:pt idx="119">
                  <c:v>1190</c:v>
                </c:pt>
                <c:pt idx="120">
                  <c:v>1200</c:v>
                </c:pt>
                <c:pt idx="121">
                  <c:v>1210</c:v>
                </c:pt>
                <c:pt idx="122">
                  <c:v>1220</c:v>
                </c:pt>
                <c:pt idx="123">
                  <c:v>1230</c:v>
                </c:pt>
                <c:pt idx="124">
                  <c:v>1240</c:v>
                </c:pt>
                <c:pt idx="125">
                  <c:v>1250</c:v>
                </c:pt>
                <c:pt idx="126">
                  <c:v>1260</c:v>
                </c:pt>
                <c:pt idx="127">
                  <c:v>1270</c:v>
                </c:pt>
                <c:pt idx="128">
                  <c:v>1280</c:v>
                </c:pt>
                <c:pt idx="129">
                  <c:v>1290</c:v>
                </c:pt>
                <c:pt idx="130">
                  <c:v>1300</c:v>
                </c:pt>
                <c:pt idx="131">
                  <c:v>1310</c:v>
                </c:pt>
                <c:pt idx="132">
                  <c:v>1320</c:v>
                </c:pt>
                <c:pt idx="133">
                  <c:v>1330</c:v>
                </c:pt>
                <c:pt idx="134">
                  <c:v>1340</c:v>
                </c:pt>
                <c:pt idx="135">
                  <c:v>1350</c:v>
                </c:pt>
                <c:pt idx="136">
                  <c:v>1360</c:v>
                </c:pt>
                <c:pt idx="137">
                  <c:v>1370</c:v>
                </c:pt>
                <c:pt idx="138">
                  <c:v>1380</c:v>
                </c:pt>
                <c:pt idx="139">
                  <c:v>1390</c:v>
                </c:pt>
                <c:pt idx="140">
                  <c:v>1400</c:v>
                </c:pt>
                <c:pt idx="141">
                  <c:v>1410</c:v>
                </c:pt>
                <c:pt idx="142">
                  <c:v>1420</c:v>
                </c:pt>
                <c:pt idx="143">
                  <c:v>1430</c:v>
                </c:pt>
                <c:pt idx="144">
                  <c:v>1440</c:v>
                </c:pt>
                <c:pt idx="145">
                  <c:v>1450</c:v>
                </c:pt>
                <c:pt idx="146">
                  <c:v>1460</c:v>
                </c:pt>
                <c:pt idx="147">
                  <c:v>1470</c:v>
                </c:pt>
                <c:pt idx="148">
                  <c:v>1480</c:v>
                </c:pt>
                <c:pt idx="149">
                  <c:v>1490</c:v>
                </c:pt>
                <c:pt idx="150">
                  <c:v>1500</c:v>
                </c:pt>
                <c:pt idx="151">
                  <c:v>1510</c:v>
                </c:pt>
                <c:pt idx="152">
                  <c:v>1520</c:v>
                </c:pt>
                <c:pt idx="153">
                  <c:v>1530</c:v>
                </c:pt>
                <c:pt idx="154">
                  <c:v>1540</c:v>
                </c:pt>
                <c:pt idx="155">
                  <c:v>1550</c:v>
                </c:pt>
                <c:pt idx="156">
                  <c:v>1560</c:v>
                </c:pt>
                <c:pt idx="157">
                  <c:v>1570</c:v>
                </c:pt>
                <c:pt idx="158">
                  <c:v>1580</c:v>
                </c:pt>
                <c:pt idx="159">
                  <c:v>1590</c:v>
                </c:pt>
                <c:pt idx="160">
                  <c:v>1600</c:v>
                </c:pt>
                <c:pt idx="161">
                  <c:v>1610</c:v>
                </c:pt>
                <c:pt idx="162">
                  <c:v>1620</c:v>
                </c:pt>
                <c:pt idx="163">
                  <c:v>1630</c:v>
                </c:pt>
                <c:pt idx="164">
                  <c:v>1640</c:v>
                </c:pt>
                <c:pt idx="165">
                  <c:v>1650</c:v>
                </c:pt>
                <c:pt idx="166">
                  <c:v>1660</c:v>
                </c:pt>
                <c:pt idx="167">
                  <c:v>1670</c:v>
                </c:pt>
                <c:pt idx="168">
                  <c:v>1680</c:v>
                </c:pt>
                <c:pt idx="169">
                  <c:v>1690</c:v>
                </c:pt>
                <c:pt idx="170">
                  <c:v>1700</c:v>
                </c:pt>
                <c:pt idx="171">
                  <c:v>1710</c:v>
                </c:pt>
                <c:pt idx="172">
                  <c:v>1720</c:v>
                </c:pt>
                <c:pt idx="173">
                  <c:v>1730</c:v>
                </c:pt>
                <c:pt idx="174">
                  <c:v>1740</c:v>
                </c:pt>
                <c:pt idx="175">
                  <c:v>1750</c:v>
                </c:pt>
                <c:pt idx="176">
                  <c:v>1760</c:v>
                </c:pt>
                <c:pt idx="177">
                  <c:v>1770</c:v>
                </c:pt>
                <c:pt idx="178">
                  <c:v>1780</c:v>
                </c:pt>
                <c:pt idx="179">
                  <c:v>1790</c:v>
                </c:pt>
                <c:pt idx="180">
                  <c:v>1800</c:v>
                </c:pt>
                <c:pt idx="181">
                  <c:v>1810</c:v>
                </c:pt>
                <c:pt idx="182">
                  <c:v>1820</c:v>
                </c:pt>
                <c:pt idx="183">
                  <c:v>1830</c:v>
                </c:pt>
                <c:pt idx="184">
                  <c:v>1840</c:v>
                </c:pt>
                <c:pt idx="185">
                  <c:v>1850</c:v>
                </c:pt>
                <c:pt idx="186">
                  <c:v>1860</c:v>
                </c:pt>
                <c:pt idx="187">
                  <c:v>1870</c:v>
                </c:pt>
                <c:pt idx="188">
                  <c:v>1880</c:v>
                </c:pt>
                <c:pt idx="189">
                  <c:v>1890</c:v>
                </c:pt>
                <c:pt idx="190">
                  <c:v>1900</c:v>
                </c:pt>
                <c:pt idx="191">
                  <c:v>1910</c:v>
                </c:pt>
                <c:pt idx="192">
                  <c:v>1920</c:v>
                </c:pt>
                <c:pt idx="193">
                  <c:v>1930</c:v>
                </c:pt>
                <c:pt idx="194">
                  <c:v>1940</c:v>
                </c:pt>
                <c:pt idx="195">
                  <c:v>1950</c:v>
                </c:pt>
                <c:pt idx="196">
                  <c:v>1960</c:v>
                </c:pt>
                <c:pt idx="197">
                  <c:v>1970</c:v>
                </c:pt>
                <c:pt idx="198">
                  <c:v>1980</c:v>
                </c:pt>
                <c:pt idx="199">
                  <c:v>1990</c:v>
                </c:pt>
                <c:pt idx="200">
                  <c:v>2000</c:v>
                </c:pt>
                <c:pt idx="201">
                  <c:v>2010</c:v>
                </c:pt>
                <c:pt idx="202">
                  <c:v>2020</c:v>
                </c:pt>
                <c:pt idx="203">
                  <c:v>2030</c:v>
                </c:pt>
                <c:pt idx="204">
                  <c:v>2040</c:v>
                </c:pt>
                <c:pt idx="205">
                  <c:v>2050</c:v>
                </c:pt>
                <c:pt idx="206">
                  <c:v>2060</c:v>
                </c:pt>
                <c:pt idx="207">
                  <c:v>2070</c:v>
                </c:pt>
                <c:pt idx="208">
                  <c:v>2080</c:v>
                </c:pt>
                <c:pt idx="209">
                  <c:v>2090</c:v>
                </c:pt>
                <c:pt idx="210">
                  <c:v>2100</c:v>
                </c:pt>
                <c:pt idx="211">
                  <c:v>2110</c:v>
                </c:pt>
                <c:pt idx="212">
                  <c:v>2120</c:v>
                </c:pt>
                <c:pt idx="213">
                  <c:v>2130</c:v>
                </c:pt>
                <c:pt idx="214">
                  <c:v>2140</c:v>
                </c:pt>
                <c:pt idx="215">
                  <c:v>2150</c:v>
                </c:pt>
                <c:pt idx="216">
                  <c:v>2160</c:v>
                </c:pt>
                <c:pt idx="217">
                  <c:v>2170</c:v>
                </c:pt>
                <c:pt idx="218">
                  <c:v>2180</c:v>
                </c:pt>
                <c:pt idx="219">
                  <c:v>2190</c:v>
                </c:pt>
                <c:pt idx="220">
                  <c:v>2200</c:v>
                </c:pt>
                <c:pt idx="221">
                  <c:v>2210</c:v>
                </c:pt>
                <c:pt idx="222">
                  <c:v>2220</c:v>
                </c:pt>
                <c:pt idx="223">
                  <c:v>2230</c:v>
                </c:pt>
                <c:pt idx="224">
                  <c:v>2240</c:v>
                </c:pt>
                <c:pt idx="225">
                  <c:v>2250</c:v>
                </c:pt>
                <c:pt idx="226">
                  <c:v>2260</c:v>
                </c:pt>
                <c:pt idx="227">
                  <c:v>2270</c:v>
                </c:pt>
                <c:pt idx="228">
                  <c:v>2280</c:v>
                </c:pt>
                <c:pt idx="229">
                  <c:v>2290</c:v>
                </c:pt>
                <c:pt idx="230">
                  <c:v>2300</c:v>
                </c:pt>
                <c:pt idx="231">
                  <c:v>2310</c:v>
                </c:pt>
                <c:pt idx="232">
                  <c:v>2320</c:v>
                </c:pt>
                <c:pt idx="233">
                  <c:v>2330</c:v>
                </c:pt>
                <c:pt idx="234">
                  <c:v>2340</c:v>
                </c:pt>
                <c:pt idx="235">
                  <c:v>2350</c:v>
                </c:pt>
                <c:pt idx="236">
                  <c:v>2360</c:v>
                </c:pt>
                <c:pt idx="237">
                  <c:v>2370</c:v>
                </c:pt>
                <c:pt idx="238">
                  <c:v>2380</c:v>
                </c:pt>
                <c:pt idx="239">
                  <c:v>2390</c:v>
                </c:pt>
                <c:pt idx="240">
                  <c:v>2400</c:v>
                </c:pt>
                <c:pt idx="241">
                  <c:v>2410</c:v>
                </c:pt>
                <c:pt idx="242">
                  <c:v>2420</c:v>
                </c:pt>
                <c:pt idx="243">
                  <c:v>2430</c:v>
                </c:pt>
                <c:pt idx="244">
                  <c:v>2440</c:v>
                </c:pt>
                <c:pt idx="245">
                  <c:v>2450</c:v>
                </c:pt>
                <c:pt idx="246">
                  <c:v>2460</c:v>
                </c:pt>
                <c:pt idx="247">
                  <c:v>2470</c:v>
                </c:pt>
                <c:pt idx="248">
                  <c:v>2480</c:v>
                </c:pt>
                <c:pt idx="249">
                  <c:v>2490</c:v>
                </c:pt>
                <c:pt idx="250">
                  <c:v>2500</c:v>
                </c:pt>
                <c:pt idx="251">
                  <c:v>2510</c:v>
                </c:pt>
                <c:pt idx="252">
                  <c:v>2520</c:v>
                </c:pt>
                <c:pt idx="253">
                  <c:v>2530</c:v>
                </c:pt>
                <c:pt idx="254">
                  <c:v>2540</c:v>
                </c:pt>
                <c:pt idx="255">
                  <c:v>2550</c:v>
                </c:pt>
                <c:pt idx="256">
                  <c:v>2560</c:v>
                </c:pt>
                <c:pt idx="257">
                  <c:v>2570</c:v>
                </c:pt>
                <c:pt idx="258">
                  <c:v>2580</c:v>
                </c:pt>
                <c:pt idx="259">
                  <c:v>2590</c:v>
                </c:pt>
                <c:pt idx="260">
                  <c:v>2600</c:v>
                </c:pt>
                <c:pt idx="261">
                  <c:v>2610</c:v>
                </c:pt>
                <c:pt idx="262">
                  <c:v>2620</c:v>
                </c:pt>
                <c:pt idx="263">
                  <c:v>2630</c:v>
                </c:pt>
                <c:pt idx="264">
                  <c:v>2640</c:v>
                </c:pt>
                <c:pt idx="265">
                  <c:v>2650</c:v>
                </c:pt>
                <c:pt idx="266">
                  <c:v>2660</c:v>
                </c:pt>
                <c:pt idx="267">
                  <c:v>2670</c:v>
                </c:pt>
                <c:pt idx="268">
                  <c:v>2680</c:v>
                </c:pt>
                <c:pt idx="269">
                  <c:v>2690</c:v>
                </c:pt>
                <c:pt idx="270">
                  <c:v>2700</c:v>
                </c:pt>
                <c:pt idx="271">
                  <c:v>2710</c:v>
                </c:pt>
                <c:pt idx="272">
                  <c:v>2720</c:v>
                </c:pt>
                <c:pt idx="273">
                  <c:v>2730</c:v>
                </c:pt>
                <c:pt idx="274">
                  <c:v>2740</c:v>
                </c:pt>
                <c:pt idx="275">
                  <c:v>2750</c:v>
                </c:pt>
                <c:pt idx="276">
                  <c:v>2760</c:v>
                </c:pt>
                <c:pt idx="277">
                  <c:v>2770</c:v>
                </c:pt>
                <c:pt idx="278">
                  <c:v>2780</c:v>
                </c:pt>
                <c:pt idx="279">
                  <c:v>2790</c:v>
                </c:pt>
                <c:pt idx="280">
                  <c:v>2800</c:v>
                </c:pt>
                <c:pt idx="281">
                  <c:v>2810</c:v>
                </c:pt>
                <c:pt idx="282">
                  <c:v>2820</c:v>
                </c:pt>
                <c:pt idx="283">
                  <c:v>2830</c:v>
                </c:pt>
                <c:pt idx="284">
                  <c:v>2840</c:v>
                </c:pt>
                <c:pt idx="285">
                  <c:v>2850</c:v>
                </c:pt>
                <c:pt idx="286">
                  <c:v>2860</c:v>
                </c:pt>
                <c:pt idx="287">
                  <c:v>2870</c:v>
                </c:pt>
                <c:pt idx="288">
                  <c:v>2880</c:v>
                </c:pt>
                <c:pt idx="289">
                  <c:v>2890</c:v>
                </c:pt>
                <c:pt idx="290">
                  <c:v>2900</c:v>
                </c:pt>
                <c:pt idx="291">
                  <c:v>2910</c:v>
                </c:pt>
                <c:pt idx="292">
                  <c:v>2920</c:v>
                </c:pt>
                <c:pt idx="293">
                  <c:v>2930</c:v>
                </c:pt>
                <c:pt idx="294">
                  <c:v>2940</c:v>
                </c:pt>
                <c:pt idx="295">
                  <c:v>2950</c:v>
                </c:pt>
                <c:pt idx="296">
                  <c:v>2960</c:v>
                </c:pt>
                <c:pt idx="297">
                  <c:v>2970</c:v>
                </c:pt>
                <c:pt idx="298">
                  <c:v>2980</c:v>
                </c:pt>
                <c:pt idx="299">
                  <c:v>2990</c:v>
                </c:pt>
                <c:pt idx="300">
                  <c:v>3000</c:v>
                </c:pt>
                <c:pt idx="301">
                  <c:v>3010</c:v>
                </c:pt>
                <c:pt idx="302">
                  <c:v>3020</c:v>
                </c:pt>
                <c:pt idx="303">
                  <c:v>3030</c:v>
                </c:pt>
                <c:pt idx="304">
                  <c:v>3040</c:v>
                </c:pt>
                <c:pt idx="305">
                  <c:v>3050</c:v>
                </c:pt>
                <c:pt idx="306">
                  <c:v>3060</c:v>
                </c:pt>
                <c:pt idx="307">
                  <c:v>3070</c:v>
                </c:pt>
                <c:pt idx="308">
                  <c:v>3080</c:v>
                </c:pt>
                <c:pt idx="309">
                  <c:v>3090</c:v>
                </c:pt>
                <c:pt idx="310">
                  <c:v>3100</c:v>
                </c:pt>
                <c:pt idx="311">
                  <c:v>3110</c:v>
                </c:pt>
                <c:pt idx="312">
                  <c:v>3120</c:v>
                </c:pt>
                <c:pt idx="313">
                  <c:v>3130</c:v>
                </c:pt>
                <c:pt idx="314">
                  <c:v>3140</c:v>
                </c:pt>
                <c:pt idx="315">
                  <c:v>3150</c:v>
                </c:pt>
                <c:pt idx="316">
                  <c:v>3160</c:v>
                </c:pt>
                <c:pt idx="317">
                  <c:v>3170</c:v>
                </c:pt>
                <c:pt idx="318">
                  <c:v>3180</c:v>
                </c:pt>
                <c:pt idx="319">
                  <c:v>3190</c:v>
                </c:pt>
                <c:pt idx="320">
                  <c:v>3200</c:v>
                </c:pt>
                <c:pt idx="321">
                  <c:v>3210</c:v>
                </c:pt>
                <c:pt idx="322">
                  <c:v>3220</c:v>
                </c:pt>
                <c:pt idx="323">
                  <c:v>3230</c:v>
                </c:pt>
                <c:pt idx="324">
                  <c:v>3240</c:v>
                </c:pt>
                <c:pt idx="325">
                  <c:v>3250</c:v>
                </c:pt>
                <c:pt idx="326">
                  <c:v>3260</c:v>
                </c:pt>
                <c:pt idx="327">
                  <c:v>3270</c:v>
                </c:pt>
                <c:pt idx="328">
                  <c:v>3280</c:v>
                </c:pt>
                <c:pt idx="329">
                  <c:v>3290</c:v>
                </c:pt>
                <c:pt idx="330">
                  <c:v>3300</c:v>
                </c:pt>
                <c:pt idx="331">
                  <c:v>3310</c:v>
                </c:pt>
                <c:pt idx="332">
                  <c:v>3320</c:v>
                </c:pt>
                <c:pt idx="333">
                  <c:v>3330</c:v>
                </c:pt>
                <c:pt idx="334">
                  <c:v>3340</c:v>
                </c:pt>
                <c:pt idx="335">
                  <c:v>3350</c:v>
                </c:pt>
                <c:pt idx="336">
                  <c:v>3360</c:v>
                </c:pt>
                <c:pt idx="337">
                  <c:v>3370</c:v>
                </c:pt>
                <c:pt idx="338">
                  <c:v>3380</c:v>
                </c:pt>
                <c:pt idx="339">
                  <c:v>3390</c:v>
                </c:pt>
                <c:pt idx="340">
                  <c:v>3400</c:v>
                </c:pt>
                <c:pt idx="341">
                  <c:v>3410</c:v>
                </c:pt>
                <c:pt idx="342">
                  <c:v>3420</c:v>
                </c:pt>
                <c:pt idx="343">
                  <c:v>3430</c:v>
                </c:pt>
                <c:pt idx="344">
                  <c:v>3440</c:v>
                </c:pt>
                <c:pt idx="345">
                  <c:v>3450</c:v>
                </c:pt>
                <c:pt idx="346">
                  <c:v>3460</c:v>
                </c:pt>
                <c:pt idx="347">
                  <c:v>3470</c:v>
                </c:pt>
                <c:pt idx="348">
                  <c:v>3480</c:v>
                </c:pt>
                <c:pt idx="349">
                  <c:v>3490</c:v>
                </c:pt>
                <c:pt idx="350">
                  <c:v>3500</c:v>
                </c:pt>
                <c:pt idx="351">
                  <c:v>3510</c:v>
                </c:pt>
                <c:pt idx="352">
                  <c:v>3520</c:v>
                </c:pt>
                <c:pt idx="353">
                  <c:v>3530</c:v>
                </c:pt>
                <c:pt idx="354">
                  <c:v>3540</c:v>
                </c:pt>
                <c:pt idx="355">
                  <c:v>3550</c:v>
                </c:pt>
                <c:pt idx="356">
                  <c:v>3560</c:v>
                </c:pt>
                <c:pt idx="357">
                  <c:v>3570</c:v>
                </c:pt>
                <c:pt idx="358">
                  <c:v>3580</c:v>
                </c:pt>
                <c:pt idx="359">
                  <c:v>3590</c:v>
                </c:pt>
                <c:pt idx="360">
                  <c:v>3600</c:v>
                </c:pt>
                <c:pt idx="361">
                  <c:v>3610</c:v>
                </c:pt>
                <c:pt idx="362">
                  <c:v>3620</c:v>
                </c:pt>
                <c:pt idx="363">
                  <c:v>3630</c:v>
                </c:pt>
                <c:pt idx="364">
                  <c:v>3640</c:v>
                </c:pt>
                <c:pt idx="365">
                  <c:v>3650</c:v>
                </c:pt>
                <c:pt idx="366">
                  <c:v>3660</c:v>
                </c:pt>
                <c:pt idx="367">
                  <c:v>3670</c:v>
                </c:pt>
                <c:pt idx="368">
                  <c:v>3680</c:v>
                </c:pt>
                <c:pt idx="369">
                  <c:v>3690</c:v>
                </c:pt>
                <c:pt idx="370">
                  <c:v>3700</c:v>
                </c:pt>
                <c:pt idx="371">
                  <c:v>3710</c:v>
                </c:pt>
                <c:pt idx="372">
                  <c:v>3720</c:v>
                </c:pt>
                <c:pt idx="373">
                  <c:v>3730</c:v>
                </c:pt>
                <c:pt idx="374">
                  <c:v>3740</c:v>
                </c:pt>
                <c:pt idx="375">
                  <c:v>3750</c:v>
                </c:pt>
                <c:pt idx="376">
                  <c:v>3760</c:v>
                </c:pt>
                <c:pt idx="377">
                  <c:v>3770</c:v>
                </c:pt>
                <c:pt idx="378">
                  <c:v>3780</c:v>
                </c:pt>
                <c:pt idx="379">
                  <c:v>3790</c:v>
                </c:pt>
                <c:pt idx="380">
                  <c:v>3800</c:v>
                </c:pt>
                <c:pt idx="381">
                  <c:v>3810</c:v>
                </c:pt>
                <c:pt idx="382">
                  <c:v>3820</c:v>
                </c:pt>
                <c:pt idx="383">
                  <c:v>3830</c:v>
                </c:pt>
                <c:pt idx="384">
                  <c:v>3840</c:v>
                </c:pt>
                <c:pt idx="385">
                  <c:v>3850</c:v>
                </c:pt>
                <c:pt idx="386">
                  <c:v>3860</c:v>
                </c:pt>
                <c:pt idx="387">
                  <c:v>3870</c:v>
                </c:pt>
                <c:pt idx="388">
                  <c:v>3880</c:v>
                </c:pt>
                <c:pt idx="389">
                  <c:v>3890</c:v>
                </c:pt>
                <c:pt idx="390">
                  <c:v>3900</c:v>
                </c:pt>
                <c:pt idx="391">
                  <c:v>3910</c:v>
                </c:pt>
                <c:pt idx="392">
                  <c:v>3920</c:v>
                </c:pt>
                <c:pt idx="393">
                  <c:v>3930</c:v>
                </c:pt>
                <c:pt idx="394">
                  <c:v>3940</c:v>
                </c:pt>
                <c:pt idx="395">
                  <c:v>3950</c:v>
                </c:pt>
                <c:pt idx="396">
                  <c:v>3960</c:v>
                </c:pt>
                <c:pt idx="397">
                  <c:v>3970</c:v>
                </c:pt>
                <c:pt idx="398">
                  <c:v>3980</c:v>
                </c:pt>
                <c:pt idx="399">
                  <c:v>3990</c:v>
                </c:pt>
                <c:pt idx="400">
                  <c:v>4000</c:v>
                </c:pt>
                <c:pt idx="401">
                  <c:v>4010</c:v>
                </c:pt>
                <c:pt idx="402">
                  <c:v>4020</c:v>
                </c:pt>
                <c:pt idx="403">
                  <c:v>4030</c:v>
                </c:pt>
                <c:pt idx="404">
                  <c:v>4040</c:v>
                </c:pt>
                <c:pt idx="405">
                  <c:v>4050</c:v>
                </c:pt>
                <c:pt idx="406">
                  <c:v>4060</c:v>
                </c:pt>
                <c:pt idx="407">
                  <c:v>4070</c:v>
                </c:pt>
                <c:pt idx="408">
                  <c:v>4080</c:v>
                </c:pt>
                <c:pt idx="409">
                  <c:v>4090</c:v>
                </c:pt>
                <c:pt idx="410">
                  <c:v>4100</c:v>
                </c:pt>
                <c:pt idx="411">
                  <c:v>4110</c:v>
                </c:pt>
                <c:pt idx="412">
                  <c:v>4120</c:v>
                </c:pt>
                <c:pt idx="413">
                  <c:v>4130</c:v>
                </c:pt>
                <c:pt idx="414">
                  <c:v>4140</c:v>
                </c:pt>
                <c:pt idx="415">
                  <c:v>4150</c:v>
                </c:pt>
                <c:pt idx="416">
                  <c:v>4160</c:v>
                </c:pt>
                <c:pt idx="417">
                  <c:v>4170</c:v>
                </c:pt>
                <c:pt idx="418">
                  <c:v>4180</c:v>
                </c:pt>
                <c:pt idx="419">
                  <c:v>4190</c:v>
                </c:pt>
                <c:pt idx="420">
                  <c:v>4200</c:v>
                </c:pt>
                <c:pt idx="421">
                  <c:v>4210</c:v>
                </c:pt>
                <c:pt idx="422">
                  <c:v>4220</c:v>
                </c:pt>
                <c:pt idx="423">
                  <c:v>4230</c:v>
                </c:pt>
                <c:pt idx="424">
                  <c:v>4240</c:v>
                </c:pt>
                <c:pt idx="425">
                  <c:v>4250</c:v>
                </c:pt>
                <c:pt idx="426">
                  <c:v>4260</c:v>
                </c:pt>
                <c:pt idx="427">
                  <c:v>4270</c:v>
                </c:pt>
                <c:pt idx="428">
                  <c:v>4280</c:v>
                </c:pt>
                <c:pt idx="429">
                  <c:v>4290</c:v>
                </c:pt>
                <c:pt idx="430">
                  <c:v>4300</c:v>
                </c:pt>
                <c:pt idx="431">
                  <c:v>4310</c:v>
                </c:pt>
                <c:pt idx="432">
                  <c:v>4320</c:v>
                </c:pt>
                <c:pt idx="433">
                  <c:v>4330</c:v>
                </c:pt>
                <c:pt idx="434">
                  <c:v>4340</c:v>
                </c:pt>
                <c:pt idx="435">
                  <c:v>4350</c:v>
                </c:pt>
                <c:pt idx="436">
                  <c:v>4360</c:v>
                </c:pt>
                <c:pt idx="437">
                  <c:v>4370</c:v>
                </c:pt>
                <c:pt idx="438">
                  <c:v>4380</c:v>
                </c:pt>
                <c:pt idx="439">
                  <c:v>4390</c:v>
                </c:pt>
                <c:pt idx="440">
                  <c:v>4400</c:v>
                </c:pt>
                <c:pt idx="441">
                  <c:v>4410</c:v>
                </c:pt>
                <c:pt idx="442">
                  <c:v>4420</c:v>
                </c:pt>
                <c:pt idx="443">
                  <c:v>4430</c:v>
                </c:pt>
                <c:pt idx="444">
                  <c:v>4440</c:v>
                </c:pt>
                <c:pt idx="445">
                  <c:v>4450</c:v>
                </c:pt>
                <c:pt idx="446">
                  <c:v>4460</c:v>
                </c:pt>
                <c:pt idx="447">
                  <c:v>4470</c:v>
                </c:pt>
                <c:pt idx="448">
                  <c:v>4480</c:v>
                </c:pt>
                <c:pt idx="449">
                  <c:v>4490</c:v>
                </c:pt>
                <c:pt idx="450">
                  <c:v>4500</c:v>
                </c:pt>
                <c:pt idx="451">
                  <c:v>4510</c:v>
                </c:pt>
                <c:pt idx="452">
                  <c:v>4520</c:v>
                </c:pt>
                <c:pt idx="453">
                  <c:v>4530</c:v>
                </c:pt>
                <c:pt idx="454">
                  <c:v>4540</c:v>
                </c:pt>
                <c:pt idx="455">
                  <c:v>4550</c:v>
                </c:pt>
                <c:pt idx="456">
                  <c:v>4560</c:v>
                </c:pt>
                <c:pt idx="457">
                  <c:v>4570</c:v>
                </c:pt>
                <c:pt idx="458">
                  <c:v>4580</c:v>
                </c:pt>
                <c:pt idx="459">
                  <c:v>4590</c:v>
                </c:pt>
                <c:pt idx="460">
                  <c:v>4600</c:v>
                </c:pt>
                <c:pt idx="461">
                  <c:v>4610</c:v>
                </c:pt>
                <c:pt idx="462">
                  <c:v>4620</c:v>
                </c:pt>
                <c:pt idx="463">
                  <c:v>4630</c:v>
                </c:pt>
                <c:pt idx="464">
                  <c:v>4640</c:v>
                </c:pt>
                <c:pt idx="465">
                  <c:v>4650</c:v>
                </c:pt>
                <c:pt idx="466">
                  <c:v>4660</c:v>
                </c:pt>
                <c:pt idx="467">
                  <c:v>4670</c:v>
                </c:pt>
                <c:pt idx="468">
                  <c:v>4680</c:v>
                </c:pt>
                <c:pt idx="469">
                  <c:v>4690</c:v>
                </c:pt>
                <c:pt idx="470">
                  <c:v>4700</c:v>
                </c:pt>
                <c:pt idx="471">
                  <c:v>4710</c:v>
                </c:pt>
                <c:pt idx="472">
                  <c:v>4720</c:v>
                </c:pt>
                <c:pt idx="473">
                  <c:v>4730</c:v>
                </c:pt>
                <c:pt idx="474">
                  <c:v>4740</c:v>
                </c:pt>
                <c:pt idx="475">
                  <c:v>4750</c:v>
                </c:pt>
                <c:pt idx="476">
                  <c:v>4760</c:v>
                </c:pt>
                <c:pt idx="477">
                  <c:v>4770</c:v>
                </c:pt>
                <c:pt idx="478">
                  <c:v>4780</c:v>
                </c:pt>
                <c:pt idx="479">
                  <c:v>4790</c:v>
                </c:pt>
                <c:pt idx="480">
                  <c:v>4800</c:v>
                </c:pt>
                <c:pt idx="481">
                  <c:v>4810</c:v>
                </c:pt>
                <c:pt idx="482">
                  <c:v>4820</c:v>
                </c:pt>
                <c:pt idx="483">
                  <c:v>4830</c:v>
                </c:pt>
                <c:pt idx="484">
                  <c:v>4840</c:v>
                </c:pt>
                <c:pt idx="485">
                  <c:v>4850</c:v>
                </c:pt>
                <c:pt idx="486">
                  <c:v>4860</c:v>
                </c:pt>
                <c:pt idx="487">
                  <c:v>4870</c:v>
                </c:pt>
                <c:pt idx="488">
                  <c:v>4880</c:v>
                </c:pt>
                <c:pt idx="489">
                  <c:v>4890</c:v>
                </c:pt>
                <c:pt idx="490">
                  <c:v>4900</c:v>
                </c:pt>
                <c:pt idx="491">
                  <c:v>4910</c:v>
                </c:pt>
                <c:pt idx="492">
                  <c:v>4920</c:v>
                </c:pt>
                <c:pt idx="493">
                  <c:v>4930</c:v>
                </c:pt>
                <c:pt idx="494">
                  <c:v>4940</c:v>
                </c:pt>
                <c:pt idx="495">
                  <c:v>4950</c:v>
                </c:pt>
                <c:pt idx="496">
                  <c:v>4960</c:v>
                </c:pt>
                <c:pt idx="497">
                  <c:v>4970</c:v>
                </c:pt>
                <c:pt idx="498">
                  <c:v>4980</c:v>
                </c:pt>
                <c:pt idx="499">
                  <c:v>4990</c:v>
                </c:pt>
                <c:pt idx="500">
                  <c:v>5000</c:v>
                </c:pt>
                <c:pt idx="501">
                  <c:v>5010</c:v>
                </c:pt>
                <c:pt idx="502">
                  <c:v>5020</c:v>
                </c:pt>
                <c:pt idx="503">
                  <c:v>5030</c:v>
                </c:pt>
                <c:pt idx="504">
                  <c:v>5040</c:v>
                </c:pt>
                <c:pt idx="505">
                  <c:v>5050</c:v>
                </c:pt>
                <c:pt idx="506">
                  <c:v>5060</c:v>
                </c:pt>
                <c:pt idx="507">
                  <c:v>5070</c:v>
                </c:pt>
                <c:pt idx="508">
                  <c:v>5080</c:v>
                </c:pt>
                <c:pt idx="509">
                  <c:v>5090</c:v>
                </c:pt>
                <c:pt idx="510">
                  <c:v>5100</c:v>
                </c:pt>
                <c:pt idx="511">
                  <c:v>5110</c:v>
                </c:pt>
                <c:pt idx="512">
                  <c:v>5120</c:v>
                </c:pt>
                <c:pt idx="513">
                  <c:v>5130</c:v>
                </c:pt>
                <c:pt idx="514">
                  <c:v>5140</c:v>
                </c:pt>
                <c:pt idx="515">
                  <c:v>5150</c:v>
                </c:pt>
                <c:pt idx="516">
                  <c:v>5160</c:v>
                </c:pt>
                <c:pt idx="517">
                  <c:v>5170</c:v>
                </c:pt>
                <c:pt idx="518">
                  <c:v>5180</c:v>
                </c:pt>
                <c:pt idx="519">
                  <c:v>5190</c:v>
                </c:pt>
                <c:pt idx="520">
                  <c:v>5200</c:v>
                </c:pt>
                <c:pt idx="521">
                  <c:v>5210</c:v>
                </c:pt>
                <c:pt idx="522">
                  <c:v>5220</c:v>
                </c:pt>
                <c:pt idx="523">
                  <c:v>5230</c:v>
                </c:pt>
                <c:pt idx="524">
                  <c:v>5240</c:v>
                </c:pt>
                <c:pt idx="525">
                  <c:v>5250</c:v>
                </c:pt>
                <c:pt idx="526">
                  <c:v>5260</c:v>
                </c:pt>
                <c:pt idx="527">
                  <c:v>5270</c:v>
                </c:pt>
                <c:pt idx="528">
                  <c:v>5280</c:v>
                </c:pt>
                <c:pt idx="529">
                  <c:v>5290</c:v>
                </c:pt>
                <c:pt idx="530">
                  <c:v>5300</c:v>
                </c:pt>
                <c:pt idx="531">
                  <c:v>5310</c:v>
                </c:pt>
                <c:pt idx="532">
                  <c:v>5320</c:v>
                </c:pt>
                <c:pt idx="533">
                  <c:v>5330</c:v>
                </c:pt>
                <c:pt idx="534">
                  <c:v>5340</c:v>
                </c:pt>
                <c:pt idx="535">
                  <c:v>5350</c:v>
                </c:pt>
                <c:pt idx="536">
                  <c:v>5360</c:v>
                </c:pt>
                <c:pt idx="537">
                  <c:v>5370</c:v>
                </c:pt>
                <c:pt idx="538">
                  <c:v>5380</c:v>
                </c:pt>
                <c:pt idx="539">
                  <c:v>5390</c:v>
                </c:pt>
                <c:pt idx="540">
                  <c:v>5400</c:v>
                </c:pt>
                <c:pt idx="541">
                  <c:v>5410</c:v>
                </c:pt>
                <c:pt idx="542">
                  <c:v>5420</c:v>
                </c:pt>
                <c:pt idx="543">
                  <c:v>5430</c:v>
                </c:pt>
                <c:pt idx="544">
                  <c:v>5440</c:v>
                </c:pt>
                <c:pt idx="545">
                  <c:v>5450</c:v>
                </c:pt>
                <c:pt idx="546">
                  <c:v>5460</c:v>
                </c:pt>
                <c:pt idx="547">
                  <c:v>5470</c:v>
                </c:pt>
                <c:pt idx="548">
                  <c:v>5480</c:v>
                </c:pt>
                <c:pt idx="549">
                  <c:v>5490</c:v>
                </c:pt>
                <c:pt idx="550">
                  <c:v>5500</c:v>
                </c:pt>
                <c:pt idx="551">
                  <c:v>5510</c:v>
                </c:pt>
                <c:pt idx="552">
                  <c:v>5520</c:v>
                </c:pt>
                <c:pt idx="553">
                  <c:v>5530</c:v>
                </c:pt>
                <c:pt idx="554">
                  <c:v>5540</c:v>
                </c:pt>
                <c:pt idx="555">
                  <c:v>5550</c:v>
                </c:pt>
                <c:pt idx="556">
                  <c:v>5560</c:v>
                </c:pt>
                <c:pt idx="557">
                  <c:v>5570</c:v>
                </c:pt>
                <c:pt idx="558">
                  <c:v>5580</c:v>
                </c:pt>
                <c:pt idx="559">
                  <c:v>5590</c:v>
                </c:pt>
                <c:pt idx="560">
                  <c:v>5600</c:v>
                </c:pt>
                <c:pt idx="561">
                  <c:v>5610</c:v>
                </c:pt>
                <c:pt idx="562">
                  <c:v>5620</c:v>
                </c:pt>
                <c:pt idx="563">
                  <c:v>5630</c:v>
                </c:pt>
                <c:pt idx="564">
                  <c:v>5640</c:v>
                </c:pt>
                <c:pt idx="565">
                  <c:v>5650</c:v>
                </c:pt>
                <c:pt idx="566">
                  <c:v>5660</c:v>
                </c:pt>
                <c:pt idx="567">
                  <c:v>5670</c:v>
                </c:pt>
                <c:pt idx="568">
                  <c:v>5680</c:v>
                </c:pt>
                <c:pt idx="569">
                  <c:v>5690</c:v>
                </c:pt>
                <c:pt idx="570">
                  <c:v>5700</c:v>
                </c:pt>
                <c:pt idx="571">
                  <c:v>5710</c:v>
                </c:pt>
                <c:pt idx="572">
                  <c:v>5720</c:v>
                </c:pt>
                <c:pt idx="573">
                  <c:v>5730</c:v>
                </c:pt>
                <c:pt idx="574">
                  <c:v>5740</c:v>
                </c:pt>
                <c:pt idx="575">
                  <c:v>5750</c:v>
                </c:pt>
                <c:pt idx="576">
                  <c:v>5760</c:v>
                </c:pt>
                <c:pt idx="577">
                  <c:v>5770</c:v>
                </c:pt>
                <c:pt idx="578">
                  <c:v>5780</c:v>
                </c:pt>
                <c:pt idx="579">
                  <c:v>5790</c:v>
                </c:pt>
                <c:pt idx="580">
                  <c:v>5800</c:v>
                </c:pt>
                <c:pt idx="581">
                  <c:v>5810</c:v>
                </c:pt>
                <c:pt idx="582">
                  <c:v>5820</c:v>
                </c:pt>
                <c:pt idx="583">
                  <c:v>5830</c:v>
                </c:pt>
                <c:pt idx="584">
                  <c:v>5840</c:v>
                </c:pt>
                <c:pt idx="585">
                  <c:v>5850</c:v>
                </c:pt>
                <c:pt idx="586">
                  <c:v>5860</c:v>
                </c:pt>
                <c:pt idx="587">
                  <c:v>5870</c:v>
                </c:pt>
                <c:pt idx="588">
                  <c:v>5880</c:v>
                </c:pt>
                <c:pt idx="589">
                  <c:v>5890</c:v>
                </c:pt>
                <c:pt idx="590">
                  <c:v>5900</c:v>
                </c:pt>
                <c:pt idx="591">
                  <c:v>5910</c:v>
                </c:pt>
                <c:pt idx="592">
                  <c:v>5920</c:v>
                </c:pt>
                <c:pt idx="593">
                  <c:v>5930</c:v>
                </c:pt>
                <c:pt idx="594">
                  <c:v>5940</c:v>
                </c:pt>
                <c:pt idx="595">
                  <c:v>5950</c:v>
                </c:pt>
                <c:pt idx="596">
                  <c:v>5960</c:v>
                </c:pt>
                <c:pt idx="597">
                  <c:v>5970</c:v>
                </c:pt>
                <c:pt idx="598">
                  <c:v>5980</c:v>
                </c:pt>
                <c:pt idx="599">
                  <c:v>5990</c:v>
                </c:pt>
                <c:pt idx="600">
                  <c:v>6000</c:v>
                </c:pt>
                <c:pt idx="601">
                  <c:v>6010</c:v>
                </c:pt>
                <c:pt idx="602">
                  <c:v>6020</c:v>
                </c:pt>
                <c:pt idx="603">
                  <c:v>6030</c:v>
                </c:pt>
                <c:pt idx="604">
                  <c:v>6040</c:v>
                </c:pt>
                <c:pt idx="605">
                  <c:v>6050</c:v>
                </c:pt>
                <c:pt idx="606">
                  <c:v>6060</c:v>
                </c:pt>
                <c:pt idx="607">
                  <c:v>6070</c:v>
                </c:pt>
                <c:pt idx="608">
                  <c:v>6080</c:v>
                </c:pt>
                <c:pt idx="609">
                  <c:v>6090</c:v>
                </c:pt>
                <c:pt idx="610">
                  <c:v>6100</c:v>
                </c:pt>
                <c:pt idx="611">
                  <c:v>6110</c:v>
                </c:pt>
                <c:pt idx="612">
                  <c:v>6120</c:v>
                </c:pt>
                <c:pt idx="613">
                  <c:v>6130</c:v>
                </c:pt>
                <c:pt idx="614">
                  <c:v>6140</c:v>
                </c:pt>
                <c:pt idx="615">
                  <c:v>6150</c:v>
                </c:pt>
                <c:pt idx="616">
                  <c:v>6160</c:v>
                </c:pt>
                <c:pt idx="617">
                  <c:v>6170</c:v>
                </c:pt>
                <c:pt idx="618">
                  <c:v>6180</c:v>
                </c:pt>
                <c:pt idx="619">
                  <c:v>6190</c:v>
                </c:pt>
                <c:pt idx="620">
                  <c:v>6200</c:v>
                </c:pt>
                <c:pt idx="621">
                  <c:v>6210</c:v>
                </c:pt>
                <c:pt idx="622">
                  <c:v>6220</c:v>
                </c:pt>
                <c:pt idx="623">
                  <c:v>6230</c:v>
                </c:pt>
                <c:pt idx="624">
                  <c:v>6240</c:v>
                </c:pt>
                <c:pt idx="625">
                  <c:v>6250</c:v>
                </c:pt>
                <c:pt idx="626">
                  <c:v>6260</c:v>
                </c:pt>
                <c:pt idx="627">
                  <c:v>6270</c:v>
                </c:pt>
                <c:pt idx="628">
                  <c:v>6280</c:v>
                </c:pt>
                <c:pt idx="629">
                  <c:v>6290</c:v>
                </c:pt>
                <c:pt idx="630">
                  <c:v>6300</c:v>
                </c:pt>
                <c:pt idx="631">
                  <c:v>6310</c:v>
                </c:pt>
                <c:pt idx="632">
                  <c:v>6320</c:v>
                </c:pt>
                <c:pt idx="633">
                  <c:v>6330</c:v>
                </c:pt>
                <c:pt idx="634">
                  <c:v>6340</c:v>
                </c:pt>
                <c:pt idx="635">
                  <c:v>6350</c:v>
                </c:pt>
                <c:pt idx="636">
                  <c:v>6360</c:v>
                </c:pt>
                <c:pt idx="637">
                  <c:v>6370</c:v>
                </c:pt>
                <c:pt idx="638">
                  <c:v>6380</c:v>
                </c:pt>
                <c:pt idx="639">
                  <c:v>6390</c:v>
                </c:pt>
                <c:pt idx="640">
                  <c:v>6400</c:v>
                </c:pt>
                <c:pt idx="641">
                  <c:v>6410</c:v>
                </c:pt>
                <c:pt idx="642">
                  <c:v>6420</c:v>
                </c:pt>
                <c:pt idx="643">
                  <c:v>6430</c:v>
                </c:pt>
                <c:pt idx="644">
                  <c:v>6440</c:v>
                </c:pt>
                <c:pt idx="645">
                  <c:v>6450</c:v>
                </c:pt>
                <c:pt idx="646">
                  <c:v>6460</c:v>
                </c:pt>
                <c:pt idx="647">
                  <c:v>6470</c:v>
                </c:pt>
                <c:pt idx="648">
                  <c:v>6480</c:v>
                </c:pt>
                <c:pt idx="649">
                  <c:v>6490</c:v>
                </c:pt>
                <c:pt idx="650">
                  <c:v>6500</c:v>
                </c:pt>
                <c:pt idx="651">
                  <c:v>6510</c:v>
                </c:pt>
                <c:pt idx="652">
                  <c:v>6520</c:v>
                </c:pt>
                <c:pt idx="653">
                  <c:v>6530</c:v>
                </c:pt>
                <c:pt idx="654">
                  <c:v>6540</c:v>
                </c:pt>
                <c:pt idx="655">
                  <c:v>6550</c:v>
                </c:pt>
                <c:pt idx="656">
                  <c:v>6560</c:v>
                </c:pt>
                <c:pt idx="657">
                  <c:v>6570</c:v>
                </c:pt>
                <c:pt idx="658">
                  <c:v>6580</c:v>
                </c:pt>
                <c:pt idx="659">
                  <c:v>6590</c:v>
                </c:pt>
                <c:pt idx="660">
                  <c:v>6600</c:v>
                </c:pt>
                <c:pt idx="661">
                  <c:v>6610</c:v>
                </c:pt>
                <c:pt idx="662">
                  <c:v>6620</c:v>
                </c:pt>
                <c:pt idx="663">
                  <c:v>6630</c:v>
                </c:pt>
                <c:pt idx="664">
                  <c:v>6640</c:v>
                </c:pt>
                <c:pt idx="665">
                  <c:v>6650</c:v>
                </c:pt>
                <c:pt idx="666">
                  <c:v>6660</c:v>
                </c:pt>
                <c:pt idx="667">
                  <c:v>6670</c:v>
                </c:pt>
                <c:pt idx="668">
                  <c:v>6680</c:v>
                </c:pt>
                <c:pt idx="669">
                  <c:v>6690</c:v>
                </c:pt>
                <c:pt idx="670">
                  <c:v>6700</c:v>
                </c:pt>
                <c:pt idx="671">
                  <c:v>6710</c:v>
                </c:pt>
                <c:pt idx="672">
                  <c:v>6720</c:v>
                </c:pt>
                <c:pt idx="673">
                  <c:v>6730</c:v>
                </c:pt>
                <c:pt idx="674">
                  <c:v>6740</c:v>
                </c:pt>
                <c:pt idx="675">
                  <c:v>6750</c:v>
                </c:pt>
                <c:pt idx="676">
                  <c:v>6760</c:v>
                </c:pt>
                <c:pt idx="677">
                  <c:v>6770</c:v>
                </c:pt>
                <c:pt idx="678">
                  <c:v>6780</c:v>
                </c:pt>
                <c:pt idx="679">
                  <c:v>6790</c:v>
                </c:pt>
                <c:pt idx="680">
                  <c:v>6800</c:v>
                </c:pt>
                <c:pt idx="681">
                  <c:v>6810</c:v>
                </c:pt>
                <c:pt idx="682">
                  <c:v>6820</c:v>
                </c:pt>
                <c:pt idx="683">
                  <c:v>6830</c:v>
                </c:pt>
                <c:pt idx="684">
                  <c:v>6840</c:v>
                </c:pt>
                <c:pt idx="685">
                  <c:v>6850</c:v>
                </c:pt>
                <c:pt idx="686">
                  <c:v>6860</c:v>
                </c:pt>
                <c:pt idx="687">
                  <c:v>6870</c:v>
                </c:pt>
                <c:pt idx="688">
                  <c:v>6880</c:v>
                </c:pt>
                <c:pt idx="689">
                  <c:v>6890</c:v>
                </c:pt>
                <c:pt idx="690">
                  <c:v>6900</c:v>
                </c:pt>
                <c:pt idx="691">
                  <c:v>6910</c:v>
                </c:pt>
                <c:pt idx="692">
                  <c:v>6920</c:v>
                </c:pt>
                <c:pt idx="693">
                  <c:v>6930</c:v>
                </c:pt>
                <c:pt idx="694">
                  <c:v>6940</c:v>
                </c:pt>
                <c:pt idx="695">
                  <c:v>6950</c:v>
                </c:pt>
                <c:pt idx="696">
                  <c:v>6960</c:v>
                </c:pt>
                <c:pt idx="697">
                  <c:v>6970</c:v>
                </c:pt>
                <c:pt idx="698">
                  <c:v>6980</c:v>
                </c:pt>
                <c:pt idx="699">
                  <c:v>6990</c:v>
                </c:pt>
                <c:pt idx="700">
                  <c:v>7000</c:v>
                </c:pt>
                <c:pt idx="701">
                  <c:v>7010</c:v>
                </c:pt>
                <c:pt idx="702">
                  <c:v>7020</c:v>
                </c:pt>
                <c:pt idx="703">
                  <c:v>7030</c:v>
                </c:pt>
                <c:pt idx="704">
                  <c:v>7040</c:v>
                </c:pt>
                <c:pt idx="705">
                  <c:v>7050</c:v>
                </c:pt>
                <c:pt idx="706">
                  <c:v>7060</c:v>
                </c:pt>
                <c:pt idx="707">
                  <c:v>7070</c:v>
                </c:pt>
                <c:pt idx="708">
                  <c:v>7080</c:v>
                </c:pt>
                <c:pt idx="709">
                  <c:v>7090</c:v>
                </c:pt>
                <c:pt idx="710">
                  <c:v>7100</c:v>
                </c:pt>
                <c:pt idx="711">
                  <c:v>7110</c:v>
                </c:pt>
                <c:pt idx="712">
                  <c:v>7120</c:v>
                </c:pt>
                <c:pt idx="713">
                  <c:v>7130</c:v>
                </c:pt>
                <c:pt idx="714">
                  <c:v>7140</c:v>
                </c:pt>
                <c:pt idx="715">
                  <c:v>7150</c:v>
                </c:pt>
                <c:pt idx="716">
                  <c:v>7160</c:v>
                </c:pt>
                <c:pt idx="717">
                  <c:v>7170</c:v>
                </c:pt>
                <c:pt idx="718">
                  <c:v>7180</c:v>
                </c:pt>
                <c:pt idx="719">
                  <c:v>7190</c:v>
                </c:pt>
                <c:pt idx="720">
                  <c:v>7200</c:v>
                </c:pt>
                <c:pt idx="721">
                  <c:v>7210</c:v>
                </c:pt>
                <c:pt idx="722">
                  <c:v>7220</c:v>
                </c:pt>
                <c:pt idx="723">
                  <c:v>7230</c:v>
                </c:pt>
                <c:pt idx="724">
                  <c:v>7240</c:v>
                </c:pt>
                <c:pt idx="725">
                  <c:v>7250</c:v>
                </c:pt>
                <c:pt idx="726">
                  <c:v>7260</c:v>
                </c:pt>
                <c:pt idx="727">
                  <c:v>7270</c:v>
                </c:pt>
                <c:pt idx="728">
                  <c:v>7280</c:v>
                </c:pt>
                <c:pt idx="729">
                  <c:v>7290</c:v>
                </c:pt>
                <c:pt idx="730">
                  <c:v>7300</c:v>
                </c:pt>
                <c:pt idx="731">
                  <c:v>7310</c:v>
                </c:pt>
                <c:pt idx="732">
                  <c:v>7320</c:v>
                </c:pt>
                <c:pt idx="733">
                  <c:v>7330</c:v>
                </c:pt>
                <c:pt idx="734">
                  <c:v>7340</c:v>
                </c:pt>
                <c:pt idx="735">
                  <c:v>7350</c:v>
                </c:pt>
                <c:pt idx="736">
                  <c:v>7360</c:v>
                </c:pt>
                <c:pt idx="737">
                  <c:v>7370</c:v>
                </c:pt>
                <c:pt idx="738">
                  <c:v>7380</c:v>
                </c:pt>
                <c:pt idx="739">
                  <c:v>7390</c:v>
                </c:pt>
                <c:pt idx="740">
                  <c:v>7400</c:v>
                </c:pt>
                <c:pt idx="741">
                  <c:v>7410</c:v>
                </c:pt>
                <c:pt idx="742">
                  <c:v>7420</c:v>
                </c:pt>
                <c:pt idx="743">
                  <c:v>7430</c:v>
                </c:pt>
                <c:pt idx="744">
                  <c:v>7440</c:v>
                </c:pt>
                <c:pt idx="745">
                  <c:v>7450</c:v>
                </c:pt>
                <c:pt idx="746">
                  <c:v>7460</c:v>
                </c:pt>
                <c:pt idx="747">
                  <c:v>7470</c:v>
                </c:pt>
                <c:pt idx="748">
                  <c:v>7480</c:v>
                </c:pt>
                <c:pt idx="749">
                  <c:v>7490</c:v>
                </c:pt>
                <c:pt idx="750">
                  <c:v>7500</c:v>
                </c:pt>
                <c:pt idx="751">
                  <c:v>7510</c:v>
                </c:pt>
                <c:pt idx="752">
                  <c:v>7520</c:v>
                </c:pt>
                <c:pt idx="753">
                  <c:v>7530</c:v>
                </c:pt>
                <c:pt idx="754">
                  <c:v>7540</c:v>
                </c:pt>
                <c:pt idx="755">
                  <c:v>7550</c:v>
                </c:pt>
                <c:pt idx="756">
                  <c:v>7560</c:v>
                </c:pt>
                <c:pt idx="757">
                  <c:v>7570</c:v>
                </c:pt>
                <c:pt idx="758">
                  <c:v>7580</c:v>
                </c:pt>
                <c:pt idx="759">
                  <c:v>7590</c:v>
                </c:pt>
                <c:pt idx="760">
                  <c:v>7600</c:v>
                </c:pt>
                <c:pt idx="761">
                  <c:v>7610</c:v>
                </c:pt>
                <c:pt idx="762">
                  <c:v>7620</c:v>
                </c:pt>
                <c:pt idx="763">
                  <c:v>7630</c:v>
                </c:pt>
                <c:pt idx="764">
                  <c:v>7640</c:v>
                </c:pt>
                <c:pt idx="765">
                  <c:v>7650</c:v>
                </c:pt>
                <c:pt idx="766">
                  <c:v>7660</c:v>
                </c:pt>
                <c:pt idx="767">
                  <c:v>7670</c:v>
                </c:pt>
                <c:pt idx="768">
                  <c:v>7680</c:v>
                </c:pt>
                <c:pt idx="769">
                  <c:v>7690</c:v>
                </c:pt>
                <c:pt idx="770">
                  <c:v>7700</c:v>
                </c:pt>
                <c:pt idx="771">
                  <c:v>7710</c:v>
                </c:pt>
                <c:pt idx="772">
                  <c:v>7720</c:v>
                </c:pt>
                <c:pt idx="773">
                  <c:v>7730</c:v>
                </c:pt>
                <c:pt idx="774">
                  <c:v>7740</c:v>
                </c:pt>
                <c:pt idx="775">
                  <c:v>7750</c:v>
                </c:pt>
                <c:pt idx="776">
                  <c:v>7760</c:v>
                </c:pt>
                <c:pt idx="777">
                  <c:v>7770</c:v>
                </c:pt>
                <c:pt idx="778">
                  <c:v>7780</c:v>
                </c:pt>
                <c:pt idx="779">
                  <c:v>7790</c:v>
                </c:pt>
                <c:pt idx="780">
                  <c:v>7800</c:v>
                </c:pt>
                <c:pt idx="781">
                  <c:v>7810</c:v>
                </c:pt>
                <c:pt idx="782">
                  <c:v>7820</c:v>
                </c:pt>
                <c:pt idx="783">
                  <c:v>7830</c:v>
                </c:pt>
                <c:pt idx="784">
                  <c:v>7840</c:v>
                </c:pt>
                <c:pt idx="785">
                  <c:v>7850</c:v>
                </c:pt>
                <c:pt idx="786">
                  <c:v>7860</c:v>
                </c:pt>
                <c:pt idx="787">
                  <c:v>7870</c:v>
                </c:pt>
                <c:pt idx="788">
                  <c:v>7880</c:v>
                </c:pt>
                <c:pt idx="789">
                  <c:v>7890</c:v>
                </c:pt>
                <c:pt idx="790">
                  <c:v>7900</c:v>
                </c:pt>
                <c:pt idx="791">
                  <c:v>7910</c:v>
                </c:pt>
                <c:pt idx="792">
                  <c:v>7920</c:v>
                </c:pt>
                <c:pt idx="793">
                  <c:v>7930</c:v>
                </c:pt>
                <c:pt idx="794">
                  <c:v>7940</c:v>
                </c:pt>
                <c:pt idx="795">
                  <c:v>7950</c:v>
                </c:pt>
                <c:pt idx="796">
                  <c:v>7960</c:v>
                </c:pt>
                <c:pt idx="797">
                  <c:v>7970</c:v>
                </c:pt>
                <c:pt idx="798">
                  <c:v>7980</c:v>
                </c:pt>
                <c:pt idx="799">
                  <c:v>7990</c:v>
                </c:pt>
                <c:pt idx="800">
                  <c:v>8000</c:v>
                </c:pt>
                <c:pt idx="801">
                  <c:v>8010</c:v>
                </c:pt>
                <c:pt idx="802">
                  <c:v>8020</c:v>
                </c:pt>
                <c:pt idx="803">
                  <c:v>8030</c:v>
                </c:pt>
                <c:pt idx="804">
                  <c:v>8040</c:v>
                </c:pt>
                <c:pt idx="805">
                  <c:v>8050</c:v>
                </c:pt>
                <c:pt idx="806">
                  <c:v>8060</c:v>
                </c:pt>
                <c:pt idx="807">
                  <c:v>8070</c:v>
                </c:pt>
                <c:pt idx="808">
                  <c:v>8080</c:v>
                </c:pt>
                <c:pt idx="809">
                  <c:v>8090</c:v>
                </c:pt>
                <c:pt idx="810">
                  <c:v>8100</c:v>
                </c:pt>
                <c:pt idx="811">
                  <c:v>8110</c:v>
                </c:pt>
                <c:pt idx="812">
                  <c:v>8120</c:v>
                </c:pt>
                <c:pt idx="813">
                  <c:v>8130</c:v>
                </c:pt>
                <c:pt idx="814">
                  <c:v>8140</c:v>
                </c:pt>
                <c:pt idx="815">
                  <c:v>8150</c:v>
                </c:pt>
                <c:pt idx="816">
                  <c:v>8160</c:v>
                </c:pt>
                <c:pt idx="817">
                  <c:v>8170</c:v>
                </c:pt>
                <c:pt idx="818">
                  <c:v>8180</c:v>
                </c:pt>
                <c:pt idx="819">
                  <c:v>8190</c:v>
                </c:pt>
                <c:pt idx="820">
                  <c:v>8200</c:v>
                </c:pt>
                <c:pt idx="821">
                  <c:v>8210</c:v>
                </c:pt>
                <c:pt idx="822">
                  <c:v>8220</c:v>
                </c:pt>
                <c:pt idx="823">
                  <c:v>8230</c:v>
                </c:pt>
                <c:pt idx="824">
                  <c:v>8240</c:v>
                </c:pt>
                <c:pt idx="825">
                  <c:v>8250</c:v>
                </c:pt>
                <c:pt idx="826">
                  <c:v>8260</c:v>
                </c:pt>
                <c:pt idx="827">
                  <c:v>8270</c:v>
                </c:pt>
                <c:pt idx="828">
                  <c:v>8280</c:v>
                </c:pt>
                <c:pt idx="829">
                  <c:v>8290</c:v>
                </c:pt>
                <c:pt idx="830">
                  <c:v>8300</c:v>
                </c:pt>
                <c:pt idx="831">
                  <c:v>8310</c:v>
                </c:pt>
                <c:pt idx="832">
                  <c:v>8320</c:v>
                </c:pt>
                <c:pt idx="833">
                  <c:v>8330</c:v>
                </c:pt>
                <c:pt idx="834">
                  <c:v>8340</c:v>
                </c:pt>
                <c:pt idx="835">
                  <c:v>8350</c:v>
                </c:pt>
                <c:pt idx="836">
                  <c:v>8360</c:v>
                </c:pt>
                <c:pt idx="837">
                  <c:v>8370</c:v>
                </c:pt>
                <c:pt idx="838">
                  <c:v>8380</c:v>
                </c:pt>
                <c:pt idx="839">
                  <c:v>8390</c:v>
                </c:pt>
                <c:pt idx="840">
                  <c:v>8400</c:v>
                </c:pt>
                <c:pt idx="841">
                  <c:v>8410</c:v>
                </c:pt>
                <c:pt idx="842">
                  <c:v>8420</c:v>
                </c:pt>
                <c:pt idx="843">
                  <c:v>8430</c:v>
                </c:pt>
                <c:pt idx="844">
                  <c:v>8440</c:v>
                </c:pt>
                <c:pt idx="845">
                  <c:v>8450</c:v>
                </c:pt>
                <c:pt idx="846">
                  <c:v>8460</c:v>
                </c:pt>
                <c:pt idx="847">
                  <c:v>8470</c:v>
                </c:pt>
                <c:pt idx="848">
                  <c:v>8480</c:v>
                </c:pt>
                <c:pt idx="849">
                  <c:v>8490</c:v>
                </c:pt>
                <c:pt idx="850">
                  <c:v>8500</c:v>
                </c:pt>
                <c:pt idx="851">
                  <c:v>8510</c:v>
                </c:pt>
                <c:pt idx="852">
                  <c:v>8520</c:v>
                </c:pt>
                <c:pt idx="853">
                  <c:v>8530</c:v>
                </c:pt>
                <c:pt idx="854">
                  <c:v>8540</c:v>
                </c:pt>
                <c:pt idx="855">
                  <c:v>8550</c:v>
                </c:pt>
                <c:pt idx="856">
                  <c:v>8560</c:v>
                </c:pt>
                <c:pt idx="857">
                  <c:v>8570</c:v>
                </c:pt>
                <c:pt idx="858">
                  <c:v>8580</c:v>
                </c:pt>
                <c:pt idx="859">
                  <c:v>8590</c:v>
                </c:pt>
                <c:pt idx="860">
                  <c:v>8600</c:v>
                </c:pt>
                <c:pt idx="861">
                  <c:v>8610</c:v>
                </c:pt>
                <c:pt idx="862">
                  <c:v>8620</c:v>
                </c:pt>
                <c:pt idx="863">
                  <c:v>8630</c:v>
                </c:pt>
                <c:pt idx="864">
                  <c:v>8640</c:v>
                </c:pt>
                <c:pt idx="865">
                  <c:v>8650</c:v>
                </c:pt>
                <c:pt idx="866">
                  <c:v>8660</c:v>
                </c:pt>
                <c:pt idx="867">
                  <c:v>8670</c:v>
                </c:pt>
                <c:pt idx="868">
                  <c:v>8680</c:v>
                </c:pt>
                <c:pt idx="869">
                  <c:v>8690</c:v>
                </c:pt>
                <c:pt idx="870">
                  <c:v>8700</c:v>
                </c:pt>
                <c:pt idx="871">
                  <c:v>8710</c:v>
                </c:pt>
                <c:pt idx="872">
                  <c:v>8720</c:v>
                </c:pt>
                <c:pt idx="873">
                  <c:v>8730</c:v>
                </c:pt>
                <c:pt idx="874">
                  <c:v>8740</c:v>
                </c:pt>
                <c:pt idx="875">
                  <c:v>8750</c:v>
                </c:pt>
                <c:pt idx="876">
                  <c:v>8760</c:v>
                </c:pt>
                <c:pt idx="877">
                  <c:v>8770</c:v>
                </c:pt>
                <c:pt idx="878">
                  <c:v>8780</c:v>
                </c:pt>
                <c:pt idx="879">
                  <c:v>8790</c:v>
                </c:pt>
                <c:pt idx="880">
                  <c:v>8800</c:v>
                </c:pt>
                <c:pt idx="881">
                  <c:v>8810</c:v>
                </c:pt>
                <c:pt idx="882">
                  <c:v>8820</c:v>
                </c:pt>
                <c:pt idx="883">
                  <c:v>8830</c:v>
                </c:pt>
                <c:pt idx="884">
                  <c:v>8840</c:v>
                </c:pt>
                <c:pt idx="885">
                  <c:v>8850</c:v>
                </c:pt>
                <c:pt idx="886">
                  <c:v>8860</c:v>
                </c:pt>
                <c:pt idx="887">
                  <c:v>8870</c:v>
                </c:pt>
                <c:pt idx="888">
                  <c:v>8880</c:v>
                </c:pt>
                <c:pt idx="889">
                  <c:v>8890</c:v>
                </c:pt>
                <c:pt idx="890">
                  <c:v>8900</c:v>
                </c:pt>
                <c:pt idx="891">
                  <c:v>8910</c:v>
                </c:pt>
                <c:pt idx="892">
                  <c:v>8920</c:v>
                </c:pt>
                <c:pt idx="893">
                  <c:v>8930</c:v>
                </c:pt>
                <c:pt idx="894">
                  <c:v>8940</c:v>
                </c:pt>
                <c:pt idx="895">
                  <c:v>8950</c:v>
                </c:pt>
                <c:pt idx="896">
                  <c:v>8960</c:v>
                </c:pt>
                <c:pt idx="897">
                  <c:v>8970</c:v>
                </c:pt>
                <c:pt idx="898">
                  <c:v>8980</c:v>
                </c:pt>
                <c:pt idx="899">
                  <c:v>8990</c:v>
                </c:pt>
                <c:pt idx="900">
                  <c:v>9000</c:v>
                </c:pt>
                <c:pt idx="901">
                  <c:v>9010</c:v>
                </c:pt>
                <c:pt idx="902">
                  <c:v>9020</c:v>
                </c:pt>
                <c:pt idx="903">
                  <c:v>9030</c:v>
                </c:pt>
                <c:pt idx="904">
                  <c:v>9040</c:v>
                </c:pt>
                <c:pt idx="905">
                  <c:v>9050</c:v>
                </c:pt>
                <c:pt idx="906">
                  <c:v>9060</c:v>
                </c:pt>
                <c:pt idx="907">
                  <c:v>9070</c:v>
                </c:pt>
                <c:pt idx="908">
                  <c:v>9080</c:v>
                </c:pt>
                <c:pt idx="909">
                  <c:v>9090</c:v>
                </c:pt>
                <c:pt idx="910">
                  <c:v>9100</c:v>
                </c:pt>
                <c:pt idx="911">
                  <c:v>9110</c:v>
                </c:pt>
                <c:pt idx="912">
                  <c:v>9120</c:v>
                </c:pt>
                <c:pt idx="913">
                  <c:v>9130</c:v>
                </c:pt>
                <c:pt idx="914">
                  <c:v>9140</c:v>
                </c:pt>
                <c:pt idx="915">
                  <c:v>9150</c:v>
                </c:pt>
                <c:pt idx="916">
                  <c:v>9160</c:v>
                </c:pt>
                <c:pt idx="917">
                  <c:v>9170</c:v>
                </c:pt>
                <c:pt idx="918">
                  <c:v>9180</c:v>
                </c:pt>
                <c:pt idx="919">
                  <c:v>9190</c:v>
                </c:pt>
                <c:pt idx="920">
                  <c:v>9200</c:v>
                </c:pt>
                <c:pt idx="921">
                  <c:v>9210</c:v>
                </c:pt>
                <c:pt idx="922">
                  <c:v>9220</c:v>
                </c:pt>
                <c:pt idx="923">
                  <c:v>9230</c:v>
                </c:pt>
                <c:pt idx="924">
                  <c:v>9240</c:v>
                </c:pt>
                <c:pt idx="925">
                  <c:v>9250</c:v>
                </c:pt>
                <c:pt idx="926">
                  <c:v>9260</c:v>
                </c:pt>
                <c:pt idx="927">
                  <c:v>9270</c:v>
                </c:pt>
                <c:pt idx="928">
                  <c:v>9280</c:v>
                </c:pt>
                <c:pt idx="929">
                  <c:v>9290</c:v>
                </c:pt>
                <c:pt idx="930">
                  <c:v>9300</c:v>
                </c:pt>
                <c:pt idx="931">
                  <c:v>9310</c:v>
                </c:pt>
                <c:pt idx="932">
                  <c:v>9320</c:v>
                </c:pt>
                <c:pt idx="933">
                  <c:v>9330</c:v>
                </c:pt>
                <c:pt idx="934">
                  <c:v>9340</c:v>
                </c:pt>
                <c:pt idx="935">
                  <c:v>9350</c:v>
                </c:pt>
                <c:pt idx="936">
                  <c:v>9360</c:v>
                </c:pt>
                <c:pt idx="937">
                  <c:v>9370</c:v>
                </c:pt>
                <c:pt idx="938">
                  <c:v>9380</c:v>
                </c:pt>
                <c:pt idx="939">
                  <c:v>9390</c:v>
                </c:pt>
                <c:pt idx="940">
                  <c:v>9400</c:v>
                </c:pt>
                <c:pt idx="941">
                  <c:v>9410</c:v>
                </c:pt>
                <c:pt idx="942">
                  <c:v>9420</c:v>
                </c:pt>
                <c:pt idx="943">
                  <c:v>9430</c:v>
                </c:pt>
                <c:pt idx="944">
                  <c:v>9440</c:v>
                </c:pt>
                <c:pt idx="945">
                  <c:v>9450</c:v>
                </c:pt>
                <c:pt idx="946">
                  <c:v>9460</c:v>
                </c:pt>
                <c:pt idx="947">
                  <c:v>9470</c:v>
                </c:pt>
                <c:pt idx="948">
                  <c:v>9480</c:v>
                </c:pt>
                <c:pt idx="949">
                  <c:v>9490</c:v>
                </c:pt>
                <c:pt idx="950">
                  <c:v>9500</c:v>
                </c:pt>
                <c:pt idx="951">
                  <c:v>9510</c:v>
                </c:pt>
                <c:pt idx="952">
                  <c:v>9520</c:v>
                </c:pt>
                <c:pt idx="953">
                  <c:v>9530</c:v>
                </c:pt>
                <c:pt idx="954">
                  <c:v>9540</c:v>
                </c:pt>
                <c:pt idx="955">
                  <c:v>9550</c:v>
                </c:pt>
                <c:pt idx="956">
                  <c:v>9560</c:v>
                </c:pt>
                <c:pt idx="957">
                  <c:v>9570</c:v>
                </c:pt>
                <c:pt idx="958">
                  <c:v>9580</c:v>
                </c:pt>
                <c:pt idx="959">
                  <c:v>9590</c:v>
                </c:pt>
                <c:pt idx="960">
                  <c:v>9600</c:v>
                </c:pt>
                <c:pt idx="961">
                  <c:v>9610</c:v>
                </c:pt>
                <c:pt idx="962">
                  <c:v>9620</c:v>
                </c:pt>
                <c:pt idx="963">
                  <c:v>9630</c:v>
                </c:pt>
                <c:pt idx="964">
                  <c:v>9640</c:v>
                </c:pt>
                <c:pt idx="965">
                  <c:v>9650</c:v>
                </c:pt>
                <c:pt idx="966">
                  <c:v>9660</c:v>
                </c:pt>
                <c:pt idx="967">
                  <c:v>9670</c:v>
                </c:pt>
                <c:pt idx="968">
                  <c:v>9680</c:v>
                </c:pt>
                <c:pt idx="969">
                  <c:v>9690</c:v>
                </c:pt>
                <c:pt idx="970">
                  <c:v>9700</c:v>
                </c:pt>
                <c:pt idx="971">
                  <c:v>9710</c:v>
                </c:pt>
                <c:pt idx="972">
                  <c:v>9720</c:v>
                </c:pt>
                <c:pt idx="973">
                  <c:v>9730</c:v>
                </c:pt>
                <c:pt idx="974">
                  <c:v>9740</c:v>
                </c:pt>
                <c:pt idx="975">
                  <c:v>9750</c:v>
                </c:pt>
                <c:pt idx="976">
                  <c:v>9760</c:v>
                </c:pt>
                <c:pt idx="977">
                  <c:v>9770</c:v>
                </c:pt>
                <c:pt idx="978">
                  <c:v>9780</c:v>
                </c:pt>
                <c:pt idx="979">
                  <c:v>9790</c:v>
                </c:pt>
                <c:pt idx="980">
                  <c:v>9800</c:v>
                </c:pt>
                <c:pt idx="981">
                  <c:v>9810</c:v>
                </c:pt>
                <c:pt idx="982">
                  <c:v>9820</c:v>
                </c:pt>
                <c:pt idx="983">
                  <c:v>9830</c:v>
                </c:pt>
                <c:pt idx="984">
                  <c:v>9840</c:v>
                </c:pt>
                <c:pt idx="985">
                  <c:v>9850</c:v>
                </c:pt>
                <c:pt idx="986">
                  <c:v>9860</c:v>
                </c:pt>
                <c:pt idx="987">
                  <c:v>9870</c:v>
                </c:pt>
                <c:pt idx="988">
                  <c:v>9880</c:v>
                </c:pt>
                <c:pt idx="989">
                  <c:v>9890</c:v>
                </c:pt>
                <c:pt idx="990">
                  <c:v>9900</c:v>
                </c:pt>
                <c:pt idx="991">
                  <c:v>9910</c:v>
                </c:pt>
                <c:pt idx="992">
                  <c:v>9920</c:v>
                </c:pt>
                <c:pt idx="993">
                  <c:v>9930</c:v>
                </c:pt>
                <c:pt idx="994">
                  <c:v>9940</c:v>
                </c:pt>
                <c:pt idx="995">
                  <c:v>9950</c:v>
                </c:pt>
                <c:pt idx="996">
                  <c:v>9960</c:v>
                </c:pt>
                <c:pt idx="997">
                  <c:v>9970</c:v>
                </c:pt>
                <c:pt idx="998">
                  <c:v>9980</c:v>
                </c:pt>
                <c:pt idx="999">
                  <c:v>9990</c:v>
                </c:pt>
                <c:pt idx="1000">
                  <c:v>10000</c:v>
                </c:pt>
                <c:pt idx="1001">
                  <c:v>10010</c:v>
                </c:pt>
                <c:pt idx="1002">
                  <c:v>10020</c:v>
                </c:pt>
                <c:pt idx="1003">
                  <c:v>10030</c:v>
                </c:pt>
                <c:pt idx="1004">
                  <c:v>10040</c:v>
                </c:pt>
                <c:pt idx="1005">
                  <c:v>10050</c:v>
                </c:pt>
                <c:pt idx="1006">
                  <c:v>10060</c:v>
                </c:pt>
                <c:pt idx="1007">
                  <c:v>10070</c:v>
                </c:pt>
                <c:pt idx="1008">
                  <c:v>10080</c:v>
                </c:pt>
                <c:pt idx="1009">
                  <c:v>10090</c:v>
                </c:pt>
                <c:pt idx="1010">
                  <c:v>10100</c:v>
                </c:pt>
                <c:pt idx="1011">
                  <c:v>10110</c:v>
                </c:pt>
                <c:pt idx="1012">
                  <c:v>10120</c:v>
                </c:pt>
                <c:pt idx="1013">
                  <c:v>10130</c:v>
                </c:pt>
                <c:pt idx="1014">
                  <c:v>10140</c:v>
                </c:pt>
                <c:pt idx="1015">
                  <c:v>10150</c:v>
                </c:pt>
                <c:pt idx="1016">
                  <c:v>10160</c:v>
                </c:pt>
                <c:pt idx="1017">
                  <c:v>10170</c:v>
                </c:pt>
                <c:pt idx="1018">
                  <c:v>10180</c:v>
                </c:pt>
                <c:pt idx="1019">
                  <c:v>10190</c:v>
                </c:pt>
                <c:pt idx="1020">
                  <c:v>10200</c:v>
                </c:pt>
                <c:pt idx="1021">
                  <c:v>10210</c:v>
                </c:pt>
                <c:pt idx="1022">
                  <c:v>10220</c:v>
                </c:pt>
                <c:pt idx="1023">
                  <c:v>10230</c:v>
                </c:pt>
                <c:pt idx="1024">
                  <c:v>10240</c:v>
                </c:pt>
                <c:pt idx="1025">
                  <c:v>10250</c:v>
                </c:pt>
                <c:pt idx="1026">
                  <c:v>10260</c:v>
                </c:pt>
                <c:pt idx="1027">
                  <c:v>10270</c:v>
                </c:pt>
                <c:pt idx="1028">
                  <c:v>10280</c:v>
                </c:pt>
                <c:pt idx="1029">
                  <c:v>10290</c:v>
                </c:pt>
                <c:pt idx="1030">
                  <c:v>10300</c:v>
                </c:pt>
                <c:pt idx="1031">
                  <c:v>10310</c:v>
                </c:pt>
                <c:pt idx="1032">
                  <c:v>10320</c:v>
                </c:pt>
                <c:pt idx="1033">
                  <c:v>10330</c:v>
                </c:pt>
                <c:pt idx="1034">
                  <c:v>10340</c:v>
                </c:pt>
                <c:pt idx="1035">
                  <c:v>10350</c:v>
                </c:pt>
                <c:pt idx="1036">
                  <c:v>10360</c:v>
                </c:pt>
                <c:pt idx="1037">
                  <c:v>10370</c:v>
                </c:pt>
                <c:pt idx="1038">
                  <c:v>10380</c:v>
                </c:pt>
                <c:pt idx="1039">
                  <c:v>10390</c:v>
                </c:pt>
                <c:pt idx="1040">
                  <c:v>10400</c:v>
                </c:pt>
                <c:pt idx="1041">
                  <c:v>10410</c:v>
                </c:pt>
                <c:pt idx="1042">
                  <c:v>10420</c:v>
                </c:pt>
                <c:pt idx="1043">
                  <c:v>10430</c:v>
                </c:pt>
                <c:pt idx="1044">
                  <c:v>10440</c:v>
                </c:pt>
                <c:pt idx="1045">
                  <c:v>10450</c:v>
                </c:pt>
                <c:pt idx="1046">
                  <c:v>10460</c:v>
                </c:pt>
                <c:pt idx="1047">
                  <c:v>10470</c:v>
                </c:pt>
                <c:pt idx="1048">
                  <c:v>10480</c:v>
                </c:pt>
                <c:pt idx="1049">
                  <c:v>10490</c:v>
                </c:pt>
                <c:pt idx="1050">
                  <c:v>10500</c:v>
                </c:pt>
                <c:pt idx="1051">
                  <c:v>10510</c:v>
                </c:pt>
                <c:pt idx="1052">
                  <c:v>10520</c:v>
                </c:pt>
                <c:pt idx="1053">
                  <c:v>10530</c:v>
                </c:pt>
                <c:pt idx="1054">
                  <c:v>10540</c:v>
                </c:pt>
                <c:pt idx="1055">
                  <c:v>10550</c:v>
                </c:pt>
                <c:pt idx="1056">
                  <c:v>10560</c:v>
                </c:pt>
                <c:pt idx="1057">
                  <c:v>10570</c:v>
                </c:pt>
                <c:pt idx="1058">
                  <c:v>10580</c:v>
                </c:pt>
                <c:pt idx="1059">
                  <c:v>10590</c:v>
                </c:pt>
                <c:pt idx="1060">
                  <c:v>10600</c:v>
                </c:pt>
                <c:pt idx="1061">
                  <c:v>10610</c:v>
                </c:pt>
                <c:pt idx="1062">
                  <c:v>10620</c:v>
                </c:pt>
                <c:pt idx="1063">
                  <c:v>10630</c:v>
                </c:pt>
                <c:pt idx="1064">
                  <c:v>10640</c:v>
                </c:pt>
                <c:pt idx="1065">
                  <c:v>10650</c:v>
                </c:pt>
                <c:pt idx="1066">
                  <c:v>10660</c:v>
                </c:pt>
                <c:pt idx="1067">
                  <c:v>10670</c:v>
                </c:pt>
                <c:pt idx="1068">
                  <c:v>10680</c:v>
                </c:pt>
                <c:pt idx="1069">
                  <c:v>10690</c:v>
                </c:pt>
                <c:pt idx="1070">
                  <c:v>10700</c:v>
                </c:pt>
                <c:pt idx="1071">
                  <c:v>10710</c:v>
                </c:pt>
                <c:pt idx="1072">
                  <c:v>10720</c:v>
                </c:pt>
                <c:pt idx="1073">
                  <c:v>10730</c:v>
                </c:pt>
                <c:pt idx="1074">
                  <c:v>10740</c:v>
                </c:pt>
                <c:pt idx="1075">
                  <c:v>10750</c:v>
                </c:pt>
                <c:pt idx="1076">
                  <c:v>10760</c:v>
                </c:pt>
                <c:pt idx="1077">
                  <c:v>10770</c:v>
                </c:pt>
                <c:pt idx="1078">
                  <c:v>10780</c:v>
                </c:pt>
                <c:pt idx="1079">
                  <c:v>10790</c:v>
                </c:pt>
                <c:pt idx="1080">
                  <c:v>10800</c:v>
                </c:pt>
                <c:pt idx="1081">
                  <c:v>10810</c:v>
                </c:pt>
                <c:pt idx="1082">
                  <c:v>10820</c:v>
                </c:pt>
                <c:pt idx="1083">
                  <c:v>10830</c:v>
                </c:pt>
                <c:pt idx="1084">
                  <c:v>10840</c:v>
                </c:pt>
                <c:pt idx="1085">
                  <c:v>10850</c:v>
                </c:pt>
                <c:pt idx="1086">
                  <c:v>10860</c:v>
                </c:pt>
                <c:pt idx="1087">
                  <c:v>10870</c:v>
                </c:pt>
                <c:pt idx="1088">
                  <c:v>10880</c:v>
                </c:pt>
                <c:pt idx="1089">
                  <c:v>10890</c:v>
                </c:pt>
                <c:pt idx="1090">
                  <c:v>10900</c:v>
                </c:pt>
                <c:pt idx="1091">
                  <c:v>10910</c:v>
                </c:pt>
                <c:pt idx="1092">
                  <c:v>10920</c:v>
                </c:pt>
                <c:pt idx="1093">
                  <c:v>10930</c:v>
                </c:pt>
                <c:pt idx="1094">
                  <c:v>10940</c:v>
                </c:pt>
                <c:pt idx="1095">
                  <c:v>10950</c:v>
                </c:pt>
                <c:pt idx="1096">
                  <c:v>10960</c:v>
                </c:pt>
                <c:pt idx="1097">
                  <c:v>10970</c:v>
                </c:pt>
                <c:pt idx="1098">
                  <c:v>10980</c:v>
                </c:pt>
                <c:pt idx="1099">
                  <c:v>10990</c:v>
                </c:pt>
                <c:pt idx="1100">
                  <c:v>11000</c:v>
                </c:pt>
                <c:pt idx="1101">
                  <c:v>11010</c:v>
                </c:pt>
                <c:pt idx="1102">
                  <c:v>11020</c:v>
                </c:pt>
                <c:pt idx="1103">
                  <c:v>11030</c:v>
                </c:pt>
                <c:pt idx="1104">
                  <c:v>11040</c:v>
                </c:pt>
                <c:pt idx="1105">
                  <c:v>11050</c:v>
                </c:pt>
                <c:pt idx="1106">
                  <c:v>11060</c:v>
                </c:pt>
                <c:pt idx="1107">
                  <c:v>11070</c:v>
                </c:pt>
                <c:pt idx="1108">
                  <c:v>11080</c:v>
                </c:pt>
                <c:pt idx="1109">
                  <c:v>11090</c:v>
                </c:pt>
                <c:pt idx="1110">
                  <c:v>11100</c:v>
                </c:pt>
                <c:pt idx="1111">
                  <c:v>11110</c:v>
                </c:pt>
                <c:pt idx="1112">
                  <c:v>11120</c:v>
                </c:pt>
                <c:pt idx="1113">
                  <c:v>11130</c:v>
                </c:pt>
                <c:pt idx="1114">
                  <c:v>11140</c:v>
                </c:pt>
                <c:pt idx="1115">
                  <c:v>11150</c:v>
                </c:pt>
                <c:pt idx="1116">
                  <c:v>11160</c:v>
                </c:pt>
                <c:pt idx="1117">
                  <c:v>11170</c:v>
                </c:pt>
                <c:pt idx="1118">
                  <c:v>11180</c:v>
                </c:pt>
                <c:pt idx="1119">
                  <c:v>11190</c:v>
                </c:pt>
                <c:pt idx="1120">
                  <c:v>11200</c:v>
                </c:pt>
                <c:pt idx="1121">
                  <c:v>11210</c:v>
                </c:pt>
                <c:pt idx="1122">
                  <c:v>11220</c:v>
                </c:pt>
                <c:pt idx="1123">
                  <c:v>11230</c:v>
                </c:pt>
                <c:pt idx="1124">
                  <c:v>11240</c:v>
                </c:pt>
                <c:pt idx="1125">
                  <c:v>11250</c:v>
                </c:pt>
                <c:pt idx="1126">
                  <c:v>11260</c:v>
                </c:pt>
                <c:pt idx="1127">
                  <c:v>11270</c:v>
                </c:pt>
                <c:pt idx="1128">
                  <c:v>11280</c:v>
                </c:pt>
                <c:pt idx="1129">
                  <c:v>11290</c:v>
                </c:pt>
                <c:pt idx="1130">
                  <c:v>11300</c:v>
                </c:pt>
                <c:pt idx="1131">
                  <c:v>11310</c:v>
                </c:pt>
                <c:pt idx="1132">
                  <c:v>11320</c:v>
                </c:pt>
                <c:pt idx="1133">
                  <c:v>11330</c:v>
                </c:pt>
                <c:pt idx="1134">
                  <c:v>11340</c:v>
                </c:pt>
                <c:pt idx="1135">
                  <c:v>11350</c:v>
                </c:pt>
                <c:pt idx="1136">
                  <c:v>11360</c:v>
                </c:pt>
                <c:pt idx="1137">
                  <c:v>11370</c:v>
                </c:pt>
                <c:pt idx="1138">
                  <c:v>11380</c:v>
                </c:pt>
                <c:pt idx="1139">
                  <c:v>11390</c:v>
                </c:pt>
                <c:pt idx="1140">
                  <c:v>11400</c:v>
                </c:pt>
                <c:pt idx="1141">
                  <c:v>11410</c:v>
                </c:pt>
                <c:pt idx="1142">
                  <c:v>11420</c:v>
                </c:pt>
                <c:pt idx="1143">
                  <c:v>11430</c:v>
                </c:pt>
                <c:pt idx="1144">
                  <c:v>11440</c:v>
                </c:pt>
                <c:pt idx="1145">
                  <c:v>11450</c:v>
                </c:pt>
                <c:pt idx="1146">
                  <c:v>11460</c:v>
                </c:pt>
                <c:pt idx="1147">
                  <c:v>11470</c:v>
                </c:pt>
                <c:pt idx="1148">
                  <c:v>11480</c:v>
                </c:pt>
                <c:pt idx="1149">
                  <c:v>11490</c:v>
                </c:pt>
                <c:pt idx="1150">
                  <c:v>11500</c:v>
                </c:pt>
                <c:pt idx="1151">
                  <c:v>11510</c:v>
                </c:pt>
                <c:pt idx="1152">
                  <c:v>11520</c:v>
                </c:pt>
                <c:pt idx="1153">
                  <c:v>11530</c:v>
                </c:pt>
                <c:pt idx="1154">
                  <c:v>11540</c:v>
                </c:pt>
                <c:pt idx="1155">
                  <c:v>11550</c:v>
                </c:pt>
                <c:pt idx="1156">
                  <c:v>11560</c:v>
                </c:pt>
                <c:pt idx="1157">
                  <c:v>11570</c:v>
                </c:pt>
                <c:pt idx="1158">
                  <c:v>11580</c:v>
                </c:pt>
                <c:pt idx="1159">
                  <c:v>11590</c:v>
                </c:pt>
                <c:pt idx="1160">
                  <c:v>11600</c:v>
                </c:pt>
                <c:pt idx="1161">
                  <c:v>11610</c:v>
                </c:pt>
                <c:pt idx="1162">
                  <c:v>11620</c:v>
                </c:pt>
                <c:pt idx="1163">
                  <c:v>11630</c:v>
                </c:pt>
                <c:pt idx="1164">
                  <c:v>11640</c:v>
                </c:pt>
                <c:pt idx="1165">
                  <c:v>11650</c:v>
                </c:pt>
                <c:pt idx="1166">
                  <c:v>11660</c:v>
                </c:pt>
                <c:pt idx="1167">
                  <c:v>11670</c:v>
                </c:pt>
                <c:pt idx="1168">
                  <c:v>11680</c:v>
                </c:pt>
                <c:pt idx="1169">
                  <c:v>11690</c:v>
                </c:pt>
                <c:pt idx="1170">
                  <c:v>11700</c:v>
                </c:pt>
                <c:pt idx="1171">
                  <c:v>11710</c:v>
                </c:pt>
                <c:pt idx="1172">
                  <c:v>11720</c:v>
                </c:pt>
                <c:pt idx="1173">
                  <c:v>11730</c:v>
                </c:pt>
                <c:pt idx="1174">
                  <c:v>11740</c:v>
                </c:pt>
                <c:pt idx="1175">
                  <c:v>11750</c:v>
                </c:pt>
                <c:pt idx="1176">
                  <c:v>11760</c:v>
                </c:pt>
                <c:pt idx="1177">
                  <c:v>11770</c:v>
                </c:pt>
                <c:pt idx="1178">
                  <c:v>11780</c:v>
                </c:pt>
                <c:pt idx="1179">
                  <c:v>11790</c:v>
                </c:pt>
                <c:pt idx="1180">
                  <c:v>11800</c:v>
                </c:pt>
                <c:pt idx="1181">
                  <c:v>11810</c:v>
                </c:pt>
                <c:pt idx="1182">
                  <c:v>11820</c:v>
                </c:pt>
                <c:pt idx="1183">
                  <c:v>11830</c:v>
                </c:pt>
                <c:pt idx="1184">
                  <c:v>11840</c:v>
                </c:pt>
                <c:pt idx="1185">
                  <c:v>11850</c:v>
                </c:pt>
                <c:pt idx="1186">
                  <c:v>11860</c:v>
                </c:pt>
                <c:pt idx="1187">
                  <c:v>11870</c:v>
                </c:pt>
                <c:pt idx="1188">
                  <c:v>11880</c:v>
                </c:pt>
                <c:pt idx="1189">
                  <c:v>11890</c:v>
                </c:pt>
                <c:pt idx="1190">
                  <c:v>11900</c:v>
                </c:pt>
                <c:pt idx="1191">
                  <c:v>11910</c:v>
                </c:pt>
                <c:pt idx="1192">
                  <c:v>11920</c:v>
                </c:pt>
                <c:pt idx="1193">
                  <c:v>11930</c:v>
                </c:pt>
                <c:pt idx="1194">
                  <c:v>11940</c:v>
                </c:pt>
                <c:pt idx="1195">
                  <c:v>11950</c:v>
                </c:pt>
                <c:pt idx="1196">
                  <c:v>11960</c:v>
                </c:pt>
                <c:pt idx="1197">
                  <c:v>11970</c:v>
                </c:pt>
                <c:pt idx="1198">
                  <c:v>11980</c:v>
                </c:pt>
                <c:pt idx="1199">
                  <c:v>11990</c:v>
                </c:pt>
                <c:pt idx="1200">
                  <c:v>12000</c:v>
                </c:pt>
                <c:pt idx="1201">
                  <c:v>12010</c:v>
                </c:pt>
                <c:pt idx="1202">
                  <c:v>12020</c:v>
                </c:pt>
                <c:pt idx="1203">
                  <c:v>12030</c:v>
                </c:pt>
                <c:pt idx="1204">
                  <c:v>12040</c:v>
                </c:pt>
                <c:pt idx="1205">
                  <c:v>12050</c:v>
                </c:pt>
                <c:pt idx="1206">
                  <c:v>12060</c:v>
                </c:pt>
                <c:pt idx="1207">
                  <c:v>12070</c:v>
                </c:pt>
                <c:pt idx="1208">
                  <c:v>12080</c:v>
                </c:pt>
                <c:pt idx="1209">
                  <c:v>12090</c:v>
                </c:pt>
                <c:pt idx="1210">
                  <c:v>12100</c:v>
                </c:pt>
                <c:pt idx="1211">
                  <c:v>12110</c:v>
                </c:pt>
                <c:pt idx="1212">
                  <c:v>12120</c:v>
                </c:pt>
                <c:pt idx="1213">
                  <c:v>12130</c:v>
                </c:pt>
                <c:pt idx="1214">
                  <c:v>12140</c:v>
                </c:pt>
                <c:pt idx="1215">
                  <c:v>12150</c:v>
                </c:pt>
                <c:pt idx="1216">
                  <c:v>12160</c:v>
                </c:pt>
                <c:pt idx="1217">
                  <c:v>12170</c:v>
                </c:pt>
                <c:pt idx="1218">
                  <c:v>12180</c:v>
                </c:pt>
                <c:pt idx="1219">
                  <c:v>12190</c:v>
                </c:pt>
                <c:pt idx="1220">
                  <c:v>12200</c:v>
                </c:pt>
                <c:pt idx="1221">
                  <c:v>12210</c:v>
                </c:pt>
                <c:pt idx="1222">
                  <c:v>12220</c:v>
                </c:pt>
                <c:pt idx="1223">
                  <c:v>12230</c:v>
                </c:pt>
                <c:pt idx="1224">
                  <c:v>12240</c:v>
                </c:pt>
                <c:pt idx="1225">
                  <c:v>12250</c:v>
                </c:pt>
                <c:pt idx="1226">
                  <c:v>12260</c:v>
                </c:pt>
                <c:pt idx="1227">
                  <c:v>12270</c:v>
                </c:pt>
                <c:pt idx="1228">
                  <c:v>12280</c:v>
                </c:pt>
                <c:pt idx="1229">
                  <c:v>12290</c:v>
                </c:pt>
                <c:pt idx="1230">
                  <c:v>12300</c:v>
                </c:pt>
                <c:pt idx="1231">
                  <c:v>12310</c:v>
                </c:pt>
                <c:pt idx="1232">
                  <c:v>12320</c:v>
                </c:pt>
                <c:pt idx="1233">
                  <c:v>12330</c:v>
                </c:pt>
                <c:pt idx="1234">
                  <c:v>12340</c:v>
                </c:pt>
                <c:pt idx="1235">
                  <c:v>12350</c:v>
                </c:pt>
                <c:pt idx="1236">
                  <c:v>12360</c:v>
                </c:pt>
                <c:pt idx="1237">
                  <c:v>12370</c:v>
                </c:pt>
                <c:pt idx="1238">
                  <c:v>12380</c:v>
                </c:pt>
                <c:pt idx="1239">
                  <c:v>12390</c:v>
                </c:pt>
                <c:pt idx="1240">
                  <c:v>12400</c:v>
                </c:pt>
                <c:pt idx="1241">
                  <c:v>12410</c:v>
                </c:pt>
                <c:pt idx="1242">
                  <c:v>12420</c:v>
                </c:pt>
                <c:pt idx="1243">
                  <c:v>12430</c:v>
                </c:pt>
                <c:pt idx="1244">
                  <c:v>12440</c:v>
                </c:pt>
                <c:pt idx="1245">
                  <c:v>12450</c:v>
                </c:pt>
                <c:pt idx="1246">
                  <c:v>12460</c:v>
                </c:pt>
                <c:pt idx="1247">
                  <c:v>12470</c:v>
                </c:pt>
                <c:pt idx="1248">
                  <c:v>12480</c:v>
                </c:pt>
                <c:pt idx="1249">
                  <c:v>12490</c:v>
                </c:pt>
                <c:pt idx="1250">
                  <c:v>12500</c:v>
                </c:pt>
                <c:pt idx="1251">
                  <c:v>12510</c:v>
                </c:pt>
                <c:pt idx="1252">
                  <c:v>12520</c:v>
                </c:pt>
                <c:pt idx="1253">
                  <c:v>12530</c:v>
                </c:pt>
                <c:pt idx="1254">
                  <c:v>12540</c:v>
                </c:pt>
                <c:pt idx="1255">
                  <c:v>12550</c:v>
                </c:pt>
                <c:pt idx="1256">
                  <c:v>12560</c:v>
                </c:pt>
                <c:pt idx="1257">
                  <c:v>12570</c:v>
                </c:pt>
                <c:pt idx="1258">
                  <c:v>12580</c:v>
                </c:pt>
                <c:pt idx="1259">
                  <c:v>12590</c:v>
                </c:pt>
                <c:pt idx="1260">
                  <c:v>12600</c:v>
                </c:pt>
                <c:pt idx="1261">
                  <c:v>12610</c:v>
                </c:pt>
                <c:pt idx="1262">
                  <c:v>12620</c:v>
                </c:pt>
                <c:pt idx="1263">
                  <c:v>12630</c:v>
                </c:pt>
                <c:pt idx="1264">
                  <c:v>12640</c:v>
                </c:pt>
                <c:pt idx="1265">
                  <c:v>12650</c:v>
                </c:pt>
                <c:pt idx="1266">
                  <c:v>12660</c:v>
                </c:pt>
                <c:pt idx="1267">
                  <c:v>12670</c:v>
                </c:pt>
                <c:pt idx="1268">
                  <c:v>12680</c:v>
                </c:pt>
                <c:pt idx="1269">
                  <c:v>12690</c:v>
                </c:pt>
                <c:pt idx="1270">
                  <c:v>12700</c:v>
                </c:pt>
                <c:pt idx="1271">
                  <c:v>12710</c:v>
                </c:pt>
                <c:pt idx="1272">
                  <c:v>12720</c:v>
                </c:pt>
                <c:pt idx="1273">
                  <c:v>12730</c:v>
                </c:pt>
                <c:pt idx="1274">
                  <c:v>12740</c:v>
                </c:pt>
                <c:pt idx="1275">
                  <c:v>12750</c:v>
                </c:pt>
                <c:pt idx="1276">
                  <c:v>12760</c:v>
                </c:pt>
                <c:pt idx="1277">
                  <c:v>12770</c:v>
                </c:pt>
                <c:pt idx="1278">
                  <c:v>12780</c:v>
                </c:pt>
                <c:pt idx="1279">
                  <c:v>12790</c:v>
                </c:pt>
                <c:pt idx="1280">
                  <c:v>12800</c:v>
                </c:pt>
                <c:pt idx="1281">
                  <c:v>12810</c:v>
                </c:pt>
                <c:pt idx="1282">
                  <c:v>12820</c:v>
                </c:pt>
                <c:pt idx="1283">
                  <c:v>12830</c:v>
                </c:pt>
                <c:pt idx="1284">
                  <c:v>12840</c:v>
                </c:pt>
                <c:pt idx="1285">
                  <c:v>12850</c:v>
                </c:pt>
                <c:pt idx="1286">
                  <c:v>12860</c:v>
                </c:pt>
                <c:pt idx="1287">
                  <c:v>12870</c:v>
                </c:pt>
                <c:pt idx="1288">
                  <c:v>12880</c:v>
                </c:pt>
                <c:pt idx="1289">
                  <c:v>12890</c:v>
                </c:pt>
                <c:pt idx="1290">
                  <c:v>12900</c:v>
                </c:pt>
                <c:pt idx="1291">
                  <c:v>12910</c:v>
                </c:pt>
                <c:pt idx="1292">
                  <c:v>12920</c:v>
                </c:pt>
                <c:pt idx="1293">
                  <c:v>12930</c:v>
                </c:pt>
                <c:pt idx="1294">
                  <c:v>12940</c:v>
                </c:pt>
                <c:pt idx="1295">
                  <c:v>12950</c:v>
                </c:pt>
                <c:pt idx="1296">
                  <c:v>12960</c:v>
                </c:pt>
                <c:pt idx="1297">
                  <c:v>12970</c:v>
                </c:pt>
                <c:pt idx="1298">
                  <c:v>12980</c:v>
                </c:pt>
                <c:pt idx="1299">
                  <c:v>12990</c:v>
                </c:pt>
                <c:pt idx="1300">
                  <c:v>13000</c:v>
                </c:pt>
                <c:pt idx="1301">
                  <c:v>13010</c:v>
                </c:pt>
                <c:pt idx="1302">
                  <c:v>13020</c:v>
                </c:pt>
                <c:pt idx="1303">
                  <c:v>13030</c:v>
                </c:pt>
                <c:pt idx="1304">
                  <c:v>13040</c:v>
                </c:pt>
                <c:pt idx="1305">
                  <c:v>13050</c:v>
                </c:pt>
                <c:pt idx="1306">
                  <c:v>13060</c:v>
                </c:pt>
                <c:pt idx="1307">
                  <c:v>13070</c:v>
                </c:pt>
                <c:pt idx="1308">
                  <c:v>13080</c:v>
                </c:pt>
                <c:pt idx="1309">
                  <c:v>13090</c:v>
                </c:pt>
                <c:pt idx="1310">
                  <c:v>13100</c:v>
                </c:pt>
                <c:pt idx="1311">
                  <c:v>13110</c:v>
                </c:pt>
                <c:pt idx="1312">
                  <c:v>13120</c:v>
                </c:pt>
                <c:pt idx="1313">
                  <c:v>13130</c:v>
                </c:pt>
                <c:pt idx="1314">
                  <c:v>13140</c:v>
                </c:pt>
                <c:pt idx="1315">
                  <c:v>13150</c:v>
                </c:pt>
                <c:pt idx="1316">
                  <c:v>13160</c:v>
                </c:pt>
                <c:pt idx="1317">
                  <c:v>13170</c:v>
                </c:pt>
                <c:pt idx="1318">
                  <c:v>13180</c:v>
                </c:pt>
                <c:pt idx="1319">
                  <c:v>13190</c:v>
                </c:pt>
                <c:pt idx="1320">
                  <c:v>13200</c:v>
                </c:pt>
                <c:pt idx="1321">
                  <c:v>13210</c:v>
                </c:pt>
                <c:pt idx="1322">
                  <c:v>13220</c:v>
                </c:pt>
                <c:pt idx="1323">
                  <c:v>13230</c:v>
                </c:pt>
                <c:pt idx="1324">
                  <c:v>13240</c:v>
                </c:pt>
                <c:pt idx="1325">
                  <c:v>13250</c:v>
                </c:pt>
                <c:pt idx="1326">
                  <c:v>13260</c:v>
                </c:pt>
                <c:pt idx="1327">
                  <c:v>13270</c:v>
                </c:pt>
                <c:pt idx="1328">
                  <c:v>13280</c:v>
                </c:pt>
                <c:pt idx="1329">
                  <c:v>13290</c:v>
                </c:pt>
                <c:pt idx="1330">
                  <c:v>13300</c:v>
                </c:pt>
                <c:pt idx="1331">
                  <c:v>13310</c:v>
                </c:pt>
                <c:pt idx="1332">
                  <c:v>13320</c:v>
                </c:pt>
                <c:pt idx="1333">
                  <c:v>13330</c:v>
                </c:pt>
                <c:pt idx="1334">
                  <c:v>13340</c:v>
                </c:pt>
                <c:pt idx="1335">
                  <c:v>13350</c:v>
                </c:pt>
                <c:pt idx="1336">
                  <c:v>13360</c:v>
                </c:pt>
                <c:pt idx="1337">
                  <c:v>13370</c:v>
                </c:pt>
                <c:pt idx="1338">
                  <c:v>13380</c:v>
                </c:pt>
                <c:pt idx="1339">
                  <c:v>13390</c:v>
                </c:pt>
                <c:pt idx="1340">
                  <c:v>13400</c:v>
                </c:pt>
                <c:pt idx="1341">
                  <c:v>13410</c:v>
                </c:pt>
                <c:pt idx="1342">
                  <c:v>13420</c:v>
                </c:pt>
                <c:pt idx="1343">
                  <c:v>13430</c:v>
                </c:pt>
                <c:pt idx="1344">
                  <c:v>13440</c:v>
                </c:pt>
                <c:pt idx="1345">
                  <c:v>13450</c:v>
                </c:pt>
                <c:pt idx="1346">
                  <c:v>13460</c:v>
                </c:pt>
                <c:pt idx="1347">
                  <c:v>13470</c:v>
                </c:pt>
                <c:pt idx="1348">
                  <c:v>13480</c:v>
                </c:pt>
                <c:pt idx="1349">
                  <c:v>13490</c:v>
                </c:pt>
                <c:pt idx="1350">
                  <c:v>13500</c:v>
                </c:pt>
                <c:pt idx="1351">
                  <c:v>13510</c:v>
                </c:pt>
                <c:pt idx="1352">
                  <c:v>13520</c:v>
                </c:pt>
                <c:pt idx="1353">
                  <c:v>13530</c:v>
                </c:pt>
                <c:pt idx="1354">
                  <c:v>13540</c:v>
                </c:pt>
                <c:pt idx="1355">
                  <c:v>13550</c:v>
                </c:pt>
                <c:pt idx="1356">
                  <c:v>13560</c:v>
                </c:pt>
                <c:pt idx="1357">
                  <c:v>13570</c:v>
                </c:pt>
                <c:pt idx="1358">
                  <c:v>13580</c:v>
                </c:pt>
                <c:pt idx="1359">
                  <c:v>13590</c:v>
                </c:pt>
                <c:pt idx="1360">
                  <c:v>13600</c:v>
                </c:pt>
                <c:pt idx="1361">
                  <c:v>13610</c:v>
                </c:pt>
                <c:pt idx="1362">
                  <c:v>13620</c:v>
                </c:pt>
                <c:pt idx="1363">
                  <c:v>13630</c:v>
                </c:pt>
                <c:pt idx="1364">
                  <c:v>13640</c:v>
                </c:pt>
                <c:pt idx="1365">
                  <c:v>13650</c:v>
                </c:pt>
                <c:pt idx="1366">
                  <c:v>13660</c:v>
                </c:pt>
                <c:pt idx="1367">
                  <c:v>13670</c:v>
                </c:pt>
                <c:pt idx="1368">
                  <c:v>13680</c:v>
                </c:pt>
                <c:pt idx="1369">
                  <c:v>13690</c:v>
                </c:pt>
                <c:pt idx="1370">
                  <c:v>13700</c:v>
                </c:pt>
                <c:pt idx="1371">
                  <c:v>13710</c:v>
                </c:pt>
                <c:pt idx="1372">
                  <c:v>13720</c:v>
                </c:pt>
                <c:pt idx="1373">
                  <c:v>13730</c:v>
                </c:pt>
                <c:pt idx="1374">
                  <c:v>13740</c:v>
                </c:pt>
                <c:pt idx="1375">
                  <c:v>13750</c:v>
                </c:pt>
                <c:pt idx="1376">
                  <c:v>13760</c:v>
                </c:pt>
                <c:pt idx="1377">
                  <c:v>13770</c:v>
                </c:pt>
                <c:pt idx="1378">
                  <c:v>13780</c:v>
                </c:pt>
                <c:pt idx="1379">
                  <c:v>13790</c:v>
                </c:pt>
                <c:pt idx="1380">
                  <c:v>13800</c:v>
                </c:pt>
                <c:pt idx="1381">
                  <c:v>13810</c:v>
                </c:pt>
                <c:pt idx="1382">
                  <c:v>13820</c:v>
                </c:pt>
                <c:pt idx="1383">
                  <c:v>13830</c:v>
                </c:pt>
                <c:pt idx="1384">
                  <c:v>13840</c:v>
                </c:pt>
                <c:pt idx="1385">
                  <c:v>13850</c:v>
                </c:pt>
                <c:pt idx="1386">
                  <c:v>13860</c:v>
                </c:pt>
                <c:pt idx="1387">
                  <c:v>13870</c:v>
                </c:pt>
                <c:pt idx="1388">
                  <c:v>13880</c:v>
                </c:pt>
                <c:pt idx="1389">
                  <c:v>13890</c:v>
                </c:pt>
                <c:pt idx="1390">
                  <c:v>13900</c:v>
                </c:pt>
                <c:pt idx="1391">
                  <c:v>13910</c:v>
                </c:pt>
                <c:pt idx="1392">
                  <c:v>13920</c:v>
                </c:pt>
                <c:pt idx="1393">
                  <c:v>13930</c:v>
                </c:pt>
                <c:pt idx="1394">
                  <c:v>13940</c:v>
                </c:pt>
                <c:pt idx="1395">
                  <c:v>13950</c:v>
                </c:pt>
                <c:pt idx="1396">
                  <c:v>13960</c:v>
                </c:pt>
                <c:pt idx="1397">
                  <c:v>13970</c:v>
                </c:pt>
                <c:pt idx="1398">
                  <c:v>13980</c:v>
                </c:pt>
                <c:pt idx="1399">
                  <c:v>13990</c:v>
                </c:pt>
                <c:pt idx="1400">
                  <c:v>14000</c:v>
                </c:pt>
                <c:pt idx="1401">
                  <c:v>14010</c:v>
                </c:pt>
                <c:pt idx="1402">
                  <c:v>14020</c:v>
                </c:pt>
                <c:pt idx="1403">
                  <c:v>14030</c:v>
                </c:pt>
                <c:pt idx="1404">
                  <c:v>14040</c:v>
                </c:pt>
                <c:pt idx="1405">
                  <c:v>14050</c:v>
                </c:pt>
                <c:pt idx="1406">
                  <c:v>14060</c:v>
                </c:pt>
                <c:pt idx="1407">
                  <c:v>14070</c:v>
                </c:pt>
                <c:pt idx="1408">
                  <c:v>14080</c:v>
                </c:pt>
                <c:pt idx="1409">
                  <c:v>14090</c:v>
                </c:pt>
                <c:pt idx="1410">
                  <c:v>14100</c:v>
                </c:pt>
                <c:pt idx="1411">
                  <c:v>14110</c:v>
                </c:pt>
                <c:pt idx="1412">
                  <c:v>14120</c:v>
                </c:pt>
                <c:pt idx="1413">
                  <c:v>14130</c:v>
                </c:pt>
                <c:pt idx="1414">
                  <c:v>14140</c:v>
                </c:pt>
                <c:pt idx="1415">
                  <c:v>14150</c:v>
                </c:pt>
                <c:pt idx="1416">
                  <c:v>14160</c:v>
                </c:pt>
                <c:pt idx="1417">
                  <c:v>14170</c:v>
                </c:pt>
                <c:pt idx="1418">
                  <c:v>14180</c:v>
                </c:pt>
                <c:pt idx="1419">
                  <c:v>14190</c:v>
                </c:pt>
                <c:pt idx="1420">
                  <c:v>14200</c:v>
                </c:pt>
                <c:pt idx="1421">
                  <c:v>14210</c:v>
                </c:pt>
                <c:pt idx="1422">
                  <c:v>14220</c:v>
                </c:pt>
                <c:pt idx="1423">
                  <c:v>14230</c:v>
                </c:pt>
                <c:pt idx="1424">
                  <c:v>14240</c:v>
                </c:pt>
                <c:pt idx="1425">
                  <c:v>14250</c:v>
                </c:pt>
                <c:pt idx="1426">
                  <c:v>14260</c:v>
                </c:pt>
                <c:pt idx="1427">
                  <c:v>14270</c:v>
                </c:pt>
                <c:pt idx="1428">
                  <c:v>14280</c:v>
                </c:pt>
                <c:pt idx="1429">
                  <c:v>14290</c:v>
                </c:pt>
                <c:pt idx="1430">
                  <c:v>14300</c:v>
                </c:pt>
                <c:pt idx="1431">
                  <c:v>14310</c:v>
                </c:pt>
                <c:pt idx="1432">
                  <c:v>14320</c:v>
                </c:pt>
                <c:pt idx="1433">
                  <c:v>14330</c:v>
                </c:pt>
                <c:pt idx="1434">
                  <c:v>14340</c:v>
                </c:pt>
                <c:pt idx="1435">
                  <c:v>14350</c:v>
                </c:pt>
                <c:pt idx="1436">
                  <c:v>14360</c:v>
                </c:pt>
                <c:pt idx="1437">
                  <c:v>14370</c:v>
                </c:pt>
                <c:pt idx="1438">
                  <c:v>14380</c:v>
                </c:pt>
                <c:pt idx="1439">
                  <c:v>14390</c:v>
                </c:pt>
                <c:pt idx="1440">
                  <c:v>14400</c:v>
                </c:pt>
                <c:pt idx="1441">
                  <c:v>14410</c:v>
                </c:pt>
                <c:pt idx="1442">
                  <c:v>14420</c:v>
                </c:pt>
                <c:pt idx="1443">
                  <c:v>14430</c:v>
                </c:pt>
                <c:pt idx="1444">
                  <c:v>14440</c:v>
                </c:pt>
                <c:pt idx="1445">
                  <c:v>14450</c:v>
                </c:pt>
                <c:pt idx="1446">
                  <c:v>14460</c:v>
                </c:pt>
                <c:pt idx="1447">
                  <c:v>14470</c:v>
                </c:pt>
                <c:pt idx="1448">
                  <c:v>14480</c:v>
                </c:pt>
                <c:pt idx="1449">
                  <c:v>14490</c:v>
                </c:pt>
                <c:pt idx="1450">
                  <c:v>14500</c:v>
                </c:pt>
                <c:pt idx="1451">
                  <c:v>14510</c:v>
                </c:pt>
                <c:pt idx="1452">
                  <c:v>14520</c:v>
                </c:pt>
                <c:pt idx="1453">
                  <c:v>14530</c:v>
                </c:pt>
                <c:pt idx="1454">
                  <c:v>14540</c:v>
                </c:pt>
                <c:pt idx="1455">
                  <c:v>14550</c:v>
                </c:pt>
                <c:pt idx="1456">
                  <c:v>14560</c:v>
                </c:pt>
                <c:pt idx="1457">
                  <c:v>14570</c:v>
                </c:pt>
                <c:pt idx="1458">
                  <c:v>14580</c:v>
                </c:pt>
                <c:pt idx="1459">
                  <c:v>14590</c:v>
                </c:pt>
                <c:pt idx="1460">
                  <c:v>14600</c:v>
                </c:pt>
                <c:pt idx="1461">
                  <c:v>14610</c:v>
                </c:pt>
                <c:pt idx="1462">
                  <c:v>14620</c:v>
                </c:pt>
                <c:pt idx="1463">
                  <c:v>14630</c:v>
                </c:pt>
                <c:pt idx="1464">
                  <c:v>14640</c:v>
                </c:pt>
                <c:pt idx="1465">
                  <c:v>14650</c:v>
                </c:pt>
                <c:pt idx="1466">
                  <c:v>14660</c:v>
                </c:pt>
                <c:pt idx="1467">
                  <c:v>14670</c:v>
                </c:pt>
                <c:pt idx="1468">
                  <c:v>14680</c:v>
                </c:pt>
                <c:pt idx="1469">
                  <c:v>14690</c:v>
                </c:pt>
                <c:pt idx="1470">
                  <c:v>14700</c:v>
                </c:pt>
                <c:pt idx="1471">
                  <c:v>14710</c:v>
                </c:pt>
                <c:pt idx="1472">
                  <c:v>14720</c:v>
                </c:pt>
                <c:pt idx="1473">
                  <c:v>14730</c:v>
                </c:pt>
                <c:pt idx="1474">
                  <c:v>14740</c:v>
                </c:pt>
                <c:pt idx="1475">
                  <c:v>14750</c:v>
                </c:pt>
                <c:pt idx="1476">
                  <c:v>14760</c:v>
                </c:pt>
                <c:pt idx="1477">
                  <c:v>14770</c:v>
                </c:pt>
                <c:pt idx="1478">
                  <c:v>14780</c:v>
                </c:pt>
                <c:pt idx="1479">
                  <c:v>14790</c:v>
                </c:pt>
                <c:pt idx="1480">
                  <c:v>14800</c:v>
                </c:pt>
                <c:pt idx="1481">
                  <c:v>14810</c:v>
                </c:pt>
                <c:pt idx="1482">
                  <c:v>14820</c:v>
                </c:pt>
                <c:pt idx="1483">
                  <c:v>14830</c:v>
                </c:pt>
                <c:pt idx="1484">
                  <c:v>14840</c:v>
                </c:pt>
                <c:pt idx="1485">
                  <c:v>14850</c:v>
                </c:pt>
                <c:pt idx="1486">
                  <c:v>14860</c:v>
                </c:pt>
                <c:pt idx="1487">
                  <c:v>14870</c:v>
                </c:pt>
                <c:pt idx="1488">
                  <c:v>14880</c:v>
                </c:pt>
                <c:pt idx="1489">
                  <c:v>14890</c:v>
                </c:pt>
                <c:pt idx="1490">
                  <c:v>14900</c:v>
                </c:pt>
                <c:pt idx="1491">
                  <c:v>14910</c:v>
                </c:pt>
                <c:pt idx="1492">
                  <c:v>14920</c:v>
                </c:pt>
                <c:pt idx="1493">
                  <c:v>14930</c:v>
                </c:pt>
                <c:pt idx="1494">
                  <c:v>14940</c:v>
                </c:pt>
                <c:pt idx="1495">
                  <c:v>14950</c:v>
                </c:pt>
                <c:pt idx="1496">
                  <c:v>14960</c:v>
                </c:pt>
                <c:pt idx="1497">
                  <c:v>14970</c:v>
                </c:pt>
                <c:pt idx="1498">
                  <c:v>14980</c:v>
                </c:pt>
                <c:pt idx="1499">
                  <c:v>14990</c:v>
                </c:pt>
                <c:pt idx="1500">
                  <c:v>15000</c:v>
                </c:pt>
                <c:pt idx="1501">
                  <c:v>15010</c:v>
                </c:pt>
                <c:pt idx="1502">
                  <c:v>15020</c:v>
                </c:pt>
                <c:pt idx="1503">
                  <c:v>15030</c:v>
                </c:pt>
                <c:pt idx="1504">
                  <c:v>15040</c:v>
                </c:pt>
                <c:pt idx="1505">
                  <c:v>15050</c:v>
                </c:pt>
                <c:pt idx="1506">
                  <c:v>15060</c:v>
                </c:pt>
                <c:pt idx="1507">
                  <c:v>15070</c:v>
                </c:pt>
                <c:pt idx="1508">
                  <c:v>15080</c:v>
                </c:pt>
                <c:pt idx="1509">
                  <c:v>15090</c:v>
                </c:pt>
                <c:pt idx="1510">
                  <c:v>15100</c:v>
                </c:pt>
                <c:pt idx="1511">
                  <c:v>15110</c:v>
                </c:pt>
                <c:pt idx="1512">
                  <c:v>15120</c:v>
                </c:pt>
                <c:pt idx="1513">
                  <c:v>15130</c:v>
                </c:pt>
                <c:pt idx="1514">
                  <c:v>15140</c:v>
                </c:pt>
                <c:pt idx="1515">
                  <c:v>15150</c:v>
                </c:pt>
                <c:pt idx="1516">
                  <c:v>15160</c:v>
                </c:pt>
                <c:pt idx="1517">
                  <c:v>15170</c:v>
                </c:pt>
                <c:pt idx="1518">
                  <c:v>15180</c:v>
                </c:pt>
                <c:pt idx="1519">
                  <c:v>15190</c:v>
                </c:pt>
                <c:pt idx="1520">
                  <c:v>15200</c:v>
                </c:pt>
                <c:pt idx="1521">
                  <c:v>15210</c:v>
                </c:pt>
                <c:pt idx="1522">
                  <c:v>15220</c:v>
                </c:pt>
                <c:pt idx="1523">
                  <c:v>15230</c:v>
                </c:pt>
                <c:pt idx="1524">
                  <c:v>15240</c:v>
                </c:pt>
                <c:pt idx="1525">
                  <c:v>15250</c:v>
                </c:pt>
                <c:pt idx="1526">
                  <c:v>15260</c:v>
                </c:pt>
                <c:pt idx="1527">
                  <c:v>15270</c:v>
                </c:pt>
                <c:pt idx="1528">
                  <c:v>15280</c:v>
                </c:pt>
                <c:pt idx="1529">
                  <c:v>15290</c:v>
                </c:pt>
                <c:pt idx="1530">
                  <c:v>15300</c:v>
                </c:pt>
                <c:pt idx="1531">
                  <c:v>15310</c:v>
                </c:pt>
                <c:pt idx="1532">
                  <c:v>15320</c:v>
                </c:pt>
                <c:pt idx="1533">
                  <c:v>15330</c:v>
                </c:pt>
                <c:pt idx="1534">
                  <c:v>15340</c:v>
                </c:pt>
                <c:pt idx="1535">
                  <c:v>15350</c:v>
                </c:pt>
                <c:pt idx="1536">
                  <c:v>15360</c:v>
                </c:pt>
                <c:pt idx="1537">
                  <c:v>15370</c:v>
                </c:pt>
                <c:pt idx="1538">
                  <c:v>15380</c:v>
                </c:pt>
                <c:pt idx="1539">
                  <c:v>15390</c:v>
                </c:pt>
                <c:pt idx="1540">
                  <c:v>15400</c:v>
                </c:pt>
                <c:pt idx="1541">
                  <c:v>15410</c:v>
                </c:pt>
                <c:pt idx="1542">
                  <c:v>15420</c:v>
                </c:pt>
                <c:pt idx="1543">
                  <c:v>15430</c:v>
                </c:pt>
                <c:pt idx="1544">
                  <c:v>15440</c:v>
                </c:pt>
                <c:pt idx="1545">
                  <c:v>15450</c:v>
                </c:pt>
                <c:pt idx="1546">
                  <c:v>15460</c:v>
                </c:pt>
                <c:pt idx="1547">
                  <c:v>15470</c:v>
                </c:pt>
                <c:pt idx="1548">
                  <c:v>15480</c:v>
                </c:pt>
                <c:pt idx="1549">
                  <c:v>15490</c:v>
                </c:pt>
                <c:pt idx="1550">
                  <c:v>15500</c:v>
                </c:pt>
                <c:pt idx="1551">
                  <c:v>15510</c:v>
                </c:pt>
                <c:pt idx="1552">
                  <c:v>15520</c:v>
                </c:pt>
                <c:pt idx="1553">
                  <c:v>15530</c:v>
                </c:pt>
                <c:pt idx="1554">
                  <c:v>15540</c:v>
                </c:pt>
                <c:pt idx="1555">
                  <c:v>15550</c:v>
                </c:pt>
                <c:pt idx="1556">
                  <c:v>15560</c:v>
                </c:pt>
                <c:pt idx="1557">
                  <c:v>15570</c:v>
                </c:pt>
                <c:pt idx="1558">
                  <c:v>15580</c:v>
                </c:pt>
                <c:pt idx="1559">
                  <c:v>15590</c:v>
                </c:pt>
                <c:pt idx="1560">
                  <c:v>15600</c:v>
                </c:pt>
                <c:pt idx="1561">
                  <c:v>15610</c:v>
                </c:pt>
                <c:pt idx="1562">
                  <c:v>15620</c:v>
                </c:pt>
                <c:pt idx="1563">
                  <c:v>15630</c:v>
                </c:pt>
                <c:pt idx="1564">
                  <c:v>15640</c:v>
                </c:pt>
                <c:pt idx="1565">
                  <c:v>15650</c:v>
                </c:pt>
                <c:pt idx="1566">
                  <c:v>15660</c:v>
                </c:pt>
                <c:pt idx="1567">
                  <c:v>15670</c:v>
                </c:pt>
                <c:pt idx="1568">
                  <c:v>15680</c:v>
                </c:pt>
                <c:pt idx="1569">
                  <c:v>15690</c:v>
                </c:pt>
                <c:pt idx="1570">
                  <c:v>15700</c:v>
                </c:pt>
                <c:pt idx="1571">
                  <c:v>15710</c:v>
                </c:pt>
                <c:pt idx="1572">
                  <c:v>15720</c:v>
                </c:pt>
                <c:pt idx="1573">
                  <c:v>15730</c:v>
                </c:pt>
                <c:pt idx="1574">
                  <c:v>15740</c:v>
                </c:pt>
                <c:pt idx="1575">
                  <c:v>15750</c:v>
                </c:pt>
                <c:pt idx="1576">
                  <c:v>15760</c:v>
                </c:pt>
                <c:pt idx="1577">
                  <c:v>15770</c:v>
                </c:pt>
                <c:pt idx="1578">
                  <c:v>15780</c:v>
                </c:pt>
                <c:pt idx="1579">
                  <c:v>15790</c:v>
                </c:pt>
                <c:pt idx="1580">
                  <c:v>15800</c:v>
                </c:pt>
                <c:pt idx="1581">
                  <c:v>15810</c:v>
                </c:pt>
                <c:pt idx="1582">
                  <c:v>15820</c:v>
                </c:pt>
                <c:pt idx="1583">
                  <c:v>15830</c:v>
                </c:pt>
                <c:pt idx="1584">
                  <c:v>15840</c:v>
                </c:pt>
                <c:pt idx="1585">
                  <c:v>15850</c:v>
                </c:pt>
                <c:pt idx="1586">
                  <c:v>15860</c:v>
                </c:pt>
                <c:pt idx="1587">
                  <c:v>15870</c:v>
                </c:pt>
                <c:pt idx="1588">
                  <c:v>15880</c:v>
                </c:pt>
                <c:pt idx="1589">
                  <c:v>15890</c:v>
                </c:pt>
                <c:pt idx="1590">
                  <c:v>15900</c:v>
                </c:pt>
                <c:pt idx="1591">
                  <c:v>15910</c:v>
                </c:pt>
                <c:pt idx="1592">
                  <c:v>15920</c:v>
                </c:pt>
                <c:pt idx="1593">
                  <c:v>15930</c:v>
                </c:pt>
                <c:pt idx="1594">
                  <c:v>15940</c:v>
                </c:pt>
                <c:pt idx="1595">
                  <c:v>15950</c:v>
                </c:pt>
                <c:pt idx="1596">
                  <c:v>15960</c:v>
                </c:pt>
                <c:pt idx="1597">
                  <c:v>15970</c:v>
                </c:pt>
                <c:pt idx="1598">
                  <c:v>15980</c:v>
                </c:pt>
                <c:pt idx="1599">
                  <c:v>15990</c:v>
                </c:pt>
                <c:pt idx="1600">
                  <c:v>16000</c:v>
                </c:pt>
                <c:pt idx="1601">
                  <c:v>16010</c:v>
                </c:pt>
                <c:pt idx="1602">
                  <c:v>16020</c:v>
                </c:pt>
                <c:pt idx="1603">
                  <c:v>16030</c:v>
                </c:pt>
                <c:pt idx="1604">
                  <c:v>16040</c:v>
                </c:pt>
                <c:pt idx="1605">
                  <c:v>16050</c:v>
                </c:pt>
                <c:pt idx="1606">
                  <c:v>16060</c:v>
                </c:pt>
                <c:pt idx="1607">
                  <c:v>16070</c:v>
                </c:pt>
                <c:pt idx="1608">
                  <c:v>16080</c:v>
                </c:pt>
                <c:pt idx="1609">
                  <c:v>16090</c:v>
                </c:pt>
                <c:pt idx="1610">
                  <c:v>16100</c:v>
                </c:pt>
                <c:pt idx="1611">
                  <c:v>16110</c:v>
                </c:pt>
                <c:pt idx="1612">
                  <c:v>16120</c:v>
                </c:pt>
                <c:pt idx="1613">
                  <c:v>16130</c:v>
                </c:pt>
                <c:pt idx="1614">
                  <c:v>16140</c:v>
                </c:pt>
                <c:pt idx="1615">
                  <c:v>16150</c:v>
                </c:pt>
                <c:pt idx="1616">
                  <c:v>16160</c:v>
                </c:pt>
                <c:pt idx="1617">
                  <c:v>16170</c:v>
                </c:pt>
                <c:pt idx="1618">
                  <c:v>16180</c:v>
                </c:pt>
                <c:pt idx="1619">
                  <c:v>16190</c:v>
                </c:pt>
                <c:pt idx="1620">
                  <c:v>16200</c:v>
                </c:pt>
                <c:pt idx="1621">
                  <c:v>16210</c:v>
                </c:pt>
                <c:pt idx="1622">
                  <c:v>16220</c:v>
                </c:pt>
                <c:pt idx="1623">
                  <c:v>16230</c:v>
                </c:pt>
                <c:pt idx="1624">
                  <c:v>16240</c:v>
                </c:pt>
                <c:pt idx="1625">
                  <c:v>16250</c:v>
                </c:pt>
                <c:pt idx="1626">
                  <c:v>16260</c:v>
                </c:pt>
                <c:pt idx="1627">
                  <c:v>16270</c:v>
                </c:pt>
                <c:pt idx="1628">
                  <c:v>16280</c:v>
                </c:pt>
                <c:pt idx="1629">
                  <c:v>16290</c:v>
                </c:pt>
                <c:pt idx="1630">
                  <c:v>16300</c:v>
                </c:pt>
                <c:pt idx="1631">
                  <c:v>16310</c:v>
                </c:pt>
                <c:pt idx="1632">
                  <c:v>16320</c:v>
                </c:pt>
                <c:pt idx="1633">
                  <c:v>16330</c:v>
                </c:pt>
                <c:pt idx="1634">
                  <c:v>16340</c:v>
                </c:pt>
                <c:pt idx="1635">
                  <c:v>16350</c:v>
                </c:pt>
                <c:pt idx="1636">
                  <c:v>16360</c:v>
                </c:pt>
                <c:pt idx="1637">
                  <c:v>16370</c:v>
                </c:pt>
                <c:pt idx="1638">
                  <c:v>16380</c:v>
                </c:pt>
                <c:pt idx="1639">
                  <c:v>16390</c:v>
                </c:pt>
                <c:pt idx="1640">
                  <c:v>16400</c:v>
                </c:pt>
                <c:pt idx="1641">
                  <c:v>16410</c:v>
                </c:pt>
                <c:pt idx="1642">
                  <c:v>16420</c:v>
                </c:pt>
                <c:pt idx="1643">
                  <c:v>16430</c:v>
                </c:pt>
                <c:pt idx="1644">
                  <c:v>16440</c:v>
                </c:pt>
                <c:pt idx="1645">
                  <c:v>16450</c:v>
                </c:pt>
                <c:pt idx="1646">
                  <c:v>16460</c:v>
                </c:pt>
                <c:pt idx="1647">
                  <c:v>16470</c:v>
                </c:pt>
                <c:pt idx="1648">
                  <c:v>16480</c:v>
                </c:pt>
                <c:pt idx="1649">
                  <c:v>16490</c:v>
                </c:pt>
                <c:pt idx="1650">
                  <c:v>16500</c:v>
                </c:pt>
                <c:pt idx="1651">
                  <c:v>16510</c:v>
                </c:pt>
                <c:pt idx="1652">
                  <c:v>16520</c:v>
                </c:pt>
                <c:pt idx="1653">
                  <c:v>16530</c:v>
                </c:pt>
                <c:pt idx="1654">
                  <c:v>16540</c:v>
                </c:pt>
                <c:pt idx="1655">
                  <c:v>16550</c:v>
                </c:pt>
                <c:pt idx="1656">
                  <c:v>16560</c:v>
                </c:pt>
                <c:pt idx="1657">
                  <c:v>16570</c:v>
                </c:pt>
                <c:pt idx="1658">
                  <c:v>16580</c:v>
                </c:pt>
                <c:pt idx="1659">
                  <c:v>16590</c:v>
                </c:pt>
                <c:pt idx="1660">
                  <c:v>16600</c:v>
                </c:pt>
                <c:pt idx="1661">
                  <c:v>16610</c:v>
                </c:pt>
                <c:pt idx="1662">
                  <c:v>16620</c:v>
                </c:pt>
                <c:pt idx="1663">
                  <c:v>16630</c:v>
                </c:pt>
                <c:pt idx="1664">
                  <c:v>16640</c:v>
                </c:pt>
                <c:pt idx="1665">
                  <c:v>16650</c:v>
                </c:pt>
                <c:pt idx="1666">
                  <c:v>16660</c:v>
                </c:pt>
                <c:pt idx="1667">
                  <c:v>16670</c:v>
                </c:pt>
                <c:pt idx="1668">
                  <c:v>16680</c:v>
                </c:pt>
                <c:pt idx="1669">
                  <c:v>16690</c:v>
                </c:pt>
                <c:pt idx="1670">
                  <c:v>16700</c:v>
                </c:pt>
                <c:pt idx="1671">
                  <c:v>16710</c:v>
                </c:pt>
                <c:pt idx="1672">
                  <c:v>16720</c:v>
                </c:pt>
                <c:pt idx="1673">
                  <c:v>16730</c:v>
                </c:pt>
                <c:pt idx="1674">
                  <c:v>16740</c:v>
                </c:pt>
                <c:pt idx="1675">
                  <c:v>16750</c:v>
                </c:pt>
                <c:pt idx="1676">
                  <c:v>16760</c:v>
                </c:pt>
                <c:pt idx="1677">
                  <c:v>16770</c:v>
                </c:pt>
                <c:pt idx="1678">
                  <c:v>16780</c:v>
                </c:pt>
                <c:pt idx="1679">
                  <c:v>16790</c:v>
                </c:pt>
                <c:pt idx="1680">
                  <c:v>16800</c:v>
                </c:pt>
                <c:pt idx="1681">
                  <c:v>16810</c:v>
                </c:pt>
                <c:pt idx="1682">
                  <c:v>16820</c:v>
                </c:pt>
                <c:pt idx="1683">
                  <c:v>16830</c:v>
                </c:pt>
                <c:pt idx="1684">
                  <c:v>16840</c:v>
                </c:pt>
                <c:pt idx="1685">
                  <c:v>16850</c:v>
                </c:pt>
                <c:pt idx="1686">
                  <c:v>16860</c:v>
                </c:pt>
                <c:pt idx="1687">
                  <c:v>16870</c:v>
                </c:pt>
                <c:pt idx="1688">
                  <c:v>16880</c:v>
                </c:pt>
                <c:pt idx="1689">
                  <c:v>16890</c:v>
                </c:pt>
                <c:pt idx="1690">
                  <c:v>16900</c:v>
                </c:pt>
                <c:pt idx="1691">
                  <c:v>16910</c:v>
                </c:pt>
                <c:pt idx="1692">
                  <c:v>16920</c:v>
                </c:pt>
                <c:pt idx="1693">
                  <c:v>16930</c:v>
                </c:pt>
                <c:pt idx="1694">
                  <c:v>16940</c:v>
                </c:pt>
                <c:pt idx="1695">
                  <c:v>16950</c:v>
                </c:pt>
                <c:pt idx="1696">
                  <c:v>16960</c:v>
                </c:pt>
                <c:pt idx="1697">
                  <c:v>16970</c:v>
                </c:pt>
                <c:pt idx="1698">
                  <c:v>16980</c:v>
                </c:pt>
                <c:pt idx="1699">
                  <c:v>16990</c:v>
                </c:pt>
                <c:pt idx="1700">
                  <c:v>17000</c:v>
                </c:pt>
                <c:pt idx="1701">
                  <c:v>17010</c:v>
                </c:pt>
                <c:pt idx="1702">
                  <c:v>17020</c:v>
                </c:pt>
                <c:pt idx="1703">
                  <c:v>17030</c:v>
                </c:pt>
                <c:pt idx="1704">
                  <c:v>17040</c:v>
                </c:pt>
                <c:pt idx="1705">
                  <c:v>17050</c:v>
                </c:pt>
                <c:pt idx="1706">
                  <c:v>17060</c:v>
                </c:pt>
                <c:pt idx="1707">
                  <c:v>17070</c:v>
                </c:pt>
                <c:pt idx="1708">
                  <c:v>17080</c:v>
                </c:pt>
                <c:pt idx="1709">
                  <c:v>17090</c:v>
                </c:pt>
                <c:pt idx="1710">
                  <c:v>17100</c:v>
                </c:pt>
                <c:pt idx="1711">
                  <c:v>17110</c:v>
                </c:pt>
                <c:pt idx="1712">
                  <c:v>17120</c:v>
                </c:pt>
                <c:pt idx="1713">
                  <c:v>17130</c:v>
                </c:pt>
                <c:pt idx="1714">
                  <c:v>17140</c:v>
                </c:pt>
                <c:pt idx="1715">
                  <c:v>17150</c:v>
                </c:pt>
                <c:pt idx="1716">
                  <c:v>17160</c:v>
                </c:pt>
                <c:pt idx="1717">
                  <c:v>17170</c:v>
                </c:pt>
                <c:pt idx="1718">
                  <c:v>17180</c:v>
                </c:pt>
                <c:pt idx="1719">
                  <c:v>17190</c:v>
                </c:pt>
                <c:pt idx="1720">
                  <c:v>17200</c:v>
                </c:pt>
                <c:pt idx="1721">
                  <c:v>17210</c:v>
                </c:pt>
                <c:pt idx="1722">
                  <c:v>17220</c:v>
                </c:pt>
                <c:pt idx="1723">
                  <c:v>17230</c:v>
                </c:pt>
                <c:pt idx="1724">
                  <c:v>17240</c:v>
                </c:pt>
                <c:pt idx="1725">
                  <c:v>17250</c:v>
                </c:pt>
                <c:pt idx="1726">
                  <c:v>17260</c:v>
                </c:pt>
                <c:pt idx="1727">
                  <c:v>17270</c:v>
                </c:pt>
                <c:pt idx="1728">
                  <c:v>17280</c:v>
                </c:pt>
                <c:pt idx="1729">
                  <c:v>17290</c:v>
                </c:pt>
                <c:pt idx="1730">
                  <c:v>17300</c:v>
                </c:pt>
                <c:pt idx="1731">
                  <c:v>17310</c:v>
                </c:pt>
                <c:pt idx="1732">
                  <c:v>17320</c:v>
                </c:pt>
                <c:pt idx="1733">
                  <c:v>17330</c:v>
                </c:pt>
                <c:pt idx="1734">
                  <c:v>17340</c:v>
                </c:pt>
                <c:pt idx="1735">
                  <c:v>17350</c:v>
                </c:pt>
                <c:pt idx="1736">
                  <c:v>17360</c:v>
                </c:pt>
                <c:pt idx="1737">
                  <c:v>17370</c:v>
                </c:pt>
                <c:pt idx="1738">
                  <c:v>17380</c:v>
                </c:pt>
                <c:pt idx="1739">
                  <c:v>17390</c:v>
                </c:pt>
                <c:pt idx="1740">
                  <c:v>17400</c:v>
                </c:pt>
                <c:pt idx="1741">
                  <c:v>17410</c:v>
                </c:pt>
                <c:pt idx="1742">
                  <c:v>17420</c:v>
                </c:pt>
                <c:pt idx="1743">
                  <c:v>17430</c:v>
                </c:pt>
                <c:pt idx="1744">
                  <c:v>17440</c:v>
                </c:pt>
                <c:pt idx="1745">
                  <c:v>17450</c:v>
                </c:pt>
                <c:pt idx="1746">
                  <c:v>17460</c:v>
                </c:pt>
                <c:pt idx="1747">
                  <c:v>17470</c:v>
                </c:pt>
                <c:pt idx="1748">
                  <c:v>17480</c:v>
                </c:pt>
                <c:pt idx="1749">
                  <c:v>17490</c:v>
                </c:pt>
                <c:pt idx="1750">
                  <c:v>17500</c:v>
                </c:pt>
                <c:pt idx="1751">
                  <c:v>17510</c:v>
                </c:pt>
                <c:pt idx="1752">
                  <c:v>17520</c:v>
                </c:pt>
                <c:pt idx="1753">
                  <c:v>17530</c:v>
                </c:pt>
                <c:pt idx="1754">
                  <c:v>17540</c:v>
                </c:pt>
                <c:pt idx="1755">
                  <c:v>17550</c:v>
                </c:pt>
                <c:pt idx="1756">
                  <c:v>17560</c:v>
                </c:pt>
                <c:pt idx="1757">
                  <c:v>17570</c:v>
                </c:pt>
                <c:pt idx="1758">
                  <c:v>17580</c:v>
                </c:pt>
                <c:pt idx="1759">
                  <c:v>17590</c:v>
                </c:pt>
                <c:pt idx="1760">
                  <c:v>17600</c:v>
                </c:pt>
                <c:pt idx="1761">
                  <c:v>17610</c:v>
                </c:pt>
                <c:pt idx="1762">
                  <c:v>17620</c:v>
                </c:pt>
                <c:pt idx="1763">
                  <c:v>17630</c:v>
                </c:pt>
                <c:pt idx="1764">
                  <c:v>17640</c:v>
                </c:pt>
                <c:pt idx="1765">
                  <c:v>17650</c:v>
                </c:pt>
                <c:pt idx="1766">
                  <c:v>17660</c:v>
                </c:pt>
                <c:pt idx="1767">
                  <c:v>17670</c:v>
                </c:pt>
                <c:pt idx="1768">
                  <c:v>17680</c:v>
                </c:pt>
                <c:pt idx="1769">
                  <c:v>17690</c:v>
                </c:pt>
                <c:pt idx="1770">
                  <c:v>17700</c:v>
                </c:pt>
                <c:pt idx="1771">
                  <c:v>17710</c:v>
                </c:pt>
                <c:pt idx="1772">
                  <c:v>17720</c:v>
                </c:pt>
                <c:pt idx="1773">
                  <c:v>17730</c:v>
                </c:pt>
                <c:pt idx="1774">
                  <c:v>17740</c:v>
                </c:pt>
                <c:pt idx="1775">
                  <c:v>17750</c:v>
                </c:pt>
                <c:pt idx="1776">
                  <c:v>17760</c:v>
                </c:pt>
                <c:pt idx="1777">
                  <c:v>17770</c:v>
                </c:pt>
                <c:pt idx="1778">
                  <c:v>17780</c:v>
                </c:pt>
                <c:pt idx="1779">
                  <c:v>17790</c:v>
                </c:pt>
                <c:pt idx="1780">
                  <c:v>17800</c:v>
                </c:pt>
                <c:pt idx="1781">
                  <c:v>17810</c:v>
                </c:pt>
                <c:pt idx="1782">
                  <c:v>17820</c:v>
                </c:pt>
                <c:pt idx="1783">
                  <c:v>17830</c:v>
                </c:pt>
                <c:pt idx="1784">
                  <c:v>17840</c:v>
                </c:pt>
                <c:pt idx="1785">
                  <c:v>17850</c:v>
                </c:pt>
                <c:pt idx="1786">
                  <c:v>17860</c:v>
                </c:pt>
                <c:pt idx="1787">
                  <c:v>17870</c:v>
                </c:pt>
                <c:pt idx="1788">
                  <c:v>17880</c:v>
                </c:pt>
                <c:pt idx="1789">
                  <c:v>17890</c:v>
                </c:pt>
                <c:pt idx="1790">
                  <c:v>17900</c:v>
                </c:pt>
                <c:pt idx="1791">
                  <c:v>17910</c:v>
                </c:pt>
                <c:pt idx="1792">
                  <c:v>17920</c:v>
                </c:pt>
                <c:pt idx="1793">
                  <c:v>17930</c:v>
                </c:pt>
                <c:pt idx="1794">
                  <c:v>17940</c:v>
                </c:pt>
                <c:pt idx="1795">
                  <c:v>17950</c:v>
                </c:pt>
                <c:pt idx="1796">
                  <c:v>17960</c:v>
                </c:pt>
                <c:pt idx="1797">
                  <c:v>17970</c:v>
                </c:pt>
                <c:pt idx="1798">
                  <c:v>17980</c:v>
                </c:pt>
                <c:pt idx="1799">
                  <c:v>17990</c:v>
                </c:pt>
                <c:pt idx="1800">
                  <c:v>18000</c:v>
                </c:pt>
                <c:pt idx="1801">
                  <c:v>18010</c:v>
                </c:pt>
                <c:pt idx="1802">
                  <c:v>18020</c:v>
                </c:pt>
                <c:pt idx="1803">
                  <c:v>18030</c:v>
                </c:pt>
                <c:pt idx="1804">
                  <c:v>18040</c:v>
                </c:pt>
                <c:pt idx="1805">
                  <c:v>18050</c:v>
                </c:pt>
                <c:pt idx="1806">
                  <c:v>18060</c:v>
                </c:pt>
                <c:pt idx="1807">
                  <c:v>18070</c:v>
                </c:pt>
                <c:pt idx="1808">
                  <c:v>18080</c:v>
                </c:pt>
                <c:pt idx="1809">
                  <c:v>18090</c:v>
                </c:pt>
                <c:pt idx="1810">
                  <c:v>18100</c:v>
                </c:pt>
                <c:pt idx="1811">
                  <c:v>18110</c:v>
                </c:pt>
                <c:pt idx="1812">
                  <c:v>18120</c:v>
                </c:pt>
                <c:pt idx="1813">
                  <c:v>18130</c:v>
                </c:pt>
                <c:pt idx="1814">
                  <c:v>18140</c:v>
                </c:pt>
                <c:pt idx="1815">
                  <c:v>18150</c:v>
                </c:pt>
                <c:pt idx="1816">
                  <c:v>18160</c:v>
                </c:pt>
                <c:pt idx="1817">
                  <c:v>18170</c:v>
                </c:pt>
                <c:pt idx="1818">
                  <c:v>18180</c:v>
                </c:pt>
                <c:pt idx="1819">
                  <c:v>18190</c:v>
                </c:pt>
                <c:pt idx="1820">
                  <c:v>18200</c:v>
                </c:pt>
                <c:pt idx="1821">
                  <c:v>18210</c:v>
                </c:pt>
                <c:pt idx="1822">
                  <c:v>18220</c:v>
                </c:pt>
                <c:pt idx="1823">
                  <c:v>18230</c:v>
                </c:pt>
                <c:pt idx="1824">
                  <c:v>18240</c:v>
                </c:pt>
                <c:pt idx="1825">
                  <c:v>18250</c:v>
                </c:pt>
                <c:pt idx="1826">
                  <c:v>18260</c:v>
                </c:pt>
                <c:pt idx="1827">
                  <c:v>18270</c:v>
                </c:pt>
                <c:pt idx="1828">
                  <c:v>18280</c:v>
                </c:pt>
                <c:pt idx="1829">
                  <c:v>18290</c:v>
                </c:pt>
                <c:pt idx="1830">
                  <c:v>18300</c:v>
                </c:pt>
                <c:pt idx="1831">
                  <c:v>18310</c:v>
                </c:pt>
                <c:pt idx="1832">
                  <c:v>18320</c:v>
                </c:pt>
                <c:pt idx="1833">
                  <c:v>18330</c:v>
                </c:pt>
                <c:pt idx="1834">
                  <c:v>18340</c:v>
                </c:pt>
                <c:pt idx="1835">
                  <c:v>18350</c:v>
                </c:pt>
                <c:pt idx="1836">
                  <c:v>18360</c:v>
                </c:pt>
                <c:pt idx="1837">
                  <c:v>18370</c:v>
                </c:pt>
                <c:pt idx="1838">
                  <c:v>18380</c:v>
                </c:pt>
                <c:pt idx="1839">
                  <c:v>18390</c:v>
                </c:pt>
                <c:pt idx="1840">
                  <c:v>18400</c:v>
                </c:pt>
                <c:pt idx="1841">
                  <c:v>18410</c:v>
                </c:pt>
                <c:pt idx="1842">
                  <c:v>18420</c:v>
                </c:pt>
                <c:pt idx="1843">
                  <c:v>18430</c:v>
                </c:pt>
                <c:pt idx="1844">
                  <c:v>18440</c:v>
                </c:pt>
                <c:pt idx="1845">
                  <c:v>18450</c:v>
                </c:pt>
                <c:pt idx="1846">
                  <c:v>18460</c:v>
                </c:pt>
                <c:pt idx="1847">
                  <c:v>18470</c:v>
                </c:pt>
                <c:pt idx="1848">
                  <c:v>18480</c:v>
                </c:pt>
                <c:pt idx="1849">
                  <c:v>18490</c:v>
                </c:pt>
                <c:pt idx="1850">
                  <c:v>18500</c:v>
                </c:pt>
                <c:pt idx="1851">
                  <c:v>18510</c:v>
                </c:pt>
                <c:pt idx="1852">
                  <c:v>18520</c:v>
                </c:pt>
                <c:pt idx="1853">
                  <c:v>18530</c:v>
                </c:pt>
                <c:pt idx="1854">
                  <c:v>18540</c:v>
                </c:pt>
                <c:pt idx="1855">
                  <c:v>18550</c:v>
                </c:pt>
                <c:pt idx="1856">
                  <c:v>18560</c:v>
                </c:pt>
                <c:pt idx="1857">
                  <c:v>18570</c:v>
                </c:pt>
                <c:pt idx="1858">
                  <c:v>18580</c:v>
                </c:pt>
                <c:pt idx="1859">
                  <c:v>18590</c:v>
                </c:pt>
                <c:pt idx="1860">
                  <c:v>18600</c:v>
                </c:pt>
                <c:pt idx="1861">
                  <c:v>18610</c:v>
                </c:pt>
                <c:pt idx="1862">
                  <c:v>18620</c:v>
                </c:pt>
                <c:pt idx="1863">
                  <c:v>18630</c:v>
                </c:pt>
                <c:pt idx="1864">
                  <c:v>18640</c:v>
                </c:pt>
                <c:pt idx="1865">
                  <c:v>18650</c:v>
                </c:pt>
                <c:pt idx="1866">
                  <c:v>18660</c:v>
                </c:pt>
                <c:pt idx="1867">
                  <c:v>18670</c:v>
                </c:pt>
                <c:pt idx="1868">
                  <c:v>18680</c:v>
                </c:pt>
                <c:pt idx="1869">
                  <c:v>18690</c:v>
                </c:pt>
                <c:pt idx="1870">
                  <c:v>18700</c:v>
                </c:pt>
                <c:pt idx="1871">
                  <c:v>18710</c:v>
                </c:pt>
                <c:pt idx="1872">
                  <c:v>18720</c:v>
                </c:pt>
                <c:pt idx="1873">
                  <c:v>18730</c:v>
                </c:pt>
                <c:pt idx="1874">
                  <c:v>18740</c:v>
                </c:pt>
                <c:pt idx="1875">
                  <c:v>18750</c:v>
                </c:pt>
                <c:pt idx="1876">
                  <c:v>18760</c:v>
                </c:pt>
                <c:pt idx="1877">
                  <c:v>18770</c:v>
                </c:pt>
                <c:pt idx="1878">
                  <c:v>18780</c:v>
                </c:pt>
                <c:pt idx="1879">
                  <c:v>18790</c:v>
                </c:pt>
                <c:pt idx="1880">
                  <c:v>18800</c:v>
                </c:pt>
                <c:pt idx="1881">
                  <c:v>18810</c:v>
                </c:pt>
                <c:pt idx="1882">
                  <c:v>18820</c:v>
                </c:pt>
                <c:pt idx="1883">
                  <c:v>18830</c:v>
                </c:pt>
                <c:pt idx="1884">
                  <c:v>18840</c:v>
                </c:pt>
                <c:pt idx="1885">
                  <c:v>18850</c:v>
                </c:pt>
                <c:pt idx="1886">
                  <c:v>18860</c:v>
                </c:pt>
                <c:pt idx="1887">
                  <c:v>18870</c:v>
                </c:pt>
                <c:pt idx="1888">
                  <c:v>18880</c:v>
                </c:pt>
                <c:pt idx="1889">
                  <c:v>18890</c:v>
                </c:pt>
                <c:pt idx="1890">
                  <c:v>18900</c:v>
                </c:pt>
                <c:pt idx="1891">
                  <c:v>18910</c:v>
                </c:pt>
                <c:pt idx="1892">
                  <c:v>18920</c:v>
                </c:pt>
                <c:pt idx="1893">
                  <c:v>18930</c:v>
                </c:pt>
                <c:pt idx="1894">
                  <c:v>18940</c:v>
                </c:pt>
                <c:pt idx="1895">
                  <c:v>18950</c:v>
                </c:pt>
                <c:pt idx="1896">
                  <c:v>18960</c:v>
                </c:pt>
                <c:pt idx="1897">
                  <c:v>18970</c:v>
                </c:pt>
                <c:pt idx="1898">
                  <c:v>18980</c:v>
                </c:pt>
                <c:pt idx="1899">
                  <c:v>18990</c:v>
                </c:pt>
                <c:pt idx="1900">
                  <c:v>19000</c:v>
                </c:pt>
                <c:pt idx="1901">
                  <c:v>19010</c:v>
                </c:pt>
                <c:pt idx="1902">
                  <c:v>19020</c:v>
                </c:pt>
                <c:pt idx="1903">
                  <c:v>19030</c:v>
                </c:pt>
                <c:pt idx="1904">
                  <c:v>19040</c:v>
                </c:pt>
                <c:pt idx="1905">
                  <c:v>19050</c:v>
                </c:pt>
                <c:pt idx="1906">
                  <c:v>19060</c:v>
                </c:pt>
                <c:pt idx="1907">
                  <c:v>19070</c:v>
                </c:pt>
                <c:pt idx="1908">
                  <c:v>19080</c:v>
                </c:pt>
                <c:pt idx="1909">
                  <c:v>19090</c:v>
                </c:pt>
                <c:pt idx="1910">
                  <c:v>19100</c:v>
                </c:pt>
                <c:pt idx="1911">
                  <c:v>19110</c:v>
                </c:pt>
                <c:pt idx="1912">
                  <c:v>19120</c:v>
                </c:pt>
                <c:pt idx="1913">
                  <c:v>19130</c:v>
                </c:pt>
                <c:pt idx="1914">
                  <c:v>19140</c:v>
                </c:pt>
                <c:pt idx="1915">
                  <c:v>19150</c:v>
                </c:pt>
                <c:pt idx="1916">
                  <c:v>19160</c:v>
                </c:pt>
                <c:pt idx="1917">
                  <c:v>19170</c:v>
                </c:pt>
                <c:pt idx="1918">
                  <c:v>19180</c:v>
                </c:pt>
                <c:pt idx="1919">
                  <c:v>19190</c:v>
                </c:pt>
                <c:pt idx="1920">
                  <c:v>19200</c:v>
                </c:pt>
                <c:pt idx="1921">
                  <c:v>19210</c:v>
                </c:pt>
                <c:pt idx="1922">
                  <c:v>19220</c:v>
                </c:pt>
                <c:pt idx="1923">
                  <c:v>19230</c:v>
                </c:pt>
                <c:pt idx="1924">
                  <c:v>19240</c:v>
                </c:pt>
                <c:pt idx="1925">
                  <c:v>19250</c:v>
                </c:pt>
                <c:pt idx="1926">
                  <c:v>19260</c:v>
                </c:pt>
                <c:pt idx="1927">
                  <c:v>19270</c:v>
                </c:pt>
                <c:pt idx="1928">
                  <c:v>19280</c:v>
                </c:pt>
                <c:pt idx="1929">
                  <c:v>19290</c:v>
                </c:pt>
                <c:pt idx="1930">
                  <c:v>19300</c:v>
                </c:pt>
                <c:pt idx="1931">
                  <c:v>19310</c:v>
                </c:pt>
                <c:pt idx="1932">
                  <c:v>19320</c:v>
                </c:pt>
                <c:pt idx="1933">
                  <c:v>19330</c:v>
                </c:pt>
                <c:pt idx="1934">
                  <c:v>19340</c:v>
                </c:pt>
                <c:pt idx="1935">
                  <c:v>19350</c:v>
                </c:pt>
                <c:pt idx="1936">
                  <c:v>19360</c:v>
                </c:pt>
                <c:pt idx="1937">
                  <c:v>19370</c:v>
                </c:pt>
                <c:pt idx="1938">
                  <c:v>19380</c:v>
                </c:pt>
                <c:pt idx="1939">
                  <c:v>19390</c:v>
                </c:pt>
                <c:pt idx="1940">
                  <c:v>19400</c:v>
                </c:pt>
                <c:pt idx="1941">
                  <c:v>19410</c:v>
                </c:pt>
                <c:pt idx="1942">
                  <c:v>19420</c:v>
                </c:pt>
                <c:pt idx="1943">
                  <c:v>19430</c:v>
                </c:pt>
                <c:pt idx="1944">
                  <c:v>19440</c:v>
                </c:pt>
                <c:pt idx="1945">
                  <c:v>19450</c:v>
                </c:pt>
                <c:pt idx="1946">
                  <c:v>19460</c:v>
                </c:pt>
                <c:pt idx="1947">
                  <c:v>19470</c:v>
                </c:pt>
                <c:pt idx="1948">
                  <c:v>19480</c:v>
                </c:pt>
                <c:pt idx="1949">
                  <c:v>19490</c:v>
                </c:pt>
                <c:pt idx="1950">
                  <c:v>19500</c:v>
                </c:pt>
                <c:pt idx="1951">
                  <c:v>19510</c:v>
                </c:pt>
                <c:pt idx="1952">
                  <c:v>19520</c:v>
                </c:pt>
                <c:pt idx="1953">
                  <c:v>19530</c:v>
                </c:pt>
                <c:pt idx="1954">
                  <c:v>19540</c:v>
                </c:pt>
                <c:pt idx="1955">
                  <c:v>19550</c:v>
                </c:pt>
                <c:pt idx="1956">
                  <c:v>19560</c:v>
                </c:pt>
                <c:pt idx="1957">
                  <c:v>19570</c:v>
                </c:pt>
                <c:pt idx="1958">
                  <c:v>19580</c:v>
                </c:pt>
                <c:pt idx="1959">
                  <c:v>19590</c:v>
                </c:pt>
                <c:pt idx="1960">
                  <c:v>19600</c:v>
                </c:pt>
                <c:pt idx="1961">
                  <c:v>19610</c:v>
                </c:pt>
                <c:pt idx="1962">
                  <c:v>19620</c:v>
                </c:pt>
                <c:pt idx="1963">
                  <c:v>19630</c:v>
                </c:pt>
                <c:pt idx="1964">
                  <c:v>19640</c:v>
                </c:pt>
                <c:pt idx="1965">
                  <c:v>19650</c:v>
                </c:pt>
                <c:pt idx="1966">
                  <c:v>19660</c:v>
                </c:pt>
                <c:pt idx="1967">
                  <c:v>19670</c:v>
                </c:pt>
                <c:pt idx="1968">
                  <c:v>19680</c:v>
                </c:pt>
                <c:pt idx="1969">
                  <c:v>19690</c:v>
                </c:pt>
                <c:pt idx="1970">
                  <c:v>19700</c:v>
                </c:pt>
                <c:pt idx="1971">
                  <c:v>19710</c:v>
                </c:pt>
                <c:pt idx="1972">
                  <c:v>19720</c:v>
                </c:pt>
                <c:pt idx="1973">
                  <c:v>19730</c:v>
                </c:pt>
                <c:pt idx="1974">
                  <c:v>19740</c:v>
                </c:pt>
                <c:pt idx="1975">
                  <c:v>19750</c:v>
                </c:pt>
                <c:pt idx="1976">
                  <c:v>19760</c:v>
                </c:pt>
                <c:pt idx="1977">
                  <c:v>19770</c:v>
                </c:pt>
                <c:pt idx="1978">
                  <c:v>19780</c:v>
                </c:pt>
                <c:pt idx="1979">
                  <c:v>19790</c:v>
                </c:pt>
                <c:pt idx="1980">
                  <c:v>19800</c:v>
                </c:pt>
                <c:pt idx="1981">
                  <c:v>19810</c:v>
                </c:pt>
                <c:pt idx="1982">
                  <c:v>19820</c:v>
                </c:pt>
                <c:pt idx="1983">
                  <c:v>19830</c:v>
                </c:pt>
                <c:pt idx="1984">
                  <c:v>19840</c:v>
                </c:pt>
                <c:pt idx="1985">
                  <c:v>19850</c:v>
                </c:pt>
                <c:pt idx="1986">
                  <c:v>19860</c:v>
                </c:pt>
                <c:pt idx="1987">
                  <c:v>19870</c:v>
                </c:pt>
                <c:pt idx="1988">
                  <c:v>19880</c:v>
                </c:pt>
                <c:pt idx="1989">
                  <c:v>19890</c:v>
                </c:pt>
                <c:pt idx="1990">
                  <c:v>19900</c:v>
                </c:pt>
                <c:pt idx="1991">
                  <c:v>19910</c:v>
                </c:pt>
                <c:pt idx="1992">
                  <c:v>19920</c:v>
                </c:pt>
                <c:pt idx="1993">
                  <c:v>19930</c:v>
                </c:pt>
                <c:pt idx="1994">
                  <c:v>19940</c:v>
                </c:pt>
                <c:pt idx="1995">
                  <c:v>19950</c:v>
                </c:pt>
                <c:pt idx="1996">
                  <c:v>19960</c:v>
                </c:pt>
                <c:pt idx="1997">
                  <c:v>19970</c:v>
                </c:pt>
                <c:pt idx="1998">
                  <c:v>19980</c:v>
                </c:pt>
                <c:pt idx="1999">
                  <c:v>19990</c:v>
                </c:pt>
                <c:pt idx="2000">
                  <c:v>20000</c:v>
                </c:pt>
                <c:pt idx="2001">
                  <c:v>20010</c:v>
                </c:pt>
                <c:pt idx="2002">
                  <c:v>20020</c:v>
                </c:pt>
                <c:pt idx="2003">
                  <c:v>20030</c:v>
                </c:pt>
                <c:pt idx="2004">
                  <c:v>20040</c:v>
                </c:pt>
                <c:pt idx="2005">
                  <c:v>20050</c:v>
                </c:pt>
                <c:pt idx="2006">
                  <c:v>20060</c:v>
                </c:pt>
                <c:pt idx="2007">
                  <c:v>20070</c:v>
                </c:pt>
                <c:pt idx="2008">
                  <c:v>20080</c:v>
                </c:pt>
                <c:pt idx="2009">
                  <c:v>20090</c:v>
                </c:pt>
                <c:pt idx="2010">
                  <c:v>20100</c:v>
                </c:pt>
                <c:pt idx="2011">
                  <c:v>20110</c:v>
                </c:pt>
                <c:pt idx="2012">
                  <c:v>20120</c:v>
                </c:pt>
                <c:pt idx="2013">
                  <c:v>20130</c:v>
                </c:pt>
                <c:pt idx="2014">
                  <c:v>20140</c:v>
                </c:pt>
                <c:pt idx="2015">
                  <c:v>20150</c:v>
                </c:pt>
                <c:pt idx="2016">
                  <c:v>20160</c:v>
                </c:pt>
                <c:pt idx="2017">
                  <c:v>20170</c:v>
                </c:pt>
                <c:pt idx="2018">
                  <c:v>20180</c:v>
                </c:pt>
                <c:pt idx="2019">
                  <c:v>20190</c:v>
                </c:pt>
                <c:pt idx="2020">
                  <c:v>20200</c:v>
                </c:pt>
                <c:pt idx="2021">
                  <c:v>20210</c:v>
                </c:pt>
                <c:pt idx="2022">
                  <c:v>20220</c:v>
                </c:pt>
                <c:pt idx="2023">
                  <c:v>20230</c:v>
                </c:pt>
                <c:pt idx="2024">
                  <c:v>20240</c:v>
                </c:pt>
                <c:pt idx="2025">
                  <c:v>20250</c:v>
                </c:pt>
                <c:pt idx="2026">
                  <c:v>20260</c:v>
                </c:pt>
                <c:pt idx="2027">
                  <c:v>20270</c:v>
                </c:pt>
                <c:pt idx="2028">
                  <c:v>20280</c:v>
                </c:pt>
                <c:pt idx="2029">
                  <c:v>20290</c:v>
                </c:pt>
                <c:pt idx="2030">
                  <c:v>20300</c:v>
                </c:pt>
                <c:pt idx="2031">
                  <c:v>20310</c:v>
                </c:pt>
                <c:pt idx="2032">
                  <c:v>20320</c:v>
                </c:pt>
                <c:pt idx="2033">
                  <c:v>20330</c:v>
                </c:pt>
                <c:pt idx="2034">
                  <c:v>20340</c:v>
                </c:pt>
                <c:pt idx="2035">
                  <c:v>20350</c:v>
                </c:pt>
                <c:pt idx="2036">
                  <c:v>20360</c:v>
                </c:pt>
                <c:pt idx="2037">
                  <c:v>20370</c:v>
                </c:pt>
                <c:pt idx="2038">
                  <c:v>20380</c:v>
                </c:pt>
                <c:pt idx="2039">
                  <c:v>20390</c:v>
                </c:pt>
                <c:pt idx="2040">
                  <c:v>20400</c:v>
                </c:pt>
                <c:pt idx="2041">
                  <c:v>20410</c:v>
                </c:pt>
                <c:pt idx="2042">
                  <c:v>20420</c:v>
                </c:pt>
                <c:pt idx="2043">
                  <c:v>20430</c:v>
                </c:pt>
                <c:pt idx="2044">
                  <c:v>20440</c:v>
                </c:pt>
                <c:pt idx="2045">
                  <c:v>20450</c:v>
                </c:pt>
                <c:pt idx="2046">
                  <c:v>20460</c:v>
                </c:pt>
                <c:pt idx="2047">
                  <c:v>20470</c:v>
                </c:pt>
                <c:pt idx="2048">
                  <c:v>20480</c:v>
                </c:pt>
                <c:pt idx="2049">
                  <c:v>20490</c:v>
                </c:pt>
                <c:pt idx="2050">
                  <c:v>20500</c:v>
                </c:pt>
                <c:pt idx="2051">
                  <c:v>20510</c:v>
                </c:pt>
                <c:pt idx="2052">
                  <c:v>20520</c:v>
                </c:pt>
                <c:pt idx="2053">
                  <c:v>20530</c:v>
                </c:pt>
                <c:pt idx="2054">
                  <c:v>20540</c:v>
                </c:pt>
                <c:pt idx="2055">
                  <c:v>20550</c:v>
                </c:pt>
                <c:pt idx="2056">
                  <c:v>20560</c:v>
                </c:pt>
                <c:pt idx="2057">
                  <c:v>20570</c:v>
                </c:pt>
                <c:pt idx="2058">
                  <c:v>20580</c:v>
                </c:pt>
                <c:pt idx="2059">
                  <c:v>20590</c:v>
                </c:pt>
                <c:pt idx="2060">
                  <c:v>20600</c:v>
                </c:pt>
                <c:pt idx="2061">
                  <c:v>20610</c:v>
                </c:pt>
                <c:pt idx="2062">
                  <c:v>20620</c:v>
                </c:pt>
                <c:pt idx="2063">
                  <c:v>20630</c:v>
                </c:pt>
                <c:pt idx="2064">
                  <c:v>20640</c:v>
                </c:pt>
                <c:pt idx="2065">
                  <c:v>20650</c:v>
                </c:pt>
                <c:pt idx="2066">
                  <c:v>20660</c:v>
                </c:pt>
                <c:pt idx="2067">
                  <c:v>20670</c:v>
                </c:pt>
                <c:pt idx="2068">
                  <c:v>20680</c:v>
                </c:pt>
                <c:pt idx="2069">
                  <c:v>20690</c:v>
                </c:pt>
                <c:pt idx="2070">
                  <c:v>20700</c:v>
                </c:pt>
                <c:pt idx="2071">
                  <c:v>20710</c:v>
                </c:pt>
                <c:pt idx="2072">
                  <c:v>20720</c:v>
                </c:pt>
                <c:pt idx="2073">
                  <c:v>20730</c:v>
                </c:pt>
                <c:pt idx="2074">
                  <c:v>20740</c:v>
                </c:pt>
                <c:pt idx="2075">
                  <c:v>20750</c:v>
                </c:pt>
                <c:pt idx="2076">
                  <c:v>20760</c:v>
                </c:pt>
                <c:pt idx="2077">
                  <c:v>20770</c:v>
                </c:pt>
                <c:pt idx="2078">
                  <c:v>20780</c:v>
                </c:pt>
                <c:pt idx="2079">
                  <c:v>20790</c:v>
                </c:pt>
                <c:pt idx="2080">
                  <c:v>20800</c:v>
                </c:pt>
                <c:pt idx="2081">
                  <c:v>20810</c:v>
                </c:pt>
                <c:pt idx="2082">
                  <c:v>20820</c:v>
                </c:pt>
                <c:pt idx="2083">
                  <c:v>20830</c:v>
                </c:pt>
                <c:pt idx="2084">
                  <c:v>20840</c:v>
                </c:pt>
                <c:pt idx="2085">
                  <c:v>20850</c:v>
                </c:pt>
                <c:pt idx="2086">
                  <c:v>20860</c:v>
                </c:pt>
                <c:pt idx="2087">
                  <c:v>20870</c:v>
                </c:pt>
                <c:pt idx="2088">
                  <c:v>20880</c:v>
                </c:pt>
                <c:pt idx="2089">
                  <c:v>20890</c:v>
                </c:pt>
                <c:pt idx="2090">
                  <c:v>20900</c:v>
                </c:pt>
                <c:pt idx="2091">
                  <c:v>20910</c:v>
                </c:pt>
                <c:pt idx="2092">
                  <c:v>20920</c:v>
                </c:pt>
                <c:pt idx="2093">
                  <c:v>20930</c:v>
                </c:pt>
                <c:pt idx="2094">
                  <c:v>20940</c:v>
                </c:pt>
                <c:pt idx="2095">
                  <c:v>20950</c:v>
                </c:pt>
                <c:pt idx="2096">
                  <c:v>20960</c:v>
                </c:pt>
                <c:pt idx="2097">
                  <c:v>20970</c:v>
                </c:pt>
                <c:pt idx="2098">
                  <c:v>20980</c:v>
                </c:pt>
                <c:pt idx="2099">
                  <c:v>20990</c:v>
                </c:pt>
                <c:pt idx="2100">
                  <c:v>21000</c:v>
                </c:pt>
                <c:pt idx="2101">
                  <c:v>21010</c:v>
                </c:pt>
                <c:pt idx="2102">
                  <c:v>21020</c:v>
                </c:pt>
                <c:pt idx="2103">
                  <c:v>21030</c:v>
                </c:pt>
                <c:pt idx="2104">
                  <c:v>21040</c:v>
                </c:pt>
                <c:pt idx="2105">
                  <c:v>21050</c:v>
                </c:pt>
                <c:pt idx="2106">
                  <c:v>21060</c:v>
                </c:pt>
                <c:pt idx="2107">
                  <c:v>21070</c:v>
                </c:pt>
                <c:pt idx="2108">
                  <c:v>21080</c:v>
                </c:pt>
                <c:pt idx="2109">
                  <c:v>21090</c:v>
                </c:pt>
                <c:pt idx="2110">
                  <c:v>21100</c:v>
                </c:pt>
                <c:pt idx="2111">
                  <c:v>21110</c:v>
                </c:pt>
                <c:pt idx="2112">
                  <c:v>21120</c:v>
                </c:pt>
                <c:pt idx="2113">
                  <c:v>21130</c:v>
                </c:pt>
                <c:pt idx="2114">
                  <c:v>21140</c:v>
                </c:pt>
                <c:pt idx="2115">
                  <c:v>21150</c:v>
                </c:pt>
                <c:pt idx="2116">
                  <c:v>21160</c:v>
                </c:pt>
                <c:pt idx="2117">
                  <c:v>21170</c:v>
                </c:pt>
                <c:pt idx="2118">
                  <c:v>21180</c:v>
                </c:pt>
                <c:pt idx="2119">
                  <c:v>21190</c:v>
                </c:pt>
                <c:pt idx="2120">
                  <c:v>21200</c:v>
                </c:pt>
                <c:pt idx="2121">
                  <c:v>21210</c:v>
                </c:pt>
                <c:pt idx="2122">
                  <c:v>21220</c:v>
                </c:pt>
                <c:pt idx="2123">
                  <c:v>21230</c:v>
                </c:pt>
                <c:pt idx="2124">
                  <c:v>21240</c:v>
                </c:pt>
                <c:pt idx="2125">
                  <c:v>21250</c:v>
                </c:pt>
                <c:pt idx="2126">
                  <c:v>21260</c:v>
                </c:pt>
                <c:pt idx="2127">
                  <c:v>21270</c:v>
                </c:pt>
                <c:pt idx="2128">
                  <c:v>21280</c:v>
                </c:pt>
                <c:pt idx="2129">
                  <c:v>21290</c:v>
                </c:pt>
                <c:pt idx="2130">
                  <c:v>21300</c:v>
                </c:pt>
                <c:pt idx="2131">
                  <c:v>21310</c:v>
                </c:pt>
                <c:pt idx="2132">
                  <c:v>21320</c:v>
                </c:pt>
                <c:pt idx="2133">
                  <c:v>21330</c:v>
                </c:pt>
                <c:pt idx="2134">
                  <c:v>21340</c:v>
                </c:pt>
                <c:pt idx="2135">
                  <c:v>21350</c:v>
                </c:pt>
                <c:pt idx="2136">
                  <c:v>21360</c:v>
                </c:pt>
                <c:pt idx="2137">
                  <c:v>21370</c:v>
                </c:pt>
                <c:pt idx="2138">
                  <c:v>21380</c:v>
                </c:pt>
                <c:pt idx="2139">
                  <c:v>21390</c:v>
                </c:pt>
                <c:pt idx="2140">
                  <c:v>21400</c:v>
                </c:pt>
                <c:pt idx="2141">
                  <c:v>21410</c:v>
                </c:pt>
                <c:pt idx="2142">
                  <c:v>21420</c:v>
                </c:pt>
                <c:pt idx="2143">
                  <c:v>21430</c:v>
                </c:pt>
                <c:pt idx="2144">
                  <c:v>21440</c:v>
                </c:pt>
                <c:pt idx="2145">
                  <c:v>21450</c:v>
                </c:pt>
                <c:pt idx="2146">
                  <c:v>21460</c:v>
                </c:pt>
                <c:pt idx="2147">
                  <c:v>21470</c:v>
                </c:pt>
                <c:pt idx="2148">
                  <c:v>21480</c:v>
                </c:pt>
                <c:pt idx="2149">
                  <c:v>21490</c:v>
                </c:pt>
                <c:pt idx="2150">
                  <c:v>21500</c:v>
                </c:pt>
                <c:pt idx="2151">
                  <c:v>21510</c:v>
                </c:pt>
                <c:pt idx="2152">
                  <c:v>21520</c:v>
                </c:pt>
                <c:pt idx="2153">
                  <c:v>21530</c:v>
                </c:pt>
                <c:pt idx="2154">
                  <c:v>21540</c:v>
                </c:pt>
                <c:pt idx="2155">
                  <c:v>21550</c:v>
                </c:pt>
                <c:pt idx="2156">
                  <c:v>21560</c:v>
                </c:pt>
                <c:pt idx="2157">
                  <c:v>21570</c:v>
                </c:pt>
                <c:pt idx="2158">
                  <c:v>21580</c:v>
                </c:pt>
                <c:pt idx="2159">
                  <c:v>21590</c:v>
                </c:pt>
                <c:pt idx="2160">
                  <c:v>21600</c:v>
                </c:pt>
                <c:pt idx="2161">
                  <c:v>21610</c:v>
                </c:pt>
                <c:pt idx="2162">
                  <c:v>21620</c:v>
                </c:pt>
                <c:pt idx="2163">
                  <c:v>21630</c:v>
                </c:pt>
                <c:pt idx="2164">
                  <c:v>21640</c:v>
                </c:pt>
                <c:pt idx="2165">
                  <c:v>21650</c:v>
                </c:pt>
                <c:pt idx="2166">
                  <c:v>21660</c:v>
                </c:pt>
                <c:pt idx="2167">
                  <c:v>21670</c:v>
                </c:pt>
                <c:pt idx="2168">
                  <c:v>21680</c:v>
                </c:pt>
                <c:pt idx="2169">
                  <c:v>21690</c:v>
                </c:pt>
                <c:pt idx="2170">
                  <c:v>21700</c:v>
                </c:pt>
                <c:pt idx="2171">
                  <c:v>21710</c:v>
                </c:pt>
                <c:pt idx="2172">
                  <c:v>21720</c:v>
                </c:pt>
                <c:pt idx="2173">
                  <c:v>21730</c:v>
                </c:pt>
                <c:pt idx="2174">
                  <c:v>21740</c:v>
                </c:pt>
                <c:pt idx="2175">
                  <c:v>21750</c:v>
                </c:pt>
                <c:pt idx="2176">
                  <c:v>21760</c:v>
                </c:pt>
                <c:pt idx="2177">
                  <c:v>21770</c:v>
                </c:pt>
                <c:pt idx="2178">
                  <c:v>21780</c:v>
                </c:pt>
                <c:pt idx="2179">
                  <c:v>21790</c:v>
                </c:pt>
                <c:pt idx="2180">
                  <c:v>21800</c:v>
                </c:pt>
                <c:pt idx="2181">
                  <c:v>21810</c:v>
                </c:pt>
                <c:pt idx="2182">
                  <c:v>21820</c:v>
                </c:pt>
                <c:pt idx="2183">
                  <c:v>21830</c:v>
                </c:pt>
                <c:pt idx="2184">
                  <c:v>21840</c:v>
                </c:pt>
                <c:pt idx="2185">
                  <c:v>21850</c:v>
                </c:pt>
                <c:pt idx="2186">
                  <c:v>21860</c:v>
                </c:pt>
                <c:pt idx="2187">
                  <c:v>21870</c:v>
                </c:pt>
                <c:pt idx="2188">
                  <c:v>21880</c:v>
                </c:pt>
                <c:pt idx="2189">
                  <c:v>21890</c:v>
                </c:pt>
                <c:pt idx="2190">
                  <c:v>21900</c:v>
                </c:pt>
                <c:pt idx="2191">
                  <c:v>21910</c:v>
                </c:pt>
                <c:pt idx="2192">
                  <c:v>21920</c:v>
                </c:pt>
                <c:pt idx="2193">
                  <c:v>21930</c:v>
                </c:pt>
                <c:pt idx="2194">
                  <c:v>21940</c:v>
                </c:pt>
                <c:pt idx="2195">
                  <c:v>21950</c:v>
                </c:pt>
                <c:pt idx="2196">
                  <c:v>21960</c:v>
                </c:pt>
                <c:pt idx="2197">
                  <c:v>21970</c:v>
                </c:pt>
                <c:pt idx="2198">
                  <c:v>21980</c:v>
                </c:pt>
                <c:pt idx="2199">
                  <c:v>21990</c:v>
                </c:pt>
                <c:pt idx="2200">
                  <c:v>22000</c:v>
                </c:pt>
                <c:pt idx="2201">
                  <c:v>22010</c:v>
                </c:pt>
                <c:pt idx="2202">
                  <c:v>22020</c:v>
                </c:pt>
                <c:pt idx="2203">
                  <c:v>22030</c:v>
                </c:pt>
                <c:pt idx="2204">
                  <c:v>22040</c:v>
                </c:pt>
                <c:pt idx="2205">
                  <c:v>22050</c:v>
                </c:pt>
                <c:pt idx="2206">
                  <c:v>22060</c:v>
                </c:pt>
                <c:pt idx="2207">
                  <c:v>22070</c:v>
                </c:pt>
                <c:pt idx="2208">
                  <c:v>22080</c:v>
                </c:pt>
                <c:pt idx="2209">
                  <c:v>22090</c:v>
                </c:pt>
                <c:pt idx="2210">
                  <c:v>22100</c:v>
                </c:pt>
                <c:pt idx="2211">
                  <c:v>22110</c:v>
                </c:pt>
                <c:pt idx="2212">
                  <c:v>22120</c:v>
                </c:pt>
                <c:pt idx="2213">
                  <c:v>22130</c:v>
                </c:pt>
                <c:pt idx="2214">
                  <c:v>22140</c:v>
                </c:pt>
                <c:pt idx="2215">
                  <c:v>22150</c:v>
                </c:pt>
                <c:pt idx="2216">
                  <c:v>22160</c:v>
                </c:pt>
                <c:pt idx="2217">
                  <c:v>22170</c:v>
                </c:pt>
                <c:pt idx="2218">
                  <c:v>22180</c:v>
                </c:pt>
                <c:pt idx="2219">
                  <c:v>22190</c:v>
                </c:pt>
                <c:pt idx="2220">
                  <c:v>22200</c:v>
                </c:pt>
                <c:pt idx="2221">
                  <c:v>22210</c:v>
                </c:pt>
                <c:pt idx="2222">
                  <c:v>22220</c:v>
                </c:pt>
                <c:pt idx="2223">
                  <c:v>22230</c:v>
                </c:pt>
                <c:pt idx="2224">
                  <c:v>22240</c:v>
                </c:pt>
                <c:pt idx="2225">
                  <c:v>22250</c:v>
                </c:pt>
                <c:pt idx="2226">
                  <c:v>22260</c:v>
                </c:pt>
                <c:pt idx="2227">
                  <c:v>22270</c:v>
                </c:pt>
                <c:pt idx="2228">
                  <c:v>22280</c:v>
                </c:pt>
                <c:pt idx="2229">
                  <c:v>22290</c:v>
                </c:pt>
                <c:pt idx="2230">
                  <c:v>22300</c:v>
                </c:pt>
                <c:pt idx="2231">
                  <c:v>22310</c:v>
                </c:pt>
                <c:pt idx="2232">
                  <c:v>22320</c:v>
                </c:pt>
                <c:pt idx="2233">
                  <c:v>22330</c:v>
                </c:pt>
                <c:pt idx="2234">
                  <c:v>22340</c:v>
                </c:pt>
                <c:pt idx="2235">
                  <c:v>22350</c:v>
                </c:pt>
                <c:pt idx="2236">
                  <c:v>22360</c:v>
                </c:pt>
                <c:pt idx="2237">
                  <c:v>22370</c:v>
                </c:pt>
                <c:pt idx="2238">
                  <c:v>22380</c:v>
                </c:pt>
                <c:pt idx="2239">
                  <c:v>22390</c:v>
                </c:pt>
                <c:pt idx="2240">
                  <c:v>22400</c:v>
                </c:pt>
                <c:pt idx="2241">
                  <c:v>22410</c:v>
                </c:pt>
                <c:pt idx="2242">
                  <c:v>22420</c:v>
                </c:pt>
                <c:pt idx="2243">
                  <c:v>22430</c:v>
                </c:pt>
                <c:pt idx="2244">
                  <c:v>22440</c:v>
                </c:pt>
                <c:pt idx="2245">
                  <c:v>22450</c:v>
                </c:pt>
                <c:pt idx="2246">
                  <c:v>22460</c:v>
                </c:pt>
                <c:pt idx="2247">
                  <c:v>22470</c:v>
                </c:pt>
                <c:pt idx="2248">
                  <c:v>22480</c:v>
                </c:pt>
                <c:pt idx="2249">
                  <c:v>22490</c:v>
                </c:pt>
                <c:pt idx="2250">
                  <c:v>22500</c:v>
                </c:pt>
                <c:pt idx="2251">
                  <c:v>22510</c:v>
                </c:pt>
                <c:pt idx="2252">
                  <c:v>22520</c:v>
                </c:pt>
                <c:pt idx="2253">
                  <c:v>22530</c:v>
                </c:pt>
                <c:pt idx="2254">
                  <c:v>22540</c:v>
                </c:pt>
                <c:pt idx="2255">
                  <c:v>22550</c:v>
                </c:pt>
                <c:pt idx="2256">
                  <c:v>22560</c:v>
                </c:pt>
                <c:pt idx="2257">
                  <c:v>22570</c:v>
                </c:pt>
                <c:pt idx="2258">
                  <c:v>22580</c:v>
                </c:pt>
                <c:pt idx="2259">
                  <c:v>22590</c:v>
                </c:pt>
                <c:pt idx="2260">
                  <c:v>22600</c:v>
                </c:pt>
                <c:pt idx="2261">
                  <c:v>22610</c:v>
                </c:pt>
                <c:pt idx="2262">
                  <c:v>22620</c:v>
                </c:pt>
                <c:pt idx="2263">
                  <c:v>22630</c:v>
                </c:pt>
                <c:pt idx="2264">
                  <c:v>22640</c:v>
                </c:pt>
                <c:pt idx="2265">
                  <c:v>22650</c:v>
                </c:pt>
                <c:pt idx="2266">
                  <c:v>22660</c:v>
                </c:pt>
                <c:pt idx="2267">
                  <c:v>22670</c:v>
                </c:pt>
                <c:pt idx="2268">
                  <c:v>22680</c:v>
                </c:pt>
                <c:pt idx="2269">
                  <c:v>22690</c:v>
                </c:pt>
                <c:pt idx="2270">
                  <c:v>22700</c:v>
                </c:pt>
                <c:pt idx="2271">
                  <c:v>22710</c:v>
                </c:pt>
                <c:pt idx="2272">
                  <c:v>22720</c:v>
                </c:pt>
                <c:pt idx="2273">
                  <c:v>22730</c:v>
                </c:pt>
                <c:pt idx="2274">
                  <c:v>22740</c:v>
                </c:pt>
                <c:pt idx="2275">
                  <c:v>22750</c:v>
                </c:pt>
                <c:pt idx="2276">
                  <c:v>22760</c:v>
                </c:pt>
                <c:pt idx="2277">
                  <c:v>22770</c:v>
                </c:pt>
                <c:pt idx="2278">
                  <c:v>22780</c:v>
                </c:pt>
                <c:pt idx="2279">
                  <c:v>22790</c:v>
                </c:pt>
                <c:pt idx="2280">
                  <c:v>22800</c:v>
                </c:pt>
                <c:pt idx="2281">
                  <c:v>22810</c:v>
                </c:pt>
                <c:pt idx="2282">
                  <c:v>22820</c:v>
                </c:pt>
                <c:pt idx="2283">
                  <c:v>22830</c:v>
                </c:pt>
                <c:pt idx="2284">
                  <c:v>22840</c:v>
                </c:pt>
                <c:pt idx="2285">
                  <c:v>22850</c:v>
                </c:pt>
                <c:pt idx="2286">
                  <c:v>22860</c:v>
                </c:pt>
                <c:pt idx="2287">
                  <c:v>22870</c:v>
                </c:pt>
                <c:pt idx="2288">
                  <c:v>22880</c:v>
                </c:pt>
                <c:pt idx="2289">
                  <c:v>22890</c:v>
                </c:pt>
                <c:pt idx="2290">
                  <c:v>22900</c:v>
                </c:pt>
                <c:pt idx="2291">
                  <c:v>22910</c:v>
                </c:pt>
                <c:pt idx="2292">
                  <c:v>22920</c:v>
                </c:pt>
                <c:pt idx="2293">
                  <c:v>22930</c:v>
                </c:pt>
                <c:pt idx="2294">
                  <c:v>22940</c:v>
                </c:pt>
                <c:pt idx="2295">
                  <c:v>22950</c:v>
                </c:pt>
                <c:pt idx="2296">
                  <c:v>22960</c:v>
                </c:pt>
                <c:pt idx="2297">
                  <c:v>22970</c:v>
                </c:pt>
                <c:pt idx="2298">
                  <c:v>22980</c:v>
                </c:pt>
                <c:pt idx="2299">
                  <c:v>22990</c:v>
                </c:pt>
                <c:pt idx="2300">
                  <c:v>23000</c:v>
                </c:pt>
                <c:pt idx="2301">
                  <c:v>23010</c:v>
                </c:pt>
                <c:pt idx="2302">
                  <c:v>23020</c:v>
                </c:pt>
                <c:pt idx="2303">
                  <c:v>23030</c:v>
                </c:pt>
                <c:pt idx="2304">
                  <c:v>23040</c:v>
                </c:pt>
                <c:pt idx="2305">
                  <c:v>23050</c:v>
                </c:pt>
                <c:pt idx="2306">
                  <c:v>23060</c:v>
                </c:pt>
                <c:pt idx="2307">
                  <c:v>23070</c:v>
                </c:pt>
                <c:pt idx="2308">
                  <c:v>23080</c:v>
                </c:pt>
                <c:pt idx="2309">
                  <c:v>23090</c:v>
                </c:pt>
                <c:pt idx="2310">
                  <c:v>23100</c:v>
                </c:pt>
                <c:pt idx="2311">
                  <c:v>23110</c:v>
                </c:pt>
                <c:pt idx="2312">
                  <c:v>23120</c:v>
                </c:pt>
                <c:pt idx="2313">
                  <c:v>23130</c:v>
                </c:pt>
                <c:pt idx="2314">
                  <c:v>23140</c:v>
                </c:pt>
                <c:pt idx="2315">
                  <c:v>23150</c:v>
                </c:pt>
                <c:pt idx="2316">
                  <c:v>23160</c:v>
                </c:pt>
                <c:pt idx="2317">
                  <c:v>23170</c:v>
                </c:pt>
                <c:pt idx="2318">
                  <c:v>23180</c:v>
                </c:pt>
                <c:pt idx="2319">
                  <c:v>23190</c:v>
                </c:pt>
                <c:pt idx="2320">
                  <c:v>23200</c:v>
                </c:pt>
                <c:pt idx="2321">
                  <c:v>23210</c:v>
                </c:pt>
                <c:pt idx="2322">
                  <c:v>23220</c:v>
                </c:pt>
                <c:pt idx="2323">
                  <c:v>23230</c:v>
                </c:pt>
                <c:pt idx="2324">
                  <c:v>23240</c:v>
                </c:pt>
                <c:pt idx="2325">
                  <c:v>23250</c:v>
                </c:pt>
                <c:pt idx="2326">
                  <c:v>23260</c:v>
                </c:pt>
                <c:pt idx="2327">
                  <c:v>23270</c:v>
                </c:pt>
                <c:pt idx="2328">
                  <c:v>23280</c:v>
                </c:pt>
                <c:pt idx="2329">
                  <c:v>23290</c:v>
                </c:pt>
                <c:pt idx="2330">
                  <c:v>23300</c:v>
                </c:pt>
                <c:pt idx="2331">
                  <c:v>23310</c:v>
                </c:pt>
                <c:pt idx="2332">
                  <c:v>23320</c:v>
                </c:pt>
                <c:pt idx="2333">
                  <c:v>23330</c:v>
                </c:pt>
                <c:pt idx="2334">
                  <c:v>23340</c:v>
                </c:pt>
                <c:pt idx="2335">
                  <c:v>23350</c:v>
                </c:pt>
                <c:pt idx="2336">
                  <c:v>23360</c:v>
                </c:pt>
                <c:pt idx="2337">
                  <c:v>23370</c:v>
                </c:pt>
                <c:pt idx="2338">
                  <c:v>23380</c:v>
                </c:pt>
                <c:pt idx="2339">
                  <c:v>23390</c:v>
                </c:pt>
                <c:pt idx="2340">
                  <c:v>23400</c:v>
                </c:pt>
                <c:pt idx="2341">
                  <c:v>23410</c:v>
                </c:pt>
                <c:pt idx="2342">
                  <c:v>23420</c:v>
                </c:pt>
                <c:pt idx="2343">
                  <c:v>23430</c:v>
                </c:pt>
                <c:pt idx="2344">
                  <c:v>23440</c:v>
                </c:pt>
                <c:pt idx="2345">
                  <c:v>23450</c:v>
                </c:pt>
                <c:pt idx="2346">
                  <c:v>23460</c:v>
                </c:pt>
                <c:pt idx="2347">
                  <c:v>23470</c:v>
                </c:pt>
                <c:pt idx="2348">
                  <c:v>23480</c:v>
                </c:pt>
                <c:pt idx="2349">
                  <c:v>23490</c:v>
                </c:pt>
                <c:pt idx="2350">
                  <c:v>23500</c:v>
                </c:pt>
                <c:pt idx="2351">
                  <c:v>23510</c:v>
                </c:pt>
                <c:pt idx="2352">
                  <c:v>23520</c:v>
                </c:pt>
                <c:pt idx="2353">
                  <c:v>23530</c:v>
                </c:pt>
                <c:pt idx="2354">
                  <c:v>23540</c:v>
                </c:pt>
                <c:pt idx="2355">
                  <c:v>23550</c:v>
                </c:pt>
                <c:pt idx="2356">
                  <c:v>23560</c:v>
                </c:pt>
                <c:pt idx="2357">
                  <c:v>23570</c:v>
                </c:pt>
                <c:pt idx="2358">
                  <c:v>23580</c:v>
                </c:pt>
                <c:pt idx="2359">
                  <c:v>23590</c:v>
                </c:pt>
                <c:pt idx="2360">
                  <c:v>23600</c:v>
                </c:pt>
                <c:pt idx="2361">
                  <c:v>23610</c:v>
                </c:pt>
                <c:pt idx="2362">
                  <c:v>23620</c:v>
                </c:pt>
                <c:pt idx="2363">
                  <c:v>23630</c:v>
                </c:pt>
                <c:pt idx="2364">
                  <c:v>23640</c:v>
                </c:pt>
                <c:pt idx="2365">
                  <c:v>23650</c:v>
                </c:pt>
                <c:pt idx="2366">
                  <c:v>23660</c:v>
                </c:pt>
                <c:pt idx="2367">
                  <c:v>23670</c:v>
                </c:pt>
                <c:pt idx="2368">
                  <c:v>23680</c:v>
                </c:pt>
                <c:pt idx="2369">
                  <c:v>23690</c:v>
                </c:pt>
                <c:pt idx="2370">
                  <c:v>23700</c:v>
                </c:pt>
                <c:pt idx="2371">
                  <c:v>23710</c:v>
                </c:pt>
                <c:pt idx="2372">
                  <c:v>23720</c:v>
                </c:pt>
                <c:pt idx="2373">
                  <c:v>23730</c:v>
                </c:pt>
                <c:pt idx="2374">
                  <c:v>23740</c:v>
                </c:pt>
                <c:pt idx="2375">
                  <c:v>23750</c:v>
                </c:pt>
                <c:pt idx="2376">
                  <c:v>23760</c:v>
                </c:pt>
                <c:pt idx="2377">
                  <c:v>23770</c:v>
                </c:pt>
                <c:pt idx="2378">
                  <c:v>23780</c:v>
                </c:pt>
                <c:pt idx="2379">
                  <c:v>23790</c:v>
                </c:pt>
                <c:pt idx="2380">
                  <c:v>23800</c:v>
                </c:pt>
                <c:pt idx="2381">
                  <c:v>23810</c:v>
                </c:pt>
                <c:pt idx="2382">
                  <c:v>23820</c:v>
                </c:pt>
                <c:pt idx="2383">
                  <c:v>23830</c:v>
                </c:pt>
                <c:pt idx="2384">
                  <c:v>23840</c:v>
                </c:pt>
                <c:pt idx="2385">
                  <c:v>23850</c:v>
                </c:pt>
                <c:pt idx="2386">
                  <c:v>23860</c:v>
                </c:pt>
                <c:pt idx="2387">
                  <c:v>23870</c:v>
                </c:pt>
                <c:pt idx="2388">
                  <c:v>23880</c:v>
                </c:pt>
                <c:pt idx="2389">
                  <c:v>23890</c:v>
                </c:pt>
                <c:pt idx="2390">
                  <c:v>23900</c:v>
                </c:pt>
                <c:pt idx="2391">
                  <c:v>23910</c:v>
                </c:pt>
                <c:pt idx="2392">
                  <c:v>23920</c:v>
                </c:pt>
                <c:pt idx="2393">
                  <c:v>23930</c:v>
                </c:pt>
                <c:pt idx="2394">
                  <c:v>23940</c:v>
                </c:pt>
                <c:pt idx="2395">
                  <c:v>23950</c:v>
                </c:pt>
                <c:pt idx="2396">
                  <c:v>23960</c:v>
                </c:pt>
                <c:pt idx="2397">
                  <c:v>23970</c:v>
                </c:pt>
                <c:pt idx="2398">
                  <c:v>23980</c:v>
                </c:pt>
                <c:pt idx="2399">
                  <c:v>23990</c:v>
                </c:pt>
                <c:pt idx="2400">
                  <c:v>24000</c:v>
                </c:pt>
                <c:pt idx="2401">
                  <c:v>24010</c:v>
                </c:pt>
                <c:pt idx="2402">
                  <c:v>24020</c:v>
                </c:pt>
                <c:pt idx="2403">
                  <c:v>24030</c:v>
                </c:pt>
                <c:pt idx="2404">
                  <c:v>24040</c:v>
                </c:pt>
                <c:pt idx="2405">
                  <c:v>24050</c:v>
                </c:pt>
                <c:pt idx="2406">
                  <c:v>24060</c:v>
                </c:pt>
                <c:pt idx="2407">
                  <c:v>24070</c:v>
                </c:pt>
                <c:pt idx="2408">
                  <c:v>24080</c:v>
                </c:pt>
                <c:pt idx="2409">
                  <c:v>24090</c:v>
                </c:pt>
                <c:pt idx="2410">
                  <c:v>24100</c:v>
                </c:pt>
                <c:pt idx="2411">
                  <c:v>24110</c:v>
                </c:pt>
                <c:pt idx="2412">
                  <c:v>24120</c:v>
                </c:pt>
                <c:pt idx="2413">
                  <c:v>24130</c:v>
                </c:pt>
                <c:pt idx="2414">
                  <c:v>24140</c:v>
                </c:pt>
                <c:pt idx="2415">
                  <c:v>24150</c:v>
                </c:pt>
                <c:pt idx="2416">
                  <c:v>24160</c:v>
                </c:pt>
                <c:pt idx="2417">
                  <c:v>24170</c:v>
                </c:pt>
                <c:pt idx="2418">
                  <c:v>24180</c:v>
                </c:pt>
                <c:pt idx="2419">
                  <c:v>24190</c:v>
                </c:pt>
                <c:pt idx="2420">
                  <c:v>24200</c:v>
                </c:pt>
                <c:pt idx="2421">
                  <c:v>24210</c:v>
                </c:pt>
                <c:pt idx="2422">
                  <c:v>24220</c:v>
                </c:pt>
                <c:pt idx="2423">
                  <c:v>24230</c:v>
                </c:pt>
                <c:pt idx="2424">
                  <c:v>24240</c:v>
                </c:pt>
                <c:pt idx="2425">
                  <c:v>24250</c:v>
                </c:pt>
                <c:pt idx="2426">
                  <c:v>24260</c:v>
                </c:pt>
                <c:pt idx="2427">
                  <c:v>24270</c:v>
                </c:pt>
                <c:pt idx="2428">
                  <c:v>24280</c:v>
                </c:pt>
                <c:pt idx="2429">
                  <c:v>24290</c:v>
                </c:pt>
                <c:pt idx="2430">
                  <c:v>24300</c:v>
                </c:pt>
                <c:pt idx="2431">
                  <c:v>24310</c:v>
                </c:pt>
                <c:pt idx="2432">
                  <c:v>24320</c:v>
                </c:pt>
                <c:pt idx="2433">
                  <c:v>24330</c:v>
                </c:pt>
                <c:pt idx="2434">
                  <c:v>24340</c:v>
                </c:pt>
                <c:pt idx="2435">
                  <c:v>24350</c:v>
                </c:pt>
                <c:pt idx="2436">
                  <c:v>24360</c:v>
                </c:pt>
                <c:pt idx="2437">
                  <c:v>24370</c:v>
                </c:pt>
                <c:pt idx="2438">
                  <c:v>24380</c:v>
                </c:pt>
                <c:pt idx="2439">
                  <c:v>24390</c:v>
                </c:pt>
                <c:pt idx="2440">
                  <c:v>24400</c:v>
                </c:pt>
                <c:pt idx="2441">
                  <c:v>24410</c:v>
                </c:pt>
                <c:pt idx="2442">
                  <c:v>24420</c:v>
                </c:pt>
                <c:pt idx="2443">
                  <c:v>24430</c:v>
                </c:pt>
                <c:pt idx="2444">
                  <c:v>24440</c:v>
                </c:pt>
                <c:pt idx="2445">
                  <c:v>24450</c:v>
                </c:pt>
                <c:pt idx="2446">
                  <c:v>24460</c:v>
                </c:pt>
                <c:pt idx="2447">
                  <c:v>24470</c:v>
                </c:pt>
                <c:pt idx="2448">
                  <c:v>24480</c:v>
                </c:pt>
                <c:pt idx="2449">
                  <c:v>24490</c:v>
                </c:pt>
                <c:pt idx="2450">
                  <c:v>24500</c:v>
                </c:pt>
                <c:pt idx="2451">
                  <c:v>24510</c:v>
                </c:pt>
                <c:pt idx="2452">
                  <c:v>24520</c:v>
                </c:pt>
                <c:pt idx="2453">
                  <c:v>24530</c:v>
                </c:pt>
                <c:pt idx="2454">
                  <c:v>24540</c:v>
                </c:pt>
                <c:pt idx="2455">
                  <c:v>24550</c:v>
                </c:pt>
                <c:pt idx="2456">
                  <c:v>24560</c:v>
                </c:pt>
                <c:pt idx="2457">
                  <c:v>24570</c:v>
                </c:pt>
                <c:pt idx="2458">
                  <c:v>24580</c:v>
                </c:pt>
                <c:pt idx="2459">
                  <c:v>24590</c:v>
                </c:pt>
                <c:pt idx="2460">
                  <c:v>24600</c:v>
                </c:pt>
                <c:pt idx="2461">
                  <c:v>24610</c:v>
                </c:pt>
                <c:pt idx="2462">
                  <c:v>24620</c:v>
                </c:pt>
                <c:pt idx="2463">
                  <c:v>24630</c:v>
                </c:pt>
                <c:pt idx="2464">
                  <c:v>24640</c:v>
                </c:pt>
                <c:pt idx="2465">
                  <c:v>24650</c:v>
                </c:pt>
                <c:pt idx="2466">
                  <c:v>24660</c:v>
                </c:pt>
                <c:pt idx="2467">
                  <c:v>24670</c:v>
                </c:pt>
                <c:pt idx="2468">
                  <c:v>24680</c:v>
                </c:pt>
                <c:pt idx="2469">
                  <c:v>24690</c:v>
                </c:pt>
                <c:pt idx="2470">
                  <c:v>24700</c:v>
                </c:pt>
                <c:pt idx="2471">
                  <c:v>24710</c:v>
                </c:pt>
                <c:pt idx="2472">
                  <c:v>24720</c:v>
                </c:pt>
                <c:pt idx="2473">
                  <c:v>24730</c:v>
                </c:pt>
                <c:pt idx="2474">
                  <c:v>24740</c:v>
                </c:pt>
                <c:pt idx="2475">
                  <c:v>24750</c:v>
                </c:pt>
                <c:pt idx="2476">
                  <c:v>24760</c:v>
                </c:pt>
                <c:pt idx="2477">
                  <c:v>24770</c:v>
                </c:pt>
                <c:pt idx="2478">
                  <c:v>24780</c:v>
                </c:pt>
                <c:pt idx="2479">
                  <c:v>24790</c:v>
                </c:pt>
                <c:pt idx="2480">
                  <c:v>24800</c:v>
                </c:pt>
                <c:pt idx="2481">
                  <c:v>24810</c:v>
                </c:pt>
                <c:pt idx="2482">
                  <c:v>24820</c:v>
                </c:pt>
                <c:pt idx="2483">
                  <c:v>24830</c:v>
                </c:pt>
                <c:pt idx="2484">
                  <c:v>24840</c:v>
                </c:pt>
                <c:pt idx="2485">
                  <c:v>24850</c:v>
                </c:pt>
                <c:pt idx="2486">
                  <c:v>24860</c:v>
                </c:pt>
                <c:pt idx="2487">
                  <c:v>24870</c:v>
                </c:pt>
                <c:pt idx="2488">
                  <c:v>24880</c:v>
                </c:pt>
                <c:pt idx="2489">
                  <c:v>24890</c:v>
                </c:pt>
                <c:pt idx="2490">
                  <c:v>24900</c:v>
                </c:pt>
                <c:pt idx="2491">
                  <c:v>24910</c:v>
                </c:pt>
                <c:pt idx="2492">
                  <c:v>24920</c:v>
                </c:pt>
                <c:pt idx="2493">
                  <c:v>24930</c:v>
                </c:pt>
                <c:pt idx="2494">
                  <c:v>24940</c:v>
                </c:pt>
                <c:pt idx="2495">
                  <c:v>24950</c:v>
                </c:pt>
                <c:pt idx="2496">
                  <c:v>24960</c:v>
                </c:pt>
                <c:pt idx="2497">
                  <c:v>24970</c:v>
                </c:pt>
                <c:pt idx="2498">
                  <c:v>24980</c:v>
                </c:pt>
                <c:pt idx="2499">
                  <c:v>24990</c:v>
                </c:pt>
                <c:pt idx="2500">
                  <c:v>25000</c:v>
                </c:pt>
                <c:pt idx="2501">
                  <c:v>25010</c:v>
                </c:pt>
                <c:pt idx="2502">
                  <c:v>25020</c:v>
                </c:pt>
                <c:pt idx="2503">
                  <c:v>25030</c:v>
                </c:pt>
                <c:pt idx="2504">
                  <c:v>25040</c:v>
                </c:pt>
                <c:pt idx="2505">
                  <c:v>25050</c:v>
                </c:pt>
                <c:pt idx="2506">
                  <c:v>25060</c:v>
                </c:pt>
                <c:pt idx="2507">
                  <c:v>25070</c:v>
                </c:pt>
                <c:pt idx="2508">
                  <c:v>25080</c:v>
                </c:pt>
                <c:pt idx="2509">
                  <c:v>25090</c:v>
                </c:pt>
                <c:pt idx="2510">
                  <c:v>25100</c:v>
                </c:pt>
                <c:pt idx="2511">
                  <c:v>25110</c:v>
                </c:pt>
                <c:pt idx="2512">
                  <c:v>25120</c:v>
                </c:pt>
                <c:pt idx="2513">
                  <c:v>25130</c:v>
                </c:pt>
                <c:pt idx="2514">
                  <c:v>25140</c:v>
                </c:pt>
                <c:pt idx="2515">
                  <c:v>25150</c:v>
                </c:pt>
                <c:pt idx="2516">
                  <c:v>25160</c:v>
                </c:pt>
                <c:pt idx="2517">
                  <c:v>25170</c:v>
                </c:pt>
                <c:pt idx="2518">
                  <c:v>25180</c:v>
                </c:pt>
                <c:pt idx="2519">
                  <c:v>25190</c:v>
                </c:pt>
                <c:pt idx="2520">
                  <c:v>25200</c:v>
                </c:pt>
                <c:pt idx="2521">
                  <c:v>25210</c:v>
                </c:pt>
                <c:pt idx="2522">
                  <c:v>25220</c:v>
                </c:pt>
                <c:pt idx="2523">
                  <c:v>25230</c:v>
                </c:pt>
                <c:pt idx="2524">
                  <c:v>25240</c:v>
                </c:pt>
                <c:pt idx="2525">
                  <c:v>25250</c:v>
                </c:pt>
                <c:pt idx="2526">
                  <c:v>25260</c:v>
                </c:pt>
                <c:pt idx="2527">
                  <c:v>25270</c:v>
                </c:pt>
                <c:pt idx="2528">
                  <c:v>25280</c:v>
                </c:pt>
                <c:pt idx="2529">
                  <c:v>25290</c:v>
                </c:pt>
                <c:pt idx="2530">
                  <c:v>25300</c:v>
                </c:pt>
                <c:pt idx="2531">
                  <c:v>25310</c:v>
                </c:pt>
                <c:pt idx="2532">
                  <c:v>25320</c:v>
                </c:pt>
                <c:pt idx="2533">
                  <c:v>25330</c:v>
                </c:pt>
                <c:pt idx="2534">
                  <c:v>25340</c:v>
                </c:pt>
                <c:pt idx="2535">
                  <c:v>25350</c:v>
                </c:pt>
                <c:pt idx="2536">
                  <c:v>25360</c:v>
                </c:pt>
                <c:pt idx="2537">
                  <c:v>25370</c:v>
                </c:pt>
                <c:pt idx="2538">
                  <c:v>25380</c:v>
                </c:pt>
                <c:pt idx="2539">
                  <c:v>25390</c:v>
                </c:pt>
                <c:pt idx="2540">
                  <c:v>25400</c:v>
                </c:pt>
                <c:pt idx="2541">
                  <c:v>25410</c:v>
                </c:pt>
                <c:pt idx="2542">
                  <c:v>25420</c:v>
                </c:pt>
                <c:pt idx="2543">
                  <c:v>25430</c:v>
                </c:pt>
                <c:pt idx="2544">
                  <c:v>25440</c:v>
                </c:pt>
                <c:pt idx="2545">
                  <c:v>25450</c:v>
                </c:pt>
                <c:pt idx="2546">
                  <c:v>25460</c:v>
                </c:pt>
                <c:pt idx="2547">
                  <c:v>25470</c:v>
                </c:pt>
                <c:pt idx="2548">
                  <c:v>25480</c:v>
                </c:pt>
                <c:pt idx="2549">
                  <c:v>25490</c:v>
                </c:pt>
                <c:pt idx="2550">
                  <c:v>25500</c:v>
                </c:pt>
                <c:pt idx="2551">
                  <c:v>25510</c:v>
                </c:pt>
                <c:pt idx="2552">
                  <c:v>25520</c:v>
                </c:pt>
                <c:pt idx="2553">
                  <c:v>25530</c:v>
                </c:pt>
                <c:pt idx="2554">
                  <c:v>25540</c:v>
                </c:pt>
                <c:pt idx="2555">
                  <c:v>25550</c:v>
                </c:pt>
                <c:pt idx="2556">
                  <c:v>25560</c:v>
                </c:pt>
                <c:pt idx="2557">
                  <c:v>25570</c:v>
                </c:pt>
                <c:pt idx="2558">
                  <c:v>25580</c:v>
                </c:pt>
                <c:pt idx="2559">
                  <c:v>25590</c:v>
                </c:pt>
                <c:pt idx="2560">
                  <c:v>25600</c:v>
                </c:pt>
                <c:pt idx="2561">
                  <c:v>25610</c:v>
                </c:pt>
                <c:pt idx="2562">
                  <c:v>25620</c:v>
                </c:pt>
                <c:pt idx="2563">
                  <c:v>25630</c:v>
                </c:pt>
                <c:pt idx="2564">
                  <c:v>25640</c:v>
                </c:pt>
                <c:pt idx="2565">
                  <c:v>25650</c:v>
                </c:pt>
                <c:pt idx="2566">
                  <c:v>25660</c:v>
                </c:pt>
                <c:pt idx="2567">
                  <c:v>25670</c:v>
                </c:pt>
                <c:pt idx="2568">
                  <c:v>25680</c:v>
                </c:pt>
                <c:pt idx="2569">
                  <c:v>25690</c:v>
                </c:pt>
                <c:pt idx="2570">
                  <c:v>25700</c:v>
                </c:pt>
                <c:pt idx="2571">
                  <c:v>25710</c:v>
                </c:pt>
                <c:pt idx="2572">
                  <c:v>25720</c:v>
                </c:pt>
                <c:pt idx="2573">
                  <c:v>25730</c:v>
                </c:pt>
                <c:pt idx="2574">
                  <c:v>25740</c:v>
                </c:pt>
                <c:pt idx="2575">
                  <c:v>25750</c:v>
                </c:pt>
                <c:pt idx="2576">
                  <c:v>25760</c:v>
                </c:pt>
                <c:pt idx="2577">
                  <c:v>25770</c:v>
                </c:pt>
                <c:pt idx="2578">
                  <c:v>25780</c:v>
                </c:pt>
                <c:pt idx="2579">
                  <c:v>25790</c:v>
                </c:pt>
                <c:pt idx="2580">
                  <c:v>25800</c:v>
                </c:pt>
                <c:pt idx="2581">
                  <c:v>25810</c:v>
                </c:pt>
                <c:pt idx="2582">
                  <c:v>25820</c:v>
                </c:pt>
                <c:pt idx="2583">
                  <c:v>25830</c:v>
                </c:pt>
                <c:pt idx="2584">
                  <c:v>25840</c:v>
                </c:pt>
                <c:pt idx="2585">
                  <c:v>25850</c:v>
                </c:pt>
                <c:pt idx="2586">
                  <c:v>25860</c:v>
                </c:pt>
                <c:pt idx="2587">
                  <c:v>25870</c:v>
                </c:pt>
                <c:pt idx="2588">
                  <c:v>25880</c:v>
                </c:pt>
                <c:pt idx="2589">
                  <c:v>25890</c:v>
                </c:pt>
                <c:pt idx="2590">
                  <c:v>25900</c:v>
                </c:pt>
                <c:pt idx="2591">
                  <c:v>25910</c:v>
                </c:pt>
                <c:pt idx="2592">
                  <c:v>25920</c:v>
                </c:pt>
                <c:pt idx="2593">
                  <c:v>25930</c:v>
                </c:pt>
                <c:pt idx="2594">
                  <c:v>25940</c:v>
                </c:pt>
                <c:pt idx="2595">
                  <c:v>25950</c:v>
                </c:pt>
                <c:pt idx="2596">
                  <c:v>25960</c:v>
                </c:pt>
                <c:pt idx="2597">
                  <c:v>25970</c:v>
                </c:pt>
                <c:pt idx="2598">
                  <c:v>25980</c:v>
                </c:pt>
                <c:pt idx="2599">
                  <c:v>25990</c:v>
                </c:pt>
                <c:pt idx="2600">
                  <c:v>26000</c:v>
                </c:pt>
                <c:pt idx="2601">
                  <c:v>26010</c:v>
                </c:pt>
                <c:pt idx="2602">
                  <c:v>26020</c:v>
                </c:pt>
                <c:pt idx="2603">
                  <c:v>26030</c:v>
                </c:pt>
                <c:pt idx="2604">
                  <c:v>26040</c:v>
                </c:pt>
                <c:pt idx="2605">
                  <c:v>26050</c:v>
                </c:pt>
                <c:pt idx="2606">
                  <c:v>26060</c:v>
                </c:pt>
                <c:pt idx="2607">
                  <c:v>26070</c:v>
                </c:pt>
                <c:pt idx="2608">
                  <c:v>26080</c:v>
                </c:pt>
                <c:pt idx="2609">
                  <c:v>26090</c:v>
                </c:pt>
                <c:pt idx="2610">
                  <c:v>26100</c:v>
                </c:pt>
                <c:pt idx="2611">
                  <c:v>26110</c:v>
                </c:pt>
                <c:pt idx="2612">
                  <c:v>26120</c:v>
                </c:pt>
                <c:pt idx="2613">
                  <c:v>26130</c:v>
                </c:pt>
                <c:pt idx="2614">
                  <c:v>26140</c:v>
                </c:pt>
                <c:pt idx="2615">
                  <c:v>26150</c:v>
                </c:pt>
                <c:pt idx="2616">
                  <c:v>26160</c:v>
                </c:pt>
                <c:pt idx="2617">
                  <c:v>26170</c:v>
                </c:pt>
                <c:pt idx="2618">
                  <c:v>26180</c:v>
                </c:pt>
                <c:pt idx="2619">
                  <c:v>26190</c:v>
                </c:pt>
                <c:pt idx="2620">
                  <c:v>26200</c:v>
                </c:pt>
                <c:pt idx="2621">
                  <c:v>26210</c:v>
                </c:pt>
                <c:pt idx="2622">
                  <c:v>26220</c:v>
                </c:pt>
                <c:pt idx="2623">
                  <c:v>26230</c:v>
                </c:pt>
                <c:pt idx="2624">
                  <c:v>26240</c:v>
                </c:pt>
                <c:pt idx="2625">
                  <c:v>26250</c:v>
                </c:pt>
                <c:pt idx="2626">
                  <c:v>26260</c:v>
                </c:pt>
                <c:pt idx="2627">
                  <c:v>26270</c:v>
                </c:pt>
                <c:pt idx="2628">
                  <c:v>26280</c:v>
                </c:pt>
                <c:pt idx="2629">
                  <c:v>26290</c:v>
                </c:pt>
                <c:pt idx="2630">
                  <c:v>26300</c:v>
                </c:pt>
                <c:pt idx="2631">
                  <c:v>26310</c:v>
                </c:pt>
                <c:pt idx="2632">
                  <c:v>26320</c:v>
                </c:pt>
                <c:pt idx="2633">
                  <c:v>26330</c:v>
                </c:pt>
                <c:pt idx="2634">
                  <c:v>26340</c:v>
                </c:pt>
                <c:pt idx="2635">
                  <c:v>26350</c:v>
                </c:pt>
                <c:pt idx="2636">
                  <c:v>26360</c:v>
                </c:pt>
                <c:pt idx="2637">
                  <c:v>26370</c:v>
                </c:pt>
                <c:pt idx="2638">
                  <c:v>26380</c:v>
                </c:pt>
                <c:pt idx="2639">
                  <c:v>26390</c:v>
                </c:pt>
                <c:pt idx="2640">
                  <c:v>26400</c:v>
                </c:pt>
                <c:pt idx="2641">
                  <c:v>26410</c:v>
                </c:pt>
                <c:pt idx="2642">
                  <c:v>26420</c:v>
                </c:pt>
                <c:pt idx="2643">
                  <c:v>26430</c:v>
                </c:pt>
                <c:pt idx="2644">
                  <c:v>26440</c:v>
                </c:pt>
                <c:pt idx="2645">
                  <c:v>26450</c:v>
                </c:pt>
                <c:pt idx="2646">
                  <c:v>26460</c:v>
                </c:pt>
                <c:pt idx="2647">
                  <c:v>26470</c:v>
                </c:pt>
                <c:pt idx="2648">
                  <c:v>26480</c:v>
                </c:pt>
                <c:pt idx="2649">
                  <c:v>26490</c:v>
                </c:pt>
                <c:pt idx="2650">
                  <c:v>26500</c:v>
                </c:pt>
                <c:pt idx="2651">
                  <c:v>26510</c:v>
                </c:pt>
                <c:pt idx="2652">
                  <c:v>26520</c:v>
                </c:pt>
                <c:pt idx="2653">
                  <c:v>26530</c:v>
                </c:pt>
                <c:pt idx="2654">
                  <c:v>26540</c:v>
                </c:pt>
                <c:pt idx="2655">
                  <c:v>26550</c:v>
                </c:pt>
                <c:pt idx="2656">
                  <c:v>26560</c:v>
                </c:pt>
                <c:pt idx="2657">
                  <c:v>26570</c:v>
                </c:pt>
                <c:pt idx="2658">
                  <c:v>26580</c:v>
                </c:pt>
                <c:pt idx="2659">
                  <c:v>26590</c:v>
                </c:pt>
                <c:pt idx="2660">
                  <c:v>26600</c:v>
                </c:pt>
                <c:pt idx="2661">
                  <c:v>26610</c:v>
                </c:pt>
                <c:pt idx="2662">
                  <c:v>26620</c:v>
                </c:pt>
                <c:pt idx="2663">
                  <c:v>26630</c:v>
                </c:pt>
                <c:pt idx="2664">
                  <c:v>26640</c:v>
                </c:pt>
                <c:pt idx="2665">
                  <c:v>26650</c:v>
                </c:pt>
                <c:pt idx="2666">
                  <c:v>26660</c:v>
                </c:pt>
                <c:pt idx="2667">
                  <c:v>26670</c:v>
                </c:pt>
                <c:pt idx="2668">
                  <c:v>26680</c:v>
                </c:pt>
                <c:pt idx="2669">
                  <c:v>26690</c:v>
                </c:pt>
                <c:pt idx="2670">
                  <c:v>26700</c:v>
                </c:pt>
                <c:pt idx="2671">
                  <c:v>26710</c:v>
                </c:pt>
                <c:pt idx="2672">
                  <c:v>26720</c:v>
                </c:pt>
                <c:pt idx="2673">
                  <c:v>26730</c:v>
                </c:pt>
                <c:pt idx="2674">
                  <c:v>26740</c:v>
                </c:pt>
                <c:pt idx="2675">
                  <c:v>26750</c:v>
                </c:pt>
                <c:pt idx="2676">
                  <c:v>26760</c:v>
                </c:pt>
                <c:pt idx="2677">
                  <c:v>26770</c:v>
                </c:pt>
                <c:pt idx="2678">
                  <c:v>26780</c:v>
                </c:pt>
                <c:pt idx="2679">
                  <c:v>26790</c:v>
                </c:pt>
                <c:pt idx="2680">
                  <c:v>26800</c:v>
                </c:pt>
                <c:pt idx="2681">
                  <c:v>26810</c:v>
                </c:pt>
                <c:pt idx="2682">
                  <c:v>26820</c:v>
                </c:pt>
                <c:pt idx="2683">
                  <c:v>26830</c:v>
                </c:pt>
                <c:pt idx="2684">
                  <c:v>26840</c:v>
                </c:pt>
                <c:pt idx="2685">
                  <c:v>26850</c:v>
                </c:pt>
                <c:pt idx="2686">
                  <c:v>26860</c:v>
                </c:pt>
                <c:pt idx="2687">
                  <c:v>26870</c:v>
                </c:pt>
                <c:pt idx="2688">
                  <c:v>26880</c:v>
                </c:pt>
                <c:pt idx="2689">
                  <c:v>26890</c:v>
                </c:pt>
                <c:pt idx="2690">
                  <c:v>26900</c:v>
                </c:pt>
                <c:pt idx="2691">
                  <c:v>26910</c:v>
                </c:pt>
                <c:pt idx="2692">
                  <c:v>26920</c:v>
                </c:pt>
                <c:pt idx="2693">
                  <c:v>26930</c:v>
                </c:pt>
                <c:pt idx="2694">
                  <c:v>26940</c:v>
                </c:pt>
                <c:pt idx="2695">
                  <c:v>26950</c:v>
                </c:pt>
                <c:pt idx="2696">
                  <c:v>26960</c:v>
                </c:pt>
                <c:pt idx="2697">
                  <c:v>26970</c:v>
                </c:pt>
                <c:pt idx="2698">
                  <c:v>26980</c:v>
                </c:pt>
                <c:pt idx="2699">
                  <c:v>26990</c:v>
                </c:pt>
                <c:pt idx="2700">
                  <c:v>27000</c:v>
                </c:pt>
                <c:pt idx="2701">
                  <c:v>27010</c:v>
                </c:pt>
                <c:pt idx="2702">
                  <c:v>27020</c:v>
                </c:pt>
                <c:pt idx="2703">
                  <c:v>27030</c:v>
                </c:pt>
                <c:pt idx="2704">
                  <c:v>27040</c:v>
                </c:pt>
                <c:pt idx="2705">
                  <c:v>27050</c:v>
                </c:pt>
                <c:pt idx="2706">
                  <c:v>27060</c:v>
                </c:pt>
                <c:pt idx="2707">
                  <c:v>27070</c:v>
                </c:pt>
                <c:pt idx="2708">
                  <c:v>27080</c:v>
                </c:pt>
                <c:pt idx="2709">
                  <c:v>27090</c:v>
                </c:pt>
                <c:pt idx="2710">
                  <c:v>27100</c:v>
                </c:pt>
                <c:pt idx="2711">
                  <c:v>27110</c:v>
                </c:pt>
                <c:pt idx="2712">
                  <c:v>27120</c:v>
                </c:pt>
                <c:pt idx="2713">
                  <c:v>27130</c:v>
                </c:pt>
                <c:pt idx="2714">
                  <c:v>27140</c:v>
                </c:pt>
                <c:pt idx="2715">
                  <c:v>27150</c:v>
                </c:pt>
                <c:pt idx="2716">
                  <c:v>27160</c:v>
                </c:pt>
                <c:pt idx="2717">
                  <c:v>27170</c:v>
                </c:pt>
                <c:pt idx="2718">
                  <c:v>27180</c:v>
                </c:pt>
                <c:pt idx="2719">
                  <c:v>27190</c:v>
                </c:pt>
                <c:pt idx="2720">
                  <c:v>27200</c:v>
                </c:pt>
                <c:pt idx="2721">
                  <c:v>27210</c:v>
                </c:pt>
                <c:pt idx="2722">
                  <c:v>27220</c:v>
                </c:pt>
                <c:pt idx="2723">
                  <c:v>27230</c:v>
                </c:pt>
                <c:pt idx="2724">
                  <c:v>27240</c:v>
                </c:pt>
                <c:pt idx="2725">
                  <c:v>27250</c:v>
                </c:pt>
                <c:pt idx="2726">
                  <c:v>27260</c:v>
                </c:pt>
                <c:pt idx="2727">
                  <c:v>27270</c:v>
                </c:pt>
                <c:pt idx="2728">
                  <c:v>27280</c:v>
                </c:pt>
                <c:pt idx="2729">
                  <c:v>27290</c:v>
                </c:pt>
                <c:pt idx="2730">
                  <c:v>27300</c:v>
                </c:pt>
                <c:pt idx="2731">
                  <c:v>27310</c:v>
                </c:pt>
                <c:pt idx="2732">
                  <c:v>27320</c:v>
                </c:pt>
                <c:pt idx="2733">
                  <c:v>27330</c:v>
                </c:pt>
                <c:pt idx="2734">
                  <c:v>27340</c:v>
                </c:pt>
                <c:pt idx="2735">
                  <c:v>27350</c:v>
                </c:pt>
                <c:pt idx="2736">
                  <c:v>27360</c:v>
                </c:pt>
                <c:pt idx="2737">
                  <c:v>27370</c:v>
                </c:pt>
                <c:pt idx="2738">
                  <c:v>27380</c:v>
                </c:pt>
                <c:pt idx="2739">
                  <c:v>27390</c:v>
                </c:pt>
                <c:pt idx="2740">
                  <c:v>27400</c:v>
                </c:pt>
                <c:pt idx="2741">
                  <c:v>27410</c:v>
                </c:pt>
                <c:pt idx="2742">
                  <c:v>27420</c:v>
                </c:pt>
                <c:pt idx="2743">
                  <c:v>27430</c:v>
                </c:pt>
                <c:pt idx="2744">
                  <c:v>27440</c:v>
                </c:pt>
                <c:pt idx="2745">
                  <c:v>27450</c:v>
                </c:pt>
                <c:pt idx="2746">
                  <c:v>27460</c:v>
                </c:pt>
                <c:pt idx="2747">
                  <c:v>27470</c:v>
                </c:pt>
                <c:pt idx="2748">
                  <c:v>27480</c:v>
                </c:pt>
                <c:pt idx="2749">
                  <c:v>27490</c:v>
                </c:pt>
                <c:pt idx="2750">
                  <c:v>27500</c:v>
                </c:pt>
                <c:pt idx="2751">
                  <c:v>27510</c:v>
                </c:pt>
                <c:pt idx="2752">
                  <c:v>27520</c:v>
                </c:pt>
                <c:pt idx="2753">
                  <c:v>27530</c:v>
                </c:pt>
                <c:pt idx="2754">
                  <c:v>27540</c:v>
                </c:pt>
                <c:pt idx="2755">
                  <c:v>27550</c:v>
                </c:pt>
                <c:pt idx="2756">
                  <c:v>27560</c:v>
                </c:pt>
                <c:pt idx="2757">
                  <c:v>27570</c:v>
                </c:pt>
                <c:pt idx="2758">
                  <c:v>27580</c:v>
                </c:pt>
                <c:pt idx="2759">
                  <c:v>27590</c:v>
                </c:pt>
                <c:pt idx="2760">
                  <c:v>27600</c:v>
                </c:pt>
                <c:pt idx="2761">
                  <c:v>27610</c:v>
                </c:pt>
                <c:pt idx="2762">
                  <c:v>27620</c:v>
                </c:pt>
                <c:pt idx="2763">
                  <c:v>27630</c:v>
                </c:pt>
                <c:pt idx="2764">
                  <c:v>27640</c:v>
                </c:pt>
                <c:pt idx="2765">
                  <c:v>27650</c:v>
                </c:pt>
                <c:pt idx="2766">
                  <c:v>27660</c:v>
                </c:pt>
                <c:pt idx="2767">
                  <c:v>27670</c:v>
                </c:pt>
                <c:pt idx="2768">
                  <c:v>27680</c:v>
                </c:pt>
                <c:pt idx="2769">
                  <c:v>27690</c:v>
                </c:pt>
                <c:pt idx="2770">
                  <c:v>27700</c:v>
                </c:pt>
                <c:pt idx="2771">
                  <c:v>27710</c:v>
                </c:pt>
                <c:pt idx="2772">
                  <c:v>27720</c:v>
                </c:pt>
                <c:pt idx="2773">
                  <c:v>27730</c:v>
                </c:pt>
                <c:pt idx="2774">
                  <c:v>27740</c:v>
                </c:pt>
                <c:pt idx="2775">
                  <c:v>27750</c:v>
                </c:pt>
                <c:pt idx="2776">
                  <c:v>27760</c:v>
                </c:pt>
                <c:pt idx="2777">
                  <c:v>27770</c:v>
                </c:pt>
                <c:pt idx="2778">
                  <c:v>27780</c:v>
                </c:pt>
                <c:pt idx="2779">
                  <c:v>27790</c:v>
                </c:pt>
                <c:pt idx="2780">
                  <c:v>27800</c:v>
                </c:pt>
                <c:pt idx="2781">
                  <c:v>27810</c:v>
                </c:pt>
                <c:pt idx="2782">
                  <c:v>27820</c:v>
                </c:pt>
                <c:pt idx="2783">
                  <c:v>27830</c:v>
                </c:pt>
                <c:pt idx="2784">
                  <c:v>27840</c:v>
                </c:pt>
                <c:pt idx="2785">
                  <c:v>27850</c:v>
                </c:pt>
                <c:pt idx="2786">
                  <c:v>27860</c:v>
                </c:pt>
                <c:pt idx="2787">
                  <c:v>27870</c:v>
                </c:pt>
                <c:pt idx="2788">
                  <c:v>27880</c:v>
                </c:pt>
                <c:pt idx="2789">
                  <c:v>27890</c:v>
                </c:pt>
                <c:pt idx="2790">
                  <c:v>27900</c:v>
                </c:pt>
                <c:pt idx="2791">
                  <c:v>27910</c:v>
                </c:pt>
                <c:pt idx="2792">
                  <c:v>27920</c:v>
                </c:pt>
                <c:pt idx="2793">
                  <c:v>27930</c:v>
                </c:pt>
                <c:pt idx="2794">
                  <c:v>27940</c:v>
                </c:pt>
                <c:pt idx="2795">
                  <c:v>27950</c:v>
                </c:pt>
                <c:pt idx="2796">
                  <c:v>27960</c:v>
                </c:pt>
                <c:pt idx="2797">
                  <c:v>27970</c:v>
                </c:pt>
                <c:pt idx="2798">
                  <c:v>27980</c:v>
                </c:pt>
                <c:pt idx="2799">
                  <c:v>27990</c:v>
                </c:pt>
                <c:pt idx="2800">
                  <c:v>28000</c:v>
                </c:pt>
                <c:pt idx="2801">
                  <c:v>28010</c:v>
                </c:pt>
                <c:pt idx="2802">
                  <c:v>28020</c:v>
                </c:pt>
                <c:pt idx="2803">
                  <c:v>28030</c:v>
                </c:pt>
                <c:pt idx="2804">
                  <c:v>28040</c:v>
                </c:pt>
                <c:pt idx="2805">
                  <c:v>28050</c:v>
                </c:pt>
                <c:pt idx="2806">
                  <c:v>28060</c:v>
                </c:pt>
                <c:pt idx="2807">
                  <c:v>28070</c:v>
                </c:pt>
                <c:pt idx="2808">
                  <c:v>28080</c:v>
                </c:pt>
                <c:pt idx="2809">
                  <c:v>28090</c:v>
                </c:pt>
                <c:pt idx="2810">
                  <c:v>28100</c:v>
                </c:pt>
                <c:pt idx="2811">
                  <c:v>28110</c:v>
                </c:pt>
                <c:pt idx="2812">
                  <c:v>28120</c:v>
                </c:pt>
                <c:pt idx="2813">
                  <c:v>28130</c:v>
                </c:pt>
                <c:pt idx="2814">
                  <c:v>28140</c:v>
                </c:pt>
                <c:pt idx="2815">
                  <c:v>28150</c:v>
                </c:pt>
                <c:pt idx="2816">
                  <c:v>28160</c:v>
                </c:pt>
                <c:pt idx="2817">
                  <c:v>28170</c:v>
                </c:pt>
                <c:pt idx="2818">
                  <c:v>28180</c:v>
                </c:pt>
                <c:pt idx="2819">
                  <c:v>28190</c:v>
                </c:pt>
                <c:pt idx="2820">
                  <c:v>28200</c:v>
                </c:pt>
                <c:pt idx="2821">
                  <c:v>28210</c:v>
                </c:pt>
                <c:pt idx="2822">
                  <c:v>28220</c:v>
                </c:pt>
                <c:pt idx="2823">
                  <c:v>28230</c:v>
                </c:pt>
                <c:pt idx="2824">
                  <c:v>28240</c:v>
                </c:pt>
                <c:pt idx="2825">
                  <c:v>28250</c:v>
                </c:pt>
                <c:pt idx="2826">
                  <c:v>28260</c:v>
                </c:pt>
                <c:pt idx="2827">
                  <c:v>28270</c:v>
                </c:pt>
                <c:pt idx="2828">
                  <c:v>28280</c:v>
                </c:pt>
                <c:pt idx="2829">
                  <c:v>28290</c:v>
                </c:pt>
                <c:pt idx="2830">
                  <c:v>28300</c:v>
                </c:pt>
                <c:pt idx="2831">
                  <c:v>28310</c:v>
                </c:pt>
                <c:pt idx="2832">
                  <c:v>28320</c:v>
                </c:pt>
                <c:pt idx="2833">
                  <c:v>28330</c:v>
                </c:pt>
                <c:pt idx="2834">
                  <c:v>28340</c:v>
                </c:pt>
                <c:pt idx="2835">
                  <c:v>28350</c:v>
                </c:pt>
                <c:pt idx="2836">
                  <c:v>28360</c:v>
                </c:pt>
                <c:pt idx="2837">
                  <c:v>28370</c:v>
                </c:pt>
                <c:pt idx="2838">
                  <c:v>28380</c:v>
                </c:pt>
                <c:pt idx="2839">
                  <c:v>28390</c:v>
                </c:pt>
                <c:pt idx="2840">
                  <c:v>28400</c:v>
                </c:pt>
                <c:pt idx="2841">
                  <c:v>28410</c:v>
                </c:pt>
                <c:pt idx="2842">
                  <c:v>28420</c:v>
                </c:pt>
                <c:pt idx="2843">
                  <c:v>28430</c:v>
                </c:pt>
                <c:pt idx="2844">
                  <c:v>28440</c:v>
                </c:pt>
                <c:pt idx="2845">
                  <c:v>28450</c:v>
                </c:pt>
                <c:pt idx="2846">
                  <c:v>28460</c:v>
                </c:pt>
                <c:pt idx="2847">
                  <c:v>28470</c:v>
                </c:pt>
                <c:pt idx="2848">
                  <c:v>28480</c:v>
                </c:pt>
                <c:pt idx="2849">
                  <c:v>28490</c:v>
                </c:pt>
                <c:pt idx="2850">
                  <c:v>28500</c:v>
                </c:pt>
                <c:pt idx="2851">
                  <c:v>28510</c:v>
                </c:pt>
                <c:pt idx="2852">
                  <c:v>28520</c:v>
                </c:pt>
                <c:pt idx="2853">
                  <c:v>28530</c:v>
                </c:pt>
                <c:pt idx="2854">
                  <c:v>28540</c:v>
                </c:pt>
                <c:pt idx="2855">
                  <c:v>28550</c:v>
                </c:pt>
                <c:pt idx="2856">
                  <c:v>28560</c:v>
                </c:pt>
                <c:pt idx="2857">
                  <c:v>28570</c:v>
                </c:pt>
                <c:pt idx="2858">
                  <c:v>28580</c:v>
                </c:pt>
                <c:pt idx="2859">
                  <c:v>28590</c:v>
                </c:pt>
                <c:pt idx="2860">
                  <c:v>28600</c:v>
                </c:pt>
                <c:pt idx="2861">
                  <c:v>28610</c:v>
                </c:pt>
                <c:pt idx="2862">
                  <c:v>28620</c:v>
                </c:pt>
                <c:pt idx="2863">
                  <c:v>28630</c:v>
                </c:pt>
                <c:pt idx="2864">
                  <c:v>28640</c:v>
                </c:pt>
                <c:pt idx="2865">
                  <c:v>28650</c:v>
                </c:pt>
                <c:pt idx="2866">
                  <c:v>28660</c:v>
                </c:pt>
                <c:pt idx="2867">
                  <c:v>28670</c:v>
                </c:pt>
                <c:pt idx="2868">
                  <c:v>28680</c:v>
                </c:pt>
                <c:pt idx="2869">
                  <c:v>28690</c:v>
                </c:pt>
                <c:pt idx="2870">
                  <c:v>28700</c:v>
                </c:pt>
                <c:pt idx="2871">
                  <c:v>28710</c:v>
                </c:pt>
                <c:pt idx="2872">
                  <c:v>28720</c:v>
                </c:pt>
                <c:pt idx="2873">
                  <c:v>28730</c:v>
                </c:pt>
                <c:pt idx="2874">
                  <c:v>28740</c:v>
                </c:pt>
                <c:pt idx="2875">
                  <c:v>28750</c:v>
                </c:pt>
                <c:pt idx="2876">
                  <c:v>28760</c:v>
                </c:pt>
                <c:pt idx="2877">
                  <c:v>28770</c:v>
                </c:pt>
                <c:pt idx="2878">
                  <c:v>28780</c:v>
                </c:pt>
                <c:pt idx="2879">
                  <c:v>28790</c:v>
                </c:pt>
                <c:pt idx="2880">
                  <c:v>28800</c:v>
                </c:pt>
                <c:pt idx="2881">
                  <c:v>28810</c:v>
                </c:pt>
                <c:pt idx="2882">
                  <c:v>28820</c:v>
                </c:pt>
                <c:pt idx="2883">
                  <c:v>28830</c:v>
                </c:pt>
                <c:pt idx="2884">
                  <c:v>28840</c:v>
                </c:pt>
                <c:pt idx="2885">
                  <c:v>28850</c:v>
                </c:pt>
                <c:pt idx="2886">
                  <c:v>28860</c:v>
                </c:pt>
                <c:pt idx="2887">
                  <c:v>28870</c:v>
                </c:pt>
                <c:pt idx="2888">
                  <c:v>28880</c:v>
                </c:pt>
                <c:pt idx="2889">
                  <c:v>28890</c:v>
                </c:pt>
                <c:pt idx="2890">
                  <c:v>28900</c:v>
                </c:pt>
                <c:pt idx="2891">
                  <c:v>28910</c:v>
                </c:pt>
                <c:pt idx="2892">
                  <c:v>28920</c:v>
                </c:pt>
                <c:pt idx="2893">
                  <c:v>28930</c:v>
                </c:pt>
                <c:pt idx="2894">
                  <c:v>28940</c:v>
                </c:pt>
                <c:pt idx="2895">
                  <c:v>28950</c:v>
                </c:pt>
                <c:pt idx="2896">
                  <c:v>28960</c:v>
                </c:pt>
                <c:pt idx="2897">
                  <c:v>28970</c:v>
                </c:pt>
                <c:pt idx="2898">
                  <c:v>28980</c:v>
                </c:pt>
                <c:pt idx="2899">
                  <c:v>28990</c:v>
                </c:pt>
                <c:pt idx="2900">
                  <c:v>29000</c:v>
                </c:pt>
                <c:pt idx="2901">
                  <c:v>29010</c:v>
                </c:pt>
                <c:pt idx="2902">
                  <c:v>29020</c:v>
                </c:pt>
                <c:pt idx="2903">
                  <c:v>29030</c:v>
                </c:pt>
                <c:pt idx="2904">
                  <c:v>29040</c:v>
                </c:pt>
                <c:pt idx="2905">
                  <c:v>29050</c:v>
                </c:pt>
                <c:pt idx="2906">
                  <c:v>29060</c:v>
                </c:pt>
                <c:pt idx="2907">
                  <c:v>29070</c:v>
                </c:pt>
                <c:pt idx="2908">
                  <c:v>29080</c:v>
                </c:pt>
                <c:pt idx="2909">
                  <c:v>29090</c:v>
                </c:pt>
                <c:pt idx="2910">
                  <c:v>29100</c:v>
                </c:pt>
                <c:pt idx="2911">
                  <c:v>29110</c:v>
                </c:pt>
                <c:pt idx="2912">
                  <c:v>29120</c:v>
                </c:pt>
                <c:pt idx="2913">
                  <c:v>29130</c:v>
                </c:pt>
                <c:pt idx="2914">
                  <c:v>29140</c:v>
                </c:pt>
                <c:pt idx="2915">
                  <c:v>29150</c:v>
                </c:pt>
                <c:pt idx="2916">
                  <c:v>29160</c:v>
                </c:pt>
                <c:pt idx="2917">
                  <c:v>29170</c:v>
                </c:pt>
                <c:pt idx="2918">
                  <c:v>29180</c:v>
                </c:pt>
                <c:pt idx="2919">
                  <c:v>29190</c:v>
                </c:pt>
                <c:pt idx="2920">
                  <c:v>29200</c:v>
                </c:pt>
                <c:pt idx="2921">
                  <c:v>29210</c:v>
                </c:pt>
                <c:pt idx="2922">
                  <c:v>29220</c:v>
                </c:pt>
                <c:pt idx="2923">
                  <c:v>29230</c:v>
                </c:pt>
                <c:pt idx="2924">
                  <c:v>29240</c:v>
                </c:pt>
                <c:pt idx="2925">
                  <c:v>29250</c:v>
                </c:pt>
                <c:pt idx="2926">
                  <c:v>29260</c:v>
                </c:pt>
                <c:pt idx="2927">
                  <c:v>29270</c:v>
                </c:pt>
                <c:pt idx="2928">
                  <c:v>29280</c:v>
                </c:pt>
                <c:pt idx="2929">
                  <c:v>29290</c:v>
                </c:pt>
                <c:pt idx="2930">
                  <c:v>29300</c:v>
                </c:pt>
                <c:pt idx="2931">
                  <c:v>29310</c:v>
                </c:pt>
                <c:pt idx="2932">
                  <c:v>29320</c:v>
                </c:pt>
                <c:pt idx="2933">
                  <c:v>29330</c:v>
                </c:pt>
                <c:pt idx="2934">
                  <c:v>29340</c:v>
                </c:pt>
                <c:pt idx="2935">
                  <c:v>29350</c:v>
                </c:pt>
                <c:pt idx="2936">
                  <c:v>29360</c:v>
                </c:pt>
                <c:pt idx="2937">
                  <c:v>29370</c:v>
                </c:pt>
                <c:pt idx="2938">
                  <c:v>29380</c:v>
                </c:pt>
                <c:pt idx="2939">
                  <c:v>29390</c:v>
                </c:pt>
                <c:pt idx="2940">
                  <c:v>29400</c:v>
                </c:pt>
                <c:pt idx="2941">
                  <c:v>29410</c:v>
                </c:pt>
                <c:pt idx="2942">
                  <c:v>29420</c:v>
                </c:pt>
                <c:pt idx="2943">
                  <c:v>29430</c:v>
                </c:pt>
                <c:pt idx="2944">
                  <c:v>29440</c:v>
                </c:pt>
                <c:pt idx="2945">
                  <c:v>29450</c:v>
                </c:pt>
                <c:pt idx="2946">
                  <c:v>29460</c:v>
                </c:pt>
                <c:pt idx="2947">
                  <c:v>29470</c:v>
                </c:pt>
                <c:pt idx="2948">
                  <c:v>29480</c:v>
                </c:pt>
                <c:pt idx="2949">
                  <c:v>29490</c:v>
                </c:pt>
                <c:pt idx="2950">
                  <c:v>29500</c:v>
                </c:pt>
                <c:pt idx="2951">
                  <c:v>29510</c:v>
                </c:pt>
                <c:pt idx="2952">
                  <c:v>29520</c:v>
                </c:pt>
                <c:pt idx="2953">
                  <c:v>29530</c:v>
                </c:pt>
                <c:pt idx="2954">
                  <c:v>29540</c:v>
                </c:pt>
                <c:pt idx="2955">
                  <c:v>29550</c:v>
                </c:pt>
                <c:pt idx="2956">
                  <c:v>29560</c:v>
                </c:pt>
                <c:pt idx="2957">
                  <c:v>29570</c:v>
                </c:pt>
                <c:pt idx="2958">
                  <c:v>29580</c:v>
                </c:pt>
                <c:pt idx="2959">
                  <c:v>29590</c:v>
                </c:pt>
                <c:pt idx="2960">
                  <c:v>29600</c:v>
                </c:pt>
                <c:pt idx="2961">
                  <c:v>29610</c:v>
                </c:pt>
                <c:pt idx="2962">
                  <c:v>29620</c:v>
                </c:pt>
                <c:pt idx="2963">
                  <c:v>29630</c:v>
                </c:pt>
                <c:pt idx="2964">
                  <c:v>29640</c:v>
                </c:pt>
                <c:pt idx="2965">
                  <c:v>29650</c:v>
                </c:pt>
                <c:pt idx="2966">
                  <c:v>29660</c:v>
                </c:pt>
                <c:pt idx="2967">
                  <c:v>29670</c:v>
                </c:pt>
                <c:pt idx="2968">
                  <c:v>29680</c:v>
                </c:pt>
                <c:pt idx="2969">
                  <c:v>29690</c:v>
                </c:pt>
                <c:pt idx="2970">
                  <c:v>29700</c:v>
                </c:pt>
                <c:pt idx="2971">
                  <c:v>29710</c:v>
                </c:pt>
                <c:pt idx="2972">
                  <c:v>29720</c:v>
                </c:pt>
                <c:pt idx="2973">
                  <c:v>29730</c:v>
                </c:pt>
                <c:pt idx="2974">
                  <c:v>29740</c:v>
                </c:pt>
                <c:pt idx="2975">
                  <c:v>29750</c:v>
                </c:pt>
                <c:pt idx="2976">
                  <c:v>29760</c:v>
                </c:pt>
                <c:pt idx="2977">
                  <c:v>29770</c:v>
                </c:pt>
                <c:pt idx="2978">
                  <c:v>29780</c:v>
                </c:pt>
                <c:pt idx="2979">
                  <c:v>29790</c:v>
                </c:pt>
                <c:pt idx="2980">
                  <c:v>29800</c:v>
                </c:pt>
                <c:pt idx="2981">
                  <c:v>29810</c:v>
                </c:pt>
                <c:pt idx="2982">
                  <c:v>29820</c:v>
                </c:pt>
                <c:pt idx="2983">
                  <c:v>29830</c:v>
                </c:pt>
                <c:pt idx="2984">
                  <c:v>29840</c:v>
                </c:pt>
                <c:pt idx="2985">
                  <c:v>29850</c:v>
                </c:pt>
                <c:pt idx="2986">
                  <c:v>29860</c:v>
                </c:pt>
                <c:pt idx="2987">
                  <c:v>29870</c:v>
                </c:pt>
                <c:pt idx="2988">
                  <c:v>29880</c:v>
                </c:pt>
                <c:pt idx="2989">
                  <c:v>29890</c:v>
                </c:pt>
                <c:pt idx="2990">
                  <c:v>29900</c:v>
                </c:pt>
                <c:pt idx="2991">
                  <c:v>29910</c:v>
                </c:pt>
                <c:pt idx="2992">
                  <c:v>29920</c:v>
                </c:pt>
                <c:pt idx="2993">
                  <c:v>29930</c:v>
                </c:pt>
                <c:pt idx="2994">
                  <c:v>29940</c:v>
                </c:pt>
                <c:pt idx="2995">
                  <c:v>29950</c:v>
                </c:pt>
                <c:pt idx="2996">
                  <c:v>29960</c:v>
                </c:pt>
                <c:pt idx="2997">
                  <c:v>29970</c:v>
                </c:pt>
                <c:pt idx="2998">
                  <c:v>29980</c:v>
                </c:pt>
                <c:pt idx="2999">
                  <c:v>29990</c:v>
                </c:pt>
                <c:pt idx="3000">
                  <c:v>30000</c:v>
                </c:pt>
                <c:pt idx="3001">
                  <c:v>30010</c:v>
                </c:pt>
                <c:pt idx="3002">
                  <c:v>30020</c:v>
                </c:pt>
                <c:pt idx="3003">
                  <c:v>30030</c:v>
                </c:pt>
                <c:pt idx="3004">
                  <c:v>30040</c:v>
                </c:pt>
                <c:pt idx="3005">
                  <c:v>30050</c:v>
                </c:pt>
                <c:pt idx="3006">
                  <c:v>30060</c:v>
                </c:pt>
                <c:pt idx="3007">
                  <c:v>30070</c:v>
                </c:pt>
                <c:pt idx="3008">
                  <c:v>30080</c:v>
                </c:pt>
                <c:pt idx="3009">
                  <c:v>30090</c:v>
                </c:pt>
                <c:pt idx="3010">
                  <c:v>30100</c:v>
                </c:pt>
                <c:pt idx="3011">
                  <c:v>30110</c:v>
                </c:pt>
                <c:pt idx="3012">
                  <c:v>30120</c:v>
                </c:pt>
                <c:pt idx="3013">
                  <c:v>30130</c:v>
                </c:pt>
                <c:pt idx="3014">
                  <c:v>30140</c:v>
                </c:pt>
                <c:pt idx="3015">
                  <c:v>30150</c:v>
                </c:pt>
                <c:pt idx="3016">
                  <c:v>30160</c:v>
                </c:pt>
                <c:pt idx="3017">
                  <c:v>30170</c:v>
                </c:pt>
                <c:pt idx="3018">
                  <c:v>30180</c:v>
                </c:pt>
                <c:pt idx="3019">
                  <c:v>30190</c:v>
                </c:pt>
                <c:pt idx="3020">
                  <c:v>30200</c:v>
                </c:pt>
                <c:pt idx="3021">
                  <c:v>30210</c:v>
                </c:pt>
                <c:pt idx="3022">
                  <c:v>30220</c:v>
                </c:pt>
                <c:pt idx="3023">
                  <c:v>30230</c:v>
                </c:pt>
                <c:pt idx="3024">
                  <c:v>30240</c:v>
                </c:pt>
                <c:pt idx="3025">
                  <c:v>30250</c:v>
                </c:pt>
                <c:pt idx="3026">
                  <c:v>30260</c:v>
                </c:pt>
                <c:pt idx="3027">
                  <c:v>30270</c:v>
                </c:pt>
                <c:pt idx="3028">
                  <c:v>30280</c:v>
                </c:pt>
                <c:pt idx="3029">
                  <c:v>30290</c:v>
                </c:pt>
                <c:pt idx="3030">
                  <c:v>30300</c:v>
                </c:pt>
                <c:pt idx="3031">
                  <c:v>30310</c:v>
                </c:pt>
                <c:pt idx="3032">
                  <c:v>30320</c:v>
                </c:pt>
                <c:pt idx="3033">
                  <c:v>30330</c:v>
                </c:pt>
                <c:pt idx="3034">
                  <c:v>30340</c:v>
                </c:pt>
                <c:pt idx="3035">
                  <c:v>30350</c:v>
                </c:pt>
                <c:pt idx="3036">
                  <c:v>30360</c:v>
                </c:pt>
                <c:pt idx="3037">
                  <c:v>30370</c:v>
                </c:pt>
                <c:pt idx="3038">
                  <c:v>30380</c:v>
                </c:pt>
                <c:pt idx="3039">
                  <c:v>30390</c:v>
                </c:pt>
                <c:pt idx="3040">
                  <c:v>30400</c:v>
                </c:pt>
                <c:pt idx="3041">
                  <c:v>30410</c:v>
                </c:pt>
                <c:pt idx="3042">
                  <c:v>30420</c:v>
                </c:pt>
                <c:pt idx="3043">
                  <c:v>30430</c:v>
                </c:pt>
                <c:pt idx="3044">
                  <c:v>30440</c:v>
                </c:pt>
                <c:pt idx="3045">
                  <c:v>30450</c:v>
                </c:pt>
                <c:pt idx="3046">
                  <c:v>30460</c:v>
                </c:pt>
                <c:pt idx="3047">
                  <c:v>30470</c:v>
                </c:pt>
                <c:pt idx="3048">
                  <c:v>30480</c:v>
                </c:pt>
                <c:pt idx="3049">
                  <c:v>30490</c:v>
                </c:pt>
                <c:pt idx="3050">
                  <c:v>30500</c:v>
                </c:pt>
                <c:pt idx="3051">
                  <c:v>30510</c:v>
                </c:pt>
                <c:pt idx="3052">
                  <c:v>30520</c:v>
                </c:pt>
                <c:pt idx="3053">
                  <c:v>30530</c:v>
                </c:pt>
                <c:pt idx="3054">
                  <c:v>30540</c:v>
                </c:pt>
                <c:pt idx="3055">
                  <c:v>30550</c:v>
                </c:pt>
                <c:pt idx="3056">
                  <c:v>30560</c:v>
                </c:pt>
                <c:pt idx="3057">
                  <c:v>30570</c:v>
                </c:pt>
                <c:pt idx="3058">
                  <c:v>30580</c:v>
                </c:pt>
                <c:pt idx="3059">
                  <c:v>30590</c:v>
                </c:pt>
                <c:pt idx="3060">
                  <c:v>30600</c:v>
                </c:pt>
                <c:pt idx="3061">
                  <c:v>30610</c:v>
                </c:pt>
                <c:pt idx="3062">
                  <c:v>30620</c:v>
                </c:pt>
                <c:pt idx="3063">
                  <c:v>30630</c:v>
                </c:pt>
                <c:pt idx="3064">
                  <c:v>30640</c:v>
                </c:pt>
                <c:pt idx="3065">
                  <c:v>30650</c:v>
                </c:pt>
                <c:pt idx="3066">
                  <c:v>30660</c:v>
                </c:pt>
                <c:pt idx="3067">
                  <c:v>30670</c:v>
                </c:pt>
                <c:pt idx="3068">
                  <c:v>30680</c:v>
                </c:pt>
                <c:pt idx="3069">
                  <c:v>30690</c:v>
                </c:pt>
                <c:pt idx="3070">
                  <c:v>30700</c:v>
                </c:pt>
                <c:pt idx="3071">
                  <c:v>30710</c:v>
                </c:pt>
                <c:pt idx="3072">
                  <c:v>30720</c:v>
                </c:pt>
                <c:pt idx="3073">
                  <c:v>30730</c:v>
                </c:pt>
                <c:pt idx="3074">
                  <c:v>30740</c:v>
                </c:pt>
                <c:pt idx="3075">
                  <c:v>30750</c:v>
                </c:pt>
                <c:pt idx="3076">
                  <c:v>30760</c:v>
                </c:pt>
                <c:pt idx="3077">
                  <c:v>30770</c:v>
                </c:pt>
                <c:pt idx="3078">
                  <c:v>30780</c:v>
                </c:pt>
                <c:pt idx="3079">
                  <c:v>30790</c:v>
                </c:pt>
                <c:pt idx="3080">
                  <c:v>30800</c:v>
                </c:pt>
                <c:pt idx="3081">
                  <c:v>30810</c:v>
                </c:pt>
                <c:pt idx="3082">
                  <c:v>30820</c:v>
                </c:pt>
                <c:pt idx="3083">
                  <c:v>30830</c:v>
                </c:pt>
                <c:pt idx="3084">
                  <c:v>30840</c:v>
                </c:pt>
                <c:pt idx="3085">
                  <c:v>30850</c:v>
                </c:pt>
                <c:pt idx="3086">
                  <c:v>30860</c:v>
                </c:pt>
                <c:pt idx="3087">
                  <c:v>30870</c:v>
                </c:pt>
                <c:pt idx="3088">
                  <c:v>30880</c:v>
                </c:pt>
                <c:pt idx="3089">
                  <c:v>30890</c:v>
                </c:pt>
                <c:pt idx="3090">
                  <c:v>30900</c:v>
                </c:pt>
                <c:pt idx="3091">
                  <c:v>30910</c:v>
                </c:pt>
                <c:pt idx="3092">
                  <c:v>30920</c:v>
                </c:pt>
                <c:pt idx="3093">
                  <c:v>30930</c:v>
                </c:pt>
                <c:pt idx="3094">
                  <c:v>30940</c:v>
                </c:pt>
                <c:pt idx="3095">
                  <c:v>30950</c:v>
                </c:pt>
                <c:pt idx="3096">
                  <c:v>30960</c:v>
                </c:pt>
                <c:pt idx="3097">
                  <c:v>30970</c:v>
                </c:pt>
                <c:pt idx="3098">
                  <c:v>30980</c:v>
                </c:pt>
                <c:pt idx="3099">
                  <c:v>30990</c:v>
                </c:pt>
                <c:pt idx="3100">
                  <c:v>31000</c:v>
                </c:pt>
                <c:pt idx="3101">
                  <c:v>31010</c:v>
                </c:pt>
                <c:pt idx="3102">
                  <c:v>31020</c:v>
                </c:pt>
                <c:pt idx="3103">
                  <c:v>31030</c:v>
                </c:pt>
                <c:pt idx="3104">
                  <c:v>31040</c:v>
                </c:pt>
                <c:pt idx="3105">
                  <c:v>31050</c:v>
                </c:pt>
                <c:pt idx="3106">
                  <c:v>31060</c:v>
                </c:pt>
                <c:pt idx="3107">
                  <c:v>31070</c:v>
                </c:pt>
                <c:pt idx="3108">
                  <c:v>31080</c:v>
                </c:pt>
                <c:pt idx="3109">
                  <c:v>31090</c:v>
                </c:pt>
                <c:pt idx="3110">
                  <c:v>31100</c:v>
                </c:pt>
                <c:pt idx="3111">
                  <c:v>31110</c:v>
                </c:pt>
                <c:pt idx="3112">
                  <c:v>31120</c:v>
                </c:pt>
                <c:pt idx="3113">
                  <c:v>31130</c:v>
                </c:pt>
                <c:pt idx="3114">
                  <c:v>31140</c:v>
                </c:pt>
                <c:pt idx="3115">
                  <c:v>31150</c:v>
                </c:pt>
                <c:pt idx="3116">
                  <c:v>31160</c:v>
                </c:pt>
                <c:pt idx="3117">
                  <c:v>31170</c:v>
                </c:pt>
                <c:pt idx="3118">
                  <c:v>31180</c:v>
                </c:pt>
                <c:pt idx="3119">
                  <c:v>31190</c:v>
                </c:pt>
                <c:pt idx="3120">
                  <c:v>31200</c:v>
                </c:pt>
                <c:pt idx="3121">
                  <c:v>31210</c:v>
                </c:pt>
                <c:pt idx="3122">
                  <c:v>31220</c:v>
                </c:pt>
                <c:pt idx="3123">
                  <c:v>31230</c:v>
                </c:pt>
                <c:pt idx="3124">
                  <c:v>31240</c:v>
                </c:pt>
                <c:pt idx="3125">
                  <c:v>31250</c:v>
                </c:pt>
                <c:pt idx="3126">
                  <c:v>31260</c:v>
                </c:pt>
                <c:pt idx="3127">
                  <c:v>31270</c:v>
                </c:pt>
                <c:pt idx="3128">
                  <c:v>31280</c:v>
                </c:pt>
                <c:pt idx="3129">
                  <c:v>31290</c:v>
                </c:pt>
                <c:pt idx="3130">
                  <c:v>31300</c:v>
                </c:pt>
                <c:pt idx="3131">
                  <c:v>31310</c:v>
                </c:pt>
                <c:pt idx="3132">
                  <c:v>31320</c:v>
                </c:pt>
                <c:pt idx="3133">
                  <c:v>31330</c:v>
                </c:pt>
                <c:pt idx="3134">
                  <c:v>31340</c:v>
                </c:pt>
                <c:pt idx="3135">
                  <c:v>31350</c:v>
                </c:pt>
                <c:pt idx="3136">
                  <c:v>31360</c:v>
                </c:pt>
                <c:pt idx="3137">
                  <c:v>31370</c:v>
                </c:pt>
                <c:pt idx="3138">
                  <c:v>31380</c:v>
                </c:pt>
                <c:pt idx="3139">
                  <c:v>31390</c:v>
                </c:pt>
                <c:pt idx="3140">
                  <c:v>31400</c:v>
                </c:pt>
                <c:pt idx="3141">
                  <c:v>31410</c:v>
                </c:pt>
                <c:pt idx="3142">
                  <c:v>31420</c:v>
                </c:pt>
                <c:pt idx="3143">
                  <c:v>31430</c:v>
                </c:pt>
                <c:pt idx="3144">
                  <c:v>31440</c:v>
                </c:pt>
                <c:pt idx="3145">
                  <c:v>31450</c:v>
                </c:pt>
                <c:pt idx="3146">
                  <c:v>31460</c:v>
                </c:pt>
                <c:pt idx="3147">
                  <c:v>31470</c:v>
                </c:pt>
                <c:pt idx="3148">
                  <c:v>31480</c:v>
                </c:pt>
                <c:pt idx="3149">
                  <c:v>31490</c:v>
                </c:pt>
                <c:pt idx="3150">
                  <c:v>31500</c:v>
                </c:pt>
                <c:pt idx="3151">
                  <c:v>31510</c:v>
                </c:pt>
                <c:pt idx="3152">
                  <c:v>31520</c:v>
                </c:pt>
                <c:pt idx="3153">
                  <c:v>31530</c:v>
                </c:pt>
                <c:pt idx="3154">
                  <c:v>31540</c:v>
                </c:pt>
                <c:pt idx="3155">
                  <c:v>31550</c:v>
                </c:pt>
                <c:pt idx="3156">
                  <c:v>31560</c:v>
                </c:pt>
                <c:pt idx="3157">
                  <c:v>31570</c:v>
                </c:pt>
                <c:pt idx="3158">
                  <c:v>31580</c:v>
                </c:pt>
                <c:pt idx="3159">
                  <c:v>31590</c:v>
                </c:pt>
                <c:pt idx="3160">
                  <c:v>31600</c:v>
                </c:pt>
                <c:pt idx="3161">
                  <c:v>31610</c:v>
                </c:pt>
                <c:pt idx="3162">
                  <c:v>31620</c:v>
                </c:pt>
                <c:pt idx="3163">
                  <c:v>31630</c:v>
                </c:pt>
                <c:pt idx="3164">
                  <c:v>31640</c:v>
                </c:pt>
                <c:pt idx="3165">
                  <c:v>31650</c:v>
                </c:pt>
                <c:pt idx="3166">
                  <c:v>31660</c:v>
                </c:pt>
                <c:pt idx="3167">
                  <c:v>31670</c:v>
                </c:pt>
                <c:pt idx="3168">
                  <c:v>31680</c:v>
                </c:pt>
                <c:pt idx="3169">
                  <c:v>31690</c:v>
                </c:pt>
                <c:pt idx="3170">
                  <c:v>31700</c:v>
                </c:pt>
                <c:pt idx="3171">
                  <c:v>31710</c:v>
                </c:pt>
                <c:pt idx="3172">
                  <c:v>31720</c:v>
                </c:pt>
                <c:pt idx="3173">
                  <c:v>31730</c:v>
                </c:pt>
                <c:pt idx="3174">
                  <c:v>31740</c:v>
                </c:pt>
                <c:pt idx="3175">
                  <c:v>31750</c:v>
                </c:pt>
                <c:pt idx="3176">
                  <c:v>31760</c:v>
                </c:pt>
                <c:pt idx="3177">
                  <c:v>31770</c:v>
                </c:pt>
                <c:pt idx="3178">
                  <c:v>31780</c:v>
                </c:pt>
                <c:pt idx="3179">
                  <c:v>31790</c:v>
                </c:pt>
                <c:pt idx="3180">
                  <c:v>31800</c:v>
                </c:pt>
                <c:pt idx="3181">
                  <c:v>31810</c:v>
                </c:pt>
                <c:pt idx="3182">
                  <c:v>31820</c:v>
                </c:pt>
                <c:pt idx="3183">
                  <c:v>31830</c:v>
                </c:pt>
                <c:pt idx="3184">
                  <c:v>31840</c:v>
                </c:pt>
                <c:pt idx="3185">
                  <c:v>31850</c:v>
                </c:pt>
                <c:pt idx="3186">
                  <c:v>31860</c:v>
                </c:pt>
                <c:pt idx="3187">
                  <c:v>31870</c:v>
                </c:pt>
                <c:pt idx="3188">
                  <c:v>31880</c:v>
                </c:pt>
                <c:pt idx="3189">
                  <c:v>31890</c:v>
                </c:pt>
                <c:pt idx="3190">
                  <c:v>31900</c:v>
                </c:pt>
                <c:pt idx="3191">
                  <c:v>31910</c:v>
                </c:pt>
                <c:pt idx="3192">
                  <c:v>31920</c:v>
                </c:pt>
                <c:pt idx="3193">
                  <c:v>31930</c:v>
                </c:pt>
                <c:pt idx="3194">
                  <c:v>31940</c:v>
                </c:pt>
                <c:pt idx="3195">
                  <c:v>31950</c:v>
                </c:pt>
                <c:pt idx="3196">
                  <c:v>31960</c:v>
                </c:pt>
                <c:pt idx="3197">
                  <c:v>31970</c:v>
                </c:pt>
                <c:pt idx="3198">
                  <c:v>31980</c:v>
                </c:pt>
                <c:pt idx="3199">
                  <c:v>31990</c:v>
                </c:pt>
                <c:pt idx="3200">
                  <c:v>32000</c:v>
                </c:pt>
                <c:pt idx="3201">
                  <c:v>32010</c:v>
                </c:pt>
                <c:pt idx="3202">
                  <c:v>32020</c:v>
                </c:pt>
                <c:pt idx="3203">
                  <c:v>32030</c:v>
                </c:pt>
                <c:pt idx="3204">
                  <c:v>32040</c:v>
                </c:pt>
                <c:pt idx="3205">
                  <c:v>32050</c:v>
                </c:pt>
                <c:pt idx="3206">
                  <c:v>32060</c:v>
                </c:pt>
                <c:pt idx="3207">
                  <c:v>32070</c:v>
                </c:pt>
                <c:pt idx="3208">
                  <c:v>32080</c:v>
                </c:pt>
                <c:pt idx="3209">
                  <c:v>32090</c:v>
                </c:pt>
                <c:pt idx="3210">
                  <c:v>32100</c:v>
                </c:pt>
                <c:pt idx="3211">
                  <c:v>32110</c:v>
                </c:pt>
                <c:pt idx="3212">
                  <c:v>32120</c:v>
                </c:pt>
                <c:pt idx="3213">
                  <c:v>32130</c:v>
                </c:pt>
                <c:pt idx="3214">
                  <c:v>32140</c:v>
                </c:pt>
                <c:pt idx="3215">
                  <c:v>32150</c:v>
                </c:pt>
                <c:pt idx="3216">
                  <c:v>32160</c:v>
                </c:pt>
                <c:pt idx="3217">
                  <c:v>32170</c:v>
                </c:pt>
                <c:pt idx="3218">
                  <c:v>32180</c:v>
                </c:pt>
                <c:pt idx="3219">
                  <c:v>32190</c:v>
                </c:pt>
                <c:pt idx="3220">
                  <c:v>32200</c:v>
                </c:pt>
                <c:pt idx="3221">
                  <c:v>32210</c:v>
                </c:pt>
                <c:pt idx="3222">
                  <c:v>32220</c:v>
                </c:pt>
                <c:pt idx="3223">
                  <c:v>32230</c:v>
                </c:pt>
                <c:pt idx="3224">
                  <c:v>32240</c:v>
                </c:pt>
                <c:pt idx="3225">
                  <c:v>32250</c:v>
                </c:pt>
                <c:pt idx="3226">
                  <c:v>32260</c:v>
                </c:pt>
                <c:pt idx="3227">
                  <c:v>32270</c:v>
                </c:pt>
                <c:pt idx="3228">
                  <c:v>32280</c:v>
                </c:pt>
                <c:pt idx="3229">
                  <c:v>32290</c:v>
                </c:pt>
                <c:pt idx="3230">
                  <c:v>32300</c:v>
                </c:pt>
                <c:pt idx="3231">
                  <c:v>32310</c:v>
                </c:pt>
                <c:pt idx="3232">
                  <c:v>32320</c:v>
                </c:pt>
                <c:pt idx="3233">
                  <c:v>32330</c:v>
                </c:pt>
                <c:pt idx="3234">
                  <c:v>32340</c:v>
                </c:pt>
                <c:pt idx="3235">
                  <c:v>32350</c:v>
                </c:pt>
                <c:pt idx="3236">
                  <c:v>32360</c:v>
                </c:pt>
                <c:pt idx="3237">
                  <c:v>32370</c:v>
                </c:pt>
                <c:pt idx="3238">
                  <c:v>32380</c:v>
                </c:pt>
                <c:pt idx="3239">
                  <c:v>32390</c:v>
                </c:pt>
                <c:pt idx="3240">
                  <c:v>32400</c:v>
                </c:pt>
                <c:pt idx="3241">
                  <c:v>32410</c:v>
                </c:pt>
                <c:pt idx="3242">
                  <c:v>32420</c:v>
                </c:pt>
                <c:pt idx="3243">
                  <c:v>32430</c:v>
                </c:pt>
                <c:pt idx="3244">
                  <c:v>32440</c:v>
                </c:pt>
                <c:pt idx="3245">
                  <c:v>32450</c:v>
                </c:pt>
                <c:pt idx="3246">
                  <c:v>32460</c:v>
                </c:pt>
                <c:pt idx="3247">
                  <c:v>32470</c:v>
                </c:pt>
                <c:pt idx="3248">
                  <c:v>32480</c:v>
                </c:pt>
                <c:pt idx="3249">
                  <c:v>32490</c:v>
                </c:pt>
                <c:pt idx="3250">
                  <c:v>32500</c:v>
                </c:pt>
                <c:pt idx="3251">
                  <c:v>32510</c:v>
                </c:pt>
                <c:pt idx="3252">
                  <c:v>32520</c:v>
                </c:pt>
                <c:pt idx="3253">
                  <c:v>32530</c:v>
                </c:pt>
                <c:pt idx="3254">
                  <c:v>32540</c:v>
                </c:pt>
                <c:pt idx="3255">
                  <c:v>32550</c:v>
                </c:pt>
                <c:pt idx="3256">
                  <c:v>32560</c:v>
                </c:pt>
                <c:pt idx="3257">
                  <c:v>32570</c:v>
                </c:pt>
                <c:pt idx="3258">
                  <c:v>32580</c:v>
                </c:pt>
                <c:pt idx="3259">
                  <c:v>32590</c:v>
                </c:pt>
                <c:pt idx="3260">
                  <c:v>32600</c:v>
                </c:pt>
                <c:pt idx="3261">
                  <c:v>32610</c:v>
                </c:pt>
                <c:pt idx="3262">
                  <c:v>32620</c:v>
                </c:pt>
                <c:pt idx="3263">
                  <c:v>32630</c:v>
                </c:pt>
                <c:pt idx="3264">
                  <c:v>32640</c:v>
                </c:pt>
                <c:pt idx="3265">
                  <c:v>32650</c:v>
                </c:pt>
                <c:pt idx="3266">
                  <c:v>32660</c:v>
                </c:pt>
                <c:pt idx="3267">
                  <c:v>32670</c:v>
                </c:pt>
                <c:pt idx="3268">
                  <c:v>32680</c:v>
                </c:pt>
                <c:pt idx="3269">
                  <c:v>32690</c:v>
                </c:pt>
                <c:pt idx="3270">
                  <c:v>32700</c:v>
                </c:pt>
                <c:pt idx="3271">
                  <c:v>32710</c:v>
                </c:pt>
                <c:pt idx="3272">
                  <c:v>32720</c:v>
                </c:pt>
                <c:pt idx="3273">
                  <c:v>32730</c:v>
                </c:pt>
                <c:pt idx="3274">
                  <c:v>32740</c:v>
                </c:pt>
                <c:pt idx="3275">
                  <c:v>32750</c:v>
                </c:pt>
                <c:pt idx="3276">
                  <c:v>32760</c:v>
                </c:pt>
                <c:pt idx="3277">
                  <c:v>32770</c:v>
                </c:pt>
                <c:pt idx="3278">
                  <c:v>32780</c:v>
                </c:pt>
                <c:pt idx="3279">
                  <c:v>32790</c:v>
                </c:pt>
                <c:pt idx="3280">
                  <c:v>32800</c:v>
                </c:pt>
                <c:pt idx="3281">
                  <c:v>32810</c:v>
                </c:pt>
                <c:pt idx="3282">
                  <c:v>32820</c:v>
                </c:pt>
                <c:pt idx="3283">
                  <c:v>32830</c:v>
                </c:pt>
                <c:pt idx="3284">
                  <c:v>32840</c:v>
                </c:pt>
                <c:pt idx="3285">
                  <c:v>32850</c:v>
                </c:pt>
                <c:pt idx="3286">
                  <c:v>32860</c:v>
                </c:pt>
                <c:pt idx="3287">
                  <c:v>32870</c:v>
                </c:pt>
                <c:pt idx="3288">
                  <c:v>32880</c:v>
                </c:pt>
                <c:pt idx="3289">
                  <c:v>32890</c:v>
                </c:pt>
                <c:pt idx="3290">
                  <c:v>32900</c:v>
                </c:pt>
                <c:pt idx="3291">
                  <c:v>32910</c:v>
                </c:pt>
                <c:pt idx="3292">
                  <c:v>32920</c:v>
                </c:pt>
                <c:pt idx="3293">
                  <c:v>32930</c:v>
                </c:pt>
                <c:pt idx="3294">
                  <c:v>32940</c:v>
                </c:pt>
                <c:pt idx="3295">
                  <c:v>32950</c:v>
                </c:pt>
                <c:pt idx="3296">
                  <c:v>32960</c:v>
                </c:pt>
                <c:pt idx="3297">
                  <c:v>32970</c:v>
                </c:pt>
                <c:pt idx="3298">
                  <c:v>32980</c:v>
                </c:pt>
                <c:pt idx="3299">
                  <c:v>32990</c:v>
                </c:pt>
                <c:pt idx="3300">
                  <c:v>33000</c:v>
                </c:pt>
                <c:pt idx="3301">
                  <c:v>33010</c:v>
                </c:pt>
                <c:pt idx="3302">
                  <c:v>33020</c:v>
                </c:pt>
                <c:pt idx="3303">
                  <c:v>33030</c:v>
                </c:pt>
                <c:pt idx="3304">
                  <c:v>33040</c:v>
                </c:pt>
                <c:pt idx="3305">
                  <c:v>33050</c:v>
                </c:pt>
                <c:pt idx="3306">
                  <c:v>33060</c:v>
                </c:pt>
                <c:pt idx="3307">
                  <c:v>33070</c:v>
                </c:pt>
                <c:pt idx="3308">
                  <c:v>33080</c:v>
                </c:pt>
                <c:pt idx="3309">
                  <c:v>33090</c:v>
                </c:pt>
                <c:pt idx="3310">
                  <c:v>33100</c:v>
                </c:pt>
                <c:pt idx="3311">
                  <c:v>33110</c:v>
                </c:pt>
                <c:pt idx="3312">
                  <c:v>33120</c:v>
                </c:pt>
                <c:pt idx="3313">
                  <c:v>33130</c:v>
                </c:pt>
                <c:pt idx="3314">
                  <c:v>33140</c:v>
                </c:pt>
                <c:pt idx="3315">
                  <c:v>33150</c:v>
                </c:pt>
                <c:pt idx="3316">
                  <c:v>33160</c:v>
                </c:pt>
                <c:pt idx="3317">
                  <c:v>33170</c:v>
                </c:pt>
                <c:pt idx="3318">
                  <c:v>33180</c:v>
                </c:pt>
                <c:pt idx="3319">
                  <c:v>33190</c:v>
                </c:pt>
                <c:pt idx="3320">
                  <c:v>33200</c:v>
                </c:pt>
                <c:pt idx="3321">
                  <c:v>33210</c:v>
                </c:pt>
                <c:pt idx="3322">
                  <c:v>33220</c:v>
                </c:pt>
                <c:pt idx="3323">
                  <c:v>33230</c:v>
                </c:pt>
                <c:pt idx="3324">
                  <c:v>33240</c:v>
                </c:pt>
                <c:pt idx="3325">
                  <c:v>33250</c:v>
                </c:pt>
                <c:pt idx="3326">
                  <c:v>33260</c:v>
                </c:pt>
                <c:pt idx="3327">
                  <c:v>33270</c:v>
                </c:pt>
                <c:pt idx="3328">
                  <c:v>33280</c:v>
                </c:pt>
                <c:pt idx="3329">
                  <c:v>33290</c:v>
                </c:pt>
                <c:pt idx="3330">
                  <c:v>33300</c:v>
                </c:pt>
                <c:pt idx="3331">
                  <c:v>33310</c:v>
                </c:pt>
                <c:pt idx="3332">
                  <c:v>33320</c:v>
                </c:pt>
                <c:pt idx="3333">
                  <c:v>33330</c:v>
                </c:pt>
                <c:pt idx="3334">
                  <c:v>33340</c:v>
                </c:pt>
                <c:pt idx="3335">
                  <c:v>33350</c:v>
                </c:pt>
              </c:numCache>
            </c:numRef>
          </c:xVal>
          <c:yVal>
            <c:numRef>
              <c:f>datos_calentador_graficas!$E$2:$E$3337</c:f>
              <c:numCache>
                <c:formatCode>General</c:formatCode>
                <c:ptCount val="3336"/>
                <c:pt idx="0">
                  <c:v>295.14999999999998</c:v>
                </c:pt>
                <c:pt idx="1">
                  <c:v>294.94</c:v>
                </c:pt>
                <c:pt idx="2">
                  <c:v>294.72000000000003</c:v>
                </c:pt>
                <c:pt idx="3">
                  <c:v>294.5</c:v>
                </c:pt>
                <c:pt idx="4">
                  <c:v>294.27999999999997</c:v>
                </c:pt>
                <c:pt idx="5">
                  <c:v>294.05</c:v>
                </c:pt>
                <c:pt idx="6">
                  <c:v>293.82</c:v>
                </c:pt>
                <c:pt idx="7">
                  <c:v>293.58999999999997</c:v>
                </c:pt>
                <c:pt idx="8">
                  <c:v>293.36</c:v>
                </c:pt>
                <c:pt idx="9">
                  <c:v>293.12</c:v>
                </c:pt>
                <c:pt idx="10">
                  <c:v>292.88</c:v>
                </c:pt>
                <c:pt idx="11">
                  <c:v>292.64</c:v>
                </c:pt>
                <c:pt idx="12">
                  <c:v>292.39999999999998</c:v>
                </c:pt>
                <c:pt idx="13">
                  <c:v>292.14999999999998</c:v>
                </c:pt>
                <c:pt idx="14">
                  <c:v>291.89999999999998</c:v>
                </c:pt>
                <c:pt idx="15">
                  <c:v>291.66000000000003</c:v>
                </c:pt>
                <c:pt idx="16">
                  <c:v>291.39999999999998</c:v>
                </c:pt>
                <c:pt idx="17">
                  <c:v>291.14999999999998</c:v>
                </c:pt>
                <c:pt idx="18">
                  <c:v>290.89999999999998</c:v>
                </c:pt>
                <c:pt idx="19">
                  <c:v>290.64</c:v>
                </c:pt>
                <c:pt idx="20">
                  <c:v>290.38</c:v>
                </c:pt>
                <c:pt idx="21">
                  <c:v>290.12</c:v>
                </c:pt>
                <c:pt idx="22">
                  <c:v>289.86</c:v>
                </c:pt>
                <c:pt idx="23">
                  <c:v>289.58999999999997</c:v>
                </c:pt>
                <c:pt idx="24">
                  <c:v>289.33</c:v>
                </c:pt>
                <c:pt idx="25">
                  <c:v>289.06</c:v>
                </c:pt>
                <c:pt idx="26">
                  <c:v>288.79000000000002</c:v>
                </c:pt>
                <c:pt idx="27">
                  <c:v>288.52</c:v>
                </c:pt>
                <c:pt idx="28">
                  <c:v>288.25</c:v>
                </c:pt>
                <c:pt idx="29">
                  <c:v>287.98</c:v>
                </c:pt>
                <c:pt idx="30">
                  <c:v>287.70999999999998</c:v>
                </c:pt>
                <c:pt idx="31">
                  <c:v>287.43</c:v>
                </c:pt>
                <c:pt idx="32">
                  <c:v>287.16000000000003</c:v>
                </c:pt>
                <c:pt idx="33">
                  <c:v>286.88</c:v>
                </c:pt>
                <c:pt idx="34">
                  <c:v>286.61</c:v>
                </c:pt>
                <c:pt idx="35">
                  <c:v>286.33</c:v>
                </c:pt>
                <c:pt idx="36">
                  <c:v>286.05</c:v>
                </c:pt>
                <c:pt idx="37">
                  <c:v>285.77</c:v>
                </c:pt>
                <c:pt idx="38">
                  <c:v>285.49</c:v>
                </c:pt>
                <c:pt idx="39">
                  <c:v>285.20999999999998</c:v>
                </c:pt>
                <c:pt idx="40">
                  <c:v>284.93</c:v>
                </c:pt>
                <c:pt idx="41">
                  <c:v>284.64999999999998</c:v>
                </c:pt>
                <c:pt idx="42">
                  <c:v>284.36</c:v>
                </c:pt>
                <c:pt idx="43">
                  <c:v>284.08</c:v>
                </c:pt>
                <c:pt idx="44">
                  <c:v>283.8</c:v>
                </c:pt>
                <c:pt idx="45">
                  <c:v>283.51</c:v>
                </c:pt>
                <c:pt idx="46">
                  <c:v>283.23</c:v>
                </c:pt>
                <c:pt idx="47">
                  <c:v>282.94</c:v>
                </c:pt>
                <c:pt idx="48">
                  <c:v>282.64999999999998</c:v>
                </c:pt>
                <c:pt idx="49">
                  <c:v>282.37</c:v>
                </c:pt>
                <c:pt idx="50">
                  <c:v>282.08</c:v>
                </c:pt>
                <c:pt idx="51">
                  <c:v>281.79000000000002</c:v>
                </c:pt>
                <c:pt idx="52">
                  <c:v>281.5</c:v>
                </c:pt>
                <c:pt idx="53">
                  <c:v>281.20999999999998</c:v>
                </c:pt>
                <c:pt idx="54">
                  <c:v>280.93</c:v>
                </c:pt>
                <c:pt idx="55">
                  <c:v>280.64</c:v>
                </c:pt>
                <c:pt idx="56">
                  <c:v>280.35000000000002</c:v>
                </c:pt>
                <c:pt idx="57">
                  <c:v>280.06</c:v>
                </c:pt>
                <c:pt idx="58">
                  <c:v>279.77</c:v>
                </c:pt>
                <c:pt idx="59">
                  <c:v>279.48</c:v>
                </c:pt>
                <c:pt idx="60">
                  <c:v>279.19</c:v>
                </c:pt>
                <c:pt idx="61">
                  <c:v>278.89999999999998</c:v>
                </c:pt>
                <c:pt idx="62">
                  <c:v>278.62</c:v>
                </c:pt>
                <c:pt idx="63">
                  <c:v>278.45</c:v>
                </c:pt>
                <c:pt idx="64">
                  <c:v>278.33999999999997</c:v>
                </c:pt>
                <c:pt idx="65">
                  <c:v>278.24</c:v>
                </c:pt>
                <c:pt idx="66">
                  <c:v>278.14</c:v>
                </c:pt>
                <c:pt idx="67">
                  <c:v>278.04000000000002</c:v>
                </c:pt>
                <c:pt idx="68">
                  <c:v>277.95</c:v>
                </c:pt>
                <c:pt idx="69">
                  <c:v>277.85000000000002</c:v>
                </c:pt>
                <c:pt idx="70">
                  <c:v>277.76</c:v>
                </c:pt>
                <c:pt idx="71">
                  <c:v>277.67</c:v>
                </c:pt>
                <c:pt idx="72">
                  <c:v>277.58</c:v>
                </c:pt>
                <c:pt idx="73">
                  <c:v>277.49</c:v>
                </c:pt>
                <c:pt idx="74">
                  <c:v>277.39999999999998</c:v>
                </c:pt>
                <c:pt idx="75">
                  <c:v>277.31</c:v>
                </c:pt>
                <c:pt idx="76">
                  <c:v>277.23</c:v>
                </c:pt>
                <c:pt idx="77">
                  <c:v>277.14999999999998</c:v>
                </c:pt>
                <c:pt idx="78">
                  <c:v>277.06</c:v>
                </c:pt>
                <c:pt idx="79">
                  <c:v>276.98</c:v>
                </c:pt>
                <c:pt idx="80">
                  <c:v>276.89999999999998</c:v>
                </c:pt>
                <c:pt idx="81">
                  <c:v>276.82</c:v>
                </c:pt>
                <c:pt idx="82">
                  <c:v>276.74</c:v>
                </c:pt>
                <c:pt idx="83">
                  <c:v>276.67</c:v>
                </c:pt>
                <c:pt idx="84">
                  <c:v>276.58999999999997</c:v>
                </c:pt>
                <c:pt idx="85">
                  <c:v>276.52</c:v>
                </c:pt>
                <c:pt idx="86">
                  <c:v>276.44</c:v>
                </c:pt>
                <c:pt idx="87">
                  <c:v>276.37</c:v>
                </c:pt>
                <c:pt idx="88">
                  <c:v>276.3</c:v>
                </c:pt>
                <c:pt idx="89">
                  <c:v>276.22000000000003</c:v>
                </c:pt>
                <c:pt idx="90">
                  <c:v>276.14999999999998</c:v>
                </c:pt>
                <c:pt idx="91">
                  <c:v>276.08</c:v>
                </c:pt>
                <c:pt idx="92">
                  <c:v>276.01</c:v>
                </c:pt>
                <c:pt idx="93">
                  <c:v>275.94</c:v>
                </c:pt>
                <c:pt idx="94">
                  <c:v>275.88</c:v>
                </c:pt>
                <c:pt idx="95">
                  <c:v>275.81</c:v>
                </c:pt>
                <c:pt idx="96">
                  <c:v>275.74</c:v>
                </c:pt>
                <c:pt idx="97">
                  <c:v>275.68</c:v>
                </c:pt>
                <c:pt idx="98">
                  <c:v>275.61</c:v>
                </c:pt>
                <c:pt idx="99">
                  <c:v>275.54000000000002</c:v>
                </c:pt>
                <c:pt idx="100">
                  <c:v>275.48</c:v>
                </c:pt>
                <c:pt idx="101">
                  <c:v>275.42</c:v>
                </c:pt>
                <c:pt idx="102">
                  <c:v>275.35000000000002</c:v>
                </c:pt>
                <c:pt idx="103">
                  <c:v>275.29000000000002</c:v>
                </c:pt>
                <c:pt idx="104">
                  <c:v>275.23</c:v>
                </c:pt>
                <c:pt idx="105">
                  <c:v>275.16000000000003</c:v>
                </c:pt>
                <c:pt idx="106">
                  <c:v>275.10000000000002</c:v>
                </c:pt>
                <c:pt idx="107">
                  <c:v>275.04000000000002</c:v>
                </c:pt>
                <c:pt idx="108">
                  <c:v>274.98</c:v>
                </c:pt>
                <c:pt idx="109">
                  <c:v>274.92</c:v>
                </c:pt>
                <c:pt idx="110">
                  <c:v>274.86</c:v>
                </c:pt>
                <c:pt idx="111">
                  <c:v>274.8</c:v>
                </c:pt>
                <c:pt idx="112">
                  <c:v>274.74</c:v>
                </c:pt>
                <c:pt idx="113">
                  <c:v>274.68</c:v>
                </c:pt>
                <c:pt idx="114">
                  <c:v>274.62</c:v>
                </c:pt>
                <c:pt idx="115">
                  <c:v>274.57</c:v>
                </c:pt>
                <c:pt idx="116">
                  <c:v>274.51</c:v>
                </c:pt>
                <c:pt idx="117">
                  <c:v>274.45</c:v>
                </c:pt>
                <c:pt idx="118">
                  <c:v>274.39</c:v>
                </c:pt>
                <c:pt idx="119">
                  <c:v>274.33999999999997</c:v>
                </c:pt>
                <c:pt idx="120">
                  <c:v>274.27999999999997</c:v>
                </c:pt>
                <c:pt idx="121">
                  <c:v>274.22000000000003</c:v>
                </c:pt>
                <c:pt idx="122">
                  <c:v>274.17</c:v>
                </c:pt>
                <c:pt idx="123">
                  <c:v>274.11</c:v>
                </c:pt>
                <c:pt idx="124">
                  <c:v>274.06</c:v>
                </c:pt>
                <c:pt idx="125">
                  <c:v>274</c:v>
                </c:pt>
                <c:pt idx="126">
                  <c:v>273.95</c:v>
                </c:pt>
                <c:pt idx="127">
                  <c:v>273.89</c:v>
                </c:pt>
                <c:pt idx="128">
                  <c:v>273.83999999999997</c:v>
                </c:pt>
                <c:pt idx="129">
                  <c:v>273.79000000000002</c:v>
                </c:pt>
                <c:pt idx="130">
                  <c:v>273.73</c:v>
                </c:pt>
                <c:pt idx="131">
                  <c:v>273.68</c:v>
                </c:pt>
                <c:pt idx="132">
                  <c:v>273.63</c:v>
                </c:pt>
                <c:pt idx="133">
                  <c:v>273.57</c:v>
                </c:pt>
                <c:pt idx="134">
                  <c:v>273.52</c:v>
                </c:pt>
                <c:pt idx="135">
                  <c:v>273.47000000000003</c:v>
                </c:pt>
                <c:pt idx="136">
                  <c:v>273.42</c:v>
                </c:pt>
                <c:pt idx="137">
                  <c:v>273.37</c:v>
                </c:pt>
                <c:pt idx="138">
                  <c:v>273.31</c:v>
                </c:pt>
                <c:pt idx="139">
                  <c:v>273.26</c:v>
                </c:pt>
                <c:pt idx="140">
                  <c:v>273.20999999999998</c:v>
                </c:pt>
                <c:pt idx="141">
                  <c:v>273.16000000000003</c:v>
                </c:pt>
                <c:pt idx="142">
                  <c:v>273.11</c:v>
                </c:pt>
                <c:pt idx="143">
                  <c:v>273.06</c:v>
                </c:pt>
                <c:pt idx="144">
                  <c:v>273.01</c:v>
                </c:pt>
                <c:pt idx="145">
                  <c:v>272.95999999999998</c:v>
                </c:pt>
                <c:pt idx="146">
                  <c:v>272.91000000000003</c:v>
                </c:pt>
                <c:pt idx="147">
                  <c:v>272.86</c:v>
                </c:pt>
                <c:pt idx="148">
                  <c:v>272.81</c:v>
                </c:pt>
                <c:pt idx="149">
                  <c:v>272.76</c:v>
                </c:pt>
                <c:pt idx="150">
                  <c:v>272.70999999999998</c:v>
                </c:pt>
                <c:pt idx="151">
                  <c:v>272.66000000000003</c:v>
                </c:pt>
                <c:pt idx="152">
                  <c:v>272.61</c:v>
                </c:pt>
                <c:pt idx="153">
                  <c:v>272.56</c:v>
                </c:pt>
                <c:pt idx="154">
                  <c:v>272.52</c:v>
                </c:pt>
                <c:pt idx="155">
                  <c:v>272.47000000000003</c:v>
                </c:pt>
                <c:pt idx="156">
                  <c:v>272.42</c:v>
                </c:pt>
                <c:pt idx="157">
                  <c:v>272.37</c:v>
                </c:pt>
                <c:pt idx="158">
                  <c:v>272.32</c:v>
                </c:pt>
                <c:pt idx="159">
                  <c:v>272.27999999999997</c:v>
                </c:pt>
                <c:pt idx="160">
                  <c:v>272.23</c:v>
                </c:pt>
                <c:pt idx="161">
                  <c:v>272.18</c:v>
                </c:pt>
                <c:pt idx="162">
                  <c:v>272.13</c:v>
                </c:pt>
                <c:pt idx="163">
                  <c:v>272.08999999999997</c:v>
                </c:pt>
                <c:pt idx="164">
                  <c:v>272.04000000000002</c:v>
                </c:pt>
                <c:pt idx="165">
                  <c:v>271.99</c:v>
                </c:pt>
                <c:pt idx="166">
                  <c:v>271.95</c:v>
                </c:pt>
                <c:pt idx="167">
                  <c:v>271.89999999999998</c:v>
                </c:pt>
                <c:pt idx="168">
                  <c:v>271.86</c:v>
                </c:pt>
                <c:pt idx="169">
                  <c:v>271.81</c:v>
                </c:pt>
                <c:pt idx="170">
                  <c:v>271.76</c:v>
                </c:pt>
                <c:pt idx="171">
                  <c:v>271.72000000000003</c:v>
                </c:pt>
                <c:pt idx="172">
                  <c:v>271.67</c:v>
                </c:pt>
                <c:pt idx="173">
                  <c:v>271.63</c:v>
                </c:pt>
                <c:pt idx="174">
                  <c:v>271.58</c:v>
                </c:pt>
                <c:pt idx="175">
                  <c:v>271.54000000000002</c:v>
                </c:pt>
                <c:pt idx="176">
                  <c:v>271.49</c:v>
                </c:pt>
                <c:pt idx="177">
                  <c:v>271.45</c:v>
                </c:pt>
                <c:pt idx="178">
                  <c:v>271.39999999999998</c:v>
                </c:pt>
                <c:pt idx="179">
                  <c:v>271.36</c:v>
                </c:pt>
                <c:pt idx="180">
                  <c:v>271.32</c:v>
                </c:pt>
                <c:pt idx="181">
                  <c:v>271.27</c:v>
                </c:pt>
                <c:pt idx="182">
                  <c:v>271.23</c:v>
                </c:pt>
                <c:pt idx="183">
                  <c:v>271.18</c:v>
                </c:pt>
                <c:pt idx="184">
                  <c:v>271.14</c:v>
                </c:pt>
                <c:pt idx="185">
                  <c:v>271.10000000000002</c:v>
                </c:pt>
                <c:pt idx="186">
                  <c:v>271.05</c:v>
                </c:pt>
                <c:pt idx="187">
                  <c:v>271.01</c:v>
                </c:pt>
                <c:pt idx="188">
                  <c:v>270.97000000000003</c:v>
                </c:pt>
                <c:pt idx="189">
                  <c:v>270.92</c:v>
                </c:pt>
                <c:pt idx="190">
                  <c:v>270.88</c:v>
                </c:pt>
                <c:pt idx="191">
                  <c:v>270.83999999999997</c:v>
                </c:pt>
                <c:pt idx="192">
                  <c:v>270.8</c:v>
                </c:pt>
                <c:pt idx="193">
                  <c:v>270.75</c:v>
                </c:pt>
                <c:pt idx="194">
                  <c:v>270.70999999999998</c:v>
                </c:pt>
                <c:pt idx="195">
                  <c:v>270.67</c:v>
                </c:pt>
                <c:pt idx="196">
                  <c:v>270.63</c:v>
                </c:pt>
                <c:pt idx="197">
                  <c:v>270.58999999999997</c:v>
                </c:pt>
                <c:pt idx="198">
                  <c:v>270.55</c:v>
                </c:pt>
                <c:pt idx="199">
                  <c:v>270.5</c:v>
                </c:pt>
                <c:pt idx="200">
                  <c:v>270.45999999999998</c:v>
                </c:pt>
                <c:pt idx="201">
                  <c:v>270.42</c:v>
                </c:pt>
                <c:pt idx="202">
                  <c:v>270.38</c:v>
                </c:pt>
                <c:pt idx="203">
                  <c:v>270.33999999999997</c:v>
                </c:pt>
                <c:pt idx="204">
                  <c:v>270.3</c:v>
                </c:pt>
                <c:pt idx="205">
                  <c:v>270.26</c:v>
                </c:pt>
                <c:pt idx="206">
                  <c:v>270.22000000000003</c:v>
                </c:pt>
                <c:pt idx="207">
                  <c:v>270.18</c:v>
                </c:pt>
                <c:pt idx="208">
                  <c:v>270.14</c:v>
                </c:pt>
                <c:pt idx="209">
                  <c:v>270.10000000000002</c:v>
                </c:pt>
                <c:pt idx="210">
                  <c:v>270.06</c:v>
                </c:pt>
                <c:pt idx="211">
                  <c:v>270.02</c:v>
                </c:pt>
                <c:pt idx="212">
                  <c:v>269.98</c:v>
                </c:pt>
                <c:pt idx="213">
                  <c:v>269.94</c:v>
                </c:pt>
                <c:pt idx="214">
                  <c:v>269.89999999999998</c:v>
                </c:pt>
                <c:pt idx="215">
                  <c:v>269.86</c:v>
                </c:pt>
                <c:pt idx="216">
                  <c:v>269.82</c:v>
                </c:pt>
                <c:pt idx="217">
                  <c:v>269.77999999999997</c:v>
                </c:pt>
                <c:pt idx="218">
                  <c:v>269.74</c:v>
                </c:pt>
                <c:pt idx="219">
                  <c:v>269.7</c:v>
                </c:pt>
                <c:pt idx="220">
                  <c:v>269.67</c:v>
                </c:pt>
                <c:pt idx="221">
                  <c:v>269.63</c:v>
                </c:pt>
                <c:pt idx="222">
                  <c:v>269.58999999999997</c:v>
                </c:pt>
                <c:pt idx="223">
                  <c:v>269.55</c:v>
                </c:pt>
                <c:pt idx="224">
                  <c:v>269.51</c:v>
                </c:pt>
                <c:pt idx="225">
                  <c:v>269.47000000000003</c:v>
                </c:pt>
                <c:pt idx="226">
                  <c:v>269.44</c:v>
                </c:pt>
                <c:pt idx="227">
                  <c:v>269.39999999999998</c:v>
                </c:pt>
                <c:pt idx="228">
                  <c:v>269.36</c:v>
                </c:pt>
                <c:pt idx="229">
                  <c:v>269.32</c:v>
                </c:pt>
                <c:pt idx="230">
                  <c:v>269.29000000000002</c:v>
                </c:pt>
                <c:pt idx="231">
                  <c:v>269.25</c:v>
                </c:pt>
                <c:pt idx="232">
                  <c:v>269.20999999999998</c:v>
                </c:pt>
                <c:pt idx="233">
                  <c:v>269.17</c:v>
                </c:pt>
                <c:pt idx="234">
                  <c:v>269.14</c:v>
                </c:pt>
                <c:pt idx="235">
                  <c:v>269.10000000000002</c:v>
                </c:pt>
                <c:pt idx="236">
                  <c:v>269.06</c:v>
                </c:pt>
                <c:pt idx="237">
                  <c:v>269.02999999999997</c:v>
                </c:pt>
                <c:pt idx="238">
                  <c:v>268.99</c:v>
                </c:pt>
                <c:pt idx="239">
                  <c:v>268.95</c:v>
                </c:pt>
                <c:pt idx="240">
                  <c:v>268.92</c:v>
                </c:pt>
                <c:pt idx="241">
                  <c:v>268.88</c:v>
                </c:pt>
                <c:pt idx="242">
                  <c:v>268.85000000000002</c:v>
                </c:pt>
                <c:pt idx="243">
                  <c:v>268.81</c:v>
                </c:pt>
                <c:pt idx="244">
                  <c:v>268.77999999999997</c:v>
                </c:pt>
                <c:pt idx="245">
                  <c:v>268.74</c:v>
                </c:pt>
                <c:pt idx="246">
                  <c:v>268.70999999999998</c:v>
                </c:pt>
                <c:pt idx="247">
                  <c:v>268.67</c:v>
                </c:pt>
                <c:pt idx="248">
                  <c:v>268.64</c:v>
                </c:pt>
                <c:pt idx="249">
                  <c:v>268.60000000000002</c:v>
                </c:pt>
                <c:pt idx="250">
                  <c:v>268.57</c:v>
                </c:pt>
                <c:pt idx="251">
                  <c:v>268.52999999999997</c:v>
                </c:pt>
                <c:pt idx="252">
                  <c:v>268.5</c:v>
                </c:pt>
                <c:pt idx="253">
                  <c:v>268.45999999999998</c:v>
                </c:pt>
                <c:pt idx="254">
                  <c:v>268.43</c:v>
                </c:pt>
                <c:pt idx="255">
                  <c:v>268.39999999999998</c:v>
                </c:pt>
                <c:pt idx="256">
                  <c:v>268.36</c:v>
                </c:pt>
                <c:pt idx="257">
                  <c:v>268.33</c:v>
                </c:pt>
                <c:pt idx="258">
                  <c:v>268.29000000000002</c:v>
                </c:pt>
                <c:pt idx="259">
                  <c:v>268.26</c:v>
                </c:pt>
                <c:pt idx="260">
                  <c:v>268.23</c:v>
                </c:pt>
                <c:pt idx="261">
                  <c:v>268.19</c:v>
                </c:pt>
                <c:pt idx="262">
                  <c:v>268.16000000000003</c:v>
                </c:pt>
                <c:pt idx="263">
                  <c:v>268.13</c:v>
                </c:pt>
                <c:pt idx="264">
                  <c:v>268.08999999999997</c:v>
                </c:pt>
                <c:pt idx="265">
                  <c:v>268.06</c:v>
                </c:pt>
                <c:pt idx="266">
                  <c:v>268.02999999999997</c:v>
                </c:pt>
                <c:pt idx="267">
                  <c:v>268</c:v>
                </c:pt>
                <c:pt idx="268">
                  <c:v>267.95999999999998</c:v>
                </c:pt>
                <c:pt idx="269">
                  <c:v>267.93</c:v>
                </c:pt>
                <c:pt idx="270">
                  <c:v>267.89999999999998</c:v>
                </c:pt>
                <c:pt idx="271">
                  <c:v>267.87</c:v>
                </c:pt>
                <c:pt idx="272">
                  <c:v>267.83</c:v>
                </c:pt>
                <c:pt idx="273">
                  <c:v>267.8</c:v>
                </c:pt>
                <c:pt idx="274">
                  <c:v>267.77</c:v>
                </c:pt>
                <c:pt idx="275">
                  <c:v>267.74</c:v>
                </c:pt>
                <c:pt idx="276">
                  <c:v>267.70999999999998</c:v>
                </c:pt>
                <c:pt idx="277">
                  <c:v>267.68</c:v>
                </c:pt>
                <c:pt idx="278">
                  <c:v>267.64</c:v>
                </c:pt>
                <c:pt idx="279">
                  <c:v>267.61</c:v>
                </c:pt>
                <c:pt idx="280">
                  <c:v>267.58</c:v>
                </c:pt>
                <c:pt idx="281">
                  <c:v>267.55</c:v>
                </c:pt>
                <c:pt idx="282">
                  <c:v>267.52</c:v>
                </c:pt>
                <c:pt idx="283">
                  <c:v>267.49</c:v>
                </c:pt>
                <c:pt idx="284">
                  <c:v>267.45999999999998</c:v>
                </c:pt>
                <c:pt idx="285">
                  <c:v>267.43</c:v>
                </c:pt>
                <c:pt idx="286">
                  <c:v>267.39999999999998</c:v>
                </c:pt>
                <c:pt idx="287">
                  <c:v>267.37</c:v>
                </c:pt>
                <c:pt idx="288">
                  <c:v>267.33999999999997</c:v>
                </c:pt>
                <c:pt idx="289">
                  <c:v>267.31</c:v>
                </c:pt>
                <c:pt idx="290">
                  <c:v>267.27999999999997</c:v>
                </c:pt>
                <c:pt idx="291">
                  <c:v>267.25</c:v>
                </c:pt>
                <c:pt idx="292">
                  <c:v>267.22000000000003</c:v>
                </c:pt>
                <c:pt idx="293">
                  <c:v>267.19</c:v>
                </c:pt>
                <c:pt idx="294">
                  <c:v>267.16000000000003</c:v>
                </c:pt>
                <c:pt idx="295">
                  <c:v>267.13</c:v>
                </c:pt>
                <c:pt idx="296">
                  <c:v>267.10000000000002</c:v>
                </c:pt>
                <c:pt idx="297">
                  <c:v>267.07</c:v>
                </c:pt>
                <c:pt idx="298">
                  <c:v>267.04000000000002</c:v>
                </c:pt>
                <c:pt idx="299">
                  <c:v>267.01</c:v>
                </c:pt>
                <c:pt idx="300">
                  <c:v>266.98</c:v>
                </c:pt>
                <c:pt idx="301">
                  <c:v>266.95</c:v>
                </c:pt>
                <c:pt idx="302">
                  <c:v>266.92</c:v>
                </c:pt>
                <c:pt idx="303">
                  <c:v>266.89</c:v>
                </c:pt>
                <c:pt idx="304">
                  <c:v>266.87</c:v>
                </c:pt>
                <c:pt idx="305">
                  <c:v>266.83999999999997</c:v>
                </c:pt>
                <c:pt idx="306">
                  <c:v>266.81</c:v>
                </c:pt>
                <c:pt idx="307">
                  <c:v>266.77999999999997</c:v>
                </c:pt>
                <c:pt idx="308">
                  <c:v>266.75</c:v>
                </c:pt>
                <c:pt idx="309">
                  <c:v>266.72000000000003</c:v>
                </c:pt>
                <c:pt idx="310">
                  <c:v>266.7</c:v>
                </c:pt>
                <c:pt idx="311">
                  <c:v>266.67</c:v>
                </c:pt>
                <c:pt idx="312">
                  <c:v>266.64</c:v>
                </c:pt>
                <c:pt idx="313">
                  <c:v>266.61</c:v>
                </c:pt>
                <c:pt idx="314">
                  <c:v>266.58999999999997</c:v>
                </c:pt>
                <c:pt idx="315">
                  <c:v>266.56</c:v>
                </c:pt>
                <c:pt idx="316">
                  <c:v>266.52999999999997</c:v>
                </c:pt>
                <c:pt idx="317">
                  <c:v>266.5</c:v>
                </c:pt>
                <c:pt idx="318">
                  <c:v>266.48</c:v>
                </c:pt>
                <c:pt idx="319">
                  <c:v>266.45</c:v>
                </c:pt>
                <c:pt idx="320">
                  <c:v>266.42</c:v>
                </c:pt>
                <c:pt idx="321">
                  <c:v>266.39999999999998</c:v>
                </c:pt>
                <c:pt idx="322">
                  <c:v>266.37</c:v>
                </c:pt>
                <c:pt idx="323">
                  <c:v>266.33999999999997</c:v>
                </c:pt>
                <c:pt idx="324">
                  <c:v>266.32</c:v>
                </c:pt>
                <c:pt idx="325">
                  <c:v>266.29000000000002</c:v>
                </c:pt>
                <c:pt idx="326">
                  <c:v>266.26</c:v>
                </c:pt>
                <c:pt idx="327">
                  <c:v>266.24</c:v>
                </c:pt>
                <c:pt idx="328">
                  <c:v>266.20999999999998</c:v>
                </c:pt>
                <c:pt idx="329">
                  <c:v>266.18</c:v>
                </c:pt>
                <c:pt idx="330">
                  <c:v>266.16000000000003</c:v>
                </c:pt>
                <c:pt idx="331">
                  <c:v>266.13</c:v>
                </c:pt>
                <c:pt idx="332">
                  <c:v>266.11</c:v>
                </c:pt>
                <c:pt idx="333">
                  <c:v>266.08</c:v>
                </c:pt>
                <c:pt idx="334">
                  <c:v>266.05</c:v>
                </c:pt>
                <c:pt idx="335">
                  <c:v>266.02999999999997</c:v>
                </c:pt>
                <c:pt idx="336">
                  <c:v>266</c:v>
                </c:pt>
                <c:pt idx="337">
                  <c:v>265.98</c:v>
                </c:pt>
                <c:pt idx="338">
                  <c:v>265.95</c:v>
                </c:pt>
                <c:pt idx="339">
                  <c:v>265.95</c:v>
                </c:pt>
                <c:pt idx="340">
                  <c:v>265.98</c:v>
                </c:pt>
                <c:pt idx="341">
                  <c:v>266.02</c:v>
                </c:pt>
                <c:pt idx="342">
                  <c:v>266.05</c:v>
                </c:pt>
                <c:pt idx="343">
                  <c:v>266.08999999999997</c:v>
                </c:pt>
                <c:pt idx="344">
                  <c:v>266.12</c:v>
                </c:pt>
                <c:pt idx="345">
                  <c:v>266.14999999999998</c:v>
                </c:pt>
                <c:pt idx="346">
                  <c:v>266.16000000000003</c:v>
                </c:pt>
                <c:pt idx="347">
                  <c:v>266.17</c:v>
                </c:pt>
                <c:pt idx="348">
                  <c:v>266.16000000000003</c:v>
                </c:pt>
                <c:pt idx="349">
                  <c:v>266.13</c:v>
                </c:pt>
                <c:pt idx="350">
                  <c:v>266.10000000000002</c:v>
                </c:pt>
                <c:pt idx="351">
                  <c:v>266.05</c:v>
                </c:pt>
                <c:pt idx="352">
                  <c:v>265.99</c:v>
                </c:pt>
                <c:pt idx="353">
                  <c:v>265.92</c:v>
                </c:pt>
                <c:pt idx="354">
                  <c:v>265.83999999999997</c:v>
                </c:pt>
                <c:pt idx="355">
                  <c:v>265.75</c:v>
                </c:pt>
                <c:pt idx="356">
                  <c:v>265.64999999999998</c:v>
                </c:pt>
                <c:pt idx="357">
                  <c:v>265.54000000000002</c:v>
                </c:pt>
                <c:pt idx="358">
                  <c:v>265.42</c:v>
                </c:pt>
                <c:pt idx="359">
                  <c:v>265.29000000000002</c:v>
                </c:pt>
                <c:pt idx="360">
                  <c:v>265.16000000000003</c:v>
                </c:pt>
                <c:pt idx="361">
                  <c:v>265.02</c:v>
                </c:pt>
                <c:pt idx="362">
                  <c:v>264.87</c:v>
                </c:pt>
                <c:pt idx="363">
                  <c:v>264.70999999999998</c:v>
                </c:pt>
                <c:pt idx="364">
                  <c:v>264.55</c:v>
                </c:pt>
                <c:pt idx="365">
                  <c:v>264.39</c:v>
                </c:pt>
                <c:pt idx="366">
                  <c:v>264.22000000000003</c:v>
                </c:pt>
                <c:pt idx="367">
                  <c:v>264.04000000000002</c:v>
                </c:pt>
                <c:pt idx="368">
                  <c:v>263.87</c:v>
                </c:pt>
                <c:pt idx="369">
                  <c:v>263.68</c:v>
                </c:pt>
                <c:pt idx="370">
                  <c:v>263.5</c:v>
                </c:pt>
                <c:pt idx="371">
                  <c:v>263.31</c:v>
                </c:pt>
                <c:pt idx="372">
                  <c:v>263.12</c:v>
                </c:pt>
                <c:pt idx="373">
                  <c:v>262.92</c:v>
                </c:pt>
                <c:pt idx="374">
                  <c:v>262.72000000000003</c:v>
                </c:pt>
                <c:pt idx="375">
                  <c:v>262.52</c:v>
                </c:pt>
                <c:pt idx="376">
                  <c:v>262.32</c:v>
                </c:pt>
                <c:pt idx="377">
                  <c:v>262.12</c:v>
                </c:pt>
                <c:pt idx="378">
                  <c:v>261.91000000000003</c:v>
                </c:pt>
                <c:pt idx="379">
                  <c:v>261.70999999999998</c:v>
                </c:pt>
                <c:pt idx="380">
                  <c:v>261.5</c:v>
                </c:pt>
                <c:pt idx="381">
                  <c:v>261.29000000000002</c:v>
                </c:pt>
                <c:pt idx="382">
                  <c:v>261.08</c:v>
                </c:pt>
                <c:pt idx="383">
                  <c:v>260.87</c:v>
                </c:pt>
                <c:pt idx="384">
                  <c:v>260.64999999999998</c:v>
                </c:pt>
                <c:pt idx="385">
                  <c:v>260.44</c:v>
                </c:pt>
                <c:pt idx="386">
                  <c:v>260.23</c:v>
                </c:pt>
                <c:pt idx="387">
                  <c:v>260.01</c:v>
                </c:pt>
                <c:pt idx="388">
                  <c:v>259.8</c:v>
                </c:pt>
                <c:pt idx="389">
                  <c:v>259.58999999999997</c:v>
                </c:pt>
                <c:pt idx="390">
                  <c:v>259.37</c:v>
                </c:pt>
                <c:pt idx="391">
                  <c:v>259.16000000000003</c:v>
                </c:pt>
                <c:pt idx="392">
                  <c:v>258.94</c:v>
                </c:pt>
                <c:pt idx="393">
                  <c:v>258.73</c:v>
                </c:pt>
                <c:pt idx="394">
                  <c:v>258.52</c:v>
                </c:pt>
                <c:pt idx="395">
                  <c:v>258.3</c:v>
                </c:pt>
                <c:pt idx="396">
                  <c:v>258.08999999999997</c:v>
                </c:pt>
                <c:pt idx="397">
                  <c:v>257.88</c:v>
                </c:pt>
                <c:pt idx="398">
                  <c:v>257.66000000000003</c:v>
                </c:pt>
                <c:pt idx="399">
                  <c:v>257.45</c:v>
                </c:pt>
                <c:pt idx="400">
                  <c:v>257.24</c:v>
                </c:pt>
                <c:pt idx="401">
                  <c:v>257.02999999999997</c:v>
                </c:pt>
                <c:pt idx="402">
                  <c:v>256.82</c:v>
                </c:pt>
                <c:pt idx="403">
                  <c:v>256.61</c:v>
                </c:pt>
                <c:pt idx="404">
                  <c:v>256.39999999999998</c:v>
                </c:pt>
                <c:pt idx="405">
                  <c:v>256.19</c:v>
                </c:pt>
                <c:pt idx="406">
                  <c:v>255.98</c:v>
                </c:pt>
                <c:pt idx="407">
                  <c:v>255.78</c:v>
                </c:pt>
                <c:pt idx="408">
                  <c:v>255.57</c:v>
                </c:pt>
                <c:pt idx="409">
                  <c:v>255.36</c:v>
                </c:pt>
                <c:pt idx="410">
                  <c:v>255.16</c:v>
                </c:pt>
                <c:pt idx="411">
                  <c:v>254.96</c:v>
                </c:pt>
                <c:pt idx="412">
                  <c:v>254.75</c:v>
                </c:pt>
                <c:pt idx="413">
                  <c:v>254.55</c:v>
                </c:pt>
                <c:pt idx="414">
                  <c:v>254.35</c:v>
                </c:pt>
                <c:pt idx="415">
                  <c:v>254.15</c:v>
                </c:pt>
                <c:pt idx="416">
                  <c:v>253.95</c:v>
                </c:pt>
                <c:pt idx="417">
                  <c:v>253.75</c:v>
                </c:pt>
                <c:pt idx="418">
                  <c:v>253.56</c:v>
                </c:pt>
                <c:pt idx="419">
                  <c:v>253.36</c:v>
                </c:pt>
                <c:pt idx="420">
                  <c:v>253.16</c:v>
                </c:pt>
                <c:pt idx="421">
                  <c:v>252.97</c:v>
                </c:pt>
                <c:pt idx="422">
                  <c:v>252.77</c:v>
                </c:pt>
                <c:pt idx="423">
                  <c:v>252.58</c:v>
                </c:pt>
                <c:pt idx="424">
                  <c:v>252.39</c:v>
                </c:pt>
                <c:pt idx="425">
                  <c:v>252.2</c:v>
                </c:pt>
                <c:pt idx="426">
                  <c:v>252.01</c:v>
                </c:pt>
                <c:pt idx="427">
                  <c:v>251.82</c:v>
                </c:pt>
                <c:pt idx="428">
                  <c:v>251.63</c:v>
                </c:pt>
                <c:pt idx="429">
                  <c:v>251.45</c:v>
                </c:pt>
                <c:pt idx="430">
                  <c:v>251.26</c:v>
                </c:pt>
                <c:pt idx="431">
                  <c:v>251.08</c:v>
                </c:pt>
                <c:pt idx="432">
                  <c:v>250.89</c:v>
                </c:pt>
                <c:pt idx="433">
                  <c:v>250.71</c:v>
                </c:pt>
                <c:pt idx="434">
                  <c:v>250.53</c:v>
                </c:pt>
                <c:pt idx="435">
                  <c:v>250.35</c:v>
                </c:pt>
                <c:pt idx="436">
                  <c:v>250.17</c:v>
                </c:pt>
                <c:pt idx="437">
                  <c:v>249.99</c:v>
                </c:pt>
                <c:pt idx="438">
                  <c:v>249.81</c:v>
                </c:pt>
                <c:pt idx="439">
                  <c:v>249.64</c:v>
                </c:pt>
                <c:pt idx="440">
                  <c:v>249.46</c:v>
                </c:pt>
                <c:pt idx="441">
                  <c:v>249.29</c:v>
                </c:pt>
                <c:pt idx="442">
                  <c:v>249.11</c:v>
                </c:pt>
                <c:pt idx="443">
                  <c:v>248.94</c:v>
                </c:pt>
                <c:pt idx="444">
                  <c:v>248.77</c:v>
                </c:pt>
                <c:pt idx="445">
                  <c:v>248.61</c:v>
                </c:pt>
                <c:pt idx="446">
                  <c:v>248.44</c:v>
                </c:pt>
                <c:pt idx="447">
                  <c:v>248.27</c:v>
                </c:pt>
                <c:pt idx="448">
                  <c:v>248.11</c:v>
                </c:pt>
                <c:pt idx="449">
                  <c:v>247.95</c:v>
                </c:pt>
                <c:pt idx="450">
                  <c:v>247.79</c:v>
                </c:pt>
                <c:pt idx="451">
                  <c:v>247.62</c:v>
                </c:pt>
                <c:pt idx="452">
                  <c:v>247.46</c:v>
                </c:pt>
                <c:pt idx="453">
                  <c:v>247.31</c:v>
                </c:pt>
                <c:pt idx="454">
                  <c:v>247.15</c:v>
                </c:pt>
                <c:pt idx="455">
                  <c:v>246.99</c:v>
                </c:pt>
                <c:pt idx="456">
                  <c:v>246.83</c:v>
                </c:pt>
                <c:pt idx="457">
                  <c:v>246.68</c:v>
                </c:pt>
                <c:pt idx="458">
                  <c:v>246.52</c:v>
                </c:pt>
                <c:pt idx="459">
                  <c:v>246.37</c:v>
                </c:pt>
                <c:pt idx="460">
                  <c:v>246.22</c:v>
                </c:pt>
                <c:pt idx="461">
                  <c:v>246.06</c:v>
                </c:pt>
                <c:pt idx="462">
                  <c:v>245.91</c:v>
                </c:pt>
                <c:pt idx="463">
                  <c:v>245.76</c:v>
                </c:pt>
                <c:pt idx="464">
                  <c:v>245.61</c:v>
                </c:pt>
                <c:pt idx="465">
                  <c:v>245.46</c:v>
                </c:pt>
                <c:pt idx="466">
                  <c:v>245.31</c:v>
                </c:pt>
                <c:pt idx="467">
                  <c:v>245.17</c:v>
                </c:pt>
                <c:pt idx="468">
                  <c:v>245.02</c:v>
                </c:pt>
                <c:pt idx="469">
                  <c:v>244.88</c:v>
                </c:pt>
                <c:pt idx="470">
                  <c:v>244.73</c:v>
                </c:pt>
                <c:pt idx="471">
                  <c:v>244.59</c:v>
                </c:pt>
                <c:pt idx="472">
                  <c:v>244.44</c:v>
                </c:pt>
                <c:pt idx="473">
                  <c:v>244.3</c:v>
                </c:pt>
                <c:pt idx="474">
                  <c:v>244.16</c:v>
                </c:pt>
                <c:pt idx="475">
                  <c:v>244.02</c:v>
                </c:pt>
                <c:pt idx="476">
                  <c:v>243.88</c:v>
                </c:pt>
                <c:pt idx="477">
                  <c:v>243.74</c:v>
                </c:pt>
                <c:pt idx="478">
                  <c:v>243.6</c:v>
                </c:pt>
                <c:pt idx="479">
                  <c:v>243.46</c:v>
                </c:pt>
                <c:pt idx="480">
                  <c:v>243.33</c:v>
                </c:pt>
                <c:pt idx="481">
                  <c:v>243.19</c:v>
                </c:pt>
                <c:pt idx="482">
                  <c:v>243.06</c:v>
                </c:pt>
                <c:pt idx="483">
                  <c:v>242.92</c:v>
                </c:pt>
                <c:pt idx="484">
                  <c:v>242.79</c:v>
                </c:pt>
                <c:pt idx="485">
                  <c:v>242.65</c:v>
                </c:pt>
                <c:pt idx="486">
                  <c:v>242.52</c:v>
                </c:pt>
                <c:pt idx="487">
                  <c:v>242.39</c:v>
                </c:pt>
                <c:pt idx="488">
                  <c:v>242.26</c:v>
                </c:pt>
                <c:pt idx="489">
                  <c:v>242.13</c:v>
                </c:pt>
                <c:pt idx="490">
                  <c:v>242</c:v>
                </c:pt>
                <c:pt idx="491">
                  <c:v>241.87</c:v>
                </c:pt>
                <c:pt idx="492">
                  <c:v>241.74</c:v>
                </c:pt>
                <c:pt idx="493">
                  <c:v>241.62</c:v>
                </c:pt>
                <c:pt idx="494">
                  <c:v>241.49</c:v>
                </c:pt>
                <c:pt idx="495">
                  <c:v>241.36</c:v>
                </c:pt>
                <c:pt idx="496">
                  <c:v>241.24</c:v>
                </c:pt>
                <c:pt idx="497">
                  <c:v>241.11</c:v>
                </c:pt>
                <c:pt idx="498">
                  <c:v>240.99</c:v>
                </c:pt>
                <c:pt idx="499">
                  <c:v>240.87</c:v>
                </c:pt>
                <c:pt idx="500">
                  <c:v>240.74</c:v>
                </c:pt>
                <c:pt idx="501">
                  <c:v>240.62</c:v>
                </c:pt>
                <c:pt idx="502">
                  <c:v>240.5</c:v>
                </c:pt>
                <c:pt idx="503">
                  <c:v>240.38</c:v>
                </c:pt>
                <c:pt idx="504">
                  <c:v>240.26</c:v>
                </c:pt>
                <c:pt idx="505">
                  <c:v>240.14</c:v>
                </c:pt>
                <c:pt idx="506">
                  <c:v>240.03</c:v>
                </c:pt>
                <c:pt idx="507">
                  <c:v>240.09</c:v>
                </c:pt>
                <c:pt idx="508">
                  <c:v>240.14</c:v>
                </c:pt>
                <c:pt idx="509">
                  <c:v>240.2</c:v>
                </c:pt>
                <c:pt idx="510">
                  <c:v>240.25</c:v>
                </c:pt>
                <c:pt idx="511">
                  <c:v>240.31</c:v>
                </c:pt>
                <c:pt idx="512">
                  <c:v>240.36</c:v>
                </c:pt>
                <c:pt idx="513">
                  <c:v>240.41</c:v>
                </c:pt>
                <c:pt idx="514">
                  <c:v>240.47</c:v>
                </c:pt>
                <c:pt idx="515">
                  <c:v>240.52</c:v>
                </c:pt>
                <c:pt idx="516">
                  <c:v>240.57</c:v>
                </c:pt>
                <c:pt idx="517">
                  <c:v>240.62</c:v>
                </c:pt>
                <c:pt idx="518">
                  <c:v>240.67</c:v>
                </c:pt>
                <c:pt idx="519">
                  <c:v>240.72</c:v>
                </c:pt>
                <c:pt idx="520">
                  <c:v>240.77</c:v>
                </c:pt>
                <c:pt idx="521">
                  <c:v>240.82</c:v>
                </c:pt>
                <c:pt idx="522">
                  <c:v>240.87</c:v>
                </c:pt>
                <c:pt idx="523">
                  <c:v>240.92</c:v>
                </c:pt>
                <c:pt idx="524">
                  <c:v>240.97</c:v>
                </c:pt>
                <c:pt idx="525">
                  <c:v>241.02</c:v>
                </c:pt>
                <c:pt idx="526">
                  <c:v>241.06</c:v>
                </c:pt>
                <c:pt idx="527">
                  <c:v>241.11</c:v>
                </c:pt>
                <c:pt idx="528">
                  <c:v>241.16</c:v>
                </c:pt>
                <c:pt idx="529">
                  <c:v>241.2</c:v>
                </c:pt>
                <c:pt idx="530">
                  <c:v>241.25</c:v>
                </c:pt>
                <c:pt idx="531">
                  <c:v>241.29</c:v>
                </c:pt>
                <c:pt idx="532">
                  <c:v>241.34</c:v>
                </c:pt>
                <c:pt idx="533">
                  <c:v>241.38</c:v>
                </c:pt>
                <c:pt idx="534">
                  <c:v>241.43</c:v>
                </c:pt>
                <c:pt idx="535">
                  <c:v>241.47</c:v>
                </c:pt>
                <c:pt idx="536">
                  <c:v>241.51</c:v>
                </c:pt>
                <c:pt idx="537">
                  <c:v>241.56</c:v>
                </c:pt>
                <c:pt idx="538">
                  <c:v>241.6</c:v>
                </c:pt>
                <c:pt idx="539">
                  <c:v>241.64</c:v>
                </c:pt>
                <c:pt idx="540">
                  <c:v>241.68</c:v>
                </c:pt>
                <c:pt idx="541">
                  <c:v>241.72</c:v>
                </c:pt>
                <c:pt idx="542">
                  <c:v>241.76</c:v>
                </c:pt>
                <c:pt idx="543">
                  <c:v>241.8</c:v>
                </c:pt>
                <c:pt idx="544">
                  <c:v>241.84</c:v>
                </c:pt>
                <c:pt idx="545">
                  <c:v>241.88</c:v>
                </c:pt>
                <c:pt idx="546">
                  <c:v>241.92</c:v>
                </c:pt>
                <c:pt idx="547">
                  <c:v>241.96</c:v>
                </c:pt>
                <c:pt idx="548">
                  <c:v>242</c:v>
                </c:pt>
                <c:pt idx="549">
                  <c:v>242.03</c:v>
                </c:pt>
                <c:pt idx="550">
                  <c:v>242.07</c:v>
                </c:pt>
                <c:pt idx="551">
                  <c:v>242.11</c:v>
                </c:pt>
                <c:pt idx="552">
                  <c:v>242.15</c:v>
                </c:pt>
                <c:pt idx="553">
                  <c:v>242.18</c:v>
                </c:pt>
                <c:pt idx="554">
                  <c:v>242.22</c:v>
                </c:pt>
                <c:pt idx="555">
                  <c:v>242.25</c:v>
                </c:pt>
                <c:pt idx="556">
                  <c:v>242.25</c:v>
                </c:pt>
                <c:pt idx="557">
                  <c:v>241.94</c:v>
                </c:pt>
                <c:pt idx="558">
                  <c:v>241.74</c:v>
                </c:pt>
                <c:pt idx="559">
                  <c:v>241.55</c:v>
                </c:pt>
                <c:pt idx="560">
                  <c:v>241.36</c:v>
                </c:pt>
                <c:pt idx="561">
                  <c:v>241.17</c:v>
                </c:pt>
                <c:pt idx="562">
                  <c:v>240.99</c:v>
                </c:pt>
                <c:pt idx="563">
                  <c:v>240.8</c:v>
                </c:pt>
                <c:pt idx="564">
                  <c:v>240.61</c:v>
                </c:pt>
                <c:pt idx="565">
                  <c:v>240.43</c:v>
                </c:pt>
                <c:pt idx="566">
                  <c:v>240.24</c:v>
                </c:pt>
                <c:pt idx="567">
                  <c:v>240.05</c:v>
                </c:pt>
                <c:pt idx="568">
                  <c:v>239.87</c:v>
                </c:pt>
                <c:pt idx="569">
                  <c:v>239.68</c:v>
                </c:pt>
                <c:pt idx="570">
                  <c:v>239.49</c:v>
                </c:pt>
                <c:pt idx="571">
                  <c:v>239.31</c:v>
                </c:pt>
                <c:pt idx="572">
                  <c:v>239.12</c:v>
                </c:pt>
                <c:pt idx="573">
                  <c:v>238.94</c:v>
                </c:pt>
                <c:pt idx="574">
                  <c:v>238.75</c:v>
                </c:pt>
                <c:pt idx="575">
                  <c:v>238.57</c:v>
                </c:pt>
                <c:pt idx="576">
                  <c:v>238.39</c:v>
                </c:pt>
                <c:pt idx="577">
                  <c:v>238.2</c:v>
                </c:pt>
                <c:pt idx="578">
                  <c:v>238.02</c:v>
                </c:pt>
                <c:pt idx="579">
                  <c:v>237.84</c:v>
                </c:pt>
                <c:pt idx="580">
                  <c:v>237.65</c:v>
                </c:pt>
                <c:pt idx="581">
                  <c:v>237.47</c:v>
                </c:pt>
                <c:pt idx="582">
                  <c:v>237.29</c:v>
                </c:pt>
                <c:pt idx="583">
                  <c:v>237.11</c:v>
                </c:pt>
                <c:pt idx="584">
                  <c:v>236.93</c:v>
                </c:pt>
                <c:pt idx="585">
                  <c:v>236.74</c:v>
                </c:pt>
                <c:pt idx="586">
                  <c:v>236.56</c:v>
                </c:pt>
                <c:pt idx="587">
                  <c:v>236.38</c:v>
                </c:pt>
                <c:pt idx="588">
                  <c:v>236.2</c:v>
                </c:pt>
                <c:pt idx="589">
                  <c:v>236.02</c:v>
                </c:pt>
                <c:pt idx="590">
                  <c:v>235.84</c:v>
                </c:pt>
                <c:pt idx="591">
                  <c:v>235.66</c:v>
                </c:pt>
                <c:pt idx="592">
                  <c:v>235.49</c:v>
                </c:pt>
                <c:pt idx="593">
                  <c:v>235.31</c:v>
                </c:pt>
                <c:pt idx="594">
                  <c:v>235.13</c:v>
                </c:pt>
                <c:pt idx="595">
                  <c:v>235.01</c:v>
                </c:pt>
                <c:pt idx="596">
                  <c:v>235.14</c:v>
                </c:pt>
                <c:pt idx="597">
                  <c:v>235.28</c:v>
                </c:pt>
                <c:pt idx="598">
                  <c:v>235.42</c:v>
                </c:pt>
                <c:pt idx="599">
                  <c:v>235.57</c:v>
                </c:pt>
                <c:pt idx="600">
                  <c:v>235.71</c:v>
                </c:pt>
                <c:pt idx="601">
                  <c:v>235.86</c:v>
                </c:pt>
                <c:pt idx="602">
                  <c:v>236.01</c:v>
                </c:pt>
                <c:pt idx="603">
                  <c:v>236.16</c:v>
                </c:pt>
                <c:pt idx="604">
                  <c:v>236.32</c:v>
                </c:pt>
                <c:pt idx="605">
                  <c:v>236.47</c:v>
                </c:pt>
                <c:pt idx="606">
                  <c:v>236.63</c:v>
                </c:pt>
                <c:pt idx="607">
                  <c:v>236.79</c:v>
                </c:pt>
                <c:pt idx="608">
                  <c:v>236.95</c:v>
                </c:pt>
                <c:pt idx="609">
                  <c:v>237.11</c:v>
                </c:pt>
                <c:pt idx="610">
                  <c:v>237.27</c:v>
                </c:pt>
                <c:pt idx="611">
                  <c:v>237.44</c:v>
                </c:pt>
                <c:pt idx="612">
                  <c:v>237.61</c:v>
                </c:pt>
                <c:pt idx="613">
                  <c:v>237.78</c:v>
                </c:pt>
                <c:pt idx="614">
                  <c:v>237.95</c:v>
                </c:pt>
                <c:pt idx="615">
                  <c:v>238.12</c:v>
                </c:pt>
                <c:pt idx="616">
                  <c:v>238.29</c:v>
                </c:pt>
                <c:pt idx="617">
                  <c:v>238.47</c:v>
                </c:pt>
                <c:pt idx="618">
                  <c:v>238.64</c:v>
                </c:pt>
                <c:pt idx="619">
                  <c:v>238.81</c:v>
                </c:pt>
                <c:pt idx="620">
                  <c:v>238.98</c:v>
                </c:pt>
                <c:pt idx="621">
                  <c:v>239.15</c:v>
                </c:pt>
                <c:pt idx="622">
                  <c:v>239.32</c:v>
                </c:pt>
                <c:pt idx="623">
                  <c:v>239.5</c:v>
                </c:pt>
                <c:pt idx="624">
                  <c:v>239.67</c:v>
                </c:pt>
                <c:pt idx="625">
                  <c:v>239.84</c:v>
                </c:pt>
                <c:pt idx="626">
                  <c:v>240.01</c:v>
                </c:pt>
                <c:pt idx="627">
                  <c:v>240.18</c:v>
                </c:pt>
                <c:pt idx="628">
                  <c:v>240.35</c:v>
                </c:pt>
                <c:pt idx="629">
                  <c:v>240.52</c:v>
                </c:pt>
                <c:pt idx="630">
                  <c:v>240.69</c:v>
                </c:pt>
                <c:pt idx="631">
                  <c:v>240.86</c:v>
                </c:pt>
                <c:pt idx="632">
                  <c:v>241.02</c:v>
                </c:pt>
                <c:pt idx="633">
                  <c:v>241.19</c:v>
                </c:pt>
                <c:pt idx="634">
                  <c:v>241.36</c:v>
                </c:pt>
                <c:pt idx="635">
                  <c:v>241.52</c:v>
                </c:pt>
                <c:pt idx="636">
                  <c:v>241.69</c:v>
                </c:pt>
                <c:pt idx="637">
                  <c:v>241.85</c:v>
                </c:pt>
                <c:pt idx="638">
                  <c:v>242.02</c:v>
                </c:pt>
                <c:pt idx="639">
                  <c:v>242.18</c:v>
                </c:pt>
                <c:pt idx="640">
                  <c:v>242.35</c:v>
                </c:pt>
                <c:pt idx="641">
                  <c:v>242.51</c:v>
                </c:pt>
                <c:pt idx="642">
                  <c:v>242.67</c:v>
                </c:pt>
                <c:pt idx="643">
                  <c:v>242.83</c:v>
                </c:pt>
                <c:pt idx="644">
                  <c:v>242.99</c:v>
                </c:pt>
                <c:pt idx="645">
                  <c:v>243.15</c:v>
                </c:pt>
                <c:pt idx="646">
                  <c:v>243.3</c:v>
                </c:pt>
                <c:pt idx="647">
                  <c:v>243.46</c:v>
                </c:pt>
                <c:pt idx="648">
                  <c:v>243.62</c:v>
                </c:pt>
                <c:pt idx="649">
                  <c:v>243.77</c:v>
                </c:pt>
                <c:pt idx="650">
                  <c:v>243.93</c:v>
                </c:pt>
                <c:pt idx="651">
                  <c:v>244.08</c:v>
                </c:pt>
                <c:pt idx="652">
                  <c:v>244.23</c:v>
                </c:pt>
                <c:pt idx="653">
                  <c:v>244.38</c:v>
                </c:pt>
                <c:pt idx="654">
                  <c:v>244.53</c:v>
                </c:pt>
                <c:pt idx="655">
                  <c:v>244.68</c:v>
                </c:pt>
                <c:pt idx="656">
                  <c:v>244.83</c:v>
                </c:pt>
                <c:pt idx="657">
                  <c:v>244.98</c:v>
                </c:pt>
                <c:pt idx="658">
                  <c:v>245.12</c:v>
                </c:pt>
                <c:pt idx="659">
                  <c:v>245.27</c:v>
                </c:pt>
                <c:pt idx="660">
                  <c:v>245.41</c:v>
                </c:pt>
                <c:pt idx="661">
                  <c:v>245.56</c:v>
                </c:pt>
                <c:pt idx="662">
                  <c:v>245.7</c:v>
                </c:pt>
                <c:pt idx="663">
                  <c:v>245.84</c:v>
                </c:pt>
                <c:pt idx="664">
                  <c:v>245.98</c:v>
                </c:pt>
                <c:pt idx="665">
                  <c:v>246.12</c:v>
                </c:pt>
                <c:pt idx="666">
                  <c:v>246.26</c:v>
                </c:pt>
                <c:pt idx="667">
                  <c:v>246.39</c:v>
                </c:pt>
                <c:pt idx="668">
                  <c:v>246.53</c:v>
                </c:pt>
                <c:pt idx="669">
                  <c:v>246.66</c:v>
                </c:pt>
                <c:pt idx="670">
                  <c:v>246.8</c:v>
                </c:pt>
                <c:pt idx="671">
                  <c:v>246.93</c:v>
                </c:pt>
                <c:pt idx="672">
                  <c:v>247.06</c:v>
                </c:pt>
                <c:pt idx="673">
                  <c:v>247.19</c:v>
                </c:pt>
                <c:pt idx="674">
                  <c:v>247.32</c:v>
                </c:pt>
                <c:pt idx="675">
                  <c:v>247.45</c:v>
                </c:pt>
                <c:pt idx="676">
                  <c:v>247.58</c:v>
                </c:pt>
                <c:pt idx="677">
                  <c:v>247.7</c:v>
                </c:pt>
                <c:pt idx="678">
                  <c:v>247.83</c:v>
                </c:pt>
                <c:pt idx="679">
                  <c:v>247.95</c:v>
                </c:pt>
                <c:pt idx="680">
                  <c:v>248.07</c:v>
                </c:pt>
                <c:pt idx="681">
                  <c:v>248.2</c:v>
                </c:pt>
                <c:pt idx="682">
                  <c:v>248.32</c:v>
                </c:pt>
                <c:pt idx="683">
                  <c:v>248.44</c:v>
                </c:pt>
                <c:pt idx="684">
                  <c:v>248.56</c:v>
                </c:pt>
                <c:pt idx="685">
                  <c:v>248.67</c:v>
                </c:pt>
                <c:pt idx="686">
                  <c:v>248.79</c:v>
                </c:pt>
                <c:pt idx="687">
                  <c:v>248.91</c:v>
                </c:pt>
                <c:pt idx="688">
                  <c:v>249.02</c:v>
                </c:pt>
                <c:pt idx="689">
                  <c:v>249.14</c:v>
                </c:pt>
                <c:pt idx="690">
                  <c:v>249.25</c:v>
                </c:pt>
                <c:pt idx="691">
                  <c:v>249.36</c:v>
                </c:pt>
                <c:pt idx="692">
                  <c:v>249.47</c:v>
                </c:pt>
                <c:pt idx="693">
                  <c:v>249.58</c:v>
                </c:pt>
                <c:pt idx="694">
                  <c:v>249.69</c:v>
                </c:pt>
                <c:pt idx="695">
                  <c:v>249.8</c:v>
                </c:pt>
                <c:pt idx="696">
                  <c:v>249.9</c:v>
                </c:pt>
                <c:pt idx="697">
                  <c:v>250.01</c:v>
                </c:pt>
                <c:pt idx="698">
                  <c:v>250.12</c:v>
                </c:pt>
                <c:pt idx="699">
                  <c:v>250.22</c:v>
                </c:pt>
                <c:pt idx="700">
                  <c:v>250.32</c:v>
                </c:pt>
                <c:pt idx="701">
                  <c:v>250.42</c:v>
                </c:pt>
                <c:pt idx="702">
                  <c:v>250.52</c:v>
                </c:pt>
                <c:pt idx="703">
                  <c:v>250.62</c:v>
                </c:pt>
                <c:pt idx="704">
                  <c:v>250.72</c:v>
                </c:pt>
                <c:pt idx="705">
                  <c:v>250.82</c:v>
                </c:pt>
                <c:pt idx="706">
                  <c:v>250.92</c:v>
                </c:pt>
                <c:pt idx="707">
                  <c:v>251.02</c:v>
                </c:pt>
                <c:pt idx="708">
                  <c:v>251.11</c:v>
                </c:pt>
                <c:pt idx="709">
                  <c:v>251.21</c:v>
                </c:pt>
                <c:pt idx="710">
                  <c:v>251.3</c:v>
                </c:pt>
                <c:pt idx="711">
                  <c:v>251.39</c:v>
                </c:pt>
                <c:pt idx="712">
                  <c:v>251.48</c:v>
                </c:pt>
                <c:pt idx="713">
                  <c:v>251.57</c:v>
                </c:pt>
                <c:pt idx="714">
                  <c:v>251.66</c:v>
                </c:pt>
                <c:pt idx="715">
                  <c:v>251.75</c:v>
                </c:pt>
                <c:pt idx="716">
                  <c:v>251.84</c:v>
                </c:pt>
                <c:pt idx="717">
                  <c:v>251.93</c:v>
                </c:pt>
                <c:pt idx="718">
                  <c:v>252.01</c:v>
                </c:pt>
                <c:pt idx="719">
                  <c:v>252.1</c:v>
                </c:pt>
                <c:pt idx="720">
                  <c:v>252.18</c:v>
                </c:pt>
                <c:pt idx="721">
                  <c:v>252.27</c:v>
                </c:pt>
                <c:pt idx="722">
                  <c:v>252.35</c:v>
                </c:pt>
                <c:pt idx="723">
                  <c:v>252.43</c:v>
                </c:pt>
                <c:pt idx="724">
                  <c:v>252.51</c:v>
                </c:pt>
                <c:pt idx="725">
                  <c:v>252.59</c:v>
                </c:pt>
                <c:pt idx="726">
                  <c:v>252.67</c:v>
                </c:pt>
                <c:pt idx="727">
                  <c:v>252.75</c:v>
                </c:pt>
                <c:pt idx="728">
                  <c:v>252.83</c:v>
                </c:pt>
                <c:pt idx="729">
                  <c:v>252.91</c:v>
                </c:pt>
                <c:pt idx="730">
                  <c:v>252.98</c:v>
                </c:pt>
                <c:pt idx="731">
                  <c:v>253.06</c:v>
                </c:pt>
                <c:pt idx="732">
                  <c:v>253.13</c:v>
                </c:pt>
                <c:pt idx="733">
                  <c:v>253.21</c:v>
                </c:pt>
                <c:pt idx="734">
                  <c:v>253.28</c:v>
                </c:pt>
                <c:pt idx="735">
                  <c:v>253.35</c:v>
                </c:pt>
                <c:pt idx="736">
                  <c:v>253.43</c:v>
                </c:pt>
                <c:pt idx="737">
                  <c:v>253.5</c:v>
                </c:pt>
                <c:pt idx="738">
                  <c:v>253.57</c:v>
                </c:pt>
                <c:pt idx="739">
                  <c:v>253.64</c:v>
                </c:pt>
                <c:pt idx="740">
                  <c:v>253.71</c:v>
                </c:pt>
                <c:pt idx="741">
                  <c:v>253.77</c:v>
                </c:pt>
                <c:pt idx="742">
                  <c:v>253.84</c:v>
                </c:pt>
                <c:pt idx="743">
                  <c:v>253.91</c:v>
                </c:pt>
                <c:pt idx="744">
                  <c:v>253.97</c:v>
                </c:pt>
                <c:pt idx="745">
                  <c:v>254.04</c:v>
                </c:pt>
                <c:pt idx="746">
                  <c:v>254.1</c:v>
                </c:pt>
                <c:pt idx="747">
                  <c:v>254.17</c:v>
                </c:pt>
                <c:pt idx="748">
                  <c:v>254.23</c:v>
                </c:pt>
                <c:pt idx="749">
                  <c:v>254.29</c:v>
                </c:pt>
                <c:pt idx="750">
                  <c:v>254.35</c:v>
                </c:pt>
                <c:pt idx="751">
                  <c:v>254.42</c:v>
                </c:pt>
                <c:pt idx="752">
                  <c:v>254.48</c:v>
                </c:pt>
                <c:pt idx="753">
                  <c:v>254.54</c:v>
                </c:pt>
                <c:pt idx="754">
                  <c:v>254.59</c:v>
                </c:pt>
                <c:pt idx="755">
                  <c:v>254.65</c:v>
                </c:pt>
                <c:pt idx="756">
                  <c:v>254.71</c:v>
                </c:pt>
                <c:pt idx="757">
                  <c:v>254.77</c:v>
                </c:pt>
                <c:pt idx="758">
                  <c:v>254.83</c:v>
                </c:pt>
                <c:pt idx="759">
                  <c:v>254.88</c:v>
                </c:pt>
                <c:pt idx="760">
                  <c:v>254.94</c:v>
                </c:pt>
                <c:pt idx="761">
                  <c:v>254.99</c:v>
                </c:pt>
                <c:pt idx="762">
                  <c:v>255.05</c:v>
                </c:pt>
                <c:pt idx="763">
                  <c:v>255.1</c:v>
                </c:pt>
                <c:pt idx="764">
                  <c:v>255.15</c:v>
                </c:pt>
                <c:pt idx="765">
                  <c:v>255.2</c:v>
                </c:pt>
                <c:pt idx="766">
                  <c:v>255.26</c:v>
                </c:pt>
                <c:pt idx="767">
                  <c:v>255.31</c:v>
                </c:pt>
                <c:pt idx="768">
                  <c:v>255.36</c:v>
                </c:pt>
                <c:pt idx="769">
                  <c:v>255.41</c:v>
                </c:pt>
                <c:pt idx="770">
                  <c:v>255.46</c:v>
                </c:pt>
                <c:pt idx="771">
                  <c:v>255.51</c:v>
                </c:pt>
                <c:pt idx="772">
                  <c:v>255.56</c:v>
                </c:pt>
                <c:pt idx="773">
                  <c:v>255.6</c:v>
                </c:pt>
                <c:pt idx="774">
                  <c:v>255.65</c:v>
                </c:pt>
                <c:pt idx="775">
                  <c:v>255.7</c:v>
                </c:pt>
                <c:pt idx="776">
                  <c:v>255.75</c:v>
                </c:pt>
                <c:pt idx="777">
                  <c:v>255.79</c:v>
                </c:pt>
                <c:pt idx="778">
                  <c:v>255.84</c:v>
                </c:pt>
                <c:pt idx="779">
                  <c:v>255.88</c:v>
                </c:pt>
                <c:pt idx="780">
                  <c:v>255.93</c:v>
                </c:pt>
                <c:pt idx="781">
                  <c:v>255.97</c:v>
                </c:pt>
                <c:pt idx="782">
                  <c:v>256.01</c:v>
                </c:pt>
                <c:pt idx="783">
                  <c:v>256.06</c:v>
                </c:pt>
                <c:pt idx="784">
                  <c:v>256.10000000000002</c:v>
                </c:pt>
                <c:pt idx="785">
                  <c:v>256.14</c:v>
                </c:pt>
                <c:pt idx="786">
                  <c:v>256.18</c:v>
                </c:pt>
                <c:pt idx="787">
                  <c:v>256.22000000000003</c:v>
                </c:pt>
                <c:pt idx="788">
                  <c:v>256.26</c:v>
                </c:pt>
                <c:pt idx="789">
                  <c:v>256.3</c:v>
                </c:pt>
                <c:pt idx="790">
                  <c:v>256.33999999999997</c:v>
                </c:pt>
                <c:pt idx="791">
                  <c:v>256.38</c:v>
                </c:pt>
                <c:pt idx="792">
                  <c:v>256.42</c:v>
                </c:pt>
                <c:pt idx="793">
                  <c:v>256.45999999999998</c:v>
                </c:pt>
                <c:pt idx="794">
                  <c:v>256.5</c:v>
                </c:pt>
                <c:pt idx="795">
                  <c:v>256.54000000000002</c:v>
                </c:pt>
                <c:pt idx="796">
                  <c:v>256.57</c:v>
                </c:pt>
                <c:pt idx="797">
                  <c:v>256.61</c:v>
                </c:pt>
                <c:pt idx="798">
                  <c:v>256.64999999999998</c:v>
                </c:pt>
                <c:pt idx="799">
                  <c:v>256.68</c:v>
                </c:pt>
                <c:pt idx="800">
                  <c:v>256.72000000000003</c:v>
                </c:pt>
                <c:pt idx="801">
                  <c:v>256.75</c:v>
                </c:pt>
                <c:pt idx="802">
                  <c:v>256.79000000000002</c:v>
                </c:pt>
                <c:pt idx="803">
                  <c:v>256.82</c:v>
                </c:pt>
                <c:pt idx="804">
                  <c:v>256.85000000000002</c:v>
                </c:pt>
                <c:pt idx="805">
                  <c:v>256.89</c:v>
                </c:pt>
                <c:pt idx="806">
                  <c:v>256.92</c:v>
                </c:pt>
                <c:pt idx="807">
                  <c:v>256.95</c:v>
                </c:pt>
                <c:pt idx="808">
                  <c:v>256.99</c:v>
                </c:pt>
                <c:pt idx="809">
                  <c:v>257.02</c:v>
                </c:pt>
                <c:pt idx="810">
                  <c:v>257.05</c:v>
                </c:pt>
                <c:pt idx="811">
                  <c:v>257.08</c:v>
                </c:pt>
                <c:pt idx="812">
                  <c:v>257.11</c:v>
                </c:pt>
                <c:pt idx="813">
                  <c:v>257.14</c:v>
                </c:pt>
                <c:pt idx="814">
                  <c:v>257.17</c:v>
                </c:pt>
                <c:pt idx="815">
                  <c:v>257.2</c:v>
                </c:pt>
                <c:pt idx="816">
                  <c:v>257.23</c:v>
                </c:pt>
                <c:pt idx="817">
                  <c:v>257.26</c:v>
                </c:pt>
                <c:pt idx="818">
                  <c:v>257.29000000000002</c:v>
                </c:pt>
                <c:pt idx="819">
                  <c:v>257.32</c:v>
                </c:pt>
                <c:pt idx="820">
                  <c:v>257.33999999999997</c:v>
                </c:pt>
                <c:pt idx="821">
                  <c:v>257.37</c:v>
                </c:pt>
                <c:pt idx="822">
                  <c:v>257.39999999999998</c:v>
                </c:pt>
                <c:pt idx="823">
                  <c:v>257.43</c:v>
                </c:pt>
                <c:pt idx="824">
                  <c:v>257.45</c:v>
                </c:pt>
                <c:pt idx="825">
                  <c:v>257.48</c:v>
                </c:pt>
                <c:pt idx="826">
                  <c:v>257.51</c:v>
                </c:pt>
                <c:pt idx="827">
                  <c:v>257.52999999999997</c:v>
                </c:pt>
                <c:pt idx="828">
                  <c:v>257.56</c:v>
                </c:pt>
                <c:pt idx="829">
                  <c:v>257.58</c:v>
                </c:pt>
                <c:pt idx="830">
                  <c:v>257.61</c:v>
                </c:pt>
                <c:pt idx="831">
                  <c:v>257.63</c:v>
                </c:pt>
                <c:pt idx="832">
                  <c:v>257.66000000000003</c:v>
                </c:pt>
                <c:pt idx="833">
                  <c:v>257.68</c:v>
                </c:pt>
                <c:pt idx="834">
                  <c:v>257.7</c:v>
                </c:pt>
                <c:pt idx="835">
                  <c:v>257.73</c:v>
                </c:pt>
                <c:pt idx="836">
                  <c:v>257.75</c:v>
                </c:pt>
                <c:pt idx="837">
                  <c:v>257.77</c:v>
                </c:pt>
                <c:pt idx="838">
                  <c:v>257.8</c:v>
                </c:pt>
                <c:pt idx="839">
                  <c:v>257.82</c:v>
                </c:pt>
                <c:pt idx="840">
                  <c:v>257.83999999999997</c:v>
                </c:pt>
                <c:pt idx="841">
                  <c:v>257.86</c:v>
                </c:pt>
                <c:pt idx="842">
                  <c:v>257.88</c:v>
                </c:pt>
                <c:pt idx="843">
                  <c:v>257.91000000000003</c:v>
                </c:pt>
                <c:pt idx="844">
                  <c:v>257.93</c:v>
                </c:pt>
                <c:pt idx="845">
                  <c:v>257.95</c:v>
                </c:pt>
                <c:pt idx="846">
                  <c:v>257.97000000000003</c:v>
                </c:pt>
                <c:pt idx="847">
                  <c:v>257.99</c:v>
                </c:pt>
                <c:pt idx="848">
                  <c:v>258.01</c:v>
                </c:pt>
                <c:pt idx="849">
                  <c:v>258.02999999999997</c:v>
                </c:pt>
                <c:pt idx="850">
                  <c:v>258.05</c:v>
                </c:pt>
                <c:pt idx="851">
                  <c:v>258.07</c:v>
                </c:pt>
                <c:pt idx="852">
                  <c:v>258.08999999999997</c:v>
                </c:pt>
                <c:pt idx="853">
                  <c:v>258.11</c:v>
                </c:pt>
                <c:pt idx="854">
                  <c:v>258.12</c:v>
                </c:pt>
                <c:pt idx="855">
                  <c:v>258.14</c:v>
                </c:pt>
                <c:pt idx="856">
                  <c:v>258.16000000000003</c:v>
                </c:pt>
                <c:pt idx="857">
                  <c:v>258.18</c:v>
                </c:pt>
                <c:pt idx="858">
                  <c:v>258.2</c:v>
                </c:pt>
                <c:pt idx="859">
                  <c:v>258.22000000000003</c:v>
                </c:pt>
                <c:pt idx="860">
                  <c:v>258.23</c:v>
                </c:pt>
                <c:pt idx="861">
                  <c:v>258.25</c:v>
                </c:pt>
                <c:pt idx="862">
                  <c:v>258.27</c:v>
                </c:pt>
                <c:pt idx="863">
                  <c:v>258.27999999999997</c:v>
                </c:pt>
                <c:pt idx="864">
                  <c:v>258.3</c:v>
                </c:pt>
                <c:pt idx="865">
                  <c:v>258.32</c:v>
                </c:pt>
                <c:pt idx="866">
                  <c:v>258.33</c:v>
                </c:pt>
                <c:pt idx="867">
                  <c:v>258.35000000000002</c:v>
                </c:pt>
                <c:pt idx="868">
                  <c:v>258.36</c:v>
                </c:pt>
                <c:pt idx="869">
                  <c:v>258.38</c:v>
                </c:pt>
                <c:pt idx="870">
                  <c:v>258.39999999999998</c:v>
                </c:pt>
                <c:pt idx="871">
                  <c:v>258.41000000000003</c:v>
                </c:pt>
                <c:pt idx="872">
                  <c:v>258.43</c:v>
                </c:pt>
                <c:pt idx="873">
                  <c:v>258.44</c:v>
                </c:pt>
                <c:pt idx="874">
                  <c:v>258.45999999999998</c:v>
                </c:pt>
                <c:pt idx="875">
                  <c:v>258.47000000000003</c:v>
                </c:pt>
                <c:pt idx="876">
                  <c:v>258.48</c:v>
                </c:pt>
                <c:pt idx="877">
                  <c:v>258.5</c:v>
                </c:pt>
                <c:pt idx="878">
                  <c:v>258.51</c:v>
                </c:pt>
                <c:pt idx="879">
                  <c:v>258.52999999999997</c:v>
                </c:pt>
                <c:pt idx="880">
                  <c:v>258.54000000000002</c:v>
                </c:pt>
                <c:pt idx="881">
                  <c:v>258.55</c:v>
                </c:pt>
                <c:pt idx="882">
                  <c:v>258.57</c:v>
                </c:pt>
                <c:pt idx="883">
                  <c:v>258.58</c:v>
                </c:pt>
                <c:pt idx="884">
                  <c:v>258.58999999999997</c:v>
                </c:pt>
                <c:pt idx="885">
                  <c:v>258.61</c:v>
                </c:pt>
                <c:pt idx="886">
                  <c:v>258.62</c:v>
                </c:pt>
                <c:pt idx="887">
                  <c:v>258.63</c:v>
                </c:pt>
                <c:pt idx="888">
                  <c:v>258.64</c:v>
                </c:pt>
                <c:pt idx="889">
                  <c:v>258.66000000000003</c:v>
                </c:pt>
                <c:pt idx="890">
                  <c:v>258.67</c:v>
                </c:pt>
                <c:pt idx="891">
                  <c:v>258.68</c:v>
                </c:pt>
                <c:pt idx="892">
                  <c:v>258.69</c:v>
                </c:pt>
                <c:pt idx="893">
                  <c:v>258.7</c:v>
                </c:pt>
                <c:pt idx="894">
                  <c:v>258.70999999999998</c:v>
                </c:pt>
                <c:pt idx="895">
                  <c:v>258.70999999999998</c:v>
                </c:pt>
                <c:pt idx="896">
                  <c:v>258.77999999999997</c:v>
                </c:pt>
                <c:pt idx="897">
                  <c:v>258.85000000000002</c:v>
                </c:pt>
                <c:pt idx="898">
                  <c:v>258.92</c:v>
                </c:pt>
                <c:pt idx="899">
                  <c:v>259</c:v>
                </c:pt>
                <c:pt idx="900">
                  <c:v>259.06</c:v>
                </c:pt>
                <c:pt idx="901">
                  <c:v>259.12</c:v>
                </c:pt>
                <c:pt idx="902">
                  <c:v>259.17</c:v>
                </c:pt>
                <c:pt idx="903">
                  <c:v>259.20999999999998</c:v>
                </c:pt>
                <c:pt idx="904">
                  <c:v>259.23</c:v>
                </c:pt>
                <c:pt idx="905">
                  <c:v>259.25</c:v>
                </c:pt>
                <c:pt idx="906">
                  <c:v>259.25</c:v>
                </c:pt>
                <c:pt idx="907">
                  <c:v>259.23</c:v>
                </c:pt>
                <c:pt idx="908">
                  <c:v>259.20999999999998</c:v>
                </c:pt>
                <c:pt idx="909">
                  <c:v>259.17</c:v>
                </c:pt>
                <c:pt idx="910">
                  <c:v>259.12</c:v>
                </c:pt>
                <c:pt idx="911">
                  <c:v>259.06</c:v>
                </c:pt>
                <c:pt idx="912">
                  <c:v>258.99</c:v>
                </c:pt>
                <c:pt idx="913">
                  <c:v>258.91000000000003</c:v>
                </c:pt>
                <c:pt idx="914">
                  <c:v>258.83</c:v>
                </c:pt>
                <c:pt idx="915">
                  <c:v>258.73</c:v>
                </c:pt>
                <c:pt idx="916">
                  <c:v>258.63</c:v>
                </c:pt>
                <c:pt idx="917">
                  <c:v>258.52</c:v>
                </c:pt>
                <c:pt idx="918">
                  <c:v>258.39999999999998</c:v>
                </c:pt>
                <c:pt idx="919">
                  <c:v>258.27999999999997</c:v>
                </c:pt>
                <c:pt idx="920">
                  <c:v>258.14999999999998</c:v>
                </c:pt>
                <c:pt idx="921">
                  <c:v>258.01</c:v>
                </c:pt>
                <c:pt idx="922">
                  <c:v>257.87</c:v>
                </c:pt>
                <c:pt idx="923">
                  <c:v>257.73</c:v>
                </c:pt>
                <c:pt idx="924">
                  <c:v>257.58</c:v>
                </c:pt>
                <c:pt idx="925">
                  <c:v>257.42</c:v>
                </c:pt>
                <c:pt idx="926">
                  <c:v>257.26</c:v>
                </c:pt>
                <c:pt idx="927">
                  <c:v>257.10000000000002</c:v>
                </c:pt>
                <c:pt idx="928">
                  <c:v>256.94</c:v>
                </c:pt>
                <c:pt idx="929">
                  <c:v>256.77</c:v>
                </c:pt>
                <c:pt idx="930">
                  <c:v>256.60000000000002</c:v>
                </c:pt>
                <c:pt idx="931">
                  <c:v>256.43</c:v>
                </c:pt>
                <c:pt idx="932">
                  <c:v>256.25</c:v>
                </c:pt>
                <c:pt idx="933">
                  <c:v>256.07</c:v>
                </c:pt>
                <c:pt idx="934">
                  <c:v>255.89</c:v>
                </c:pt>
                <c:pt idx="935">
                  <c:v>255.71</c:v>
                </c:pt>
                <c:pt idx="936">
                  <c:v>255.53</c:v>
                </c:pt>
                <c:pt idx="937">
                  <c:v>255.35</c:v>
                </c:pt>
                <c:pt idx="938">
                  <c:v>255.16</c:v>
                </c:pt>
                <c:pt idx="939">
                  <c:v>254.97</c:v>
                </c:pt>
                <c:pt idx="940">
                  <c:v>254.79</c:v>
                </c:pt>
                <c:pt idx="941">
                  <c:v>254.6</c:v>
                </c:pt>
                <c:pt idx="942">
                  <c:v>254.41</c:v>
                </c:pt>
                <c:pt idx="943">
                  <c:v>254.22</c:v>
                </c:pt>
                <c:pt idx="944">
                  <c:v>254.03</c:v>
                </c:pt>
                <c:pt idx="945">
                  <c:v>253.84</c:v>
                </c:pt>
                <c:pt idx="946">
                  <c:v>253.65</c:v>
                </c:pt>
                <c:pt idx="947">
                  <c:v>253.46</c:v>
                </c:pt>
                <c:pt idx="948">
                  <c:v>253.27</c:v>
                </c:pt>
                <c:pt idx="949">
                  <c:v>253.08</c:v>
                </c:pt>
                <c:pt idx="950">
                  <c:v>252.88</c:v>
                </c:pt>
                <c:pt idx="951">
                  <c:v>252.69</c:v>
                </c:pt>
                <c:pt idx="952">
                  <c:v>252.5</c:v>
                </c:pt>
                <c:pt idx="953">
                  <c:v>252.31</c:v>
                </c:pt>
                <c:pt idx="954">
                  <c:v>252.12</c:v>
                </c:pt>
                <c:pt idx="955">
                  <c:v>251.93</c:v>
                </c:pt>
                <c:pt idx="956">
                  <c:v>251.74</c:v>
                </c:pt>
                <c:pt idx="957">
                  <c:v>251.55</c:v>
                </c:pt>
                <c:pt idx="958">
                  <c:v>251.36</c:v>
                </c:pt>
                <c:pt idx="959">
                  <c:v>251.17</c:v>
                </c:pt>
                <c:pt idx="960">
                  <c:v>250.98</c:v>
                </c:pt>
                <c:pt idx="961">
                  <c:v>250.8</c:v>
                </c:pt>
                <c:pt idx="962">
                  <c:v>250.61</c:v>
                </c:pt>
                <c:pt idx="963">
                  <c:v>250.42</c:v>
                </c:pt>
                <c:pt idx="964">
                  <c:v>250.24</c:v>
                </c:pt>
                <c:pt idx="965">
                  <c:v>250.05</c:v>
                </c:pt>
                <c:pt idx="966">
                  <c:v>249.87</c:v>
                </c:pt>
                <c:pt idx="967">
                  <c:v>249.68</c:v>
                </c:pt>
                <c:pt idx="968">
                  <c:v>249.5</c:v>
                </c:pt>
                <c:pt idx="969">
                  <c:v>249.32</c:v>
                </c:pt>
                <c:pt idx="970">
                  <c:v>249.14</c:v>
                </c:pt>
                <c:pt idx="971">
                  <c:v>248.95</c:v>
                </c:pt>
                <c:pt idx="972">
                  <c:v>248.77</c:v>
                </c:pt>
                <c:pt idx="973">
                  <c:v>248.6</c:v>
                </c:pt>
                <c:pt idx="974">
                  <c:v>248.42</c:v>
                </c:pt>
                <c:pt idx="975">
                  <c:v>248.24</c:v>
                </c:pt>
                <c:pt idx="976">
                  <c:v>248.06</c:v>
                </c:pt>
                <c:pt idx="977">
                  <c:v>247.89</c:v>
                </c:pt>
                <c:pt idx="978">
                  <c:v>247.71</c:v>
                </c:pt>
                <c:pt idx="979">
                  <c:v>247.54</c:v>
                </c:pt>
                <c:pt idx="980">
                  <c:v>247.37</c:v>
                </c:pt>
                <c:pt idx="981">
                  <c:v>247.19</c:v>
                </c:pt>
                <c:pt idx="982">
                  <c:v>247.02</c:v>
                </c:pt>
                <c:pt idx="983">
                  <c:v>246.85</c:v>
                </c:pt>
                <c:pt idx="984">
                  <c:v>246.68</c:v>
                </c:pt>
                <c:pt idx="985">
                  <c:v>246.51</c:v>
                </c:pt>
                <c:pt idx="986">
                  <c:v>246.34</c:v>
                </c:pt>
                <c:pt idx="987">
                  <c:v>246.18</c:v>
                </c:pt>
                <c:pt idx="988">
                  <c:v>246.01</c:v>
                </c:pt>
                <c:pt idx="989">
                  <c:v>245.85</c:v>
                </c:pt>
                <c:pt idx="990">
                  <c:v>245.68</c:v>
                </c:pt>
                <c:pt idx="991">
                  <c:v>245.52</c:v>
                </c:pt>
                <c:pt idx="992">
                  <c:v>245.36</c:v>
                </c:pt>
                <c:pt idx="993">
                  <c:v>245.19</c:v>
                </c:pt>
                <c:pt idx="994">
                  <c:v>245.03</c:v>
                </c:pt>
                <c:pt idx="995">
                  <c:v>244.87</c:v>
                </c:pt>
                <c:pt idx="996">
                  <c:v>244.71</c:v>
                </c:pt>
                <c:pt idx="997">
                  <c:v>244.56</c:v>
                </c:pt>
                <c:pt idx="998">
                  <c:v>244.4</c:v>
                </c:pt>
                <c:pt idx="999">
                  <c:v>244.24</c:v>
                </c:pt>
                <c:pt idx="1000">
                  <c:v>244.09</c:v>
                </c:pt>
                <c:pt idx="1001">
                  <c:v>243.93</c:v>
                </c:pt>
                <c:pt idx="1002">
                  <c:v>243.78</c:v>
                </c:pt>
                <c:pt idx="1003">
                  <c:v>243.63</c:v>
                </c:pt>
                <c:pt idx="1004">
                  <c:v>243.47</c:v>
                </c:pt>
                <c:pt idx="1005">
                  <c:v>243.32</c:v>
                </c:pt>
                <c:pt idx="1006">
                  <c:v>243.17</c:v>
                </c:pt>
                <c:pt idx="1007">
                  <c:v>243.03</c:v>
                </c:pt>
                <c:pt idx="1008">
                  <c:v>242.88</c:v>
                </c:pt>
                <c:pt idx="1009">
                  <c:v>242.74</c:v>
                </c:pt>
                <c:pt idx="1010">
                  <c:v>242.6</c:v>
                </c:pt>
                <c:pt idx="1011">
                  <c:v>242.46</c:v>
                </c:pt>
                <c:pt idx="1012">
                  <c:v>242.32</c:v>
                </c:pt>
                <c:pt idx="1013">
                  <c:v>242.18</c:v>
                </c:pt>
                <c:pt idx="1014">
                  <c:v>242.04</c:v>
                </c:pt>
                <c:pt idx="1015">
                  <c:v>241.9</c:v>
                </c:pt>
                <c:pt idx="1016">
                  <c:v>241.76</c:v>
                </c:pt>
                <c:pt idx="1017">
                  <c:v>241.62</c:v>
                </c:pt>
                <c:pt idx="1018">
                  <c:v>241.49</c:v>
                </c:pt>
                <c:pt idx="1019">
                  <c:v>241.35</c:v>
                </c:pt>
                <c:pt idx="1020">
                  <c:v>241.22</c:v>
                </c:pt>
                <c:pt idx="1021">
                  <c:v>241.08</c:v>
                </c:pt>
                <c:pt idx="1022">
                  <c:v>240.95</c:v>
                </c:pt>
                <c:pt idx="1023">
                  <c:v>240.82</c:v>
                </c:pt>
                <c:pt idx="1024">
                  <c:v>240.68</c:v>
                </c:pt>
                <c:pt idx="1025">
                  <c:v>240.55</c:v>
                </c:pt>
                <c:pt idx="1026">
                  <c:v>240.42</c:v>
                </c:pt>
                <c:pt idx="1027">
                  <c:v>240.29</c:v>
                </c:pt>
                <c:pt idx="1028">
                  <c:v>240.17</c:v>
                </c:pt>
                <c:pt idx="1029">
                  <c:v>240.04</c:v>
                </c:pt>
                <c:pt idx="1030">
                  <c:v>239.91</c:v>
                </c:pt>
                <c:pt idx="1031">
                  <c:v>239.78</c:v>
                </c:pt>
                <c:pt idx="1032">
                  <c:v>239.66</c:v>
                </c:pt>
                <c:pt idx="1033">
                  <c:v>239.53</c:v>
                </c:pt>
                <c:pt idx="1034">
                  <c:v>239.41</c:v>
                </c:pt>
                <c:pt idx="1035">
                  <c:v>239.29</c:v>
                </c:pt>
                <c:pt idx="1036">
                  <c:v>239.16</c:v>
                </c:pt>
                <c:pt idx="1037">
                  <c:v>239.04</c:v>
                </c:pt>
                <c:pt idx="1038">
                  <c:v>238.92</c:v>
                </c:pt>
                <c:pt idx="1039">
                  <c:v>238.8</c:v>
                </c:pt>
                <c:pt idx="1040">
                  <c:v>238.68</c:v>
                </c:pt>
                <c:pt idx="1041">
                  <c:v>238.56</c:v>
                </c:pt>
                <c:pt idx="1042">
                  <c:v>238.44</c:v>
                </c:pt>
                <c:pt idx="1043">
                  <c:v>238.32</c:v>
                </c:pt>
                <c:pt idx="1044">
                  <c:v>238.21</c:v>
                </c:pt>
                <c:pt idx="1045">
                  <c:v>238.09</c:v>
                </c:pt>
                <c:pt idx="1046">
                  <c:v>237.97</c:v>
                </c:pt>
                <c:pt idx="1047">
                  <c:v>237.86</c:v>
                </c:pt>
                <c:pt idx="1048">
                  <c:v>237.74</c:v>
                </c:pt>
                <c:pt idx="1049">
                  <c:v>237.63</c:v>
                </c:pt>
                <c:pt idx="1050">
                  <c:v>237.52</c:v>
                </c:pt>
                <c:pt idx="1051">
                  <c:v>237.4</c:v>
                </c:pt>
                <c:pt idx="1052">
                  <c:v>237.29</c:v>
                </c:pt>
                <c:pt idx="1053">
                  <c:v>237.18</c:v>
                </c:pt>
                <c:pt idx="1054">
                  <c:v>237.07</c:v>
                </c:pt>
                <c:pt idx="1055">
                  <c:v>236.96</c:v>
                </c:pt>
                <c:pt idx="1056">
                  <c:v>236.85</c:v>
                </c:pt>
                <c:pt idx="1057">
                  <c:v>236.74</c:v>
                </c:pt>
                <c:pt idx="1058">
                  <c:v>236.63</c:v>
                </c:pt>
                <c:pt idx="1059">
                  <c:v>236.53</c:v>
                </c:pt>
                <c:pt idx="1060">
                  <c:v>236.42</c:v>
                </c:pt>
                <c:pt idx="1061">
                  <c:v>236.31</c:v>
                </c:pt>
                <c:pt idx="1062">
                  <c:v>236.21</c:v>
                </c:pt>
                <c:pt idx="1063">
                  <c:v>236.1</c:v>
                </c:pt>
                <c:pt idx="1064">
                  <c:v>236</c:v>
                </c:pt>
                <c:pt idx="1065">
                  <c:v>235.89</c:v>
                </c:pt>
                <c:pt idx="1066">
                  <c:v>235.79</c:v>
                </c:pt>
                <c:pt idx="1067">
                  <c:v>235.68</c:v>
                </c:pt>
                <c:pt idx="1068">
                  <c:v>235.58</c:v>
                </c:pt>
                <c:pt idx="1069">
                  <c:v>235.48</c:v>
                </c:pt>
                <c:pt idx="1070">
                  <c:v>235.38</c:v>
                </c:pt>
                <c:pt idx="1071">
                  <c:v>235.28</c:v>
                </c:pt>
                <c:pt idx="1072">
                  <c:v>235.18</c:v>
                </c:pt>
                <c:pt idx="1073">
                  <c:v>235.08</c:v>
                </c:pt>
                <c:pt idx="1074">
                  <c:v>234.98</c:v>
                </c:pt>
                <c:pt idx="1075">
                  <c:v>234.88</c:v>
                </c:pt>
                <c:pt idx="1076">
                  <c:v>234.78</c:v>
                </c:pt>
                <c:pt idx="1077">
                  <c:v>234.68</c:v>
                </c:pt>
                <c:pt idx="1078">
                  <c:v>234.59</c:v>
                </c:pt>
                <c:pt idx="1079">
                  <c:v>234.49</c:v>
                </c:pt>
                <c:pt idx="1080">
                  <c:v>234.39</c:v>
                </c:pt>
                <c:pt idx="1081">
                  <c:v>234.3</c:v>
                </c:pt>
                <c:pt idx="1082">
                  <c:v>234.2</c:v>
                </c:pt>
                <c:pt idx="1083">
                  <c:v>234.11</c:v>
                </c:pt>
                <c:pt idx="1084">
                  <c:v>234.01</c:v>
                </c:pt>
                <c:pt idx="1085">
                  <c:v>233.92</c:v>
                </c:pt>
                <c:pt idx="1086">
                  <c:v>233.83</c:v>
                </c:pt>
                <c:pt idx="1087">
                  <c:v>233.74</c:v>
                </c:pt>
                <c:pt idx="1088">
                  <c:v>233.64</c:v>
                </c:pt>
                <c:pt idx="1089">
                  <c:v>233.55</c:v>
                </c:pt>
                <c:pt idx="1090">
                  <c:v>233.46</c:v>
                </c:pt>
                <c:pt idx="1091">
                  <c:v>233.37</c:v>
                </c:pt>
                <c:pt idx="1092">
                  <c:v>233.28</c:v>
                </c:pt>
                <c:pt idx="1093">
                  <c:v>233.19</c:v>
                </c:pt>
                <c:pt idx="1094">
                  <c:v>233.1</c:v>
                </c:pt>
                <c:pt idx="1095">
                  <c:v>233.01</c:v>
                </c:pt>
                <c:pt idx="1096">
                  <c:v>232.92</c:v>
                </c:pt>
                <c:pt idx="1097">
                  <c:v>232.84</c:v>
                </c:pt>
                <c:pt idx="1098">
                  <c:v>232.75</c:v>
                </c:pt>
                <c:pt idx="1099">
                  <c:v>232.66</c:v>
                </c:pt>
                <c:pt idx="1100">
                  <c:v>232.57</c:v>
                </c:pt>
                <c:pt idx="1101">
                  <c:v>232.49</c:v>
                </c:pt>
                <c:pt idx="1102">
                  <c:v>232.4</c:v>
                </c:pt>
                <c:pt idx="1103">
                  <c:v>232.32</c:v>
                </c:pt>
                <c:pt idx="1104">
                  <c:v>232.23</c:v>
                </c:pt>
                <c:pt idx="1105">
                  <c:v>232.15</c:v>
                </c:pt>
                <c:pt idx="1106">
                  <c:v>232.09</c:v>
                </c:pt>
                <c:pt idx="1107">
                  <c:v>232.17</c:v>
                </c:pt>
                <c:pt idx="1108">
                  <c:v>232.25</c:v>
                </c:pt>
                <c:pt idx="1109">
                  <c:v>232.34</c:v>
                </c:pt>
                <c:pt idx="1110">
                  <c:v>232.42</c:v>
                </c:pt>
                <c:pt idx="1111">
                  <c:v>232.5</c:v>
                </c:pt>
                <c:pt idx="1112">
                  <c:v>232.5</c:v>
                </c:pt>
                <c:pt idx="1113">
                  <c:v>232.23</c:v>
                </c:pt>
                <c:pt idx="1114">
                  <c:v>232.07</c:v>
                </c:pt>
                <c:pt idx="1115">
                  <c:v>231.93</c:v>
                </c:pt>
                <c:pt idx="1116">
                  <c:v>231.78</c:v>
                </c:pt>
                <c:pt idx="1117">
                  <c:v>231.64</c:v>
                </c:pt>
                <c:pt idx="1118">
                  <c:v>231.49</c:v>
                </c:pt>
                <c:pt idx="1119">
                  <c:v>231.35</c:v>
                </c:pt>
                <c:pt idx="1120">
                  <c:v>231.21</c:v>
                </c:pt>
                <c:pt idx="1121">
                  <c:v>231.06</c:v>
                </c:pt>
                <c:pt idx="1122">
                  <c:v>230.92</c:v>
                </c:pt>
                <c:pt idx="1123">
                  <c:v>230.77</c:v>
                </c:pt>
                <c:pt idx="1124">
                  <c:v>230.63</c:v>
                </c:pt>
                <c:pt idx="1125">
                  <c:v>230.48</c:v>
                </c:pt>
                <c:pt idx="1126">
                  <c:v>230.34</c:v>
                </c:pt>
                <c:pt idx="1127">
                  <c:v>230.19</c:v>
                </c:pt>
                <c:pt idx="1128">
                  <c:v>230.17</c:v>
                </c:pt>
                <c:pt idx="1129">
                  <c:v>230.17</c:v>
                </c:pt>
                <c:pt idx="1130">
                  <c:v>230.18</c:v>
                </c:pt>
                <c:pt idx="1131">
                  <c:v>230.2</c:v>
                </c:pt>
                <c:pt idx="1132">
                  <c:v>230.24</c:v>
                </c:pt>
                <c:pt idx="1133">
                  <c:v>230.28</c:v>
                </c:pt>
                <c:pt idx="1134">
                  <c:v>230.33</c:v>
                </c:pt>
                <c:pt idx="1135">
                  <c:v>230.39</c:v>
                </c:pt>
                <c:pt idx="1136">
                  <c:v>230.46</c:v>
                </c:pt>
                <c:pt idx="1137">
                  <c:v>230.53</c:v>
                </c:pt>
                <c:pt idx="1138">
                  <c:v>230.61</c:v>
                </c:pt>
                <c:pt idx="1139">
                  <c:v>230.7</c:v>
                </c:pt>
                <c:pt idx="1140">
                  <c:v>230.79</c:v>
                </c:pt>
                <c:pt idx="1141">
                  <c:v>230.89</c:v>
                </c:pt>
                <c:pt idx="1142">
                  <c:v>231</c:v>
                </c:pt>
                <c:pt idx="1143">
                  <c:v>231.11</c:v>
                </c:pt>
                <c:pt idx="1144">
                  <c:v>231.23</c:v>
                </c:pt>
                <c:pt idx="1145">
                  <c:v>231.35</c:v>
                </c:pt>
                <c:pt idx="1146">
                  <c:v>231.47</c:v>
                </c:pt>
                <c:pt idx="1147">
                  <c:v>231.6</c:v>
                </c:pt>
                <c:pt idx="1148">
                  <c:v>231.73</c:v>
                </c:pt>
                <c:pt idx="1149">
                  <c:v>231.87</c:v>
                </c:pt>
                <c:pt idx="1150">
                  <c:v>232.01</c:v>
                </c:pt>
                <c:pt idx="1151">
                  <c:v>232.15</c:v>
                </c:pt>
                <c:pt idx="1152">
                  <c:v>232.3</c:v>
                </c:pt>
                <c:pt idx="1153">
                  <c:v>232.45</c:v>
                </c:pt>
                <c:pt idx="1154">
                  <c:v>232.6</c:v>
                </c:pt>
                <c:pt idx="1155">
                  <c:v>232.76</c:v>
                </c:pt>
                <c:pt idx="1156">
                  <c:v>232.91</c:v>
                </c:pt>
                <c:pt idx="1157">
                  <c:v>233.07</c:v>
                </c:pt>
                <c:pt idx="1158">
                  <c:v>233.23</c:v>
                </c:pt>
                <c:pt idx="1159">
                  <c:v>233.39</c:v>
                </c:pt>
                <c:pt idx="1160">
                  <c:v>233.56</c:v>
                </c:pt>
                <c:pt idx="1161">
                  <c:v>233.72</c:v>
                </c:pt>
                <c:pt idx="1162">
                  <c:v>233.89</c:v>
                </c:pt>
                <c:pt idx="1163">
                  <c:v>234.06</c:v>
                </c:pt>
                <c:pt idx="1164">
                  <c:v>234.23</c:v>
                </c:pt>
                <c:pt idx="1165">
                  <c:v>234.41</c:v>
                </c:pt>
                <c:pt idx="1166">
                  <c:v>234.59</c:v>
                </c:pt>
                <c:pt idx="1167">
                  <c:v>234.76</c:v>
                </c:pt>
                <c:pt idx="1168">
                  <c:v>234.94</c:v>
                </c:pt>
                <c:pt idx="1169">
                  <c:v>235.12</c:v>
                </c:pt>
                <c:pt idx="1170">
                  <c:v>235.31</c:v>
                </c:pt>
                <c:pt idx="1171">
                  <c:v>235.49</c:v>
                </c:pt>
                <c:pt idx="1172">
                  <c:v>235.67</c:v>
                </c:pt>
                <c:pt idx="1173">
                  <c:v>235.85</c:v>
                </c:pt>
                <c:pt idx="1174">
                  <c:v>236.03</c:v>
                </c:pt>
                <c:pt idx="1175">
                  <c:v>236.21</c:v>
                </c:pt>
                <c:pt idx="1176">
                  <c:v>236.4</c:v>
                </c:pt>
                <c:pt idx="1177">
                  <c:v>236.58</c:v>
                </c:pt>
                <c:pt idx="1178">
                  <c:v>236.76</c:v>
                </c:pt>
                <c:pt idx="1179">
                  <c:v>236.94</c:v>
                </c:pt>
                <c:pt idx="1180">
                  <c:v>237.12</c:v>
                </c:pt>
                <c:pt idx="1181">
                  <c:v>237.31</c:v>
                </c:pt>
                <c:pt idx="1182">
                  <c:v>237.49</c:v>
                </c:pt>
                <c:pt idx="1183">
                  <c:v>237.67</c:v>
                </c:pt>
                <c:pt idx="1184">
                  <c:v>237.85</c:v>
                </c:pt>
                <c:pt idx="1185">
                  <c:v>238.03</c:v>
                </c:pt>
                <c:pt idx="1186">
                  <c:v>238.21</c:v>
                </c:pt>
                <c:pt idx="1187">
                  <c:v>238.39</c:v>
                </c:pt>
                <c:pt idx="1188">
                  <c:v>238.56</c:v>
                </c:pt>
                <c:pt idx="1189">
                  <c:v>238.74</c:v>
                </c:pt>
                <c:pt idx="1190">
                  <c:v>238.92</c:v>
                </c:pt>
                <c:pt idx="1191">
                  <c:v>239.1</c:v>
                </c:pt>
                <c:pt idx="1192">
                  <c:v>239.27</c:v>
                </c:pt>
                <c:pt idx="1193">
                  <c:v>239.45</c:v>
                </c:pt>
                <c:pt idx="1194">
                  <c:v>239.62</c:v>
                </c:pt>
                <c:pt idx="1195">
                  <c:v>239.79</c:v>
                </c:pt>
                <c:pt idx="1196">
                  <c:v>239.97</c:v>
                </c:pt>
                <c:pt idx="1197">
                  <c:v>240.14</c:v>
                </c:pt>
                <c:pt idx="1198">
                  <c:v>240.31</c:v>
                </c:pt>
                <c:pt idx="1199">
                  <c:v>240.48</c:v>
                </c:pt>
                <c:pt idx="1200">
                  <c:v>240.65</c:v>
                </c:pt>
                <c:pt idx="1201">
                  <c:v>240.82</c:v>
                </c:pt>
                <c:pt idx="1202">
                  <c:v>240.99</c:v>
                </c:pt>
                <c:pt idx="1203">
                  <c:v>241.15</c:v>
                </c:pt>
                <c:pt idx="1204">
                  <c:v>241.32</c:v>
                </c:pt>
                <c:pt idx="1205">
                  <c:v>241.48</c:v>
                </c:pt>
                <c:pt idx="1206">
                  <c:v>241.65</c:v>
                </c:pt>
                <c:pt idx="1207">
                  <c:v>241.81</c:v>
                </c:pt>
                <c:pt idx="1208">
                  <c:v>241.97</c:v>
                </c:pt>
                <c:pt idx="1209">
                  <c:v>242.13</c:v>
                </c:pt>
                <c:pt idx="1210">
                  <c:v>242.29</c:v>
                </c:pt>
                <c:pt idx="1211">
                  <c:v>242.45</c:v>
                </c:pt>
                <c:pt idx="1212">
                  <c:v>242.61</c:v>
                </c:pt>
                <c:pt idx="1213">
                  <c:v>242.77</c:v>
                </c:pt>
                <c:pt idx="1214">
                  <c:v>242.92</c:v>
                </c:pt>
                <c:pt idx="1215">
                  <c:v>243.08</c:v>
                </c:pt>
                <c:pt idx="1216">
                  <c:v>243.23</c:v>
                </c:pt>
                <c:pt idx="1217">
                  <c:v>243.39</c:v>
                </c:pt>
                <c:pt idx="1218">
                  <c:v>243.54</c:v>
                </c:pt>
                <c:pt idx="1219">
                  <c:v>243.69</c:v>
                </c:pt>
                <c:pt idx="1220">
                  <c:v>243.84</c:v>
                </c:pt>
                <c:pt idx="1221">
                  <c:v>243.99</c:v>
                </c:pt>
                <c:pt idx="1222">
                  <c:v>244.13</c:v>
                </c:pt>
                <c:pt idx="1223">
                  <c:v>244.28</c:v>
                </c:pt>
                <c:pt idx="1224">
                  <c:v>244.43</c:v>
                </c:pt>
                <c:pt idx="1225">
                  <c:v>244.57</c:v>
                </c:pt>
                <c:pt idx="1226">
                  <c:v>244.71</c:v>
                </c:pt>
                <c:pt idx="1227">
                  <c:v>244.85</c:v>
                </c:pt>
                <c:pt idx="1228">
                  <c:v>244.99</c:v>
                </c:pt>
                <c:pt idx="1229">
                  <c:v>245.13</c:v>
                </c:pt>
                <c:pt idx="1230">
                  <c:v>245.27</c:v>
                </c:pt>
                <c:pt idx="1231">
                  <c:v>245.41</c:v>
                </c:pt>
                <c:pt idx="1232">
                  <c:v>245.55</c:v>
                </c:pt>
                <c:pt idx="1233">
                  <c:v>245.68</c:v>
                </c:pt>
                <c:pt idx="1234">
                  <c:v>245.82</c:v>
                </c:pt>
                <c:pt idx="1235">
                  <c:v>245.95</c:v>
                </c:pt>
                <c:pt idx="1236">
                  <c:v>246.08</c:v>
                </c:pt>
                <c:pt idx="1237">
                  <c:v>246.21</c:v>
                </c:pt>
                <c:pt idx="1238">
                  <c:v>246.34</c:v>
                </c:pt>
                <c:pt idx="1239">
                  <c:v>246.47</c:v>
                </c:pt>
                <c:pt idx="1240">
                  <c:v>246.6</c:v>
                </c:pt>
                <c:pt idx="1241">
                  <c:v>246.73</c:v>
                </c:pt>
                <c:pt idx="1242">
                  <c:v>246.85</c:v>
                </c:pt>
                <c:pt idx="1243">
                  <c:v>246.98</c:v>
                </c:pt>
                <c:pt idx="1244">
                  <c:v>247.1</c:v>
                </c:pt>
                <c:pt idx="1245">
                  <c:v>247.22</c:v>
                </c:pt>
                <c:pt idx="1246">
                  <c:v>247.35</c:v>
                </c:pt>
                <c:pt idx="1247">
                  <c:v>247.47</c:v>
                </c:pt>
                <c:pt idx="1248">
                  <c:v>247.59</c:v>
                </c:pt>
                <c:pt idx="1249">
                  <c:v>247.7</c:v>
                </c:pt>
                <c:pt idx="1250">
                  <c:v>247.82</c:v>
                </c:pt>
                <c:pt idx="1251">
                  <c:v>247.94</c:v>
                </c:pt>
                <c:pt idx="1252">
                  <c:v>248.05</c:v>
                </c:pt>
                <c:pt idx="1253">
                  <c:v>248.17</c:v>
                </c:pt>
                <c:pt idx="1254">
                  <c:v>248.28</c:v>
                </c:pt>
                <c:pt idx="1255">
                  <c:v>248.39</c:v>
                </c:pt>
                <c:pt idx="1256">
                  <c:v>248.5</c:v>
                </c:pt>
                <c:pt idx="1257">
                  <c:v>248.61</c:v>
                </c:pt>
                <c:pt idx="1258">
                  <c:v>248.72</c:v>
                </c:pt>
                <c:pt idx="1259">
                  <c:v>248.83</c:v>
                </c:pt>
                <c:pt idx="1260">
                  <c:v>248.94</c:v>
                </c:pt>
                <c:pt idx="1261">
                  <c:v>249.05</c:v>
                </c:pt>
                <c:pt idx="1262">
                  <c:v>249.15</c:v>
                </c:pt>
                <c:pt idx="1263">
                  <c:v>249.26</c:v>
                </c:pt>
                <c:pt idx="1264">
                  <c:v>249.36</c:v>
                </c:pt>
                <c:pt idx="1265">
                  <c:v>249.46</c:v>
                </c:pt>
                <c:pt idx="1266">
                  <c:v>249.56</c:v>
                </c:pt>
                <c:pt idx="1267">
                  <c:v>249.66</c:v>
                </c:pt>
                <c:pt idx="1268">
                  <c:v>249.76</c:v>
                </c:pt>
                <c:pt idx="1269">
                  <c:v>249.86</c:v>
                </c:pt>
                <c:pt idx="1270">
                  <c:v>249.96</c:v>
                </c:pt>
                <c:pt idx="1271">
                  <c:v>250.06</c:v>
                </c:pt>
                <c:pt idx="1272">
                  <c:v>250.15</c:v>
                </c:pt>
                <c:pt idx="1273">
                  <c:v>250.25</c:v>
                </c:pt>
                <c:pt idx="1274">
                  <c:v>250.34</c:v>
                </c:pt>
                <c:pt idx="1275">
                  <c:v>250.43</c:v>
                </c:pt>
                <c:pt idx="1276">
                  <c:v>250.53</c:v>
                </c:pt>
                <c:pt idx="1277">
                  <c:v>250.62</c:v>
                </c:pt>
                <c:pt idx="1278">
                  <c:v>250.71</c:v>
                </c:pt>
                <c:pt idx="1279">
                  <c:v>250.8</c:v>
                </c:pt>
                <c:pt idx="1280">
                  <c:v>250.89</c:v>
                </c:pt>
                <c:pt idx="1281">
                  <c:v>250.97</c:v>
                </c:pt>
                <c:pt idx="1282">
                  <c:v>251.06</c:v>
                </c:pt>
                <c:pt idx="1283">
                  <c:v>251.15</c:v>
                </c:pt>
                <c:pt idx="1284">
                  <c:v>251.23</c:v>
                </c:pt>
                <c:pt idx="1285">
                  <c:v>251.32</c:v>
                </c:pt>
                <c:pt idx="1286">
                  <c:v>251.4</c:v>
                </c:pt>
                <c:pt idx="1287">
                  <c:v>251.48</c:v>
                </c:pt>
                <c:pt idx="1288">
                  <c:v>251.57</c:v>
                </c:pt>
                <c:pt idx="1289">
                  <c:v>251.65</c:v>
                </c:pt>
                <c:pt idx="1290">
                  <c:v>251.73</c:v>
                </c:pt>
                <c:pt idx="1291">
                  <c:v>251.81</c:v>
                </c:pt>
                <c:pt idx="1292">
                  <c:v>251.89</c:v>
                </c:pt>
                <c:pt idx="1293">
                  <c:v>251.96</c:v>
                </c:pt>
                <c:pt idx="1294">
                  <c:v>252.04</c:v>
                </c:pt>
                <c:pt idx="1295">
                  <c:v>252.12</c:v>
                </c:pt>
                <c:pt idx="1296">
                  <c:v>252.19</c:v>
                </c:pt>
                <c:pt idx="1297">
                  <c:v>252.27</c:v>
                </c:pt>
                <c:pt idx="1298">
                  <c:v>252.34</c:v>
                </c:pt>
                <c:pt idx="1299">
                  <c:v>252.42</c:v>
                </c:pt>
                <c:pt idx="1300">
                  <c:v>252.49</c:v>
                </c:pt>
                <c:pt idx="1301">
                  <c:v>252.56</c:v>
                </c:pt>
                <c:pt idx="1302">
                  <c:v>252.63</c:v>
                </c:pt>
                <c:pt idx="1303">
                  <c:v>252.7</c:v>
                </c:pt>
                <c:pt idx="1304">
                  <c:v>252.77</c:v>
                </c:pt>
                <c:pt idx="1305">
                  <c:v>252.84</c:v>
                </c:pt>
                <c:pt idx="1306">
                  <c:v>252.91</c:v>
                </c:pt>
                <c:pt idx="1307">
                  <c:v>252.98</c:v>
                </c:pt>
                <c:pt idx="1308">
                  <c:v>253.04</c:v>
                </c:pt>
                <c:pt idx="1309">
                  <c:v>253.11</c:v>
                </c:pt>
                <c:pt idx="1310">
                  <c:v>253.18</c:v>
                </c:pt>
                <c:pt idx="1311">
                  <c:v>253.24</c:v>
                </c:pt>
                <c:pt idx="1312">
                  <c:v>253.3</c:v>
                </c:pt>
                <c:pt idx="1313">
                  <c:v>253.37</c:v>
                </c:pt>
                <c:pt idx="1314">
                  <c:v>253.43</c:v>
                </c:pt>
                <c:pt idx="1315">
                  <c:v>253.49</c:v>
                </c:pt>
                <c:pt idx="1316">
                  <c:v>253.56</c:v>
                </c:pt>
                <c:pt idx="1317">
                  <c:v>253.62</c:v>
                </c:pt>
                <c:pt idx="1318">
                  <c:v>253.68</c:v>
                </c:pt>
                <c:pt idx="1319">
                  <c:v>253.74</c:v>
                </c:pt>
                <c:pt idx="1320">
                  <c:v>253.8</c:v>
                </c:pt>
                <c:pt idx="1321">
                  <c:v>253.85</c:v>
                </c:pt>
                <c:pt idx="1322">
                  <c:v>253.91</c:v>
                </c:pt>
                <c:pt idx="1323">
                  <c:v>253.97</c:v>
                </c:pt>
                <c:pt idx="1324">
                  <c:v>254.03</c:v>
                </c:pt>
                <c:pt idx="1325">
                  <c:v>254.08</c:v>
                </c:pt>
                <c:pt idx="1326">
                  <c:v>254.14</c:v>
                </c:pt>
                <c:pt idx="1327">
                  <c:v>254.19</c:v>
                </c:pt>
                <c:pt idx="1328">
                  <c:v>254.25</c:v>
                </c:pt>
                <c:pt idx="1329">
                  <c:v>254.3</c:v>
                </c:pt>
                <c:pt idx="1330">
                  <c:v>254.35</c:v>
                </c:pt>
                <c:pt idx="1331">
                  <c:v>254.41</c:v>
                </c:pt>
                <c:pt idx="1332">
                  <c:v>254.46</c:v>
                </c:pt>
                <c:pt idx="1333">
                  <c:v>254.51</c:v>
                </c:pt>
                <c:pt idx="1334">
                  <c:v>254.56</c:v>
                </c:pt>
                <c:pt idx="1335">
                  <c:v>254.61</c:v>
                </c:pt>
                <c:pt idx="1336">
                  <c:v>254.66</c:v>
                </c:pt>
                <c:pt idx="1337">
                  <c:v>254.71</c:v>
                </c:pt>
                <c:pt idx="1338">
                  <c:v>254.76</c:v>
                </c:pt>
                <c:pt idx="1339">
                  <c:v>254.81</c:v>
                </c:pt>
                <c:pt idx="1340">
                  <c:v>254.86</c:v>
                </c:pt>
                <c:pt idx="1341">
                  <c:v>254.9</c:v>
                </c:pt>
                <c:pt idx="1342">
                  <c:v>254.95</c:v>
                </c:pt>
                <c:pt idx="1343">
                  <c:v>255</c:v>
                </c:pt>
                <c:pt idx="1344">
                  <c:v>255.04</c:v>
                </c:pt>
                <c:pt idx="1345">
                  <c:v>255.09</c:v>
                </c:pt>
                <c:pt idx="1346">
                  <c:v>255.13</c:v>
                </c:pt>
                <c:pt idx="1347">
                  <c:v>255.18</c:v>
                </c:pt>
                <c:pt idx="1348">
                  <c:v>255.22</c:v>
                </c:pt>
                <c:pt idx="1349">
                  <c:v>255.27</c:v>
                </c:pt>
                <c:pt idx="1350">
                  <c:v>255.31</c:v>
                </c:pt>
                <c:pt idx="1351">
                  <c:v>255.35</c:v>
                </c:pt>
                <c:pt idx="1352">
                  <c:v>255.39</c:v>
                </c:pt>
                <c:pt idx="1353">
                  <c:v>255.44</c:v>
                </c:pt>
                <c:pt idx="1354">
                  <c:v>255.48</c:v>
                </c:pt>
                <c:pt idx="1355">
                  <c:v>255.52</c:v>
                </c:pt>
                <c:pt idx="1356">
                  <c:v>255.56</c:v>
                </c:pt>
                <c:pt idx="1357">
                  <c:v>255.6</c:v>
                </c:pt>
                <c:pt idx="1358">
                  <c:v>255.64</c:v>
                </c:pt>
                <c:pt idx="1359">
                  <c:v>255.68</c:v>
                </c:pt>
                <c:pt idx="1360">
                  <c:v>255.72</c:v>
                </c:pt>
                <c:pt idx="1361">
                  <c:v>255.75</c:v>
                </c:pt>
                <c:pt idx="1362">
                  <c:v>255.79</c:v>
                </c:pt>
                <c:pt idx="1363">
                  <c:v>255.83</c:v>
                </c:pt>
                <c:pt idx="1364">
                  <c:v>255.87</c:v>
                </c:pt>
                <c:pt idx="1365">
                  <c:v>255.9</c:v>
                </c:pt>
                <c:pt idx="1366">
                  <c:v>255.94</c:v>
                </c:pt>
                <c:pt idx="1367">
                  <c:v>255.98</c:v>
                </c:pt>
                <c:pt idx="1368">
                  <c:v>256.01</c:v>
                </c:pt>
                <c:pt idx="1369">
                  <c:v>256.05</c:v>
                </c:pt>
                <c:pt idx="1370">
                  <c:v>256.08</c:v>
                </c:pt>
                <c:pt idx="1371">
                  <c:v>256.11</c:v>
                </c:pt>
                <c:pt idx="1372">
                  <c:v>256.14999999999998</c:v>
                </c:pt>
                <c:pt idx="1373">
                  <c:v>256.18</c:v>
                </c:pt>
                <c:pt idx="1374">
                  <c:v>256.22000000000003</c:v>
                </c:pt>
                <c:pt idx="1375">
                  <c:v>256.25</c:v>
                </c:pt>
                <c:pt idx="1376">
                  <c:v>256.27999999999997</c:v>
                </c:pt>
                <c:pt idx="1377">
                  <c:v>256.31</c:v>
                </c:pt>
                <c:pt idx="1378">
                  <c:v>256.35000000000002</c:v>
                </c:pt>
                <c:pt idx="1379">
                  <c:v>256.38</c:v>
                </c:pt>
                <c:pt idx="1380">
                  <c:v>256.41000000000003</c:v>
                </c:pt>
                <c:pt idx="1381">
                  <c:v>256.44</c:v>
                </c:pt>
                <c:pt idx="1382">
                  <c:v>256.47000000000003</c:v>
                </c:pt>
                <c:pt idx="1383">
                  <c:v>256.5</c:v>
                </c:pt>
                <c:pt idx="1384">
                  <c:v>256.52999999999997</c:v>
                </c:pt>
                <c:pt idx="1385">
                  <c:v>256.56</c:v>
                </c:pt>
                <c:pt idx="1386">
                  <c:v>256.58999999999997</c:v>
                </c:pt>
                <c:pt idx="1387">
                  <c:v>256.62</c:v>
                </c:pt>
                <c:pt idx="1388">
                  <c:v>256.64999999999998</c:v>
                </c:pt>
                <c:pt idx="1389">
                  <c:v>256.67</c:v>
                </c:pt>
                <c:pt idx="1390">
                  <c:v>256.7</c:v>
                </c:pt>
                <c:pt idx="1391">
                  <c:v>256.73</c:v>
                </c:pt>
                <c:pt idx="1392">
                  <c:v>256.76</c:v>
                </c:pt>
                <c:pt idx="1393">
                  <c:v>256.77999999999997</c:v>
                </c:pt>
                <c:pt idx="1394">
                  <c:v>256.81</c:v>
                </c:pt>
                <c:pt idx="1395">
                  <c:v>256.83999999999997</c:v>
                </c:pt>
                <c:pt idx="1396">
                  <c:v>256.86</c:v>
                </c:pt>
                <c:pt idx="1397">
                  <c:v>256.89</c:v>
                </c:pt>
                <c:pt idx="1398">
                  <c:v>256.92</c:v>
                </c:pt>
                <c:pt idx="1399">
                  <c:v>256.94</c:v>
                </c:pt>
                <c:pt idx="1400">
                  <c:v>256.97000000000003</c:v>
                </c:pt>
                <c:pt idx="1401">
                  <c:v>256.99</c:v>
                </c:pt>
                <c:pt idx="1402">
                  <c:v>257.02</c:v>
                </c:pt>
                <c:pt idx="1403">
                  <c:v>257.04000000000002</c:v>
                </c:pt>
                <c:pt idx="1404">
                  <c:v>257.06</c:v>
                </c:pt>
                <c:pt idx="1405">
                  <c:v>257.08999999999997</c:v>
                </c:pt>
                <c:pt idx="1406">
                  <c:v>257.11</c:v>
                </c:pt>
                <c:pt idx="1407">
                  <c:v>257.14</c:v>
                </c:pt>
                <c:pt idx="1408">
                  <c:v>257.16000000000003</c:v>
                </c:pt>
                <c:pt idx="1409">
                  <c:v>257.18</c:v>
                </c:pt>
                <c:pt idx="1410">
                  <c:v>257.2</c:v>
                </c:pt>
                <c:pt idx="1411">
                  <c:v>257.23</c:v>
                </c:pt>
                <c:pt idx="1412">
                  <c:v>257.25</c:v>
                </c:pt>
                <c:pt idx="1413">
                  <c:v>257.27</c:v>
                </c:pt>
                <c:pt idx="1414">
                  <c:v>257.29000000000002</c:v>
                </c:pt>
                <c:pt idx="1415">
                  <c:v>257.31</c:v>
                </c:pt>
                <c:pt idx="1416">
                  <c:v>257.33</c:v>
                </c:pt>
                <c:pt idx="1417">
                  <c:v>257.36</c:v>
                </c:pt>
                <c:pt idx="1418">
                  <c:v>257.38</c:v>
                </c:pt>
                <c:pt idx="1419">
                  <c:v>257.39999999999998</c:v>
                </c:pt>
                <c:pt idx="1420">
                  <c:v>257.42</c:v>
                </c:pt>
                <c:pt idx="1421">
                  <c:v>257.44</c:v>
                </c:pt>
                <c:pt idx="1422">
                  <c:v>257.45999999999998</c:v>
                </c:pt>
                <c:pt idx="1423">
                  <c:v>257.48</c:v>
                </c:pt>
                <c:pt idx="1424">
                  <c:v>257.5</c:v>
                </c:pt>
                <c:pt idx="1425">
                  <c:v>257.51</c:v>
                </c:pt>
                <c:pt idx="1426">
                  <c:v>257.52999999999997</c:v>
                </c:pt>
                <c:pt idx="1427">
                  <c:v>257.55</c:v>
                </c:pt>
                <c:pt idx="1428">
                  <c:v>257.57</c:v>
                </c:pt>
                <c:pt idx="1429">
                  <c:v>257.58999999999997</c:v>
                </c:pt>
                <c:pt idx="1430">
                  <c:v>257.61</c:v>
                </c:pt>
                <c:pt idx="1431">
                  <c:v>257.62</c:v>
                </c:pt>
                <c:pt idx="1432">
                  <c:v>257.64</c:v>
                </c:pt>
                <c:pt idx="1433">
                  <c:v>257.66000000000003</c:v>
                </c:pt>
                <c:pt idx="1434">
                  <c:v>257.68</c:v>
                </c:pt>
                <c:pt idx="1435">
                  <c:v>257.69</c:v>
                </c:pt>
                <c:pt idx="1436">
                  <c:v>257.70999999999998</c:v>
                </c:pt>
                <c:pt idx="1437">
                  <c:v>257.73</c:v>
                </c:pt>
                <c:pt idx="1438">
                  <c:v>257.75</c:v>
                </c:pt>
                <c:pt idx="1439">
                  <c:v>257.76</c:v>
                </c:pt>
                <c:pt idx="1440">
                  <c:v>257.77999999999997</c:v>
                </c:pt>
                <c:pt idx="1441">
                  <c:v>257.79000000000002</c:v>
                </c:pt>
                <c:pt idx="1442">
                  <c:v>257.81</c:v>
                </c:pt>
                <c:pt idx="1443">
                  <c:v>257.83</c:v>
                </c:pt>
                <c:pt idx="1444">
                  <c:v>257.83999999999997</c:v>
                </c:pt>
                <c:pt idx="1445">
                  <c:v>257.86</c:v>
                </c:pt>
                <c:pt idx="1446">
                  <c:v>257.87</c:v>
                </c:pt>
                <c:pt idx="1447">
                  <c:v>257.89</c:v>
                </c:pt>
                <c:pt idx="1448">
                  <c:v>257.89999999999998</c:v>
                </c:pt>
                <c:pt idx="1449">
                  <c:v>257.92</c:v>
                </c:pt>
                <c:pt idx="1450">
                  <c:v>257.93</c:v>
                </c:pt>
                <c:pt idx="1451">
                  <c:v>257.93</c:v>
                </c:pt>
                <c:pt idx="1452">
                  <c:v>258</c:v>
                </c:pt>
                <c:pt idx="1453">
                  <c:v>258.07</c:v>
                </c:pt>
                <c:pt idx="1454">
                  <c:v>258.14999999999998</c:v>
                </c:pt>
                <c:pt idx="1455">
                  <c:v>258.23</c:v>
                </c:pt>
                <c:pt idx="1456">
                  <c:v>258.3</c:v>
                </c:pt>
                <c:pt idx="1457">
                  <c:v>258.36</c:v>
                </c:pt>
                <c:pt idx="1458">
                  <c:v>258.41000000000003</c:v>
                </c:pt>
                <c:pt idx="1459">
                  <c:v>258.45</c:v>
                </c:pt>
                <c:pt idx="1460">
                  <c:v>258.48</c:v>
                </c:pt>
                <c:pt idx="1461">
                  <c:v>258.49</c:v>
                </c:pt>
                <c:pt idx="1462">
                  <c:v>258.5</c:v>
                </c:pt>
                <c:pt idx="1463">
                  <c:v>258.48</c:v>
                </c:pt>
                <c:pt idx="1464">
                  <c:v>258.45999999999998</c:v>
                </c:pt>
                <c:pt idx="1465">
                  <c:v>258.43</c:v>
                </c:pt>
                <c:pt idx="1466">
                  <c:v>258.38</c:v>
                </c:pt>
                <c:pt idx="1467">
                  <c:v>258.33</c:v>
                </c:pt>
                <c:pt idx="1468">
                  <c:v>258.26</c:v>
                </c:pt>
                <c:pt idx="1469">
                  <c:v>258.18</c:v>
                </c:pt>
                <c:pt idx="1470">
                  <c:v>258.10000000000002</c:v>
                </c:pt>
                <c:pt idx="1471">
                  <c:v>258.01</c:v>
                </c:pt>
                <c:pt idx="1472">
                  <c:v>257.91000000000003</c:v>
                </c:pt>
                <c:pt idx="1473">
                  <c:v>257.8</c:v>
                </c:pt>
                <c:pt idx="1474">
                  <c:v>257.68</c:v>
                </c:pt>
                <c:pt idx="1475">
                  <c:v>257.56</c:v>
                </c:pt>
                <c:pt idx="1476">
                  <c:v>257.44</c:v>
                </c:pt>
                <c:pt idx="1477">
                  <c:v>257.3</c:v>
                </c:pt>
                <c:pt idx="1478">
                  <c:v>257.17</c:v>
                </c:pt>
                <c:pt idx="1479">
                  <c:v>257.02</c:v>
                </c:pt>
                <c:pt idx="1480">
                  <c:v>256.87</c:v>
                </c:pt>
                <c:pt idx="1481">
                  <c:v>256.72000000000003</c:v>
                </c:pt>
                <c:pt idx="1482">
                  <c:v>256.57</c:v>
                </c:pt>
                <c:pt idx="1483">
                  <c:v>256.41000000000003</c:v>
                </c:pt>
                <c:pt idx="1484">
                  <c:v>256.25</c:v>
                </c:pt>
                <c:pt idx="1485">
                  <c:v>256.08</c:v>
                </c:pt>
                <c:pt idx="1486">
                  <c:v>255.91</c:v>
                </c:pt>
                <c:pt idx="1487">
                  <c:v>255.74</c:v>
                </c:pt>
                <c:pt idx="1488">
                  <c:v>255.57</c:v>
                </c:pt>
                <c:pt idx="1489">
                  <c:v>255.4</c:v>
                </c:pt>
                <c:pt idx="1490">
                  <c:v>255.22</c:v>
                </c:pt>
                <c:pt idx="1491">
                  <c:v>255.04</c:v>
                </c:pt>
                <c:pt idx="1492">
                  <c:v>254.86</c:v>
                </c:pt>
                <c:pt idx="1493">
                  <c:v>254.68</c:v>
                </c:pt>
                <c:pt idx="1494">
                  <c:v>254.5</c:v>
                </c:pt>
                <c:pt idx="1495">
                  <c:v>254.31</c:v>
                </c:pt>
                <c:pt idx="1496">
                  <c:v>254.13</c:v>
                </c:pt>
                <c:pt idx="1497">
                  <c:v>253.94</c:v>
                </c:pt>
                <c:pt idx="1498">
                  <c:v>253.75</c:v>
                </c:pt>
                <c:pt idx="1499">
                  <c:v>253.57</c:v>
                </c:pt>
                <c:pt idx="1500">
                  <c:v>253.38</c:v>
                </c:pt>
                <c:pt idx="1501">
                  <c:v>253.19</c:v>
                </c:pt>
                <c:pt idx="1502">
                  <c:v>253</c:v>
                </c:pt>
                <c:pt idx="1503">
                  <c:v>252.81</c:v>
                </c:pt>
                <c:pt idx="1504">
                  <c:v>252.62</c:v>
                </c:pt>
                <c:pt idx="1505">
                  <c:v>252.43</c:v>
                </c:pt>
                <c:pt idx="1506">
                  <c:v>252.25</c:v>
                </c:pt>
                <c:pt idx="1507">
                  <c:v>252.06</c:v>
                </c:pt>
                <c:pt idx="1508">
                  <c:v>251.87</c:v>
                </c:pt>
                <c:pt idx="1509">
                  <c:v>251.68</c:v>
                </c:pt>
                <c:pt idx="1510">
                  <c:v>251.49</c:v>
                </c:pt>
                <c:pt idx="1511">
                  <c:v>251.3</c:v>
                </c:pt>
                <c:pt idx="1512">
                  <c:v>251.11</c:v>
                </c:pt>
                <c:pt idx="1513">
                  <c:v>250.93</c:v>
                </c:pt>
                <c:pt idx="1514">
                  <c:v>250.74</c:v>
                </c:pt>
                <c:pt idx="1515">
                  <c:v>250.55</c:v>
                </c:pt>
                <c:pt idx="1516">
                  <c:v>250.37</c:v>
                </c:pt>
                <c:pt idx="1517">
                  <c:v>250.18</c:v>
                </c:pt>
                <c:pt idx="1518">
                  <c:v>250</c:v>
                </c:pt>
                <c:pt idx="1519">
                  <c:v>249.81</c:v>
                </c:pt>
                <c:pt idx="1520">
                  <c:v>249.63</c:v>
                </c:pt>
                <c:pt idx="1521">
                  <c:v>249.44</c:v>
                </c:pt>
                <c:pt idx="1522">
                  <c:v>249.26</c:v>
                </c:pt>
                <c:pt idx="1523">
                  <c:v>249.08</c:v>
                </c:pt>
                <c:pt idx="1524">
                  <c:v>248.9</c:v>
                </c:pt>
                <c:pt idx="1525">
                  <c:v>248.72</c:v>
                </c:pt>
                <c:pt idx="1526">
                  <c:v>248.54</c:v>
                </c:pt>
                <c:pt idx="1527">
                  <c:v>248.36</c:v>
                </c:pt>
                <c:pt idx="1528">
                  <c:v>248.18</c:v>
                </c:pt>
                <c:pt idx="1529">
                  <c:v>248</c:v>
                </c:pt>
                <c:pt idx="1530">
                  <c:v>247.83</c:v>
                </c:pt>
                <c:pt idx="1531">
                  <c:v>247.65</c:v>
                </c:pt>
                <c:pt idx="1532">
                  <c:v>247.48</c:v>
                </c:pt>
                <c:pt idx="1533">
                  <c:v>247.3</c:v>
                </c:pt>
                <c:pt idx="1534">
                  <c:v>247.13</c:v>
                </c:pt>
                <c:pt idx="1535">
                  <c:v>246.96</c:v>
                </c:pt>
                <c:pt idx="1536">
                  <c:v>246.79</c:v>
                </c:pt>
                <c:pt idx="1537">
                  <c:v>246.62</c:v>
                </c:pt>
                <c:pt idx="1538">
                  <c:v>246.45</c:v>
                </c:pt>
                <c:pt idx="1539">
                  <c:v>246.28</c:v>
                </c:pt>
                <c:pt idx="1540">
                  <c:v>246.11</c:v>
                </c:pt>
                <c:pt idx="1541">
                  <c:v>245.94</c:v>
                </c:pt>
                <c:pt idx="1542">
                  <c:v>245.78</c:v>
                </c:pt>
                <c:pt idx="1543">
                  <c:v>245.61</c:v>
                </c:pt>
                <c:pt idx="1544">
                  <c:v>245.45</c:v>
                </c:pt>
                <c:pt idx="1545">
                  <c:v>245.28</c:v>
                </c:pt>
                <c:pt idx="1546">
                  <c:v>245.12</c:v>
                </c:pt>
                <c:pt idx="1547">
                  <c:v>244.96</c:v>
                </c:pt>
                <c:pt idx="1548">
                  <c:v>244.8</c:v>
                </c:pt>
                <c:pt idx="1549">
                  <c:v>244.64</c:v>
                </c:pt>
                <c:pt idx="1550">
                  <c:v>244.48</c:v>
                </c:pt>
                <c:pt idx="1551">
                  <c:v>244.32</c:v>
                </c:pt>
                <c:pt idx="1552">
                  <c:v>244.16</c:v>
                </c:pt>
                <c:pt idx="1553">
                  <c:v>244.01</c:v>
                </c:pt>
                <c:pt idx="1554">
                  <c:v>243.85</c:v>
                </c:pt>
                <c:pt idx="1555">
                  <c:v>243.7</c:v>
                </c:pt>
                <c:pt idx="1556">
                  <c:v>243.54</c:v>
                </c:pt>
                <c:pt idx="1557">
                  <c:v>243.39</c:v>
                </c:pt>
                <c:pt idx="1558">
                  <c:v>243.24</c:v>
                </c:pt>
                <c:pt idx="1559">
                  <c:v>243.09</c:v>
                </c:pt>
                <c:pt idx="1560">
                  <c:v>242.94</c:v>
                </c:pt>
                <c:pt idx="1561">
                  <c:v>242.79</c:v>
                </c:pt>
                <c:pt idx="1562">
                  <c:v>242.64</c:v>
                </c:pt>
                <c:pt idx="1563">
                  <c:v>242.49</c:v>
                </c:pt>
                <c:pt idx="1564">
                  <c:v>242.35</c:v>
                </c:pt>
                <c:pt idx="1565">
                  <c:v>242.21</c:v>
                </c:pt>
                <c:pt idx="1566">
                  <c:v>242.07</c:v>
                </c:pt>
                <c:pt idx="1567">
                  <c:v>241.93</c:v>
                </c:pt>
                <c:pt idx="1568">
                  <c:v>241.79</c:v>
                </c:pt>
                <c:pt idx="1569">
                  <c:v>241.65</c:v>
                </c:pt>
                <c:pt idx="1570">
                  <c:v>241.51</c:v>
                </c:pt>
                <c:pt idx="1571">
                  <c:v>241.37</c:v>
                </c:pt>
                <c:pt idx="1572">
                  <c:v>241.24</c:v>
                </c:pt>
                <c:pt idx="1573">
                  <c:v>241.1</c:v>
                </c:pt>
                <c:pt idx="1574">
                  <c:v>240.97</c:v>
                </c:pt>
                <c:pt idx="1575">
                  <c:v>240.83</c:v>
                </c:pt>
                <c:pt idx="1576">
                  <c:v>240.7</c:v>
                </c:pt>
                <c:pt idx="1577">
                  <c:v>240.57</c:v>
                </c:pt>
                <c:pt idx="1578">
                  <c:v>240.44</c:v>
                </c:pt>
                <c:pt idx="1579">
                  <c:v>240.3</c:v>
                </c:pt>
                <c:pt idx="1580">
                  <c:v>240.17</c:v>
                </c:pt>
                <c:pt idx="1581">
                  <c:v>240.04</c:v>
                </c:pt>
                <c:pt idx="1582">
                  <c:v>239.92</c:v>
                </c:pt>
                <c:pt idx="1583">
                  <c:v>239.79</c:v>
                </c:pt>
                <c:pt idx="1584">
                  <c:v>239.66</c:v>
                </c:pt>
                <c:pt idx="1585">
                  <c:v>239.54</c:v>
                </c:pt>
                <c:pt idx="1586">
                  <c:v>239.41</c:v>
                </c:pt>
                <c:pt idx="1587">
                  <c:v>239.29</c:v>
                </c:pt>
                <c:pt idx="1588">
                  <c:v>239.16</c:v>
                </c:pt>
                <c:pt idx="1589">
                  <c:v>239.04</c:v>
                </c:pt>
                <c:pt idx="1590">
                  <c:v>238.92</c:v>
                </c:pt>
                <c:pt idx="1591">
                  <c:v>238.79</c:v>
                </c:pt>
                <c:pt idx="1592">
                  <c:v>238.67</c:v>
                </c:pt>
                <c:pt idx="1593">
                  <c:v>238.55</c:v>
                </c:pt>
                <c:pt idx="1594">
                  <c:v>238.43</c:v>
                </c:pt>
                <c:pt idx="1595">
                  <c:v>238.31</c:v>
                </c:pt>
                <c:pt idx="1596">
                  <c:v>238.19</c:v>
                </c:pt>
                <c:pt idx="1597">
                  <c:v>238.08</c:v>
                </c:pt>
                <c:pt idx="1598">
                  <c:v>237.96</c:v>
                </c:pt>
                <c:pt idx="1599">
                  <c:v>237.84</c:v>
                </c:pt>
                <c:pt idx="1600">
                  <c:v>237.73</c:v>
                </c:pt>
                <c:pt idx="1601">
                  <c:v>237.61</c:v>
                </c:pt>
                <c:pt idx="1602">
                  <c:v>237.5</c:v>
                </c:pt>
                <c:pt idx="1603">
                  <c:v>237.38</c:v>
                </c:pt>
                <c:pt idx="1604">
                  <c:v>237.27</c:v>
                </c:pt>
                <c:pt idx="1605">
                  <c:v>237.16</c:v>
                </c:pt>
                <c:pt idx="1606">
                  <c:v>237.05</c:v>
                </c:pt>
                <c:pt idx="1607">
                  <c:v>236.93</c:v>
                </c:pt>
                <c:pt idx="1608">
                  <c:v>236.82</c:v>
                </c:pt>
                <c:pt idx="1609">
                  <c:v>236.71</c:v>
                </c:pt>
                <c:pt idx="1610">
                  <c:v>236.6</c:v>
                </c:pt>
                <c:pt idx="1611">
                  <c:v>236.5</c:v>
                </c:pt>
                <c:pt idx="1612">
                  <c:v>236.39</c:v>
                </c:pt>
                <c:pt idx="1613">
                  <c:v>236.28</c:v>
                </c:pt>
                <c:pt idx="1614">
                  <c:v>236.17</c:v>
                </c:pt>
                <c:pt idx="1615">
                  <c:v>236.07</c:v>
                </c:pt>
                <c:pt idx="1616">
                  <c:v>235.96</c:v>
                </c:pt>
                <c:pt idx="1617">
                  <c:v>235.86</c:v>
                </c:pt>
                <c:pt idx="1618">
                  <c:v>235.75</c:v>
                </c:pt>
                <c:pt idx="1619">
                  <c:v>235.65</c:v>
                </c:pt>
                <c:pt idx="1620">
                  <c:v>235.54</c:v>
                </c:pt>
                <c:pt idx="1621">
                  <c:v>235.44</c:v>
                </c:pt>
                <c:pt idx="1622">
                  <c:v>235.34</c:v>
                </c:pt>
                <c:pt idx="1623">
                  <c:v>235.24</c:v>
                </c:pt>
                <c:pt idx="1624">
                  <c:v>235.14</c:v>
                </c:pt>
                <c:pt idx="1625">
                  <c:v>235.04</c:v>
                </c:pt>
                <c:pt idx="1626">
                  <c:v>234.94</c:v>
                </c:pt>
                <c:pt idx="1627">
                  <c:v>234.84</c:v>
                </c:pt>
                <c:pt idx="1628">
                  <c:v>234.74</c:v>
                </c:pt>
                <c:pt idx="1629">
                  <c:v>234.64</c:v>
                </c:pt>
                <c:pt idx="1630">
                  <c:v>234.54</c:v>
                </c:pt>
                <c:pt idx="1631">
                  <c:v>234.44</c:v>
                </c:pt>
                <c:pt idx="1632">
                  <c:v>234.35</c:v>
                </c:pt>
                <c:pt idx="1633">
                  <c:v>234.25</c:v>
                </c:pt>
                <c:pt idx="1634">
                  <c:v>234.15</c:v>
                </c:pt>
                <c:pt idx="1635">
                  <c:v>234.06</c:v>
                </c:pt>
                <c:pt idx="1636">
                  <c:v>233.96</c:v>
                </c:pt>
                <c:pt idx="1637">
                  <c:v>233.87</c:v>
                </c:pt>
                <c:pt idx="1638">
                  <c:v>233.78</c:v>
                </c:pt>
                <c:pt idx="1639">
                  <c:v>233.68</c:v>
                </c:pt>
                <c:pt idx="1640">
                  <c:v>233.59</c:v>
                </c:pt>
                <c:pt idx="1641">
                  <c:v>233.5</c:v>
                </c:pt>
                <c:pt idx="1642">
                  <c:v>233.41</c:v>
                </c:pt>
                <c:pt idx="1643">
                  <c:v>233.31</c:v>
                </c:pt>
                <c:pt idx="1644">
                  <c:v>233.22</c:v>
                </c:pt>
                <c:pt idx="1645">
                  <c:v>233.13</c:v>
                </c:pt>
                <c:pt idx="1646">
                  <c:v>233.04</c:v>
                </c:pt>
                <c:pt idx="1647">
                  <c:v>232.95</c:v>
                </c:pt>
                <c:pt idx="1648">
                  <c:v>232.87</c:v>
                </c:pt>
                <c:pt idx="1649">
                  <c:v>232.78</c:v>
                </c:pt>
                <c:pt idx="1650">
                  <c:v>232.69</c:v>
                </c:pt>
                <c:pt idx="1651">
                  <c:v>232.6</c:v>
                </c:pt>
                <c:pt idx="1652">
                  <c:v>232.51</c:v>
                </c:pt>
                <c:pt idx="1653">
                  <c:v>232.43</c:v>
                </c:pt>
                <c:pt idx="1654">
                  <c:v>232.34</c:v>
                </c:pt>
                <c:pt idx="1655">
                  <c:v>232.26</c:v>
                </c:pt>
                <c:pt idx="1656">
                  <c:v>232.17</c:v>
                </c:pt>
                <c:pt idx="1657">
                  <c:v>232.09</c:v>
                </c:pt>
                <c:pt idx="1658">
                  <c:v>232</c:v>
                </c:pt>
                <c:pt idx="1659">
                  <c:v>231.92</c:v>
                </c:pt>
                <c:pt idx="1660">
                  <c:v>231.83</c:v>
                </c:pt>
                <c:pt idx="1661">
                  <c:v>231.75</c:v>
                </c:pt>
                <c:pt idx="1662">
                  <c:v>231.67</c:v>
                </c:pt>
                <c:pt idx="1663">
                  <c:v>231.59</c:v>
                </c:pt>
                <c:pt idx="1664">
                  <c:v>231.5</c:v>
                </c:pt>
                <c:pt idx="1665">
                  <c:v>231.42</c:v>
                </c:pt>
                <c:pt idx="1666">
                  <c:v>231.34</c:v>
                </c:pt>
                <c:pt idx="1667">
                  <c:v>231.26</c:v>
                </c:pt>
                <c:pt idx="1668">
                  <c:v>231.26</c:v>
                </c:pt>
                <c:pt idx="1669">
                  <c:v>231.18</c:v>
                </c:pt>
                <c:pt idx="1670">
                  <c:v>231.26</c:v>
                </c:pt>
                <c:pt idx="1671">
                  <c:v>231.34</c:v>
                </c:pt>
                <c:pt idx="1672">
                  <c:v>231.42</c:v>
                </c:pt>
                <c:pt idx="1673">
                  <c:v>231.5</c:v>
                </c:pt>
                <c:pt idx="1674">
                  <c:v>231.58</c:v>
                </c:pt>
                <c:pt idx="1675">
                  <c:v>231.66</c:v>
                </c:pt>
                <c:pt idx="1676">
                  <c:v>231.73</c:v>
                </c:pt>
                <c:pt idx="1677">
                  <c:v>231.8</c:v>
                </c:pt>
                <c:pt idx="1678">
                  <c:v>231.87</c:v>
                </c:pt>
                <c:pt idx="1679">
                  <c:v>231.94</c:v>
                </c:pt>
                <c:pt idx="1680">
                  <c:v>232.01</c:v>
                </c:pt>
                <c:pt idx="1681">
                  <c:v>232.08</c:v>
                </c:pt>
                <c:pt idx="1682">
                  <c:v>232.14</c:v>
                </c:pt>
                <c:pt idx="1683">
                  <c:v>232.21</c:v>
                </c:pt>
                <c:pt idx="1684">
                  <c:v>232.27</c:v>
                </c:pt>
                <c:pt idx="1685">
                  <c:v>232.33</c:v>
                </c:pt>
                <c:pt idx="1686">
                  <c:v>232.39</c:v>
                </c:pt>
                <c:pt idx="1687">
                  <c:v>232.45</c:v>
                </c:pt>
                <c:pt idx="1688">
                  <c:v>232.51</c:v>
                </c:pt>
                <c:pt idx="1689">
                  <c:v>232.57</c:v>
                </c:pt>
                <c:pt idx="1690">
                  <c:v>232.62</c:v>
                </c:pt>
                <c:pt idx="1691">
                  <c:v>232.68</c:v>
                </c:pt>
                <c:pt idx="1692">
                  <c:v>232.73</c:v>
                </c:pt>
                <c:pt idx="1693">
                  <c:v>232.79</c:v>
                </c:pt>
                <c:pt idx="1694">
                  <c:v>232.84</c:v>
                </c:pt>
                <c:pt idx="1695">
                  <c:v>232.89</c:v>
                </c:pt>
                <c:pt idx="1696">
                  <c:v>232.94</c:v>
                </c:pt>
                <c:pt idx="1697">
                  <c:v>232.99</c:v>
                </c:pt>
                <c:pt idx="1698">
                  <c:v>233.03</c:v>
                </c:pt>
                <c:pt idx="1699">
                  <c:v>233.08</c:v>
                </c:pt>
                <c:pt idx="1700">
                  <c:v>233.13</c:v>
                </c:pt>
                <c:pt idx="1701">
                  <c:v>233.17</c:v>
                </c:pt>
                <c:pt idx="1702">
                  <c:v>233.25</c:v>
                </c:pt>
                <c:pt idx="1703">
                  <c:v>233.43</c:v>
                </c:pt>
                <c:pt idx="1704">
                  <c:v>233.62</c:v>
                </c:pt>
                <c:pt idx="1705">
                  <c:v>233.81</c:v>
                </c:pt>
                <c:pt idx="1706">
                  <c:v>234</c:v>
                </c:pt>
                <c:pt idx="1707">
                  <c:v>234.2</c:v>
                </c:pt>
                <c:pt idx="1708">
                  <c:v>234.4</c:v>
                </c:pt>
                <c:pt idx="1709">
                  <c:v>234.6</c:v>
                </c:pt>
                <c:pt idx="1710">
                  <c:v>234.8</c:v>
                </c:pt>
                <c:pt idx="1711">
                  <c:v>235.01</c:v>
                </c:pt>
                <c:pt idx="1712">
                  <c:v>235.22</c:v>
                </c:pt>
                <c:pt idx="1713">
                  <c:v>235.44</c:v>
                </c:pt>
                <c:pt idx="1714">
                  <c:v>235.66</c:v>
                </c:pt>
                <c:pt idx="1715">
                  <c:v>235.87</c:v>
                </c:pt>
                <c:pt idx="1716">
                  <c:v>236.09</c:v>
                </c:pt>
                <c:pt idx="1717">
                  <c:v>236.31</c:v>
                </c:pt>
                <c:pt idx="1718">
                  <c:v>236.53</c:v>
                </c:pt>
                <c:pt idx="1719">
                  <c:v>236.76</c:v>
                </c:pt>
                <c:pt idx="1720">
                  <c:v>236.98</c:v>
                </c:pt>
                <c:pt idx="1721">
                  <c:v>237.2</c:v>
                </c:pt>
                <c:pt idx="1722">
                  <c:v>237.42</c:v>
                </c:pt>
                <c:pt idx="1723">
                  <c:v>237.65</c:v>
                </c:pt>
                <c:pt idx="1724">
                  <c:v>237.87</c:v>
                </c:pt>
                <c:pt idx="1725">
                  <c:v>238.1</c:v>
                </c:pt>
                <c:pt idx="1726">
                  <c:v>238.32</c:v>
                </c:pt>
                <c:pt idx="1727">
                  <c:v>238.54</c:v>
                </c:pt>
                <c:pt idx="1728">
                  <c:v>238.77</c:v>
                </c:pt>
                <c:pt idx="1729">
                  <c:v>238.99</c:v>
                </c:pt>
                <c:pt idx="1730">
                  <c:v>239.21</c:v>
                </c:pt>
                <c:pt idx="1731">
                  <c:v>239.44</c:v>
                </c:pt>
                <c:pt idx="1732">
                  <c:v>239.66</c:v>
                </c:pt>
                <c:pt idx="1733">
                  <c:v>239.88</c:v>
                </c:pt>
                <c:pt idx="1734">
                  <c:v>240.1</c:v>
                </c:pt>
                <c:pt idx="1735">
                  <c:v>240.33</c:v>
                </c:pt>
                <c:pt idx="1736">
                  <c:v>240.55</c:v>
                </c:pt>
                <c:pt idx="1737">
                  <c:v>240.77</c:v>
                </c:pt>
                <c:pt idx="1738">
                  <c:v>240.99</c:v>
                </c:pt>
                <c:pt idx="1739">
                  <c:v>241.21</c:v>
                </c:pt>
                <c:pt idx="1740">
                  <c:v>241.42</c:v>
                </c:pt>
                <c:pt idx="1741">
                  <c:v>241.64</c:v>
                </c:pt>
                <c:pt idx="1742">
                  <c:v>241.86</c:v>
                </c:pt>
                <c:pt idx="1743">
                  <c:v>242.07</c:v>
                </c:pt>
                <c:pt idx="1744">
                  <c:v>242.29</c:v>
                </c:pt>
                <c:pt idx="1745">
                  <c:v>242.5</c:v>
                </c:pt>
                <c:pt idx="1746">
                  <c:v>242.71</c:v>
                </c:pt>
                <c:pt idx="1747">
                  <c:v>242.93</c:v>
                </c:pt>
                <c:pt idx="1748">
                  <c:v>243.14</c:v>
                </c:pt>
                <c:pt idx="1749">
                  <c:v>243.35</c:v>
                </c:pt>
                <c:pt idx="1750">
                  <c:v>243.56</c:v>
                </c:pt>
                <c:pt idx="1751">
                  <c:v>243.77</c:v>
                </c:pt>
                <c:pt idx="1752">
                  <c:v>243.97</c:v>
                </c:pt>
                <c:pt idx="1753">
                  <c:v>244.18</c:v>
                </c:pt>
                <c:pt idx="1754">
                  <c:v>244.38</c:v>
                </c:pt>
                <c:pt idx="1755">
                  <c:v>244.59</c:v>
                </c:pt>
                <c:pt idx="1756">
                  <c:v>244.79</c:v>
                </c:pt>
                <c:pt idx="1757">
                  <c:v>244.99</c:v>
                </c:pt>
                <c:pt idx="1758">
                  <c:v>245.19</c:v>
                </c:pt>
                <c:pt idx="1759">
                  <c:v>245.39</c:v>
                </c:pt>
                <c:pt idx="1760">
                  <c:v>245.59</c:v>
                </c:pt>
                <c:pt idx="1761">
                  <c:v>245.78</c:v>
                </c:pt>
                <c:pt idx="1762">
                  <c:v>245.98</c:v>
                </c:pt>
                <c:pt idx="1763">
                  <c:v>246.17</c:v>
                </c:pt>
                <c:pt idx="1764">
                  <c:v>246.37</c:v>
                </c:pt>
                <c:pt idx="1765">
                  <c:v>246.56</c:v>
                </c:pt>
                <c:pt idx="1766">
                  <c:v>246.75</c:v>
                </c:pt>
                <c:pt idx="1767">
                  <c:v>246.94</c:v>
                </c:pt>
                <c:pt idx="1768">
                  <c:v>247.13</c:v>
                </c:pt>
                <c:pt idx="1769">
                  <c:v>247.31</c:v>
                </c:pt>
                <c:pt idx="1770">
                  <c:v>247.5</c:v>
                </c:pt>
                <c:pt idx="1771">
                  <c:v>247.68</c:v>
                </c:pt>
                <c:pt idx="1772">
                  <c:v>247.87</c:v>
                </c:pt>
                <c:pt idx="1773">
                  <c:v>248.05</c:v>
                </c:pt>
                <c:pt idx="1774">
                  <c:v>248.23</c:v>
                </c:pt>
                <c:pt idx="1775">
                  <c:v>248.41</c:v>
                </c:pt>
                <c:pt idx="1776">
                  <c:v>248.59</c:v>
                </c:pt>
                <c:pt idx="1777">
                  <c:v>248.76</c:v>
                </c:pt>
                <c:pt idx="1778">
                  <c:v>248.94</c:v>
                </c:pt>
                <c:pt idx="1779">
                  <c:v>249.11</c:v>
                </c:pt>
                <c:pt idx="1780">
                  <c:v>249.29</c:v>
                </c:pt>
                <c:pt idx="1781">
                  <c:v>249.46</c:v>
                </c:pt>
                <c:pt idx="1782">
                  <c:v>249.63</c:v>
                </c:pt>
                <c:pt idx="1783">
                  <c:v>249.8</c:v>
                </c:pt>
                <c:pt idx="1784">
                  <c:v>249.96</c:v>
                </c:pt>
                <c:pt idx="1785">
                  <c:v>250.13</c:v>
                </c:pt>
                <c:pt idx="1786">
                  <c:v>250.3</c:v>
                </c:pt>
                <c:pt idx="1787">
                  <c:v>250.46</c:v>
                </c:pt>
                <c:pt idx="1788">
                  <c:v>250.62</c:v>
                </c:pt>
                <c:pt idx="1789">
                  <c:v>250.78</c:v>
                </c:pt>
                <c:pt idx="1790">
                  <c:v>250.94</c:v>
                </c:pt>
                <c:pt idx="1791">
                  <c:v>251.1</c:v>
                </c:pt>
                <c:pt idx="1792">
                  <c:v>251.26</c:v>
                </c:pt>
                <c:pt idx="1793">
                  <c:v>251.42</c:v>
                </c:pt>
                <c:pt idx="1794">
                  <c:v>251.57</c:v>
                </c:pt>
                <c:pt idx="1795">
                  <c:v>251.73</c:v>
                </c:pt>
                <c:pt idx="1796">
                  <c:v>251.88</c:v>
                </c:pt>
                <c:pt idx="1797">
                  <c:v>252.03</c:v>
                </c:pt>
                <c:pt idx="1798">
                  <c:v>252.18</c:v>
                </c:pt>
                <c:pt idx="1799">
                  <c:v>252.33</c:v>
                </c:pt>
                <c:pt idx="1800">
                  <c:v>252.48</c:v>
                </c:pt>
                <c:pt idx="1801">
                  <c:v>252.62</c:v>
                </c:pt>
                <c:pt idx="1802">
                  <c:v>252.77</c:v>
                </c:pt>
                <c:pt idx="1803">
                  <c:v>252.91</c:v>
                </c:pt>
                <c:pt idx="1804">
                  <c:v>253.06</c:v>
                </c:pt>
                <c:pt idx="1805">
                  <c:v>253.2</c:v>
                </c:pt>
                <c:pt idx="1806">
                  <c:v>253.34</c:v>
                </c:pt>
                <c:pt idx="1807">
                  <c:v>253.48</c:v>
                </c:pt>
                <c:pt idx="1808">
                  <c:v>253.62</c:v>
                </c:pt>
                <c:pt idx="1809">
                  <c:v>253.75</c:v>
                </c:pt>
                <c:pt idx="1810">
                  <c:v>253.89</c:v>
                </c:pt>
                <c:pt idx="1811">
                  <c:v>254.02</c:v>
                </c:pt>
                <c:pt idx="1812">
                  <c:v>254.16</c:v>
                </c:pt>
                <c:pt idx="1813">
                  <c:v>254.29</c:v>
                </c:pt>
                <c:pt idx="1814">
                  <c:v>254.42</c:v>
                </c:pt>
                <c:pt idx="1815">
                  <c:v>254.55</c:v>
                </c:pt>
                <c:pt idx="1816">
                  <c:v>254.68</c:v>
                </c:pt>
                <c:pt idx="1817">
                  <c:v>254.81</c:v>
                </c:pt>
                <c:pt idx="1818">
                  <c:v>254.94</c:v>
                </c:pt>
                <c:pt idx="1819">
                  <c:v>255.06</c:v>
                </c:pt>
                <c:pt idx="1820">
                  <c:v>255.19</c:v>
                </c:pt>
                <c:pt idx="1821">
                  <c:v>255.31</c:v>
                </c:pt>
                <c:pt idx="1822">
                  <c:v>255.43</c:v>
                </c:pt>
                <c:pt idx="1823">
                  <c:v>255.55</c:v>
                </c:pt>
                <c:pt idx="1824">
                  <c:v>255.67</c:v>
                </c:pt>
                <c:pt idx="1825">
                  <c:v>255.79</c:v>
                </c:pt>
                <c:pt idx="1826">
                  <c:v>255.91</c:v>
                </c:pt>
                <c:pt idx="1827">
                  <c:v>256.02999999999997</c:v>
                </c:pt>
                <c:pt idx="1828">
                  <c:v>256.14999999999998</c:v>
                </c:pt>
                <c:pt idx="1829">
                  <c:v>256.26</c:v>
                </c:pt>
                <c:pt idx="1830">
                  <c:v>256.37</c:v>
                </c:pt>
                <c:pt idx="1831">
                  <c:v>256.49</c:v>
                </c:pt>
                <c:pt idx="1832">
                  <c:v>256.60000000000002</c:v>
                </c:pt>
                <c:pt idx="1833">
                  <c:v>256.70999999999998</c:v>
                </c:pt>
                <c:pt idx="1834">
                  <c:v>256.82</c:v>
                </c:pt>
                <c:pt idx="1835">
                  <c:v>256.93</c:v>
                </c:pt>
                <c:pt idx="1836">
                  <c:v>257.04000000000002</c:v>
                </c:pt>
                <c:pt idx="1837">
                  <c:v>257.14999999999998</c:v>
                </c:pt>
                <c:pt idx="1838">
                  <c:v>257.25</c:v>
                </c:pt>
                <c:pt idx="1839">
                  <c:v>257.36</c:v>
                </c:pt>
                <c:pt idx="1840">
                  <c:v>257.45999999999998</c:v>
                </c:pt>
                <c:pt idx="1841">
                  <c:v>257.57</c:v>
                </c:pt>
                <c:pt idx="1842">
                  <c:v>257.67</c:v>
                </c:pt>
                <c:pt idx="1843">
                  <c:v>257.77</c:v>
                </c:pt>
                <c:pt idx="1844">
                  <c:v>257.87</c:v>
                </c:pt>
                <c:pt idx="1845">
                  <c:v>257.97000000000003</c:v>
                </c:pt>
                <c:pt idx="1846">
                  <c:v>258.07</c:v>
                </c:pt>
                <c:pt idx="1847">
                  <c:v>258.17</c:v>
                </c:pt>
                <c:pt idx="1848">
                  <c:v>258.26</c:v>
                </c:pt>
                <c:pt idx="1849">
                  <c:v>258.36</c:v>
                </c:pt>
                <c:pt idx="1850">
                  <c:v>258.45</c:v>
                </c:pt>
                <c:pt idx="1851">
                  <c:v>258.55</c:v>
                </c:pt>
                <c:pt idx="1852">
                  <c:v>258.64</c:v>
                </c:pt>
                <c:pt idx="1853">
                  <c:v>258.74</c:v>
                </c:pt>
                <c:pt idx="1854">
                  <c:v>258.83</c:v>
                </c:pt>
                <c:pt idx="1855">
                  <c:v>258.92</c:v>
                </c:pt>
                <c:pt idx="1856">
                  <c:v>259.01</c:v>
                </c:pt>
                <c:pt idx="1857">
                  <c:v>259.10000000000002</c:v>
                </c:pt>
                <c:pt idx="1858">
                  <c:v>259.19</c:v>
                </c:pt>
                <c:pt idx="1859">
                  <c:v>259.27</c:v>
                </c:pt>
                <c:pt idx="1860">
                  <c:v>259.36</c:v>
                </c:pt>
                <c:pt idx="1861">
                  <c:v>259.45</c:v>
                </c:pt>
                <c:pt idx="1862">
                  <c:v>259.52999999999997</c:v>
                </c:pt>
                <c:pt idx="1863">
                  <c:v>259.62</c:v>
                </c:pt>
                <c:pt idx="1864">
                  <c:v>259.7</c:v>
                </c:pt>
                <c:pt idx="1865">
                  <c:v>259.77999999999997</c:v>
                </c:pt>
                <c:pt idx="1866">
                  <c:v>259.87</c:v>
                </c:pt>
                <c:pt idx="1867">
                  <c:v>259.95</c:v>
                </c:pt>
                <c:pt idx="1868">
                  <c:v>260.02999999999997</c:v>
                </c:pt>
                <c:pt idx="1869">
                  <c:v>260.11</c:v>
                </c:pt>
                <c:pt idx="1870">
                  <c:v>260.19</c:v>
                </c:pt>
                <c:pt idx="1871">
                  <c:v>260.27</c:v>
                </c:pt>
                <c:pt idx="1872">
                  <c:v>260.33999999999997</c:v>
                </c:pt>
                <c:pt idx="1873">
                  <c:v>260.42</c:v>
                </c:pt>
                <c:pt idx="1874">
                  <c:v>260.5</c:v>
                </c:pt>
                <c:pt idx="1875">
                  <c:v>260.57</c:v>
                </c:pt>
                <c:pt idx="1876">
                  <c:v>260.64999999999998</c:v>
                </c:pt>
                <c:pt idx="1877">
                  <c:v>260.72000000000003</c:v>
                </c:pt>
                <c:pt idx="1878">
                  <c:v>260.8</c:v>
                </c:pt>
                <c:pt idx="1879">
                  <c:v>260.87</c:v>
                </c:pt>
                <c:pt idx="1880">
                  <c:v>260.94</c:v>
                </c:pt>
                <c:pt idx="1881">
                  <c:v>261.01</c:v>
                </c:pt>
                <c:pt idx="1882">
                  <c:v>261.08</c:v>
                </c:pt>
                <c:pt idx="1883">
                  <c:v>261.14999999999998</c:v>
                </c:pt>
                <c:pt idx="1884">
                  <c:v>261.22000000000003</c:v>
                </c:pt>
                <c:pt idx="1885">
                  <c:v>261.29000000000002</c:v>
                </c:pt>
                <c:pt idx="1886">
                  <c:v>261.36</c:v>
                </c:pt>
                <c:pt idx="1887">
                  <c:v>261.43</c:v>
                </c:pt>
                <c:pt idx="1888">
                  <c:v>261.5</c:v>
                </c:pt>
                <c:pt idx="1889">
                  <c:v>261.56</c:v>
                </c:pt>
                <c:pt idx="1890">
                  <c:v>261.63</c:v>
                </c:pt>
                <c:pt idx="1891">
                  <c:v>261.69</c:v>
                </c:pt>
                <c:pt idx="1892">
                  <c:v>261.76</c:v>
                </c:pt>
                <c:pt idx="1893">
                  <c:v>261.82</c:v>
                </c:pt>
                <c:pt idx="1894">
                  <c:v>261.89</c:v>
                </c:pt>
                <c:pt idx="1895">
                  <c:v>261.95</c:v>
                </c:pt>
                <c:pt idx="1896">
                  <c:v>262.01</c:v>
                </c:pt>
                <c:pt idx="1897">
                  <c:v>262.07</c:v>
                </c:pt>
                <c:pt idx="1898">
                  <c:v>262.13</c:v>
                </c:pt>
                <c:pt idx="1899">
                  <c:v>262.2</c:v>
                </c:pt>
                <c:pt idx="1900">
                  <c:v>262.26</c:v>
                </c:pt>
                <c:pt idx="1901">
                  <c:v>262.31</c:v>
                </c:pt>
                <c:pt idx="1902">
                  <c:v>262.37</c:v>
                </c:pt>
                <c:pt idx="1903">
                  <c:v>262.43</c:v>
                </c:pt>
                <c:pt idx="1904">
                  <c:v>262.49</c:v>
                </c:pt>
                <c:pt idx="1905">
                  <c:v>262.55</c:v>
                </c:pt>
                <c:pt idx="1906">
                  <c:v>262.60000000000002</c:v>
                </c:pt>
                <c:pt idx="1907">
                  <c:v>262.66000000000003</c:v>
                </c:pt>
                <c:pt idx="1908">
                  <c:v>262.72000000000003</c:v>
                </c:pt>
                <c:pt idx="1909">
                  <c:v>262.77</c:v>
                </c:pt>
                <c:pt idx="1910">
                  <c:v>262.83</c:v>
                </c:pt>
                <c:pt idx="1911">
                  <c:v>262.88</c:v>
                </c:pt>
                <c:pt idx="1912">
                  <c:v>262.94</c:v>
                </c:pt>
                <c:pt idx="1913">
                  <c:v>262.99</c:v>
                </c:pt>
                <c:pt idx="1914">
                  <c:v>263.04000000000002</c:v>
                </c:pt>
                <c:pt idx="1915">
                  <c:v>263.08999999999997</c:v>
                </c:pt>
                <c:pt idx="1916">
                  <c:v>263.14999999999998</c:v>
                </c:pt>
                <c:pt idx="1917">
                  <c:v>263.2</c:v>
                </c:pt>
                <c:pt idx="1918">
                  <c:v>263.25</c:v>
                </c:pt>
                <c:pt idx="1919">
                  <c:v>263.3</c:v>
                </c:pt>
                <c:pt idx="1920">
                  <c:v>263.35000000000002</c:v>
                </c:pt>
                <c:pt idx="1921">
                  <c:v>263.39999999999998</c:v>
                </c:pt>
                <c:pt idx="1922">
                  <c:v>263.45</c:v>
                </c:pt>
                <c:pt idx="1923">
                  <c:v>263.5</c:v>
                </c:pt>
                <c:pt idx="1924">
                  <c:v>263.55</c:v>
                </c:pt>
                <c:pt idx="1925">
                  <c:v>263.58999999999997</c:v>
                </c:pt>
                <c:pt idx="1926">
                  <c:v>263.64</c:v>
                </c:pt>
                <c:pt idx="1927">
                  <c:v>263.69</c:v>
                </c:pt>
                <c:pt idx="1928">
                  <c:v>263.74</c:v>
                </c:pt>
                <c:pt idx="1929">
                  <c:v>263.77999999999997</c:v>
                </c:pt>
                <c:pt idx="1930">
                  <c:v>263.83</c:v>
                </c:pt>
                <c:pt idx="1931">
                  <c:v>263.87</c:v>
                </c:pt>
                <c:pt idx="1932">
                  <c:v>263.92</c:v>
                </c:pt>
                <c:pt idx="1933">
                  <c:v>263.95999999999998</c:v>
                </c:pt>
                <c:pt idx="1934">
                  <c:v>264.01</c:v>
                </c:pt>
                <c:pt idx="1935">
                  <c:v>264.05</c:v>
                </c:pt>
                <c:pt idx="1936">
                  <c:v>264.08999999999997</c:v>
                </c:pt>
                <c:pt idx="1937">
                  <c:v>264.14</c:v>
                </c:pt>
                <c:pt idx="1938">
                  <c:v>264.18</c:v>
                </c:pt>
                <c:pt idx="1939">
                  <c:v>264.22000000000003</c:v>
                </c:pt>
                <c:pt idx="1940">
                  <c:v>264.26</c:v>
                </c:pt>
                <c:pt idx="1941">
                  <c:v>264.31</c:v>
                </c:pt>
                <c:pt idx="1942">
                  <c:v>264.35000000000002</c:v>
                </c:pt>
                <c:pt idx="1943">
                  <c:v>264.39</c:v>
                </c:pt>
                <c:pt idx="1944">
                  <c:v>264.43</c:v>
                </c:pt>
                <c:pt idx="1945">
                  <c:v>264.47000000000003</c:v>
                </c:pt>
                <c:pt idx="1946">
                  <c:v>264.51</c:v>
                </c:pt>
                <c:pt idx="1947">
                  <c:v>264.55</c:v>
                </c:pt>
                <c:pt idx="1948">
                  <c:v>264.58999999999997</c:v>
                </c:pt>
                <c:pt idx="1949">
                  <c:v>264.62</c:v>
                </c:pt>
                <c:pt idx="1950">
                  <c:v>264.66000000000003</c:v>
                </c:pt>
                <c:pt idx="1951">
                  <c:v>264.7</c:v>
                </c:pt>
                <c:pt idx="1952">
                  <c:v>264.74</c:v>
                </c:pt>
                <c:pt idx="1953">
                  <c:v>264.77999999999997</c:v>
                </c:pt>
                <c:pt idx="1954">
                  <c:v>264.81</c:v>
                </c:pt>
                <c:pt idx="1955">
                  <c:v>264.85000000000002</c:v>
                </c:pt>
                <c:pt idx="1956">
                  <c:v>264.89</c:v>
                </c:pt>
                <c:pt idx="1957">
                  <c:v>264.92</c:v>
                </c:pt>
                <c:pt idx="1958">
                  <c:v>264.95999999999998</c:v>
                </c:pt>
                <c:pt idx="1959">
                  <c:v>264.99</c:v>
                </c:pt>
                <c:pt idx="1960">
                  <c:v>265.02999999999997</c:v>
                </c:pt>
                <c:pt idx="1961">
                  <c:v>265.06</c:v>
                </c:pt>
                <c:pt idx="1962">
                  <c:v>265.10000000000002</c:v>
                </c:pt>
                <c:pt idx="1963">
                  <c:v>265.13</c:v>
                </c:pt>
                <c:pt idx="1964">
                  <c:v>265.17</c:v>
                </c:pt>
                <c:pt idx="1965">
                  <c:v>265.2</c:v>
                </c:pt>
                <c:pt idx="1966">
                  <c:v>265.23</c:v>
                </c:pt>
                <c:pt idx="1967">
                  <c:v>265.27</c:v>
                </c:pt>
                <c:pt idx="1968">
                  <c:v>265.3</c:v>
                </c:pt>
                <c:pt idx="1969">
                  <c:v>265.33</c:v>
                </c:pt>
                <c:pt idx="1970">
                  <c:v>265.36</c:v>
                </c:pt>
                <c:pt idx="1971">
                  <c:v>265.39999999999998</c:v>
                </c:pt>
                <c:pt idx="1972">
                  <c:v>265.43</c:v>
                </c:pt>
                <c:pt idx="1973">
                  <c:v>265.45999999999998</c:v>
                </c:pt>
                <c:pt idx="1974">
                  <c:v>265.49</c:v>
                </c:pt>
                <c:pt idx="1975">
                  <c:v>265.52</c:v>
                </c:pt>
                <c:pt idx="1976">
                  <c:v>265.55</c:v>
                </c:pt>
                <c:pt idx="1977">
                  <c:v>265.58</c:v>
                </c:pt>
                <c:pt idx="1978">
                  <c:v>265.61</c:v>
                </c:pt>
                <c:pt idx="1979">
                  <c:v>265.64</c:v>
                </c:pt>
                <c:pt idx="1980">
                  <c:v>265.67</c:v>
                </c:pt>
                <c:pt idx="1981">
                  <c:v>265.7</c:v>
                </c:pt>
                <c:pt idx="1982">
                  <c:v>265.73</c:v>
                </c:pt>
                <c:pt idx="1983">
                  <c:v>265.76</c:v>
                </c:pt>
                <c:pt idx="1984">
                  <c:v>265.79000000000002</c:v>
                </c:pt>
                <c:pt idx="1985">
                  <c:v>265.82</c:v>
                </c:pt>
                <c:pt idx="1986">
                  <c:v>265.85000000000002</c:v>
                </c:pt>
                <c:pt idx="1987">
                  <c:v>265.87</c:v>
                </c:pt>
                <c:pt idx="1988">
                  <c:v>265.89999999999998</c:v>
                </c:pt>
                <c:pt idx="1989">
                  <c:v>265.93</c:v>
                </c:pt>
                <c:pt idx="1990">
                  <c:v>265.95999999999998</c:v>
                </c:pt>
                <c:pt idx="1991">
                  <c:v>265.98</c:v>
                </c:pt>
                <c:pt idx="1992">
                  <c:v>266.01</c:v>
                </c:pt>
                <c:pt idx="1993">
                  <c:v>266.04000000000002</c:v>
                </c:pt>
                <c:pt idx="1994">
                  <c:v>266.06</c:v>
                </c:pt>
                <c:pt idx="1995">
                  <c:v>266.08999999999997</c:v>
                </c:pt>
                <c:pt idx="1996">
                  <c:v>266.12</c:v>
                </c:pt>
                <c:pt idx="1997">
                  <c:v>266.14</c:v>
                </c:pt>
                <c:pt idx="1998">
                  <c:v>266.17</c:v>
                </c:pt>
                <c:pt idx="1999">
                  <c:v>266.19</c:v>
                </c:pt>
                <c:pt idx="2000">
                  <c:v>266.22000000000003</c:v>
                </c:pt>
                <c:pt idx="2001">
                  <c:v>266.24</c:v>
                </c:pt>
                <c:pt idx="2002">
                  <c:v>266.27</c:v>
                </c:pt>
                <c:pt idx="2003">
                  <c:v>266.29000000000002</c:v>
                </c:pt>
                <c:pt idx="2004">
                  <c:v>266.32</c:v>
                </c:pt>
                <c:pt idx="2005">
                  <c:v>266.33999999999997</c:v>
                </c:pt>
                <c:pt idx="2006">
                  <c:v>266.36</c:v>
                </c:pt>
                <c:pt idx="2007">
                  <c:v>266.36</c:v>
                </c:pt>
                <c:pt idx="2008">
                  <c:v>266.39</c:v>
                </c:pt>
                <c:pt idx="2009">
                  <c:v>266.42</c:v>
                </c:pt>
                <c:pt idx="2010">
                  <c:v>266.44</c:v>
                </c:pt>
                <c:pt idx="2011">
                  <c:v>266.45999999999998</c:v>
                </c:pt>
                <c:pt idx="2012">
                  <c:v>266.47000000000003</c:v>
                </c:pt>
                <c:pt idx="2013">
                  <c:v>266.47000000000003</c:v>
                </c:pt>
                <c:pt idx="2014">
                  <c:v>266.45999999999998</c:v>
                </c:pt>
                <c:pt idx="2015">
                  <c:v>266.44</c:v>
                </c:pt>
                <c:pt idx="2016">
                  <c:v>266.41000000000003</c:v>
                </c:pt>
                <c:pt idx="2017">
                  <c:v>266.36</c:v>
                </c:pt>
                <c:pt idx="2018">
                  <c:v>266.3</c:v>
                </c:pt>
                <c:pt idx="2019">
                  <c:v>266.23</c:v>
                </c:pt>
                <c:pt idx="2020">
                  <c:v>266.14999999999998</c:v>
                </c:pt>
                <c:pt idx="2021">
                  <c:v>266.05</c:v>
                </c:pt>
                <c:pt idx="2022">
                  <c:v>265.95</c:v>
                </c:pt>
                <c:pt idx="2023">
                  <c:v>265.83</c:v>
                </c:pt>
                <c:pt idx="2024">
                  <c:v>265.70999999999998</c:v>
                </c:pt>
                <c:pt idx="2025">
                  <c:v>265.58</c:v>
                </c:pt>
                <c:pt idx="2026">
                  <c:v>265.44</c:v>
                </c:pt>
                <c:pt idx="2027">
                  <c:v>265.29000000000002</c:v>
                </c:pt>
                <c:pt idx="2028">
                  <c:v>265.14</c:v>
                </c:pt>
                <c:pt idx="2029">
                  <c:v>264.98</c:v>
                </c:pt>
                <c:pt idx="2030">
                  <c:v>264.81</c:v>
                </c:pt>
                <c:pt idx="2031">
                  <c:v>264.64</c:v>
                </c:pt>
                <c:pt idx="2032">
                  <c:v>264.47000000000003</c:v>
                </c:pt>
                <c:pt idx="2033">
                  <c:v>264.29000000000002</c:v>
                </c:pt>
                <c:pt idx="2034">
                  <c:v>264.10000000000002</c:v>
                </c:pt>
                <c:pt idx="2035">
                  <c:v>263.91000000000003</c:v>
                </c:pt>
                <c:pt idx="2036">
                  <c:v>263.72000000000003</c:v>
                </c:pt>
                <c:pt idx="2037">
                  <c:v>263.52</c:v>
                </c:pt>
                <c:pt idx="2038">
                  <c:v>263.32</c:v>
                </c:pt>
                <c:pt idx="2039">
                  <c:v>263.12</c:v>
                </c:pt>
                <c:pt idx="2040">
                  <c:v>262.91000000000003</c:v>
                </c:pt>
                <c:pt idx="2041">
                  <c:v>262.70999999999998</c:v>
                </c:pt>
                <c:pt idx="2042">
                  <c:v>262.5</c:v>
                </c:pt>
                <c:pt idx="2043">
                  <c:v>262.29000000000002</c:v>
                </c:pt>
                <c:pt idx="2044">
                  <c:v>262.07</c:v>
                </c:pt>
                <c:pt idx="2045">
                  <c:v>261.86</c:v>
                </c:pt>
                <c:pt idx="2046">
                  <c:v>261.64</c:v>
                </c:pt>
                <c:pt idx="2047">
                  <c:v>261.43</c:v>
                </c:pt>
                <c:pt idx="2048">
                  <c:v>261.20999999999998</c:v>
                </c:pt>
                <c:pt idx="2049">
                  <c:v>260.99</c:v>
                </c:pt>
                <c:pt idx="2050">
                  <c:v>260.77</c:v>
                </c:pt>
                <c:pt idx="2051">
                  <c:v>260.55</c:v>
                </c:pt>
                <c:pt idx="2052">
                  <c:v>260.33</c:v>
                </c:pt>
                <c:pt idx="2053">
                  <c:v>260.11</c:v>
                </c:pt>
                <c:pt idx="2054">
                  <c:v>259.89</c:v>
                </c:pt>
                <c:pt idx="2055">
                  <c:v>259.67</c:v>
                </c:pt>
                <c:pt idx="2056">
                  <c:v>259.45</c:v>
                </c:pt>
                <c:pt idx="2057">
                  <c:v>259.23</c:v>
                </c:pt>
                <c:pt idx="2058">
                  <c:v>259.01</c:v>
                </c:pt>
                <c:pt idx="2059">
                  <c:v>258.79000000000002</c:v>
                </c:pt>
                <c:pt idx="2060">
                  <c:v>258.57</c:v>
                </c:pt>
                <c:pt idx="2061">
                  <c:v>258.35000000000002</c:v>
                </c:pt>
                <c:pt idx="2062">
                  <c:v>258.13</c:v>
                </c:pt>
                <c:pt idx="2063">
                  <c:v>257.91000000000003</c:v>
                </c:pt>
                <c:pt idx="2064">
                  <c:v>257.69</c:v>
                </c:pt>
                <c:pt idx="2065">
                  <c:v>257.47000000000003</c:v>
                </c:pt>
                <c:pt idx="2066">
                  <c:v>257.25</c:v>
                </c:pt>
                <c:pt idx="2067">
                  <c:v>257.04000000000002</c:v>
                </c:pt>
                <c:pt idx="2068">
                  <c:v>256.82</c:v>
                </c:pt>
                <c:pt idx="2069">
                  <c:v>256.61</c:v>
                </c:pt>
                <c:pt idx="2070">
                  <c:v>256.39</c:v>
                </c:pt>
                <c:pt idx="2071">
                  <c:v>256.18</c:v>
                </c:pt>
                <c:pt idx="2072">
                  <c:v>255.97</c:v>
                </c:pt>
                <c:pt idx="2073">
                  <c:v>255.75</c:v>
                </c:pt>
                <c:pt idx="2074">
                  <c:v>255.54</c:v>
                </c:pt>
                <c:pt idx="2075">
                  <c:v>255.33</c:v>
                </c:pt>
                <c:pt idx="2076">
                  <c:v>255.12</c:v>
                </c:pt>
                <c:pt idx="2077">
                  <c:v>254.91</c:v>
                </c:pt>
                <c:pt idx="2078">
                  <c:v>254.71</c:v>
                </c:pt>
                <c:pt idx="2079">
                  <c:v>254.5</c:v>
                </c:pt>
                <c:pt idx="2080">
                  <c:v>254.3</c:v>
                </c:pt>
                <c:pt idx="2081">
                  <c:v>254.09</c:v>
                </c:pt>
                <c:pt idx="2082">
                  <c:v>253.89</c:v>
                </c:pt>
                <c:pt idx="2083">
                  <c:v>253.68</c:v>
                </c:pt>
                <c:pt idx="2084">
                  <c:v>253.48</c:v>
                </c:pt>
                <c:pt idx="2085">
                  <c:v>253.28</c:v>
                </c:pt>
                <c:pt idx="2086">
                  <c:v>253.08</c:v>
                </c:pt>
                <c:pt idx="2087">
                  <c:v>252.88</c:v>
                </c:pt>
                <c:pt idx="2088">
                  <c:v>252.69</c:v>
                </c:pt>
                <c:pt idx="2089">
                  <c:v>252.49</c:v>
                </c:pt>
                <c:pt idx="2090">
                  <c:v>252.3</c:v>
                </c:pt>
                <c:pt idx="2091">
                  <c:v>252.1</c:v>
                </c:pt>
                <c:pt idx="2092">
                  <c:v>251.91</c:v>
                </c:pt>
                <c:pt idx="2093">
                  <c:v>251.72</c:v>
                </c:pt>
                <c:pt idx="2094">
                  <c:v>251.53</c:v>
                </c:pt>
                <c:pt idx="2095">
                  <c:v>251.34</c:v>
                </c:pt>
                <c:pt idx="2096">
                  <c:v>251.15</c:v>
                </c:pt>
                <c:pt idx="2097">
                  <c:v>250.96</c:v>
                </c:pt>
                <c:pt idx="2098">
                  <c:v>250.77</c:v>
                </c:pt>
                <c:pt idx="2099">
                  <c:v>250.59</c:v>
                </c:pt>
                <c:pt idx="2100">
                  <c:v>250.4</c:v>
                </c:pt>
                <c:pt idx="2101">
                  <c:v>250.22</c:v>
                </c:pt>
                <c:pt idx="2102">
                  <c:v>250.04</c:v>
                </c:pt>
                <c:pt idx="2103">
                  <c:v>249.85</c:v>
                </c:pt>
                <c:pt idx="2104">
                  <c:v>249.67</c:v>
                </c:pt>
                <c:pt idx="2105">
                  <c:v>249.49</c:v>
                </c:pt>
                <c:pt idx="2106">
                  <c:v>249.32</c:v>
                </c:pt>
                <c:pt idx="2107">
                  <c:v>249.14</c:v>
                </c:pt>
                <c:pt idx="2108">
                  <c:v>248.96</c:v>
                </c:pt>
                <c:pt idx="2109">
                  <c:v>248.79</c:v>
                </c:pt>
                <c:pt idx="2110">
                  <c:v>248.61</c:v>
                </c:pt>
                <c:pt idx="2111">
                  <c:v>248.44</c:v>
                </c:pt>
                <c:pt idx="2112">
                  <c:v>248.27</c:v>
                </c:pt>
                <c:pt idx="2113">
                  <c:v>248.1</c:v>
                </c:pt>
                <c:pt idx="2114">
                  <c:v>247.93</c:v>
                </c:pt>
                <c:pt idx="2115">
                  <c:v>247.76</c:v>
                </c:pt>
                <c:pt idx="2116">
                  <c:v>247.59</c:v>
                </c:pt>
                <c:pt idx="2117">
                  <c:v>247.42</c:v>
                </c:pt>
                <c:pt idx="2118">
                  <c:v>247.26</c:v>
                </c:pt>
                <c:pt idx="2119">
                  <c:v>247.09</c:v>
                </c:pt>
                <c:pt idx="2120">
                  <c:v>246.93</c:v>
                </c:pt>
                <c:pt idx="2121">
                  <c:v>246.76</c:v>
                </c:pt>
                <c:pt idx="2122">
                  <c:v>246.6</c:v>
                </c:pt>
                <c:pt idx="2123">
                  <c:v>246.44</c:v>
                </c:pt>
                <c:pt idx="2124">
                  <c:v>246.28</c:v>
                </c:pt>
                <c:pt idx="2125">
                  <c:v>246.12</c:v>
                </c:pt>
                <c:pt idx="2126">
                  <c:v>245.96</c:v>
                </c:pt>
                <c:pt idx="2127">
                  <c:v>245.81</c:v>
                </c:pt>
                <c:pt idx="2128">
                  <c:v>245.66</c:v>
                </c:pt>
                <c:pt idx="2129">
                  <c:v>245.5</c:v>
                </c:pt>
                <c:pt idx="2130">
                  <c:v>245.35</c:v>
                </c:pt>
                <c:pt idx="2131">
                  <c:v>245.2</c:v>
                </c:pt>
                <c:pt idx="2132">
                  <c:v>245.06</c:v>
                </c:pt>
                <c:pt idx="2133">
                  <c:v>244.91</c:v>
                </c:pt>
                <c:pt idx="2134">
                  <c:v>244.76</c:v>
                </c:pt>
                <c:pt idx="2135">
                  <c:v>244.61</c:v>
                </c:pt>
                <c:pt idx="2136">
                  <c:v>244.47</c:v>
                </c:pt>
                <c:pt idx="2137">
                  <c:v>244.32</c:v>
                </c:pt>
                <c:pt idx="2138">
                  <c:v>244.18</c:v>
                </c:pt>
                <c:pt idx="2139">
                  <c:v>244.04</c:v>
                </c:pt>
                <c:pt idx="2140">
                  <c:v>243.89</c:v>
                </c:pt>
                <c:pt idx="2141">
                  <c:v>243.75</c:v>
                </c:pt>
                <c:pt idx="2142">
                  <c:v>243.61</c:v>
                </c:pt>
                <c:pt idx="2143">
                  <c:v>243.47</c:v>
                </c:pt>
                <c:pt idx="2144">
                  <c:v>243.33</c:v>
                </c:pt>
                <c:pt idx="2145">
                  <c:v>243.2</c:v>
                </c:pt>
                <c:pt idx="2146">
                  <c:v>243.06</c:v>
                </c:pt>
                <c:pt idx="2147">
                  <c:v>242.92</c:v>
                </c:pt>
                <c:pt idx="2148">
                  <c:v>242.79</c:v>
                </c:pt>
                <c:pt idx="2149">
                  <c:v>242.66</c:v>
                </c:pt>
                <c:pt idx="2150">
                  <c:v>242.7</c:v>
                </c:pt>
                <c:pt idx="2151">
                  <c:v>242.73</c:v>
                </c:pt>
                <c:pt idx="2152">
                  <c:v>242.77</c:v>
                </c:pt>
                <c:pt idx="2153">
                  <c:v>242.8</c:v>
                </c:pt>
                <c:pt idx="2154">
                  <c:v>242.84</c:v>
                </c:pt>
                <c:pt idx="2155">
                  <c:v>242.87</c:v>
                </c:pt>
                <c:pt idx="2156">
                  <c:v>242.9</c:v>
                </c:pt>
                <c:pt idx="2157">
                  <c:v>242.94</c:v>
                </c:pt>
                <c:pt idx="2158">
                  <c:v>242.97</c:v>
                </c:pt>
                <c:pt idx="2159">
                  <c:v>243</c:v>
                </c:pt>
                <c:pt idx="2160">
                  <c:v>243.04</c:v>
                </c:pt>
                <c:pt idx="2161">
                  <c:v>243.07</c:v>
                </c:pt>
                <c:pt idx="2162">
                  <c:v>243.1</c:v>
                </c:pt>
                <c:pt idx="2163">
                  <c:v>243.13</c:v>
                </c:pt>
                <c:pt idx="2164">
                  <c:v>243.17</c:v>
                </c:pt>
                <c:pt idx="2165">
                  <c:v>243.2</c:v>
                </c:pt>
                <c:pt idx="2166">
                  <c:v>243.23</c:v>
                </c:pt>
                <c:pt idx="2167">
                  <c:v>243.26</c:v>
                </c:pt>
                <c:pt idx="2168">
                  <c:v>243.29</c:v>
                </c:pt>
                <c:pt idx="2169">
                  <c:v>243.32</c:v>
                </c:pt>
                <c:pt idx="2170">
                  <c:v>243.35</c:v>
                </c:pt>
                <c:pt idx="2171">
                  <c:v>243.38</c:v>
                </c:pt>
                <c:pt idx="2172">
                  <c:v>243.41</c:v>
                </c:pt>
                <c:pt idx="2173">
                  <c:v>243.44</c:v>
                </c:pt>
                <c:pt idx="2174">
                  <c:v>243.47</c:v>
                </c:pt>
                <c:pt idx="2175">
                  <c:v>243.5</c:v>
                </c:pt>
                <c:pt idx="2176">
                  <c:v>243.53</c:v>
                </c:pt>
                <c:pt idx="2177">
                  <c:v>243.56</c:v>
                </c:pt>
                <c:pt idx="2178">
                  <c:v>243.58</c:v>
                </c:pt>
                <c:pt idx="2179">
                  <c:v>243.61</c:v>
                </c:pt>
                <c:pt idx="2180">
                  <c:v>243.64</c:v>
                </c:pt>
                <c:pt idx="2181">
                  <c:v>243.67</c:v>
                </c:pt>
                <c:pt idx="2182">
                  <c:v>243.69</c:v>
                </c:pt>
                <c:pt idx="2183">
                  <c:v>243.72</c:v>
                </c:pt>
                <c:pt idx="2184">
                  <c:v>243.75</c:v>
                </c:pt>
                <c:pt idx="2185">
                  <c:v>243.77</c:v>
                </c:pt>
                <c:pt idx="2186">
                  <c:v>243.8</c:v>
                </c:pt>
                <c:pt idx="2187">
                  <c:v>243.83</c:v>
                </c:pt>
                <c:pt idx="2188">
                  <c:v>243.85</c:v>
                </c:pt>
                <c:pt idx="2189">
                  <c:v>243.88</c:v>
                </c:pt>
                <c:pt idx="2190">
                  <c:v>243.9</c:v>
                </c:pt>
                <c:pt idx="2191">
                  <c:v>243.93</c:v>
                </c:pt>
                <c:pt idx="2192">
                  <c:v>243.95</c:v>
                </c:pt>
                <c:pt idx="2193">
                  <c:v>243.97</c:v>
                </c:pt>
                <c:pt idx="2194">
                  <c:v>244</c:v>
                </c:pt>
                <c:pt idx="2195">
                  <c:v>244.02</c:v>
                </c:pt>
                <c:pt idx="2196">
                  <c:v>244.05</c:v>
                </c:pt>
                <c:pt idx="2197">
                  <c:v>244.07</c:v>
                </c:pt>
                <c:pt idx="2198">
                  <c:v>244.09</c:v>
                </c:pt>
                <c:pt idx="2199">
                  <c:v>244.12</c:v>
                </c:pt>
                <c:pt idx="2200">
                  <c:v>244.14</c:v>
                </c:pt>
                <c:pt idx="2201">
                  <c:v>244.16</c:v>
                </c:pt>
                <c:pt idx="2202">
                  <c:v>244.18</c:v>
                </c:pt>
                <c:pt idx="2203">
                  <c:v>244.2</c:v>
                </c:pt>
                <c:pt idx="2204">
                  <c:v>244.22</c:v>
                </c:pt>
                <c:pt idx="2205">
                  <c:v>244.25</c:v>
                </c:pt>
                <c:pt idx="2206">
                  <c:v>244.27</c:v>
                </c:pt>
                <c:pt idx="2207">
                  <c:v>244.29</c:v>
                </c:pt>
                <c:pt idx="2208">
                  <c:v>244.31</c:v>
                </c:pt>
                <c:pt idx="2209">
                  <c:v>244.33</c:v>
                </c:pt>
                <c:pt idx="2210">
                  <c:v>244.35</c:v>
                </c:pt>
                <c:pt idx="2211">
                  <c:v>244.37</c:v>
                </c:pt>
                <c:pt idx="2212">
                  <c:v>244.39</c:v>
                </c:pt>
                <c:pt idx="2213">
                  <c:v>244.41</c:v>
                </c:pt>
                <c:pt idx="2214">
                  <c:v>244.43</c:v>
                </c:pt>
                <c:pt idx="2215">
                  <c:v>244.45</c:v>
                </c:pt>
                <c:pt idx="2216">
                  <c:v>244.46</c:v>
                </c:pt>
                <c:pt idx="2217">
                  <c:v>244.48</c:v>
                </c:pt>
                <c:pt idx="2218">
                  <c:v>244.5</c:v>
                </c:pt>
                <c:pt idx="2219">
                  <c:v>244.52</c:v>
                </c:pt>
                <c:pt idx="2220">
                  <c:v>244.54</c:v>
                </c:pt>
                <c:pt idx="2221">
                  <c:v>244.55</c:v>
                </c:pt>
                <c:pt idx="2222">
                  <c:v>244.57</c:v>
                </c:pt>
                <c:pt idx="2223">
                  <c:v>244.59</c:v>
                </c:pt>
                <c:pt idx="2224">
                  <c:v>244.59</c:v>
                </c:pt>
                <c:pt idx="2225">
                  <c:v>244.6</c:v>
                </c:pt>
                <c:pt idx="2226">
                  <c:v>244.62</c:v>
                </c:pt>
                <c:pt idx="2227">
                  <c:v>244.63</c:v>
                </c:pt>
                <c:pt idx="2228">
                  <c:v>244.64</c:v>
                </c:pt>
                <c:pt idx="2229">
                  <c:v>244.65</c:v>
                </c:pt>
                <c:pt idx="2230">
                  <c:v>244.66</c:v>
                </c:pt>
                <c:pt idx="2231">
                  <c:v>244.66</c:v>
                </c:pt>
                <c:pt idx="2232">
                  <c:v>244.67</c:v>
                </c:pt>
                <c:pt idx="2233">
                  <c:v>244.68</c:v>
                </c:pt>
                <c:pt idx="2234">
                  <c:v>244.68</c:v>
                </c:pt>
                <c:pt idx="2235">
                  <c:v>244.68</c:v>
                </c:pt>
                <c:pt idx="2236">
                  <c:v>244.68</c:v>
                </c:pt>
                <c:pt idx="2237">
                  <c:v>244.68</c:v>
                </c:pt>
                <c:pt idx="2238">
                  <c:v>244.68</c:v>
                </c:pt>
                <c:pt idx="2239">
                  <c:v>244.68</c:v>
                </c:pt>
                <c:pt idx="2240">
                  <c:v>244.68</c:v>
                </c:pt>
                <c:pt idx="2241">
                  <c:v>244.67</c:v>
                </c:pt>
                <c:pt idx="2242">
                  <c:v>244.67</c:v>
                </c:pt>
                <c:pt idx="2243">
                  <c:v>244.66</c:v>
                </c:pt>
                <c:pt idx="2244">
                  <c:v>244.66</c:v>
                </c:pt>
                <c:pt idx="2245">
                  <c:v>244.65</c:v>
                </c:pt>
                <c:pt idx="2246">
                  <c:v>244.64</c:v>
                </c:pt>
                <c:pt idx="2247">
                  <c:v>244.63</c:v>
                </c:pt>
                <c:pt idx="2248">
                  <c:v>244.62</c:v>
                </c:pt>
                <c:pt idx="2249">
                  <c:v>244.61</c:v>
                </c:pt>
                <c:pt idx="2250">
                  <c:v>244.6</c:v>
                </c:pt>
                <c:pt idx="2251">
                  <c:v>244.59</c:v>
                </c:pt>
                <c:pt idx="2252">
                  <c:v>244.58</c:v>
                </c:pt>
                <c:pt idx="2253">
                  <c:v>244.57</c:v>
                </c:pt>
                <c:pt idx="2254">
                  <c:v>244.55</c:v>
                </c:pt>
                <c:pt idx="2255">
                  <c:v>244.54</c:v>
                </c:pt>
                <c:pt idx="2256">
                  <c:v>244.52</c:v>
                </c:pt>
                <c:pt idx="2257">
                  <c:v>244.51</c:v>
                </c:pt>
                <c:pt idx="2258">
                  <c:v>244.49</c:v>
                </c:pt>
                <c:pt idx="2259">
                  <c:v>244.47</c:v>
                </c:pt>
                <c:pt idx="2260">
                  <c:v>244.46</c:v>
                </c:pt>
                <c:pt idx="2261">
                  <c:v>244.44</c:v>
                </c:pt>
                <c:pt idx="2262">
                  <c:v>244.42</c:v>
                </c:pt>
                <c:pt idx="2263">
                  <c:v>244.4</c:v>
                </c:pt>
                <c:pt idx="2264">
                  <c:v>244.38</c:v>
                </c:pt>
                <c:pt idx="2265">
                  <c:v>244.36</c:v>
                </c:pt>
                <c:pt idx="2266">
                  <c:v>244.34</c:v>
                </c:pt>
                <c:pt idx="2267">
                  <c:v>244.32</c:v>
                </c:pt>
                <c:pt idx="2268">
                  <c:v>244.3</c:v>
                </c:pt>
                <c:pt idx="2269">
                  <c:v>244.28</c:v>
                </c:pt>
                <c:pt idx="2270">
                  <c:v>244.26</c:v>
                </c:pt>
                <c:pt idx="2271">
                  <c:v>244.24</c:v>
                </c:pt>
                <c:pt idx="2272">
                  <c:v>244.21</c:v>
                </c:pt>
                <c:pt idx="2273">
                  <c:v>244.19</c:v>
                </c:pt>
                <c:pt idx="2274">
                  <c:v>244.17</c:v>
                </c:pt>
                <c:pt idx="2275">
                  <c:v>244.14</c:v>
                </c:pt>
                <c:pt idx="2276">
                  <c:v>244.12</c:v>
                </c:pt>
                <c:pt idx="2277">
                  <c:v>244.1</c:v>
                </c:pt>
                <c:pt idx="2278">
                  <c:v>244.07</c:v>
                </c:pt>
                <c:pt idx="2279">
                  <c:v>244.05</c:v>
                </c:pt>
                <c:pt idx="2280">
                  <c:v>244.02</c:v>
                </c:pt>
                <c:pt idx="2281">
                  <c:v>244</c:v>
                </c:pt>
                <c:pt idx="2282">
                  <c:v>243.97</c:v>
                </c:pt>
                <c:pt idx="2283">
                  <c:v>243.94</c:v>
                </c:pt>
                <c:pt idx="2284">
                  <c:v>243.92</c:v>
                </c:pt>
                <c:pt idx="2285">
                  <c:v>243.89</c:v>
                </c:pt>
                <c:pt idx="2286">
                  <c:v>243.87</c:v>
                </c:pt>
                <c:pt idx="2287">
                  <c:v>243.84</c:v>
                </c:pt>
                <c:pt idx="2288">
                  <c:v>243.81</c:v>
                </c:pt>
                <c:pt idx="2289">
                  <c:v>243.78</c:v>
                </c:pt>
                <c:pt idx="2290">
                  <c:v>243.76</c:v>
                </c:pt>
                <c:pt idx="2291">
                  <c:v>243.73</c:v>
                </c:pt>
                <c:pt idx="2292">
                  <c:v>243.7</c:v>
                </c:pt>
                <c:pt idx="2293">
                  <c:v>243.67</c:v>
                </c:pt>
                <c:pt idx="2294">
                  <c:v>243.65</c:v>
                </c:pt>
                <c:pt idx="2295">
                  <c:v>243.71</c:v>
                </c:pt>
                <c:pt idx="2296">
                  <c:v>243.92</c:v>
                </c:pt>
                <c:pt idx="2297">
                  <c:v>244.13</c:v>
                </c:pt>
                <c:pt idx="2298">
                  <c:v>244.33</c:v>
                </c:pt>
                <c:pt idx="2299">
                  <c:v>244.54</c:v>
                </c:pt>
                <c:pt idx="2300">
                  <c:v>244.74</c:v>
                </c:pt>
                <c:pt idx="2301">
                  <c:v>244.95</c:v>
                </c:pt>
                <c:pt idx="2302">
                  <c:v>245.15</c:v>
                </c:pt>
                <c:pt idx="2303">
                  <c:v>245.35</c:v>
                </c:pt>
                <c:pt idx="2304">
                  <c:v>245.55</c:v>
                </c:pt>
                <c:pt idx="2305">
                  <c:v>245.75</c:v>
                </c:pt>
                <c:pt idx="2306">
                  <c:v>245.95</c:v>
                </c:pt>
                <c:pt idx="2307">
                  <c:v>246.15</c:v>
                </c:pt>
                <c:pt idx="2308">
                  <c:v>246.35</c:v>
                </c:pt>
                <c:pt idx="2309">
                  <c:v>246.54</c:v>
                </c:pt>
                <c:pt idx="2310">
                  <c:v>246.74</c:v>
                </c:pt>
                <c:pt idx="2311">
                  <c:v>246.93</c:v>
                </c:pt>
                <c:pt idx="2312">
                  <c:v>247.12</c:v>
                </c:pt>
                <c:pt idx="2313">
                  <c:v>247.31</c:v>
                </c:pt>
                <c:pt idx="2314">
                  <c:v>247.5</c:v>
                </c:pt>
                <c:pt idx="2315">
                  <c:v>247.69</c:v>
                </c:pt>
                <c:pt idx="2316">
                  <c:v>247.88</c:v>
                </c:pt>
                <c:pt idx="2317">
                  <c:v>248.07</c:v>
                </c:pt>
                <c:pt idx="2318">
                  <c:v>248.25</c:v>
                </c:pt>
                <c:pt idx="2319">
                  <c:v>248.44</c:v>
                </c:pt>
                <c:pt idx="2320">
                  <c:v>248.62</c:v>
                </c:pt>
                <c:pt idx="2321">
                  <c:v>248.8</c:v>
                </c:pt>
                <c:pt idx="2322">
                  <c:v>248.98</c:v>
                </c:pt>
                <c:pt idx="2323">
                  <c:v>249.16</c:v>
                </c:pt>
                <c:pt idx="2324">
                  <c:v>249.34</c:v>
                </c:pt>
                <c:pt idx="2325">
                  <c:v>249.52</c:v>
                </c:pt>
                <c:pt idx="2326">
                  <c:v>249.69</c:v>
                </c:pt>
                <c:pt idx="2327">
                  <c:v>249.87</c:v>
                </c:pt>
                <c:pt idx="2328">
                  <c:v>250.04</c:v>
                </c:pt>
                <c:pt idx="2329">
                  <c:v>250.21</c:v>
                </c:pt>
                <c:pt idx="2330">
                  <c:v>250.38</c:v>
                </c:pt>
                <c:pt idx="2331">
                  <c:v>250.55</c:v>
                </c:pt>
                <c:pt idx="2332">
                  <c:v>250.72</c:v>
                </c:pt>
                <c:pt idx="2333">
                  <c:v>250.89</c:v>
                </c:pt>
                <c:pt idx="2334">
                  <c:v>251.05</c:v>
                </c:pt>
                <c:pt idx="2335">
                  <c:v>251.22</c:v>
                </c:pt>
                <c:pt idx="2336">
                  <c:v>251.38</c:v>
                </c:pt>
                <c:pt idx="2337">
                  <c:v>251.54</c:v>
                </c:pt>
                <c:pt idx="2338">
                  <c:v>251.7</c:v>
                </c:pt>
                <c:pt idx="2339">
                  <c:v>251.86</c:v>
                </c:pt>
                <c:pt idx="2340">
                  <c:v>252.02</c:v>
                </c:pt>
                <c:pt idx="2341">
                  <c:v>252.18</c:v>
                </c:pt>
                <c:pt idx="2342">
                  <c:v>252.34</c:v>
                </c:pt>
                <c:pt idx="2343">
                  <c:v>252.49</c:v>
                </c:pt>
                <c:pt idx="2344">
                  <c:v>252.64</c:v>
                </c:pt>
                <c:pt idx="2345">
                  <c:v>252.8</c:v>
                </c:pt>
                <c:pt idx="2346">
                  <c:v>252.95</c:v>
                </c:pt>
                <c:pt idx="2347">
                  <c:v>253.1</c:v>
                </c:pt>
                <c:pt idx="2348">
                  <c:v>253.24</c:v>
                </c:pt>
                <c:pt idx="2349">
                  <c:v>253.39</c:v>
                </c:pt>
                <c:pt idx="2350">
                  <c:v>253.54</c:v>
                </c:pt>
                <c:pt idx="2351">
                  <c:v>253.68</c:v>
                </c:pt>
                <c:pt idx="2352">
                  <c:v>253.83</c:v>
                </c:pt>
                <c:pt idx="2353">
                  <c:v>253.97</c:v>
                </c:pt>
                <c:pt idx="2354">
                  <c:v>254.11</c:v>
                </c:pt>
                <c:pt idx="2355">
                  <c:v>254.25</c:v>
                </c:pt>
                <c:pt idx="2356">
                  <c:v>254.39</c:v>
                </c:pt>
                <c:pt idx="2357">
                  <c:v>254.53</c:v>
                </c:pt>
                <c:pt idx="2358">
                  <c:v>254.66</c:v>
                </c:pt>
                <c:pt idx="2359">
                  <c:v>254.8</c:v>
                </c:pt>
                <c:pt idx="2360">
                  <c:v>254.93</c:v>
                </c:pt>
                <c:pt idx="2361">
                  <c:v>255.07</c:v>
                </c:pt>
                <c:pt idx="2362">
                  <c:v>255.2</c:v>
                </c:pt>
                <c:pt idx="2363">
                  <c:v>255.33</c:v>
                </c:pt>
                <c:pt idx="2364">
                  <c:v>255.46</c:v>
                </c:pt>
                <c:pt idx="2365">
                  <c:v>255.59</c:v>
                </c:pt>
                <c:pt idx="2366">
                  <c:v>255.71</c:v>
                </c:pt>
                <c:pt idx="2367">
                  <c:v>255.84</c:v>
                </c:pt>
                <c:pt idx="2368">
                  <c:v>255.97</c:v>
                </c:pt>
                <c:pt idx="2369">
                  <c:v>256.08999999999997</c:v>
                </c:pt>
                <c:pt idx="2370">
                  <c:v>256.20999999999998</c:v>
                </c:pt>
                <c:pt idx="2371">
                  <c:v>256.33999999999997</c:v>
                </c:pt>
                <c:pt idx="2372">
                  <c:v>256.45999999999998</c:v>
                </c:pt>
                <c:pt idx="2373">
                  <c:v>256.58</c:v>
                </c:pt>
                <c:pt idx="2374">
                  <c:v>256.69</c:v>
                </c:pt>
                <c:pt idx="2375">
                  <c:v>256.81</c:v>
                </c:pt>
                <c:pt idx="2376">
                  <c:v>256.93</c:v>
                </c:pt>
                <c:pt idx="2377">
                  <c:v>257.04000000000002</c:v>
                </c:pt>
                <c:pt idx="2378">
                  <c:v>257.16000000000003</c:v>
                </c:pt>
                <c:pt idx="2379">
                  <c:v>257.27</c:v>
                </c:pt>
                <c:pt idx="2380">
                  <c:v>257.38</c:v>
                </c:pt>
                <c:pt idx="2381">
                  <c:v>257.5</c:v>
                </c:pt>
                <c:pt idx="2382">
                  <c:v>257.61</c:v>
                </c:pt>
                <c:pt idx="2383">
                  <c:v>257.70999999999998</c:v>
                </c:pt>
                <c:pt idx="2384">
                  <c:v>257.82</c:v>
                </c:pt>
                <c:pt idx="2385">
                  <c:v>257.93</c:v>
                </c:pt>
                <c:pt idx="2386">
                  <c:v>258.04000000000002</c:v>
                </c:pt>
                <c:pt idx="2387">
                  <c:v>258.14</c:v>
                </c:pt>
                <c:pt idx="2388">
                  <c:v>258.25</c:v>
                </c:pt>
                <c:pt idx="2389">
                  <c:v>258.35000000000002</c:v>
                </c:pt>
                <c:pt idx="2390">
                  <c:v>258.45</c:v>
                </c:pt>
                <c:pt idx="2391">
                  <c:v>258.55</c:v>
                </c:pt>
                <c:pt idx="2392">
                  <c:v>258.64999999999998</c:v>
                </c:pt>
                <c:pt idx="2393">
                  <c:v>258.75</c:v>
                </c:pt>
                <c:pt idx="2394">
                  <c:v>258.85000000000002</c:v>
                </c:pt>
                <c:pt idx="2395">
                  <c:v>258.95</c:v>
                </c:pt>
                <c:pt idx="2396">
                  <c:v>259.05</c:v>
                </c:pt>
                <c:pt idx="2397">
                  <c:v>259.14</c:v>
                </c:pt>
                <c:pt idx="2398">
                  <c:v>259.24</c:v>
                </c:pt>
                <c:pt idx="2399">
                  <c:v>259.33</c:v>
                </c:pt>
                <c:pt idx="2400">
                  <c:v>259.43</c:v>
                </c:pt>
                <c:pt idx="2401">
                  <c:v>259.52</c:v>
                </c:pt>
                <c:pt idx="2402">
                  <c:v>259.61</c:v>
                </c:pt>
                <c:pt idx="2403">
                  <c:v>259.7</c:v>
                </c:pt>
                <c:pt idx="2404">
                  <c:v>259.79000000000002</c:v>
                </c:pt>
                <c:pt idx="2405">
                  <c:v>259.88</c:v>
                </c:pt>
                <c:pt idx="2406">
                  <c:v>259.97000000000003</c:v>
                </c:pt>
                <c:pt idx="2407">
                  <c:v>260.06</c:v>
                </c:pt>
                <c:pt idx="2408">
                  <c:v>260.14</c:v>
                </c:pt>
                <c:pt idx="2409">
                  <c:v>260.23</c:v>
                </c:pt>
                <c:pt idx="2410">
                  <c:v>260.31</c:v>
                </c:pt>
                <c:pt idx="2411">
                  <c:v>260.39999999999998</c:v>
                </c:pt>
                <c:pt idx="2412">
                  <c:v>260.48</c:v>
                </c:pt>
                <c:pt idx="2413">
                  <c:v>260.56</c:v>
                </c:pt>
                <c:pt idx="2414">
                  <c:v>260.64</c:v>
                </c:pt>
                <c:pt idx="2415">
                  <c:v>260.72000000000003</c:v>
                </c:pt>
                <c:pt idx="2416">
                  <c:v>260.8</c:v>
                </c:pt>
                <c:pt idx="2417">
                  <c:v>260.88</c:v>
                </c:pt>
                <c:pt idx="2418">
                  <c:v>260.95999999999998</c:v>
                </c:pt>
                <c:pt idx="2419">
                  <c:v>261.04000000000002</c:v>
                </c:pt>
                <c:pt idx="2420">
                  <c:v>261.12</c:v>
                </c:pt>
                <c:pt idx="2421">
                  <c:v>261.19</c:v>
                </c:pt>
                <c:pt idx="2422">
                  <c:v>261.27</c:v>
                </c:pt>
                <c:pt idx="2423">
                  <c:v>261.33999999999997</c:v>
                </c:pt>
                <c:pt idx="2424">
                  <c:v>261.42</c:v>
                </c:pt>
                <c:pt idx="2425">
                  <c:v>261.49</c:v>
                </c:pt>
                <c:pt idx="2426">
                  <c:v>261.57</c:v>
                </c:pt>
                <c:pt idx="2427">
                  <c:v>261.64</c:v>
                </c:pt>
                <c:pt idx="2428">
                  <c:v>261.70999999999998</c:v>
                </c:pt>
                <c:pt idx="2429">
                  <c:v>261.77999999999997</c:v>
                </c:pt>
                <c:pt idx="2430">
                  <c:v>261.85000000000002</c:v>
                </c:pt>
                <c:pt idx="2431">
                  <c:v>261.92</c:v>
                </c:pt>
                <c:pt idx="2432">
                  <c:v>261.99</c:v>
                </c:pt>
                <c:pt idx="2433">
                  <c:v>262.06</c:v>
                </c:pt>
                <c:pt idx="2434">
                  <c:v>262.12</c:v>
                </c:pt>
                <c:pt idx="2435">
                  <c:v>262.19</c:v>
                </c:pt>
                <c:pt idx="2436">
                  <c:v>262.26</c:v>
                </c:pt>
                <c:pt idx="2437">
                  <c:v>262.32</c:v>
                </c:pt>
                <c:pt idx="2438">
                  <c:v>262.39</c:v>
                </c:pt>
                <c:pt idx="2439">
                  <c:v>262.45</c:v>
                </c:pt>
                <c:pt idx="2440">
                  <c:v>262.52</c:v>
                </c:pt>
                <c:pt idx="2441">
                  <c:v>262.58</c:v>
                </c:pt>
                <c:pt idx="2442">
                  <c:v>262.64</c:v>
                </c:pt>
                <c:pt idx="2443">
                  <c:v>262.7</c:v>
                </c:pt>
                <c:pt idx="2444">
                  <c:v>262.76</c:v>
                </c:pt>
                <c:pt idx="2445">
                  <c:v>262.83</c:v>
                </c:pt>
                <c:pt idx="2446">
                  <c:v>262.89</c:v>
                </c:pt>
                <c:pt idx="2447">
                  <c:v>262.94</c:v>
                </c:pt>
                <c:pt idx="2448">
                  <c:v>263</c:v>
                </c:pt>
                <c:pt idx="2449">
                  <c:v>263.06</c:v>
                </c:pt>
                <c:pt idx="2450">
                  <c:v>263.12</c:v>
                </c:pt>
                <c:pt idx="2451">
                  <c:v>263.18</c:v>
                </c:pt>
                <c:pt idx="2452">
                  <c:v>263.23</c:v>
                </c:pt>
                <c:pt idx="2453">
                  <c:v>263.29000000000002</c:v>
                </c:pt>
                <c:pt idx="2454">
                  <c:v>263.35000000000002</c:v>
                </c:pt>
                <c:pt idx="2455">
                  <c:v>263.39999999999998</c:v>
                </c:pt>
                <c:pt idx="2456">
                  <c:v>263.45999999999998</c:v>
                </c:pt>
                <c:pt idx="2457">
                  <c:v>263.51</c:v>
                </c:pt>
                <c:pt idx="2458">
                  <c:v>263.56</c:v>
                </c:pt>
                <c:pt idx="2459">
                  <c:v>263.62</c:v>
                </c:pt>
                <c:pt idx="2460">
                  <c:v>263.67</c:v>
                </c:pt>
                <c:pt idx="2461">
                  <c:v>263.72000000000003</c:v>
                </c:pt>
                <c:pt idx="2462">
                  <c:v>263.77</c:v>
                </c:pt>
                <c:pt idx="2463">
                  <c:v>263.82</c:v>
                </c:pt>
                <c:pt idx="2464">
                  <c:v>263.87</c:v>
                </c:pt>
                <c:pt idx="2465">
                  <c:v>263.92</c:v>
                </c:pt>
                <c:pt idx="2466">
                  <c:v>263.97000000000003</c:v>
                </c:pt>
                <c:pt idx="2467">
                  <c:v>264.02</c:v>
                </c:pt>
                <c:pt idx="2468">
                  <c:v>264.07</c:v>
                </c:pt>
                <c:pt idx="2469">
                  <c:v>264.12</c:v>
                </c:pt>
                <c:pt idx="2470">
                  <c:v>264.17</c:v>
                </c:pt>
                <c:pt idx="2471">
                  <c:v>264.22000000000003</c:v>
                </c:pt>
                <c:pt idx="2472">
                  <c:v>264.26</c:v>
                </c:pt>
                <c:pt idx="2473">
                  <c:v>264.31</c:v>
                </c:pt>
                <c:pt idx="2474">
                  <c:v>264.36</c:v>
                </c:pt>
                <c:pt idx="2475">
                  <c:v>264.39999999999998</c:v>
                </c:pt>
                <c:pt idx="2476">
                  <c:v>264.45</c:v>
                </c:pt>
                <c:pt idx="2477">
                  <c:v>264.49</c:v>
                </c:pt>
                <c:pt idx="2478">
                  <c:v>264.52999999999997</c:v>
                </c:pt>
                <c:pt idx="2479">
                  <c:v>264.58</c:v>
                </c:pt>
                <c:pt idx="2480">
                  <c:v>264.62</c:v>
                </c:pt>
                <c:pt idx="2481">
                  <c:v>264.67</c:v>
                </c:pt>
                <c:pt idx="2482">
                  <c:v>264.70999999999998</c:v>
                </c:pt>
                <c:pt idx="2483">
                  <c:v>264.75</c:v>
                </c:pt>
                <c:pt idx="2484">
                  <c:v>264.79000000000002</c:v>
                </c:pt>
                <c:pt idx="2485">
                  <c:v>264.83</c:v>
                </c:pt>
                <c:pt idx="2486">
                  <c:v>264.87</c:v>
                </c:pt>
                <c:pt idx="2487">
                  <c:v>264.92</c:v>
                </c:pt>
                <c:pt idx="2488">
                  <c:v>264.95999999999998</c:v>
                </c:pt>
                <c:pt idx="2489">
                  <c:v>265</c:v>
                </c:pt>
                <c:pt idx="2490">
                  <c:v>265.04000000000002</c:v>
                </c:pt>
                <c:pt idx="2491">
                  <c:v>265.07</c:v>
                </c:pt>
                <c:pt idx="2492">
                  <c:v>265.11</c:v>
                </c:pt>
                <c:pt idx="2493">
                  <c:v>265.14999999999998</c:v>
                </c:pt>
                <c:pt idx="2494">
                  <c:v>265.19</c:v>
                </c:pt>
                <c:pt idx="2495">
                  <c:v>265.23</c:v>
                </c:pt>
                <c:pt idx="2496">
                  <c:v>265.26</c:v>
                </c:pt>
                <c:pt idx="2497">
                  <c:v>265.3</c:v>
                </c:pt>
                <c:pt idx="2498">
                  <c:v>265.33999999999997</c:v>
                </c:pt>
                <c:pt idx="2499">
                  <c:v>265.38</c:v>
                </c:pt>
                <c:pt idx="2500">
                  <c:v>265.41000000000003</c:v>
                </c:pt>
                <c:pt idx="2501">
                  <c:v>265.45</c:v>
                </c:pt>
                <c:pt idx="2502">
                  <c:v>265.48</c:v>
                </c:pt>
                <c:pt idx="2503">
                  <c:v>265.52</c:v>
                </c:pt>
                <c:pt idx="2504">
                  <c:v>265.55</c:v>
                </c:pt>
                <c:pt idx="2505">
                  <c:v>265.58999999999997</c:v>
                </c:pt>
                <c:pt idx="2506">
                  <c:v>265.62</c:v>
                </c:pt>
                <c:pt idx="2507">
                  <c:v>265.64999999999998</c:v>
                </c:pt>
                <c:pt idx="2508">
                  <c:v>265.69</c:v>
                </c:pt>
                <c:pt idx="2509">
                  <c:v>265.72000000000003</c:v>
                </c:pt>
                <c:pt idx="2510">
                  <c:v>265.75</c:v>
                </c:pt>
                <c:pt idx="2511">
                  <c:v>265.79000000000002</c:v>
                </c:pt>
                <c:pt idx="2512">
                  <c:v>265.82</c:v>
                </c:pt>
                <c:pt idx="2513">
                  <c:v>265.85000000000002</c:v>
                </c:pt>
                <c:pt idx="2514">
                  <c:v>265.88</c:v>
                </c:pt>
                <c:pt idx="2515">
                  <c:v>265.91000000000003</c:v>
                </c:pt>
                <c:pt idx="2516">
                  <c:v>265.94</c:v>
                </c:pt>
                <c:pt idx="2517">
                  <c:v>265.98</c:v>
                </c:pt>
                <c:pt idx="2518">
                  <c:v>266.01</c:v>
                </c:pt>
                <c:pt idx="2519">
                  <c:v>266.04000000000002</c:v>
                </c:pt>
                <c:pt idx="2520">
                  <c:v>266.07</c:v>
                </c:pt>
                <c:pt idx="2521">
                  <c:v>266.10000000000002</c:v>
                </c:pt>
                <c:pt idx="2522">
                  <c:v>266.13</c:v>
                </c:pt>
                <c:pt idx="2523">
                  <c:v>266.14999999999998</c:v>
                </c:pt>
                <c:pt idx="2524">
                  <c:v>266.18</c:v>
                </c:pt>
                <c:pt idx="2525">
                  <c:v>266.20999999999998</c:v>
                </c:pt>
                <c:pt idx="2526">
                  <c:v>266.24</c:v>
                </c:pt>
                <c:pt idx="2527">
                  <c:v>266.27</c:v>
                </c:pt>
                <c:pt idx="2528">
                  <c:v>266.3</c:v>
                </c:pt>
                <c:pt idx="2529">
                  <c:v>266.32</c:v>
                </c:pt>
                <c:pt idx="2530">
                  <c:v>266.35000000000002</c:v>
                </c:pt>
                <c:pt idx="2531">
                  <c:v>266.38</c:v>
                </c:pt>
                <c:pt idx="2532">
                  <c:v>266.41000000000003</c:v>
                </c:pt>
                <c:pt idx="2533">
                  <c:v>266.43</c:v>
                </c:pt>
                <c:pt idx="2534">
                  <c:v>266.45999999999998</c:v>
                </c:pt>
                <c:pt idx="2535">
                  <c:v>266.49</c:v>
                </c:pt>
                <c:pt idx="2536">
                  <c:v>266.51</c:v>
                </c:pt>
                <c:pt idx="2537">
                  <c:v>266.54000000000002</c:v>
                </c:pt>
                <c:pt idx="2538">
                  <c:v>266.56</c:v>
                </c:pt>
                <c:pt idx="2539">
                  <c:v>266.58999999999997</c:v>
                </c:pt>
                <c:pt idx="2540">
                  <c:v>266.61</c:v>
                </c:pt>
                <c:pt idx="2541">
                  <c:v>266.64</c:v>
                </c:pt>
                <c:pt idx="2542">
                  <c:v>266.66000000000003</c:v>
                </c:pt>
                <c:pt idx="2543">
                  <c:v>266.69</c:v>
                </c:pt>
                <c:pt idx="2544">
                  <c:v>266.70999999999998</c:v>
                </c:pt>
                <c:pt idx="2545">
                  <c:v>266.73</c:v>
                </c:pt>
                <c:pt idx="2546">
                  <c:v>266.76</c:v>
                </c:pt>
                <c:pt idx="2547">
                  <c:v>266.77999999999997</c:v>
                </c:pt>
                <c:pt idx="2548">
                  <c:v>266.81</c:v>
                </c:pt>
                <c:pt idx="2549">
                  <c:v>266.83</c:v>
                </c:pt>
                <c:pt idx="2550">
                  <c:v>266.85000000000002</c:v>
                </c:pt>
                <c:pt idx="2551">
                  <c:v>266.87</c:v>
                </c:pt>
                <c:pt idx="2552">
                  <c:v>266.89999999999998</c:v>
                </c:pt>
                <c:pt idx="2553">
                  <c:v>266.92</c:v>
                </c:pt>
                <c:pt idx="2554">
                  <c:v>266.94</c:v>
                </c:pt>
                <c:pt idx="2555">
                  <c:v>266.95999999999998</c:v>
                </c:pt>
                <c:pt idx="2556">
                  <c:v>266.99</c:v>
                </c:pt>
                <c:pt idx="2557">
                  <c:v>267.01</c:v>
                </c:pt>
                <c:pt idx="2558">
                  <c:v>267.02999999999997</c:v>
                </c:pt>
                <c:pt idx="2559">
                  <c:v>267.05</c:v>
                </c:pt>
                <c:pt idx="2560">
                  <c:v>267.07</c:v>
                </c:pt>
                <c:pt idx="2561">
                  <c:v>267.08999999999997</c:v>
                </c:pt>
                <c:pt idx="2562">
                  <c:v>267.11</c:v>
                </c:pt>
                <c:pt idx="2563">
                  <c:v>267.11</c:v>
                </c:pt>
                <c:pt idx="2564">
                  <c:v>267.13</c:v>
                </c:pt>
                <c:pt idx="2565">
                  <c:v>267.16000000000003</c:v>
                </c:pt>
                <c:pt idx="2566">
                  <c:v>267.18</c:v>
                </c:pt>
                <c:pt idx="2567">
                  <c:v>267.2</c:v>
                </c:pt>
                <c:pt idx="2568">
                  <c:v>267.2</c:v>
                </c:pt>
                <c:pt idx="2569">
                  <c:v>267.2</c:v>
                </c:pt>
                <c:pt idx="2570">
                  <c:v>267.19</c:v>
                </c:pt>
                <c:pt idx="2571">
                  <c:v>267.17</c:v>
                </c:pt>
                <c:pt idx="2572">
                  <c:v>267.13</c:v>
                </c:pt>
                <c:pt idx="2573">
                  <c:v>267.08</c:v>
                </c:pt>
                <c:pt idx="2574">
                  <c:v>267.01</c:v>
                </c:pt>
                <c:pt idx="2575">
                  <c:v>266.94</c:v>
                </c:pt>
                <c:pt idx="2576">
                  <c:v>266.85000000000002</c:v>
                </c:pt>
                <c:pt idx="2577">
                  <c:v>266.76</c:v>
                </c:pt>
                <c:pt idx="2578">
                  <c:v>266.64999999999998</c:v>
                </c:pt>
                <c:pt idx="2579">
                  <c:v>266.52999999999997</c:v>
                </c:pt>
                <c:pt idx="2580">
                  <c:v>266.41000000000003</c:v>
                </c:pt>
                <c:pt idx="2581">
                  <c:v>266.27</c:v>
                </c:pt>
                <c:pt idx="2582">
                  <c:v>266.13</c:v>
                </c:pt>
                <c:pt idx="2583">
                  <c:v>265.98</c:v>
                </c:pt>
                <c:pt idx="2584">
                  <c:v>265.82</c:v>
                </c:pt>
                <c:pt idx="2585">
                  <c:v>265.66000000000003</c:v>
                </c:pt>
                <c:pt idx="2586">
                  <c:v>265.49</c:v>
                </c:pt>
                <c:pt idx="2587">
                  <c:v>265.32</c:v>
                </c:pt>
                <c:pt idx="2588">
                  <c:v>265.14</c:v>
                </c:pt>
                <c:pt idx="2589">
                  <c:v>264.95999999999998</c:v>
                </c:pt>
                <c:pt idx="2590">
                  <c:v>264.77</c:v>
                </c:pt>
                <c:pt idx="2591">
                  <c:v>264.58</c:v>
                </c:pt>
                <c:pt idx="2592">
                  <c:v>264.38</c:v>
                </c:pt>
                <c:pt idx="2593">
                  <c:v>264.18</c:v>
                </c:pt>
                <c:pt idx="2594">
                  <c:v>263.98</c:v>
                </c:pt>
                <c:pt idx="2595">
                  <c:v>263.77</c:v>
                </c:pt>
                <c:pt idx="2596">
                  <c:v>263.57</c:v>
                </c:pt>
                <c:pt idx="2597">
                  <c:v>263.36</c:v>
                </c:pt>
                <c:pt idx="2598">
                  <c:v>263.14</c:v>
                </c:pt>
                <c:pt idx="2599">
                  <c:v>262.93</c:v>
                </c:pt>
                <c:pt idx="2600">
                  <c:v>262.72000000000003</c:v>
                </c:pt>
                <c:pt idx="2601">
                  <c:v>262.5</c:v>
                </c:pt>
                <c:pt idx="2602">
                  <c:v>262.27999999999997</c:v>
                </c:pt>
                <c:pt idx="2603">
                  <c:v>262.06</c:v>
                </c:pt>
                <c:pt idx="2604">
                  <c:v>261.83999999999997</c:v>
                </c:pt>
                <c:pt idx="2605">
                  <c:v>261.62</c:v>
                </c:pt>
                <c:pt idx="2606">
                  <c:v>261.39999999999998</c:v>
                </c:pt>
                <c:pt idx="2607">
                  <c:v>261.18</c:v>
                </c:pt>
                <c:pt idx="2608">
                  <c:v>260.95999999999998</c:v>
                </c:pt>
                <c:pt idx="2609">
                  <c:v>260.73</c:v>
                </c:pt>
                <c:pt idx="2610">
                  <c:v>260.51</c:v>
                </c:pt>
                <c:pt idx="2611">
                  <c:v>260.29000000000002</c:v>
                </c:pt>
                <c:pt idx="2612">
                  <c:v>260.06</c:v>
                </c:pt>
                <c:pt idx="2613">
                  <c:v>259.83999999999997</c:v>
                </c:pt>
                <c:pt idx="2614">
                  <c:v>259.62</c:v>
                </c:pt>
                <c:pt idx="2615">
                  <c:v>259.39999999999998</c:v>
                </c:pt>
                <c:pt idx="2616">
                  <c:v>259.17</c:v>
                </c:pt>
                <c:pt idx="2617">
                  <c:v>258.95</c:v>
                </c:pt>
                <c:pt idx="2618">
                  <c:v>258.73</c:v>
                </c:pt>
                <c:pt idx="2619">
                  <c:v>258.51</c:v>
                </c:pt>
                <c:pt idx="2620">
                  <c:v>258.29000000000002</c:v>
                </c:pt>
                <c:pt idx="2621">
                  <c:v>258.07</c:v>
                </c:pt>
                <c:pt idx="2622">
                  <c:v>257.85000000000002</c:v>
                </c:pt>
                <c:pt idx="2623">
                  <c:v>257.63</c:v>
                </c:pt>
                <c:pt idx="2624">
                  <c:v>257.41000000000003</c:v>
                </c:pt>
                <c:pt idx="2625">
                  <c:v>257.19</c:v>
                </c:pt>
                <c:pt idx="2626">
                  <c:v>256.98</c:v>
                </c:pt>
                <c:pt idx="2627">
                  <c:v>256.76</c:v>
                </c:pt>
                <c:pt idx="2628">
                  <c:v>256.55</c:v>
                </c:pt>
                <c:pt idx="2629">
                  <c:v>256.33</c:v>
                </c:pt>
                <c:pt idx="2630">
                  <c:v>256.12</c:v>
                </c:pt>
                <c:pt idx="2631">
                  <c:v>255.91</c:v>
                </c:pt>
                <c:pt idx="2632">
                  <c:v>255.7</c:v>
                </c:pt>
                <c:pt idx="2633">
                  <c:v>255.49</c:v>
                </c:pt>
                <c:pt idx="2634">
                  <c:v>255.28</c:v>
                </c:pt>
                <c:pt idx="2635">
                  <c:v>255.07</c:v>
                </c:pt>
                <c:pt idx="2636">
                  <c:v>254.86</c:v>
                </c:pt>
                <c:pt idx="2637">
                  <c:v>254.65</c:v>
                </c:pt>
                <c:pt idx="2638">
                  <c:v>254.45</c:v>
                </c:pt>
                <c:pt idx="2639">
                  <c:v>254.24</c:v>
                </c:pt>
                <c:pt idx="2640">
                  <c:v>254.04</c:v>
                </c:pt>
                <c:pt idx="2641">
                  <c:v>253.84</c:v>
                </c:pt>
                <c:pt idx="2642">
                  <c:v>253.64</c:v>
                </c:pt>
                <c:pt idx="2643">
                  <c:v>253.44</c:v>
                </c:pt>
                <c:pt idx="2644">
                  <c:v>253.24</c:v>
                </c:pt>
                <c:pt idx="2645">
                  <c:v>253.04</c:v>
                </c:pt>
                <c:pt idx="2646">
                  <c:v>252.84</c:v>
                </c:pt>
                <c:pt idx="2647">
                  <c:v>252.65</c:v>
                </c:pt>
                <c:pt idx="2648">
                  <c:v>252.45</c:v>
                </c:pt>
                <c:pt idx="2649">
                  <c:v>252.26</c:v>
                </c:pt>
                <c:pt idx="2650">
                  <c:v>252.07</c:v>
                </c:pt>
                <c:pt idx="2651">
                  <c:v>251.87</c:v>
                </c:pt>
                <c:pt idx="2652">
                  <c:v>251.68</c:v>
                </c:pt>
                <c:pt idx="2653">
                  <c:v>251.49</c:v>
                </c:pt>
                <c:pt idx="2654">
                  <c:v>251.31</c:v>
                </c:pt>
                <c:pt idx="2655">
                  <c:v>251.12</c:v>
                </c:pt>
                <c:pt idx="2656">
                  <c:v>250.93</c:v>
                </c:pt>
                <c:pt idx="2657">
                  <c:v>250.75</c:v>
                </c:pt>
                <c:pt idx="2658">
                  <c:v>250.56</c:v>
                </c:pt>
                <c:pt idx="2659">
                  <c:v>250.38</c:v>
                </c:pt>
                <c:pt idx="2660">
                  <c:v>250.2</c:v>
                </c:pt>
                <c:pt idx="2661">
                  <c:v>250.02</c:v>
                </c:pt>
                <c:pt idx="2662">
                  <c:v>249.84</c:v>
                </c:pt>
                <c:pt idx="2663">
                  <c:v>249.66</c:v>
                </c:pt>
                <c:pt idx="2664">
                  <c:v>249.48</c:v>
                </c:pt>
                <c:pt idx="2665">
                  <c:v>249.3</c:v>
                </c:pt>
                <c:pt idx="2666">
                  <c:v>249.13</c:v>
                </c:pt>
                <c:pt idx="2667">
                  <c:v>248.95</c:v>
                </c:pt>
                <c:pt idx="2668">
                  <c:v>248.78</c:v>
                </c:pt>
                <c:pt idx="2669">
                  <c:v>248.61</c:v>
                </c:pt>
                <c:pt idx="2670">
                  <c:v>248.43</c:v>
                </c:pt>
                <c:pt idx="2671">
                  <c:v>248.26</c:v>
                </c:pt>
                <c:pt idx="2672">
                  <c:v>248.09</c:v>
                </c:pt>
                <c:pt idx="2673">
                  <c:v>247.93</c:v>
                </c:pt>
                <c:pt idx="2674">
                  <c:v>247.76</c:v>
                </c:pt>
                <c:pt idx="2675">
                  <c:v>247.59</c:v>
                </c:pt>
                <c:pt idx="2676">
                  <c:v>247.43</c:v>
                </c:pt>
                <c:pt idx="2677">
                  <c:v>247.26</c:v>
                </c:pt>
                <c:pt idx="2678">
                  <c:v>247.1</c:v>
                </c:pt>
                <c:pt idx="2679">
                  <c:v>246.94</c:v>
                </c:pt>
                <c:pt idx="2680">
                  <c:v>246.77</c:v>
                </c:pt>
                <c:pt idx="2681">
                  <c:v>246.61</c:v>
                </c:pt>
                <c:pt idx="2682">
                  <c:v>246.45</c:v>
                </c:pt>
                <c:pt idx="2683">
                  <c:v>246.3</c:v>
                </c:pt>
                <c:pt idx="2684">
                  <c:v>246.15</c:v>
                </c:pt>
                <c:pt idx="2685">
                  <c:v>245.99</c:v>
                </c:pt>
                <c:pt idx="2686">
                  <c:v>245.84</c:v>
                </c:pt>
                <c:pt idx="2687">
                  <c:v>245.69</c:v>
                </c:pt>
                <c:pt idx="2688">
                  <c:v>245.54</c:v>
                </c:pt>
                <c:pt idx="2689">
                  <c:v>245.39</c:v>
                </c:pt>
                <c:pt idx="2690">
                  <c:v>245.24</c:v>
                </c:pt>
                <c:pt idx="2691">
                  <c:v>245.09</c:v>
                </c:pt>
                <c:pt idx="2692">
                  <c:v>244.95</c:v>
                </c:pt>
                <c:pt idx="2693">
                  <c:v>244.8</c:v>
                </c:pt>
                <c:pt idx="2694">
                  <c:v>244.65</c:v>
                </c:pt>
                <c:pt idx="2695">
                  <c:v>244.51</c:v>
                </c:pt>
                <c:pt idx="2696">
                  <c:v>244.37</c:v>
                </c:pt>
                <c:pt idx="2697">
                  <c:v>244.22</c:v>
                </c:pt>
                <c:pt idx="2698">
                  <c:v>244.08</c:v>
                </c:pt>
                <c:pt idx="2699">
                  <c:v>243.99</c:v>
                </c:pt>
                <c:pt idx="2700">
                  <c:v>244.02</c:v>
                </c:pt>
                <c:pt idx="2701">
                  <c:v>244.05</c:v>
                </c:pt>
                <c:pt idx="2702">
                  <c:v>244.08</c:v>
                </c:pt>
                <c:pt idx="2703">
                  <c:v>244.11</c:v>
                </c:pt>
                <c:pt idx="2704">
                  <c:v>244.13</c:v>
                </c:pt>
                <c:pt idx="2705">
                  <c:v>244.16</c:v>
                </c:pt>
                <c:pt idx="2706">
                  <c:v>244.19</c:v>
                </c:pt>
                <c:pt idx="2707">
                  <c:v>244.22</c:v>
                </c:pt>
                <c:pt idx="2708">
                  <c:v>244.25</c:v>
                </c:pt>
                <c:pt idx="2709">
                  <c:v>244.28</c:v>
                </c:pt>
                <c:pt idx="2710">
                  <c:v>244.3</c:v>
                </c:pt>
                <c:pt idx="2711">
                  <c:v>244.33</c:v>
                </c:pt>
                <c:pt idx="2712">
                  <c:v>244.36</c:v>
                </c:pt>
                <c:pt idx="2713">
                  <c:v>244.39</c:v>
                </c:pt>
                <c:pt idx="2714">
                  <c:v>244.41</c:v>
                </c:pt>
                <c:pt idx="2715">
                  <c:v>244.44</c:v>
                </c:pt>
                <c:pt idx="2716">
                  <c:v>244.47</c:v>
                </c:pt>
                <c:pt idx="2717">
                  <c:v>244.49</c:v>
                </c:pt>
                <c:pt idx="2718">
                  <c:v>244.52</c:v>
                </c:pt>
                <c:pt idx="2719">
                  <c:v>244.54</c:v>
                </c:pt>
                <c:pt idx="2720">
                  <c:v>244.57</c:v>
                </c:pt>
                <c:pt idx="2721">
                  <c:v>244.6</c:v>
                </c:pt>
                <c:pt idx="2722">
                  <c:v>244.62</c:v>
                </c:pt>
                <c:pt idx="2723">
                  <c:v>244.64</c:v>
                </c:pt>
                <c:pt idx="2724">
                  <c:v>244.67</c:v>
                </c:pt>
                <c:pt idx="2725">
                  <c:v>244.69</c:v>
                </c:pt>
                <c:pt idx="2726">
                  <c:v>244.72</c:v>
                </c:pt>
                <c:pt idx="2727">
                  <c:v>244.74</c:v>
                </c:pt>
                <c:pt idx="2728">
                  <c:v>244.76</c:v>
                </c:pt>
                <c:pt idx="2729">
                  <c:v>244.79</c:v>
                </c:pt>
                <c:pt idx="2730">
                  <c:v>244.81</c:v>
                </c:pt>
                <c:pt idx="2731">
                  <c:v>244.83</c:v>
                </c:pt>
                <c:pt idx="2732">
                  <c:v>244.86</c:v>
                </c:pt>
                <c:pt idx="2733">
                  <c:v>244.88</c:v>
                </c:pt>
                <c:pt idx="2734">
                  <c:v>244.9</c:v>
                </c:pt>
                <c:pt idx="2735">
                  <c:v>244.92</c:v>
                </c:pt>
                <c:pt idx="2736">
                  <c:v>244.94</c:v>
                </c:pt>
                <c:pt idx="2737">
                  <c:v>244.97</c:v>
                </c:pt>
                <c:pt idx="2738">
                  <c:v>244.99</c:v>
                </c:pt>
                <c:pt idx="2739">
                  <c:v>245.01</c:v>
                </c:pt>
                <c:pt idx="2740">
                  <c:v>245.03</c:v>
                </c:pt>
                <c:pt idx="2741">
                  <c:v>245.05</c:v>
                </c:pt>
                <c:pt idx="2742">
                  <c:v>245.07</c:v>
                </c:pt>
                <c:pt idx="2743">
                  <c:v>245.09</c:v>
                </c:pt>
                <c:pt idx="2744">
                  <c:v>245.11</c:v>
                </c:pt>
                <c:pt idx="2745">
                  <c:v>245.13</c:v>
                </c:pt>
                <c:pt idx="2746">
                  <c:v>245.15</c:v>
                </c:pt>
                <c:pt idx="2747">
                  <c:v>245.17</c:v>
                </c:pt>
                <c:pt idx="2748">
                  <c:v>245.19</c:v>
                </c:pt>
                <c:pt idx="2749">
                  <c:v>245.2</c:v>
                </c:pt>
                <c:pt idx="2750">
                  <c:v>245.22</c:v>
                </c:pt>
                <c:pt idx="2751">
                  <c:v>245.24</c:v>
                </c:pt>
                <c:pt idx="2752">
                  <c:v>245.26</c:v>
                </c:pt>
                <c:pt idx="2753">
                  <c:v>245.28</c:v>
                </c:pt>
                <c:pt idx="2754">
                  <c:v>245.29</c:v>
                </c:pt>
                <c:pt idx="2755">
                  <c:v>245.31</c:v>
                </c:pt>
                <c:pt idx="2756">
                  <c:v>245.33</c:v>
                </c:pt>
                <c:pt idx="2757">
                  <c:v>245.34</c:v>
                </c:pt>
                <c:pt idx="2758">
                  <c:v>245.36</c:v>
                </c:pt>
                <c:pt idx="2759">
                  <c:v>245.38</c:v>
                </c:pt>
                <c:pt idx="2760">
                  <c:v>245.39</c:v>
                </c:pt>
                <c:pt idx="2761">
                  <c:v>245.41</c:v>
                </c:pt>
                <c:pt idx="2762">
                  <c:v>245.42</c:v>
                </c:pt>
                <c:pt idx="2763">
                  <c:v>245.44</c:v>
                </c:pt>
                <c:pt idx="2764">
                  <c:v>245.45</c:v>
                </c:pt>
                <c:pt idx="2765">
                  <c:v>245.47</c:v>
                </c:pt>
                <c:pt idx="2766">
                  <c:v>245.48</c:v>
                </c:pt>
                <c:pt idx="2767">
                  <c:v>245.5</c:v>
                </c:pt>
                <c:pt idx="2768">
                  <c:v>245.51</c:v>
                </c:pt>
                <c:pt idx="2769">
                  <c:v>245.53</c:v>
                </c:pt>
                <c:pt idx="2770">
                  <c:v>245.54</c:v>
                </c:pt>
                <c:pt idx="2771">
                  <c:v>245.55</c:v>
                </c:pt>
                <c:pt idx="2772">
                  <c:v>245.57</c:v>
                </c:pt>
                <c:pt idx="2773">
                  <c:v>245.58</c:v>
                </c:pt>
                <c:pt idx="2774">
                  <c:v>245.59</c:v>
                </c:pt>
                <c:pt idx="2775">
                  <c:v>245.61</c:v>
                </c:pt>
                <c:pt idx="2776">
                  <c:v>245.62</c:v>
                </c:pt>
                <c:pt idx="2777">
                  <c:v>245.63</c:v>
                </c:pt>
                <c:pt idx="2778">
                  <c:v>245.64</c:v>
                </c:pt>
                <c:pt idx="2779">
                  <c:v>245.66</c:v>
                </c:pt>
                <c:pt idx="2780">
                  <c:v>245.66</c:v>
                </c:pt>
                <c:pt idx="2781">
                  <c:v>245.67</c:v>
                </c:pt>
                <c:pt idx="2782">
                  <c:v>245.68</c:v>
                </c:pt>
                <c:pt idx="2783">
                  <c:v>245.68</c:v>
                </c:pt>
                <c:pt idx="2784">
                  <c:v>245.69</c:v>
                </c:pt>
                <c:pt idx="2785">
                  <c:v>245.69</c:v>
                </c:pt>
                <c:pt idx="2786">
                  <c:v>245.7</c:v>
                </c:pt>
                <c:pt idx="2787">
                  <c:v>245.7</c:v>
                </c:pt>
                <c:pt idx="2788">
                  <c:v>245.7</c:v>
                </c:pt>
                <c:pt idx="2789">
                  <c:v>245.7</c:v>
                </c:pt>
                <c:pt idx="2790">
                  <c:v>245.7</c:v>
                </c:pt>
                <c:pt idx="2791">
                  <c:v>245.7</c:v>
                </c:pt>
                <c:pt idx="2792">
                  <c:v>245.69</c:v>
                </c:pt>
                <c:pt idx="2793">
                  <c:v>245.69</c:v>
                </c:pt>
                <c:pt idx="2794">
                  <c:v>245.68</c:v>
                </c:pt>
                <c:pt idx="2795">
                  <c:v>245.68</c:v>
                </c:pt>
                <c:pt idx="2796">
                  <c:v>245.67</c:v>
                </c:pt>
                <c:pt idx="2797">
                  <c:v>245.66</c:v>
                </c:pt>
                <c:pt idx="2798">
                  <c:v>245.65</c:v>
                </c:pt>
                <c:pt idx="2799">
                  <c:v>245.64</c:v>
                </c:pt>
                <c:pt idx="2800">
                  <c:v>245.63</c:v>
                </c:pt>
                <c:pt idx="2801">
                  <c:v>245.62</c:v>
                </c:pt>
                <c:pt idx="2802">
                  <c:v>245.61</c:v>
                </c:pt>
                <c:pt idx="2803">
                  <c:v>245.59</c:v>
                </c:pt>
                <c:pt idx="2804">
                  <c:v>245.58</c:v>
                </c:pt>
                <c:pt idx="2805">
                  <c:v>245.56</c:v>
                </c:pt>
                <c:pt idx="2806">
                  <c:v>245.55</c:v>
                </c:pt>
                <c:pt idx="2807">
                  <c:v>245.53</c:v>
                </c:pt>
                <c:pt idx="2808">
                  <c:v>245.51</c:v>
                </c:pt>
                <c:pt idx="2809">
                  <c:v>245.5</c:v>
                </c:pt>
                <c:pt idx="2810">
                  <c:v>245.48</c:v>
                </c:pt>
                <c:pt idx="2811">
                  <c:v>245.46</c:v>
                </c:pt>
                <c:pt idx="2812">
                  <c:v>245.44</c:v>
                </c:pt>
                <c:pt idx="2813">
                  <c:v>245.42</c:v>
                </c:pt>
                <c:pt idx="2814">
                  <c:v>245.4</c:v>
                </c:pt>
                <c:pt idx="2815">
                  <c:v>245.38</c:v>
                </c:pt>
                <c:pt idx="2816">
                  <c:v>245.36</c:v>
                </c:pt>
                <c:pt idx="2817">
                  <c:v>245.33</c:v>
                </c:pt>
                <c:pt idx="2818">
                  <c:v>245.31</c:v>
                </c:pt>
                <c:pt idx="2819">
                  <c:v>245.29</c:v>
                </c:pt>
                <c:pt idx="2820">
                  <c:v>245.27</c:v>
                </c:pt>
                <c:pt idx="2821">
                  <c:v>245.24</c:v>
                </c:pt>
                <c:pt idx="2822">
                  <c:v>245.22</c:v>
                </c:pt>
                <c:pt idx="2823">
                  <c:v>245.19</c:v>
                </c:pt>
                <c:pt idx="2824">
                  <c:v>245.17</c:v>
                </c:pt>
                <c:pt idx="2825">
                  <c:v>245.14</c:v>
                </c:pt>
                <c:pt idx="2826">
                  <c:v>245.12</c:v>
                </c:pt>
                <c:pt idx="2827">
                  <c:v>245.09</c:v>
                </c:pt>
                <c:pt idx="2828">
                  <c:v>245.06</c:v>
                </c:pt>
                <c:pt idx="2829">
                  <c:v>245.04</c:v>
                </c:pt>
                <c:pt idx="2830">
                  <c:v>245.01</c:v>
                </c:pt>
                <c:pt idx="2831">
                  <c:v>244.98</c:v>
                </c:pt>
                <c:pt idx="2832">
                  <c:v>244.95</c:v>
                </c:pt>
                <c:pt idx="2833">
                  <c:v>244.93</c:v>
                </c:pt>
                <c:pt idx="2834">
                  <c:v>244.9</c:v>
                </c:pt>
                <c:pt idx="2835">
                  <c:v>244.87</c:v>
                </c:pt>
                <c:pt idx="2836">
                  <c:v>244.84</c:v>
                </c:pt>
                <c:pt idx="2837">
                  <c:v>244.81</c:v>
                </c:pt>
                <c:pt idx="2838">
                  <c:v>244.78</c:v>
                </c:pt>
                <c:pt idx="2839">
                  <c:v>244.75</c:v>
                </c:pt>
                <c:pt idx="2840">
                  <c:v>244.72</c:v>
                </c:pt>
                <c:pt idx="2841">
                  <c:v>244.69</c:v>
                </c:pt>
                <c:pt idx="2842">
                  <c:v>244.66</c:v>
                </c:pt>
                <c:pt idx="2843">
                  <c:v>244.63</c:v>
                </c:pt>
                <c:pt idx="2844">
                  <c:v>244.6</c:v>
                </c:pt>
                <c:pt idx="2845">
                  <c:v>244.57</c:v>
                </c:pt>
                <c:pt idx="2846">
                  <c:v>244.54</c:v>
                </c:pt>
                <c:pt idx="2847">
                  <c:v>244.51</c:v>
                </c:pt>
                <c:pt idx="2848">
                  <c:v>244.47</c:v>
                </c:pt>
                <c:pt idx="2849">
                  <c:v>244.44</c:v>
                </c:pt>
                <c:pt idx="2850">
                  <c:v>244.41</c:v>
                </c:pt>
                <c:pt idx="2851">
                  <c:v>244.38</c:v>
                </c:pt>
                <c:pt idx="2852">
                  <c:v>244.35</c:v>
                </c:pt>
                <c:pt idx="2853">
                  <c:v>244.41</c:v>
                </c:pt>
                <c:pt idx="2854">
                  <c:v>244.61</c:v>
                </c:pt>
                <c:pt idx="2855">
                  <c:v>244.82</c:v>
                </c:pt>
                <c:pt idx="2856">
                  <c:v>245.02</c:v>
                </c:pt>
                <c:pt idx="2857">
                  <c:v>245.22</c:v>
                </c:pt>
                <c:pt idx="2858">
                  <c:v>245.43</c:v>
                </c:pt>
                <c:pt idx="2859">
                  <c:v>245.63</c:v>
                </c:pt>
                <c:pt idx="2860">
                  <c:v>245.83</c:v>
                </c:pt>
                <c:pt idx="2861">
                  <c:v>246.03</c:v>
                </c:pt>
                <c:pt idx="2862">
                  <c:v>246.22</c:v>
                </c:pt>
                <c:pt idx="2863">
                  <c:v>246.42</c:v>
                </c:pt>
                <c:pt idx="2864">
                  <c:v>246.62</c:v>
                </c:pt>
                <c:pt idx="2865">
                  <c:v>246.81</c:v>
                </c:pt>
                <c:pt idx="2866">
                  <c:v>247</c:v>
                </c:pt>
                <c:pt idx="2867">
                  <c:v>247.2</c:v>
                </c:pt>
                <c:pt idx="2868">
                  <c:v>247.39</c:v>
                </c:pt>
                <c:pt idx="2869">
                  <c:v>247.58</c:v>
                </c:pt>
                <c:pt idx="2870">
                  <c:v>247.77</c:v>
                </c:pt>
                <c:pt idx="2871">
                  <c:v>247.95</c:v>
                </c:pt>
                <c:pt idx="2872">
                  <c:v>248.14</c:v>
                </c:pt>
                <c:pt idx="2873">
                  <c:v>248.33</c:v>
                </c:pt>
                <c:pt idx="2874">
                  <c:v>248.51</c:v>
                </c:pt>
                <c:pt idx="2875">
                  <c:v>248.69</c:v>
                </c:pt>
                <c:pt idx="2876">
                  <c:v>248.88</c:v>
                </c:pt>
                <c:pt idx="2877">
                  <c:v>249.06</c:v>
                </c:pt>
                <c:pt idx="2878">
                  <c:v>249.24</c:v>
                </c:pt>
                <c:pt idx="2879">
                  <c:v>249.41</c:v>
                </c:pt>
                <c:pt idx="2880">
                  <c:v>249.59</c:v>
                </c:pt>
                <c:pt idx="2881">
                  <c:v>249.77</c:v>
                </c:pt>
                <c:pt idx="2882">
                  <c:v>249.94</c:v>
                </c:pt>
                <c:pt idx="2883">
                  <c:v>250.12</c:v>
                </c:pt>
                <c:pt idx="2884">
                  <c:v>250.29</c:v>
                </c:pt>
                <c:pt idx="2885">
                  <c:v>250.46</c:v>
                </c:pt>
                <c:pt idx="2886">
                  <c:v>250.63</c:v>
                </c:pt>
                <c:pt idx="2887">
                  <c:v>250.8</c:v>
                </c:pt>
                <c:pt idx="2888">
                  <c:v>250.96</c:v>
                </c:pt>
                <c:pt idx="2889">
                  <c:v>251.13</c:v>
                </c:pt>
                <c:pt idx="2890">
                  <c:v>251.29</c:v>
                </c:pt>
                <c:pt idx="2891">
                  <c:v>251.46</c:v>
                </c:pt>
                <c:pt idx="2892">
                  <c:v>251.62</c:v>
                </c:pt>
                <c:pt idx="2893">
                  <c:v>251.78</c:v>
                </c:pt>
                <c:pt idx="2894">
                  <c:v>251.94</c:v>
                </c:pt>
                <c:pt idx="2895">
                  <c:v>252.1</c:v>
                </c:pt>
                <c:pt idx="2896">
                  <c:v>252.26</c:v>
                </c:pt>
                <c:pt idx="2897">
                  <c:v>252.41</c:v>
                </c:pt>
                <c:pt idx="2898">
                  <c:v>252.57</c:v>
                </c:pt>
                <c:pt idx="2899">
                  <c:v>252.72</c:v>
                </c:pt>
                <c:pt idx="2900">
                  <c:v>252.87</c:v>
                </c:pt>
                <c:pt idx="2901">
                  <c:v>253.02</c:v>
                </c:pt>
                <c:pt idx="2902">
                  <c:v>253.17</c:v>
                </c:pt>
                <c:pt idx="2903">
                  <c:v>253.32</c:v>
                </c:pt>
                <c:pt idx="2904">
                  <c:v>253.47</c:v>
                </c:pt>
                <c:pt idx="2905">
                  <c:v>253.62</c:v>
                </c:pt>
                <c:pt idx="2906">
                  <c:v>253.76</c:v>
                </c:pt>
                <c:pt idx="2907">
                  <c:v>253.91</c:v>
                </c:pt>
                <c:pt idx="2908">
                  <c:v>254.05</c:v>
                </c:pt>
                <c:pt idx="2909">
                  <c:v>254.19</c:v>
                </c:pt>
                <c:pt idx="2910">
                  <c:v>254.33</c:v>
                </c:pt>
                <c:pt idx="2911">
                  <c:v>254.47</c:v>
                </c:pt>
                <c:pt idx="2912">
                  <c:v>254.61</c:v>
                </c:pt>
                <c:pt idx="2913">
                  <c:v>254.74</c:v>
                </c:pt>
                <c:pt idx="2914">
                  <c:v>254.88</c:v>
                </c:pt>
                <c:pt idx="2915">
                  <c:v>255.01</c:v>
                </c:pt>
                <c:pt idx="2916">
                  <c:v>255.15</c:v>
                </c:pt>
                <c:pt idx="2917">
                  <c:v>255.28</c:v>
                </c:pt>
                <c:pt idx="2918">
                  <c:v>255.41</c:v>
                </c:pt>
                <c:pt idx="2919">
                  <c:v>255.54</c:v>
                </c:pt>
                <c:pt idx="2920">
                  <c:v>255.67</c:v>
                </c:pt>
                <c:pt idx="2921">
                  <c:v>255.8</c:v>
                </c:pt>
                <c:pt idx="2922">
                  <c:v>255.92</c:v>
                </c:pt>
                <c:pt idx="2923">
                  <c:v>256.05</c:v>
                </c:pt>
                <c:pt idx="2924">
                  <c:v>256.17</c:v>
                </c:pt>
                <c:pt idx="2925">
                  <c:v>256.3</c:v>
                </c:pt>
                <c:pt idx="2926">
                  <c:v>256.42</c:v>
                </c:pt>
                <c:pt idx="2927">
                  <c:v>256.54000000000002</c:v>
                </c:pt>
                <c:pt idx="2928">
                  <c:v>256.66000000000003</c:v>
                </c:pt>
                <c:pt idx="2929">
                  <c:v>256.77999999999997</c:v>
                </c:pt>
                <c:pt idx="2930">
                  <c:v>256.89</c:v>
                </c:pt>
                <c:pt idx="2931">
                  <c:v>257.01</c:v>
                </c:pt>
                <c:pt idx="2932">
                  <c:v>257.13</c:v>
                </c:pt>
                <c:pt idx="2933">
                  <c:v>257.24</c:v>
                </c:pt>
                <c:pt idx="2934">
                  <c:v>257.35000000000002</c:v>
                </c:pt>
                <c:pt idx="2935">
                  <c:v>257.47000000000003</c:v>
                </c:pt>
                <c:pt idx="2936">
                  <c:v>257.58</c:v>
                </c:pt>
                <c:pt idx="2937">
                  <c:v>257.69</c:v>
                </c:pt>
                <c:pt idx="2938">
                  <c:v>257.8</c:v>
                </c:pt>
                <c:pt idx="2939">
                  <c:v>257.91000000000003</c:v>
                </c:pt>
                <c:pt idx="2940">
                  <c:v>258.01</c:v>
                </c:pt>
                <c:pt idx="2941">
                  <c:v>258.12</c:v>
                </c:pt>
                <c:pt idx="2942">
                  <c:v>258.23</c:v>
                </c:pt>
                <c:pt idx="2943">
                  <c:v>258.33</c:v>
                </c:pt>
                <c:pt idx="2944">
                  <c:v>258.43</c:v>
                </c:pt>
                <c:pt idx="2945">
                  <c:v>258.54000000000002</c:v>
                </c:pt>
                <c:pt idx="2946">
                  <c:v>258.64</c:v>
                </c:pt>
                <c:pt idx="2947">
                  <c:v>258.74</c:v>
                </c:pt>
                <c:pt idx="2948">
                  <c:v>258.83999999999997</c:v>
                </c:pt>
                <c:pt idx="2949">
                  <c:v>258.94</c:v>
                </c:pt>
                <c:pt idx="2950">
                  <c:v>259.02999999999997</c:v>
                </c:pt>
                <c:pt idx="2951">
                  <c:v>259.13</c:v>
                </c:pt>
                <c:pt idx="2952">
                  <c:v>259.23</c:v>
                </c:pt>
                <c:pt idx="2953">
                  <c:v>259.32</c:v>
                </c:pt>
                <c:pt idx="2954">
                  <c:v>259.42</c:v>
                </c:pt>
                <c:pt idx="2955">
                  <c:v>259.51</c:v>
                </c:pt>
                <c:pt idx="2956">
                  <c:v>259.60000000000002</c:v>
                </c:pt>
                <c:pt idx="2957">
                  <c:v>259.69</c:v>
                </c:pt>
                <c:pt idx="2958">
                  <c:v>259.77999999999997</c:v>
                </c:pt>
                <c:pt idx="2959">
                  <c:v>259.87</c:v>
                </c:pt>
                <c:pt idx="2960">
                  <c:v>259.95999999999998</c:v>
                </c:pt>
                <c:pt idx="2961">
                  <c:v>260.05</c:v>
                </c:pt>
                <c:pt idx="2962">
                  <c:v>260.14</c:v>
                </c:pt>
                <c:pt idx="2963">
                  <c:v>260.23</c:v>
                </c:pt>
                <c:pt idx="2964">
                  <c:v>260.31</c:v>
                </c:pt>
                <c:pt idx="2965">
                  <c:v>260.39999999999998</c:v>
                </c:pt>
                <c:pt idx="2966">
                  <c:v>260.48</c:v>
                </c:pt>
                <c:pt idx="2967">
                  <c:v>260.56</c:v>
                </c:pt>
                <c:pt idx="2968">
                  <c:v>260.64999999999998</c:v>
                </c:pt>
                <c:pt idx="2969">
                  <c:v>260.73</c:v>
                </c:pt>
                <c:pt idx="2970">
                  <c:v>260.81</c:v>
                </c:pt>
                <c:pt idx="2971">
                  <c:v>260.89</c:v>
                </c:pt>
                <c:pt idx="2972">
                  <c:v>260.97000000000003</c:v>
                </c:pt>
                <c:pt idx="2973">
                  <c:v>261.05</c:v>
                </c:pt>
                <c:pt idx="2974">
                  <c:v>261.13</c:v>
                </c:pt>
                <c:pt idx="2975">
                  <c:v>261.2</c:v>
                </c:pt>
                <c:pt idx="2976">
                  <c:v>261.27999999999997</c:v>
                </c:pt>
                <c:pt idx="2977">
                  <c:v>261.35000000000002</c:v>
                </c:pt>
                <c:pt idx="2978">
                  <c:v>261.43</c:v>
                </c:pt>
                <c:pt idx="2979">
                  <c:v>261.5</c:v>
                </c:pt>
                <c:pt idx="2980">
                  <c:v>261.58</c:v>
                </c:pt>
                <c:pt idx="2981">
                  <c:v>261.64999999999998</c:v>
                </c:pt>
                <c:pt idx="2982">
                  <c:v>261.72000000000003</c:v>
                </c:pt>
                <c:pt idx="2983">
                  <c:v>261.79000000000002</c:v>
                </c:pt>
                <c:pt idx="2984">
                  <c:v>261.86</c:v>
                </c:pt>
                <c:pt idx="2985">
                  <c:v>261.93</c:v>
                </c:pt>
                <c:pt idx="2986">
                  <c:v>262</c:v>
                </c:pt>
                <c:pt idx="2987">
                  <c:v>262.07</c:v>
                </c:pt>
                <c:pt idx="2988">
                  <c:v>262.14</c:v>
                </c:pt>
                <c:pt idx="2989">
                  <c:v>262.20999999999998</c:v>
                </c:pt>
                <c:pt idx="2990">
                  <c:v>262.27999999999997</c:v>
                </c:pt>
                <c:pt idx="2991">
                  <c:v>262.33999999999997</c:v>
                </c:pt>
                <c:pt idx="2992">
                  <c:v>262.41000000000003</c:v>
                </c:pt>
                <c:pt idx="2993">
                  <c:v>262.47000000000003</c:v>
                </c:pt>
                <c:pt idx="2994">
                  <c:v>262.54000000000002</c:v>
                </c:pt>
                <c:pt idx="2995">
                  <c:v>262.60000000000002</c:v>
                </c:pt>
                <c:pt idx="2996">
                  <c:v>262.66000000000003</c:v>
                </c:pt>
                <c:pt idx="2997">
                  <c:v>262.72000000000003</c:v>
                </c:pt>
                <c:pt idx="2998">
                  <c:v>262.79000000000002</c:v>
                </c:pt>
                <c:pt idx="2999">
                  <c:v>262.85000000000002</c:v>
                </c:pt>
                <c:pt idx="3000">
                  <c:v>262.91000000000003</c:v>
                </c:pt>
                <c:pt idx="3001">
                  <c:v>262.97000000000003</c:v>
                </c:pt>
                <c:pt idx="3002">
                  <c:v>263.02999999999997</c:v>
                </c:pt>
                <c:pt idx="3003">
                  <c:v>263.08999999999997</c:v>
                </c:pt>
                <c:pt idx="3004">
                  <c:v>263.14</c:v>
                </c:pt>
                <c:pt idx="3005">
                  <c:v>263.2</c:v>
                </c:pt>
                <c:pt idx="3006">
                  <c:v>263.26</c:v>
                </c:pt>
                <c:pt idx="3007">
                  <c:v>263.32</c:v>
                </c:pt>
                <c:pt idx="3008">
                  <c:v>263.37</c:v>
                </c:pt>
                <c:pt idx="3009">
                  <c:v>263.43</c:v>
                </c:pt>
                <c:pt idx="3010">
                  <c:v>263.48</c:v>
                </c:pt>
                <c:pt idx="3011">
                  <c:v>263.54000000000002</c:v>
                </c:pt>
                <c:pt idx="3012">
                  <c:v>263.58999999999997</c:v>
                </c:pt>
                <c:pt idx="3013">
                  <c:v>263.64</c:v>
                </c:pt>
                <c:pt idx="3014">
                  <c:v>263.7</c:v>
                </c:pt>
                <c:pt idx="3015">
                  <c:v>263.75</c:v>
                </c:pt>
                <c:pt idx="3016">
                  <c:v>263.8</c:v>
                </c:pt>
                <c:pt idx="3017">
                  <c:v>263.85000000000002</c:v>
                </c:pt>
                <c:pt idx="3018">
                  <c:v>263.89999999999998</c:v>
                </c:pt>
                <c:pt idx="3019">
                  <c:v>263.95</c:v>
                </c:pt>
                <c:pt idx="3020">
                  <c:v>264</c:v>
                </c:pt>
                <c:pt idx="3021">
                  <c:v>264.05</c:v>
                </c:pt>
                <c:pt idx="3022">
                  <c:v>264.10000000000002</c:v>
                </c:pt>
                <c:pt idx="3023">
                  <c:v>264.14999999999998</c:v>
                </c:pt>
                <c:pt idx="3024">
                  <c:v>264.2</c:v>
                </c:pt>
                <c:pt idx="3025">
                  <c:v>264.25</c:v>
                </c:pt>
                <c:pt idx="3026">
                  <c:v>264.29000000000002</c:v>
                </c:pt>
                <c:pt idx="3027">
                  <c:v>264.33999999999997</c:v>
                </c:pt>
                <c:pt idx="3028">
                  <c:v>264.39</c:v>
                </c:pt>
                <c:pt idx="3029">
                  <c:v>264.43</c:v>
                </c:pt>
                <c:pt idx="3030">
                  <c:v>264.48</c:v>
                </c:pt>
                <c:pt idx="3031">
                  <c:v>264.52</c:v>
                </c:pt>
                <c:pt idx="3032">
                  <c:v>264.57</c:v>
                </c:pt>
                <c:pt idx="3033">
                  <c:v>264.61</c:v>
                </c:pt>
                <c:pt idx="3034">
                  <c:v>264.66000000000003</c:v>
                </c:pt>
                <c:pt idx="3035">
                  <c:v>264.7</c:v>
                </c:pt>
                <c:pt idx="3036">
                  <c:v>264.74</c:v>
                </c:pt>
                <c:pt idx="3037">
                  <c:v>264.79000000000002</c:v>
                </c:pt>
                <c:pt idx="3038">
                  <c:v>264.83</c:v>
                </c:pt>
                <c:pt idx="3039">
                  <c:v>264.87</c:v>
                </c:pt>
                <c:pt idx="3040">
                  <c:v>264.91000000000003</c:v>
                </c:pt>
                <c:pt idx="3041">
                  <c:v>264.95</c:v>
                </c:pt>
                <c:pt idx="3042">
                  <c:v>264.99</c:v>
                </c:pt>
                <c:pt idx="3043">
                  <c:v>265.02999999999997</c:v>
                </c:pt>
                <c:pt idx="3044">
                  <c:v>265.07</c:v>
                </c:pt>
                <c:pt idx="3045">
                  <c:v>265.11</c:v>
                </c:pt>
                <c:pt idx="3046">
                  <c:v>265.14999999999998</c:v>
                </c:pt>
                <c:pt idx="3047">
                  <c:v>265.19</c:v>
                </c:pt>
                <c:pt idx="3048">
                  <c:v>265.23</c:v>
                </c:pt>
                <c:pt idx="3049">
                  <c:v>265.27</c:v>
                </c:pt>
                <c:pt idx="3050">
                  <c:v>265.3</c:v>
                </c:pt>
                <c:pt idx="3051">
                  <c:v>265.33999999999997</c:v>
                </c:pt>
                <c:pt idx="3052">
                  <c:v>265.38</c:v>
                </c:pt>
                <c:pt idx="3053">
                  <c:v>265.42</c:v>
                </c:pt>
                <c:pt idx="3054">
                  <c:v>265.45</c:v>
                </c:pt>
                <c:pt idx="3055">
                  <c:v>265.49</c:v>
                </c:pt>
                <c:pt idx="3056">
                  <c:v>265.52</c:v>
                </c:pt>
                <c:pt idx="3057">
                  <c:v>265.56</c:v>
                </c:pt>
                <c:pt idx="3058">
                  <c:v>265.58999999999997</c:v>
                </c:pt>
                <c:pt idx="3059">
                  <c:v>265.63</c:v>
                </c:pt>
                <c:pt idx="3060">
                  <c:v>265.66000000000003</c:v>
                </c:pt>
                <c:pt idx="3061">
                  <c:v>265.7</c:v>
                </c:pt>
                <c:pt idx="3062">
                  <c:v>265.73</c:v>
                </c:pt>
                <c:pt idx="3063">
                  <c:v>265.76</c:v>
                </c:pt>
                <c:pt idx="3064">
                  <c:v>265.8</c:v>
                </c:pt>
                <c:pt idx="3065">
                  <c:v>265.83</c:v>
                </c:pt>
                <c:pt idx="3066">
                  <c:v>265.86</c:v>
                </c:pt>
                <c:pt idx="3067">
                  <c:v>265.89</c:v>
                </c:pt>
                <c:pt idx="3068">
                  <c:v>265.93</c:v>
                </c:pt>
                <c:pt idx="3069">
                  <c:v>265.95999999999998</c:v>
                </c:pt>
                <c:pt idx="3070">
                  <c:v>265.99</c:v>
                </c:pt>
                <c:pt idx="3071">
                  <c:v>266.02</c:v>
                </c:pt>
                <c:pt idx="3072">
                  <c:v>266.05</c:v>
                </c:pt>
                <c:pt idx="3073">
                  <c:v>266.08</c:v>
                </c:pt>
                <c:pt idx="3074">
                  <c:v>266.11</c:v>
                </c:pt>
                <c:pt idx="3075">
                  <c:v>266.14</c:v>
                </c:pt>
                <c:pt idx="3076">
                  <c:v>266.17</c:v>
                </c:pt>
                <c:pt idx="3077">
                  <c:v>266.2</c:v>
                </c:pt>
                <c:pt idx="3078">
                  <c:v>266.23</c:v>
                </c:pt>
                <c:pt idx="3079">
                  <c:v>266.26</c:v>
                </c:pt>
                <c:pt idx="3080">
                  <c:v>266.27999999999997</c:v>
                </c:pt>
                <c:pt idx="3081">
                  <c:v>266.31</c:v>
                </c:pt>
                <c:pt idx="3082">
                  <c:v>266.33999999999997</c:v>
                </c:pt>
                <c:pt idx="3083">
                  <c:v>266.37</c:v>
                </c:pt>
                <c:pt idx="3084">
                  <c:v>266.39999999999998</c:v>
                </c:pt>
                <c:pt idx="3085">
                  <c:v>266.42</c:v>
                </c:pt>
                <c:pt idx="3086">
                  <c:v>266.45</c:v>
                </c:pt>
                <c:pt idx="3087">
                  <c:v>266.48</c:v>
                </c:pt>
                <c:pt idx="3088">
                  <c:v>266.5</c:v>
                </c:pt>
                <c:pt idx="3089">
                  <c:v>266.52999999999997</c:v>
                </c:pt>
                <c:pt idx="3090">
                  <c:v>266.56</c:v>
                </c:pt>
                <c:pt idx="3091">
                  <c:v>266.58</c:v>
                </c:pt>
                <c:pt idx="3092">
                  <c:v>266.61</c:v>
                </c:pt>
                <c:pt idx="3093">
                  <c:v>266.63</c:v>
                </c:pt>
                <c:pt idx="3094">
                  <c:v>266.66000000000003</c:v>
                </c:pt>
                <c:pt idx="3095">
                  <c:v>266.68</c:v>
                </c:pt>
                <c:pt idx="3096">
                  <c:v>266.70999999999998</c:v>
                </c:pt>
                <c:pt idx="3097">
                  <c:v>266.73</c:v>
                </c:pt>
                <c:pt idx="3098">
                  <c:v>266.76</c:v>
                </c:pt>
                <c:pt idx="3099">
                  <c:v>266.77999999999997</c:v>
                </c:pt>
                <c:pt idx="3100">
                  <c:v>266.8</c:v>
                </c:pt>
                <c:pt idx="3101">
                  <c:v>266.83</c:v>
                </c:pt>
                <c:pt idx="3102">
                  <c:v>266.85000000000002</c:v>
                </c:pt>
                <c:pt idx="3103">
                  <c:v>266.87</c:v>
                </c:pt>
                <c:pt idx="3104">
                  <c:v>266.89999999999998</c:v>
                </c:pt>
                <c:pt idx="3105">
                  <c:v>266.92</c:v>
                </c:pt>
                <c:pt idx="3106">
                  <c:v>266.94</c:v>
                </c:pt>
                <c:pt idx="3107">
                  <c:v>266.95999999999998</c:v>
                </c:pt>
                <c:pt idx="3108">
                  <c:v>266.99</c:v>
                </c:pt>
                <c:pt idx="3109">
                  <c:v>267.01</c:v>
                </c:pt>
                <c:pt idx="3110">
                  <c:v>267.02999999999997</c:v>
                </c:pt>
                <c:pt idx="3111">
                  <c:v>267.05</c:v>
                </c:pt>
                <c:pt idx="3112">
                  <c:v>267.07</c:v>
                </c:pt>
                <c:pt idx="3113">
                  <c:v>267.10000000000002</c:v>
                </c:pt>
                <c:pt idx="3114">
                  <c:v>267.12</c:v>
                </c:pt>
                <c:pt idx="3115">
                  <c:v>267.14</c:v>
                </c:pt>
                <c:pt idx="3116">
                  <c:v>267.16000000000003</c:v>
                </c:pt>
                <c:pt idx="3117">
                  <c:v>267.18</c:v>
                </c:pt>
                <c:pt idx="3118">
                  <c:v>267.2</c:v>
                </c:pt>
                <c:pt idx="3119">
                  <c:v>267.2</c:v>
                </c:pt>
                <c:pt idx="3120">
                  <c:v>267.22000000000003</c:v>
                </c:pt>
                <c:pt idx="3121">
                  <c:v>267.24</c:v>
                </c:pt>
                <c:pt idx="3122">
                  <c:v>267.26</c:v>
                </c:pt>
                <c:pt idx="3123">
                  <c:v>267.27999999999997</c:v>
                </c:pt>
                <c:pt idx="3124">
                  <c:v>267.29000000000002</c:v>
                </c:pt>
                <c:pt idx="3125">
                  <c:v>267.29000000000002</c:v>
                </c:pt>
                <c:pt idx="3126">
                  <c:v>267.27999999999997</c:v>
                </c:pt>
                <c:pt idx="3127">
                  <c:v>267.25</c:v>
                </c:pt>
                <c:pt idx="3128">
                  <c:v>267.20999999999998</c:v>
                </c:pt>
                <c:pt idx="3129">
                  <c:v>267.16000000000003</c:v>
                </c:pt>
                <c:pt idx="3130">
                  <c:v>267.10000000000002</c:v>
                </c:pt>
                <c:pt idx="3131">
                  <c:v>267.02</c:v>
                </c:pt>
                <c:pt idx="3132">
                  <c:v>266.94</c:v>
                </c:pt>
                <c:pt idx="3133">
                  <c:v>266.83999999999997</c:v>
                </c:pt>
                <c:pt idx="3134">
                  <c:v>266.73</c:v>
                </c:pt>
                <c:pt idx="3135">
                  <c:v>266.61</c:v>
                </c:pt>
                <c:pt idx="3136">
                  <c:v>266.49</c:v>
                </c:pt>
                <c:pt idx="3137">
                  <c:v>266.35000000000002</c:v>
                </c:pt>
                <c:pt idx="3138">
                  <c:v>266.20999999999998</c:v>
                </c:pt>
                <c:pt idx="3139">
                  <c:v>266.06</c:v>
                </c:pt>
                <c:pt idx="3140">
                  <c:v>265.89999999999998</c:v>
                </c:pt>
                <c:pt idx="3141">
                  <c:v>265.74</c:v>
                </c:pt>
                <c:pt idx="3142">
                  <c:v>265.57</c:v>
                </c:pt>
                <c:pt idx="3143">
                  <c:v>265.39999999999998</c:v>
                </c:pt>
                <c:pt idx="3144">
                  <c:v>265.22000000000003</c:v>
                </c:pt>
                <c:pt idx="3145">
                  <c:v>265.02999999999997</c:v>
                </c:pt>
                <c:pt idx="3146">
                  <c:v>264.85000000000002</c:v>
                </c:pt>
                <c:pt idx="3147">
                  <c:v>264.64999999999998</c:v>
                </c:pt>
                <c:pt idx="3148">
                  <c:v>264.45999999999998</c:v>
                </c:pt>
                <c:pt idx="3149">
                  <c:v>264.26</c:v>
                </c:pt>
                <c:pt idx="3150">
                  <c:v>264.06</c:v>
                </c:pt>
                <c:pt idx="3151">
                  <c:v>263.85000000000002</c:v>
                </c:pt>
                <c:pt idx="3152">
                  <c:v>263.64</c:v>
                </c:pt>
                <c:pt idx="3153">
                  <c:v>263.43</c:v>
                </c:pt>
                <c:pt idx="3154">
                  <c:v>263.22000000000003</c:v>
                </c:pt>
                <c:pt idx="3155">
                  <c:v>263.01</c:v>
                </c:pt>
                <c:pt idx="3156">
                  <c:v>262.79000000000002</c:v>
                </c:pt>
                <c:pt idx="3157">
                  <c:v>262.57</c:v>
                </c:pt>
                <c:pt idx="3158">
                  <c:v>262.36</c:v>
                </c:pt>
                <c:pt idx="3159">
                  <c:v>262.14</c:v>
                </c:pt>
                <c:pt idx="3160">
                  <c:v>261.92</c:v>
                </c:pt>
                <c:pt idx="3161">
                  <c:v>261.7</c:v>
                </c:pt>
                <c:pt idx="3162">
                  <c:v>261.47000000000003</c:v>
                </c:pt>
                <c:pt idx="3163">
                  <c:v>261.25</c:v>
                </c:pt>
                <c:pt idx="3164">
                  <c:v>261.02999999999997</c:v>
                </c:pt>
                <c:pt idx="3165">
                  <c:v>260.81</c:v>
                </c:pt>
                <c:pt idx="3166">
                  <c:v>260.58</c:v>
                </c:pt>
                <c:pt idx="3167">
                  <c:v>260.36</c:v>
                </c:pt>
                <c:pt idx="3168">
                  <c:v>260.14</c:v>
                </c:pt>
                <c:pt idx="3169">
                  <c:v>259.91000000000003</c:v>
                </c:pt>
                <c:pt idx="3170">
                  <c:v>259.69</c:v>
                </c:pt>
                <c:pt idx="3171">
                  <c:v>259.47000000000003</c:v>
                </c:pt>
                <c:pt idx="3172">
                  <c:v>259.24</c:v>
                </c:pt>
                <c:pt idx="3173">
                  <c:v>259.02</c:v>
                </c:pt>
                <c:pt idx="3174">
                  <c:v>258.8</c:v>
                </c:pt>
                <c:pt idx="3175">
                  <c:v>258.58</c:v>
                </c:pt>
                <c:pt idx="3176">
                  <c:v>258.36</c:v>
                </c:pt>
                <c:pt idx="3177">
                  <c:v>258.14</c:v>
                </c:pt>
                <c:pt idx="3178">
                  <c:v>257.92</c:v>
                </c:pt>
                <c:pt idx="3179">
                  <c:v>257.7</c:v>
                </c:pt>
                <c:pt idx="3180">
                  <c:v>257.48</c:v>
                </c:pt>
                <c:pt idx="3181">
                  <c:v>257.26</c:v>
                </c:pt>
                <c:pt idx="3182">
                  <c:v>257.05</c:v>
                </c:pt>
                <c:pt idx="3183">
                  <c:v>256.83</c:v>
                </c:pt>
                <c:pt idx="3184">
                  <c:v>256.62</c:v>
                </c:pt>
                <c:pt idx="3185">
                  <c:v>256.39999999999998</c:v>
                </c:pt>
                <c:pt idx="3186">
                  <c:v>256.19</c:v>
                </c:pt>
                <c:pt idx="3187">
                  <c:v>255.98</c:v>
                </c:pt>
                <c:pt idx="3188">
                  <c:v>255.76</c:v>
                </c:pt>
                <c:pt idx="3189">
                  <c:v>255.55</c:v>
                </c:pt>
                <c:pt idx="3190">
                  <c:v>255.34</c:v>
                </c:pt>
                <c:pt idx="3191">
                  <c:v>255.14</c:v>
                </c:pt>
                <c:pt idx="3192">
                  <c:v>254.93</c:v>
                </c:pt>
                <c:pt idx="3193">
                  <c:v>254.72</c:v>
                </c:pt>
                <c:pt idx="3194">
                  <c:v>254.52</c:v>
                </c:pt>
                <c:pt idx="3195">
                  <c:v>254.31</c:v>
                </c:pt>
                <c:pt idx="3196">
                  <c:v>254.11</c:v>
                </c:pt>
                <c:pt idx="3197">
                  <c:v>253.9</c:v>
                </c:pt>
                <c:pt idx="3198">
                  <c:v>253.7</c:v>
                </c:pt>
                <c:pt idx="3199">
                  <c:v>253.5</c:v>
                </c:pt>
                <c:pt idx="3200">
                  <c:v>253.3</c:v>
                </c:pt>
                <c:pt idx="3201">
                  <c:v>253.11</c:v>
                </c:pt>
                <c:pt idx="3202">
                  <c:v>252.91</c:v>
                </c:pt>
                <c:pt idx="3203">
                  <c:v>252.71</c:v>
                </c:pt>
                <c:pt idx="3204">
                  <c:v>252.52</c:v>
                </c:pt>
                <c:pt idx="3205">
                  <c:v>252.32</c:v>
                </c:pt>
                <c:pt idx="3206">
                  <c:v>252.13</c:v>
                </c:pt>
                <c:pt idx="3207">
                  <c:v>251.94</c:v>
                </c:pt>
                <c:pt idx="3208">
                  <c:v>251.75</c:v>
                </c:pt>
                <c:pt idx="3209">
                  <c:v>251.56</c:v>
                </c:pt>
                <c:pt idx="3210">
                  <c:v>251.37</c:v>
                </c:pt>
                <c:pt idx="3211">
                  <c:v>251.18</c:v>
                </c:pt>
                <c:pt idx="3212">
                  <c:v>251</c:v>
                </c:pt>
                <c:pt idx="3213">
                  <c:v>250.81</c:v>
                </c:pt>
                <c:pt idx="3214">
                  <c:v>250.63</c:v>
                </c:pt>
                <c:pt idx="3215">
                  <c:v>250.44</c:v>
                </c:pt>
                <c:pt idx="3216">
                  <c:v>250.26</c:v>
                </c:pt>
                <c:pt idx="3217">
                  <c:v>250.08</c:v>
                </c:pt>
                <c:pt idx="3218">
                  <c:v>249.9</c:v>
                </c:pt>
                <c:pt idx="3219">
                  <c:v>249.72</c:v>
                </c:pt>
                <c:pt idx="3220">
                  <c:v>249.54</c:v>
                </c:pt>
                <c:pt idx="3221">
                  <c:v>249.36</c:v>
                </c:pt>
                <c:pt idx="3222">
                  <c:v>249.19</c:v>
                </c:pt>
                <c:pt idx="3223">
                  <c:v>249.01</c:v>
                </c:pt>
                <c:pt idx="3224">
                  <c:v>248.84</c:v>
                </c:pt>
                <c:pt idx="3225">
                  <c:v>248.67</c:v>
                </c:pt>
                <c:pt idx="3226">
                  <c:v>248.5</c:v>
                </c:pt>
                <c:pt idx="3227">
                  <c:v>248.32</c:v>
                </c:pt>
                <c:pt idx="3228">
                  <c:v>248.15</c:v>
                </c:pt>
                <c:pt idx="3229">
                  <c:v>247.99</c:v>
                </c:pt>
                <c:pt idx="3230">
                  <c:v>247.82</c:v>
                </c:pt>
                <c:pt idx="3231">
                  <c:v>247.65</c:v>
                </c:pt>
                <c:pt idx="3232">
                  <c:v>247.49</c:v>
                </c:pt>
                <c:pt idx="3233">
                  <c:v>247.32</c:v>
                </c:pt>
                <c:pt idx="3234">
                  <c:v>247.16</c:v>
                </c:pt>
                <c:pt idx="3235">
                  <c:v>246.99</c:v>
                </c:pt>
                <c:pt idx="3236">
                  <c:v>246.83</c:v>
                </c:pt>
                <c:pt idx="3237">
                  <c:v>246.67</c:v>
                </c:pt>
                <c:pt idx="3238">
                  <c:v>246.51</c:v>
                </c:pt>
                <c:pt idx="3239">
                  <c:v>246.36</c:v>
                </c:pt>
                <c:pt idx="3240">
                  <c:v>246.2</c:v>
                </c:pt>
                <c:pt idx="3241">
                  <c:v>246.05</c:v>
                </c:pt>
                <c:pt idx="3242">
                  <c:v>245.9</c:v>
                </c:pt>
                <c:pt idx="3243">
                  <c:v>245.75</c:v>
                </c:pt>
                <c:pt idx="3244">
                  <c:v>245.6</c:v>
                </c:pt>
                <c:pt idx="3245">
                  <c:v>245.45</c:v>
                </c:pt>
                <c:pt idx="3246">
                  <c:v>245.3</c:v>
                </c:pt>
                <c:pt idx="3247">
                  <c:v>245.15</c:v>
                </c:pt>
                <c:pt idx="3248">
                  <c:v>245</c:v>
                </c:pt>
                <c:pt idx="3249">
                  <c:v>244.86</c:v>
                </c:pt>
                <c:pt idx="3250">
                  <c:v>244.71</c:v>
                </c:pt>
                <c:pt idx="3251">
                  <c:v>244.57</c:v>
                </c:pt>
                <c:pt idx="3252">
                  <c:v>244.42</c:v>
                </c:pt>
                <c:pt idx="3253">
                  <c:v>244.28</c:v>
                </c:pt>
                <c:pt idx="3254">
                  <c:v>244.14</c:v>
                </c:pt>
                <c:pt idx="3255">
                  <c:v>244.15</c:v>
                </c:pt>
                <c:pt idx="3256">
                  <c:v>244.18</c:v>
                </c:pt>
                <c:pt idx="3257">
                  <c:v>244.21</c:v>
                </c:pt>
                <c:pt idx="3258">
                  <c:v>244.24</c:v>
                </c:pt>
                <c:pt idx="3259">
                  <c:v>244.27</c:v>
                </c:pt>
                <c:pt idx="3260">
                  <c:v>244.3</c:v>
                </c:pt>
                <c:pt idx="3261">
                  <c:v>244.32</c:v>
                </c:pt>
                <c:pt idx="3262">
                  <c:v>244.35</c:v>
                </c:pt>
                <c:pt idx="3263">
                  <c:v>244.38</c:v>
                </c:pt>
                <c:pt idx="3264">
                  <c:v>244.41</c:v>
                </c:pt>
                <c:pt idx="3265">
                  <c:v>244.44</c:v>
                </c:pt>
                <c:pt idx="3266">
                  <c:v>244.46</c:v>
                </c:pt>
                <c:pt idx="3267">
                  <c:v>244.49</c:v>
                </c:pt>
                <c:pt idx="3268">
                  <c:v>244.52</c:v>
                </c:pt>
                <c:pt idx="3269">
                  <c:v>244.54</c:v>
                </c:pt>
                <c:pt idx="3270">
                  <c:v>244.57</c:v>
                </c:pt>
                <c:pt idx="3271">
                  <c:v>244.6</c:v>
                </c:pt>
                <c:pt idx="3272">
                  <c:v>244.62</c:v>
                </c:pt>
                <c:pt idx="3273">
                  <c:v>244.65</c:v>
                </c:pt>
                <c:pt idx="3274">
                  <c:v>244.67</c:v>
                </c:pt>
                <c:pt idx="3275">
                  <c:v>244.7</c:v>
                </c:pt>
                <c:pt idx="3276">
                  <c:v>244.72</c:v>
                </c:pt>
                <c:pt idx="3277">
                  <c:v>244.75</c:v>
                </c:pt>
                <c:pt idx="3278">
                  <c:v>244.77</c:v>
                </c:pt>
                <c:pt idx="3279">
                  <c:v>244.79</c:v>
                </c:pt>
                <c:pt idx="3280">
                  <c:v>244.82</c:v>
                </c:pt>
                <c:pt idx="3281">
                  <c:v>244.84</c:v>
                </c:pt>
                <c:pt idx="3282">
                  <c:v>244.87</c:v>
                </c:pt>
                <c:pt idx="3283">
                  <c:v>244.89</c:v>
                </c:pt>
                <c:pt idx="3284">
                  <c:v>244.91</c:v>
                </c:pt>
                <c:pt idx="3285">
                  <c:v>244.93</c:v>
                </c:pt>
                <c:pt idx="3286">
                  <c:v>244.96</c:v>
                </c:pt>
                <c:pt idx="3287">
                  <c:v>244.98</c:v>
                </c:pt>
                <c:pt idx="3288">
                  <c:v>245</c:v>
                </c:pt>
                <c:pt idx="3289">
                  <c:v>245.02</c:v>
                </c:pt>
                <c:pt idx="3290">
                  <c:v>245.04</c:v>
                </c:pt>
                <c:pt idx="3291">
                  <c:v>245.07</c:v>
                </c:pt>
                <c:pt idx="3292">
                  <c:v>245.09</c:v>
                </c:pt>
                <c:pt idx="3293">
                  <c:v>245.11</c:v>
                </c:pt>
                <c:pt idx="3294">
                  <c:v>245.13</c:v>
                </c:pt>
                <c:pt idx="3295">
                  <c:v>245.15</c:v>
                </c:pt>
                <c:pt idx="3296">
                  <c:v>245.17</c:v>
                </c:pt>
                <c:pt idx="3297">
                  <c:v>245.19</c:v>
                </c:pt>
                <c:pt idx="3298">
                  <c:v>245.21</c:v>
                </c:pt>
                <c:pt idx="3299">
                  <c:v>245.23</c:v>
                </c:pt>
                <c:pt idx="3300">
                  <c:v>245.25</c:v>
                </c:pt>
                <c:pt idx="3301">
                  <c:v>245.27</c:v>
                </c:pt>
                <c:pt idx="3302">
                  <c:v>245.28</c:v>
                </c:pt>
                <c:pt idx="3303">
                  <c:v>245.3</c:v>
                </c:pt>
                <c:pt idx="3304">
                  <c:v>245.32</c:v>
                </c:pt>
                <c:pt idx="3305">
                  <c:v>245.34</c:v>
                </c:pt>
                <c:pt idx="3306">
                  <c:v>245.36</c:v>
                </c:pt>
                <c:pt idx="3307">
                  <c:v>245.37</c:v>
                </c:pt>
                <c:pt idx="3308">
                  <c:v>245.39</c:v>
                </c:pt>
                <c:pt idx="3309">
                  <c:v>245.41</c:v>
                </c:pt>
                <c:pt idx="3310">
                  <c:v>245.43</c:v>
                </c:pt>
                <c:pt idx="3311">
                  <c:v>245.44</c:v>
                </c:pt>
                <c:pt idx="3312">
                  <c:v>245.46</c:v>
                </c:pt>
                <c:pt idx="3313">
                  <c:v>245.48</c:v>
                </c:pt>
                <c:pt idx="3314">
                  <c:v>245.49</c:v>
                </c:pt>
                <c:pt idx="3315">
                  <c:v>245.51</c:v>
                </c:pt>
                <c:pt idx="3316">
                  <c:v>245.52</c:v>
                </c:pt>
                <c:pt idx="3317">
                  <c:v>245.54</c:v>
                </c:pt>
                <c:pt idx="3318">
                  <c:v>245.55</c:v>
                </c:pt>
                <c:pt idx="3319">
                  <c:v>245.57</c:v>
                </c:pt>
                <c:pt idx="3320">
                  <c:v>245.58</c:v>
                </c:pt>
                <c:pt idx="3321">
                  <c:v>245.6</c:v>
                </c:pt>
                <c:pt idx="3322">
                  <c:v>245.61</c:v>
                </c:pt>
                <c:pt idx="3323">
                  <c:v>245.62</c:v>
                </c:pt>
                <c:pt idx="3324">
                  <c:v>245.64</c:v>
                </c:pt>
                <c:pt idx="3325">
                  <c:v>245.65</c:v>
                </c:pt>
                <c:pt idx="3326">
                  <c:v>245.67</c:v>
                </c:pt>
                <c:pt idx="3327">
                  <c:v>245.68</c:v>
                </c:pt>
                <c:pt idx="3328">
                  <c:v>245.69</c:v>
                </c:pt>
                <c:pt idx="3329">
                  <c:v>245.7</c:v>
                </c:pt>
                <c:pt idx="3330">
                  <c:v>245.72</c:v>
                </c:pt>
                <c:pt idx="3331">
                  <c:v>245.73</c:v>
                </c:pt>
                <c:pt idx="3332">
                  <c:v>245.74</c:v>
                </c:pt>
                <c:pt idx="3333">
                  <c:v>245.75</c:v>
                </c:pt>
                <c:pt idx="3334">
                  <c:v>245.76</c:v>
                </c:pt>
                <c:pt idx="3335">
                  <c:v>245.78</c:v>
                </c:pt>
              </c:numCache>
            </c:numRef>
          </c:yVal>
          <c:smooth val="1"/>
        </c:ser>
        <c:dLbls>
          <c:showLegendKey val="0"/>
          <c:showVal val="0"/>
          <c:showCatName val="0"/>
          <c:showSerName val="0"/>
          <c:showPercent val="0"/>
          <c:showBubbleSize val="0"/>
        </c:dLbls>
        <c:axId val="36706496"/>
        <c:axId val="36707072"/>
      </c:scatterChart>
      <c:valAx>
        <c:axId val="36706496"/>
        <c:scaling>
          <c:orientation val="minMax"/>
          <c:max val="35000"/>
          <c:min val="0"/>
        </c:scaling>
        <c:delete val="0"/>
        <c:axPos val="b"/>
        <c:title>
          <c:tx>
            <c:rich>
              <a:bodyPr/>
              <a:lstStyle/>
              <a:p>
                <a:pPr>
                  <a:defRPr>
                    <a:latin typeface="Arial" panose="020B0604020202020204" pitchFamily="34" charset="0"/>
                    <a:cs typeface="Arial" panose="020B0604020202020204" pitchFamily="34" charset="0"/>
                  </a:defRPr>
                </a:pPr>
                <a:r>
                  <a:rPr lang="es-EC">
                    <a:latin typeface="Arial" panose="020B0604020202020204" pitchFamily="34" charset="0"/>
                    <a:cs typeface="Arial" panose="020B0604020202020204" pitchFamily="34" charset="0"/>
                  </a:rPr>
                  <a:t>Tiempo</a:t>
                </a:r>
                <a:r>
                  <a:rPr lang="es-EC" baseline="0">
                    <a:latin typeface="Arial" panose="020B0604020202020204" pitchFamily="34" charset="0"/>
                    <a:cs typeface="Arial" panose="020B0604020202020204" pitchFamily="34" charset="0"/>
                  </a:rPr>
                  <a:t> [s]</a:t>
                </a:r>
                <a:endParaRPr lang="es-EC">
                  <a:latin typeface="Arial" panose="020B0604020202020204" pitchFamily="34" charset="0"/>
                  <a:cs typeface="Arial" panose="020B0604020202020204" pitchFamily="34" charset="0"/>
                </a:endParaRPr>
              </a:p>
            </c:rich>
          </c:tx>
          <c:layout/>
          <c:overlay val="0"/>
        </c:title>
        <c:numFmt formatCode="General" sourceLinked="1"/>
        <c:majorTickMark val="out"/>
        <c:minorTickMark val="none"/>
        <c:tickLblPos val="nextTo"/>
        <c:crossAx val="36707072"/>
        <c:crosses val="autoZero"/>
        <c:crossBetween val="midCat"/>
        <c:majorUnit val="5000"/>
        <c:minorUnit val="2000"/>
      </c:valAx>
      <c:valAx>
        <c:axId val="36707072"/>
        <c:scaling>
          <c:orientation val="minMax"/>
          <c:max val="300"/>
          <c:min val="225"/>
        </c:scaling>
        <c:delete val="0"/>
        <c:axPos val="l"/>
        <c:majorGridlines/>
        <c:title>
          <c:tx>
            <c:rich>
              <a:bodyPr rot="-5400000" vert="horz"/>
              <a:lstStyle/>
              <a:p>
                <a:pPr>
                  <a:defRPr>
                    <a:latin typeface="Arial" panose="020B0604020202020204" pitchFamily="34" charset="0"/>
                    <a:cs typeface="Arial" panose="020B0604020202020204" pitchFamily="34" charset="0"/>
                  </a:defRPr>
                </a:pPr>
                <a:r>
                  <a:rPr lang="es-EC">
                    <a:latin typeface="Arial" panose="020B0604020202020204" pitchFamily="34" charset="0"/>
                    <a:cs typeface="Arial" panose="020B0604020202020204" pitchFamily="34" charset="0"/>
                  </a:rPr>
                  <a:t>Temperatura</a:t>
                </a:r>
                <a:r>
                  <a:rPr lang="es-EC" baseline="0">
                    <a:latin typeface="Arial" panose="020B0604020202020204" pitchFamily="34" charset="0"/>
                    <a:cs typeface="Arial" panose="020B0604020202020204" pitchFamily="34" charset="0"/>
                  </a:rPr>
                  <a:t> [</a:t>
                </a:r>
                <a:r>
                  <a:rPr lang="es-EC" baseline="0">
                    <a:latin typeface="Arial"/>
                    <a:cs typeface="Arial"/>
                  </a:rPr>
                  <a:t>°</a:t>
                </a:r>
                <a:r>
                  <a:rPr lang="es-EC" baseline="0">
                    <a:latin typeface="Arial" panose="020B0604020202020204" pitchFamily="34" charset="0"/>
                    <a:cs typeface="Arial" panose="020B0604020202020204" pitchFamily="34" charset="0"/>
                  </a:rPr>
                  <a:t>K]</a:t>
                </a:r>
                <a:endParaRPr lang="es-EC">
                  <a:latin typeface="Arial" panose="020B0604020202020204" pitchFamily="34" charset="0"/>
                  <a:cs typeface="Arial" panose="020B0604020202020204" pitchFamily="34" charset="0"/>
                </a:endParaRPr>
              </a:p>
            </c:rich>
          </c:tx>
          <c:layout>
            <c:manualLayout>
              <c:xMode val="edge"/>
              <c:yMode val="edge"/>
              <c:x val="4.5687726105212928E-3"/>
              <c:y val="0.28520384673509003"/>
            </c:manualLayout>
          </c:layout>
          <c:overlay val="0"/>
        </c:title>
        <c:numFmt formatCode="General" sourceLinked="1"/>
        <c:majorTickMark val="out"/>
        <c:minorTickMark val="none"/>
        <c:tickLblPos val="nextTo"/>
        <c:crossAx val="36706496"/>
        <c:crosses val="autoZero"/>
        <c:crossBetween val="midCat"/>
        <c:majorUnit val="5"/>
        <c:minorUnit val="5"/>
      </c:valAx>
      <c:spPr>
        <a:ln>
          <a:solidFill>
            <a:schemeClr val="tx1">
              <a:alpha val="50000"/>
            </a:schemeClr>
          </a:solidFill>
        </a:ln>
      </c:spPr>
    </c:plotArea>
    <c:legend>
      <c:legendPos val="r"/>
      <c:layout/>
      <c:overlay val="0"/>
      <c:spPr>
        <a:ln>
          <a:solidFill>
            <a:schemeClr val="tx1">
              <a:alpha val="50000"/>
            </a:schemeClr>
          </a:solidFill>
        </a:ln>
      </c:spPr>
      <c:txPr>
        <a:bodyPr/>
        <a:lstStyle/>
        <a:p>
          <a:pPr>
            <a:defRPr>
              <a:latin typeface="Arial" panose="020B0604020202020204" pitchFamily="34" charset="0"/>
              <a:cs typeface="Arial" panose="020B0604020202020204" pitchFamily="34" charset="0"/>
            </a:defRPr>
          </a:pPr>
          <a:endParaRPr lang="es-EC"/>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D6BD5F-045A-4C07-A7A0-AF50A29CF7D5}"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s-EC"/>
        </a:p>
      </dgm:t>
    </dgm:pt>
    <dgm:pt modelId="{81DD5CAC-A8D3-44FA-BF27-B9A4517A5AA4}">
      <dgm:prSet phldrT="[Texto]" custT="1"/>
      <dgm:spPr/>
      <dgm:t>
        <a:bodyPr/>
        <a:lstStyle/>
        <a:p>
          <a:r>
            <a:rPr lang="es-EC" sz="1300" b="1" dirty="0" err="1" smtClean="0">
              <a:latin typeface="Arial" panose="020B0604020202020204" pitchFamily="34" charset="0"/>
              <a:cs typeface="Arial" panose="020B0604020202020204" pitchFamily="34" charset="0"/>
            </a:rPr>
            <a:t>CubeSat</a:t>
          </a:r>
          <a:endParaRPr lang="es-EC" sz="1300" b="1" dirty="0">
            <a:latin typeface="Arial" panose="020B0604020202020204" pitchFamily="34" charset="0"/>
            <a:cs typeface="Arial" panose="020B0604020202020204" pitchFamily="34" charset="0"/>
          </a:endParaRPr>
        </a:p>
      </dgm:t>
    </dgm:pt>
    <dgm:pt modelId="{952DE0FD-FA25-4293-91C3-D8FCACC5CBF8}" type="parTrans" cxnId="{6D299971-0264-4705-B450-3A64C05BE1EC}">
      <dgm:prSet/>
      <dgm:spPr/>
      <dgm:t>
        <a:bodyPr/>
        <a:lstStyle/>
        <a:p>
          <a:endParaRPr lang="es-EC" sz="1100" b="0">
            <a:latin typeface="Arial" panose="020B0604020202020204" pitchFamily="34" charset="0"/>
            <a:cs typeface="Arial" panose="020B0604020202020204" pitchFamily="34" charset="0"/>
          </a:endParaRPr>
        </a:p>
      </dgm:t>
    </dgm:pt>
    <dgm:pt modelId="{4515B154-5E91-42CE-BD36-FFBFF40BD115}" type="sibTrans" cxnId="{6D299971-0264-4705-B450-3A64C05BE1EC}">
      <dgm:prSet/>
      <dgm:spPr/>
      <dgm:t>
        <a:bodyPr/>
        <a:lstStyle/>
        <a:p>
          <a:endParaRPr lang="es-EC" sz="1100" b="0">
            <a:latin typeface="Arial" panose="020B0604020202020204" pitchFamily="34" charset="0"/>
            <a:cs typeface="Arial" panose="020B0604020202020204" pitchFamily="34" charset="0"/>
          </a:endParaRPr>
        </a:p>
      </dgm:t>
    </dgm:pt>
    <dgm:pt modelId="{EF4C20D9-FF3E-4CD1-8AB0-1F4A018D764B}">
      <dgm:prSet phldrT="[Texto]" custT="1"/>
      <dgm:spPr/>
      <dgm:t>
        <a:bodyPr/>
        <a:lstStyle/>
        <a:p>
          <a:r>
            <a:rPr lang="es-EC" sz="1300" b="0" dirty="0" smtClean="0">
              <a:latin typeface="Arial" panose="020B0604020202020204" pitchFamily="34" charset="0"/>
              <a:cs typeface="Arial" panose="020B0604020202020204" pitchFamily="34" charset="0"/>
            </a:rPr>
            <a:t>Plataforma</a:t>
          </a:r>
          <a:endParaRPr lang="es-EC" sz="1300" b="0" dirty="0">
            <a:latin typeface="Arial" panose="020B0604020202020204" pitchFamily="34" charset="0"/>
            <a:cs typeface="Arial" panose="020B0604020202020204" pitchFamily="34" charset="0"/>
          </a:endParaRPr>
        </a:p>
      </dgm:t>
    </dgm:pt>
    <dgm:pt modelId="{8EFF97F6-3DAC-4608-A796-35EDE04657FE}" type="parTrans" cxnId="{F6D03BC6-0BA2-40E3-AA8F-7770A0155C98}">
      <dgm:prSet/>
      <dgm:spPr/>
      <dgm:t>
        <a:bodyPr/>
        <a:lstStyle/>
        <a:p>
          <a:endParaRPr lang="es-EC" sz="1100" b="0">
            <a:latin typeface="Arial" panose="020B0604020202020204" pitchFamily="34" charset="0"/>
            <a:cs typeface="Arial" panose="020B0604020202020204" pitchFamily="34" charset="0"/>
          </a:endParaRPr>
        </a:p>
      </dgm:t>
    </dgm:pt>
    <dgm:pt modelId="{5C656CB1-BE89-4BE1-8BEC-C3586F304879}" type="sibTrans" cxnId="{F6D03BC6-0BA2-40E3-AA8F-7770A0155C98}">
      <dgm:prSet/>
      <dgm:spPr/>
      <dgm:t>
        <a:bodyPr/>
        <a:lstStyle/>
        <a:p>
          <a:endParaRPr lang="es-EC" sz="1100" b="0">
            <a:latin typeface="Arial" panose="020B0604020202020204" pitchFamily="34" charset="0"/>
            <a:cs typeface="Arial" panose="020B0604020202020204" pitchFamily="34" charset="0"/>
          </a:endParaRPr>
        </a:p>
      </dgm:t>
    </dgm:pt>
    <dgm:pt modelId="{727EAB77-3EC4-4E6B-89A4-C8236CAE9524}">
      <dgm:prSet phldrT="[Texto]" custT="1"/>
      <dgm:spPr/>
      <dgm:t>
        <a:bodyPr/>
        <a:lstStyle/>
        <a:p>
          <a:r>
            <a:rPr lang="es-EC" sz="1300" b="0" dirty="0" smtClean="0">
              <a:latin typeface="Arial" panose="020B0604020202020204" pitchFamily="34" charset="0"/>
              <a:cs typeface="Arial" panose="020B0604020202020204" pitchFamily="34" charset="0"/>
            </a:rPr>
            <a:t>Subsistema</a:t>
          </a:r>
        </a:p>
        <a:p>
          <a:r>
            <a:rPr lang="es-EC" sz="1300" b="0" dirty="0" smtClean="0">
              <a:latin typeface="Arial" panose="020B0604020202020204" pitchFamily="34" charset="0"/>
              <a:cs typeface="Arial" panose="020B0604020202020204" pitchFamily="34" charset="0"/>
            </a:rPr>
            <a:t>Estructural (SS)</a:t>
          </a:r>
          <a:endParaRPr lang="es-EC" sz="1300" b="0" dirty="0">
            <a:latin typeface="Arial" panose="020B0604020202020204" pitchFamily="34" charset="0"/>
            <a:cs typeface="Arial" panose="020B0604020202020204" pitchFamily="34" charset="0"/>
          </a:endParaRPr>
        </a:p>
      </dgm:t>
    </dgm:pt>
    <dgm:pt modelId="{FBD6D239-46D5-4ACA-ABB6-220182C3B06A}" type="parTrans" cxnId="{F2FCAE1F-43D4-4EED-9682-87CC468D2FDD}">
      <dgm:prSet/>
      <dgm:spPr/>
      <dgm:t>
        <a:bodyPr/>
        <a:lstStyle/>
        <a:p>
          <a:endParaRPr lang="es-EC" sz="1100" b="0">
            <a:latin typeface="Arial" panose="020B0604020202020204" pitchFamily="34" charset="0"/>
            <a:cs typeface="Arial" panose="020B0604020202020204" pitchFamily="34" charset="0"/>
          </a:endParaRPr>
        </a:p>
      </dgm:t>
    </dgm:pt>
    <dgm:pt modelId="{54AFDB66-F472-4FCB-8BC9-03C214367005}" type="sibTrans" cxnId="{F2FCAE1F-43D4-4EED-9682-87CC468D2FDD}">
      <dgm:prSet/>
      <dgm:spPr/>
      <dgm:t>
        <a:bodyPr/>
        <a:lstStyle/>
        <a:p>
          <a:endParaRPr lang="es-EC" sz="1100" b="0">
            <a:latin typeface="Arial" panose="020B0604020202020204" pitchFamily="34" charset="0"/>
            <a:cs typeface="Arial" panose="020B0604020202020204" pitchFamily="34" charset="0"/>
          </a:endParaRPr>
        </a:p>
      </dgm:t>
    </dgm:pt>
    <dgm:pt modelId="{463BE767-6D08-4261-95F6-E0841B321884}">
      <dgm:prSet phldrT="[Texto]" custT="1"/>
      <dgm:spPr/>
      <dgm:t>
        <a:bodyPr/>
        <a:lstStyle/>
        <a:p>
          <a:pPr>
            <a:lnSpc>
              <a:spcPct val="90000"/>
            </a:lnSpc>
          </a:pPr>
          <a:endParaRPr lang="es-EC" sz="1100" b="0" dirty="0" smtClean="0">
            <a:latin typeface="Arial" panose="020B0604020202020204" pitchFamily="34" charset="0"/>
            <a:cs typeface="Arial" panose="020B0604020202020204" pitchFamily="34" charset="0"/>
          </a:endParaRPr>
        </a:p>
        <a:p>
          <a:pPr>
            <a:lnSpc>
              <a:spcPct val="100000"/>
            </a:lnSpc>
          </a:pPr>
          <a:r>
            <a:rPr lang="es-EC" sz="1300" b="0" dirty="0" smtClean="0">
              <a:latin typeface="Arial" panose="020B0604020202020204" pitchFamily="34" charset="0"/>
              <a:cs typeface="Arial" panose="020B0604020202020204" pitchFamily="34" charset="0"/>
            </a:rPr>
            <a:t>Subsistema de Energía Eléctrica</a:t>
          </a:r>
        </a:p>
        <a:p>
          <a:pPr>
            <a:lnSpc>
              <a:spcPct val="100000"/>
            </a:lnSpc>
          </a:pPr>
          <a:r>
            <a:rPr lang="es-EC" sz="1300" b="0" dirty="0" smtClean="0">
              <a:latin typeface="Arial" panose="020B0604020202020204" pitchFamily="34" charset="0"/>
              <a:cs typeface="Arial" panose="020B0604020202020204" pitchFamily="34" charset="0"/>
            </a:rPr>
            <a:t>(EPS)</a:t>
          </a:r>
        </a:p>
        <a:p>
          <a:pPr>
            <a:lnSpc>
              <a:spcPct val="90000"/>
            </a:lnSpc>
          </a:pPr>
          <a:endParaRPr lang="es-EC" sz="1100" b="0" dirty="0">
            <a:latin typeface="Arial" panose="020B0604020202020204" pitchFamily="34" charset="0"/>
            <a:cs typeface="Arial" panose="020B0604020202020204" pitchFamily="34" charset="0"/>
          </a:endParaRPr>
        </a:p>
      </dgm:t>
    </dgm:pt>
    <dgm:pt modelId="{A6E827E9-8A5C-45CD-BA9F-1814389F8132}" type="parTrans" cxnId="{4C4CA686-3220-4ED2-A734-CCF6AC07CEAA}">
      <dgm:prSet/>
      <dgm:spPr/>
      <dgm:t>
        <a:bodyPr/>
        <a:lstStyle/>
        <a:p>
          <a:endParaRPr lang="es-EC" sz="1100" b="0">
            <a:latin typeface="Arial" panose="020B0604020202020204" pitchFamily="34" charset="0"/>
            <a:cs typeface="Arial" panose="020B0604020202020204" pitchFamily="34" charset="0"/>
          </a:endParaRPr>
        </a:p>
      </dgm:t>
    </dgm:pt>
    <dgm:pt modelId="{F955E9FB-C99F-4CF1-8ABB-BD31D0EA116A}" type="sibTrans" cxnId="{4C4CA686-3220-4ED2-A734-CCF6AC07CEAA}">
      <dgm:prSet/>
      <dgm:spPr/>
      <dgm:t>
        <a:bodyPr/>
        <a:lstStyle/>
        <a:p>
          <a:endParaRPr lang="es-EC" sz="1100" b="0">
            <a:latin typeface="Arial" panose="020B0604020202020204" pitchFamily="34" charset="0"/>
            <a:cs typeface="Arial" panose="020B0604020202020204" pitchFamily="34" charset="0"/>
          </a:endParaRPr>
        </a:p>
      </dgm:t>
    </dgm:pt>
    <dgm:pt modelId="{398268F6-63C0-4F65-8C70-34C19B3E5FAA}">
      <dgm:prSet phldrT="[Texto]" custT="1"/>
      <dgm:spPr/>
      <dgm:t>
        <a:bodyPr/>
        <a:lstStyle/>
        <a:p>
          <a:r>
            <a:rPr lang="es-EC" sz="1300" b="0" dirty="0">
              <a:latin typeface="Arial" panose="020B0604020202020204" pitchFamily="34" charset="0"/>
              <a:cs typeface="Arial" panose="020B0604020202020204" pitchFamily="34" charset="0"/>
            </a:rPr>
            <a:t>Carga útil </a:t>
          </a:r>
        </a:p>
      </dgm:t>
    </dgm:pt>
    <dgm:pt modelId="{2C45D96E-715A-40AE-8ED2-92DCE4469391}" type="parTrans" cxnId="{8669813F-C287-4D21-91EA-0442ACC938C8}">
      <dgm:prSet/>
      <dgm:spPr/>
      <dgm:t>
        <a:bodyPr/>
        <a:lstStyle/>
        <a:p>
          <a:endParaRPr lang="es-EC" sz="1100" b="0">
            <a:latin typeface="Arial" panose="020B0604020202020204" pitchFamily="34" charset="0"/>
            <a:cs typeface="Arial" panose="020B0604020202020204" pitchFamily="34" charset="0"/>
          </a:endParaRPr>
        </a:p>
      </dgm:t>
    </dgm:pt>
    <dgm:pt modelId="{276AB767-D3F9-41BA-AB95-9763612D3599}" type="sibTrans" cxnId="{8669813F-C287-4D21-91EA-0442ACC938C8}">
      <dgm:prSet/>
      <dgm:spPr/>
      <dgm:t>
        <a:bodyPr/>
        <a:lstStyle/>
        <a:p>
          <a:endParaRPr lang="es-EC" sz="1100" b="0">
            <a:latin typeface="Arial" panose="020B0604020202020204" pitchFamily="34" charset="0"/>
            <a:cs typeface="Arial" panose="020B0604020202020204" pitchFamily="34" charset="0"/>
          </a:endParaRPr>
        </a:p>
      </dgm:t>
    </dgm:pt>
    <dgm:pt modelId="{C81E0BFB-6BEF-45B5-A392-DA79E56132CC}">
      <dgm:prSet custT="1"/>
      <dgm:spPr/>
      <dgm:t>
        <a:bodyPr/>
        <a:lstStyle/>
        <a:p>
          <a:r>
            <a:rPr lang="es-EC" sz="1300" b="0" dirty="0" smtClean="0">
              <a:solidFill>
                <a:srgbClr val="FF0000"/>
              </a:solidFill>
              <a:latin typeface="Arial" panose="020B0604020202020204" pitchFamily="34" charset="0"/>
              <a:cs typeface="Arial" panose="020B0604020202020204" pitchFamily="34" charset="0"/>
            </a:rPr>
            <a:t>Subsistema de Control Térmico</a:t>
          </a:r>
        </a:p>
        <a:p>
          <a:r>
            <a:rPr lang="es-EC" sz="1300" b="0" dirty="0" smtClean="0">
              <a:solidFill>
                <a:srgbClr val="FF0000"/>
              </a:solidFill>
              <a:latin typeface="Arial" panose="020B0604020202020204" pitchFamily="34" charset="0"/>
              <a:cs typeface="Arial" panose="020B0604020202020204" pitchFamily="34" charset="0"/>
            </a:rPr>
            <a:t>(TCS)</a:t>
          </a:r>
          <a:endParaRPr lang="es-EC" sz="1300" b="0" dirty="0">
            <a:solidFill>
              <a:srgbClr val="FF0000"/>
            </a:solidFill>
            <a:latin typeface="Arial" panose="020B0604020202020204" pitchFamily="34" charset="0"/>
            <a:cs typeface="Arial" panose="020B0604020202020204" pitchFamily="34" charset="0"/>
          </a:endParaRPr>
        </a:p>
      </dgm:t>
    </dgm:pt>
    <dgm:pt modelId="{388F4661-C5E5-4029-B157-0C842C004A60}" type="parTrans" cxnId="{9A6A30DC-6E31-4FA9-B1FE-CF5182D65DC8}">
      <dgm:prSet/>
      <dgm:spPr/>
      <dgm:t>
        <a:bodyPr/>
        <a:lstStyle/>
        <a:p>
          <a:endParaRPr lang="es-EC" sz="1100" b="0">
            <a:latin typeface="Arial" panose="020B0604020202020204" pitchFamily="34" charset="0"/>
            <a:cs typeface="Arial" panose="020B0604020202020204" pitchFamily="34" charset="0"/>
          </a:endParaRPr>
        </a:p>
      </dgm:t>
    </dgm:pt>
    <dgm:pt modelId="{B6C60A21-6EDF-4C30-8448-C5E70E83C0D9}" type="sibTrans" cxnId="{9A6A30DC-6E31-4FA9-B1FE-CF5182D65DC8}">
      <dgm:prSet/>
      <dgm:spPr/>
      <dgm:t>
        <a:bodyPr/>
        <a:lstStyle/>
        <a:p>
          <a:endParaRPr lang="es-EC" sz="1100" b="0">
            <a:latin typeface="Arial" panose="020B0604020202020204" pitchFamily="34" charset="0"/>
            <a:cs typeface="Arial" panose="020B0604020202020204" pitchFamily="34" charset="0"/>
          </a:endParaRPr>
        </a:p>
      </dgm:t>
    </dgm:pt>
    <dgm:pt modelId="{630C1392-0C26-4F45-85B3-B65425D14883}">
      <dgm:prSet custT="1"/>
      <dgm:spPr/>
      <dgm:t>
        <a:bodyPr/>
        <a:lstStyle/>
        <a:p>
          <a:r>
            <a:rPr lang="es-EC" sz="1300" b="0" dirty="0" smtClean="0">
              <a:latin typeface="Arial" panose="020B0604020202020204" pitchFamily="34" charset="0"/>
              <a:cs typeface="Arial" panose="020B0604020202020204" pitchFamily="34" charset="0"/>
            </a:rPr>
            <a:t>Subsistema de Control de Actitud</a:t>
          </a:r>
        </a:p>
        <a:p>
          <a:r>
            <a:rPr lang="es-EC" sz="1300" b="0" dirty="0" smtClean="0">
              <a:latin typeface="Arial" panose="020B0604020202020204" pitchFamily="34" charset="0"/>
              <a:cs typeface="Arial" panose="020B0604020202020204" pitchFamily="34" charset="0"/>
            </a:rPr>
            <a:t>(ACS)</a:t>
          </a:r>
          <a:endParaRPr lang="es-EC" sz="1300" b="0" dirty="0">
            <a:latin typeface="Arial" panose="020B0604020202020204" pitchFamily="34" charset="0"/>
            <a:cs typeface="Arial" panose="020B0604020202020204" pitchFamily="34" charset="0"/>
          </a:endParaRPr>
        </a:p>
      </dgm:t>
    </dgm:pt>
    <dgm:pt modelId="{4437DEA9-F966-49A1-958D-0DA22F023ACA}" type="parTrans" cxnId="{60ECEA83-DD35-4BDC-B92B-0EE092D335FB}">
      <dgm:prSet/>
      <dgm:spPr/>
      <dgm:t>
        <a:bodyPr/>
        <a:lstStyle/>
        <a:p>
          <a:endParaRPr lang="es-EC" sz="1100" b="0">
            <a:latin typeface="Arial" panose="020B0604020202020204" pitchFamily="34" charset="0"/>
            <a:cs typeface="Arial" panose="020B0604020202020204" pitchFamily="34" charset="0"/>
          </a:endParaRPr>
        </a:p>
      </dgm:t>
    </dgm:pt>
    <dgm:pt modelId="{92D30E6F-9AD9-4A74-ADEA-8E3D9B6EBB68}" type="sibTrans" cxnId="{60ECEA83-DD35-4BDC-B92B-0EE092D335FB}">
      <dgm:prSet/>
      <dgm:spPr/>
      <dgm:t>
        <a:bodyPr/>
        <a:lstStyle/>
        <a:p>
          <a:endParaRPr lang="es-EC" sz="1100" b="0">
            <a:latin typeface="Arial" panose="020B0604020202020204" pitchFamily="34" charset="0"/>
            <a:cs typeface="Arial" panose="020B0604020202020204" pitchFamily="34" charset="0"/>
          </a:endParaRPr>
        </a:p>
      </dgm:t>
    </dgm:pt>
    <dgm:pt modelId="{7FCA95E2-33A6-4A47-A4D6-ACBAABE33A77}">
      <dgm:prSet custT="1"/>
      <dgm:spPr/>
      <dgm:t>
        <a:bodyPr/>
        <a:lstStyle/>
        <a:p>
          <a:r>
            <a:rPr lang="es-EC" sz="1300" b="0" dirty="0" smtClean="0">
              <a:latin typeface="Arial" panose="020B0604020202020204" pitchFamily="34" charset="0"/>
              <a:cs typeface="Arial" panose="020B0604020202020204" pitchFamily="34" charset="0"/>
            </a:rPr>
            <a:t>Computadora a bordo</a:t>
          </a:r>
        </a:p>
        <a:p>
          <a:r>
            <a:rPr lang="es-EC" sz="1300" b="0" dirty="0" smtClean="0">
              <a:latin typeface="Arial" panose="020B0604020202020204" pitchFamily="34" charset="0"/>
              <a:cs typeface="Arial" panose="020B0604020202020204" pitchFamily="34" charset="0"/>
            </a:rPr>
            <a:t>(OBC)</a:t>
          </a:r>
          <a:endParaRPr lang="es-EC" sz="1300" b="0" dirty="0">
            <a:latin typeface="Arial" panose="020B0604020202020204" pitchFamily="34" charset="0"/>
            <a:cs typeface="Arial" panose="020B0604020202020204" pitchFamily="34" charset="0"/>
          </a:endParaRPr>
        </a:p>
      </dgm:t>
    </dgm:pt>
    <dgm:pt modelId="{F4CE3934-051A-44F2-949F-D9E8E87664A2}" type="parTrans" cxnId="{1AC397D4-9CD9-4442-BBCF-D26A27F5B81B}">
      <dgm:prSet/>
      <dgm:spPr/>
      <dgm:t>
        <a:bodyPr/>
        <a:lstStyle/>
        <a:p>
          <a:endParaRPr lang="es-EC" sz="1100" b="0">
            <a:latin typeface="Arial" panose="020B0604020202020204" pitchFamily="34" charset="0"/>
            <a:cs typeface="Arial" panose="020B0604020202020204" pitchFamily="34" charset="0"/>
          </a:endParaRPr>
        </a:p>
      </dgm:t>
    </dgm:pt>
    <dgm:pt modelId="{F716F4CC-5DA9-45C1-9D62-02CAEB24324A}" type="sibTrans" cxnId="{1AC397D4-9CD9-4442-BBCF-D26A27F5B81B}">
      <dgm:prSet/>
      <dgm:spPr/>
      <dgm:t>
        <a:bodyPr/>
        <a:lstStyle/>
        <a:p>
          <a:endParaRPr lang="es-EC" sz="1100" b="0">
            <a:latin typeface="Arial" panose="020B0604020202020204" pitchFamily="34" charset="0"/>
            <a:cs typeface="Arial" panose="020B0604020202020204" pitchFamily="34" charset="0"/>
          </a:endParaRPr>
        </a:p>
      </dgm:t>
    </dgm:pt>
    <dgm:pt modelId="{C01FD338-6E3E-4904-8E2C-9FAF1B7259C6}" type="pres">
      <dgm:prSet presAssocID="{4DD6BD5F-045A-4C07-A7A0-AF50A29CF7D5}" presName="hierChild1" presStyleCnt="0">
        <dgm:presLayoutVars>
          <dgm:chPref val="1"/>
          <dgm:dir/>
          <dgm:animOne val="branch"/>
          <dgm:animLvl val="lvl"/>
          <dgm:resizeHandles/>
        </dgm:presLayoutVars>
      </dgm:prSet>
      <dgm:spPr/>
      <dgm:t>
        <a:bodyPr/>
        <a:lstStyle/>
        <a:p>
          <a:endParaRPr lang="es-EC"/>
        </a:p>
      </dgm:t>
    </dgm:pt>
    <dgm:pt modelId="{90A4EFB7-30D3-4669-B66C-31AFF80DBA57}" type="pres">
      <dgm:prSet presAssocID="{81DD5CAC-A8D3-44FA-BF27-B9A4517A5AA4}" presName="hierRoot1" presStyleCnt="0"/>
      <dgm:spPr/>
    </dgm:pt>
    <dgm:pt modelId="{2B4EDA3B-C9D4-42B0-BC90-630F35DEAEAA}" type="pres">
      <dgm:prSet presAssocID="{81DD5CAC-A8D3-44FA-BF27-B9A4517A5AA4}" presName="composite" presStyleCnt="0"/>
      <dgm:spPr/>
    </dgm:pt>
    <dgm:pt modelId="{FD6581E3-9D18-442B-AD02-5DAE1678926F}" type="pres">
      <dgm:prSet presAssocID="{81DD5CAC-A8D3-44FA-BF27-B9A4517A5AA4}" presName="background" presStyleLbl="node0" presStyleIdx="0" presStyleCnt="1"/>
      <dgm:spPr/>
    </dgm:pt>
    <dgm:pt modelId="{9BFB2997-E894-4C7B-95EC-53CA1361B9EA}" type="pres">
      <dgm:prSet presAssocID="{81DD5CAC-A8D3-44FA-BF27-B9A4517A5AA4}" presName="text" presStyleLbl="fgAcc0" presStyleIdx="0" presStyleCnt="1" custScaleY="52329">
        <dgm:presLayoutVars>
          <dgm:chPref val="3"/>
        </dgm:presLayoutVars>
      </dgm:prSet>
      <dgm:spPr/>
      <dgm:t>
        <a:bodyPr/>
        <a:lstStyle/>
        <a:p>
          <a:endParaRPr lang="es-EC"/>
        </a:p>
      </dgm:t>
    </dgm:pt>
    <dgm:pt modelId="{B74CF133-D320-4D3F-938B-9E69C21C5A9C}" type="pres">
      <dgm:prSet presAssocID="{81DD5CAC-A8D3-44FA-BF27-B9A4517A5AA4}" presName="hierChild2" presStyleCnt="0"/>
      <dgm:spPr/>
    </dgm:pt>
    <dgm:pt modelId="{6F9BF5CE-93A4-4129-A682-363C42853195}" type="pres">
      <dgm:prSet presAssocID="{8EFF97F6-3DAC-4608-A796-35EDE04657FE}" presName="Name10" presStyleLbl="parChTrans1D2" presStyleIdx="0" presStyleCnt="2"/>
      <dgm:spPr/>
      <dgm:t>
        <a:bodyPr/>
        <a:lstStyle/>
        <a:p>
          <a:endParaRPr lang="es-EC"/>
        </a:p>
      </dgm:t>
    </dgm:pt>
    <dgm:pt modelId="{D41F8C09-5828-4996-828E-6B954E730FFD}" type="pres">
      <dgm:prSet presAssocID="{EF4C20D9-FF3E-4CD1-8AB0-1F4A018D764B}" presName="hierRoot2" presStyleCnt="0"/>
      <dgm:spPr/>
    </dgm:pt>
    <dgm:pt modelId="{406C7C53-8968-4595-8F96-DA5A9512A242}" type="pres">
      <dgm:prSet presAssocID="{EF4C20D9-FF3E-4CD1-8AB0-1F4A018D764B}" presName="composite2" presStyleCnt="0"/>
      <dgm:spPr/>
    </dgm:pt>
    <dgm:pt modelId="{E9FD49C8-0C17-459D-A6E5-09C39CB79CA6}" type="pres">
      <dgm:prSet presAssocID="{EF4C20D9-FF3E-4CD1-8AB0-1F4A018D764B}" presName="background2" presStyleLbl="node2" presStyleIdx="0" presStyleCnt="2"/>
      <dgm:spPr/>
    </dgm:pt>
    <dgm:pt modelId="{7042A3D0-01A7-4656-B6CA-0E7FF948D497}" type="pres">
      <dgm:prSet presAssocID="{EF4C20D9-FF3E-4CD1-8AB0-1F4A018D764B}" presName="text2" presStyleLbl="fgAcc2" presStyleIdx="0" presStyleCnt="2" custScaleY="52444">
        <dgm:presLayoutVars>
          <dgm:chPref val="3"/>
        </dgm:presLayoutVars>
      </dgm:prSet>
      <dgm:spPr/>
      <dgm:t>
        <a:bodyPr/>
        <a:lstStyle/>
        <a:p>
          <a:endParaRPr lang="es-EC"/>
        </a:p>
      </dgm:t>
    </dgm:pt>
    <dgm:pt modelId="{FA9298CD-DAD7-480F-B79A-A7DE1ADCE2CC}" type="pres">
      <dgm:prSet presAssocID="{EF4C20D9-FF3E-4CD1-8AB0-1F4A018D764B}" presName="hierChild3" presStyleCnt="0"/>
      <dgm:spPr/>
    </dgm:pt>
    <dgm:pt modelId="{F1917C59-5C11-45F2-B89C-1D4AFE091D1C}" type="pres">
      <dgm:prSet presAssocID="{FBD6D239-46D5-4ACA-ABB6-220182C3B06A}" presName="Name17" presStyleLbl="parChTrans1D3" presStyleIdx="0" presStyleCnt="5"/>
      <dgm:spPr/>
      <dgm:t>
        <a:bodyPr/>
        <a:lstStyle/>
        <a:p>
          <a:endParaRPr lang="es-EC"/>
        </a:p>
      </dgm:t>
    </dgm:pt>
    <dgm:pt modelId="{2967D067-6D25-4EB5-BB97-A4342DEF4484}" type="pres">
      <dgm:prSet presAssocID="{727EAB77-3EC4-4E6B-89A4-C8236CAE9524}" presName="hierRoot3" presStyleCnt="0"/>
      <dgm:spPr/>
    </dgm:pt>
    <dgm:pt modelId="{DD4614D2-5775-473D-A43F-53A985929232}" type="pres">
      <dgm:prSet presAssocID="{727EAB77-3EC4-4E6B-89A4-C8236CAE9524}" presName="composite3" presStyleCnt="0"/>
      <dgm:spPr/>
    </dgm:pt>
    <dgm:pt modelId="{1572181F-0B4F-441B-AABC-DDB1082C0E85}" type="pres">
      <dgm:prSet presAssocID="{727EAB77-3EC4-4E6B-89A4-C8236CAE9524}" presName="background3" presStyleLbl="node3" presStyleIdx="0" presStyleCnt="5"/>
      <dgm:spPr/>
    </dgm:pt>
    <dgm:pt modelId="{37BA24D9-B66A-4D19-8F43-2CF92048CF65}" type="pres">
      <dgm:prSet presAssocID="{727EAB77-3EC4-4E6B-89A4-C8236CAE9524}" presName="text3" presStyleLbl="fgAcc3" presStyleIdx="0" presStyleCnt="5" custScaleX="104398" custScaleY="63753">
        <dgm:presLayoutVars>
          <dgm:chPref val="3"/>
        </dgm:presLayoutVars>
      </dgm:prSet>
      <dgm:spPr/>
      <dgm:t>
        <a:bodyPr/>
        <a:lstStyle/>
        <a:p>
          <a:endParaRPr lang="es-EC"/>
        </a:p>
      </dgm:t>
    </dgm:pt>
    <dgm:pt modelId="{BC4E7AC5-DD3D-47B8-B7D6-40E74ECCD8E7}" type="pres">
      <dgm:prSet presAssocID="{727EAB77-3EC4-4E6B-89A4-C8236CAE9524}" presName="hierChild4" presStyleCnt="0"/>
      <dgm:spPr/>
    </dgm:pt>
    <dgm:pt modelId="{324CCB82-551D-4960-B2F9-879E2AE52D07}" type="pres">
      <dgm:prSet presAssocID="{A6E827E9-8A5C-45CD-BA9F-1814389F8132}" presName="Name17" presStyleLbl="parChTrans1D3" presStyleIdx="1" presStyleCnt="5"/>
      <dgm:spPr/>
      <dgm:t>
        <a:bodyPr/>
        <a:lstStyle/>
        <a:p>
          <a:endParaRPr lang="es-EC"/>
        </a:p>
      </dgm:t>
    </dgm:pt>
    <dgm:pt modelId="{51D31388-F29B-442F-A545-A7AA15F33B35}" type="pres">
      <dgm:prSet presAssocID="{463BE767-6D08-4261-95F6-E0841B321884}" presName="hierRoot3" presStyleCnt="0"/>
      <dgm:spPr/>
    </dgm:pt>
    <dgm:pt modelId="{A08A9E9B-CD54-4995-8F95-ECF10013D9F9}" type="pres">
      <dgm:prSet presAssocID="{463BE767-6D08-4261-95F6-E0841B321884}" presName="composite3" presStyleCnt="0"/>
      <dgm:spPr/>
    </dgm:pt>
    <dgm:pt modelId="{AFBED792-0B06-40E1-A4F5-4BB33A1D8A65}" type="pres">
      <dgm:prSet presAssocID="{463BE767-6D08-4261-95F6-E0841B321884}" presName="background3" presStyleLbl="node3" presStyleIdx="1" presStyleCnt="5"/>
      <dgm:spPr/>
    </dgm:pt>
    <dgm:pt modelId="{D3B77047-9CF1-4181-9192-C1DDC40A968E}" type="pres">
      <dgm:prSet presAssocID="{463BE767-6D08-4261-95F6-E0841B321884}" presName="text3" presStyleLbl="fgAcc3" presStyleIdx="1" presStyleCnt="5" custScaleX="111735" custScaleY="79513">
        <dgm:presLayoutVars>
          <dgm:chPref val="3"/>
        </dgm:presLayoutVars>
      </dgm:prSet>
      <dgm:spPr/>
      <dgm:t>
        <a:bodyPr/>
        <a:lstStyle/>
        <a:p>
          <a:endParaRPr lang="es-EC"/>
        </a:p>
      </dgm:t>
    </dgm:pt>
    <dgm:pt modelId="{27B6BDD9-A849-4B1A-8BCA-2DBD9C28160A}" type="pres">
      <dgm:prSet presAssocID="{463BE767-6D08-4261-95F6-E0841B321884}" presName="hierChild4" presStyleCnt="0"/>
      <dgm:spPr/>
    </dgm:pt>
    <dgm:pt modelId="{5ECEA121-922C-4227-9597-F08E3218DFF8}" type="pres">
      <dgm:prSet presAssocID="{388F4661-C5E5-4029-B157-0C842C004A60}" presName="Name17" presStyleLbl="parChTrans1D3" presStyleIdx="2" presStyleCnt="5"/>
      <dgm:spPr/>
      <dgm:t>
        <a:bodyPr/>
        <a:lstStyle/>
        <a:p>
          <a:endParaRPr lang="es-EC"/>
        </a:p>
      </dgm:t>
    </dgm:pt>
    <dgm:pt modelId="{51447B6F-35DE-4E02-9AB7-B7CBBF6FCFA8}" type="pres">
      <dgm:prSet presAssocID="{C81E0BFB-6BEF-45B5-A392-DA79E56132CC}" presName="hierRoot3" presStyleCnt="0"/>
      <dgm:spPr/>
    </dgm:pt>
    <dgm:pt modelId="{5CDB1F05-A921-403C-A5DC-A7629F9AD769}" type="pres">
      <dgm:prSet presAssocID="{C81E0BFB-6BEF-45B5-A392-DA79E56132CC}" presName="composite3" presStyleCnt="0"/>
      <dgm:spPr/>
    </dgm:pt>
    <dgm:pt modelId="{A2EE5F97-5899-44B0-B453-D5337D662B72}" type="pres">
      <dgm:prSet presAssocID="{C81E0BFB-6BEF-45B5-A392-DA79E56132CC}" presName="background3" presStyleLbl="node3" presStyleIdx="2" presStyleCnt="5"/>
      <dgm:spPr/>
    </dgm:pt>
    <dgm:pt modelId="{8D2BA285-007D-423F-AC7D-E27FA35414A3}" type="pres">
      <dgm:prSet presAssocID="{C81E0BFB-6BEF-45B5-A392-DA79E56132CC}" presName="text3" presStyleLbl="fgAcc3" presStyleIdx="2" presStyleCnt="5" custScaleX="108910" custScaleY="82042">
        <dgm:presLayoutVars>
          <dgm:chPref val="3"/>
        </dgm:presLayoutVars>
      </dgm:prSet>
      <dgm:spPr/>
      <dgm:t>
        <a:bodyPr/>
        <a:lstStyle/>
        <a:p>
          <a:endParaRPr lang="es-EC"/>
        </a:p>
      </dgm:t>
    </dgm:pt>
    <dgm:pt modelId="{F81B6714-597E-45C9-A664-4DE2F7665EB9}" type="pres">
      <dgm:prSet presAssocID="{C81E0BFB-6BEF-45B5-A392-DA79E56132CC}" presName="hierChild4" presStyleCnt="0"/>
      <dgm:spPr/>
    </dgm:pt>
    <dgm:pt modelId="{1848B775-62FC-409B-A4E5-A297EB3D6562}" type="pres">
      <dgm:prSet presAssocID="{4437DEA9-F966-49A1-958D-0DA22F023ACA}" presName="Name17" presStyleLbl="parChTrans1D3" presStyleIdx="3" presStyleCnt="5"/>
      <dgm:spPr/>
      <dgm:t>
        <a:bodyPr/>
        <a:lstStyle/>
        <a:p>
          <a:endParaRPr lang="es-EC"/>
        </a:p>
      </dgm:t>
    </dgm:pt>
    <dgm:pt modelId="{3BC4D519-C1DC-4FDE-A47F-F781CE3451EF}" type="pres">
      <dgm:prSet presAssocID="{630C1392-0C26-4F45-85B3-B65425D14883}" presName="hierRoot3" presStyleCnt="0"/>
      <dgm:spPr/>
    </dgm:pt>
    <dgm:pt modelId="{4C25B18F-C00A-4731-9533-CF7F2C875771}" type="pres">
      <dgm:prSet presAssocID="{630C1392-0C26-4F45-85B3-B65425D14883}" presName="composite3" presStyleCnt="0"/>
      <dgm:spPr/>
    </dgm:pt>
    <dgm:pt modelId="{F9E7AE96-ECD7-4C48-930C-CB080168D37B}" type="pres">
      <dgm:prSet presAssocID="{630C1392-0C26-4F45-85B3-B65425D14883}" presName="background3" presStyleLbl="node3" presStyleIdx="3" presStyleCnt="5"/>
      <dgm:spPr/>
    </dgm:pt>
    <dgm:pt modelId="{E5E40878-DF95-4F11-BBBA-CA0E69E9E7D7}" type="pres">
      <dgm:prSet presAssocID="{630C1392-0C26-4F45-85B3-B65425D14883}" presName="text3" presStyleLbl="fgAcc3" presStyleIdx="3" presStyleCnt="5" custScaleX="114963" custScaleY="82043">
        <dgm:presLayoutVars>
          <dgm:chPref val="3"/>
        </dgm:presLayoutVars>
      </dgm:prSet>
      <dgm:spPr/>
      <dgm:t>
        <a:bodyPr/>
        <a:lstStyle/>
        <a:p>
          <a:endParaRPr lang="es-EC"/>
        </a:p>
      </dgm:t>
    </dgm:pt>
    <dgm:pt modelId="{D55D0767-7B12-468C-B219-F68659757D4D}" type="pres">
      <dgm:prSet presAssocID="{630C1392-0C26-4F45-85B3-B65425D14883}" presName="hierChild4" presStyleCnt="0"/>
      <dgm:spPr/>
    </dgm:pt>
    <dgm:pt modelId="{3BC1D36C-C284-4F33-8AA2-AB602376F0F8}" type="pres">
      <dgm:prSet presAssocID="{F4CE3934-051A-44F2-949F-D9E8E87664A2}" presName="Name17" presStyleLbl="parChTrans1D3" presStyleIdx="4" presStyleCnt="5"/>
      <dgm:spPr/>
      <dgm:t>
        <a:bodyPr/>
        <a:lstStyle/>
        <a:p>
          <a:endParaRPr lang="es-EC"/>
        </a:p>
      </dgm:t>
    </dgm:pt>
    <dgm:pt modelId="{516D92FB-6DB3-4A48-8714-28E5F4160B8B}" type="pres">
      <dgm:prSet presAssocID="{7FCA95E2-33A6-4A47-A4D6-ACBAABE33A77}" presName="hierRoot3" presStyleCnt="0"/>
      <dgm:spPr/>
    </dgm:pt>
    <dgm:pt modelId="{1EF19B7D-9D14-42B3-BBA1-56A7389364B2}" type="pres">
      <dgm:prSet presAssocID="{7FCA95E2-33A6-4A47-A4D6-ACBAABE33A77}" presName="composite3" presStyleCnt="0"/>
      <dgm:spPr/>
    </dgm:pt>
    <dgm:pt modelId="{40A3A5A9-3B15-49BA-924F-C5FD82DA7429}" type="pres">
      <dgm:prSet presAssocID="{7FCA95E2-33A6-4A47-A4D6-ACBAABE33A77}" presName="background3" presStyleLbl="node3" presStyleIdx="4" presStyleCnt="5"/>
      <dgm:spPr/>
    </dgm:pt>
    <dgm:pt modelId="{7A493203-5FCB-44F8-BF02-B9F3FE16AD05}" type="pres">
      <dgm:prSet presAssocID="{7FCA95E2-33A6-4A47-A4D6-ACBAABE33A77}" presName="text3" presStyleLbl="fgAcc3" presStyleIdx="4" presStyleCnt="5" custScaleY="75040">
        <dgm:presLayoutVars>
          <dgm:chPref val="3"/>
        </dgm:presLayoutVars>
      </dgm:prSet>
      <dgm:spPr/>
      <dgm:t>
        <a:bodyPr/>
        <a:lstStyle/>
        <a:p>
          <a:endParaRPr lang="es-EC"/>
        </a:p>
      </dgm:t>
    </dgm:pt>
    <dgm:pt modelId="{98D09AAF-36F6-49EB-9BB2-BAED49494DDD}" type="pres">
      <dgm:prSet presAssocID="{7FCA95E2-33A6-4A47-A4D6-ACBAABE33A77}" presName="hierChild4" presStyleCnt="0"/>
      <dgm:spPr/>
    </dgm:pt>
    <dgm:pt modelId="{3DA306B7-0B4D-4CE3-B47D-16D0986BCA53}" type="pres">
      <dgm:prSet presAssocID="{2C45D96E-715A-40AE-8ED2-92DCE4469391}" presName="Name10" presStyleLbl="parChTrans1D2" presStyleIdx="1" presStyleCnt="2"/>
      <dgm:spPr/>
      <dgm:t>
        <a:bodyPr/>
        <a:lstStyle/>
        <a:p>
          <a:endParaRPr lang="es-EC"/>
        </a:p>
      </dgm:t>
    </dgm:pt>
    <dgm:pt modelId="{425A450C-A57B-46F3-B18C-6818CF17C8BE}" type="pres">
      <dgm:prSet presAssocID="{398268F6-63C0-4F65-8C70-34C19B3E5FAA}" presName="hierRoot2" presStyleCnt="0"/>
      <dgm:spPr/>
    </dgm:pt>
    <dgm:pt modelId="{05DB914F-0555-40B9-AC28-186E203437C0}" type="pres">
      <dgm:prSet presAssocID="{398268F6-63C0-4F65-8C70-34C19B3E5FAA}" presName="composite2" presStyleCnt="0"/>
      <dgm:spPr/>
    </dgm:pt>
    <dgm:pt modelId="{830C8F0A-CD0A-4511-B367-B293A42A83B7}" type="pres">
      <dgm:prSet presAssocID="{398268F6-63C0-4F65-8C70-34C19B3E5FAA}" presName="background2" presStyleLbl="node2" presStyleIdx="1" presStyleCnt="2"/>
      <dgm:spPr/>
    </dgm:pt>
    <dgm:pt modelId="{533E28A8-DEF1-41A9-B1CA-BA1F4F67C86D}" type="pres">
      <dgm:prSet presAssocID="{398268F6-63C0-4F65-8C70-34C19B3E5FAA}" presName="text2" presStyleLbl="fgAcc2" presStyleIdx="1" presStyleCnt="2" custScaleY="49061">
        <dgm:presLayoutVars>
          <dgm:chPref val="3"/>
        </dgm:presLayoutVars>
      </dgm:prSet>
      <dgm:spPr/>
      <dgm:t>
        <a:bodyPr/>
        <a:lstStyle/>
        <a:p>
          <a:endParaRPr lang="es-EC"/>
        </a:p>
      </dgm:t>
    </dgm:pt>
    <dgm:pt modelId="{7B49D95A-C01D-43C0-BDAF-B269295B24E3}" type="pres">
      <dgm:prSet presAssocID="{398268F6-63C0-4F65-8C70-34C19B3E5FAA}" presName="hierChild3" presStyleCnt="0"/>
      <dgm:spPr/>
    </dgm:pt>
  </dgm:ptLst>
  <dgm:cxnLst>
    <dgm:cxn modelId="{7B45D029-7384-4D8D-BBFC-24BDDA3E2B44}" type="presOf" srcId="{630C1392-0C26-4F45-85B3-B65425D14883}" destId="{E5E40878-DF95-4F11-BBBA-CA0E69E9E7D7}" srcOrd="0" destOrd="0" presId="urn:microsoft.com/office/officeart/2005/8/layout/hierarchy1"/>
    <dgm:cxn modelId="{1F399607-E50B-4178-B34B-048A18E735C4}" type="presOf" srcId="{81DD5CAC-A8D3-44FA-BF27-B9A4517A5AA4}" destId="{9BFB2997-E894-4C7B-95EC-53CA1361B9EA}" srcOrd="0" destOrd="0" presId="urn:microsoft.com/office/officeart/2005/8/layout/hierarchy1"/>
    <dgm:cxn modelId="{1FA16446-FEDD-4B31-8A4C-E755FF8D448F}" type="presOf" srcId="{FBD6D239-46D5-4ACA-ABB6-220182C3B06A}" destId="{F1917C59-5C11-45F2-B89C-1D4AFE091D1C}" srcOrd="0" destOrd="0" presId="urn:microsoft.com/office/officeart/2005/8/layout/hierarchy1"/>
    <dgm:cxn modelId="{72FBBC12-FFAA-4C5A-89D9-E98C269FD432}" type="presOf" srcId="{A6E827E9-8A5C-45CD-BA9F-1814389F8132}" destId="{324CCB82-551D-4960-B2F9-879E2AE52D07}" srcOrd="0" destOrd="0" presId="urn:microsoft.com/office/officeart/2005/8/layout/hierarchy1"/>
    <dgm:cxn modelId="{4DF74306-097B-405A-84AA-4EBA9DD8FD7C}" type="presOf" srcId="{8EFF97F6-3DAC-4608-A796-35EDE04657FE}" destId="{6F9BF5CE-93A4-4129-A682-363C42853195}" srcOrd="0" destOrd="0" presId="urn:microsoft.com/office/officeart/2005/8/layout/hierarchy1"/>
    <dgm:cxn modelId="{6D299971-0264-4705-B450-3A64C05BE1EC}" srcId="{4DD6BD5F-045A-4C07-A7A0-AF50A29CF7D5}" destId="{81DD5CAC-A8D3-44FA-BF27-B9A4517A5AA4}" srcOrd="0" destOrd="0" parTransId="{952DE0FD-FA25-4293-91C3-D8FCACC5CBF8}" sibTransId="{4515B154-5E91-42CE-BD36-FFBFF40BD115}"/>
    <dgm:cxn modelId="{60ECEA83-DD35-4BDC-B92B-0EE092D335FB}" srcId="{EF4C20D9-FF3E-4CD1-8AB0-1F4A018D764B}" destId="{630C1392-0C26-4F45-85B3-B65425D14883}" srcOrd="3" destOrd="0" parTransId="{4437DEA9-F966-49A1-958D-0DA22F023ACA}" sibTransId="{92D30E6F-9AD9-4A74-ADEA-8E3D9B6EBB68}"/>
    <dgm:cxn modelId="{9A6A30DC-6E31-4FA9-B1FE-CF5182D65DC8}" srcId="{EF4C20D9-FF3E-4CD1-8AB0-1F4A018D764B}" destId="{C81E0BFB-6BEF-45B5-A392-DA79E56132CC}" srcOrd="2" destOrd="0" parTransId="{388F4661-C5E5-4029-B157-0C842C004A60}" sibTransId="{B6C60A21-6EDF-4C30-8448-C5E70E83C0D9}"/>
    <dgm:cxn modelId="{4C4CA686-3220-4ED2-A734-CCF6AC07CEAA}" srcId="{EF4C20D9-FF3E-4CD1-8AB0-1F4A018D764B}" destId="{463BE767-6D08-4261-95F6-E0841B321884}" srcOrd="1" destOrd="0" parTransId="{A6E827E9-8A5C-45CD-BA9F-1814389F8132}" sibTransId="{F955E9FB-C99F-4CF1-8ABB-BD31D0EA116A}"/>
    <dgm:cxn modelId="{A831755C-8C59-4AB9-A8EE-0736E48ED282}" type="presOf" srcId="{398268F6-63C0-4F65-8C70-34C19B3E5FAA}" destId="{533E28A8-DEF1-41A9-B1CA-BA1F4F67C86D}" srcOrd="0" destOrd="0" presId="urn:microsoft.com/office/officeart/2005/8/layout/hierarchy1"/>
    <dgm:cxn modelId="{8F1586CD-2A10-4F37-AAE0-9F99DEA9A39E}" type="presOf" srcId="{2C45D96E-715A-40AE-8ED2-92DCE4469391}" destId="{3DA306B7-0B4D-4CE3-B47D-16D0986BCA53}" srcOrd="0" destOrd="0" presId="urn:microsoft.com/office/officeart/2005/8/layout/hierarchy1"/>
    <dgm:cxn modelId="{1AC397D4-9CD9-4442-BBCF-D26A27F5B81B}" srcId="{EF4C20D9-FF3E-4CD1-8AB0-1F4A018D764B}" destId="{7FCA95E2-33A6-4A47-A4D6-ACBAABE33A77}" srcOrd="4" destOrd="0" parTransId="{F4CE3934-051A-44F2-949F-D9E8E87664A2}" sibTransId="{F716F4CC-5DA9-45C1-9D62-02CAEB24324A}"/>
    <dgm:cxn modelId="{F6D03BC6-0BA2-40E3-AA8F-7770A0155C98}" srcId="{81DD5CAC-A8D3-44FA-BF27-B9A4517A5AA4}" destId="{EF4C20D9-FF3E-4CD1-8AB0-1F4A018D764B}" srcOrd="0" destOrd="0" parTransId="{8EFF97F6-3DAC-4608-A796-35EDE04657FE}" sibTransId="{5C656CB1-BE89-4BE1-8BEC-C3586F304879}"/>
    <dgm:cxn modelId="{F765CC40-457A-4D6E-A9C0-2DF701D73389}" type="presOf" srcId="{4DD6BD5F-045A-4C07-A7A0-AF50A29CF7D5}" destId="{C01FD338-6E3E-4904-8E2C-9FAF1B7259C6}" srcOrd="0" destOrd="0" presId="urn:microsoft.com/office/officeart/2005/8/layout/hierarchy1"/>
    <dgm:cxn modelId="{4D0542CE-8906-4935-B541-7A4E5DC29AAA}" type="presOf" srcId="{727EAB77-3EC4-4E6B-89A4-C8236CAE9524}" destId="{37BA24D9-B66A-4D19-8F43-2CF92048CF65}" srcOrd="0" destOrd="0" presId="urn:microsoft.com/office/officeart/2005/8/layout/hierarchy1"/>
    <dgm:cxn modelId="{955F3B8F-91ED-4ACC-92E4-F840981DCD4E}" type="presOf" srcId="{C81E0BFB-6BEF-45B5-A392-DA79E56132CC}" destId="{8D2BA285-007D-423F-AC7D-E27FA35414A3}" srcOrd="0" destOrd="0" presId="urn:microsoft.com/office/officeart/2005/8/layout/hierarchy1"/>
    <dgm:cxn modelId="{33EBF3C4-75D4-49C8-8583-3684541E07E7}" type="presOf" srcId="{7FCA95E2-33A6-4A47-A4D6-ACBAABE33A77}" destId="{7A493203-5FCB-44F8-BF02-B9F3FE16AD05}" srcOrd="0" destOrd="0" presId="urn:microsoft.com/office/officeart/2005/8/layout/hierarchy1"/>
    <dgm:cxn modelId="{E8E4B39A-D95B-48AB-B75A-A15CF5AB8813}" type="presOf" srcId="{388F4661-C5E5-4029-B157-0C842C004A60}" destId="{5ECEA121-922C-4227-9597-F08E3218DFF8}" srcOrd="0" destOrd="0" presId="urn:microsoft.com/office/officeart/2005/8/layout/hierarchy1"/>
    <dgm:cxn modelId="{21AA5DC0-AD21-40EA-AB40-3E345DDC98C6}" type="presOf" srcId="{4437DEA9-F966-49A1-958D-0DA22F023ACA}" destId="{1848B775-62FC-409B-A4E5-A297EB3D6562}" srcOrd="0" destOrd="0" presId="urn:microsoft.com/office/officeart/2005/8/layout/hierarchy1"/>
    <dgm:cxn modelId="{8669813F-C287-4D21-91EA-0442ACC938C8}" srcId="{81DD5CAC-A8D3-44FA-BF27-B9A4517A5AA4}" destId="{398268F6-63C0-4F65-8C70-34C19B3E5FAA}" srcOrd="1" destOrd="0" parTransId="{2C45D96E-715A-40AE-8ED2-92DCE4469391}" sibTransId="{276AB767-D3F9-41BA-AB95-9763612D3599}"/>
    <dgm:cxn modelId="{F2FCAE1F-43D4-4EED-9682-87CC468D2FDD}" srcId="{EF4C20D9-FF3E-4CD1-8AB0-1F4A018D764B}" destId="{727EAB77-3EC4-4E6B-89A4-C8236CAE9524}" srcOrd="0" destOrd="0" parTransId="{FBD6D239-46D5-4ACA-ABB6-220182C3B06A}" sibTransId="{54AFDB66-F472-4FCB-8BC9-03C214367005}"/>
    <dgm:cxn modelId="{7E611CB3-F096-42F0-BB8A-BA65FC93CE49}" type="presOf" srcId="{EF4C20D9-FF3E-4CD1-8AB0-1F4A018D764B}" destId="{7042A3D0-01A7-4656-B6CA-0E7FF948D497}" srcOrd="0" destOrd="0" presId="urn:microsoft.com/office/officeart/2005/8/layout/hierarchy1"/>
    <dgm:cxn modelId="{9F72C809-E11B-474F-87F8-2915128198B5}" type="presOf" srcId="{463BE767-6D08-4261-95F6-E0841B321884}" destId="{D3B77047-9CF1-4181-9192-C1DDC40A968E}" srcOrd="0" destOrd="0" presId="urn:microsoft.com/office/officeart/2005/8/layout/hierarchy1"/>
    <dgm:cxn modelId="{05B0380C-786C-4E10-A11D-C76F558C9DAD}" type="presOf" srcId="{F4CE3934-051A-44F2-949F-D9E8E87664A2}" destId="{3BC1D36C-C284-4F33-8AA2-AB602376F0F8}" srcOrd="0" destOrd="0" presId="urn:microsoft.com/office/officeart/2005/8/layout/hierarchy1"/>
    <dgm:cxn modelId="{3BDA8ECE-041E-4A5D-A999-BC80FD4BF877}" type="presParOf" srcId="{C01FD338-6E3E-4904-8E2C-9FAF1B7259C6}" destId="{90A4EFB7-30D3-4669-B66C-31AFF80DBA57}" srcOrd="0" destOrd="0" presId="urn:microsoft.com/office/officeart/2005/8/layout/hierarchy1"/>
    <dgm:cxn modelId="{43C28A7F-F716-42F2-89DE-1201EB564E86}" type="presParOf" srcId="{90A4EFB7-30D3-4669-B66C-31AFF80DBA57}" destId="{2B4EDA3B-C9D4-42B0-BC90-630F35DEAEAA}" srcOrd="0" destOrd="0" presId="urn:microsoft.com/office/officeart/2005/8/layout/hierarchy1"/>
    <dgm:cxn modelId="{27AF27BF-143C-4BF0-9B73-14A0BCE547C0}" type="presParOf" srcId="{2B4EDA3B-C9D4-42B0-BC90-630F35DEAEAA}" destId="{FD6581E3-9D18-442B-AD02-5DAE1678926F}" srcOrd="0" destOrd="0" presId="urn:microsoft.com/office/officeart/2005/8/layout/hierarchy1"/>
    <dgm:cxn modelId="{2A8DBF9A-849D-4F11-B3F4-F5C984597DD4}" type="presParOf" srcId="{2B4EDA3B-C9D4-42B0-BC90-630F35DEAEAA}" destId="{9BFB2997-E894-4C7B-95EC-53CA1361B9EA}" srcOrd="1" destOrd="0" presId="urn:microsoft.com/office/officeart/2005/8/layout/hierarchy1"/>
    <dgm:cxn modelId="{35EDCC16-04D1-41DF-9FDB-391D1099EF9C}" type="presParOf" srcId="{90A4EFB7-30D3-4669-B66C-31AFF80DBA57}" destId="{B74CF133-D320-4D3F-938B-9E69C21C5A9C}" srcOrd="1" destOrd="0" presId="urn:microsoft.com/office/officeart/2005/8/layout/hierarchy1"/>
    <dgm:cxn modelId="{058CAA3F-1ADC-4757-BA21-37EB3801DD88}" type="presParOf" srcId="{B74CF133-D320-4D3F-938B-9E69C21C5A9C}" destId="{6F9BF5CE-93A4-4129-A682-363C42853195}" srcOrd="0" destOrd="0" presId="urn:microsoft.com/office/officeart/2005/8/layout/hierarchy1"/>
    <dgm:cxn modelId="{44CEC33D-A956-48E8-9064-B7D7A350D3FC}" type="presParOf" srcId="{B74CF133-D320-4D3F-938B-9E69C21C5A9C}" destId="{D41F8C09-5828-4996-828E-6B954E730FFD}" srcOrd="1" destOrd="0" presId="urn:microsoft.com/office/officeart/2005/8/layout/hierarchy1"/>
    <dgm:cxn modelId="{7569DFF0-967D-4F8F-A989-999B4DF80347}" type="presParOf" srcId="{D41F8C09-5828-4996-828E-6B954E730FFD}" destId="{406C7C53-8968-4595-8F96-DA5A9512A242}" srcOrd="0" destOrd="0" presId="urn:microsoft.com/office/officeart/2005/8/layout/hierarchy1"/>
    <dgm:cxn modelId="{5F9C84A0-11F1-4106-A7D8-AA14E4D3986E}" type="presParOf" srcId="{406C7C53-8968-4595-8F96-DA5A9512A242}" destId="{E9FD49C8-0C17-459D-A6E5-09C39CB79CA6}" srcOrd="0" destOrd="0" presId="urn:microsoft.com/office/officeart/2005/8/layout/hierarchy1"/>
    <dgm:cxn modelId="{184A9BDD-AE3C-44CD-B3FA-B627CB783BE1}" type="presParOf" srcId="{406C7C53-8968-4595-8F96-DA5A9512A242}" destId="{7042A3D0-01A7-4656-B6CA-0E7FF948D497}" srcOrd="1" destOrd="0" presId="urn:microsoft.com/office/officeart/2005/8/layout/hierarchy1"/>
    <dgm:cxn modelId="{D80AD418-02D5-4837-8835-1CDF425828EE}" type="presParOf" srcId="{D41F8C09-5828-4996-828E-6B954E730FFD}" destId="{FA9298CD-DAD7-480F-B79A-A7DE1ADCE2CC}" srcOrd="1" destOrd="0" presId="urn:microsoft.com/office/officeart/2005/8/layout/hierarchy1"/>
    <dgm:cxn modelId="{83AA3D97-79B3-452D-84DC-155891EF6B6D}" type="presParOf" srcId="{FA9298CD-DAD7-480F-B79A-A7DE1ADCE2CC}" destId="{F1917C59-5C11-45F2-B89C-1D4AFE091D1C}" srcOrd="0" destOrd="0" presId="urn:microsoft.com/office/officeart/2005/8/layout/hierarchy1"/>
    <dgm:cxn modelId="{63964129-0F5F-4FF7-AD40-051441696C7F}" type="presParOf" srcId="{FA9298CD-DAD7-480F-B79A-A7DE1ADCE2CC}" destId="{2967D067-6D25-4EB5-BB97-A4342DEF4484}" srcOrd="1" destOrd="0" presId="urn:microsoft.com/office/officeart/2005/8/layout/hierarchy1"/>
    <dgm:cxn modelId="{BBDAABE8-1C67-4B93-8B00-7B0A6A30F099}" type="presParOf" srcId="{2967D067-6D25-4EB5-BB97-A4342DEF4484}" destId="{DD4614D2-5775-473D-A43F-53A985929232}" srcOrd="0" destOrd="0" presId="urn:microsoft.com/office/officeart/2005/8/layout/hierarchy1"/>
    <dgm:cxn modelId="{35C17C00-B77B-4C4D-AE92-FE2CB4947ED4}" type="presParOf" srcId="{DD4614D2-5775-473D-A43F-53A985929232}" destId="{1572181F-0B4F-441B-AABC-DDB1082C0E85}" srcOrd="0" destOrd="0" presId="urn:microsoft.com/office/officeart/2005/8/layout/hierarchy1"/>
    <dgm:cxn modelId="{0BB50EFD-E373-44B7-B779-62DAF901220A}" type="presParOf" srcId="{DD4614D2-5775-473D-A43F-53A985929232}" destId="{37BA24D9-B66A-4D19-8F43-2CF92048CF65}" srcOrd="1" destOrd="0" presId="urn:microsoft.com/office/officeart/2005/8/layout/hierarchy1"/>
    <dgm:cxn modelId="{BA12E183-6153-400B-82EB-1B5274BFBCC0}" type="presParOf" srcId="{2967D067-6D25-4EB5-BB97-A4342DEF4484}" destId="{BC4E7AC5-DD3D-47B8-B7D6-40E74ECCD8E7}" srcOrd="1" destOrd="0" presId="urn:microsoft.com/office/officeart/2005/8/layout/hierarchy1"/>
    <dgm:cxn modelId="{7FA974FE-94E2-4BFA-984E-7D506727D34E}" type="presParOf" srcId="{FA9298CD-DAD7-480F-B79A-A7DE1ADCE2CC}" destId="{324CCB82-551D-4960-B2F9-879E2AE52D07}" srcOrd="2" destOrd="0" presId="urn:microsoft.com/office/officeart/2005/8/layout/hierarchy1"/>
    <dgm:cxn modelId="{C723C19A-9FFE-452F-B9CC-E7AC731A1A69}" type="presParOf" srcId="{FA9298CD-DAD7-480F-B79A-A7DE1ADCE2CC}" destId="{51D31388-F29B-442F-A545-A7AA15F33B35}" srcOrd="3" destOrd="0" presId="urn:microsoft.com/office/officeart/2005/8/layout/hierarchy1"/>
    <dgm:cxn modelId="{75DD4D86-57D5-4CF6-962F-75AEF976F37D}" type="presParOf" srcId="{51D31388-F29B-442F-A545-A7AA15F33B35}" destId="{A08A9E9B-CD54-4995-8F95-ECF10013D9F9}" srcOrd="0" destOrd="0" presId="urn:microsoft.com/office/officeart/2005/8/layout/hierarchy1"/>
    <dgm:cxn modelId="{93F336FC-518E-4BE5-9459-21D6331AA42B}" type="presParOf" srcId="{A08A9E9B-CD54-4995-8F95-ECF10013D9F9}" destId="{AFBED792-0B06-40E1-A4F5-4BB33A1D8A65}" srcOrd="0" destOrd="0" presId="urn:microsoft.com/office/officeart/2005/8/layout/hierarchy1"/>
    <dgm:cxn modelId="{638BBF77-FA2A-4D4D-BE72-52356C823803}" type="presParOf" srcId="{A08A9E9B-CD54-4995-8F95-ECF10013D9F9}" destId="{D3B77047-9CF1-4181-9192-C1DDC40A968E}" srcOrd="1" destOrd="0" presId="urn:microsoft.com/office/officeart/2005/8/layout/hierarchy1"/>
    <dgm:cxn modelId="{A0604EAE-3056-4285-A0C8-5FA32FE6A217}" type="presParOf" srcId="{51D31388-F29B-442F-A545-A7AA15F33B35}" destId="{27B6BDD9-A849-4B1A-8BCA-2DBD9C28160A}" srcOrd="1" destOrd="0" presId="urn:microsoft.com/office/officeart/2005/8/layout/hierarchy1"/>
    <dgm:cxn modelId="{E9454274-790B-437B-AA09-C02263342713}" type="presParOf" srcId="{FA9298CD-DAD7-480F-B79A-A7DE1ADCE2CC}" destId="{5ECEA121-922C-4227-9597-F08E3218DFF8}" srcOrd="4" destOrd="0" presId="urn:microsoft.com/office/officeart/2005/8/layout/hierarchy1"/>
    <dgm:cxn modelId="{916A80A2-D9FD-4166-81AE-FA16D6BC10E7}" type="presParOf" srcId="{FA9298CD-DAD7-480F-B79A-A7DE1ADCE2CC}" destId="{51447B6F-35DE-4E02-9AB7-B7CBBF6FCFA8}" srcOrd="5" destOrd="0" presId="urn:microsoft.com/office/officeart/2005/8/layout/hierarchy1"/>
    <dgm:cxn modelId="{78994A0C-5DB3-4982-8302-137A0088D147}" type="presParOf" srcId="{51447B6F-35DE-4E02-9AB7-B7CBBF6FCFA8}" destId="{5CDB1F05-A921-403C-A5DC-A7629F9AD769}" srcOrd="0" destOrd="0" presId="urn:microsoft.com/office/officeart/2005/8/layout/hierarchy1"/>
    <dgm:cxn modelId="{49BE1BB2-9D29-4D84-8E36-B747084424D5}" type="presParOf" srcId="{5CDB1F05-A921-403C-A5DC-A7629F9AD769}" destId="{A2EE5F97-5899-44B0-B453-D5337D662B72}" srcOrd="0" destOrd="0" presId="urn:microsoft.com/office/officeart/2005/8/layout/hierarchy1"/>
    <dgm:cxn modelId="{F16AA112-A2F7-4C45-AA86-A1EE660CECD0}" type="presParOf" srcId="{5CDB1F05-A921-403C-A5DC-A7629F9AD769}" destId="{8D2BA285-007D-423F-AC7D-E27FA35414A3}" srcOrd="1" destOrd="0" presId="urn:microsoft.com/office/officeart/2005/8/layout/hierarchy1"/>
    <dgm:cxn modelId="{6DFFDA48-0691-4D21-9F42-130B997B0217}" type="presParOf" srcId="{51447B6F-35DE-4E02-9AB7-B7CBBF6FCFA8}" destId="{F81B6714-597E-45C9-A664-4DE2F7665EB9}" srcOrd="1" destOrd="0" presId="urn:microsoft.com/office/officeart/2005/8/layout/hierarchy1"/>
    <dgm:cxn modelId="{F88A7664-CFC3-4CAF-ABB7-71219960FE66}" type="presParOf" srcId="{FA9298CD-DAD7-480F-B79A-A7DE1ADCE2CC}" destId="{1848B775-62FC-409B-A4E5-A297EB3D6562}" srcOrd="6" destOrd="0" presId="urn:microsoft.com/office/officeart/2005/8/layout/hierarchy1"/>
    <dgm:cxn modelId="{E6DA6966-0EF6-4656-9FB2-D1CF7E78D9FA}" type="presParOf" srcId="{FA9298CD-DAD7-480F-B79A-A7DE1ADCE2CC}" destId="{3BC4D519-C1DC-4FDE-A47F-F781CE3451EF}" srcOrd="7" destOrd="0" presId="urn:microsoft.com/office/officeart/2005/8/layout/hierarchy1"/>
    <dgm:cxn modelId="{8E0267F3-2E5F-4EF7-85DF-B4D9D302CBEE}" type="presParOf" srcId="{3BC4D519-C1DC-4FDE-A47F-F781CE3451EF}" destId="{4C25B18F-C00A-4731-9533-CF7F2C875771}" srcOrd="0" destOrd="0" presId="urn:microsoft.com/office/officeart/2005/8/layout/hierarchy1"/>
    <dgm:cxn modelId="{1067F4E9-276B-455B-AA84-9391FCB7AD7A}" type="presParOf" srcId="{4C25B18F-C00A-4731-9533-CF7F2C875771}" destId="{F9E7AE96-ECD7-4C48-930C-CB080168D37B}" srcOrd="0" destOrd="0" presId="urn:microsoft.com/office/officeart/2005/8/layout/hierarchy1"/>
    <dgm:cxn modelId="{3CB61AF9-393F-4CFC-BAC0-F3DF1750FE89}" type="presParOf" srcId="{4C25B18F-C00A-4731-9533-CF7F2C875771}" destId="{E5E40878-DF95-4F11-BBBA-CA0E69E9E7D7}" srcOrd="1" destOrd="0" presId="urn:microsoft.com/office/officeart/2005/8/layout/hierarchy1"/>
    <dgm:cxn modelId="{018789FE-94F8-4B13-A874-F8368BC0B231}" type="presParOf" srcId="{3BC4D519-C1DC-4FDE-A47F-F781CE3451EF}" destId="{D55D0767-7B12-468C-B219-F68659757D4D}" srcOrd="1" destOrd="0" presId="urn:microsoft.com/office/officeart/2005/8/layout/hierarchy1"/>
    <dgm:cxn modelId="{4E38F5D2-C271-46AB-904E-BF672881228A}" type="presParOf" srcId="{FA9298CD-DAD7-480F-B79A-A7DE1ADCE2CC}" destId="{3BC1D36C-C284-4F33-8AA2-AB602376F0F8}" srcOrd="8" destOrd="0" presId="urn:microsoft.com/office/officeart/2005/8/layout/hierarchy1"/>
    <dgm:cxn modelId="{E4D3A89D-7180-4DB6-9081-6AA635B9AE93}" type="presParOf" srcId="{FA9298CD-DAD7-480F-B79A-A7DE1ADCE2CC}" destId="{516D92FB-6DB3-4A48-8714-28E5F4160B8B}" srcOrd="9" destOrd="0" presId="urn:microsoft.com/office/officeart/2005/8/layout/hierarchy1"/>
    <dgm:cxn modelId="{53E26F64-05B2-4D63-A07A-8E80E474613A}" type="presParOf" srcId="{516D92FB-6DB3-4A48-8714-28E5F4160B8B}" destId="{1EF19B7D-9D14-42B3-BBA1-56A7389364B2}" srcOrd="0" destOrd="0" presId="urn:microsoft.com/office/officeart/2005/8/layout/hierarchy1"/>
    <dgm:cxn modelId="{E945ACEA-F852-4DB5-86F0-A56C370922AA}" type="presParOf" srcId="{1EF19B7D-9D14-42B3-BBA1-56A7389364B2}" destId="{40A3A5A9-3B15-49BA-924F-C5FD82DA7429}" srcOrd="0" destOrd="0" presId="urn:microsoft.com/office/officeart/2005/8/layout/hierarchy1"/>
    <dgm:cxn modelId="{C0C39C3E-5DBD-4ACC-9840-825626022590}" type="presParOf" srcId="{1EF19B7D-9D14-42B3-BBA1-56A7389364B2}" destId="{7A493203-5FCB-44F8-BF02-B9F3FE16AD05}" srcOrd="1" destOrd="0" presId="urn:microsoft.com/office/officeart/2005/8/layout/hierarchy1"/>
    <dgm:cxn modelId="{80F3C898-5BF5-4C66-A732-2BAB28ABC286}" type="presParOf" srcId="{516D92FB-6DB3-4A48-8714-28E5F4160B8B}" destId="{98D09AAF-36F6-49EB-9BB2-BAED49494DDD}" srcOrd="1" destOrd="0" presId="urn:microsoft.com/office/officeart/2005/8/layout/hierarchy1"/>
    <dgm:cxn modelId="{2AE971A8-CBFB-4FFA-8DDB-181065BFD869}" type="presParOf" srcId="{B74CF133-D320-4D3F-938B-9E69C21C5A9C}" destId="{3DA306B7-0B4D-4CE3-B47D-16D0986BCA53}" srcOrd="2" destOrd="0" presId="urn:microsoft.com/office/officeart/2005/8/layout/hierarchy1"/>
    <dgm:cxn modelId="{C0A8B040-B1D8-4505-8C44-B8BAFE12840E}" type="presParOf" srcId="{B74CF133-D320-4D3F-938B-9E69C21C5A9C}" destId="{425A450C-A57B-46F3-B18C-6818CF17C8BE}" srcOrd="3" destOrd="0" presId="urn:microsoft.com/office/officeart/2005/8/layout/hierarchy1"/>
    <dgm:cxn modelId="{065C4F7B-F980-402F-B2B8-1B88D87449EA}" type="presParOf" srcId="{425A450C-A57B-46F3-B18C-6818CF17C8BE}" destId="{05DB914F-0555-40B9-AC28-186E203437C0}" srcOrd="0" destOrd="0" presId="urn:microsoft.com/office/officeart/2005/8/layout/hierarchy1"/>
    <dgm:cxn modelId="{81C16F85-3C0F-4978-B23D-52AAE8D69289}" type="presParOf" srcId="{05DB914F-0555-40B9-AC28-186E203437C0}" destId="{830C8F0A-CD0A-4511-B367-B293A42A83B7}" srcOrd="0" destOrd="0" presId="urn:microsoft.com/office/officeart/2005/8/layout/hierarchy1"/>
    <dgm:cxn modelId="{0321A177-AE3A-4893-95EC-FB5980F9316B}" type="presParOf" srcId="{05DB914F-0555-40B9-AC28-186E203437C0}" destId="{533E28A8-DEF1-41A9-B1CA-BA1F4F67C86D}" srcOrd="1" destOrd="0" presId="urn:microsoft.com/office/officeart/2005/8/layout/hierarchy1"/>
    <dgm:cxn modelId="{EE835411-A59D-4A97-B725-CDEE4CF90E46}" type="presParOf" srcId="{425A450C-A57B-46F3-B18C-6818CF17C8BE}" destId="{7B49D95A-C01D-43C0-BDAF-B269295B24E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D6BD5F-045A-4C07-A7A0-AF50A29CF7D5}"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s-EC"/>
        </a:p>
      </dgm:t>
    </dgm:pt>
    <dgm:pt modelId="{463BE767-6D08-4261-95F6-E0841B321884}">
      <dgm:prSet phldrT="[Texto]" custT="1"/>
      <dgm:spPr/>
      <dgm:t>
        <a:bodyPr/>
        <a:lstStyle/>
        <a:p>
          <a:r>
            <a:rPr lang="es-EC" sz="1400">
              <a:latin typeface="Arial" panose="020B0604020202020204" pitchFamily="34" charset="0"/>
              <a:cs typeface="Arial" panose="020B0604020202020204" pitchFamily="34" charset="0"/>
            </a:rPr>
            <a:t>Montajes e Interfaces</a:t>
          </a:r>
          <a:endParaRPr lang="es-EC" sz="1400" b="0">
            <a:latin typeface="Arial" panose="020B0604020202020204" pitchFamily="34" charset="0"/>
            <a:cs typeface="Arial" panose="020B0604020202020204" pitchFamily="34" charset="0"/>
          </a:endParaRPr>
        </a:p>
      </dgm:t>
    </dgm:pt>
    <dgm:pt modelId="{A6E827E9-8A5C-45CD-BA9F-1814389F8132}" type="parTrans" cxnId="{4C4CA686-3220-4ED2-A734-CCF6AC07CEAA}">
      <dgm:prSet/>
      <dgm:spPr/>
      <dgm:t>
        <a:bodyPr/>
        <a:lstStyle/>
        <a:p>
          <a:endParaRPr lang="es-EC" sz="1400" b="0">
            <a:latin typeface="Arial" panose="020B0604020202020204" pitchFamily="34" charset="0"/>
            <a:cs typeface="Arial" panose="020B0604020202020204" pitchFamily="34" charset="0"/>
          </a:endParaRPr>
        </a:p>
      </dgm:t>
    </dgm:pt>
    <dgm:pt modelId="{F955E9FB-C99F-4CF1-8ABB-BD31D0EA116A}" type="sibTrans" cxnId="{4C4CA686-3220-4ED2-A734-CCF6AC07CEAA}">
      <dgm:prSet/>
      <dgm:spPr/>
      <dgm:t>
        <a:bodyPr/>
        <a:lstStyle/>
        <a:p>
          <a:endParaRPr lang="es-EC" sz="1400" b="0">
            <a:latin typeface="Arial" panose="020B0604020202020204" pitchFamily="34" charset="0"/>
            <a:cs typeface="Arial" panose="020B0604020202020204" pitchFamily="34" charset="0"/>
          </a:endParaRPr>
        </a:p>
      </dgm:t>
    </dgm:pt>
    <dgm:pt modelId="{C81E0BFB-6BEF-45B5-A392-DA79E56132CC}">
      <dgm:prSet custT="1"/>
      <dgm:spPr/>
      <dgm:t>
        <a:bodyPr/>
        <a:lstStyle/>
        <a:p>
          <a:r>
            <a:rPr lang="es-EC" sz="1400">
              <a:latin typeface="Arial" panose="020B0604020202020204" pitchFamily="34" charset="0"/>
              <a:cs typeface="Arial" panose="020B0604020202020204" pitchFamily="34" charset="0"/>
            </a:rPr>
            <a:t>Materiales de Cambio de Fase</a:t>
          </a:r>
          <a:endParaRPr lang="es-EC" sz="1400" b="0">
            <a:latin typeface="Arial" panose="020B0604020202020204" pitchFamily="34" charset="0"/>
            <a:cs typeface="Arial" panose="020B0604020202020204" pitchFamily="34" charset="0"/>
          </a:endParaRPr>
        </a:p>
      </dgm:t>
    </dgm:pt>
    <dgm:pt modelId="{388F4661-C5E5-4029-B157-0C842C004A60}" type="parTrans" cxnId="{9A6A30DC-6E31-4FA9-B1FE-CF5182D65DC8}">
      <dgm:prSet/>
      <dgm:spPr/>
      <dgm:t>
        <a:bodyPr/>
        <a:lstStyle/>
        <a:p>
          <a:endParaRPr lang="es-EC" sz="1400" b="0">
            <a:latin typeface="Arial" panose="020B0604020202020204" pitchFamily="34" charset="0"/>
            <a:cs typeface="Arial" panose="020B0604020202020204" pitchFamily="34" charset="0"/>
          </a:endParaRPr>
        </a:p>
      </dgm:t>
    </dgm:pt>
    <dgm:pt modelId="{B6C60A21-6EDF-4C30-8448-C5E70E83C0D9}" type="sibTrans" cxnId="{9A6A30DC-6E31-4FA9-B1FE-CF5182D65DC8}">
      <dgm:prSet/>
      <dgm:spPr/>
      <dgm:t>
        <a:bodyPr/>
        <a:lstStyle/>
        <a:p>
          <a:endParaRPr lang="es-EC" sz="1400" b="0">
            <a:latin typeface="Arial" panose="020B0604020202020204" pitchFamily="34" charset="0"/>
            <a:cs typeface="Arial" panose="020B0604020202020204" pitchFamily="34" charset="0"/>
          </a:endParaRPr>
        </a:p>
      </dgm:t>
    </dgm:pt>
    <dgm:pt modelId="{630C1392-0C26-4F45-85B3-B65425D14883}">
      <dgm:prSet custT="1"/>
      <dgm:spPr/>
      <dgm:t>
        <a:bodyPr/>
        <a:lstStyle/>
        <a:p>
          <a:r>
            <a:rPr lang="es-EC" sz="1400" dirty="0">
              <a:latin typeface="Arial" panose="020B0604020202020204" pitchFamily="34" charset="0"/>
              <a:cs typeface="Arial" panose="020B0604020202020204" pitchFamily="34" charset="0"/>
            </a:rPr>
            <a:t>Aislamiento Térmico </a:t>
          </a:r>
          <a:endParaRPr lang="es-EC" sz="1400" b="0" dirty="0">
            <a:latin typeface="Arial" panose="020B0604020202020204" pitchFamily="34" charset="0"/>
            <a:cs typeface="Arial" panose="020B0604020202020204" pitchFamily="34" charset="0"/>
          </a:endParaRPr>
        </a:p>
      </dgm:t>
    </dgm:pt>
    <dgm:pt modelId="{4437DEA9-F966-49A1-958D-0DA22F023ACA}" type="parTrans" cxnId="{60ECEA83-DD35-4BDC-B92B-0EE092D335FB}">
      <dgm:prSet/>
      <dgm:spPr/>
      <dgm:t>
        <a:bodyPr/>
        <a:lstStyle/>
        <a:p>
          <a:endParaRPr lang="es-EC" sz="1400" b="0">
            <a:latin typeface="Arial" panose="020B0604020202020204" pitchFamily="34" charset="0"/>
            <a:cs typeface="Arial" panose="020B0604020202020204" pitchFamily="34" charset="0"/>
          </a:endParaRPr>
        </a:p>
      </dgm:t>
    </dgm:pt>
    <dgm:pt modelId="{92D30E6F-9AD9-4A74-ADEA-8E3D9B6EBB68}" type="sibTrans" cxnId="{60ECEA83-DD35-4BDC-B92B-0EE092D335FB}">
      <dgm:prSet/>
      <dgm:spPr/>
      <dgm:t>
        <a:bodyPr/>
        <a:lstStyle/>
        <a:p>
          <a:endParaRPr lang="es-EC" sz="1400" b="0">
            <a:latin typeface="Arial" panose="020B0604020202020204" pitchFamily="34" charset="0"/>
            <a:cs typeface="Arial" panose="020B0604020202020204" pitchFamily="34" charset="0"/>
          </a:endParaRPr>
        </a:p>
      </dgm:t>
    </dgm:pt>
    <dgm:pt modelId="{727EAB77-3EC4-4E6B-89A4-C8236CAE9524}">
      <dgm:prSet phldrT="[Texto]" custT="1"/>
      <dgm:spPr/>
      <dgm:t>
        <a:bodyPr/>
        <a:lstStyle/>
        <a:p>
          <a:r>
            <a:rPr lang="es-EC" sz="1400">
              <a:latin typeface="Arial" panose="020B0604020202020204" pitchFamily="34" charset="0"/>
              <a:cs typeface="Arial" panose="020B0604020202020204" pitchFamily="34" charset="0"/>
            </a:rPr>
            <a:t>Acabados Superficiales Térmicos</a:t>
          </a:r>
          <a:endParaRPr lang="es-EC" sz="1400" b="0">
            <a:latin typeface="Arial" panose="020B0604020202020204" pitchFamily="34" charset="0"/>
            <a:cs typeface="Arial" panose="020B0604020202020204" pitchFamily="34" charset="0"/>
          </a:endParaRPr>
        </a:p>
      </dgm:t>
    </dgm:pt>
    <dgm:pt modelId="{54AFDB66-F472-4FCB-8BC9-03C214367005}" type="sibTrans" cxnId="{F2FCAE1F-43D4-4EED-9682-87CC468D2FDD}">
      <dgm:prSet/>
      <dgm:spPr/>
      <dgm:t>
        <a:bodyPr/>
        <a:lstStyle/>
        <a:p>
          <a:endParaRPr lang="es-EC" sz="1400" b="0">
            <a:latin typeface="Arial" panose="020B0604020202020204" pitchFamily="34" charset="0"/>
            <a:cs typeface="Arial" panose="020B0604020202020204" pitchFamily="34" charset="0"/>
          </a:endParaRPr>
        </a:p>
      </dgm:t>
    </dgm:pt>
    <dgm:pt modelId="{FBD6D239-46D5-4ACA-ABB6-220182C3B06A}" type="parTrans" cxnId="{F2FCAE1F-43D4-4EED-9682-87CC468D2FDD}">
      <dgm:prSet/>
      <dgm:spPr/>
      <dgm:t>
        <a:bodyPr/>
        <a:lstStyle/>
        <a:p>
          <a:endParaRPr lang="es-EC" sz="1400" b="0">
            <a:latin typeface="Arial" panose="020B0604020202020204" pitchFamily="34" charset="0"/>
            <a:cs typeface="Arial" panose="020B0604020202020204" pitchFamily="34" charset="0"/>
          </a:endParaRPr>
        </a:p>
      </dgm:t>
    </dgm:pt>
    <dgm:pt modelId="{EF4C20D9-FF3E-4CD1-8AB0-1F4A018D764B}">
      <dgm:prSet phldrT="[Texto]" custT="1"/>
      <dgm:spPr/>
      <dgm:t>
        <a:bodyPr/>
        <a:lstStyle/>
        <a:p>
          <a:r>
            <a:rPr lang="es-EC" sz="1400" b="1">
              <a:latin typeface="Arial" panose="020B0604020202020204" pitchFamily="34" charset="0"/>
              <a:cs typeface="Arial" panose="020B0604020202020204" pitchFamily="34" charset="0"/>
            </a:rPr>
            <a:t>Sistema Pasivo</a:t>
          </a:r>
          <a:endParaRPr lang="es-EC" sz="1400" b="0">
            <a:latin typeface="Arial" panose="020B0604020202020204" pitchFamily="34" charset="0"/>
            <a:cs typeface="Arial" panose="020B0604020202020204" pitchFamily="34" charset="0"/>
          </a:endParaRPr>
        </a:p>
      </dgm:t>
    </dgm:pt>
    <dgm:pt modelId="{5C656CB1-BE89-4BE1-8BEC-C3586F304879}" type="sibTrans" cxnId="{F6D03BC6-0BA2-40E3-AA8F-7770A0155C98}">
      <dgm:prSet/>
      <dgm:spPr/>
      <dgm:t>
        <a:bodyPr/>
        <a:lstStyle/>
        <a:p>
          <a:endParaRPr lang="es-EC" sz="1400" b="0">
            <a:latin typeface="Arial" panose="020B0604020202020204" pitchFamily="34" charset="0"/>
            <a:cs typeface="Arial" panose="020B0604020202020204" pitchFamily="34" charset="0"/>
          </a:endParaRPr>
        </a:p>
      </dgm:t>
    </dgm:pt>
    <dgm:pt modelId="{8EFF97F6-3DAC-4608-A796-35EDE04657FE}" type="parTrans" cxnId="{F6D03BC6-0BA2-40E3-AA8F-7770A0155C98}">
      <dgm:prSet/>
      <dgm:spPr/>
      <dgm:t>
        <a:bodyPr/>
        <a:lstStyle/>
        <a:p>
          <a:endParaRPr lang="es-EC" sz="1400" b="0">
            <a:latin typeface="Arial" panose="020B0604020202020204" pitchFamily="34" charset="0"/>
            <a:cs typeface="Arial" panose="020B0604020202020204" pitchFamily="34" charset="0"/>
          </a:endParaRPr>
        </a:p>
      </dgm:t>
    </dgm:pt>
    <dgm:pt modelId="{C01FD338-6E3E-4904-8E2C-9FAF1B7259C6}" type="pres">
      <dgm:prSet presAssocID="{4DD6BD5F-045A-4C07-A7A0-AF50A29CF7D5}" presName="hierChild1" presStyleCnt="0">
        <dgm:presLayoutVars>
          <dgm:chPref val="1"/>
          <dgm:dir/>
          <dgm:animOne val="branch"/>
          <dgm:animLvl val="lvl"/>
          <dgm:resizeHandles/>
        </dgm:presLayoutVars>
      </dgm:prSet>
      <dgm:spPr/>
      <dgm:t>
        <a:bodyPr/>
        <a:lstStyle/>
        <a:p>
          <a:endParaRPr lang="es-EC"/>
        </a:p>
      </dgm:t>
    </dgm:pt>
    <dgm:pt modelId="{9C56F4EA-0CA4-4D7B-AD4B-9D0FEC3CD0C7}" type="pres">
      <dgm:prSet presAssocID="{EF4C20D9-FF3E-4CD1-8AB0-1F4A018D764B}" presName="hierRoot1" presStyleCnt="0"/>
      <dgm:spPr/>
    </dgm:pt>
    <dgm:pt modelId="{3E189ECB-CA17-4656-B670-5DBF25F14351}" type="pres">
      <dgm:prSet presAssocID="{EF4C20D9-FF3E-4CD1-8AB0-1F4A018D764B}" presName="composite" presStyleCnt="0"/>
      <dgm:spPr/>
    </dgm:pt>
    <dgm:pt modelId="{841622EF-6CB1-4185-B173-8CE3C4BBFD8E}" type="pres">
      <dgm:prSet presAssocID="{EF4C20D9-FF3E-4CD1-8AB0-1F4A018D764B}" presName="background" presStyleLbl="node0" presStyleIdx="0" presStyleCnt="1"/>
      <dgm:spPr/>
    </dgm:pt>
    <dgm:pt modelId="{0DB4C29E-5F89-4D6E-8490-876B8A35E880}" type="pres">
      <dgm:prSet presAssocID="{EF4C20D9-FF3E-4CD1-8AB0-1F4A018D764B}" presName="text" presStyleLbl="fgAcc0" presStyleIdx="0" presStyleCnt="1" custScaleX="155033" custScaleY="49755">
        <dgm:presLayoutVars>
          <dgm:chPref val="3"/>
        </dgm:presLayoutVars>
      </dgm:prSet>
      <dgm:spPr/>
      <dgm:t>
        <a:bodyPr/>
        <a:lstStyle/>
        <a:p>
          <a:endParaRPr lang="es-EC"/>
        </a:p>
      </dgm:t>
    </dgm:pt>
    <dgm:pt modelId="{6BEC10A9-C5A2-4C0B-97A0-5901ED0D0607}" type="pres">
      <dgm:prSet presAssocID="{EF4C20D9-FF3E-4CD1-8AB0-1F4A018D764B}" presName="hierChild2" presStyleCnt="0"/>
      <dgm:spPr/>
    </dgm:pt>
    <dgm:pt modelId="{E5C01465-419E-464B-9E48-D99C33B21FC3}" type="pres">
      <dgm:prSet presAssocID="{FBD6D239-46D5-4ACA-ABB6-220182C3B06A}" presName="Name10" presStyleLbl="parChTrans1D2" presStyleIdx="0" presStyleCnt="4"/>
      <dgm:spPr/>
      <dgm:t>
        <a:bodyPr/>
        <a:lstStyle/>
        <a:p>
          <a:endParaRPr lang="es-EC"/>
        </a:p>
      </dgm:t>
    </dgm:pt>
    <dgm:pt modelId="{F5C8D7BF-A66E-47B7-93EC-D1E7A5D6FF20}" type="pres">
      <dgm:prSet presAssocID="{727EAB77-3EC4-4E6B-89A4-C8236CAE9524}" presName="hierRoot2" presStyleCnt="0"/>
      <dgm:spPr/>
    </dgm:pt>
    <dgm:pt modelId="{AB08490B-E7D7-4DAD-8F9C-F5A6C5F1F5BC}" type="pres">
      <dgm:prSet presAssocID="{727EAB77-3EC4-4E6B-89A4-C8236CAE9524}" presName="composite2" presStyleCnt="0"/>
      <dgm:spPr/>
    </dgm:pt>
    <dgm:pt modelId="{38B08A31-2D5B-49F3-B262-1B322808C37E}" type="pres">
      <dgm:prSet presAssocID="{727EAB77-3EC4-4E6B-89A4-C8236CAE9524}" presName="background2" presStyleLbl="node2" presStyleIdx="0" presStyleCnt="4"/>
      <dgm:spPr/>
    </dgm:pt>
    <dgm:pt modelId="{03A01D4F-B173-4C05-9B6F-43B5B1BB9ECD}" type="pres">
      <dgm:prSet presAssocID="{727EAB77-3EC4-4E6B-89A4-C8236CAE9524}" presName="text2" presStyleLbl="fgAcc2" presStyleIdx="0" presStyleCnt="4" custScaleY="80653">
        <dgm:presLayoutVars>
          <dgm:chPref val="3"/>
        </dgm:presLayoutVars>
      </dgm:prSet>
      <dgm:spPr/>
      <dgm:t>
        <a:bodyPr/>
        <a:lstStyle/>
        <a:p>
          <a:endParaRPr lang="es-EC"/>
        </a:p>
      </dgm:t>
    </dgm:pt>
    <dgm:pt modelId="{CDF791A5-5414-44A7-B81D-9A54FE57DDDD}" type="pres">
      <dgm:prSet presAssocID="{727EAB77-3EC4-4E6B-89A4-C8236CAE9524}" presName="hierChild3" presStyleCnt="0"/>
      <dgm:spPr/>
    </dgm:pt>
    <dgm:pt modelId="{2BEE3C12-0704-4E88-8879-BEC5540C91B3}" type="pres">
      <dgm:prSet presAssocID="{A6E827E9-8A5C-45CD-BA9F-1814389F8132}" presName="Name10" presStyleLbl="parChTrans1D2" presStyleIdx="1" presStyleCnt="4"/>
      <dgm:spPr/>
      <dgm:t>
        <a:bodyPr/>
        <a:lstStyle/>
        <a:p>
          <a:endParaRPr lang="es-EC"/>
        </a:p>
      </dgm:t>
    </dgm:pt>
    <dgm:pt modelId="{07C09D52-4058-4432-B015-39D79480DB91}" type="pres">
      <dgm:prSet presAssocID="{463BE767-6D08-4261-95F6-E0841B321884}" presName="hierRoot2" presStyleCnt="0"/>
      <dgm:spPr/>
    </dgm:pt>
    <dgm:pt modelId="{688552F8-025C-44B9-8014-19DBB373007F}" type="pres">
      <dgm:prSet presAssocID="{463BE767-6D08-4261-95F6-E0841B321884}" presName="composite2" presStyleCnt="0"/>
      <dgm:spPr/>
    </dgm:pt>
    <dgm:pt modelId="{4FD4D2B4-A31E-49F4-8E49-ED67BB2D03CE}" type="pres">
      <dgm:prSet presAssocID="{463BE767-6D08-4261-95F6-E0841B321884}" presName="background2" presStyleLbl="node2" presStyleIdx="1" presStyleCnt="4"/>
      <dgm:spPr/>
    </dgm:pt>
    <dgm:pt modelId="{28A457F5-4D7B-4328-A4B6-3D2B3204413D}" type="pres">
      <dgm:prSet presAssocID="{463BE767-6D08-4261-95F6-E0841B321884}" presName="text2" presStyleLbl="fgAcc2" presStyleIdx="1" presStyleCnt="4" custScaleY="73210">
        <dgm:presLayoutVars>
          <dgm:chPref val="3"/>
        </dgm:presLayoutVars>
      </dgm:prSet>
      <dgm:spPr/>
      <dgm:t>
        <a:bodyPr/>
        <a:lstStyle/>
        <a:p>
          <a:endParaRPr lang="es-EC"/>
        </a:p>
      </dgm:t>
    </dgm:pt>
    <dgm:pt modelId="{E5F6E150-4641-4929-BE39-C9F7BD90C5DB}" type="pres">
      <dgm:prSet presAssocID="{463BE767-6D08-4261-95F6-E0841B321884}" presName="hierChild3" presStyleCnt="0"/>
      <dgm:spPr/>
    </dgm:pt>
    <dgm:pt modelId="{17069434-BBCB-4CD7-B2EE-5C5F78E74838}" type="pres">
      <dgm:prSet presAssocID="{388F4661-C5E5-4029-B157-0C842C004A60}" presName="Name10" presStyleLbl="parChTrans1D2" presStyleIdx="2" presStyleCnt="4"/>
      <dgm:spPr/>
      <dgm:t>
        <a:bodyPr/>
        <a:lstStyle/>
        <a:p>
          <a:endParaRPr lang="es-EC"/>
        </a:p>
      </dgm:t>
    </dgm:pt>
    <dgm:pt modelId="{8C44ED46-30D8-4D30-A214-5915F48D1059}" type="pres">
      <dgm:prSet presAssocID="{C81E0BFB-6BEF-45B5-A392-DA79E56132CC}" presName="hierRoot2" presStyleCnt="0"/>
      <dgm:spPr/>
    </dgm:pt>
    <dgm:pt modelId="{616C0122-82AB-4D60-A7B9-2FEEB88017AB}" type="pres">
      <dgm:prSet presAssocID="{C81E0BFB-6BEF-45B5-A392-DA79E56132CC}" presName="composite2" presStyleCnt="0"/>
      <dgm:spPr/>
    </dgm:pt>
    <dgm:pt modelId="{8D7CD303-5BA9-460F-BECB-DAB2490D4B78}" type="pres">
      <dgm:prSet presAssocID="{C81E0BFB-6BEF-45B5-A392-DA79E56132CC}" presName="background2" presStyleLbl="node2" presStyleIdx="2" presStyleCnt="4"/>
      <dgm:spPr/>
    </dgm:pt>
    <dgm:pt modelId="{42518241-D897-4DA3-BA5E-9DF7E067D47F}" type="pres">
      <dgm:prSet presAssocID="{C81E0BFB-6BEF-45B5-A392-DA79E56132CC}" presName="text2" presStyleLbl="fgAcc2" presStyleIdx="2" presStyleCnt="4" custScaleY="77359">
        <dgm:presLayoutVars>
          <dgm:chPref val="3"/>
        </dgm:presLayoutVars>
      </dgm:prSet>
      <dgm:spPr/>
      <dgm:t>
        <a:bodyPr/>
        <a:lstStyle/>
        <a:p>
          <a:endParaRPr lang="es-EC"/>
        </a:p>
      </dgm:t>
    </dgm:pt>
    <dgm:pt modelId="{B53D3564-FF2E-437D-8194-6EE5FA9D2C6B}" type="pres">
      <dgm:prSet presAssocID="{C81E0BFB-6BEF-45B5-A392-DA79E56132CC}" presName="hierChild3" presStyleCnt="0"/>
      <dgm:spPr/>
    </dgm:pt>
    <dgm:pt modelId="{3F5CFAB2-3168-425C-8B15-C8E3105DDA78}" type="pres">
      <dgm:prSet presAssocID="{4437DEA9-F966-49A1-958D-0DA22F023ACA}" presName="Name10" presStyleLbl="parChTrans1D2" presStyleIdx="3" presStyleCnt="4"/>
      <dgm:spPr/>
      <dgm:t>
        <a:bodyPr/>
        <a:lstStyle/>
        <a:p>
          <a:endParaRPr lang="es-EC"/>
        </a:p>
      </dgm:t>
    </dgm:pt>
    <dgm:pt modelId="{DBEC988B-C5D1-46E4-9E7B-D953ED59809C}" type="pres">
      <dgm:prSet presAssocID="{630C1392-0C26-4F45-85B3-B65425D14883}" presName="hierRoot2" presStyleCnt="0"/>
      <dgm:spPr/>
    </dgm:pt>
    <dgm:pt modelId="{9A4E4A2C-3496-4147-A14D-CAF18D7A5BE2}" type="pres">
      <dgm:prSet presAssocID="{630C1392-0C26-4F45-85B3-B65425D14883}" presName="composite2" presStyleCnt="0"/>
      <dgm:spPr/>
    </dgm:pt>
    <dgm:pt modelId="{8F022763-95A9-42C5-B5DE-4E5B544CB293}" type="pres">
      <dgm:prSet presAssocID="{630C1392-0C26-4F45-85B3-B65425D14883}" presName="background2" presStyleLbl="node2" presStyleIdx="3" presStyleCnt="4"/>
      <dgm:spPr/>
    </dgm:pt>
    <dgm:pt modelId="{3AD08EBB-9756-462F-87D5-A81902E4716B}" type="pres">
      <dgm:prSet presAssocID="{630C1392-0C26-4F45-85B3-B65425D14883}" presName="text2" presStyleLbl="fgAcc2" presStyleIdx="3" presStyleCnt="4" custScaleY="74096">
        <dgm:presLayoutVars>
          <dgm:chPref val="3"/>
        </dgm:presLayoutVars>
      </dgm:prSet>
      <dgm:spPr/>
      <dgm:t>
        <a:bodyPr/>
        <a:lstStyle/>
        <a:p>
          <a:endParaRPr lang="es-EC"/>
        </a:p>
      </dgm:t>
    </dgm:pt>
    <dgm:pt modelId="{925B4B27-6833-4244-A451-ECF1F89EFA53}" type="pres">
      <dgm:prSet presAssocID="{630C1392-0C26-4F45-85B3-B65425D14883}" presName="hierChild3" presStyleCnt="0"/>
      <dgm:spPr/>
    </dgm:pt>
  </dgm:ptLst>
  <dgm:cxnLst>
    <dgm:cxn modelId="{F2FCAE1F-43D4-4EED-9682-87CC468D2FDD}" srcId="{EF4C20D9-FF3E-4CD1-8AB0-1F4A018D764B}" destId="{727EAB77-3EC4-4E6B-89A4-C8236CAE9524}" srcOrd="0" destOrd="0" parTransId="{FBD6D239-46D5-4ACA-ABB6-220182C3B06A}" sibTransId="{54AFDB66-F472-4FCB-8BC9-03C214367005}"/>
    <dgm:cxn modelId="{9A6A30DC-6E31-4FA9-B1FE-CF5182D65DC8}" srcId="{EF4C20D9-FF3E-4CD1-8AB0-1F4A018D764B}" destId="{C81E0BFB-6BEF-45B5-A392-DA79E56132CC}" srcOrd="2" destOrd="0" parTransId="{388F4661-C5E5-4029-B157-0C842C004A60}" sibTransId="{B6C60A21-6EDF-4C30-8448-C5E70E83C0D9}"/>
    <dgm:cxn modelId="{60ECEA83-DD35-4BDC-B92B-0EE092D335FB}" srcId="{EF4C20D9-FF3E-4CD1-8AB0-1F4A018D764B}" destId="{630C1392-0C26-4F45-85B3-B65425D14883}" srcOrd="3" destOrd="0" parTransId="{4437DEA9-F966-49A1-958D-0DA22F023ACA}" sibTransId="{92D30E6F-9AD9-4A74-ADEA-8E3D9B6EBB68}"/>
    <dgm:cxn modelId="{4C4CA686-3220-4ED2-A734-CCF6AC07CEAA}" srcId="{EF4C20D9-FF3E-4CD1-8AB0-1F4A018D764B}" destId="{463BE767-6D08-4261-95F6-E0841B321884}" srcOrd="1" destOrd="0" parTransId="{A6E827E9-8A5C-45CD-BA9F-1814389F8132}" sibTransId="{F955E9FB-C99F-4CF1-8ABB-BD31D0EA116A}"/>
    <dgm:cxn modelId="{628925C5-13DA-4EEB-8D8C-3BC080B91A73}" type="presOf" srcId="{EF4C20D9-FF3E-4CD1-8AB0-1F4A018D764B}" destId="{0DB4C29E-5F89-4D6E-8490-876B8A35E880}" srcOrd="0" destOrd="0" presId="urn:microsoft.com/office/officeart/2005/8/layout/hierarchy1"/>
    <dgm:cxn modelId="{F6D03BC6-0BA2-40E3-AA8F-7770A0155C98}" srcId="{4DD6BD5F-045A-4C07-A7A0-AF50A29CF7D5}" destId="{EF4C20D9-FF3E-4CD1-8AB0-1F4A018D764B}" srcOrd="0" destOrd="0" parTransId="{8EFF97F6-3DAC-4608-A796-35EDE04657FE}" sibTransId="{5C656CB1-BE89-4BE1-8BEC-C3586F304879}"/>
    <dgm:cxn modelId="{8E46F0F1-BC83-490F-B889-D67E0687691C}" type="presOf" srcId="{4437DEA9-F966-49A1-958D-0DA22F023ACA}" destId="{3F5CFAB2-3168-425C-8B15-C8E3105DDA78}" srcOrd="0" destOrd="0" presId="urn:microsoft.com/office/officeart/2005/8/layout/hierarchy1"/>
    <dgm:cxn modelId="{1A5AFC4C-0D04-40BE-8B0D-A2A8916C18AD}" type="presOf" srcId="{A6E827E9-8A5C-45CD-BA9F-1814389F8132}" destId="{2BEE3C12-0704-4E88-8879-BEC5540C91B3}" srcOrd="0" destOrd="0" presId="urn:microsoft.com/office/officeart/2005/8/layout/hierarchy1"/>
    <dgm:cxn modelId="{5630BD80-5A8C-4F82-9C06-20E0290681DD}" type="presOf" srcId="{C81E0BFB-6BEF-45B5-A392-DA79E56132CC}" destId="{42518241-D897-4DA3-BA5E-9DF7E067D47F}" srcOrd="0" destOrd="0" presId="urn:microsoft.com/office/officeart/2005/8/layout/hierarchy1"/>
    <dgm:cxn modelId="{65BC6012-4BB9-4F93-A145-7DD63105C190}" type="presOf" srcId="{4DD6BD5F-045A-4C07-A7A0-AF50A29CF7D5}" destId="{C01FD338-6E3E-4904-8E2C-9FAF1B7259C6}" srcOrd="0" destOrd="0" presId="urn:microsoft.com/office/officeart/2005/8/layout/hierarchy1"/>
    <dgm:cxn modelId="{DFD24F94-4653-4CD4-99FE-5AAC179D19F9}" type="presOf" srcId="{463BE767-6D08-4261-95F6-E0841B321884}" destId="{28A457F5-4D7B-4328-A4B6-3D2B3204413D}" srcOrd="0" destOrd="0" presId="urn:microsoft.com/office/officeart/2005/8/layout/hierarchy1"/>
    <dgm:cxn modelId="{F699084B-89B7-4B0C-9B86-241EBDA4E2EA}" type="presOf" srcId="{FBD6D239-46D5-4ACA-ABB6-220182C3B06A}" destId="{E5C01465-419E-464B-9E48-D99C33B21FC3}" srcOrd="0" destOrd="0" presId="urn:microsoft.com/office/officeart/2005/8/layout/hierarchy1"/>
    <dgm:cxn modelId="{8D42FE21-BFB3-4971-9685-5E9C4FB1AF86}" type="presOf" srcId="{727EAB77-3EC4-4E6B-89A4-C8236CAE9524}" destId="{03A01D4F-B173-4C05-9B6F-43B5B1BB9ECD}" srcOrd="0" destOrd="0" presId="urn:microsoft.com/office/officeart/2005/8/layout/hierarchy1"/>
    <dgm:cxn modelId="{76692CDD-01BA-46F1-9F30-23F2AC682D69}" type="presOf" srcId="{388F4661-C5E5-4029-B157-0C842C004A60}" destId="{17069434-BBCB-4CD7-B2EE-5C5F78E74838}" srcOrd="0" destOrd="0" presId="urn:microsoft.com/office/officeart/2005/8/layout/hierarchy1"/>
    <dgm:cxn modelId="{E5573B08-57A3-4570-A063-3BF84B5183DD}" type="presOf" srcId="{630C1392-0C26-4F45-85B3-B65425D14883}" destId="{3AD08EBB-9756-462F-87D5-A81902E4716B}" srcOrd="0" destOrd="0" presId="urn:microsoft.com/office/officeart/2005/8/layout/hierarchy1"/>
    <dgm:cxn modelId="{C3EEEAF9-7702-4E04-BF89-0E7A61DA7C1E}" type="presParOf" srcId="{C01FD338-6E3E-4904-8E2C-9FAF1B7259C6}" destId="{9C56F4EA-0CA4-4D7B-AD4B-9D0FEC3CD0C7}" srcOrd="0" destOrd="0" presId="urn:microsoft.com/office/officeart/2005/8/layout/hierarchy1"/>
    <dgm:cxn modelId="{263C7742-87AD-47B4-A3BF-AC13837B025F}" type="presParOf" srcId="{9C56F4EA-0CA4-4D7B-AD4B-9D0FEC3CD0C7}" destId="{3E189ECB-CA17-4656-B670-5DBF25F14351}" srcOrd="0" destOrd="0" presId="urn:microsoft.com/office/officeart/2005/8/layout/hierarchy1"/>
    <dgm:cxn modelId="{08F05E2F-2027-4208-9692-73F6A7C7D59E}" type="presParOf" srcId="{3E189ECB-CA17-4656-B670-5DBF25F14351}" destId="{841622EF-6CB1-4185-B173-8CE3C4BBFD8E}" srcOrd="0" destOrd="0" presId="urn:microsoft.com/office/officeart/2005/8/layout/hierarchy1"/>
    <dgm:cxn modelId="{FC73433D-CE8C-46E5-81F9-B97396DFDBE9}" type="presParOf" srcId="{3E189ECB-CA17-4656-B670-5DBF25F14351}" destId="{0DB4C29E-5F89-4D6E-8490-876B8A35E880}" srcOrd="1" destOrd="0" presId="urn:microsoft.com/office/officeart/2005/8/layout/hierarchy1"/>
    <dgm:cxn modelId="{6748FCE2-47C2-4276-835C-9171F43AAF1A}" type="presParOf" srcId="{9C56F4EA-0CA4-4D7B-AD4B-9D0FEC3CD0C7}" destId="{6BEC10A9-C5A2-4C0B-97A0-5901ED0D0607}" srcOrd="1" destOrd="0" presId="urn:microsoft.com/office/officeart/2005/8/layout/hierarchy1"/>
    <dgm:cxn modelId="{A295C3D9-F935-449F-9925-F15B2722C88D}" type="presParOf" srcId="{6BEC10A9-C5A2-4C0B-97A0-5901ED0D0607}" destId="{E5C01465-419E-464B-9E48-D99C33B21FC3}" srcOrd="0" destOrd="0" presId="urn:microsoft.com/office/officeart/2005/8/layout/hierarchy1"/>
    <dgm:cxn modelId="{F9BAB5D7-EC34-44A7-AD7B-CBA4AA809A81}" type="presParOf" srcId="{6BEC10A9-C5A2-4C0B-97A0-5901ED0D0607}" destId="{F5C8D7BF-A66E-47B7-93EC-D1E7A5D6FF20}" srcOrd="1" destOrd="0" presId="urn:microsoft.com/office/officeart/2005/8/layout/hierarchy1"/>
    <dgm:cxn modelId="{A4D9D30E-D28E-4C57-8CB3-76B585A5B9A2}" type="presParOf" srcId="{F5C8D7BF-A66E-47B7-93EC-D1E7A5D6FF20}" destId="{AB08490B-E7D7-4DAD-8F9C-F5A6C5F1F5BC}" srcOrd="0" destOrd="0" presId="urn:microsoft.com/office/officeart/2005/8/layout/hierarchy1"/>
    <dgm:cxn modelId="{2FF1BEC2-D995-4585-B718-0D0C24DE4E66}" type="presParOf" srcId="{AB08490B-E7D7-4DAD-8F9C-F5A6C5F1F5BC}" destId="{38B08A31-2D5B-49F3-B262-1B322808C37E}" srcOrd="0" destOrd="0" presId="urn:microsoft.com/office/officeart/2005/8/layout/hierarchy1"/>
    <dgm:cxn modelId="{63B7165B-0DAA-4CB7-8ED6-BC981020F01E}" type="presParOf" srcId="{AB08490B-E7D7-4DAD-8F9C-F5A6C5F1F5BC}" destId="{03A01D4F-B173-4C05-9B6F-43B5B1BB9ECD}" srcOrd="1" destOrd="0" presId="urn:microsoft.com/office/officeart/2005/8/layout/hierarchy1"/>
    <dgm:cxn modelId="{18465885-C6D8-45E7-900A-6ED8C0D577B4}" type="presParOf" srcId="{F5C8D7BF-A66E-47B7-93EC-D1E7A5D6FF20}" destId="{CDF791A5-5414-44A7-B81D-9A54FE57DDDD}" srcOrd="1" destOrd="0" presId="urn:microsoft.com/office/officeart/2005/8/layout/hierarchy1"/>
    <dgm:cxn modelId="{F0E421E6-4898-46EC-9BFC-C0B1E1E45DD4}" type="presParOf" srcId="{6BEC10A9-C5A2-4C0B-97A0-5901ED0D0607}" destId="{2BEE3C12-0704-4E88-8879-BEC5540C91B3}" srcOrd="2" destOrd="0" presId="urn:microsoft.com/office/officeart/2005/8/layout/hierarchy1"/>
    <dgm:cxn modelId="{993F19B5-4BBB-46EC-9DA1-97493FA5B9DF}" type="presParOf" srcId="{6BEC10A9-C5A2-4C0B-97A0-5901ED0D0607}" destId="{07C09D52-4058-4432-B015-39D79480DB91}" srcOrd="3" destOrd="0" presId="urn:microsoft.com/office/officeart/2005/8/layout/hierarchy1"/>
    <dgm:cxn modelId="{FF3A25FC-1344-4454-951D-16411781A960}" type="presParOf" srcId="{07C09D52-4058-4432-B015-39D79480DB91}" destId="{688552F8-025C-44B9-8014-19DBB373007F}" srcOrd="0" destOrd="0" presId="urn:microsoft.com/office/officeart/2005/8/layout/hierarchy1"/>
    <dgm:cxn modelId="{237A8C85-EF4C-43DE-B39C-84B74DF8669E}" type="presParOf" srcId="{688552F8-025C-44B9-8014-19DBB373007F}" destId="{4FD4D2B4-A31E-49F4-8E49-ED67BB2D03CE}" srcOrd="0" destOrd="0" presId="urn:microsoft.com/office/officeart/2005/8/layout/hierarchy1"/>
    <dgm:cxn modelId="{401F029F-65F0-4786-AF84-332CC1683320}" type="presParOf" srcId="{688552F8-025C-44B9-8014-19DBB373007F}" destId="{28A457F5-4D7B-4328-A4B6-3D2B3204413D}" srcOrd="1" destOrd="0" presId="urn:microsoft.com/office/officeart/2005/8/layout/hierarchy1"/>
    <dgm:cxn modelId="{7E8DCFDA-12EC-48EE-9706-7980252C696F}" type="presParOf" srcId="{07C09D52-4058-4432-B015-39D79480DB91}" destId="{E5F6E150-4641-4929-BE39-C9F7BD90C5DB}" srcOrd="1" destOrd="0" presId="urn:microsoft.com/office/officeart/2005/8/layout/hierarchy1"/>
    <dgm:cxn modelId="{B4EAF42E-6A0D-400B-91FA-0C3E9260BA03}" type="presParOf" srcId="{6BEC10A9-C5A2-4C0B-97A0-5901ED0D0607}" destId="{17069434-BBCB-4CD7-B2EE-5C5F78E74838}" srcOrd="4" destOrd="0" presId="urn:microsoft.com/office/officeart/2005/8/layout/hierarchy1"/>
    <dgm:cxn modelId="{7F5F0C8B-F8F7-45E2-AB6F-E93BC85ED087}" type="presParOf" srcId="{6BEC10A9-C5A2-4C0B-97A0-5901ED0D0607}" destId="{8C44ED46-30D8-4D30-A214-5915F48D1059}" srcOrd="5" destOrd="0" presId="urn:microsoft.com/office/officeart/2005/8/layout/hierarchy1"/>
    <dgm:cxn modelId="{EF6819C3-0432-4594-815C-C1004C9139DD}" type="presParOf" srcId="{8C44ED46-30D8-4D30-A214-5915F48D1059}" destId="{616C0122-82AB-4D60-A7B9-2FEEB88017AB}" srcOrd="0" destOrd="0" presId="urn:microsoft.com/office/officeart/2005/8/layout/hierarchy1"/>
    <dgm:cxn modelId="{22A0194A-2980-4488-8ECC-C76488A917B3}" type="presParOf" srcId="{616C0122-82AB-4D60-A7B9-2FEEB88017AB}" destId="{8D7CD303-5BA9-460F-BECB-DAB2490D4B78}" srcOrd="0" destOrd="0" presId="urn:microsoft.com/office/officeart/2005/8/layout/hierarchy1"/>
    <dgm:cxn modelId="{33F218D2-5FC3-46A6-8895-F890CC475EF4}" type="presParOf" srcId="{616C0122-82AB-4D60-A7B9-2FEEB88017AB}" destId="{42518241-D897-4DA3-BA5E-9DF7E067D47F}" srcOrd="1" destOrd="0" presId="urn:microsoft.com/office/officeart/2005/8/layout/hierarchy1"/>
    <dgm:cxn modelId="{4EADF91B-988E-4727-AA26-265DF42E23E4}" type="presParOf" srcId="{8C44ED46-30D8-4D30-A214-5915F48D1059}" destId="{B53D3564-FF2E-437D-8194-6EE5FA9D2C6B}" srcOrd="1" destOrd="0" presId="urn:microsoft.com/office/officeart/2005/8/layout/hierarchy1"/>
    <dgm:cxn modelId="{DD9BBC93-12EB-44B9-9F08-6F1588164723}" type="presParOf" srcId="{6BEC10A9-C5A2-4C0B-97A0-5901ED0D0607}" destId="{3F5CFAB2-3168-425C-8B15-C8E3105DDA78}" srcOrd="6" destOrd="0" presId="urn:microsoft.com/office/officeart/2005/8/layout/hierarchy1"/>
    <dgm:cxn modelId="{49218C28-5414-464E-B222-9365867B3968}" type="presParOf" srcId="{6BEC10A9-C5A2-4C0B-97A0-5901ED0D0607}" destId="{DBEC988B-C5D1-46E4-9E7B-D953ED59809C}" srcOrd="7" destOrd="0" presId="urn:microsoft.com/office/officeart/2005/8/layout/hierarchy1"/>
    <dgm:cxn modelId="{7A9EE1CA-5CC6-4D2F-B225-C408481CB457}" type="presParOf" srcId="{DBEC988B-C5D1-46E4-9E7B-D953ED59809C}" destId="{9A4E4A2C-3496-4147-A14D-CAF18D7A5BE2}" srcOrd="0" destOrd="0" presId="urn:microsoft.com/office/officeart/2005/8/layout/hierarchy1"/>
    <dgm:cxn modelId="{02A69763-7006-4872-A5DA-EB0A49D31120}" type="presParOf" srcId="{9A4E4A2C-3496-4147-A14D-CAF18D7A5BE2}" destId="{8F022763-95A9-42C5-B5DE-4E5B544CB293}" srcOrd="0" destOrd="0" presId="urn:microsoft.com/office/officeart/2005/8/layout/hierarchy1"/>
    <dgm:cxn modelId="{EFE71686-F3E4-49CE-9AD9-658C574DD52F}" type="presParOf" srcId="{9A4E4A2C-3496-4147-A14D-CAF18D7A5BE2}" destId="{3AD08EBB-9756-462F-87D5-A81902E4716B}" srcOrd="1" destOrd="0" presId="urn:microsoft.com/office/officeart/2005/8/layout/hierarchy1"/>
    <dgm:cxn modelId="{A5019922-CBB5-4B66-B79F-44BF49EC957B}" type="presParOf" srcId="{DBEC988B-C5D1-46E4-9E7B-D953ED59809C}" destId="{925B4B27-6833-4244-A451-ECF1F89EFA5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D6BD5F-045A-4C07-A7A0-AF50A29CF7D5}"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es-EC"/>
        </a:p>
      </dgm:t>
    </dgm:pt>
    <dgm:pt modelId="{463BE767-6D08-4261-95F6-E0841B321884}">
      <dgm:prSet phldrT="[Texto]" custT="1"/>
      <dgm:spPr/>
      <dgm:t>
        <a:bodyPr/>
        <a:lstStyle/>
        <a:p>
          <a:r>
            <a:rPr lang="es-EC" sz="1400">
              <a:latin typeface="Arial" panose="020B0604020202020204" pitchFamily="34" charset="0"/>
              <a:cs typeface="Arial" panose="020B0604020202020204" pitchFamily="34" charset="0"/>
            </a:rPr>
            <a:t>Persianas</a:t>
          </a:r>
          <a:endParaRPr lang="es-EC" sz="1400" b="0">
            <a:latin typeface="Arial" panose="020B0604020202020204" pitchFamily="34" charset="0"/>
            <a:cs typeface="Arial" panose="020B0604020202020204" pitchFamily="34" charset="0"/>
          </a:endParaRPr>
        </a:p>
      </dgm:t>
    </dgm:pt>
    <dgm:pt modelId="{A6E827E9-8A5C-45CD-BA9F-1814389F8132}" type="parTrans" cxnId="{4C4CA686-3220-4ED2-A734-CCF6AC07CEAA}">
      <dgm:prSet/>
      <dgm:spPr/>
      <dgm:t>
        <a:bodyPr/>
        <a:lstStyle/>
        <a:p>
          <a:endParaRPr lang="es-EC" sz="1400" b="0">
            <a:latin typeface="Arial" panose="020B0604020202020204" pitchFamily="34" charset="0"/>
            <a:cs typeface="Arial" panose="020B0604020202020204" pitchFamily="34" charset="0"/>
          </a:endParaRPr>
        </a:p>
      </dgm:t>
    </dgm:pt>
    <dgm:pt modelId="{F955E9FB-C99F-4CF1-8ABB-BD31D0EA116A}" type="sibTrans" cxnId="{4C4CA686-3220-4ED2-A734-CCF6AC07CEAA}">
      <dgm:prSet/>
      <dgm:spPr/>
      <dgm:t>
        <a:bodyPr/>
        <a:lstStyle/>
        <a:p>
          <a:endParaRPr lang="es-EC" sz="1400" b="0">
            <a:latin typeface="Arial" panose="020B0604020202020204" pitchFamily="34" charset="0"/>
            <a:cs typeface="Arial" panose="020B0604020202020204" pitchFamily="34" charset="0"/>
          </a:endParaRPr>
        </a:p>
      </dgm:t>
    </dgm:pt>
    <dgm:pt modelId="{C81E0BFB-6BEF-45B5-A392-DA79E56132CC}">
      <dgm:prSet custT="1"/>
      <dgm:spPr/>
      <dgm:t>
        <a:bodyPr/>
        <a:lstStyle/>
        <a:p>
          <a:r>
            <a:rPr lang="es-EC" sz="1400" dirty="0">
              <a:latin typeface="Arial" panose="020B0604020202020204" pitchFamily="34" charset="0"/>
              <a:cs typeface="Arial" panose="020B0604020202020204" pitchFamily="34" charset="0"/>
            </a:rPr>
            <a:t>Calefactores eléctricos</a:t>
          </a:r>
          <a:endParaRPr lang="es-EC" sz="1400" b="0" dirty="0">
            <a:latin typeface="Arial" panose="020B0604020202020204" pitchFamily="34" charset="0"/>
            <a:cs typeface="Arial" panose="020B0604020202020204" pitchFamily="34" charset="0"/>
          </a:endParaRPr>
        </a:p>
      </dgm:t>
    </dgm:pt>
    <dgm:pt modelId="{388F4661-C5E5-4029-B157-0C842C004A60}" type="parTrans" cxnId="{9A6A30DC-6E31-4FA9-B1FE-CF5182D65DC8}">
      <dgm:prSet/>
      <dgm:spPr/>
      <dgm:t>
        <a:bodyPr/>
        <a:lstStyle/>
        <a:p>
          <a:endParaRPr lang="es-EC" sz="1400" b="0">
            <a:latin typeface="Arial" panose="020B0604020202020204" pitchFamily="34" charset="0"/>
            <a:cs typeface="Arial" panose="020B0604020202020204" pitchFamily="34" charset="0"/>
          </a:endParaRPr>
        </a:p>
      </dgm:t>
    </dgm:pt>
    <dgm:pt modelId="{B6C60A21-6EDF-4C30-8448-C5E70E83C0D9}" type="sibTrans" cxnId="{9A6A30DC-6E31-4FA9-B1FE-CF5182D65DC8}">
      <dgm:prSet/>
      <dgm:spPr/>
      <dgm:t>
        <a:bodyPr/>
        <a:lstStyle/>
        <a:p>
          <a:endParaRPr lang="es-EC" sz="1400" b="0">
            <a:latin typeface="Arial" panose="020B0604020202020204" pitchFamily="34" charset="0"/>
            <a:cs typeface="Arial" panose="020B0604020202020204" pitchFamily="34" charset="0"/>
          </a:endParaRPr>
        </a:p>
      </dgm:t>
    </dgm:pt>
    <dgm:pt modelId="{630C1392-0C26-4F45-85B3-B65425D14883}">
      <dgm:prSet custT="1"/>
      <dgm:spPr/>
      <dgm:t>
        <a:bodyPr/>
        <a:lstStyle/>
        <a:p>
          <a:r>
            <a:rPr lang="es-EC" sz="1400">
              <a:latin typeface="Arial" panose="020B0604020202020204" pitchFamily="34" charset="0"/>
              <a:cs typeface="Arial" panose="020B0604020202020204" pitchFamily="34" charset="0"/>
            </a:rPr>
            <a:t>Refrigeradores termoeléctricos</a:t>
          </a:r>
          <a:endParaRPr lang="es-EC" sz="1400" b="0">
            <a:latin typeface="Arial" panose="020B0604020202020204" pitchFamily="34" charset="0"/>
            <a:cs typeface="Arial" panose="020B0604020202020204" pitchFamily="34" charset="0"/>
          </a:endParaRPr>
        </a:p>
      </dgm:t>
    </dgm:pt>
    <dgm:pt modelId="{4437DEA9-F966-49A1-958D-0DA22F023ACA}" type="parTrans" cxnId="{60ECEA83-DD35-4BDC-B92B-0EE092D335FB}">
      <dgm:prSet/>
      <dgm:spPr/>
      <dgm:t>
        <a:bodyPr/>
        <a:lstStyle/>
        <a:p>
          <a:endParaRPr lang="es-EC" sz="1400" b="0">
            <a:latin typeface="Arial" panose="020B0604020202020204" pitchFamily="34" charset="0"/>
            <a:cs typeface="Arial" panose="020B0604020202020204" pitchFamily="34" charset="0"/>
          </a:endParaRPr>
        </a:p>
      </dgm:t>
    </dgm:pt>
    <dgm:pt modelId="{92D30E6F-9AD9-4A74-ADEA-8E3D9B6EBB68}" type="sibTrans" cxnId="{60ECEA83-DD35-4BDC-B92B-0EE092D335FB}">
      <dgm:prSet/>
      <dgm:spPr/>
      <dgm:t>
        <a:bodyPr/>
        <a:lstStyle/>
        <a:p>
          <a:endParaRPr lang="es-EC" sz="1400" b="0">
            <a:latin typeface="Arial" panose="020B0604020202020204" pitchFamily="34" charset="0"/>
            <a:cs typeface="Arial" panose="020B0604020202020204" pitchFamily="34" charset="0"/>
          </a:endParaRPr>
        </a:p>
      </dgm:t>
    </dgm:pt>
    <dgm:pt modelId="{727EAB77-3EC4-4E6B-89A4-C8236CAE9524}">
      <dgm:prSet phldrT="[Texto]" custT="1"/>
      <dgm:spPr/>
      <dgm:t>
        <a:bodyPr/>
        <a:lstStyle/>
        <a:p>
          <a:r>
            <a:rPr lang="es-EC" sz="1400">
              <a:latin typeface="Arial" panose="020B0604020202020204" pitchFamily="34" charset="0"/>
              <a:cs typeface="Arial" panose="020B0604020202020204" pitchFamily="34" charset="0"/>
            </a:rPr>
            <a:t>Sistemas de Bombeo</a:t>
          </a:r>
          <a:endParaRPr lang="es-EC" sz="1400" b="0">
            <a:latin typeface="Arial" panose="020B0604020202020204" pitchFamily="34" charset="0"/>
            <a:cs typeface="Arial" panose="020B0604020202020204" pitchFamily="34" charset="0"/>
          </a:endParaRPr>
        </a:p>
      </dgm:t>
    </dgm:pt>
    <dgm:pt modelId="{54AFDB66-F472-4FCB-8BC9-03C214367005}" type="sibTrans" cxnId="{F2FCAE1F-43D4-4EED-9682-87CC468D2FDD}">
      <dgm:prSet/>
      <dgm:spPr/>
      <dgm:t>
        <a:bodyPr/>
        <a:lstStyle/>
        <a:p>
          <a:endParaRPr lang="es-EC" sz="1400" b="0">
            <a:latin typeface="Arial" panose="020B0604020202020204" pitchFamily="34" charset="0"/>
            <a:cs typeface="Arial" panose="020B0604020202020204" pitchFamily="34" charset="0"/>
          </a:endParaRPr>
        </a:p>
      </dgm:t>
    </dgm:pt>
    <dgm:pt modelId="{FBD6D239-46D5-4ACA-ABB6-220182C3B06A}" type="parTrans" cxnId="{F2FCAE1F-43D4-4EED-9682-87CC468D2FDD}">
      <dgm:prSet/>
      <dgm:spPr/>
      <dgm:t>
        <a:bodyPr/>
        <a:lstStyle/>
        <a:p>
          <a:endParaRPr lang="es-EC" sz="1400" b="0">
            <a:latin typeface="Arial" panose="020B0604020202020204" pitchFamily="34" charset="0"/>
            <a:cs typeface="Arial" panose="020B0604020202020204" pitchFamily="34" charset="0"/>
          </a:endParaRPr>
        </a:p>
      </dgm:t>
    </dgm:pt>
    <dgm:pt modelId="{EF4C20D9-FF3E-4CD1-8AB0-1F4A018D764B}">
      <dgm:prSet phldrT="[Texto]" custT="1"/>
      <dgm:spPr/>
      <dgm:t>
        <a:bodyPr/>
        <a:lstStyle/>
        <a:p>
          <a:r>
            <a:rPr lang="es-EC" sz="1400" b="1">
              <a:latin typeface="Arial" panose="020B0604020202020204" pitchFamily="34" charset="0"/>
              <a:cs typeface="Arial" panose="020B0604020202020204" pitchFamily="34" charset="0"/>
            </a:rPr>
            <a:t>Sistema Activo</a:t>
          </a:r>
          <a:endParaRPr lang="es-EC" sz="1400" b="0">
            <a:latin typeface="Arial" panose="020B0604020202020204" pitchFamily="34" charset="0"/>
            <a:cs typeface="Arial" panose="020B0604020202020204" pitchFamily="34" charset="0"/>
          </a:endParaRPr>
        </a:p>
      </dgm:t>
    </dgm:pt>
    <dgm:pt modelId="{5C656CB1-BE89-4BE1-8BEC-C3586F304879}" type="sibTrans" cxnId="{F6D03BC6-0BA2-40E3-AA8F-7770A0155C98}">
      <dgm:prSet/>
      <dgm:spPr/>
      <dgm:t>
        <a:bodyPr/>
        <a:lstStyle/>
        <a:p>
          <a:endParaRPr lang="es-EC" sz="1400" b="0">
            <a:latin typeface="Arial" panose="020B0604020202020204" pitchFamily="34" charset="0"/>
            <a:cs typeface="Arial" panose="020B0604020202020204" pitchFamily="34" charset="0"/>
          </a:endParaRPr>
        </a:p>
      </dgm:t>
    </dgm:pt>
    <dgm:pt modelId="{8EFF97F6-3DAC-4608-A796-35EDE04657FE}" type="parTrans" cxnId="{F6D03BC6-0BA2-40E3-AA8F-7770A0155C98}">
      <dgm:prSet/>
      <dgm:spPr/>
      <dgm:t>
        <a:bodyPr/>
        <a:lstStyle/>
        <a:p>
          <a:endParaRPr lang="es-EC" sz="1400" b="0">
            <a:latin typeface="Arial" panose="020B0604020202020204" pitchFamily="34" charset="0"/>
            <a:cs typeface="Arial" panose="020B0604020202020204" pitchFamily="34" charset="0"/>
          </a:endParaRPr>
        </a:p>
      </dgm:t>
    </dgm:pt>
    <dgm:pt modelId="{57590978-B8A1-46C7-B55C-CDA8190FFC5A}">
      <dgm:prSet custT="1"/>
      <dgm:spPr/>
      <dgm:t>
        <a:bodyPr/>
        <a:lstStyle/>
        <a:p>
          <a:r>
            <a:rPr lang="es-EC" sz="1400">
              <a:latin typeface="Arial" panose="020B0604020202020204" pitchFamily="34" charset="0"/>
              <a:cs typeface="Arial" panose="020B0604020202020204" pitchFamily="34" charset="0"/>
            </a:rPr>
            <a:t>Tubos de calor</a:t>
          </a:r>
        </a:p>
      </dgm:t>
    </dgm:pt>
    <dgm:pt modelId="{1F03F484-1479-4F53-87BE-FD161584B9F1}" type="parTrans" cxnId="{F915F422-50F1-4455-B9C4-1948FDD2BA5D}">
      <dgm:prSet/>
      <dgm:spPr/>
      <dgm:t>
        <a:bodyPr/>
        <a:lstStyle/>
        <a:p>
          <a:endParaRPr lang="es-EC" sz="1400"/>
        </a:p>
      </dgm:t>
    </dgm:pt>
    <dgm:pt modelId="{808BB62D-7FBF-4833-A0C2-EEAF36EAD89E}" type="sibTrans" cxnId="{F915F422-50F1-4455-B9C4-1948FDD2BA5D}">
      <dgm:prSet/>
      <dgm:spPr/>
      <dgm:t>
        <a:bodyPr/>
        <a:lstStyle/>
        <a:p>
          <a:endParaRPr lang="es-EC" sz="1400"/>
        </a:p>
      </dgm:t>
    </dgm:pt>
    <dgm:pt modelId="{C01FD338-6E3E-4904-8E2C-9FAF1B7259C6}" type="pres">
      <dgm:prSet presAssocID="{4DD6BD5F-045A-4C07-A7A0-AF50A29CF7D5}" presName="hierChild1" presStyleCnt="0">
        <dgm:presLayoutVars>
          <dgm:chPref val="1"/>
          <dgm:dir/>
          <dgm:animOne val="branch"/>
          <dgm:animLvl val="lvl"/>
          <dgm:resizeHandles/>
        </dgm:presLayoutVars>
      </dgm:prSet>
      <dgm:spPr/>
      <dgm:t>
        <a:bodyPr/>
        <a:lstStyle/>
        <a:p>
          <a:endParaRPr lang="es-EC"/>
        </a:p>
      </dgm:t>
    </dgm:pt>
    <dgm:pt modelId="{9C56F4EA-0CA4-4D7B-AD4B-9D0FEC3CD0C7}" type="pres">
      <dgm:prSet presAssocID="{EF4C20D9-FF3E-4CD1-8AB0-1F4A018D764B}" presName="hierRoot1" presStyleCnt="0"/>
      <dgm:spPr/>
    </dgm:pt>
    <dgm:pt modelId="{3E189ECB-CA17-4656-B670-5DBF25F14351}" type="pres">
      <dgm:prSet presAssocID="{EF4C20D9-FF3E-4CD1-8AB0-1F4A018D764B}" presName="composite" presStyleCnt="0"/>
      <dgm:spPr/>
    </dgm:pt>
    <dgm:pt modelId="{841622EF-6CB1-4185-B173-8CE3C4BBFD8E}" type="pres">
      <dgm:prSet presAssocID="{EF4C20D9-FF3E-4CD1-8AB0-1F4A018D764B}" presName="background" presStyleLbl="node0" presStyleIdx="0" presStyleCnt="1"/>
      <dgm:spPr/>
    </dgm:pt>
    <dgm:pt modelId="{0DB4C29E-5F89-4D6E-8490-876B8A35E880}" type="pres">
      <dgm:prSet presAssocID="{EF4C20D9-FF3E-4CD1-8AB0-1F4A018D764B}" presName="text" presStyleLbl="fgAcc0" presStyleIdx="0" presStyleCnt="1" custScaleX="155033" custScaleY="49755">
        <dgm:presLayoutVars>
          <dgm:chPref val="3"/>
        </dgm:presLayoutVars>
      </dgm:prSet>
      <dgm:spPr/>
      <dgm:t>
        <a:bodyPr/>
        <a:lstStyle/>
        <a:p>
          <a:endParaRPr lang="es-EC"/>
        </a:p>
      </dgm:t>
    </dgm:pt>
    <dgm:pt modelId="{6BEC10A9-C5A2-4C0B-97A0-5901ED0D0607}" type="pres">
      <dgm:prSet presAssocID="{EF4C20D9-FF3E-4CD1-8AB0-1F4A018D764B}" presName="hierChild2" presStyleCnt="0"/>
      <dgm:spPr/>
    </dgm:pt>
    <dgm:pt modelId="{E5C01465-419E-464B-9E48-D99C33B21FC3}" type="pres">
      <dgm:prSet presAssocID="{FBD6D239-46D5-4ACA-ABB6-220182C3B06A}" presName="Name10" presStyleLbl="parChTrans1D2" presStyleIdx="0" presStyleCnt="5"/>
      <dgm:spPr/>
      <dgm:t>
        <a:bodyPr/>
        <a:lstStyle/>
        <a:p>
          <a:endParaRPr lang="es-EC"/>
        </a:p>
      </dgm:t>
    </dgm:pt>
    <dgm:pt modelId="{F5C8D7BF-A66E-47B7-93EC-D1E7A5D6FF20}" type="pres">
      <dgm:prSet presAssocID="{727EAB77-3EC4-4E6B-89A4-C8236CAE9524}" presName="hierRoot2" presStyleCnt="0"/>
      <dgm:spPr/>
    </dgm:pt>
    <dgm:pt modelId="{AB08490B-E7D7-4DAD-8F9C-F5A6C5F1F5BC}" type="pres">
      <dgm:prSet presAssocID="{727EAB77-3EC4-4E6B-89A4-C8236CAE9524}" presName="composite2" presStyleCnt="0"/>
      <dgm:spPr/>
    </dgm:pt>
    <dgm:pt modelId="{38B08A31-2D5B-49F3-B262-1B322808C37E}" type="pres">
      <dgm:prSet presAssocID="{727EAB77-3EC4-4E6B-89A4-C8236CAE9524}" presName="background2" presStyleLbl="node2" presStyleIdx="0" presStyleCnt="5"/>
      <dgm:spPr/>
    </dgm:pt>
    <dgm:pt modelId="{03A01D4F-B173-4C05-9B6F-43B5B1BB9ECD}" type="pres">
      <dgm:prSet presAssocID="{727EAB77-3EC4-4E6B-89A4-C8236CAE9524}" presName="text2" presStyleLbl="fgAcc2" presStyleIdx="0" presStyleCnt="5" custScaleX="109773" custScaleY="60345">
        <dgm:presLayoutVars>
          <dgm:chPref val="3"/>
        </dgm:presLayoutVars>
      </dgm:prSet>
      <dgm:spPr/>
      <dgm:t>
        <a:bodyPr/>
        <a:lstStyle/>
        <a:p>
          <a:endParaRPr lang="es-EC"/>
        </a:p>
      </dgm:t>
    </dgm:pt>
    <dgm:pt modelId="{CDF791A5-5414-44A7-B81D-9A54FE57DDDD}" type="pres">
      <dgm:prSet presAssocID="{727EAB77-3EC4-4E6B-89A4-C8236CAE9524}" presName="hierChild3" presStyleCnt="0"/>
      <dgm:spPr/>
    </dgm:pt>
    <dgm:pt modelId="{2BEE3C12-0704-4E88-8879-BEC5540C91B3}" type="pres">
      <dgm:prSet presAssocID="{A6E827E9-8A5C-45CD-BA9F-1814389F8132}" presName="Name10" presStyleLbl="parChTrans1D2" presStyleIdx="1" presStyleCnt="5"/>
      <dgm:spPr/>
      <dgm:t>
        <a:bodyPr/>
        <a:lstStyle/>
        <a:p>
          <a:endParaRPr lang="es-EC"/>
        </a:p>
      </dgm:t>
    </dgm:pt>
    <dgm:pt modelId="{07C09D52-4058-4432-B015-39D79480DB91}" type="pres">
      <dgm:prSet presAssocID="{463BE767-6D08-4261-95F6-E0841B321884}" presName="hierRoot2" presStyleCnt="0"/>
      <dgm:spPr/>
    </dgm:pt>
    <dgm:pt modelId="{688552F8-025C-44B9-8014-19DBB373007F}" type="pres">
      <dgm:prSet presAssocID="{463BE767-6D08-4261-95F6-E0841B321884}" presName="composite2" presStyleCnt="0"/>
      <dgm:spPr/>
    </dgm:pt>
    <dgm:pt modelId="{4FD4D2B4-A31E-49F4-8E49-ED67BB2D03CE}" type="pres">
      <dgm:prSet presAssocID="{463BE767-6D08-4261-95F6-E0841B321884}" presName="background2" presStyleLbl="node2" presStyleIdx="1" presStyleCnt="5"/>
      <dgm:spPr/>
    </dgm:pt>
    <dgm:pt modelId="{28A457F5-4D7B-4328-A4B6-3D2B3204413D}" type="pres">
      <dgm:prSet presAssocID="{463BE767-6D08-4261-95F6-E0841B321884}" presName="text2" presStyleLbl="fgAcc2" presStyleIdx="1" presStyleCnt="5" custScaleX="93391" custScaleY="65471">
        <dgm:presLayoutVars>
          <dgm:chPref val="3"/>
        </dgm:presLayoutVars>
      </dgm:prSet>
      <dgm:spPr/>
      <dgm:t>
        <a:bodyPr/>
        <a:lstStyle/>
        <a:p>
          <a:endParaRPr lang="es-EC"/>
        </a:p>
      </dgm:t>
    </dgm:pt>
    <dgm:pt modelId="{E5F6E150-4641-4929-BE39-C9F7BD90C5DB}" type="pres">
      <dgm:prSet presAssocID="{463BE767-6D08-4261-95F6-E0841B321884}" presName="hierChild3" presStyleCnt="0"/>
      <dgm:spPr/>
    </dgm:pt>
    <dgm:pt modelId="{17069434-BBCB-4CD7-B2EE-5C5F78E74838}" type="pres">
      <dgm:prSet presAssocID="{388F4661-C5E5-4029-B157-0C842C004A60}" presName="Name10" presStyleLbl="parChTrans1D2" presStyleIdx="2" presStyleCnt="5"/>
      <dgm:spPr/>
      <dgm:t>
        <a:bodyPr/>
        <a:lstStyle/>
        <a:p>
          <a:endParaRPr lang="es-EC"/>
        </a:p>
      </dgm:t>
    </dgm:pt>
    <dgm:pt modelId="{8C44ED46-30D8-4D30-A214-5915F48D1059}" type="pres">
      <dgm:prSet presAssocID="{C81E0BFB-6BEF-45B5-A392-DA79E56132CC}" presName="hierRoot2" presStyleCnt="0"/>
      <dgm:spPr/>
    </dgm:pt>
    <dgm:pt modelId="{616C0122-82AB-4D60-A7B9-2FEEB88017AB}" type="pres">
      <dgm:prSet presAssocID="{C81E0BFB-6BEF-45B5-A392-DA79E56132CC}" presName="composite2" presStyleCnt="0"/>
      <dgm:spPr/>
    </dgm:pt>
    <dgm:pt modelId="{8D7CD303-5BA9-460F-BECB-DAB2490D4B78}" type="pres">
      <dgm:prSet presAssocID="{C81E0BFB-6BEF-45B5-A392-DA79E56132CC}" presName="background2" presStyleLbl="node2" presStyleIdx="2" presStyleCnt="5"/>
      <dgm:spPr/>
    </dgm:pt>
    <dgm:pt modelId="{42518241-D897-4DA3-BA5E-9DF7E067D47F}" type="pres">
      <dgm:prSet presAssocID="{C81E0BFB-6BEF-45B5-A392-DA79E56132CC}" presName="text2" presStyleLbl="fgAcc2" presStyleIdx="2" presStyleCnt="5" custScaleX="112630" custScaleY="61917">
        <dgm:presLayoutVars>
          <dgm:chPref val="3"/>
        </dgm:presLayoutVars>
      </dgm:prSet>
      <dgm:spPr/>
      <dgm:t>
        <a:bodyPr/>
        <a:lstStyle/>
        <a:p>
          <a:endParaRPr lang="es-EC"/>
        </a:p>
      </dgm:t>
    </dgm:pt>
    <dgm:pt modelId="{B53D3564-FF2E-437D-8194-6EE5FA9D2C6B}" type="pres">
      <dgm:prSet presAssocID="{C81E0BFB-6BEF-45B5-A392-DA79E56132CC}" presName="hierChild3" presStyleCnt="0"/>
      <dgm:spPr/>
    </dgm:pt>
    <dgm:pt modelId="{3F5CFAB2-3168-425C-8B15-C8E3105DDA78}" type="pres">
      <dgm:prSet presAssocID="{4437DEA9-F966-49A1-958D-0DA22F023ACA}" presName="Name10" presStyleLbl="parChTrans1D2" presStyleIdx="3" presStyleCnt="5"/>
      <dgm:spPr/>
      <dgm:t>
        <a:bodyPr/>
        <a:lstStyle/>
        <a:p>
          <a:endParaRPr lang="es-EC"/>
        </a:p>
      </dgm:t>
    </dgm:pt>
    <dgm:pt modelId="{DBEC988B-C5D1-46E4-9E7B-D953ED59809C}" type="pres">
      <dgm:prSet presAssocID="{630C1392-0C26-4F45-85B3-B65425D14883}" presName="hierRoot2" presStyleCnt="0"/>
      <dgm:spPr/>
    </dgm:pt>
    <dgm:pt modelId="{9A4E4A2C-3496-4147-A14D-CAF18D7A5BE2}" type="pres">
      <dgm:prSet presAssocID="{630C1392-0C26-4F45-85B3-B65425D14883}" presName="composite2" presStyleCnt="0"/>
      <dgm:spPr/>
    </dgm:pt>
    <dgm:pt modelId="{8F022763-95A9-42C5-B5DE-4E5B544CB293}" type="pres">
      <dgm:prSet presAssocID="{630C1392-0C26-4F45-85B3-B65425D14883}" presName="background2" presStyleLbl="node2" presStyleIdx="3" presStyleCnt="5"/>
      <dgm:spPr/>
    </dgm:pt>
    <dgm:pt modelId="{3AD08EBB-9756-462F-87D5-A81902E4716B}" type="pres">
      <dgm:prSet presAssocID="{630C1392-0C26-4F45-85B3-B65425D14883}" presName="text2" presStyleLbl="fgAcc2" presStyleIdx="3" presStyleCnt="5" custScaleX="130439" custScaleY="66334">
        <dgm:presLayoutVars>
          <dgm:chPref val="3"/>
        </dgm:presLayoutVars>
      </dgm:prSet>
      <dgm:spPr/>
      <dgm:t>
        <a:bodyPr/>
        <a:lstStyle/>
        <a:p>
          <a:endParaRPr lang="es-EC"/>
        </a:p>
      </dgm:t>
    </dgm:pt>
    <dgm:pt modelId="{925B4B27-6833-4244-A451-ECF1F89EFA53}" type="pres">
      <dgm:prSet presAssocID="{630C1392-0C26-4F45-85B3-B65425D14883}" presName="hierChild3" presStyleCnt="0"/>
      <dgm:spPr/>
    </dgm:pt>
    <dgm:pt modelId="{56623DE7-DB2B-47B0-ACBD-75F30637F8A4}" type="pres">
      <dgm:prSet presAssocID="{1F03F484-1479-4F53-87BE-FD161584B9F1}" presName="Name10" presStyleLbl="parChTrans1D2" presStyleIdx="4" presStyleCnt="5"/>
      <dgm:spPr/>
      <dgm:t>
        <a:bodyPr/>
        <a:lstStyle/>
        <a:p>
          <a:endParaRPr lang="es-EC"/>
        </a:p>
      </dgm:t>
    </dgm:pt>
    <dgm:pt modelId="{095E4B89-8AAF-43AC-A357-66F5A732AC62}" type="pres">
      <dgm:prSet presAssocID="{57590978-B8A1-46C7-B55C-CDA8190FFC5A}" presName="hierRoot2" presStyleCnt="0"/>
      <dgm:spPr/>
    </dgm:pt>
    <dgm:pt modelId="{A5742777-9911-43ED-A0D7-96FF81F7EA40}" type="pres">
      <dgm:prSet presAssocID="{57590978-B8A1-46C7-B55C-CDA8190FFC5A}" presName="composite2" presStyleCnt="0"/>
      <dgm:spPr/>
    </dgm:pt>
    <dgm:pt modelId="{769ECA5D-615D-4FAD-8DD9-EB6BDDEC6FB4}" type="pres">
      <dgm:prSet presAssocID="{57590978-B8A1-46C7-B55C-CDA8190FFC5A}" presName="background2" presStyleLbl="node2" presStyleIdx="4" presStyleCnt="5"/>
      <dgm:spPr/>
    </dgm:pt>
    <dgm:pt modelId="{74ED882C-6BDE-4740-BBA5-99D2F9E28200}" type="pres">
      <dgm:prSet presAssocID="{57590978-B8A1-46C7-B55C-CDA8190FFC5A}" presName="text2" presStyleLbl="fgAcc2" presStyleIdx="4" presStyleCnt="5" custScaleX="80482" custScaleY="64196">
        <dgm:presLayoutVars>
          <dgm:chPref val="3"/>
        </dgm:presLayoutVars>
      </dgm:prSet>
      <dgm:spPr/>
      <dgm:t>
        <a:bodyPr/>
        <a:lstStyle/>
        <a:p>
          <a:endParaRPr lang="es-EC"/>
        </a:p>
      </dgm:t>
    </dgm:pt>
    <dgm:pt modelId="{366B6613-10E7-4929-8FF0-DEBF1C940075}" type="pres">
      <dgm:prSet presAssocID="{57590978-B8A1-46C7-B55C-CDA8190FFC5A}" presName="hierChild3" presStyleCnt="0"/>
      <dgm:spPr/>
    </dgm:pt>
  </dgm:ptLst>
  <dgm:cxnLst>
    <dgm:cxn modelId="{AEB7E63C-7654-4067-961C-31CF17CBBD9E}" type="presOf" srcId="{4437DEA9-F966-49A1-958D-0DA22F023ACA}" destId="{3F5CFAB2-3168-425C-8B15-C8E3105DDA78}" srcOrd="0" destOrd="0" presId="urn:microsoft.com/office/officeart/2005/8/layout/hierarchy1"/>
    <dgm:cxn modelId="{AE98E4EF-553A-43C7-895D-4C1E413EA8BC}" type="presOf" srcId="{57590978-B8A1-46C7-B55C-CDA8190FFC5A}" destId="{74ED882C-6BDE-4740-BBA5-99D2F9E28200}" srcOrd="0" destOrd="0" presId="urn:microsoft.com/office/officeart/2005/8/layout/hierarchy1"/>
    <dgm:cxn modelId="{DF40F654-591E-4215-A459-D2837195BA11}" type="presOf" srcId="{463BE767-6D08-4261-95F6-E0841B321884}" destId="{28A457F5-4D7B-4328-A4B6-3D2B3204413D}" srcOrd="0" destOrd="0" presId="urn:microsoft.com/office/officeart/2005/8/layout/hierarchy1"/>
    <dgm:cxn modelId="{37B88F80-E4AC-44C3-B65D-3666018C771B}" type="presOf" srcId="{A6E827E9-8A5C-45CD-BA9F-1814389F8132}" destId="{2BEE3C12-0704-4E88-8879-BEC5540C91B3}" srcOrd="0" destOrd="0" presId="urn:microsoft.com/office/officeart/2005/8/layout/hierarchy1"/>
    <dgm:cxn modelId="{F2FCAE1F-43D4-4EED-9682-87CC468D2FDD}" srcId="{EF4C20D9-FF3E-4CD1-8AB0-1F4A018D764B}" destId="{727EAB77-3EC4-4E6B-89A4-C8236CAE9524}" srcOrd="0" destOrd="0" parTransId="{FBD6D239-46D5-4ACA-ABB6-220182C3B06A}" sibTransId="{54AFDB66-F472-4FCB-8BC9-03C214367005}"/>
    <dgm:cxn modelId="{38D61FBE-FC57-4B8F-81E0-177624554E5A}" type="presOf" srcId="{630C1392-0C26-4F45-85B3-B65425D14883}" destId="{3AD08EBB-9756-462F-87D5-A81902E4716B}" srcOrd="0" destOrd="0" presId="urn:microsoft.com/office/officeart/2005/8/layout/hierarchy1"/>
    <dgm:cxn modelId="{F6D03BC6-0BA2-40E3-AA8F-7770A0155C98}" srcId="{4DD6BD5F-045A-4C07-A7A0-AF50A29CF7D5}" destId="{EF4C20D9-FF3E-4CD1-8AB0-1F4A018D764B}" srcOrd="0" destOrd="0" parTransId="{8EFF97F6-3DAC-4608-A796-35EDE04657FE}" sibTransId="{5C656CB1-BE89-4BE1-8BEC-C3586F304879}"/>
    <dgm:cxn modelId="{9A6A30DC-6E31-4FA9-B1FE-CF5182D65DC8}" srcId="{EF4C20D9-FF3E-4CD1-8AB0-1F4A018D764B}" destId="{C81E0BFB-6BEF-45B5-A392-DA79E56132CC}" srcOrd="2" destOrd="0" parTransId="{388F4661-C5E5-4029-B157-0C842C004A60}" sibTransId="{B6C60A21-6EDF-4C30-8448-C5E70E83C0D9}"/>
    <dgm:cxn modelId="{08FCAA16-4AD7-4E79-8CDE-E275E400591B}" type="presOf" srcId="{4DD6BD5F-045A-4C07-A7A0-AF50A29CF7D5}" destId="{C01FD338-6E3E-4904-8E2C-9FAF1B7259C6}" srcOrd="0" destOrd="0" presId="urn:microsoft.com/office/officeart/2005/8/layout/hierarchy1"/>
    <dgm:cxn modelId="{551F9B89-776C-466F-B2E4-8EFD3F0C63D9}" type="presOf" srcId="{EF4C20D9-FF3E-4CD1-8AB0-1F4A018D764B}" destId="{0DB4C29E-5F89-4D6E-8490-876B8A35E880}" srcOrd="0" destOrd="0" presId="urn:microsoft.com/office/officeart/2005/8/layout/hierarchy1"/>
    <dgm:cxn modelId="{F915F422-50F1-4455-B9C4-1948FDD2BA5D}" srcId="{EF4C20D9-FF3E-4CD1-8AB0-1F4A018D764B}" destId="{57590978-B8A1-46C7-B55C-CDA8190FFC5A}" srcOrd="4" destOrd="0" parTransId="{1F03F484-1479-4F53-87BE-FD161584B9F1}" sibTransId="{808BB62D-7FBF-4833-A0C2-EEAF36EAD89E}"/>
    <dgm:cxn modelId="{87518B7B-9BB3-4279-BFAF-ABAFC7526AA3}" type="presOf" srcId="{388F4661-C5E5-4029-B157-0C842C004A60}" destId="{17069434-BBCB-4CD7-B2EE-5C5F78E74838}" srcOrd="0" destOrd="0" presId="urn:microsoft.com/office/officeart/2005/8/layout/hierarchy1"/>
    <dgm:cxn modelId="{3FDA7CCB-FF50-4EE9-8706-67D61202AFE1}" type="presOf" srcId="{C81E0BFB-6BEF-45B5-A392-DA79E56132CC}" destId="{42518241-D897-4DA3-BA5E-9DF7E067D47F}" srcOrd="0" destOrd="0" presId="urn:microsoft.com/office/officeart/2005/8/layout/hierarchy1"/>
    <dgm:cxn modelId="{4C4CA686-3220-4ED2-A734-CCF6AC07CEAA}" srcId="{EF4C20D9-FF3E-4CD1-8AB0-1F4A018D764B}" destId="{463BE767-6D08-4261-95F6-E0841B321884}" srcOrd="1" destOrd="0" parTransId="{A6E827E9-8A5C-45CD-BA9F-1814389F8132}" sibTransId="{F955E9FB-C99F-4CF1-8ABB-BD31D0EA116A}"/>
    <dgm:cxn modelId="{E7387D43-6B18-404B-9CAD-99F15E3A38C5}" type="presOf" srcId="{FBD6D239-46D5-4ACA-ABB6-220182C3B06A}" destId="{E5C01465-419E-464B-9E48-D99C33B21FC3}" srcOrd="0" destOrd="0" presId="urn:microsoft.com/office/officeart/2005/8/layout/hierarchy1"/>
    <dgm:cxn modelId="{0AD44614-6800-42FC-A084-A03517BFCAD5}" type="presOf" srcId="{727EAB77-3EC4-4E6B-89A4-C8236CAE9524}" destId="{03A01D4F-B173-4C05-9B6F-43B5B1BB9ECD}" srcOrd="0" destOrd="0" presId="urn:microsoft.com/office/officeart/2005/8/layout/hierarchy1"/>
    <dgm:cxn modelId="{CCBC9815-D7AE-47B8-804E-92F55B60F131}" type="presOf" srcId="{1F03F484-1479-4F53-87BE-FD161584B9F1}" destId="{56623DE7-DB2B-47B0-ACBD-75F30637F8A4}" srcOrd="0" destOrd="0" presId="urn:microsoft.com/office/officeart/2005/8/layout/hierarchy1"/>
    <dgm:cxn modelId="{60ECEA83-DD35-4BDC-B92B-0EE092D335FB}" srcId="{EF4C20D9-FF3E-4CD1-8AB0-1F4A018D764B}" destId="{630C1392-0C26-4F45-85B3-B65425D14883}" srcOrd="3" destOrd="0" parTransId="{4437DEA9-F966-49A1-958D-0DA22F023ACA}" sibTransId="{92D30E6F-9AD9-4A74-ADEA-8E3D9B6EBB68}"/>
    <dgm:cxn modelId="{B926D845-94B6-488A-9718-FA614CA9F3D4}" type="presParOf" srcId="{C01FD338-6E3E-4904-8E2C-9FAF1B7259C6}" destId="{9C56F4EA-0CA4-4D7B-AD4B-9D0FEC3CD0C7}" srcOrd="0" destOrd="0" presId="urn:microsoft.com/office/officeart/2005/8/layout/hierarchy1"/>
    <dgm:cxn modelId="{47B1FD37-8F52-4017-9210-6AC2C556AC24}" type="presParOf" srcId="{9C56F4EA-0CA4-4D7B-AD4B-9D0FEC3CD0C7}" destId="{3E189ECB-CA17-4656-B670-5DBF25F14351}" srcOrd="0" destOrd="0" presId="urn:microsoft.com/office/officeart/2005/8/layout/hierarchy1"/>
    <dgm:cxn modelId="{DEA0BC46-7960-491C-A8EC-FA23E28E142E}" type="presParOf" srcId="{3E189ECB-CA17-4656-B670-5DBF25F14351}" destId="{841622EF-6CB1-4185-B173-8CE3C4BBFD8E}" srcOrd="0" destOrd="0" presId="urn:microsoft.com/office/officeart/2005/8/layout/hierarchy1"/>
    <dgm:cxn modelId="{A74BE63D-0523-4F6B-AAA7-98C772D60255}" type="presParOf" srcId="{3E189ECB-CA17-4656-B670-5DBF25F14351}" destId="{0DB4C29E-5F89-4D6E-8490-876B8A35E880}" srcOrd="1" destOrd="0" presId="urn:microsoft.com/office/officeart/2005/8/layout/hierarchy1"/>
    <dgm:cxn modelId="{96D89C58-44E1-4940-89F4-5197AA12D62F}" type="presParOf" srcId="{9C56F4EA-0CA4-4D7B-AD4B-9D0FEC3CD0C7}" destId="{6BEC10A9-C5A2-4C0B-97A0-5901ED0D0607}" srcOrd="1" destOrd="0" presId="urn:microsoft.com/office/officeart/2005/8/layout/hierarchy1"/>
    <dgm:cxn modelId="{CE74228E-FCA7-4948-B30F-4B7F43E46D0B}" type="presParOf" srcId="{6BEC10A9-C5A2-4C0B-97A0-5901ED0D0607}" destId="{E5C01465-419E-464B-9E48-D99C33B21FC3}" srcOrd="0" destOrd="0" presId="urn:microsoft.com/office/officeart/2005/8/layout/hierarchy1"/>
    <dgm:cxn modelId="{65E330C1-7901-4344-8A45-CC91B6CCE48B}" type="presParOf" srcId="{6BEC10A9-C5A2-4C0B-97A0-5901ED0D0607}" destId="{F5C8D7BF-A66E-47B7-93EC-D1E7A5D6FF20}" srcOrd="1" destOrd="0" presId="urn:microsoft.com/office/officeart/2005/8/layout/hierarchy1"/>
    <dgm:cxn modelId="{C5AC12A6-685F-415B-A2B3-3ED94AFDADB0}" type="presParOf" srcId="{F5C8D7BF-A66E-47B7-93EC-D1E7A5D6FF20}" destId="{AB08490B-E7D7-4DAD-8F9C-F5A6C5F1F5BC}" srcOrd="0" destOrd="0" presId="urn:microsoft.com/office/officeart/2005/8/layout/hierarchy1"/>
    <dgm:cxn modelId="{0F125A2F-8B0C-427E-BE01-D0FC330999D1}" type="presParOf" srcId="{AB08490B-E7D7-4DAD-8F9C-F5A6C5F1F5BC}" destId="{38B08A31-2D5B-49F3-B262-1B322808C37E}" srcOrd="0" destOrd="0" presId="urn:microsoft.com/office/officeart/2005/8/layout/hierarchy1"/>
    <dgm:cxn modelId="{3889D3A1-2639-47A0-BCB8-43662592F5EF}" type="presParOf" srcId="{AB08490B-E7D7-4DAD-8F9C-F5A6C5F1F5BC}" destId="{03A01D4F-B173-4C05-9B6F-43B5B1BB9ECD}" srcOrd="1" destOrd="0" presId="urn:microsoft.com/office/officeart/2005/8/layout/hierarchy1"/>
    <dgm:cxn modelId="{ABF2F6DA-CA06-4442-8FB6-2E9A0F6007FF}" type="presParOf" srcId="{F5C8D7BF-A66E-47B7-93EC-D1E7A5D6FF20}" destId="{CDF791A5-5414-44A7-B81D-9A54FE57DDDD}" srcOrd="1" destOrd="0" presId="urn:microsoft.com/office/officeart/2005/8/layout/hierarchy1"/>
    <dgm:cxn modelId="{4C39A0F0-60BF-4C76-A81F-E1B5BEFD6412}" type="presParOf" srcId="{6BEC10A9-C5A2-4C0B-97A0-5901ED0D0607}" destId="{2BEE3C12-0704-4E88-8879-BEC5540C91B3}" srcOrd="2" destOrd="0" presId="urn:microsoft.com/office/officeart/2005/8/layout/hierarchy1"/>
    <dgm:cxn modelId="{91574218-7621-465C-B723-AAEDCEFB1F4F}" type="presParOf" srcId="{6BEC10A9-C5A2-4C0B-97A0-5901ED0D0607}" destId="{07C09D52-4058-4432-B015-39D79480DB91}" srcOrd="3" destOrd="0" presId="urn:microsoft.com/office/officeart/2005/8/layout/hierarchy1"/>
    <dgm:cxn modelId="{987C3D38-F24F-44F4-B699-F2BC11AF294E}" type="presParOf" srcId="{07C09D52-4058-4432-B015-39D79480DB91}" destId="{688552F8-025C-44B9-8014-19DBB373007F}" srcOrd="0" destOrd="0" presId="urn:microsoft.com/office/officeart/2005/8/layout/hierarchy1"/>
    <dgm:cxn modelId="{068153A6-90D8-45D9-B5FF-AC9B7E7D83DC}" type="presParOf" srcId="{688552F8-025C-44B9-8014-19DBB373007F}" destId="{4FD4D2B4-A31E-49F4-8E49-ED67BB2D03CE}" srcOrd="0" destOrd="0" presId="urn:microsoft.com/office/officeart/2005/8/layout/hierarchy1"/>
    <dgm:cxn modelId="{E0B83E6F-5799-423E-B233-249EB4B9BAB8}" type="presParOf" srcId="{688552F8-025C-44B9-8014-19DBB373007F}" destId="{28A457F5-4D7B-4328-A4B6-3D2B3204413D}" srcOrd="1" destOrd="0" presId="urn:microsoft.com/office/officeart/2005/8/layout/hierarchy1"/>
    <dgm:cxn modelId="{31FE7FEA-8582-4FEF-9855-71532DE85E0F}" type="presParOf" srcId="{07C09D52-4058-4432-B015-39D79480DB91}" destId="{E5F6E150-4641-4929-BE39-C9F7BD90C5DB}" srcOrd="1" destOrd="0" presId="urn:microsoft.com/office/officeart/2005/8/layout/hierarchy1"/>
    <dgm:cxn modelId="{91FAE6E4-247D-4A67-B2A9-FFA3DA2E5F5A}" type="presParOf" srcId="{6BEC10A9-C5A2-4C0B-97A0-5901ED0D0607}" destId="{17069434-BBCB-4CD7-B2EE-5C5F78E74838}" srcOrd="4" destOrd="0" presId="urn:microsoft.com/office/officeart/2005/8/layout/hierarchy1"/>
    <dgm:cxn modelId="{E2B2B4C0-9150-4005-BB79-8BAD8F51E450}" type="presParOf" srcId="{6BEC10A9-C5A2-4C0B-97A0-5901ED0D0607}" destId="{8C44ED46-30D8-4D30-A214-5915F48D1059}" srcOrd="5" destOrd="0" presId="urn:microsoft.com/office/officeart/2005/8/layout/hierarchy1"/>
    <dgm:cxn modelId="{23A3121C-8283-4A70-9523-1969C188B8AA}" type="presParOf" srcId="{8C44ED46-30D8-4D30-A214-5915F48D1059}" destId="{616C0122-82AB-4D60-A7B9-2FEEB88017AB}" srcOrd="0" destOrd="0" presId="urn:microsoft.com/office/officeart/2005/8/layout/hierarchy1"/>
    <dgm:cxn modelId="{3220B308-012B-49AA-A35E-A98B959B7DF5}" type="presParOf" srcId="{616C0122-82AB-4D60-A7B9-2FEEB88017AB}" destId="{8D7CD303-5BA9-460F-BECB-DAB2490D4B78}" srcOrd="0" destOrd="0" presId="urn:microsoft.com/office/officeart/2005/8/layout/hierarchy1"/>
    <dgm:cxn modelId="{8C792448-5E04-4F65-93AB-51C0B7B9165F}" type="presParOf" srcId="{616C0122-82AB-4D60-A7B9-2FEEB88017AB}" destId="{42518241-D897-4DA3-BA5E-9DF7E067D47F}" srcOrd="1" destOrd="0" presId="urn:microsoft.com/office/officeart/2005/8/layout/hierarchy1"/>
    <dgm:cxn modelId="{7E50DC56-1728-49CC-BB8B-3B3CAD790C2E}" type="presParOf" srcId="{8C44ED46-30D8-4D30-A214-5915F48D1059}" destId="{B53D3564-FF2E-437D-8194-6EE5FA9D2C6B}" srcOrd="1" destOrd="0" presId="urn:microsoft.com/office/officeart/2005/8/layout/hierarchy1"/>
    <dgm:cxn modelId="{69B52D97-E1D4-4C49-9635-90FA3F13E46F}" type="presParOf" srcId="{6BEC10A9-C5A2-4C0B-97A0-5901ED0D0607}" destId="{3F5CFAB2-3168-425C-8B15-C8E3105DDA78}" srcOrd="6" destOrd="0" presId="urn:microsoft.com/office/officeart/2005/8/layout/hierarchy1"/>
    <dgm:cxn modelId="{CEE1C55E-F2E6-4B96-8D7A-631CCBAFF51D}" type="presParOf" srcId="{6BEC10A9-C5A2-4C0B-97A0-5901ED0D0607}" destId="{DBEC988B-C5D1-46E4-9E7B-D953ED59809C}" srcOrd="7" destOrd="0" presId="urn:microsoft.com/office/officeart/2005/8/layout/hierarchy1"/>
    <dgm:cxn modelId="{A1D6B9DF-0F16-4487-A367-BBA39020EBC7}" type="presParOf" srcId="{DBEC988B-C5D1-46E4-9E7B-D953ED59809C}" destId="{9A4E4A2C-3496-4147-A14D-CAF18D7A5BE2}" srcOrd="0" destOrd="0" presId="urn:microsoft.com/office/officeart/2005/8/layout/hierarchy1"/>
    <dgm:cxn modelId="{592A80DC-3943-45BB-AD25-D2FAFC18C9D7}" type="presParOf" srcId="{9A4E4A2C-3496-4147-A14D-CAF18D7A5BE2}" destId="{8F022763-95A9-42C5-B5DE-4E5B544CB293}" srcOrd="0" destOrd="0" presId="urn:microsoft.com/office/officeart/2005/8/layout/hierarchy1"/>
    <dgm:cxn modelId="{5DD020ED-5567-4B9E-B60B-64FBD26494FB}" type="presParOf" srcId="{9A4E4A2C-3496-4147-A14D-CAF18D7A5BE2}" destId="{3AD08EBB-9756-462F-87D5-A81902E4716B}" srcOrd="1" destOrd="0" presId="urn:microsoft.com/office/officeart/2005/8/layout/hierarchy1"/>
    <dgm:cxn modelId="{08DF655D-94C9-4280-B530-948B4141568A}" type="presParOf" srcId="{DBEC988B-C5D1-46E4-9E7B-D953ED59809C}" destId="{925B4B27-6833-4244-A451-ECF1F89EFA53}" srcOrd="1" destOrd="0" presId="urn:microsoft.com/office/officeart/2005/8/layout/hierarchy1"/>
    <dgm:cxn modelId="{653957C9-EFA4-476D-A38D-E5C63E4BA98D}" type="presParOf" srcId="{6BEC10A9-C5A2-4C0B-97A0-5901ED0D0607}" destId="{56623DE7-DB2B-47B0-ACBD-75F30637F8A4}" srcOrd="8" destOrd="0" presId="urn:microsoft.com/office/officeart/2005/8/layout/hierarchy1"/>
    <dgm:cxn modelId="{0E74D497-84CB-4E8B-861E-E1F79A5937DA}" type="presParOf" srcId="{6BEC10A9-C5A2-4C0B-97A0-5901ED0D0607}" destId="{095E4B89-8AAF-43AC-A357-66F5A732AC62}" srcOrd="9" destOrd="0" presId="urn:microsoft.com/office/officeart/2005/8/layout/hierarchy1"/>
    <dgm:cxn modelId="{993581C7-BD26-4456-A9A6-2E880730870D}" type="presParOf" srcId="{095E4B89-8AAF-43AC-A357-66F5A732AC62}" destId="{A5742777-9911-43ED-A0D7-96FF81F7EA40}" srcOrd="0" destOrd="0" presId="urn:microsoft.com/office/officeart/2005/8/layout/hierarchy1"/>
    <dgm:cxn modelId="{2E696295-58EB-494B-A57B-FF5B2F602EDA}" type="presParOf" srcId="{A5742777-9911-43ED-A0D7-96FF81F7EA40}" destId="{769ECA5D-615D-4FAD-8DD9-EB6BDDEC6FB4}" srcOrd="0" destOrd="0" presId="urn:microsoft.com/office/officeart/2005/8/layout/hierarchy1"/>
    <dgm:cxn modelId="{DAFFBAC3-9CC2-453F-94B3-B525B80653FF}" type="presParOf" srcId="{A5742777-9911-43ED-A0D7-96FF81F7EA40}" destId="{74ED882C-6BDE-4740-BBA5-99D2F9E28200}" srcOrd="1" destOrd="0" presId="urn:microsoft.com/office/officeart/2005/8/layout/hierarchy1"/>
    <dgm:cxn modelId="{87B7EF99-9B8E-435D-814A-17932767AF9D}" type="presParOf" srcId="{095E4B89-8AAF-43AC-A357-66F5A732AC62}" destId="{366B6613-10E7-4929-8FF0-DEBF1C940075}" srcOrd="1" destOrd="0" presId="urn:microsoft.com/office/officeart/2005/8/layout/hierarchy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306B7-0B4D-4CE3-B47D-16D0986BCA53}">
      <dsp:nvSpPr>
        <dsp:cNvPr id="0" name=""/>
        <dsp:cNvSpPr/>
      </dsp:nvSpPr>
      <dsp:spPr>
        <a:xfrm>
          <a:off x="4745467" y="1015854"/>
          <a:ext cx="772088" cy="367444"/>
        </a:xfrm>
        <a:custGeom>
          <a:avLst/>
          <a:gdLst/>
          <a:ahLst/>
          <a:cxnLst/>
          <a:rect l="0" t="0" r="0" b="0"/>
          <a:pathLst>
            <a:path>
              <a:moveTo>
                <a:pt x="0" y="0"/>
              </a:moveTo>
              <a:lnTo>
                <a:pt x="0" y="250402"/>
              </a:lnTo>
              <a:lnTo>
                <a:pt x="772088" y="250402"/>
              </a:lnTo>
              <a:lnTo>
                <a:pt x="772088" y="3674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C1D36C-C284-4F33-8AA2-AB602376F0F8}">
      <dsp:nvSpPr>
        <dsp:cNvPr id="0" name=""/>
        <dsp:cNvSpPr/>
      </dsp:nvSpPr>
      <dsp:spPr>
        <a:xfrm>
          <a:off x="3973379" y="1804041"/>
          <a:ext cx="3341076" cy="367444"/>
        </a:xfrm>
        <a:custGeom>
          <a:avLst/>
          <a:gdLst/>
          <a:ahLst/>
          <a:cxnLst/>
          <a:rect l="0" t="0" r="0" b="0"/>
          <a:pathLst>
            <a:path>
              <a:moveTo>
                <a:pt x="0" y="0"/>
              </a:moveTo>
              <a:lnTo>
                <a:pt x="0" y="250402"/>
              </a:lnTo>
              <a:lnTo>
                <a:pt x="3341076" y="250402"/>
              </a:lnTo>
              <a:lnTo>
                <a:pt x="3341076" y="3674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48B775-62FC-409B-A4E5-A297EB3D6562}">
      <dsp:nvSpPr>
        <dsp:cNvPr id="0" name=""/>
        <dsp:cNvSpPr/>
      </dsp:nvSpPr>
      <dsp:spPr>
        <a:xfrm>
          <a:off x="3973379" y="1804041"/>
          <a:ext cx="1702376" cy="367444"/>
        </a:xfrm>
        <a:custGeom>
          <a:avLst/>
          <a:gdLst/>
          <a:ahLst/>
          <a:cxnLst/>
          <a:rect l="0" t="0" r="0" b="0"/>
          <a:pathLst>
            <a:path>
              <a:moveTo>
                <a:pt x="0" y="0"/>
              </a:moveTo>
              <a:lnTo>
                <a:pt x="0" y="250402"/>
              </a:lnTo>
              <a:lnTo>
                <a:pt x="1702376" y="250402"/>
              </a:lnTo>
              <a:lnTo>
                <a:pt x="1702376" y="3674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CEA121-922C-4227-9597-F08E3218DFF8}">
      <dsp:nvSpPr>
        <dsp:cNvPr id="0" name=""/>
        <dsp:cNvSpPr/>
      </dsp:nvSpPr>
      <dsp:spPr>
        <a:xfrm>
          <a:off x="3927659" y="1804041"/>
          <a:ext cx="91440" cy="367444"/>
        </a:xfrm>
        <a:custGeom>
          <a:avLst/>
          <a:gdLst/>
          <a:ahLst/>
          <a:cxnLst/>
          <a:rect l="0" t="0" r="0" b="0"/>
          <a:pathLst>
            <a:path>
              <a:moveTo>
                <a:pt x="45720" y="0"/>
              </a:moveTo>
              <a:lnTo>
                <a:pt x="45720" y="250402"/>
              </a:lnTo>
              <a:lnTo>
                <a:pt x="53110" y="250402"/>
              </a:lnTo>
              <a:lnTo>
                <a:pt x="53110" y="3674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4CCB82-551D-4960-B2F9-879E2AE52D07}">
      <dsp:nvSpPr>
        <dsp:cNvPr id="0" name=""/>
        <dsp:cNvSpPr/>
      </dsp:nvSpPr>
      <dsp:spPr>
        <a:xfrm>
          <a:off x="2306176" y="1804041"/>
          <a:ext cx="1667202" cy="367444"/>
        </a:xfrm>
        <a:custGeom>
          <a:avLst/>
          <a:gdLst/>
          <a:ahLst/>
          <a:cxnLst/>
          <a:rect l="0" t="0" r="0" b="0"/>
          <a:pathLst>
            <a:path>
              <a:moveTo>
                <a:pt x="1667202" y="0"/>
              </a:moveTo>
              <a:lnTo>
                <a:pt x="1667202" y="250402"/>
              </a:lnTo>
              <a:lnTo>
                <a:pt x="0" y="250402"/>
              </a:lnTo>
              <a:lnTo>
                <a:pt x="0" y="3674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917C59-5C11-45F2-B89C-1D4AFE091D1C}">
      <dsp:nvSpPr>
        <dsp:cNvPr id="0" name=""/>
        <dsp:cNvSpPr/>
      </dsp:nvSpPr>
      <dsp:spPr>
        <a:xfrm>
          <a:off x="660085" y="1804041"/>
          <a:ext cx="3313293" cy="367444"/>
        </a:xfrm>
        <a:custGeom>
          <a:avLst/>
          <a:gdLst/>
          <a:ahLst/>
          <a:cxnLst/>
          <a:rect l="0" t="0" r="0" b="0"/>
          <a:pathLst>
            <a:path>
              <a:moveTo>
                <a:pt x="3313293" y="0"/>
              </a:moveTo>
              <a:lnTo>
                <a:pt x="3313293" y="250402"/>
              </a:lnTo>
              <a:lnTo>
                <a:pt x="0" y="250402"/>
              </a:lnTo>
              <a:lnTo>
                <a:pt x="0" y="36744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9BF5CE-93A4-4129-A682-363C42853195}">
      <dsp:nvSpPr>
        <dsp:cNvPr id="0" name=""/>
        <dsp:cNvSpPr/>
      </dsp:nvSpPr>
      <dsp:spPr>
        <a:xfrm>
          <a:off x="3973379" y="1015854"/>
          <a:ext cx="772088" cy="367444"/>
        </a:xfrm>
        <a:custGeom>
          <a:avLst/>
          <a:gdLst/>
          <a:ahLst/>
          <a:cxnLst/>
          <a:rect l="0" t="0" r="0" b="0"/>
          <a:pathLst>
            <a:path>
              <a:moveTo>
                <a:pt x="772088" y="0"/>
              </a:moveTo>
              <a:lnTo>
                <a:pt x="772088" y="250402"/>
              </a:lnTo>
              <a:lnTo>
                <a:pt x="0" y="250402"/>
              </a:lnTo>
              <a:lnTo>
                <a:pt x="0" y="36744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6581E3-9D18-442B-AD02-5DAE1678926F}">
      <dsp:nvSpPr>
        <dsp:cNvPr id="0" name=""/>
        <dsp:cNvSpPr/>
      </dsp:nvSpPr>
      <dsp:spPr>
        <a:xfrm>
          <a:off x="4113758" y="596034"/>
          <a:ext cx="1263417" cy="41982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BFB2997-E894-4C7B-95EC-53CA1361B9EA}">
      <dsp:nvSpPr>
        <dsp:cNvPr id="0" name=""/>
        <dsp:cNvSpPr/>
      </dsp:nvSpPr>
      <dsp:spPr>
        <a:xfrm>
          <a:off x="4254138" y="729395"/>
          <a:ext cx="1263417" cy="41982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b="1" kern="1200" dirty="0" err="1" smtClean="0">
              <a:latin typeface="Arial" panose="020B0604020202020204" pitchFamily="34" charset="0"/>
              <a:cs typeface="Arial" panose="020B0604020202020204" pitchFamily="34" charset="0"/>
            </a:rPr>
            <a:t>CubeSat</a:t>
          </a:r>
          <a:endParaRPr lang="es-EC" sz="1300" b="1" kern="1200" dirty="0">
            <a:latin typeface="Arial" panose="020B0604020202020204" pitchFamily="34" charset="0"/>
            <a:cs typeface="Arial" panose="020B0604020202020204" pitchFamily="34" charset="0"/>
          </a:endParaRPr>
        </a:p>
      </dsp:txBody>
      <dsp:txXfrm>
        <a:off x="4266434" y="741691"/>
        <a:ext cx="1238825" cy="395228"/>
      </dsp:txXfrm>
    </dsp:sp>
    <dsp:sp modelId="{E9FD49C8-0C17-459D-A6E5-09C39CB79CA6}">
      <dsp:nvSpPr>
        <dsp:cNvPr id="0" name=""/>
        <dsp:cNvSpPr/>
      </dsp:nvSpPr>
      <dsp:spPr>
        <a:xfrm>
          <a:off x="3341670" y="1383298"/>
          <a:ext cx="1263417" cy="42074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042A3D0-01A7-4656-B6CA-0E7FF948D497}">
      <dsp:nvSpPr>
        <dsp:cNvPr id="0" name=""/>
        <dsp:cNvSpPr/>
      </dsp:nvSpPr>
      <dsp:spPr>
        <a:xfrm>
          <a:off x="3482049" y="1516659"/>
          <a:ext cx="1263417" cy="42074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b="0" kern="1200" dirty="0" smtClean="0">
              <a:latin typeface="Arial" panose="020B0604020202020204" pitchFamily="34" charset="0"/>
              <a:cs typeface="Arial" panose="020B0604020202020204" pitchFamily="34" charset="0"/>
            </a:rPr>
            <a:t>Plataforma</a:t>
          </a:r>
          <a:endParaRPr lang="es-EC" sz="1300" b="0" kern="1200" dirty="0">
            <a:latin typeface="Arial" panose="020B0604020202020204" pitchFamily="34" charset="0"/>
            <a:cs typeface="Arial" panose="020B0604020202020204" pitchFamily="34" charset="0"/>
          </a:endParaRPr>
        </a:p>
      </dsp:txBody>
      <dsp:txXfrm>
        <a:off x="3494372" y="1528982"/>
        <a:ext cx="1238771" cy="396096"/>
      </dsp:txXfrm>
    </dsp:sp>
    <dsp:sp modelId="{1572181F-0B4F-441B-AABC-DDB1082C0E85}">
      <dsp:nvSpPr>
        <dsp:cNvPr id="0" name=""/>
        <dsp:cNvSpPr/>
      </dsp:nvSpPr>
      <dsp:spPr>
        <a:xfrm>
          <a:off x="593" y="2171485"/>
          <a:ext cx="1318982" cy="51147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7BA24D9-B66A-4D19-8F43-2CF92048CF65}">
      <dsp:nvSpPr>
        <dsp:cNvPr id="0" name=""/>
        <dsp:cNvSpPr/>
      </dsp:nvSpPr>
      <dsp:spPr>
        <a:xfrm>
          <a:off x="140973" y="2304846"/>
          <a:ext cx="1318982" cy="51147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b="0" kern="1200" dirty="0" smtClean="0">
              <a:latin typeface="Arial" panose="020B0604020202020204" pitchFamily="34" charset="0"/>
              <a:cs typeface="Arial" panose="020B0604020202020204" pitchFamily="34" charset="0"/>
            </a:rPr>
            <a:t>Subsistema</a:t>
          </a:r>
        </a:p>
        <a:p>
          <a:pPr lvl="0" algn="ctr" defTabSz="577850">
            <a:lnSpc>
              <a:spcPct val="90000"/>
            </a:lnSpc>
            <a:spcBef>
              <a:spcPct val="0"/>
            </a:spcBef>
            <a:spcAft>
              <a:spcPct val="35000"/>
            </a:spcAft>
          </a:pPr>
          <a:r>
            <a:rPr lang="es-EC" sz="1300" b="0" kern="1200" dirty="0" smtClean="0">
              <a:latin typeface="Arial" panose="020B0604020202020204" pitchFamily="34" charset="0"/>
              <a:cs typeface="Arial" panose="020B0604020202020204" pitchFamily="34" charset="0"/>
            </a:rPr>
            <a:t>Estructural (SS)</a:t>
          </a:r>
          <a:endParaRPr lang="es-EC" sz="1300" b="0" kern="1200" dirty="0">
            <a:latin typeface="Arial" panose="020B0604020202020204" pitchFamily="34" charset="0"/>
            <a:cs typeface="Arial" panose="020B0604020202020204" pitchFamily="34" charset="0"/>
          </a:endParaRPr>
        </a:p>
      </dsp:txBody>
      <dsp:txXfrm>
        <a:off x="155953" y="2319826"/>
        <a:ext cx="1289022" cy="481511"/>
      </dsp:txXfrm>
    </dsp:sp>
    <dsp:sp modelId="{AFBED792-0B06-40E1-A4F5-4BB33A1D8A65}">
      <dsp:nvSpPr>
        <dsp:cNvPr id="0" name=""/>
        <dsp:cNvSpPr/>
      </dsp:nvSpPr>
      <dsp:spPr>
        <a:xfrm>
          <a:off x="1600336" y="2171485"/>
          <a:ext cx="1411679" cy="63790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3B77047-9CF1-4181-9192-C1DDC40A968E}">
      <dsp:nvSpPr>
        <dsp:cNvPr id="0" name=""/>
        <dsp:cNvSpPr/>
      </dsp:nvSpPr>
      <dsp:spPr>
        <a:xfrm>
          <a:off x="1740716" y="2304846"/>
          <a:ext cx="1411679" cy="63790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endParaRPr lang="es-EC" sz="1100" b="0" kern="1200" dirty="0" smtClean="0">
            <a:latin typeface="Arial" panose="020B0604020202020204" pitchFamily="34" charset="0"/>
            <a:cs typeface="Arial" panose="020B0604020202020204" pitchFamily="34" charset="0"/>
          </a:endParaRPr>
        </a:p>
        <a:p>
          <a:pPr lvl="0" algn="ctr" defTabSz="488950">
            <a:lnSpc>
              <a:spcPct val="100000"/>
            </a:lnSpc>
            <a:spcBef>
              <a:spcPct val="0"/>
            </a:spcBef>
            <a:spcAft>
              <a:spcPct val="35000"/>
            </a:spcAft>
          </a:pPr>
          <a:r>
            <a:rPr lang="es-EC" sz="1300" b="0" kern="1200" dirty="0" smtClean="0">
              <a:latin typeface="Arial" panose="020B0604020202020204" pitchFamily="34" charset="0"/>
              <a:cs typeface="Arial" panose="020B0604020202020204" pitchFamily="34" charset="0"/>
            </a:rPr>
            <a:t>Subsistema de Energía Eléctrica</a:t>
          </a:r>
        </a:p>
        <a:p>
          <a:pPr lvl="0" algn="ctr" defTabSz="488950">
            <a:lnSpc>
              <a:spcPct val="100000"/>
            </a:lnSpc>
            <a:spcBef>
              <a:spcPct val="0"/>
            </a:spcBef>
            <a:spcAft>
              <a:spcPct val="35000"/>
            </a:spcAft>
          </a:pPr>
          <a:r>
            <a:rPr lang="es-EC" sz="1300" b="0" kern="1200" dirty="0" smtClean="0">
              <a:latin typeface="Arial" panose="020B0604020202020204" pitchFamily="34" charset="0"/>
              <a:cs typeface="Arial" panose="020B0604020202020204" pitchFamily="34" charset="0"/>
            </a:rPr>
            <a:t>(EPS)</a:t>
          </a:r>
        </a:p>
        <a:p>
          <a:pPr lvl="0" algn="ctr" defTabSz="488950">
            <a:lnSpc>
              <a:spcPct val="90000"/>
            </a:lnSpc>
            <a:spcBef>
              <a:spcPct val="0"/>
            </a:spcBef>
            <a:spcAft>
              <a:spcPct val="35000"/>
            </a:spcAft>
          </a:pPr>
          <a:endParaRPr lang="es-EC" sz="1100" b="0" kern="1200" dirty="0">
            <a:latin typeface="Arial" panose="020B0604020202020204" pitchFamily="34" charset="0"/>
            <a:cs typeface="Arial" panose="020B0604020202020204" pitchFamily="34" charset="0"/>
          </a:endParaRPr>
        </a:p>
      </dsp:txBody>
      <dsp:txXfrm>
        <a:off x="1759400" y="2323530"/>
        <a:ext cx="1374311" cy="600541"/>
      </dsp:txXfrm>
    </dsp:sp>
    <dsp:sp modelId="{A2EE5F97-5899-44B0-B453-D5337D662B72}">
      <dsp:nvSpPr>
        <dsp:cNvPr id="0" name=""/>
        <dsp:cNvSpPr/>
      </dsp:nvSpPr>
      <dsp:spPr>
        <a:xfrm>
          <a:off x="3292775" y="2171485"/>
          <a:ext cx="1375988" cy="65819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D2BA285-007D-423F-AC7D-E27FA35414A3}">
      <dsp:nvSpPr>
        <dsp:cNvPr id="0" name=""/>
        <dsp:cNvSpPr/>
      </dsp:nvSpPr>
      <dsp:spPr>
        <a:xfrm>
          <a:off x="3433155" y="2304846"/>
          <a:ext cx="1375988" cy="65819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b="0" kern="1200" dirty="0" smtClean="0">
              <a:solidFill>
                <a:srgbClr val="FF0000"/>
              </a:solidFill>
              <a:latin typeface="Arial" panose="020B0604020202020204" pitchFamily="34" charset="0"/>
              <a:cs typeface="Arial" panose="020B0604020202020204" pitchFamily="34" charset="0"/>
            </a:rPr>
            <a:t>Subsistema de Control Térmico</a:t>
          </a:r>
        </a:p>
        <a:p>
          <a:pPr lvl="0" algn="ctr" defTabSz="577850">
            <a:lnSpc>
              <a:spcPct val="90000"/>
            </a:lnSpc>
            <a:spcBef>
              <a:spcPct val="0"/>
            </a:spcBef>
            <a:spcAft>
              <a:spcPct val="35000"/>
            </a:spcAft>
          </a:pPr>
          <a:r>
            <a:rPr lang="es-EC" sz="1300" b="0" kern="1200" dirty="0" smtClean="0">
              <a:solidFill>
                <a:srgbClr val="FF0000"/>
              </a:solidFill>
              <a:latin typeface="Arial" panose="020B0604020202020204" pitchFamily="34" charset="0"/>
              <a:cs typeface="Arial" panose="020B0604020202020204" pitchFamily="34" charset="0"/>
            </a:rPr>
            <a:t>(TCS)</a:t>
          </a:r>
          <a:endParaRPr lang="es-EC" sz="1300" b="0" kern="1200" dirty="0">
            <a:solidFill>
              <a:srgbClr val="FF0000"/>
            </a:solidFill>
            <a:latin typeface="Arial" panose="020B0604020202020204" pitchFamily="34" charset="0"/>
            <a:cs typeface="Arial" panose="020B0604020202020204" pitchFamily="34" charset="0"/>
          </a:endParaRPr>
        </a:p>
      </dsp:txBody>
      <dsp:txXfrm>
        <a:off x="3452433" y="2324124"/>
        <a:ext cx="1337432" cy="619642"/>
      </dsp:txXfrm>
    </dsp:sp>
    <dsp:sp modelId="{F9E7AE96-ECD7-4C48-930C-CB080168D37B}">
      <dsp:nvSpPr>
        <dsp:cNvPr id="0" name=""/>
        <dsp:cNvSpPr/>
      </dsp:nvSpPr>
      <dsp:spPr>
        <a:xfrm>
          <a:off x="4949523" y="2171485"/>
          <a:ext cx="1452463" cy="658206"/>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5E40878-DF95-4F11-BBBA-CA0E69E9E7D7}">
      <dsp:nvSpPr>
        <dsp:cNvPr id="0" name=""/>
        <dsp:cNvSpPr/>
      </dsp:nvSpPr>
      <dsp:spPr>
        <a:xfrm>
          <a:off x="5089903" y="2304846"/>
          <a:ext cx="1452463" cy="65820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b="0" kern="1200" dirty="0" smtClean="0">
              <a:latin typeface="Arial" panose="020B0604020202020204" pitchFamily="34" charset="0"/>
              <a:cs typeface="Arial" panose="020B0604020202020204" pitchFamily="34" charset="0"/>
            </a:rPr>
            <a:t>Subsistema de Control de Actitud</a:t>
          </a:r>
        </a:p>
        <a:p>
          <a:pPr lvl="0" algn="ctr" defTabSz="577850">
            <a:lnSpc>
              <a:spcPct val="90000"/>
            </a:lnSpc>
            <a:spcBef>
              <a:spcPct val="0"/>
            </a:spcBef>
            <a:spcAft>
              <a:spcPct val="35000"/>
            </a:spcAft>
          </a:pPr>
          <a:r>
            <a:rPr lang="es-EC" sz="1300" b="0" kern="1200" dirty="0" smtClean="0">
              <a:latin typeface="Arial" panose="020B0604020202020204" pitchFamily="34" charset="0"/>
              <a:cs typeface="Arial" panose="020B0604020202020204" pitchFamily="34" charset="0"/>
            </a:rPr>
            <a:t>(ACS)</a:t>
          </a:r>
          <a:endParaRPr lang="es-EC" sz="1300" b="0" kern="1200" dirty="0">
            <a:latin typeface="Arial" panose="020B0604020202020204" pitchFamily="34" charset="0"/>
            <a:cs typeface="Arial" panose="020B0604020202020204" pitchFamily="34" charset="0"/>
          </a:endParaRPr>
        </a:p>
      </dsp:txBody>
      <dsp:txXfrm>
        <a:off x="5109181" y="2324124"/>
        <a:ext cx="1413907" cy="619650"/>
      </dsp:txXfrm>
    </dsp:sp>
    <dsp:sp modelId="{40A3A5A9-3B15-49BA-924F-C5FD82DA7429}">
      <dsp:nvSpPr>
        <dsp:cNvPr id="0" name=""/>
        <dsp:cNvSpPr/>
      </dsp:nvSpPr>
      <dsp:spPr>
        <a:xfrm>
          <a:off x="6682746" y="2171485"/>
          <a:ext cx="1263417" cy="602023"/>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A493203-5FCB-44F8-BF02-B9F3FE16AD05}">
      <dsp:nvSpPr>
        <dsp:cNvPr id="0" name=""/>
        <dsp:cNvSpPr/>
      </dsp:nvSpPr>
      <dsp:spPr>
        <a:xfrm>
          <a:off x="6823126" y="2304846"/>
          <a:ext cx="1263417" cy="602023"/>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b="0" kern="1200" dirty="0" smtClean="0">
              <a:latin typeface="Arial" panose="020B0604020202020204" pitchFamily="34" charset="0"/>
              <a:cs typeface="Arial" panose="020B0604020202020204" pitchFamily="34" charset="0"/>
            </a:rPr>
            <a:t>Computadora a bordo</a:t>
          </a:r>
        </a:p>
        <a:p>
          <a:pPr lvl="0" algn="ctr" defTabSz="577850">
            <a:lnSpc>
              <a:spcPct val="90000"/>
            </a:lnSpc>
            <a:spcBef>
              <a:spcPct val="0"/>
            </a:spcBef>
            <a:spcAft>
              <a:spcPct val="35000"/>
            </a:spcAft>
          </a:pPr>
          <a:r>
            <a:rPr lang="es-EC" sz="1300" b="0" kern="1200" dirty="0" smtClean="0">
              <a:latin typeface="Arial" panose="020B0604020202020204" pitchFamily="34" charset="0"/>
              <a:cs typeface="Arial" panose="020B0604020202020204" pitchFamily="34" charset="0"/>
            </a:rPr>
            <a:t>(OBC)</a:t>
          </a:r>
          <a:endParaRPr lang="es-EC" sz="1300" b="0" kern="1200" dirty="0">
            <a:latin typeface="Arial" panose="020B0604020202020204" pitchFamily="34" charset="0"/>
            <a:cs typeface="Arial" panose="020B0604020202020204" pitchFamily="34" charset="0"/>
          </a:endParaRPr>
        </a:p>
      </dsp:txBody>
      <dsp:txXfrm>
        <a:off x="6840759" y="2322479"/>
        <a:ext cx="1228151" cy="566757"/>
      </dsp:txXfrm>
    </dsp:sp>
    <dsp:sp modelId="{830C8F0A-CD0A-4511-B367-B293A42A83B7}">
      <dsp:nvSpPr>
        <dsp:cNvPr id="0" name=""/>
        <dsp:cNvSpPr/>
      </dsp:nvSpPr>
      <dsp:spPr>
        <a:xfrm>
          <a:off x="4885847" y="1383298"/>
          <a:ext cx="1263417" cy="39360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33E28A8-DEF1-41A9-B1CA-BA1F4F67C86D}">
      <dsp:nvSpPr>
        <dsp:cNvPr id="0" name=""/>
        <dsp:cNvSpPr/>
      </dsp:nvSpPr>
      <dsp:spPr>
        <a:xfrm>
          <a:off x="5026227" y="1516659"/>
          <a:ext cx="1263417" cy="39360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C" sz="1300" b="0" kern="1200" dirty="0">
              <a:latin typeface="Arial" panose="020B0604020202020204" pitchFamily="34" charset="0"/>
              <a:cs typeface="Arial" panose="020B0604020202020204" pitchFamily="34" charset="0"/>
            </a:rPr>
            <a:t>Carga útil </a:t>
          </a:r>
        </a:p>
      </dsp:txBody>
      <dsp:txXfrm>
        <a:off x="5037755" y="1528187"/>
        <a:ext cx="1240361" cy="3705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5CFAB2-3168-425C-8B15-C8E3105DDA78}">
      <dsp:nvSpPr>
        <dsp:cNvPr id="0" name=""/>
        <dsp:cNvSpPr/>
      </dsp:nvSpPr>
      <dsp:spPr>
        <a:xfrm>
          <a:off x="2820889" y="420399"/>
          <a:ext cx="2215083" cy="351392"/>
        </a:xfrm>
        <a:custGeom>
          <a:avLst/>
          <a:gdLst/>
          <a:ahLst/>
          <a:cxnLst/>
          <a:rect l="0" t="0" r="0" b="0"/>
          <a:pathLst>
            <a:path>
              <a:moveTo>
                <a:pt x="0" y="0"/>
              </a:moveTo>
              <a:lnTo>
                <a:pt x="0" y="239463"/>
              </a:lnTo>
              <a:lnTo>
                <a:pt x="2215083" y="239463"/>
              </a:lnTo>
              <a:lnTo>
                <a:pt x="2215083" y="3513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069434-BBCB-4CD7-B2EE-5C5F78E74838}">
      <dsp:nvSpPr>
        <dsp:cNvPr id="0" name=""/>
        <dsp:cNvSpPr/>
      </dsp:nvSpPr>
      <dsp:spPr>
        <a:xfrm>
          <a:off x="2820889" y="420399"/>
          <a:ext cx="738361" cy="351392"/>
        </a:xfrm>
        <a:custGeom>
          <a:avLst/>
          <a:gdLst/>
          <a:ahLst/>
          <a:cxnLst/>
          <a:rect l="0" t="0" r="0" b="0"/>
          <a:pathLst>
            <a:path>
              <a:moveTo>
                <a:pt x="0" y="0"/>
              </a:moveTo>
              <a:lnTo>
                <a:pt x="0" y="239463"/>
              </a:lnTo>
              <a:lnTo>
                <a:pt x="738361" y="239463"/>
              </a:lnTo>
              <a:lnTo>
                <a:pt x="738361" y="3513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EE3C12-0704-4E88-8879-BEC5540C91B3}">
      <dsp:nvSpPr>
        <dsp:cNvPr id="0" name=""/>
        <dsp:cNvSpPr/>
      </dsp:nvSpPr>
      <dsp:spPr>
        <a:xfrm>
          <a:off x="2082528" y="420399"/>
          <a:ext cx="738361" cy="351392"/>
        </a:xfrm>
        <a:custGeom>
          <a:avLst/>
          <a:gdLst/>
          <a:ahLst/>
          <a:cxnLst/>
          <a:rect l="0" t="0" r="0" b="0"/>
          <a:pathLst>
            <a:path>
              <a:moveTo>
                <a:pt x="738361" y="0"/>
              </a:moveTo>
              <a:lnTo>
                <a:pt x="738361" y="239463"/>
              </a:lnTo>
              <a:lnTo>
                <a:pt x="0" y="239463"/>
              </a:lnTo>
              <a:lnTo>
                <a:pt x="0" y="3513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C01465-419E-464B-9E48-D99C33B21FC3}">
      <dsp:nvSpPr>
        <dsp:cNvPr id="0" name=""/>
        <dsp:cNvSpPr/>
      </dsp:nvSpPr>
      <dsp:spPr>
        <a:xfrm>
          <a:off x="605805" y="420399"/>
          <a:ext cx="2215083" cy="351392"/>
        </a:xfrm>
        <a:custGeom>
          <a:avLst/>
          <a:gdLst/>
          <a:ahLst/>
          <a:cxnLst/>
          <a:rect l="0" t="0" r="0" b="0"/>
          <a:pathLst>
            <a:path>
              <a:moveTo>
                <a:pt x="2215083" y="0"/>
              </a:moveTo>
              <a:lnTo>
                <a:pt x="2215083" y="239463"/>
              </a:lnTo>
              <a:lnTo>
                <a:pt x="0" y="239463"/>
              </a:lnTo>
              <a:lnTo>
                <a:pt x="0" y="35139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1622EF-6CB1-4185-B173-8CE3C4BBFD8E}">
      <dsp:nvSpPr>
        <dsp:cNvPr id="0" name=""/>
        <dsp:cNvSpPr/>
      </dsp:nvSpPr>
      <dsp:spPr>
        <a:xfrm>
          <a:off x="1884314" y="38666"/>
          <a:ext cx="1873151" cy="38173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DB4C29E-5F89-4D6E-8490-876B8A35E880}">
      <dsp:nvSpPr>
        <dsp:cNvPr id="0" name=""/>
        <dsp:cNvSpPr/>
      </dsp:nvSpPr>
      <dsp:spPr>
        <a:xfrm>
          <a:off x="2018561" y="166202"/>
          <a:ext cx="1873151" cy="38173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a:latin typeface="Arial" panose="020B0604020202020204" pitchFamily="34" charset="0"/>
              <a:cs typeface="Arial" panose="020B0604020202020204" pitchFamily="34" charset="0"/>
            </a:rPr>
            <a:t>Sistema Pasivo</a:t>
          </a:r>
          <a:endParaRPr lang="es-EC" sz="1400" b="0" kern="1200">
            <a:latin typeface="Arial" panose="020B0604020202020204" pitchFamily="34" charset="0"/>
            <a:cs typeface="Arial" panose="020B0604020202020204" pitchFamily="34" charset="0"/>
          </a:endParaRPr>
        </a:p>
      </dsp:txBody>
      <dsp:txXfrm>
        <a:off x="2029742" y="177383"/>
        <a:ext cx="1850789" cy="359370"/>
      </dsp:txXfrm>
    </dsp:sp>
    <dsp:sp modelId="{38B08A31-2D5B-49F3-B262-1B322808C37E}">
      <dsp:nvSpPr>
        <dsp:cNvPr id="0" name=""/>
        <dsp:cNvSpPr/>
      </dsp:nvSpPr>
      <dsp:spPr>
        <a:xfrm>
          <a:off x="1692" y="771792"/>
          <a:ext cx="1208227" cy="61878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3A01D4F-B173-4C05-9B6F-43B5B1BB9ECD}">
      <dsp:nvSpPr>
        <dsp:cNvPr id="0" name=""/>
        <dsp:cNvSpPr/>
      </dsp:nvSpPr>
      <dsp:spPr>
        <a:xfrm>
          <a:off x="135939" y="899327"/>
          <a:ext cx="1208227" cy="61878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a:latin typeface="Arial" panose="020B0604020202020204" pitchFamily="34" charset="0"/>
              <a:cs typeface="Arial" panose="020B0604020202020204" pitchFamily="34" charset="0"/>
            </a:rPr>
            <a:t>Acabados Superficiales Térmicos</a:t>
          </a:r>
          <a:endParaRPr lang="es-EC" sz="1400" b="0" kern="1200">
            <a:latin typeface="Arial" panose="020B0604020202020204" pitchFamily="34" charset="0"/>
            <a:cs typeface="Arial" panose="020B0604020202020204" pitchFamily="34" charset="0"/>
          </a:endParaRPr>
        </a:p>
      </dsp:txBody>
      <dsp:txXfrm>
        <a:off x="154063" y="917451"/>
        <a:ext cx="1171979" cy="582541"/>
      </dsp:txXfrm>
    </dsp:sp>
    <dsp:sp modelId="{4FD4D2B4-A31E-49F4-8E49-ED67BB2D03CE}">
      <dsp:nvSpPr>
        <dsp:cNvPr id="0" name=""/>
        <dsp:cNvSpPr/>
      </dsp:nvSpPr>
      <dsp:spPr>
        <a:xfrm>
          <a:off x="1478414" y="771792"/>
          <a:ext cx="1208227" cy="56168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8A457F5-4D7B-4328-A4B6-3D2B3204413D}">
      <dsp:nvSpPr>
        <dsp:cNvPr id="0" name=""/>
        <dsp:cNvSpPr/>
      </dsp:nvSpPr>
      <dsp:spPr>
        <a:xfrm>
          <a:off x="1612662" y="899327"/>
          <a:ext cx="1208227" cy="56168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a:latin typeface="Arial" panose="020B0604020202020204" pitchFamily="34" charset="0"/>
              <a:cs typeface="Arial" panose="020B0604020202020204" pitchFamily="34" charset="0"/>
            </a:rPr>
            <a:t>Montajes e Interfaces</a:t>
          </a:r>
          <a:endParaRPr lang="es-EC" sz="1400" b="0" kern="1200">
            <a:latin typeface="Arial" panose="020B0604020202020204" pitchFamily="34" charset="0"/>
            <a:cs typeface="Arial" panose="020B0604020202020204" pitchFamily="34" charset="0"/>
          </a:endParaRPr>
        </a:p>
      </dsp:txBody>
      <dsp:txXfrm>
        <a:off x="1629113" y="915778"/>
        <a:ext cx="1175325" cy="528783"/>
      </dsp:txXfrm>
    </dsp:sp>
    <dsp:sp modelId="{8D7CD303-5BA9-460F-BECB-DAB2490D4B78}">
      <dsp:nvSpPr>
        <dsp:cNvPr id="0" name=""/>
        <dsp:cNvSpPr/>
      </dsp:nvSpPr>
      <dsp:spPr>
        <a:xfrm>
          <a:off x="2955137" y="771792"/>
          <a:ext cx="1208227" cy="59351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2518241-D897-4DA3-BA5E-9DF7E067D47F}">
      <dsp:nvSpPr>
        <dsp:cNvPr id="0" name=""/>
        <dsp:cNvSpPr/>
      </dsp:nvSpPr>
      <dsp:spPr>
        <a:xfrm>
          <a:off x="3089384" y="899327"/>
          <a:ext cx="1208227" cy="59351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a:latin typeface="Arial" panose="020B0604020202020204" pitchFamily="34" charset="0"/>
              <a:cs typeface="Arial" panose="020B0604020202020204" pitchFamily="34" charset="0"/>
            </a:rPr>
            <a:t>Materiales de Cambio de Fase</a:t>
          </a:r>
          <a:endParaRPr lang="es-EC" sz="1400" b="0" kern="1200">
            <a:latin typeface="Arial" panose="020B0604020202020204" pitchFamily="34" charset="0"/>
            <a:cs typeface="Arial" panose="020B0604020202020204" pitchFamily="34" charset="0"/>
          </a:endParaRPr>
        </a:p>
      </dsp:txBody>
      <dsp:txXfrm>
        <a:off x="3106768" y="916711"/>
        <a:ext cx="1173459" cy="558749"/>
      </dsp:txXfrm>
    </dsp:sp>
    <dsp:sp modelId="{8F022763-95A9-42C5-B5DE-4E5B544CB293}">
      <dsp:nvSpPr>
        <dsp:cNvPr id="0" name=""/>
        <dsp:cNvSpPr/>
      </dsp:nvSpPr>
      <dsp:spPr>
        <a:xfrm>
          <a:off x="4431859" y="771792"/>
          <a:ext cx="1208227" cy="56848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AD08EBB-9756-462F-87D5-A81902E4716B}">
      <dsp:nvSpPr>
        <dsp:cNvPr id="0" name=""/>
        <dsp:cNvSpPr/>
      </dsp:nvSpPr>
      <dsp:spPr>
        <a:xfrm>
          <a:off x="4566107" y="899327"/>
          <a:ext cx="1208227" cy="568482"/>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a:latin typeface="Arial" panose="020B0604020202020204" pitchFamily="34" charset="0"/>
              <a:cs typeface="Arial" panose="020B0604020202020204" pitchFamily="34" charset="0"/>
            </a:rPr>
            <a:t>Aislamiento Térmico </a:t>
          </a:r>
          <a:endParaRPr lang="es-EC" sz="1400" b="0" kern="1200" dirty="0">
            <a:latin typeface="Arial" panose="020B0604020202020204" pitchFamily="34" charset="0"/>
            <a:cs typeface="Arial" panose="020B0604020202020204" pitchFamily="34" charset="0"/>
          </a:endParaRPr>
        </a:p>
      </dsp:txBody>
      <dsp:txXfrm>
        <a:off x="4582757" y="915977"/>
        <a:ext cx="1174927" cy="5351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23DE7-DB2B-47B0-ACBD-75F30637F8A4}">
      <dsp:nvSpPr>
        <dsp:cNvPr id="0" name=""/>
        <dsp:cNvSpPr/>
      </dsp:nvSpPr>
      <dsp:spPr>
        <a:xfrm>
          <a:off x="3326446" y="606179"/>
          <a:ext cx="2890807" cy="314224"/>
        </a:xfrm>
        <a:custGeom>
          <a:avLst/>
          <a:gdLst/>
          <a:ahLst/>
          <a:cxnLst/>
          <a:rect l="0" t="0" r="0" b="0"/>
          <a:pathLst>
            <a:path>
              <a:moveTo>
                <a:pt x="0" y="0"/>
              </a:moveTo>
              <a:lnTo>
                <a:pt x="0" y="214135"/>
              </a:lnTo>
              <a:lnTo>
                <a:pt x="2890807" y="214135"/>
              </a:lnTo>
              <a:lnTo>
                <a:pt x="2890807" y="3142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5CFAB2-3168-425C-8B15-C8E3105DDA78}">
      <dsp:nvSpPr>
        <dsp:cNvPr id="0" name=""/>
        <dsp:cNvSpPr/>
      </dsp:nvSpPr>
      <dsp:spPr>
        <a:xfrm>
          <a:off x="3326446" y="606179"/>
          <a:ext cx="1511285" cy="314224"/>
        </a:xfrm>
        <a:custGeom>
          <a:avLst/>
          <a:gdLst/>
          <a:ahLst/>
          <a:cxnLst/>
          <a:rect l="0" t="0" r="0" b="0"/>
          <a:pathLst>
            <a:path>
              <a:moveTo>
                <a:pt x="0" y="0"/>
              </a:moveTo>
              <a:lnTo>
                <a:pt x="0" y="214135"/>
              </a:lnTo>
              <a:lnTo>
                <a:pt x="1511285" y="214135"/>
              </a:lnTo>
              <a:lnTo>
                <a:pt x="1511285" y="3142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069434-BBCB-4CD7-B2EE-5C5F78E74838}">
      <dsp:nvSpPr>
        <dsp:cNvPr id="0" name=""/>
        <dsp:cNvSpPr/>
      </dsp:nvSpPr>
      <dsp:spPr>
        <a:xfrm>
          <a:off x="3238821" y="606179"/>
          <a:ext cx="91440" cy="314224"/>
        </a:xfrm>
        <a:custGeom>
          <a:avLst/>
          <a:gdLst/>
          <a:ahLst/>
          <a:cxnLst/>
          <a:rect l="0" t="0" r="0" b="0"/>
          <a:pathLst>
            <a:path>
              <a:moveTo>
                <a:pt x="87624" y="0"/>
              </a:moveTo>
              <a:lnTo>
                <a:pt x="87624" y="214135"/>
              </a:lnTo>
              <a:lnTo>
                <a:pt x="45720" y="214135"/>
              </a:lnTo>
              <a:lnTo>
                <a:pt x="45720" y="3142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BEE3C12-0704-4E88-8879-BEC5540C91B3}">
      <dsp:nvSpPr>
        <dsp:cNvPr id="0" name=""/>
        <dsp:cNvSpPr/>
      </dsp:nvSpPr>
      <dsp:spPr>
        <a:xfrm>
          <a:off x="1931490" y="606179"/>
          <a:ext cx="1394955" cy="314224"/>
        </a:xfrm>
        <a:custGeom>
          <a:avLst/>
          <a:gdLst/>
          <a:ahLst/>
          <a:cxnLst/>
          <a:rect l="0" t="0" r="0" b="0"/>
          <a:pathLst>
            <a:path>
              <a:moveTo>
                <a:pt x="1394955" y="0"/>
              </a:moveTo>
              <a:lnTo>
                <a:pt x="1394955" y="214135"/>
              </a:lnTo>
              <a:lnTo>
                <a:pt x="0" y="214135"/>
              </a:lnTo>
              <a:lnTo>
                <a:pt x="0" y="3142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C01465-419E-464B-9E48-D99C33B21FC3}">
      <dsp:nvSpPr>
        <dsp:cNvPr id="0" name=""/>
        <dsp:cNvSpPr/>
      </dsp:nvSpPr>
      <dsp:spPr>
        <a:xfrm>
          <a:off x="593873" y="606179"/>
          <a:ext cx="2732572" cy="314224"/>
        </a:xfrm>
        <a:custGeom>
          <a:avLst/>
          <a:gdLst/>
          <a:ahLst/>
          <a:cxnLst/>
          <a:rect l="0" t="0" r="0" b="0"/>
          <a:pathLst>
            <a:path>
              <a:moveTo>
                <a:pt x="2732572" y="0"/>
              </a:moveTo>
              <a:lnTo>
                <a:pt x="2732572" y="214135"/>
              </a:lnTo>
              <a:lnTo>
                <a:pt x="0" y="214135"/>
              </a:lnTo>
              <a:lnTo>
                <a:pt x="0" y="31422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1622EF-6CB1-4185-B173-8CE3C4BBFD8E}">
      <dsp:nvSpPr>
        <dsp:cNvPr id="0" name=""/>
        <dsp:cNvSpPr/>
      </dsp:nvSpPr>
      <dsp:spPr>
        <a:xfrm>
          <a:off x="2488935" y="264823"/>
          <a:ext cx="1675022" cy="34135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DB4C29E-5F89-4D6E-8490-876B8A35E880}">
      <dsp:nvSpPr>
        <dsp:cNvPr id="0" name=""/>
        <dsp:cNvSpPr/>
      </dsp:nvSpPr>
      <dsp:spPr>
        <a:xfrm>
          <a:off x="2608982" y="378869"/>
          <a:ext cx="1675022" cy="34135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b="1" kern="1200">
              <a:latin typeface="Arial" panose="020B0604020202020204" pitchFamily="34" charset="0"/>
              <a:cs typeface="Arial" panose="020B0604020202020204" pitchFamily="34" charset="0"/>
            </a:rPr>
            <a:t>Sistema Activo</a:t>
          </a:r>
          <a:endParaRPr lang="es-EC" sz="1400" b="0" kern="1200">
            <a:latin typeface="Arial" panose="020B0604020202020204" pitchFamily="34" charset="0"/>
            <a:cs typeface="Arial" panose="020B0604020202020204" pitchFamily="34" charset="0"/>
          </a:endParaRPr>
        </a:p>
      </dsp:txBody>
      <dsp:txXfrm>
        <a:off x="2618980" y="388867"/>
        <a:ext cx="1655026" cy="321359"/>
      </dsp:txXfrm>
    </dsp:sp>
    <dsp:sp modelId="{38B08A31-2D5B-49F3-B262-1B322808C37E}">
      <dsp:nvSpPr>
        <dsp:cNvPr id="0" name=""/>
        <dsp:cNvSpPr/>
      </dsp:nvSpPr>
      <dsp:spPr>
        <a:xfrm>
          <a:off x="863" y="920404"/>
          <a:ext cx="1186019" cy="414010"/>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3A01D4F-B173-4C05-9B6F-43B5B1BB9ECD}">
      <dsp:nvSpPr>
        <dsp:cNvPr id="0" name=""/>
        <dsp:cNvSpPr/>
      </dsp:nvSpPr>
      <dsp:spPr>
        <a:xfrm>
          <a:off x="120911" y="1034449"/>
          <a:ext cx="1186019" cy="414010"/>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a:latin typeface="Arial" panose="020B0604020202020204" pitchFamily="34" charset="0"/>
              <a:cs typeface="Arial" panose="020B0604020202020204" pitchFamily="34" charset="0"/>
            </a:rPr>
            <a:t>Sistemas de Bombeo</a:t>
          </a:r>
          <a:endParaRPr lang="es-EC" sz="1400" b="0" kern="1200">
            <a:latin typeface="Arial" panose="020B0604020202020204" pitchFamily="34" charset="0"/>
            <a:cs typeface="Arial" panose="020B0604020202020204" pitchFamily="34" charset="0"/>
          </a:endParaRPr>
        </a:p>
      </dsp:txBody>
      <dsp:txXfrm>
        <a:off x="133037" y="1046575"/>
        <a:ext cx="1161767" cy="389758"/>
      </dsp:txXfrm>
    </dsp:sp>
    <dsp:sp modelId="{4FD4D2B4-A31E-49F4-8E49-ED67BB2D03CE}">
      <dsp:nvSpPr>
        <dsp:cNvPr id="0" name=""/>
        <dsp:cNvSpPr/>
      </dsp:nvSpPr>
      <dsp:spPr>
        <a:xfrm>
          <a:off x="1426978" y="920404"/>
          <a:ext cx="1009023" cy="449178"/>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8A457F5-4D7B-4328-A4B6-3D2B3204413D}">
      <dsp:nvSpPr>
        <dsp:cNvPr id="0" name=""/>
        <dsp:cNvSpPr/>
      </dsp:nvSpPr>
      <dsp:spPr>
        <a:xfrm>
          <a:off x="1547026" y="1034449"/>
          <a:ext cx="1009023" cy="449178"/>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a:latin typeface="Arial" panose="020B0604020202020204" pitchFamily="34" charset="0"/>
              <a:cs typeface="Arial" panose="020B0604020202020204" pitchFamily="34" charset="0"/>
            </a:rPr>
            <a:t>Persianas</a:t>
          </a:r>
          <a:endParaRPr lang="es-EC" sz="1400" b="0" kern="1200">
            <a:latin typeface="Arial" panose="020B0604020202020204" pitchFamily="34" charset="0"/>
            <a:cs typeface="Arial" panose="020B0604020202020204" pitchFamily="34" charset="0"/>
          </a:endParaRPr>
        </a:p>
      </dsp:txBody>
      <dsp:txXfrm>
        <a:off x="1560182" y="1047605"/>
        <a:ext cx="982711" cy="422866"/>
      </dsp:txXfrm>
    </dsp:sp>
    <dsp:sp modelId="{8D7CD303-5BA9-460F-BECB-DAB2490D4B78}">
      <dsp:nvSpPr>
        <dsp:cNvPr id="0" name=""/>
        <dsp:cNvSpPr/>
      </dsp:nvSpPr>
      <dsp:spPr>
        <a:xfrm>
          <a:off x="2676097" y="920404"/>
          <a:ext cx="1216887" cy="424795"/>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2518241-D897-4DA3-BA5E-9DF7E067D47F}">
      <dsp:nvSpPr>
        <dsp:cNvPr id="0" name=""/>
        <dsp:cNvSpPr/>
      </dsp:nvSpPr>
      <dsp:spPr>
        <a:xfrm>
          <a:off x="2796145" y="1034449"/>
          <a:ext cx="1216887" cy="42479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a:latin typeface="Arial" panose="020B0604020202020204" pitchFamily="34" charset="0"/>
              <a:cs typeface="Arial" panose="020B0604020202020204" pitchFamily="34" charset="0"/>
            </a:rPr>
            <a:t>Calefactores eléctricos</a:t>
          </a:r>
          <a:endParaRPr lang="es-EC" sz="1400" b="0" kern="1200" dirty="0">
            <a:latin typeface="Arial" panose="020B0604020202020204" pitchFamily="34" charset="0"/>
            <a:cs typeface="Arial" panose="020B0604020202020204" pitchFamily="34" charset="0"/>
          </a:endParaRPr>
        </a:p>
      </dsp:txBody>
      <dsp:txXfrm>
        <a:off x="2808587" y="1046891"/>
        <a:ext cx="1192003" cy="399911"/>
      </dsp:txXfrm>
    </dsp:sp>
    <dsp:sp modelId="{8F022763-95A9-42C5-B5DE-4E5B544CB293}">
      <dsp:nvSpPr>
        <dsp:cNvPr id="0" name=""/>
        <dsp:cNvSpPr/>
      </dsp:nvSpPr>
      <dsp:spPr>
        <a:xfrm>
          <a:off x="4133080" y="920404"/>
          <a:ext cx="1409301" cy="45509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AD08EBB-9756-462F-87D5-A81902E4716B}">
      <dsp:nvSpPr>
        <dsp:cNvPr id="0" name=""/>
        <dsp:cNvSpPr/>
      </dsp:nvSpPr>
      <dsp:spPr>
        <a:xfrm>
          <a:off x="4253128" y="1034449"/>
          <a:ext cx="1409301" cy="455099"/>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a:latin typeface="Arial" panose="020B0604020202020204" pitchFamily="34" charset="0"/>
              <a:cs typeface="Arial" panose="020B0604020202020204" pitchFamily="34" charset="0"/>
            </a:rPr>
            <a:t>Refrigeradores termoeléctricos</a:t>
          </a:r>
          <a:endParaRPr lang="es-EC" sz="1400" b="0" kern="1200">
            <a:latin typeface="Arial" panose="020B0604020202020204" pitchFamily="34" charset="0"/>
            <a:cs typeface="Arial" panose="020B0604020202020204" pitchFamily="34" charset="0"/>
          </a:endParaRPr>
        </a:p>
      </dsp:txBody>
      <dsp:txXfrm>
        <a:off x="4266457" y="1047778"/>
        <a:ext cx="1382643" cy="428441"/>
      </dsp:txXfrm>
    </dsp:sp>
    <dsp:sp modelId="{769ECA5D-615D-4FAD-8DD9-EB6BDDEC6FB4}">
      <dsp:nvSpPr>
        <dsp:cNvPr id="0" name=""/>
        <dsp:cNvSpPr/>
      </dsp:nvSpPr>
      <dsp:spPr>
        <a:xfrm>
          <a:off x="5782477" y="920404"/>
          <a:ext cx="869551" cy="440431"/>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4ED882C-6BDE-4740-BBA5-99D2F9E28200}">
      <dsp:nvSpPr>
        <dsp:cNvPr id="0" name=""/>
        <dsp:cNvSpPr/>
      </dsp:nvSpPr>
      <dsp:spPr>
        <a:xfrm>
          <a:off x="5902525" y="1034449"/>
          <a:ext cx="869551" cy="440431"/>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a:latin typeface="Arial" panose="020B0604020202020204" pitchFamily="34" charset="0"/>
              <a:cs typeface="Arial" panose="020B0604020202020204" pitchFamily="34" charset="0"/>
            </a:rPr>
            <a:t>Tubos de calor</a:t>
          </a:r>
        </a:p>
      </dsp:txBody>
      <dsp:txXfrm>
        <a:off x="5915425" y="1047349"/>
        <a:ext cx="843751" cy="41463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F0A074-1892-4C32-8821-19FCEC85BFCB}" type="datetimeFigureOut">
              <a:rPr lang="es-EC" smtClean="0"/>
              <a:t>13/08/2014</a:t>
            </a:fld>
            <a:endParaRPr lang="es-EC"/>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076DC3-A99C-49C1-8AFD-E61A0800244C}" type="slidenum">
              <a:rPr lang="es-EC" smtClean="0"/>
              <a:t>‹Nº›</a:t>
            </a:fld>
            <a:endParaRPr lang="es-EC"/>
          </a:p>
        </p:txBody>
      </p:sp>
    </p:spTree>
    <p:extLst>
      <p:ext uri="{BB962C8B-B14F-4D97-AF65-F5344CB8AC3E}">
        <p14:creationId xmlns:p14="http://schemas.microsoft.com/office/powerpoint/2010/main" val="1223534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xfrm>
            <a:off x="1371600"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 continuación la exposición del proyecto de grado previo a la obtención de nuestro título</a:t>
            </a:r>
          </a:p>
        </p:txBody>
      </p:sp>
      <p:sp>
        <p:nvSpPr>
          <p:cNvPr id="15363" name="3 Marcador de número de diapositiva"/>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186030A-2ABB-45BC-9342-229AA15194AA}" type="slidenum">
              <a:rPr lang="es-EC">
                <a:latin typeface="Calibri" panose="020F0502020204030204" pitchFamily="34" charset="0"/>
              </a:rPr>
              <a:pPr eaLnBrk="1" hangingPunct="1"/>
              <a:t>1</a:t>
            </a:fld>
            <a:endParaRPr lang="es-EC">
              <a:latin typeface="Calibri" panose="020F0502020204030204" pitchFamily="34" charset="0"/>
            </a:endParaRPr>
          </a:p>
        </p:txBody>
      </p:sp>
    </p:spTree>
    <p:extLst>
      <p:ext uri="{BB962C8B-B14F-4D97-AF65-F5344CB8AC3E}">
        <p14:creationId xmlns:p14="http://schemas.microsoft.com/office/powerpoint/2010/main" val="1282697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0076DC3-A99C-49C1-8AFD-E61A0800244C}" type="slidenum">
              <a:rPr lang="es-EC" smtClean="0"/>
              <a:t>74</a:t>
            </a:fld>
            <a:endParaRPr lang="es-EC"/>
          </a:p>
        </p:txBody>
      </p:sp>
    </p:spTree>
    <p:extLst>
      <p:ext uri="{BB962C8B-B14F-4D97-AF65-F5344CB8AC3E}">
        <p14:creationId xmlns:p14="http://schemas.microsoft.com/office/powerpoint/2010/main" val="1709707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0076DC3-A99C-49C1-8AFD-E61A0800244C}" type="slidenum">
              <a:rPr lang="es-EC" smtClean="0"/>
              <a:t>75</a:t>
            </a:fld>
            <a:endParaRPr lang="es-EC"/>
          </a:p>
        </p:txBody>
      </p:sp>
    </p:spTree>
    <p:extLst>
      <p:ext uri="{BB962C8B-B14F-4D97-AF65-F5344CB8AC3E}">
        <p14:creationId xmlns:p14="http://schemas.microsoft.com/office/powerpoint/2010/main" val="1709707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0076DC3-A99C-49C1-8AFD-E61A0800244C}" type="slidenum">
              <a:rPr lang="es-EC" smtClean="0"/>
              <a:t>76</a:t>
            </a:fld>
            <a:endParaRPr lang="es-EC"/>
          </a:p>
        </p:txBody>
      </p:sp>
    </p:spTree>
    <p:extLst>
      <p:ext uri="{BB962C8B-B14F-4D97-AF65-F5344CB8AC3E}">
        <p14:creationId xmlns:p14="http://schemas.microsoft.com/office/powerpoint/2010/main" val="1709707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0076DC3-A99C-49C1-8AFD-E61A0800244C}" type="slidenum">
              <a:rPr lang="es-EC" smtClean="0"/>
              <a:t>77</a:t>
            </a:fld>
            <a:endParaRPr lang="es-EC"/>
          </a:p>
        </p:txBody>
      </p:sp>
    </p:spTree>
    <p:extLst>
      <p:ext uri="{BB962C8B-B14F-4D97-AF65-F5344CB8AC3E}">
        <p14:creationId xmlns:p14="http://schemas.microsoft.com/office/powerpoint/2010/main" val="1709707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0076DC3-A99C-49C1-8AFD-E61A0800244C}" type="slidenum">
              <a:rPr lang="es-EC" smtClean="0"/>
              <a:t>78</a:t>
            </a:fld>
            <a:endParaRPr lang="es-EC"/>
          </a:p>
        </p:txBody>
      </p:sp>
    </p:spTree>
    <p:extLst>
      <p:ext uri="{BB962C8B-B14F-4D97-AF65-F5344CB8AC3E}">
        <p14:creationId xmlns:p14="http://schemas.microsoft.com/office/powerpoint/2010/main" val="17097075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0076DC3-A99C-49C1-8AFD-E61A0800244C}" type="slidenum">
              <a:rPr lang="es-EC" smtClean="0"/>
              <a:t>79</a:t>
            </a:fld>
            <a:endParaRPr lang="es-EC"/>
          </a:p>
        </p:txBody>
      </p:sp>
    </p:spTree>
    <p:extLst>
      <p:ext uri="{BB962C8B-B14F-4D97-AF65-F5344CB8AC3E}">
        <p14:creationId xmlns:p14="http://schemas.microsoft.com/office/powerpoint/2010/main" val="1709707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C0076DC3-A99C-49C1-8AFD-E61A0800244C}" type="slidenum">
              <a:rPr lang="es-EC" smtClean="0"/>
              <a:t>80</a:t>
            </a:fld>
            <a:endParaRPr lang="es-EC"/>
          </a:p>
        </p:txBody>
      </p:sp>
    </p:spTree>
    <p:extLst>
      <p:ext uri="{BB962C8B-B14F-4D97-AF65-F5344CB8AC3E}">
        <p14:creationId xmlns:p14="http://schemas.microsoft.com/office/powerpoint/2010/main" val="1709707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9E2D7F3F-91E1-4E64-A1E9-10C9165984F5}" type="datetimeFigureOut">
              <a:rPr lang="es-EC" smtClean="0"/>
              <a:t>13/08/2014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57B19AB-0151-4D55-9CB7-C0B6A2023C3E}" type="slidenum">
              <a:rPr lang="es-EC" smtClean="0"/>
              <a:t>‹Nº›</a:t>
            </a:fld>
            <a:endParaRPr lang="es-EC"/>
          </a:p>
        </p:txBody>
      </p:sp>
    </p:spTree>
    <p:extLst>
      <p:ext uri="{BB962C8B-B14F-4D97-AF65-F5344CB8AC3E}">
        <p14:creationId xmlns:p14="http://schemas.microsoft.com/office/powerpoint/2010/main" val="2933303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9E2D7F3F-91E1-4E64-A1E9-10C9165984F5}" type="datetimeFigureOut">
              <a:rPr lang="es-EC" smtClean="0"/>
              <a:t>13/08/2014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57B19AB-0151-4D55-9CB7-C0B6A2023C3E}" type="slidenum">
              <a:rPr lang="es-EC" smtClean="0"/>
              <a:t>‹Nº›</a:t>
            </a:fld>
            <a:endParaRPr lang="es-EC"/>
          </a:p>
        </p:txBody>
      </p:sp>
    </p:spTree>
    <p:extLst>
      <p:ext uri="{BB962C8B-B14F-4D97-AF65-F5344CB8AC3E}">
        <p14:creationId xmlns:p14="http://schemas.microsoft.com/office/powerpoint/2010/main" val="12408325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9E2D7F3F-91E1-4E64-A1E9-10C9165984F5}" type="datetimeFigureOut">
              <a:rPr lang="es-EC" smtClean="0"/>
              <a:t>13/08/2014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57B19AB-0151-4D55-9CB7-C0B6A2023C3E}" type="slidenum">
              <a:rPr lang="es-EC" smtClean="0"/>
              <a:t>‹Nº›</a:t>
            </a:fld>
            <a:endParaRPr lang="es-EC"/>
          </a:p>
        </p:txBody>
      </p:sp>
    </p:spTree>
    <p:extLst>
      <p:ext uri="{BB962C8B-B14F-4D97-AF65-F5344CB8AC3E}">
        <p14:creationId xmlns:p14="http://schemas.microsoft.com/office/powerpoint/2010/main" val="313874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9E2D7F3F-91E1-4E64-A1E9-10C9165984F5}" type="datetimeFigureOut">
              <a:rPr lang="es-EC" smtClean="0"/>
              <a:t>13/08/2014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57B19AB-0151-4D55-9CB7-C0B6A2023C3E}" type="slidenum">
              <a:rPr lang="es-EC" smtClean="0"/>
              <a:t>‹Nº›</a:t>
            </a:fld>
            <a:endParaRPr lang="es-EC"/>
          </a:p>
        </p:txBody>
      </p:sp>
    </p:spTree>
    <p:extLst>
      <p:ext uri="{BB962C8B-B14F-4D97-AF65-F5344CB8AC3E}">
        <p14:creationId xmlns:p14="http://schemas.microsoft.com/office/powerpoint/2010/main" val="1964600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E2D7F3F-91E1-4E64-A1E9-10C9165984F5}" type="datetimeFigureOut">
              <a:rPr lang="es-EC" smtClean="0"/>
              <a:t>13/08/2014</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957B19AB-0151-4D55-9CB7-C0B6A2023C3E}" type="slidenum">
              <a:rPr lang="es-EC" smtClean="0"/>
              <a:t>‹Nº›</a:t>
            </a:fld>
            <a:endParaRPr lang="es-EC"/>
          </a:p>
        </p:txBody>
      </p:sp>
    </p:spTree>
    <p:extLst>
      <p:ext uri="{BB962C8B-B14F-4D97-AF65-F5344CB8AC3E}">
        <p14:creationId xmlns:p14="http://schemas.microsoft.com/office/powerpoint/2010/main" val="2918632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9E2D7F3F-91E1-4E64-A1E9-10C9165984F5}" type="datetimeFigureOut">
              <a:rPr lang="es-EC" smtClean="0"/>
              <a:t>13/08/2014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957B19AB-0151-4D55-9CB7-C0B6A2023C3E}" type="slidenum">
              <a:rPr lang="es-EC" smtClean="0"/>
              <a:t>‹Nº›</a:t>
            </a:fld>
            <a:endParaRPr lang="es-EC"/>
          </a:p>
        </p:txBody>
      </p:sp>
    </p:spTree>
    <p:extLst>
      <p:ext uri="{BB962C8B-B14F-4D97-AF65-F5344CB8AC3E}">
        <p14:creationId xmlns:p14="http://schemas.microsoft.com/office/powerpoint/2010/main" val="23572040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9E2D7F3F-91E1-4E64-A1E9-10C9165984F5}" type="datetimeFigureOut">
              <a:rPr lang="es-EC" smtClean="0"/>
              <a:t>13/08/2014</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957B19AB-0151-4D55-9CB7-C0B6A2023C3E}" type="slidenum">
              <a:rPr lang="es-EC" smtClean="0"/>
              <a:t>‹Nº›</a:t>
            </a:fld>
            <a:endParaRPr lang="es-EC"/>
          </a:p>
        </p:txBody>
      </p:sp>
    </p:spTree>
    <p:extLst>
      <p:ext uri="{BB962C8B-B14F-4D97-AF65-F5344CB8AC3E}">
        <p14:creationId xmlns:p14="http://schemas.microsoft.com/office/powerpoint/2010/main" val="3215206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9E2D7F3F-91E1-4E64-A1E9-10C9165984F5}" type="datetimeFigureOut">
              <a:rPr lang="es-EC" smtClean="0"/>
              <a:t>13/08/2014</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957B19AB-0151-4D55-9CB7-C0B6A2023C3E}" type="slidenum">
              <a:rPr lang="es-EC" smtClean="0"/>
              <a:t>‹Nº›</a:t>
            </a:fld>
            <a:endParaRPr lang="es-EC"/>
          </a:p>
        </p:txBody>
      </p:sp>
    </p:spTree>
    <p:extLst>
      <p:ext uri="{BB962C8B-B14F-4D97-AF65-F5344CB8AC3E}">
        <p14:creationId xmlns:p14="http://schemas.microsoft.com/office/powerpoint/2010/main" val="2623970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E2D7F3F-91E1-4E64-A1E9-10C9165984F5}" type="datetimeFigureOut">
              <a:rPr lang="es-EC" smtClean="0"/>
              <a:t>13/08/2014</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957B19AB-0151-4D55-9CB7-C0B6A2023C3E}" type="slidenum">
              <a:rPr lang="es-EC" smtClean="0"/>
              <a:t>‹Nº›</a:t>
            </a:fld>
            <a:endParaRPr lang="es-EC"/>
          </a:p>
        </p:txBody>
      </p:sp>
    </p:spTree>
    <p:extLst>
      <p:ext uri="{BB962C8B-B14F-4D97-AF65-F5344CB8AC3E}">
        <p14:creationId xmlns:p14="http://schemas.microsoft.com/office/powerpoint/2010/main" val="385524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E2D7F3F-91E1-4E64-A1E9-10C9165984F5}" type="datetimeFigureOut">
              <a:rPr lang="es-EC" smtClean="0"/>
              <a:t>13/08/2014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957B19AB-0151-4D55-9CB7-C0B6A2023C3E}" type="slidenum">
              <a:rPr lang="es-EC" smtClean="0"/>
              <a:t>‹Nº›</a:t>
            </a:fld>
            <a:endParaRPr lang="es-EC"/>
          </a:p>
        </p:txBody>
      </p:sp>
    </p:spTree>
    <p:extLst>
      <p:ext uri="{BB962C8B-B14F-4D97-AF65-F5344CB8AC3E}">
        <p14:creationId xmlns:p14="http://schemas.microsoft.com/office/powerpoint/2010/main" val="1083741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E2D7F3F-91E1-4E64-A1E9-10C9165984F5}" type="datetimeFigureOut">
              <a:rPr lang="es-EC" smtClean="0"/>
              <a:t>13/08/2014</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957B19AB-0151-4D55-9CB7-C0B6A2023C3E}" type="slidenum">
              <a:rPr lang="es-EC" smtClean="0"/>
              <a:t>‹Nº›</a:t>
            </a:fld>
            <a:endParaRPr lang="es-EC"/>
          </a:p>
        </p:txBody>
      </p:sp>
    </p:spTree>
    <p:extLst>
      <p:ext uri="{BB962C8B-B14F-4D97-AF65-F5344CB8AC3E}">
        <p14:creationId xmlns:p14="http://schemas.microsoft.com/office/powerpoint/2010/main" val="2139908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2D7F3F-91E1-4E64-A1E9-10C9165984F5}" type="datetimeFigureOut">
              <a:rPr lang="es-EC" smtClean="0"/>
              <a:t>13/08/2014</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7B19AB-0151-4D55-9CB7-C0B6A2023C3E}" type="slidenum">
              <a:rPr lang="es-EC" smtClean="0"/>
              <a:t>‹Nº›</a:t>
            </a:fld>
            <a:endParaRPr lang="es-EC"/>
          </a:p>
        </p:txBody>
      </p:sp>
    </p:spTree>
    <p:extLst>
      <p:ext uri="{BB962C8B-B14F-4D97-AF65-F5344CB8AC3E}">
        <p14:creationId xmlns:p14="http://schemas.microsoft.com/office/powerpoint/2010/main" val="163762546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3" Type="http://schemas.openxmlformats.org/officeDocument/2006/relationships/image" Target="../media/image350.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60.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50.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60.png"/></Relationships>
</file>

<file path=ppt/slides/_rels/slide4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6.png"/><Relationship Id="rId4" Type="http://schemas.openxmlformats.org/officeDocument/2006/relationships/image" Target="../media/image55.png"/></Relationships>
</file>

<file path=ppt/slides/_rels/slide55.xml.rels><?xml version="1.0" encoding="UTF-8" standalone="yes"?>
<Relationships xmlns="http://schemas.openxmlformats.org/package/2006/relationships"><Relationship Id="rId3" Type="http://schemas.openxmlformats.org/officeDocument/2006/relationships/image" Target="../media/image55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7.xml.rels><?xml version="1.0" encoding="UTF-8" standalone="yes"?>
<Relationships xmlns="http://schemas.openxmlformats.org/package/2006/relationships"><Relationship Id="rId3" Type="http://schemas.openxmlformats.org/officeDocument/2006/relationships/image" Target="../media/image570.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5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62.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6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63.png"/></Relationships>
</file>

<file path=ppt/slides/_rels/slide6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6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73.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76.png"/></Relationships>
</file>

<file path=ppt/slides/_rels/slide7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7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7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chart" Target="../charts/chart10.xml"/><Relationship Id="rId4" Type="http://schemas.openxmlformats.org/officeDocument/2006/relationships/chart" Target="../charts/chart9.xml"/></Relationships>
</file>

<file path=ppt/slides/_rels/slide7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12" y="63796"/>
            <a:ext cx="9054176" cy="68733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51" name="1 Título"/>
          <p:cNvSpPr>
            <a:spLocks noGrp="1"/>
          </p:cNvSpPr>
          <p:nvPr>
            <p:ph type="title"/>
          </p:nvPr>
        </p:nvSpPr>
        <p:spPr>
          <a:xfrm>
            <a:off x="500066" y="714376"/>
            <a:ext cx="8643937" cy="4857751"/>
          </a:xfrm>
        </p:spPr>
        <p:txBody>
          <a:bodyPr/>
          <a:lstStyle/>
          <a:p>
            <a:pPr lvl="0" algn="ctr"/>
            <a:r>
              <a:rPr lang="es-EC" sz="2400" b="1" dirty="0">
                <a:solidFill>
                  <a:schemeClr val="tx2">
                    <a:tint val="100000"/>
                    <a:shade val="90000"/>
                    <a:satMod val="250000"/>
                    <a:alpha val="100000"/>
                  </a:schemeClr>
                </a:solidFill>
              </a:rPr>
              <a:t/>
            </a:r>
            <a:br>
              <a:rPr lang="es-EC" sz="2400" b="1" dirty="0">
                <a:solidFill>
                  <a:schemeClr val="tx2">
                    <a:tint val="100000"/>
                    <a:shade val="90000"/>
                    <a:satMod val="250000"/>
                    <a:alpha val="100000"/>
                  </a:schemeClr>
                </a:solidFill>
              </a:rPr>
            </a:br>
            <a:r>
              <a:rPr lang="es-EC" sz="2400" b="1" dirty="0"/>
              <a:t>DEPARTAMENTO DE CIENCIAS DE LA ENERGÍA Y MECÁNICA</a:t>
            </a:r>
            <a:br>
              <a:rPr lang="es-EC" sz="2400" b="1" dirty="0"/>
            </a:br>
            <a:r>
              <a:rPr lang="es-EC" sz="2400" b="1" dirty="0"/>
              <a:t/>
            </a:r>
            <a:br>
              <a:rPr lang="es-EC" sz="2400" b="1" dirty="0"/>
            </a:br>
            <a:r>
              <a:rPr lang="es-EC" sz="2400" b="1" dirty="0"/>
              <a:t>CARRERA DE INGENIERÍA MECÁNICA</a:t>
            </a:r>
            <a:r>
              <a:rPr lang="es-EC" sz="2000" b="1" dirty="0" smtClean="0">
                <a:effectLst>
                  <a:outerShdw blurRad="38100" dist="25500" dir="5400000" algn="tl" rotWithShape="0">
                    <a:srgbClr val="000000">
                      <a:satMod val="180000"/>
                      <a:alpha val="75000"/>
                    </a:srgbClr>
                  </a:outerShdw>
                </a:effectLst>
              </a:rPr>
              <a:t/>
            </a:r>
            <a:br>
              <a:rPr lang="es-EC" sz="2000" b="1" dirty="0" smtClean="0">
                <a:effectLst>
                  <a:outerShdw blurRad="38100" dist="25500" dir="5400000" algn="tl" rotWithShape="0">
                    <a:srgbClr val="000000">
                      <a:satMod val="180000"/>
                      <a:alpha val="75000"/>
                    </a:srgbClr>
                  </a:outerShdw>
                </a:effectLst>
              </a:rPr>
            </a:br>
            <a:r>
              <a:rPr lang="es-EC" sz="2000" b="1" dirty="0" smtClean="0">
                <a:effectLst>
                  <a:outerShdw blurRad="38100" dist="25500" dir="5400000" algn="tl" rotWithShape="0">
                    <a:srgbClr val="000000">
                      <a:satMod val="180000"/>
                      <a:alpha val="75000"/>
                    </a:srgbClr>
                  </a:outerShdw>
                </a:effectLst>
              </a:rPr>
              <a:t/>
            </a:r>
            <a:br>
              <a:rPr lang="es-EC" sz="2000" b="1" dirty="0" smtClean="0">
                <a:effectLst>
                  <a:outerShdw blurRad="38100" dist="25500" dir="5400000" algn="tl" rotWithShape="0">
                    <a:srgbClr val="000000">
                      <a:satMod val="180000"/>
                      <a:alpha val="75000"/>
                    </a:srgbClr>
                  </a:outerShdw>
                </a:effectLst>
              </a:rPr>
            </a:br>
            <a:r>
              <a:rPr lang="es-EC" b="1" dirty="0" smtClean="0">
                <a:solidFill>
                  <a:schemeClr val="accent6">
                    <a:lumMod val="75000"/>
                  </a:schemeClr>
                </a:solidFill>
                <a:effectLst>
                  <a:outerShdw blurRad="38100" dist="25500" dir="5400000" algn="tl" rotWithShape="0">
                    <a:srgbClr val="000000">
                      <a:satMod val="180000"/>
                      <a:alpha val="75000"/>
                    </a:srgbClr>
                  </a:outerShdw>
                </a:effectLst>
              </a:rPr>
              <a:t/>
            </a:r>
            <a:br>
              <a:rPr lang="es-EC" b="1" dirty="0" smtClean="0">
                <a:solidFill>
                  <a:schemeClr val="accent6">
                    <a:lumMod val="75000"/>
                  </a:schemeClr>
                </a:solidFill>
                <a:effectLst>
                  <a:outerShdw blurRad="38100" dist="25500" dir="5400000" algn="tl" rotWithShape="0">
                    <a:srgbClr val="000000">
                      <a:satMod val="180000"/>
                      <a:alpha val="75000"/>
                    </a:srgbClr>
                  </a:outerShdw>
                </a:effectLst>
              </a:rPr>
            </a:br>
            <a:r>
              <a:rPr lang="es-EC" b="1" dirty="0" smtClean="0">
                <a:solidFill>
                  <a:schemeClr val="accent6">
                    <a:lumMod val="75000"/>
                  </a:schemeClr>
                </a:solidFill>
                <a:effectLst>
                  <a:outerShdw blurRad="38100" dist="25500" dir="5400000" algn="tl" rotWithShape="0">
                    <a:srgbClr val="000000">
                      <a:satMod val="180000"/>
                      <a:alpha val="75000"/>
                    </a:srgbClr>
                  </a:outerShdw>
                </a:effectLst>
              </a:rPr>
              <a:t>    </a:t>
            </a:r>
            <a:r>
              <a:rPr lang="es-EC" sz="2400" b="1" dirty="0" smtClean="0">
                <a:solidFill>
                  <a:schemeClr val="accent6">
                    <a:lumMod val="75000"/>
                  </a:schemeClr>
                </a:solidFill>
                <a:effectLst>
                  <a:outerShdw blurRad="38100" dist="25500" dir="5400000" algn="tl" rotWithShape="0">
                    <a:srgbClr val="000000">
                      <a:satMod val="180000"/>
                      <a:alpha val="75000"/>
                    </a:srgbClr>
                  </a:outerShdw>
                </a:effectLst>
              </a:rPr>
              <a:t>PROYECTO DE GRADO </a:t>
            </a:r>
            <a:r>
              <a:rPr lang="es-EC" sz="2400" b="1" dirty="0">
                <a:solidFill>
                  <a:schemeClr val="accent6">
                    <a:lumMod val="75000"/>
                  </a:schemeClr>
                </a:solidFill>
                <a:effectLst>
                  <a:outerShdw blurRad="38100" dist="25500" dir="5400000" algn="tl" rotWithShape="0">
                    <a:srgbClr val="000000">
                      <a:satMod val="180000"/>
                      <a:alpha val="75000"/>
                    </a:srgbClr>
                  </a:outerShdw>
                </a:effectLst>
              </a:rPr>
              <a:t>PREVIO A LA OBTENCIÓN DEL TÍTULO </a:t>
            </a:r>
            <a:r>
              <a:rPr lang="es-EC" sz="2400" b="1" dirty="0" smtClean="0">
                <a:solidFill>
                  <a:schemeClr val="accent6">
                    <a:lumMod val="75000"/>
                  </a:schemeClr>
                </a:solidFill>
                <a:effectLst>
                  <a:outerShdw blurRad="38100" dist="25500" dir="5400000" algn="tl" rotWithShape="0">
                    <a:srgbClr val="000000">
                      <a:satMod val="180000"/>
                      <a:alpha val="75000"/>
                    </a:srgbClr>
                  </a:outerShdw>
                </a:effectLst>
              </a:rPr>
              <a:t/>
            </a:r>
            <a:br>
              <a:rPr lang="es-EC" sz="2400" b="1" dirty="0" smtClean="0">
                <a:solidFill>
                  <a:schemeClr val="accent6">
                    <a:lumMod val="75000"/>
                  </a:schemeClr>
                </a:solidFill>
                <a:effectLst>
                  <a:outerShdw blurRad="38100" dist="25500" dir="5400000" algn="tl" rotWithShape="0">
                    <a:srgbClr val="000000">
                      <a:satMod val="180000"/>
                      <a:alpha val="75000"/>
                    </a:srgbClr>
                  </a:outerShdw>
                </a:effectLst>
              </a:rPr>
            </a:br>
            <a:r>
              <a:rPr lang="es-EC" sz="2400" b="1" dirty="0" smtClean="0">
                <a:solidFill>
                  <a:schemeClr val="accent6">
                    <a:lumMod val="75000"/>
                  </a:schemeClr>
                </a:solidFill>
                <a:effectLst>
                  <a:outerShdw blurRad="38100" dist="25500" dir="5400000" algn="tl" rotWithShape="0">
                    <a:srgbClr val="000000">
                      <a:satMod val="180000"/>
                      <a:alpha val="75000"/>
                    </a:srgbClr>
                  </a:outerShdw>
                </a:effectLst>
              </a:rPr>
              <a:t>DE </a:t>
            </a:r>
            <a:r>
              <a:rPr lang="es-EC" sz="2400" b="1" dirty="0">
                <a:solidFill>
                  <a:schemeClr val="accent6">
                    <a:lumMod val="75000"/>
                  </a:schemeClr>
                </a:solidFill>
                <a:effectLst>
                  <a:outerShdw blurRad="38100" dist="25500" dir="5400000" algn="tl" rotWithShape="0">
                    <a:srgbClr val="000000">
                      <a:satMod val="180000"/>
                      <a:alpha val="75000"/>
                    </a:srgbClr>
                  </a:outerShdw>
                </a:effectLst>
              </a:rPr>
              <a:t>INGENIERO MECÁNICO</a:t>
            </a:r>
            <a:endParaRPr lang="es-EC" sz="2400" dirty="0">
              <a:solidFill>
                <a:schemeClr val="accent6">
                  <a:lumMod val="75000"/>
                </a:schemeClr>
              </a:solidFill>
            </a:endParaRPr>
          </a:p>
        </p:txBody>
      </p:sp>
    </p:spTree>
    <p:extLst>
      <p:ext uri="{BB962C8B-B14F-4D97-AF65-F5344CB8AC3E}">
        <p14:creationId xmlns:p14="http://schemas.microsoft.com/office/powerpoint/2010/main" val="421972893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3175"/>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457200" y="-103151"/>
            <a:ext cx="8229600" cy="1143000"/>
          </a:xfrm>
        </p:spPr>
        <p:txBody>
          <a:bodyPr>
            <a:normAutofit/>
          </a:bodyPr>
          <a:lstStyle/>
          <a:p>
            <a:r>
              <a:rPr lang="es-EC" sz="2400" b="1" dirty="0">
                <a:solidFill>
                  <a:schemeClr val="accent6">
                    <a:lumMod val="75000"/>
                  </a:schemeClr>
                </a:solidFill>
              </a:rPr>
              <a:t>ARQUITECTURA Y DISEÑO</a:t>
            </a:r>
          </a:p>
        </p:txBody>
      </p:sp>
      <p:sp>
        <p:nvSpPr>
          <p:cNvPr id="3" name="Marcador de contenido 2"/>
          <p:cNvSpPr>
            <a:spLocks noGrp="1"/>
          </p:cNvSpPr>
          <p:nvPr>
            <p:ph idx="1"/>
          </p:nvPr>
        </p:nvSpPr>
        <p:spPr>
          <a:xfrm>
            <a:off x="457199" y="733868"/>
            <a:ext cx="8229600" cy="4525963"/>
          </a:xfrm>
        </p:spPr>
        <p:txBody>
          <a:bodyPr>
            <a:noAutofit/>
          </a:bodyPr>
          <a:lstStyle/>
          <a:p>
            <a:pPr marL="0" indent="0" algn="just">
              <a:buNone/>
            </a:pPr>
            <a:r>
              <a:rPr lang="es-EC" sz="2200" dirty="0" smtClean="0"/>
              <a:t>El nanosatélite </a:t>
            </a:r>
            <a:r>
              <a:rPr lang="es-EC" sz="2200" dirty="0"/>
              <a:t>consta de dos partes principales: la carga </a:t>
            </a:r>
            <a:r>
              <a:rPr lang="es-EC" sz="2200" dirty="0" smtClean="0"/>
              <a:t>útil o </a:t>
            </a:r>
            <a:r>
              <a:rPr lang="es-EC" sz="2200" dirty="0"/>
              <a:t>cámara </a:t>
            </a:r>
            <a:r>
              <a:rPr lang="es-EC" sz="2200" dirty="0" smtClean="0"/>
              <a:t>definida </a:t>
            </a:r>
            <a:r>
              <a:rPr lang="es-EC" sz="2200" dirty="0"/>
              <a:t>por la misión espacial </a:t>
            </a:r>
            <a:r>
              <a:rPr lang="es-EC" sz="2200" dirty="0" smtClean="0"/>
              <a:t>y la plataforma compuesta </a:t>
            </a:r>
            <a:r>
              <a:rPr lang="es-EC" sz="2200" dirty="0"/>
              <a:t>por los </a:t>
            </a:r>
            <a:r>
              <a:rPr lang="es-EC" sz="2200" dirty="0" smtClean="0"/>
              <a:t>subsistemas, que son:</a:t>
            </a:r>
            <a:endParaRPr lang="es-EC" sz="2200" dirty="0"/>
          </a:p>
          <a:p>
            <a:pPr marL="0" indent="0" algn="just">
              <a:buNone/>
            </a:pPr>
            <a:endParaRPr lang="es-EC" sz="2400" dirty="0" smtClean="0"/>
          </a:p>
          <a:p>
            <a:pPr marL="0" indent="0" algn="just">
              <a:buNone/>
            </a:pPr>
            <a:endParaRPr lang="es-EC" sz="2400" dirty="0"/>
          </a:p>
          <a:p>
            <a:pPr marL="0" indent="0" algn="just">
              <a:buNone/>
            </a:pPr>
            <a:endParaRPr lang="es-EC" sz="2400" dirty="0"/>
          </a:p>
          <a:p>
            <a:pPr marL="0" indent="0" algn="just">
              <a:buNone/>
            </a:pPr>
            <a:endParaRPr lang="es-EC" sz="2400" dirty="0" smtClean="0"/>
          </a:p>
          <a:p>
            <a:pPr marL="0" indent="0" algn="just">
              <a:buNone/>
            </a:pPr>
            <a:r>
              <a:rPr lang="es-EC" sz="2400" dirty="0" smtClean="0"/>
              <a:t> </a:t>
            </a:r>
            <a:endParaRPr lang="es-EC" sz="2400" dirty="0">
              <a:solidFill>
                <a:schemeClr val="accent6">
                  <a:lumMod val="75000"/>
                </a:schemeClr>
              </a:solidFill>
            </a:endParaRPr>
          </a:p>
          <a:p>
            <a:pPr marL="0" indent="0">
              <a:buNone/>
            </a:pPr>
            <a:endParaRPr lang="es-EC" sz="2400" dirty="0"/>
          </a:p>
        </p:txBody>
      </p:sp>
      <p:graphicFrame>
        <p:nvGraphicFramePr>
          <p:cNvPr id="6" name="5 Diagrama"/>
          <p:cNvGraphicFramePr/>
          <p:nvPr>
            <p:extLst>
              <p:ext uri="{D42A27DB-BD31-4B8C-83A1-F6EECF244321}">
                <p14:modId xmlns:p14="http://schemas.microsoft.com/office/powerpoint/2010/main" val="230139301"/>
              </p:ext>
            </p:extLst>
          </p:nvPr>
        </p:nvGraphicFramePr>
        <p:xfrm>
          <a:off x="716620" y="1562986"/>
          <a:ext cx="8087138" cy="3559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231386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3175"/>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p:txBody>
          <a:bodyPr>
            <a:normAutofit/>
          </a:bodyPr>
          <a:lstStyle/>
          <a:p>
            <a:r>
              <a:rPr lang="es-EC" sz="2400" b="1" dirty="0">
                <a:solidFill>
                  <a:schemeClr val="accent6">
                    <a:lumMod val="75000"/>
                  </a:schemeClr>
                </a:solidFill>
              </a:rPr>
              <a:t>MEDIOAMBIENTE ESPACIAL </a:t>
            </a:r>
          </a:p>
        </p:txBody>
      </p:sp>
      <p:sp>
        <p:nvSpPr>
          <p:cNvPr id="3" name="Marcador de contenido 2"/>
          <p:cNvSpPr>
            <a:spLocks noGrp="1"/>
          </p:cNvSpPr>
          <p:nvPr>
            <p:ph idx="1"/>
          </p:nvPr>
        </p:nvSpPr>
        <p:spPr>
          <a:xfrm>
            <a:off x="457199" y="1095375"/>
            <a:ext cx="8229600" cy="4525963"/>
          </a:xfrm>
        </p:spPr>
        <p:txBody>
          <a:bodyPr>
            <a:noAutofit/>
          </a:bodyPr>
          <a:lstStyle/>
          <a:p>
            <a:pPr marL="0" indent="0" algn="just">
              <a:buNone/>
            </a:pPr>
            <a:r>
              <a:rPr lang="es-EC" sz="2200" dirty="0" smtClean="0"/>
              <a:t>El espacio o entorno espacial se </a:t>
            </a:r>
            <a:r>
              <a:rPr lang="es-EC" sz="2200" dirty="0"/>
              <a:t>refiere a las regiones relativamente vacías del universo fuera de las atmósferas de los cuerpos </a:t>
            </a:r>
            <a:r>
              <a:rPr lang="es-EC" sz="2200" dirty="0" smtClean="0"/>
              <a:t>celestes y está </a:t>
            </a:r>
            <a:r>
              <a:rPr lang="es-EC" sz="2200" dirty="0"/>
              <a:t>compuesto por los distintos fenómenos de origen natural que </a:t>
            </a:r>
            <a:r>
              <a:rPr lang="es-EC" sz="2200" dirty="0" smtClean="0"/>
              <a:t>son:</a:t>
            </a:r>
            <a:endParaRPr lang="es-EC" sz="2200" dirty="0"/>
          </a:p>
          <a:p>
            <a:r>
              <a:rPr lang="es-EC" sz="2200" dirty="0"/>
              <a:t>La atmosfera </a:t>
            </a:r>
            <a:r>
              <a:rPr lang="es-EC" sz="2200" dirty="0" smtClean="0"/>
              <a:t>terrestre, </a:t>
            </a:r>
            <a:endParaRPr lang="es-EC" sz="2200" dirty="0"/>
          </a:p>
          <a:p>
            <a:r>
              <a:rPr lang="es-EC" sz="2200" dirty="0"/>
              <a:t>Ambiente térmico, </a:t>
            </a:r>
          </a:p>
          <a:p>
            <a:r>
              <a:rPr lang="es-EC" sz="2200" dirty="0" smtClean="0"/>
              <a:t>El </a:t>
            </a:r>
            <a:r>
              <a:rPr lang="es-EC" sz="2200" dirty="0"/>
              <a:t>plasma, </a:t>
            </a:r>
          </a:p>
          <a:p>
            <a:r>
              <a:rPr lang="es-EC" sz="2200" dirty="0" smtClean="0"/>
              <a:t>Los </a:t>
            </a:r>
            <a:r>
              <a:rPr lang="es-EC" sz="2200" dirty="0"/>
              <a:t>meteoritos, micro-meteoritos y desechos orbitales, </a:t>
            </a:r>
          </a:p>
          <a:p>
            <a:r>
              <a:rPr lang="es-EC" sz="2200" dirty="0" smtClean="0"/>
              <a:t>El </a:t>
            </a:r>
            <a:r>
              <a:rPr lang="es-EC" sz="2200" dirty="0"/>
              <a:t>medio ambiente solar, </a:t>
            </a:r>
          </a:p>
          <a:p>
            <a:r>
              <a:rPr lang="es-EC" sz="2200" dirty="0" smtClean="0"/>
              <a:t>La </a:t>
            </a:r>
            <a:r>
              <a:rPr lang="es-EC" sz="2200" dirty="0"/>
              <a:t>radiación ionizante, </a:t>
            </a:r>
          </a:p>
          <a:p>
            <a:r>
              <a:rPr lang="es-EC" sz="2200" dirty="0" smtClean="0"/>
              <a:t>El </a:t>
            </a:r>
            <a:r>
              <a:rPr lang="es-EC" sz="2200" dirty="0"/>
              <a:t>campo geomagnético, </a:t>
            </a:r>
          </a:p>
          <a:p>
            <a:r>
              <a:rPr lang="es-EC" sz="2200" dirty="0" smtClean="0"/>
              <a:t>El </a:t>
            </a:r>
            <a:r>
              <a:rPr lang="es-EC" sz="2200" dirty="0"/>
              <a:t>campo gravitacional. </a:t>
            </a:r>
          </a:p>
          <a:p>
            <a:pPr marL="0" indent="0">
              <a:buNone/>
            </a:pPr>
            <a:endParaRPr lang="es-EC" sz="2200" dirty="0"/>
          </a:p>
          <a:p>
            <a:pPr marL="0" indent="0" algn="just">
              <a:buNone/>
            </a:pPr>
            <a:endParaRPr lang="es-EC" sz="2200" dirty="0"/>
          </a:p>
          <a:p>
            <a:pPr marL="0" indent="0" algn="just">
              <a:buNone/>
            </a:pPr>
            <a:endParaRPr lang="es-EC" sz="2200" dirty="0"/>
          </a:p>
          <a:p>
            <a:pPr marL="0" indent="0" algn="just">
              <a:buNone/>
            </a:pPr>
            <a:endParaRPr lang="es-EC" sz="2200" dirty="0" smtClean="0"/>
          </a:p>
          <a:p>
            <a:pPr marL="0" indent="0" algn="just">
              <a:buNone/>
            </a:pPr>
            <a:r>
              <a:rPr lang="es-EC" sz="2200" dirty="0" smtClean="0"/>
              <a:t> </a:t>
            </a:r>
            <a:endParaRPr lang="es-EC" sz="2200" dirty="0">
              <a:solidFill>
                <a:schemeClr val="accent6">
                  <a:lumMod val="75000"/>
                </a:schemeClr>
              </a:solidFill>
            </a:endParaRPr>
          </a:p>
          <a:p>
            <a:pPr marL="0" indent="0">
              <a:buNone/>
            </a:pPr>
            <a:endParaRPr lang="es-EC" sz="2200" dirty="0"/>
          </a:p>
        </p:txBody>
      </p:sp>
    </p:spTree>
    <p:extLst>
      <p:ext uri="{BB962C8B-B14F-4D97-AF65-F5344CB8AC3E}">
        <p14:creationId xmlns:p14="http://schemas.microsoft.com/office/powerpoint/2010/main" val="324617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3175"/>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457200" y="3175"/>
            <a:ext cx="8229600" cy="544512"/>
          </a:xfrm>
        </p:spPr>
        <p:txBody>
          <a:bodyPr>
            <a:normAutofit/>
          </a:bodyPr>
          <a:lstStyle/>
          <a:p>
            <a:pPr algn="l"/>
            <a:r>
              <a:rPr lang="es-EC" sz="2400" b="1" dirty="0">
                <a:solidFill>
                  <a:schemeClr val="accent6">
                    <a:lumMod val="75000"/>
                  </a:schemeClr>
                </a:solidFill>
              </a:rPr>
              <a:t>LA ATMÓSFERA TERRESTRE </a:t>
            </a:r>
          </a:p>
        </p:txBody>
      </p:sp>
      <p:sp>
        <p:nvSpPr>
          <p:cNvPr id="3" name="Marcador de contenido 2"/>
          <p:cNvSpPr>
            <a:spLocks noGrp="1"/>
          </p:cNvSpPr>
          <p:nvPr>
            <p:ph idx="1"/>
          </p:nvPr>
        </p:nvSpPr>
        <p:spPr>
          <a:xfrm>
            <a:off x="457199" y="1095375"/>
            <a:ext cx="8229600" cy="4525963"/>
          </a:xfrm>
        </p:spPr>
        <p:txBody>
          <a:bodyPr>
            <a:noAutofit/>
          </a:bodyPr>
          <a:lstStyle/>
          <a:p>
            <a:pPr marL="0" indent="0" algn="just">
              <a:buNone/>
            </a:pPr>
            <a:endParaRPr lang="es-EC" sz="2200" dirty="0"/>
          </a:p>
          <a:p>
            <a:pPr marL="0" indent="0" algn="just">
              <a:buNone/>
            </a:pPr>
            <a:endParaRPr lang="es-EC" sz="2200" dirty="0"/>
          </a:p>
          <a:p>
            <a:pPr marL="0" indent="0" algn="just">
              <a:buNone/>
            </a:pPr>
            <a:endParaRPr lang="es-EC" sz="2200" dirty="0"/>
          </a:p>
          <a:p>
            <a:pPr marL="0" indent="0" algn="just">
              <a:buNone/>
            </a:pPr>
            <a:endParaRPr lang="es-EC" sz="2200" dirty="0" smtClean="0"/>
          </a:p>
          <a:p>
            <a:pPr marL="0" indent="0" algn="just">
              <a:buNone/>
            </a:pPr>
            <a:r>
              <a:rPr lang="es-EC" sz="2200" dirty="0" smtClean="0"/>
              <a:t> </a:t>
            </a:r>
            <a:endParaRPr lang="es-EC" sz="2200" dirty="0">
              <a:solidFill>
                <a:schemeClr val="accent6">
                  <a:lumMod val="75000"/>
                </a:schemeClr>
              </a:solidFill>
            </a:endParaRPr>
          </a:p>
          <a:p>
            <a:pPr marL="0" indent="0">
              <a:buNone/>
            </a:pPr>
            <a:endParaRPr lang="es-EC" sz="22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5881" y="467832"/>
            <a:ext cx="3556944" cy="6390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Flecha derecha"/>
          <p:cNvSpPr/>
          <p:nvPr/>
        </p:nvSpPr>
        <p:spPr>
          <a:xfrm>
            <a:off x="1807535" y="2488018"/>
            <a:ext cx="1148346" cy="3827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138221" y="2294683"/>
            <a:ext cx="1711873" cy="769441"/>
          </a:xfrm>
          <a:prstGeom prst="rect">
            <a:avLst/>
          </a:prstGeom>
          <a:noFill/>
        </p:spPr>
        <p:txBody>
          <a:bodyPr wrap="square" rtlCol="0">
            <a:spAutoFit/>
          </a:bodyPr>
          <a:lstStyle/>
          <a:p>
            <a:pPr algn="ctr"/>
            <a:r>
              <a:rPr lang="es-EC" sz="2200" dirty="0" smtClean="0"/>
              <a:t>Ubicación </a:t>
            </a:r>
            <a:r>
              <a:rPr lang="es-EC" sz="2200" dirty="0" err="1" smtClean="0"/>
              <a:t>CubeSat</a:t>
            </a:r>
            <a:endParaRPr lang="es-EC" sz="2200" dirty="0"/>
          </a:p>
        </p:txBody>
      </p:sp>
    </p:spTree>
    <p:extLst>
      <p:ext uri="{BB962C8B-B14F-4D97-AF65-F5344CB8AC3E}">
        <p14:creationId xmlns:p14="http://schemas.microsoft.com/office/powerpoint/2010/main" val="15908514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3175"/>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457200" y="236539"/>
            <a:ext cx="8229600" cy="544512"/>
          </a:xfrm>
        </p:spPr>
        <p:txBody>
          <a:bodyPr>
            <a:normAutofit/>
          </a:bodyPr>
          <a:lstStyle/>
          <a:p>
            <a:pPr algn="l"/>
            <a:r>
              <a:rPr lang="es-EC" sz="2400" b="1" dirty="0">
                <a:solidFill>
                  <a:schemeClr val="accent6">
                    <a:lumMod val="75000"/>
                  </a:schemeClr>
                </a:solidFill>
              </a:rPr>
              <a:t>AMBIENTE </a:t>
            </a:r>
            <a:r>
              <a:rPr lang="es-EC" sz="2400" b="1" dirty="0" smtClean="0">
                <a:solidFill>
                  <a:schemeClr val="accent6">
                    <a:lumMod val="75000"/>
                  </a:schemeClr>
                </a:solidFill>
              </a:rPr>
              <a:t>TÉRMICO </a:t>
            </a:r>
            <a:endParaRPr lang="es-EC" sz="2400" b="1" dirty="0">
              <a:solidFill>
                <a:schemeClr val="accent6">
                  <a:lumMod val="75000"/>
                </a:schemeClr>
              </a:solidFill>
            </a:endParaRPr>
          </a:p>
        </p:txBody>
      </p:sp>
      <p:sp>
        <p:nvSpPr>
          <p:cNvPr id="3" name="Marcador de contenido 2"/>
          <p:cNvSpPr>
            <a:spLocks noGrp="1"/>
          </p:cNvSpPr>
          <p:nvPr>
            <p:ph idx="1"/>
          </p:nvPr>
        </p:nvSpPr>
        <p:spPr>
          <a:xfrm>
            <a:off x="457200" y="828675"/>
            <a:ext cx="8229600" cy="4525963"/>
          </a:xfrm>
        </p:spPr>
        <p:txBody>
          <a:bodyPr>
            <a:noAutofit/>
          </a:bodyPr>
          <a:lstStyle/>
          <a:p>
            <a:pPr marL="0" indent="0" algn="just">
              <a:buNone/>
            </a:pPr>
            <a:endParaRPr lang="es-EC" sz="2200" dirty="0"/>
          </a:p>
          <a:p>
            <a:pPr marL="0" indent="0" algn="just">
              <a:buNone/>
            </a:pPr>
            <a:r>
              <a:rPr lang="es-EC" sz="2200" b="1" dirty="0">
                <a:solidFill>
                  <a:schemeClr val="accent6">
                    <a:lumMod val="75000"/>
                  </a:schemeClr>
                </a:solidFill>
              </a:rPr>
              <a:t>Radiación Solar.- </a:t>
            </a:r>
            <a:r>
              <a:rPr lang="es-EC" sz="2200" dirty="0"/>
              <a:t>La luz del sol es una de las mayores fuentes de calefacción ambiental que inciden sobre las naves espaciales, cuando estas se encuentran en su órbita terrestre. </a:t>
            </a:r>
          </a:p>
          <a:p>
            <a:pPr marL="0" indent="0" algn="just">
              <a:buNone/>
            </a:pPr>
            <a:endParaRPr lang="es-EC" sz="2200" dirty="0" smtClean="0"/>
          </a:p>
          <a:p>
            <a:pPr marL="0" indent="0" algn="just">
              <a:buNone/>
            </a:pPr>
            <a:r>
              <a:rPr lang="es-EC" sz="2200" dirty="0" smtClean="0"/>
              <a:t>Parámetros </a:t>
            </a:r>
            <a:r>
              <a:rPr lang="es-EC" sz="2200" dirty="0"/>
              <a:t>de radiación solar: </a:t>
            </a:r>
            <a:endParaRPr lang="es-EC" sz="2200" dirty="0" smtClean="0"/>
          </a:p>
          <a:p>
            <a:r>
              <a:rPr lang="es-EC" sz="2200" dirty="0"/>
              <a:t>La distribución espectral </a:t>
            </a:r>
          </a:p>
          <a:p>
            <a:r>
              <a:rPr lang="es-EC" sz="2200" dirty="0"/>
              <a:t>La intensidad de radiación </a:t>
            </a:r>
          </a:p>
          <a:p>
            <a:r>
              <a:rPr lang="es-EC" sz="2200" dirty="0"/>
              <a:t>Angulo de colimación </a:t>
            </a:r>
          </a:p>
          <a:p>
            <a:pPr marL="0" indent="0" algn="just">
              <a:buNone/>
            </a:pPr>
            <a:endParaRPr lang="es-EC" sz="2200" dirty="0"/>
          </a:p>
          <a:p>
            <a:pPr marL="0" indent="0" algn="just">
              <a:buNone/>
            </a:pPr>
            <a:endParaRPr lang="es-EC" sz="2200" dirty="0"/>
          </a:p>
          <a:p>
            <a:pPr marL="0" indent="0" algn="just">
              <a:buNone/>
            </a:pPr>
            <a:endParaRPr lang="es-EC" sz="2200" dirty="0"/>
          </a:p>
          <a:p>
            <a:pPr marL="0" indent="0" algn="just">
              <a:buNone/>
            </a:pPr>
            <a:endParaRPr lang="es-EC" sz="2200" dirty="0" smtClean="0"/>
          </a:p>
        </p:txBody>
      </p:sp>
    </p:spTree>
    <p:extLst>
      <p:ext uri="{BB962C8B-B14F-4D97-AF65-F5344CB8AC3E}">
        <p14:creationId xmlns:p14="http://schemas.microsoft.com/office/powerpoint/2010/main" val="1438275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3175"/>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376236" y="694543"/>
            <a:ext cx="8391526" cy="769441"/>
          </a:xfrm>
          <a:prstGeom prst="rect">
            <a:avLst/>
          </a:prstGeom>
          <a:noFill/>
        </p:spPr>
        <p:txBody>
          <a:bodyPr wrap="square" rtlCol="0">
            <a:spAutoFit/>
          </a:bodyPr>
          <a:lstStyle/>
          <a:p>
            <a:pPr algn="just"/>
            <a:r>
              <a:rPr lang="es-EC" sz="2200" dirty="0" smtClean="0"/>
              <a:t>La </a:t>
            </a:r>
            <a:r>
              <a:rPr lang="es-EC" sz="2200" dirty="0"/>
              <a:t>intensidad de la radiación solar </a:t>
            </a:r>
            <a:r>
              <a:rPr lang="es-EC" sz="2200" dirty="0" smtClean="0"/>
              <a:t>se </a:t>
            </a:r>
            <a:r>
              <a:rPr lang="es-EC" sz="2200" dirty="0"/>
              <a:t>define como constante solar, con un valor de </a:t>
            </a:r>
            <a:r>
              <a:rPr lang="es-EC" sz="2200" dirty="0" smtClean="0"/>
              <a:t>1371 ± 5 </a:t>
            </a:r>
            <a:r>
              <a:rPr lang="es-EC" sz="2200" dirty="0"/>
              <a:t>[W/m²].</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887" y="1354987"/>
            <a:ext cx="4086225"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14955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3175"/>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p:cNvSpPr>
            <a:spLocks noGrp="1"/>
          </p:cNvSpPr>
          <p:nvPr>
            <p:ph idx="1"/>
          </p:nvPr>
        </p:nvSpPr>
        <p:spPr>
          <a:xfrm>
            <a:off x="222863" y="738371"/>
            <a:ext cx="8513578" cy="5178056"/>
          </a:xfrm>
        </p:spPr>
        <p:txBody>
          <a:bodyPr>
            <a:noAutofit/>
          </a:bodyPr>
          <a:lstStyle/>
          <a:p>
            <a:pPr marL="0" indent="0" algn="just">
              <a:buNone/>
            </a:pPr>
            <a:endParaRPr lang="es-EC" sz="2200" b="1" dirty="0" smtClean="0">
              <a:solidFill>
                <a:schemeClr val="accent6">
                  <a:lumMod val="75000"/>
                </a:schemeClr>
              </a:solidFill>
            </a:endParaRPr>
          </a:p>
          <a:p>
            <a:pPr marL="0" indent="0" algn="just">
              <a:buNone/>
            </a:pPr>
            <a:endParaRPr lang="es-EC" sz="2200" b="1" dirty="0">
              <a:solidFill>
                <a:schemeClr val="accent6">
                  <a:lumMod val="75000"/>
                </a:schemeClr>
              </a:solidFill>
            </a:endParaRPr>
          </a:p>
          <a:p>
            <a:pPr marL="0" indent="0" algn="just">
              <a:buNone/>
            </a:pPr>
            <a:endParaRPr lang="es-EC" sz="2200" b="1" dirty="0" smtClean="0">
              <a:solidFill>
                <a:schemeClr val="accent6">
                  <a:lumMod val="75000"/>
                </a:schemeClr>
              </a:solidFill>
            </a:endParaRPr>
          </a:p>
          <a:p>
            <a:pPr marL="0" indent="0" algn="just">
              <a:buNone/>
            </a:pPr>
            <a:endParaRPr lang="es-EC" sz="2200" b="1" dirty="0">
              <a:solidFill>
                <a:schemeClr val="accent6">
                  <a:lumMod val="75000"/>
                </a:schemeClr>
              </a:solidFill>
            </a:endParaRPr>
          </a:p>
          <a:p>
            <a:pPr marL="0" indent="0" algn="just">
              <a:buNone/>
            </a:pPr>
            <a:endParaRPr lang="es-EC" sz="2200" b="1" dirty="0" smtClean="0">
              <a:solidFill>
                <a:schemeClr val="accent6">
                  <a:lumMod val="75000"/>
                </a:schemeClr>
              </a:solidFill>
            </a:endParaRPr>
          </a:p>
          <a:p>
            <a:pPr marL="0" indent="0" algn="just">
              <a:buNone/>
            </a:pPr>
            <a:endParaRPr lang="es-EC" sz="2200" b="1" dirty="0">
              <a:solidFill>
                <a:schemeClr val="accent6">
                  <a:lumMod val="75000"/>
                </a:schemeClr>
              </a:solidFill>
            </a:endParaRPr>
          </a:p>
          <a:p>
            <a:pPr marL="0" indent="0" algn="just">
              <a:buNone/>
            </a:pPr>
            <a:endParaRPr lang="es-EC" sz="2200" b="1" dirty="0" smtClean="0">
              <a:solidFill>
                <a:schemeClr val="accent6">
                  <a:lumMod val="75000"/>
                </a:schemeClr>
              </a:solidFill>
            </a:endParaRPr>
          </a:p>
          <a:p>
            <a:pPr marL="0" indent="0" algn="just">
              <a:buNone/>
            </a:pPr>
            <a:endParaRPr lang="es-EC" sz="2200" b="1" dirty="0">
              <a:solidFill>
                <a:schemeClr val="accent6">
                  <a:lumMod val="75000"/>
                </a:schemeClr>
              </a:solidFill>
            </a:endParaRPr>
          </a:p>
          <a:p>
            <a:pPr marL="0" indent="0" algn="just">
              <a:buNone/>
            </a:pPr>
            <a:endParaRPr lang="es-EC" sz="2200" b="1" dirty="0" smtClean="0">
              <a:solidFill>
                <a:schemeClr val="accent6">
                  <a:lumMod val="75000"/>
                </a:schemeClr>
              </a:solidFill>
            </a:endParaRPr>
          </a:p>
          <a:p>
            <a:pPr marL="0" indent="0" algn="just">
              <a:buNone/>
            </a:pPr>
            <a:endParaRPr lang="es-EC" sz="2200" b="1" dirty="0">
              <a:solidFill>
                <a:schemeClr val="accent6">
                  <a:lumMod val="75000"/>
                </a:schemeClr>
              </a:solidFill>
            </a:endParaRPr>
          </a:p>
          <a:p>
            <a:pPr marL="0" indent="0" algn="just">
              <a:buNone/>
            </a:pPr>
            <a:endParaRPr lang="es-EC" sz="2200" dirty="0"/>
          </a:p>
          <a:p>
            <a:pPr marL="0" indent="0" algn="just">
              <a:buNone/>
            </a:pPr>
            <a:endParaRPr lang="es-EC" sz="2200" dirty="0" smtClean="0"/>
          </a:p>
          <a:p>
            <a:pPr marL="0" indent="0" algn="just">
              <a:buNone/>
            </a:pPr>
            <a:r>
              <a:rPr lang="es-EC" sz="2200" dirty="0" smtClean="0"/>
              <a:t> </a:t>
            </a:r>
            <a:endParaRPr lang="es-EC" sz="2200" dirty="0">
              <a:solidFill>
                <a:schemeClr val="accent6">
                  <a:lumMod val="75000"/>
                </a:schemeClr>
              </a:solidFill>
            </a:endParaRPr>
          </a:p>
          <a:p>
            <a:pPr marL="0" indent="0">
              <a:buNone/>
            </a:pPr>
            <a:endParaRPr lang="es-EC" sz="2200" dirty="0"/>
          </a:p>
        </p:txBody>
      </p:sp>
      <p:sp>
        <p:nvSpPr>
          <p:cNvPr id="5" name="4 Rectángulo"/>
          <p:cNvSpPr/>
          <p:nvPr/>
        </p:nvSpPr>
        <p:spPr>
          <a:xfrm>
            <a:off x="319103" y="637906"/>
            <a:ext cx="8505794" cy="769441"/>
          </a:xfrm>
          <a:prstGeom prst="rect">
            <a:avLst/>
          </a:prstGeom>
        </p:spPr>
        <p:txBody>
          <a:bodyPr wrap="square">
            <a:spAutoFit/>
          </a:bodyPr>
          <a:lstStyle/>
          <a:p>
            <a:pPr algn="just"/>
            <a:r>
              <a:rPr lang="es-EC" sz="2200" b="1" dirty="0">
                <a:solidFill>
                  <a:schemeClr val="accent6">
                    <a:lumMod val="75000"/>
                  </a:schemeClr>
                </a:solidFill>
              </a:rPr>
              <a:t>Radiación terrestre.- </a:t>
            </a:r>
            <a:r>
              <a:rPr lang="es-EC" sz="2200" dirty="0" smtClean="0"/>
              <a:t>En </a:t>
            </a:r>
            <a:r>
              <a:rPr lang="es-EC" sz="2200" dirty="0"/>
              <a:t>el caso de la tierra al tener una </a:t>
            </a:r>
            <a:r>
              <a:rPr lang="es-EC" sz="2200" dirty="0" smtClean="0"/>
              <a:t>temperatura baja la </a:t>
            </a:r>
            <a:r>
              <a:rPr lang="es-EC" sz="2200" dirty="0"/>
              <a:t>intensidad con la que la tierra </a:t>
            </a:r>
            <a:r>
              <a:rPr lang="es-EC" sz="2200" dirty="0" smtClean="0"/>
              <a:t>irradia al espacio </a:t>
            </a:r>
            <a:r>
              <a:rPr lang="es-EC" sz="2200" dirty="0"/>
              <a:t>es de 237 [W/m²].</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8412" y="1407347"/>
            <a:ext cx="4067175"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8441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3175"/>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p:cNvSpPr>
            <a:spLocks noGrp="1"/>
          </p:cNvSpPr>
          <p:nvPr>
            <p:ph idx="1"/>
          </p:nvPr>
        </p:nvSpPr>
        <p:spPr>
          <a:xfrm>
            <a:off x="457200" y="636490"/>
            <a:ext cx="8229600" cy="2308729"/>
          </a:xfrm>
        </p:spPr>
        <p:txBody>
          <a:bodyPr>
            <a:noAutofit/>
          </a:bodyPr>
          <a:lstStyle/>
          <a:p>
            <a:pPr marL="0" indent="0" algn="just">
              <a:buNone/>
            </a:pPr>
            <a:r>
              <a:rPr lang="es-EC" sz="2200" b="1" dirty="0">
                <a:solidFill>
                  <a:schemeClr val="accent6">
                    <a:lumMod val="75000"/>
                  </a:schemeClr>
                </a:solidFill>
              </a:rPr>
              <a:t>R</a:t>
            </a:r>
            <a:r>
              <a:rPr lang="es-EC" sz="2200" b="1" dirty="0" smtClean="0">
                <a:solidFill>
                  <a:schemeClr val="accent6">
                    <a:lumMod val="75000"/>
                  </a:schemeClr>
                </a:solidFill>
              </a:rPr>
              <a:t>adiación de albedo.- </a:t>
            </a:r>
            <a:r>
              <a:rPr lang="es-EC" sz="2200" dirty="0" smtClean="0"/>
              <a:t>Es la fracción </a:t>
            </a:r>
            <a:r>
              <a:rPr lang="es-EC" sz="2200" dirty="0"/>
              <a:t>de la radiación solar que se refleja desde la superficie o de la atmósfera de un </a:t>
            </a:r>
            <a:r>
              <a:rPr lang="es-EC" sz="2200" dirty="0" smtClean="0"/>
              <a:t>planeta. Para los cálculos térmicos se considero el valor nominal (30 % de la radiación solar).</a:t>
            </a:r>
          </a:p>
          <a:p>
            <a:pPr marL="0" indent="0" algn="just">
              <a:buNone/>
            </a:pPr>
            <a:r>
              <a:rPr lang="es-EC" sz="2200" b="1" dirty="0">
                <a:solidFill>
                  <a:schemeClr val="accent6">
                    <a:lumMod val="75000"/>
                  </a:schemeClr>
                </a:solidFill>
              </a:rPr>
              <a:t>Radiación emitida de la nave espacial.-  </a:t>
            </a:r>
            <a:r>
              <a:rPr lang="es-EC" sz="2200" dirty="0"/>
              <a:t>La nave espacial al tener temperatura finita, emite dicha energía térmica almacena hacia el espacio por medio de la transferencia de calor</a:t>
            </a:r>
            <a:r>
              <a:rPr lang="es-EC" sz="2200" dirty="0" smtClean="0"/>
              <a:t>.</a:t>
            </a:r>
            <a:endParaRPr lang="es-EC" sz="2200" b="1" dirty="0" smtClean="0">
              <a:solidFill>
                <a:schemeClr val="accent6">
                  <a:lumMod val="75000"/>
                </a:schemeClr>
              </a:solidFill>
            </a:endParaRPr>
          </a:p>
          <a:p>
            <a:pPr marL="0" indent="0" algn="just">
              <a:buNone/>
            </a:pPr>
            <a:endParaRPr lang="es-EC" sz="2200" dirty="0" smtClean="0"/>
          </a:p>
          <a:p>
            <a:pPr marL="0" indent="0" algn="just">
              <a:buNone/>
            </a:pPr>
            <a:endParaRPr lang="es-EC" sz="2200" dirty="0"/>
          </a:p>
          <a:p>
            <a:pPr marL="0" indent="0" algn="just">
              <a:buNone/>
            </a:pPr>
            <a:endParaRPr lang="es-EC" sz="2200" dirty="0" smtClean="0"/>
          </a:p>
          <a:p>
            <a:pPr marL="0" indent="0" algn="just">
              <a:buNone/>
            </a:pPr>
            <a:r>
              <a:rPr lang="es-EC" sz="2200" dirty="0" smtClean="0"/>
              <a:t> </a:t>
            </a:r>
            <a:endParaRPr lang="es-EC" sz="2200" dirty="0">
              <a:solidFill>
                <a:schemeClr val="accent6">
                  <a:lumMod val="75000"/>
                </a:schemeClr>
              </a:solidFill>
            </a:endParaRPr>
          </a:p>
          <a:p>
            <a:pPr marL="0" indent="0">
              <a:buNone/>
            </a:pPr>
            <a:endParaRPr lang="es-EC" sz="2200" dirty="0"/>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075" y="2691144"/>
            <a:ext cx="6419850"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40235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3175"/>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316541" y="577889"/>
            <a:ext cx="8229600" cy="544512"/>
          </a:xfrm>
        </p:spPr>
        <p:txBody>
          <a:bodyPr>
            <a:normAutofit/>
          </a:bodyPr>
          <a:lstStyle/>
          <a:p>
            <a:r>
              <a:rPr lang="es-EC" sz="2400" b="1" dirty="0">
                <a:solidFill>
                  <a:schemeClr val="accent6">
                    <a:lumMod val="75000"/>
                  </a:schemeClr>
                </a:solidFill>
              </a:rPr>
              <a:t>MECÁNICA ORBITAL </a:t>
            </a:r>
          </a:p>
        </p:txBody>
      </p:sp>
      <p:sp>
        <p:nvSpPr>
          <p:cNvPr id="3" name="Marcador de contenido 2"/>
          <p:cNvSpPr>
            <a:spLocks noGrp="1"/>
          </p:cNvSpPr>
          <p:nvPr>
            <p:ph idx="1"/>
          </p:nvPr>
        </p:nvSpPr>
        <p:spPr>
          <a:xfrm>
            <a:off x="457200" y="1093596"/>
            <a:ext cx="8229600" cy="4895850"/>
          </a:xfrm>
        </p:spPr>
        <p:txBody>
          <a:bodyPr>
            <a:noAutofit/>
          </a:bodyPr>
          <a:lstStyle/>
          <a:p>
            <a:pPr marL="0" indent="0" algn="just">
              <a:buNone/>
            </a:pPr>
            <a:r>
              <a:rPr lang="es-EC" sz="2200" dirty="0" smtClean="0"/>
              <a:t>Es el estudio de los movimientos de los cuerpos celestes naturales en todos los aspectos dinámicos, y de las leyes de newton y </a:t>
            </a:r>
            <a:r>
              <a:rPr lang="es-EC" sz="2200" dirty="0" err="1" smtClean="0"/>
              <a:t>kepler</a:t>
            </a:r>
            <a:r>
              <a:rPr lang="es-EC" sz="2200" dirty="0" smtClean="0"/>
              <a:t> que gobiernan el movimiento orbital. </a:t>
            </a:r>
            <a:endParaRPr lang="es-EC" sz="2200" b="1" dirty="0" smtClean="0">
              <a:solidFill>
                <a:schemeClr val="accent6">
                  <a:lumMod val="75000"/>
                </a:schemeClr>
              </a:solidFill>
            </a:endParaRPr>
          </a:p>
          <a:p>
            <a:pPr marL="0" indent="0" algn="just">
              <a:buNone/>
            </a:pPr>
            <a:r>
              <a:rPr lang="es-EC" sz="2200" b="1" dirty="0" smtClean="0">
                <a:solidFill>
                  <a:schemeClr val="accent6">
                    <a:lumMod val="75000"/>
                  </a:schemeClr>
                </a:solidFill>
              </a:rPr>
              <a:t>ELEMENTOS DE UNA ORBITA</a:t>
            </a:r>
          </a:p>
          <a:p>
            <a:pPr marL="0" indent="0" algn="just">
              <a:buNone/>
            </a:pPr>
            <a:r>
              <a:rPr lang="es-EC" sz="2200" b="1" dirty="0" smtClean="0">
                <a:solidFill>
                  <a:schemeClr val="accent6">
                    <a:lumMod val="75000"/>
                  </a:schemeClr>
                </a:solidFill>
              </a:rPr>
              <a:t> </a:t>
            </a:r>
            <a:endParaRPr lang="es-EC" sz="2200" dirty="0"/>
          </a:p>
          <a:p>
            <a:endParaRPr lang="es-EC" sz="2200" dirty="0"/>
          </a:p>
          <a:p>
            <a:pPr marL="0" indent="0">
              <a:buNone/>
            </a:pPr>
            <a:r>
              <a:rPr lang="es-EC" sz="2200" b="1" dirty="0" smtClean="0"/>
              <a:t> </a:t>
            </a:r>
            <a:endParaRPr lang="es-EC" sz="2200" dirty="0"/>
          </a:p>
          <a:p>
            <a:endParaRPr lang="es-EC" sz="2200" dirty="0"/>
          </a:p>
          <a:p>
            <a:endParaRPr lang="es-EC" sz="2200" dirty="0"/>
          </a:p>
          <a:p>
            <a:pPr marL="0" indent="0" algn="just">
              <a:buNone/>
            </a:pPr>
            <a:endParaRPr lang="es-EC" sz="2200" dirty="0" smtClean="0">
              <a:solidFill>
                <a:schemeClr val="accent6">
                  <a:lumMod val="75000"/>
                </a:schemeClr>
              </a:solidFill>
            </a:endParaRPr>
          </a:p>
          <a:p>
            <a:pPr marL="0" indent="0" algn="just">
              <a:buNone/>
            </a:pPr>
            <a:r>
              <a:rPr lang="es-EC" sz="2200" dirty="0" smtClean="0"/>
              <a:t> </a:t>
            </a:r>
            <a:endParaRPr lang="es-EC" sz="2200" dirty="0"/>
          </a:p>
          <a:p>
            <a:pPr marL="0" indent="0" algn="just">
              <a:buNone/>
            </a:pPr>
            <a:endParaRPr lang="es-EC" sz="2200" dirty="0" smtClean="0"/>
          </a:p>
          <a:p>
            <a:pPr marL="0" indent="0" algn="just">
              <a:buNone/>
            </a:pPr>
            <a:r>
              <a:rPr lang="es-EC" sz="2200" dirty="0" smtClean="0"/>
              <a:t> </a:t>
            </a:r>
            <a:endParaRPr lang="es-EC" sz="2200" dirty="0">
              <a:solidFill>
                <a:schemeClr val="accent6">
                  <a:lumMod val="75000"/>
                </a:schemeClr>
              </a:solidFill>
            </a:endParaRPr>
          </a:p>
          <a:p>
            <a:pPr marL="0" indent="0">
              <a:buNone/>
            </a:pPr>
            <a:endParaRPr lang="es-EC" sz="2200" dirty="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75" y="2603538"/>
            <a:ext cx="7639050" cy="3267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3966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3175"/>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457200" y="573086"/>
            <a:ext cx="8229600" cy="544512"/>
          </a:xfrm>
        </p:spPr>
        <p:txBody>
          <a:bodyPr>
            <a:normAutofit/>
          </a:bodyPr>
          <a:lstStyle/>
          <a:p>
            <a:pPr algn="l"/>
            <a:r>
              <a:rPr lang="es-EC" sz="2200" b="1" dirty="0" smtClean="0">
                <a:solidFill>
                  <a:schemeClr val="accent6">
                    <a:lumMod val="75000"/>
                  </a:schemeClr>
                </a:solidFill>
              </a:rPr>
              <a:t>TIPOS DE ÓRBITAS</a:t>
            </a:r>
            <a:endParaRPr lang="es-EC" sz="2200" b="1" dirty="0">
              <a:solidFill>
                <a:schemeClr val="accent6">
                  <a:lumMod val="75000"/>
                </a:schemeClr>
              </a:solidFill>
            </a:endParaRPr>
          </a:p>
        </p:txBody>
      </p:sp>
      <p:sp>
        <p:nvSpPr>
          <p:cNvPr id="3" name="Marcador de contenido 2"/>
          <p:cNvSpPr>
            <a:spLocks noGrp="1"/>
          </p:cNvSpPr>
          <p:nvPr>
            <p:ph idx="1"/>
          </p:nvPr>
        </p:nvSpPr>
        <p:spPr>
          <a:xfrm>
            <a:off x="238125" y="1079498"/>
            <a:ext cx="8229600" cy="4864102"/>
          </a:xfrm>
        </p:spPr>
        <p:txBody>
          <a:bodyPr>
            <a:noAutofit/>
          </a:bodyPr>
          <a:lstStyle/>
          <a:p>
            <a:pPr marL="0" indent="0">
              <a:buNone/>
            </a:pPr>
            <a:endParaRPr lang="es-EC" sz="2200" dirty="0"/>
          </a:p>
          <a:p>
            <a:endParaRPr lang="es-EC" sz="2200" dirty="0"/>
          </a:p>
          <a:p>
            <a:pPr marL="0" indent="0">
              <a:buNone/>
            </a:pPr>
            <a:r>
              <a:rPr lang="es-EC" sz="2200" b="1" dirty="0" smtClean="0"/>
              <a:t> </a:t>
            </a:r>
            <a:endParaRPr lang="es-EC" sz="2200" dirty="0"/>
          </a:p>
          <a:p>
            <a:endParaRPr lang="es-EC" sz="2200" dirty="0"/>
          </a:p>
          <a:p>
            <a:endParaRPr lang="es-EC" sz="2200" dirty="0"/>
          </a:p>
          <a:p>
            <a:pPr marL="0" indent="0" algn="just">
              <a:buNone/>
            </a:pPr>
            <a:endParaRPr lang="es-EC" sz="2200" dirty="0" smtClean="0">
              <a:solidFill>
                <a:schemeClr val="accent6">
                  <a:lumMod val="75000"/>
                </a:schemeClr>
              </a:solidFill>
            </a:endParaRPr>
          </a:p>
          <a:p>
            <a:pPr marL="0" indent="0" algn="just">
              <a:buNone/>
            </a:pPr>
            <a:r>
              <a:rPr lang="es-EC" sz="2200" dirty="0" smtClean="0"/>
              <a:t> </a:t>
            </a:r>
            <a:endParaRPr lang="es-EC" sz="2200" dirty="0"/>
          </a:p>
          <a:p>
            <a:pPr marL="0" indent="0" algn="just">
              <a:buNone/>
            </a:pPr>
            <a:endParaRPr lang="es-EC" sz="2200" dirty="0" smtClean="0"/>
          </a:p>
          <a:p>
            <a:pPr marL="0" indent="0" algn="just">
              <a:buNone/>
            </a:pPr>
            <a:r>
              <a:rPr lang="es-EC" sz="2200" dirty="0" smtClean="0"/>
              <a:t> </a:t>
            </a:r>
            <a:endParaRPr lang="es-EC" sz="2200" dirty="0">
              <a:solidFill>
                <a:schemeClr val="accent6">
                  <a:lumMod val="75000"/>
                </a:schemeClr>
              </a:solidFill>
            </a:endParaRPr>
          </a:p>
          <a:p>
            <a:pPr marL="0" indent="0">
              <a:buNone/>
            </a:pPr>
            <a:endParaRPr lang="es-EC" sz="2200" dirty="0"/>
          </a:p>
        </p:txBody>
      </p:sp>
      <p:sp>
        <p:nvSpPr>
          <p:cNvPr id="9" name="Marcador de contenido 2"/>
          <p:cNvSpPr txBox="1">
            <a:spLocks/>
          </p:cNvSpPr>
          <p:nvPr/>
        </p:nvSpPr>
        <p:spPr>
          <a:xfrm>
            <a:off x="457199" y="1117598"/>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200" dirty="0" smtClean="0"/>
              <a:t>Uno de los aspectos importantes para determinar la mecánica orbital  de la misión </a:t>
            </a:r>
            <a:r>
              <a:rPr lang="es-EC" sz="2200" dirty="0"/>
              <a:t>espacial, </a:t>
            </a:r>
            <a:r>
              <a:rPr lang="es-EC" sz="2200" dirty="0" smtClean="0"/>
              <a:t>es definir </a:t>
            </a:r>
            <a:r>
              <a:rPr lang="es-EC" sz="2200" dirty="0"/>
              <a:t>el tipo de </a:t>
            </a:r>
            <a:r>
              <a:rPr lang="es-EC" sz="2200" dirty="0" smtClean="0"/>
              <a:t>órbita </a:t>
            </a:r>
            <a:r>
              <a:rPr lang="es-EC" sz="2200" dirty="0"/>
              <a:t>en función de su </a:t>
            </a:r>
            <a:r>
              <a:rPr lang="es-EC" sz="2200" dirty="0" smtClean="0"/>
              <a:t>altura. Las siguientes cubren la mayoría de aplicaciones:</a:t>
            </a:r>
          </a:p>
          <a:p>
            <a:pPr marL="0" indent="0" algn="just">
              <a:buNone/>
            </a:pPr>
            <a:endParaRPr lang="es-EC" sz="2200" dirty="0" smtClean="0"/>
          </a:p>
          <a:p>
            <a:pPr marL="0" indent="0">
              <a:buNone/>
            </a:pPr>
            <a:endParaRPr lang="es-EC" sz="2200" dirty="0"/>
          </a:p>
          <a:p>
            <a:endParaRPr lang="es-EC" sz="2200" dirty="0"/>
          </a:p>
          <a:p>
            <a:endParaRPr lang="es-EC" sz="2200" dirty="0"/>
          </a:p>
          <a:p>
            <a:endParaRPr lang="es-EC" sz="2200" dirty="0"/>
          </a:p>
          <a:p>
            <a:pPr marL="0" indent="0" algn="just">
              <a:buNone/>
            </a:pPr>
            <a:endParaRPr lang="es-EC" sz="2200" dirty="0" smtClean="0"/>
          </a:p>
          <a:p>
            <a:pPr marL="0" indent="0">
              <a:buNone/>
            </a:pPr>
            <a:endParaRPr lang="es-EC" sz="2200" dirty="0" smtClean="0"/>
          </a:p>
          <a:p>
            <a:pPr marL="0" indent="0">
              <a:buFont typeface="Arial" panose="020B0604020202020204" pitchFamily="34" charset="0"/>
              <a:buNone/>
            </a:pPr>
            <a:r>
              <a:rPr lang="es-EC" sz="2200" b="1" dirty="0" smtClean="0"/>
              <a:t> </a:t>
            </a:r>
            <a:endParaRPr lang="es-EC" sz="2200" dirty="0" smtClean="0"/>
          </a:p>
          <a:p>
            <a:endParaRPr lang="es-EC" sz="2200" dirty="0" smtClean="0"/>
          </a:p>
          <a:p>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8962" y="2473031"/>
            <a:ext cx="4060177" cy="3415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457200" y="2477387"/>
            <a:ext cx="3604437" cy="1107996"/>
          </a:xfrm>
          <a:prstGeom prst="rect">
            <a:avLst/>
          </a:prstGeom>
          <a:noFill/>
        </p:spPr>
        <p:txBody>
          <a:bodyPr wrap="square" rtlCol="0">
            <a:spAutoFit/>
          </a:bodyPr>
          <a:lstStyle/>
          <a:p>
            <a:r>
              <a:rPr lang="es-EC" sz="2200" dirty="0" smtClean="0"/>
              <a:t>LEO: </a:t>
            </a:r>
            <a:r>
              <a:rPr lang="es-EC" sz="2200" dirty="0"/>
              <a:t>Ó</a:t>
            </a:r>
            <a:r>
              <a:rPr lang="es-EC" sz="2200" dirty="0" smtClean="0"/>
              <a:t>rbita terrestre baja</a:t>
            </a:r>
          </a:p>
          <a:p>
            <a:r>
              <a:rPr lang="es-EC" sz="2200" dirty="0" smtClean="0"/>
              <a:t>MEO: </a:t>
            </a:r>
            <a:r>
              <a:rPr lang="es-EC" sz="2200" dirty="0"/>
              <a:t>Órbita terrestre </a:t>
            </a:r>
            <a:r>
              <a:rPr lang="es-EC" sz="2200" dirty="0" smtClean="0"/>
              <a:t>media</a:t>
            </a:r>
          </a:p>
          <a:p>
            <a:r>
              <a:rPr lang="es-EC" sz="2200" dirty="0" smtClean="0"/>
              <a:t>GEO</a:t>
            </a:r>
            <a:r>
              <a:rPr lang="es-EC" sz="2200" dirty="0"/>
              <a:t>: Órbita </a:t>
            </a:r>
            <a:r>
              <a:rPr lang="es-EC" sz="2200" dirty="0" smtClean="0"/>
              <a:t>Geoestacionaria</a:t>
            </a:r>
            <a:endParaRPr lang="es-EC" sz="2200" dirty="0"/>
          </a:p>
        </p:txBody>
      </p:sp>
    </p:spTree>
    <p:extLst>
      <p:ext uri="{BB962C8B-B14F-4D97-AF65-F5344CB8AC3E}">
        <p14:creationId xmlns:p14="http://schemas.microsoft.com/office/powerpoint/2010/main" val="4651096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3175"/>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457200" y="147636"/>
            <a:ext cx="8229600" cy="544512"/>
          </a:xfrm>
        </p:spPr>
        <p:txBody>
          <a:bodyPr>
            <a:normAutofit/>
          </a:bodyPr>
          <a:lstStyle/>
          <a:p>
            <a:pPr algn="l"/>
            <a:r>
              <a:rPr lang="es-EC" sz="2200" b="1" dirty="0" smtClean="0">
                <a:solidFill>
                  <a:schemeClr val="accent6">
                    <a:lumMod val="75000"/>
                  </a:schemeClr>
                </a:solidFill>
              </a:rPr>
              <a:t>ORIENTACIÓN ORBITAL </a:t>
            </a:r>
            <a:endParaRPr lang="es-EC" sz="2200" b="1" dirty="0">
              <a:solidFill>
                <a:schemeClr val="accent6">
                  <a:lumMod val="75000"/>
                </a:schemeClr>
              </a:solidFill>
            </a:endParaRPr>
          </a:p>
        </p:txBody>
      </p:sp>
      <p:sp>
        <p:nvSpPr>
          <p:cNvPr id="3" name="Marcador de contenido 2"/>
          <p:cNvSpPr>
            <a:spLocks noGrp="1"/>
          </p:cNvSpPr>
          <p:nvPr>
            <p:ph idx="1"/>
          </p:nvPr>
        </p:nvSpPr>
        <p:spPr>
          <a:xfrm>
            <a:off x="238125" y="1079498"/>
            <a:ext cx="8229600" cy="4864102"/>
          </a:xfrm>
        </p:spPr>
        <p:txBody>
          <a:bodyPr>
            <a:noAutofit/>
          </a:bodyPr>
          <a:lstStyle/>
          <a:p>
            <a:pPr marL="0" indent="0">
              <a:buNone/>
            </a:pPr>
            <a:endParaRPr lang="es-EC" sz="2200" dirty="0"/>
          </a:p>
          <a:p>
            <a:endParaRPr lang="es-EC" sz="2200" dirty="0"/>
          </a:p>
          <a:p>
            <a:pPr marL="0" indent="0">
              <a:buNone/>
            </a:pPr>
            <a:r>
              <a:rPr lang="es-EC" sz="2200" b="1" dirty="0" smtClean="0"/>
              <a:t> </a:t>
            </a:r>
            <a:endParaRPr lang="es-EC" sz="2200" dirty="0"/>
          </a:p>
          <a:p>
            <a:endParaRPr lang="es-EC" sz="2200" dirty="0"/>
          </a:p>
          <a:p>
            <a:endParaRPr lang="es-EC" sz="2200" dirty="0"/>
          </a:p>
          <a:p>
            <a:pPr marL="0" indent="0" algn="just">
              <a:buNone/>
            </a:pPr>
            <a:endParaRPr lang="es-EC" sz="2200" dirty="0" smtClean="0">
              <a:solidFill>
                <a:schemeClr val="accent6">
                  <a:lumMod val="75000"/>
                </a:schemeClr>
              </a:solidFill>
            </a:endParaRPr>
          </a:p>
          <a:p>
            <a:pPr marL="0" indent="0" algn="just">
              <a:buNone/>
            </a:pPr>
            <a:r>
              <a:rPr lang="es-EC" sz="2200" dirty="0" smtClean="0"/>
              <a:t> </a:t>
            </a:r>
            <a:endParaRPr lang="es-EC" sz="2200" dirty="0"/>
          </a:p>
          <a:p>
            <a:pPr marL="0" indent="0" algn="just">
              <a:buNone/>
            </a:pPr>
            <a:endParaRPr lang="es-EC" sz="2200" dirty="0" smtClean="0"/>
          </a:p>
          <a:p>
            <a:pPr marL="0" indent="0" algn="just">
              <a:buNone/>
            </a:pPr>
            <a:r>
              <a:rPr lang="es-EC" sz="2200" dirty="0" smtClean="0"/>
              <a:t> </a:t>
            </a:r>
            <a:endParaRPr lang="es-EC" sz="2200" dirty="0">
              <a:solidFill>
                <a:schemeClr val="accent6">
                  <a:lumMod val="75000"/>
                </a:schemeClr>
              </a:solidFill>
            </a:endParaRPr>
          </a:p>
          <a:p>
            <a:pPr marL="0" indent="0">
              <a:buNone/>
            </a:pPr>
            <a:endParaRPr lang="es-EC" sz="2200" dirty="0"/>
          </a:p>
        </p:txBody>
      </p:sp>
      <p:sp>
        <p:nvSpPr>
          <p:cNvPr id="9" name="Marcador de contenido 2"/>
          <p:cNvSpPr txBox="1">
            <a:spLocks/>
          </p:cNvSpPr>
          <p:nvPr/>
        </p:nvSpPr>
        <p:spPr>
          <a:xfrm>
            <a:off x="295275" y="1117598"/>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endParaRPr lang="es-EC" sz="2200" dirty="0"/>
          </a:p>
          <a:p>
            <a:endParaRPr lang="es-EC" sz="2200" dirty="0"/>
          </a:p>
          <a:p>
            <a:endParaRPr lang="es-EC" sz="2200" dirty="0"/>
          </a:p>
          <a:p>
            <a:pPr marL="0" indent="0" algn="just">
              <a:buNone/>
            </a:pPr>
            <a:endParaRPr lang="es-EC" sz="2200" dirty="0" smtClean="0"/>
          </a:p>
          <a:p>
            <a:pPr marL="0" indent="0">
              <a:buNone/>
            </a:pPr>
            <a:endParaRPr lang="es-EC" sz="2200" dirty="0" smtClean="0"/>
          </a:p>
          <a:p>
            <a:pPr marL="0" indent="0">
              <a:buFont typeface="Arial" panose="020B0604020202020204" pitchFamily="34" charset="0"/>
              <a:buNone/>
            </a:pPr>
            <a:r>
              <a:rPr lang="es-EC" sz="2200" b="1" dirty="0" smtClean="0"/>
              <a:t> </a:t>
            </a:r>
            <a:endParaRPr lang="es-EC" sz="2200" dirty="0" smtClean="0"/>
          </a:p>
          <a:p>
            <a:endParaRPr lang="es-EC" sz="2200" dirty="0" smtClean="0"/>
          </a:p>
          <a:p>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p:sp>
        <p:nvSpPr>
          <p:cNvPr id="7" name="Marcador de contenido 2"/>
          <p:cNvSpPr txBox="1">
            <a:spLocks/>
          </p:cNvSpPr>
          <p:nvPr/>
        </p:nvSpPr>
        <p:spPr>
          <a:xfrm>
            <a:off x="457200" y="692148"/>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200" dirty="0" smtClean="0"/>
              <a:t>La posición que mantiene el satélite en órbita, es otro parámetro importante que determina la correcta orientación en el espacio. </a:t>
            </a:r>
            <a:endParaRPr lang="es-EC" sz="2200" dirty="0"/>
          </a:p>
          <a:p>
            <a:pPr marL="0" indent="0">
              <a:buNone/>
            </a:pPr>
            <a:endParaRPr lang="es-EC" sz="2200" dirty="0"/>
          </a:p>
          <a:p>
            <a:pPr marL="0" indent="0" algn="just">
              <a:buNone/>
            </a:pPr>
            <a:endParaRPr lang="es-EC" sz="2200" dirty="0" smtClean="0"/>
          </a:p>
          <a:p>
            <a:pPr marL="0" indent="0">
              <a:buNone/>
            </a:pPr>
            <a:endParaRPr lang="es-EC" sz="2200" dirty="0" smtClean="0"/>
          </a:p>
          <a:p>
            <a:pPr marL="0" indent="0">
              <a:buFont typeface="Arial" panose="020B0604020202020204" pitchFamily="34" charset="0"/>
              <a:buNone/>
            </a:pPr>
            <a:r>
              <a:rPr lang="es-EC" sz="2200" b="1" dirty="0" smtClean="0"/>
              <a:t> </a:t>
            </a:r>
            <a:endParaRPr lang="es-EC" sz="2200" dirty="0" smtClean="0"/>
          </a:p>
          <a:p>
            <a:pPr marL="0" indent="0">
              <a:buNone/>
            </a:pPr>
            <a:endParaRPr lang="es-EC" sz="2200" dirty="0" smtClean="0"/>
          </a:p>
          <a:p>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43137" y="1542532"/>
            <a:ext cx="4657725" cy="424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709094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1905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1"/>
          <p:cNvSpPr txBox="1">
            <a:spLocks/>
          </p:cNvSpPr>
          <p:nvPr/>
        </p:nvSpPr>
        <p:spPr>
          <a:xfrm>
            <a:off x="457200" y="533400"/>
            <a:ext cx="8229600" cy="5592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s-EC" sz="2400" b="1" dirty="0" smtClean="0">
                <a:solidFill>
                  <a:schemeClr val="accent6">
                    <a:lumMod val="75000"/>
                  </a:schemeClr>
                </a:solidFill>
                <a:cs typeface="Arial" pitchFamily="34" charset="0"/>
              </a:rPr>
              <a:t>TEMA: </a:t>
            </a:r>
          </a:p>
          <a:p>
            <a:pPr marL="0" indent="0" algn="ctr">
              <a:buNone/>
            </a:pPr>
            <a:r>
              <a:rPr lang="es-EC" sz="2400" b="1" dirty="0" smtClean="0"/>
              <a:t>ANÁLISIS </a:t>
            </a:r>
            <a:r>
              <a:rPr lang="es-EC" sz="2400" b="1" dirty="0"/>
              <a:t>Y SIMULACIÓN DEL COMPORTAMIENTO TÉRMICO DEL SISTEMA INTEGRADO, ESTRUCTURA Y COMPONENTES ELECTRÓNICOS DEL PROTOTIPO DEL SATÉLITE CUBESAT </a:t>
            </a:r>
            <a:endParaRPr lang="es-EC" sz="2400" b="1" dirty="0" smtClean="0"/>
          </a:p>
          <a:p>
            <a:pPr marL="0" indent="0">
              <a:buNone/>
            </a:pPr>
            <a:endParaRPr lang="es-EC" sz="2400" b="1" dirty="0" smtClean="0"/>
          </a:p>
          <a:p>
            <a:pPr marL="0" indent="0">
              <a:buNone/>
            </a:pPr>
            <a:r>
              <a:rPr lang="es-EC" sz="2400" b="1" dirty="0" smtClean="0"/>
              <a:t/>
            </a:r>
            <a:br>
              <a:rPr lang="es-EC" sz="2400" b="1" dirty="0" smtClean="0"/>
            </a:br>
            <a:r>
              <a:rPr lang="es-EC" sz="2400" b="1" dirty="0" smtClean="0">
                <a:solidFill>
                  <a:schemeClr val="accent6">
                    <a:lumMod val="75000"/>
                  </a:schemeClr>
                </a:solidFill>
              </a:rPr>
              <a:t>AUTOR: </a:t>
            </a:r>
            <a:r>
              <a:rPr lang="es-EC" sz="2400" b="1" dirty="0" smtClean="0"/>
              <a:t>PABLO LANDETA</a:t>
            </a:r>
            <a:br>
              <a:rPr lang="es-EC" sz="2400" b="1" dirty="0" smtClean="0"/>
            </a:br>
            <a:r>
              <a:rPr lang="es-EC" sz="2400" b="1" dirty="0" smtClean="0"/>
              <a:t>                    </a:t>
            </a:r>
            <a:br>
              <a:rPr lang="es-EC" sz="2400" b="1" dirty="0" smtClean="0"/>
            </a:br>
            <a:r>
              <a:rPr lang="es-EC" sz="2400" b="1" dirty="0" smtClean="0"/>
              <a:t/>
            </a:r>
            <a:br>
              <a:rPr lang="es-EC" sz="2400" b="1" dirty="0" smtClean="0"/>
            </a:br>
            <a:r>
              <a:rPr lang="es-ES" sz="2400" b="1" dirty="0" smtClean="0">
                <a:cs typeface="Arial" pitchFamily="34" charset="0"/>
              </a:rPr>
              <a:t/>
            </a:r>
            <a:br>
              <a:rPr lang="es-ES" sz="2400" b="1" dirty="0" smtClean="0">
                <a:cs typeface="Arial" pitchFamily="34" charset="0"/>
              </a:rPr>
            </a:br>
            <a:r>
              <a:rPr lang="es-EC" sz="2400" b="1" dirty="0" smtClean="0">
                <a:solidFill>
                  <a:schemeClr val="accent6">
                    <a:lumMod val="75000"/>
                  </a:schemeClr>
                </a:solidFill>
              </a:rPr>
              <a:t>DIRECTOR:       </a:t>
            </a:r>
            <a:r>
              <a:rPr lang="es-EC" sz="2400" b="1" dirty="0" smtClean="0"/>
              <a:t>ING. FERNANDO OLMEDO</a:t>
            </a:r>
            <a:r>
              <a:rPr lang="es-ES" sz="2400" b="1" dirty="0" smtClean="0"/>
              <a:t/>
            </a:r>
            <a:br>
              <a:rPr lang="es-ES" sz="2400" b="1" dirty="0" smtClean="0"/>
            </a:br>
            <a:r>
              <a:rPr lang="es-EC" sz="2400" b="1" dirty="0" smtClean="0">
                <a:solidFill>
                  <a:schemeClr val="accent6">
                    <a:lumMod val="75000"/>
                  </a:schemeClr>
                </a:solidFill>
              </a:rPr>
              <a:t>CODIRECTOR:</a:t>
            </a:r>
            <a:r>
              <a:rPr lang="es-EC" sz="2400" b="1" dirty="0" smtClean="0">
                <a:solidFill>
                  <a:srgbClr val="FFC000"/>
                </a:solidFill>
              </a:rPr>
              <a:t> </a:t>
            </a:r>
            <a:r>
              <a:rPr lang="es-EC" sz="2400" b="1" dirty="0" smtClean="0"/>
              <a:t> ING. EDGARDO FERNANDEZ</a:t>
            </a:r>
            <a:endParaRPr lang="es-ES" sz="2400" dirty="0" smtClean="0"/>
          </a:p>
        </p:txBody>
      </p:sp>
    </p:spTree>
    <p:extLst>
      <p:ext uri="{BB962C8B-B14F-4D97-AF65-F5344CB8AC3E}">
        <p14:creationId xmlns:p14="http://schemas.microsoft.com/office/powerpoint/2010/main" val="41718651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3175"/>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p:cNvSpPr>
            <a:spLocks noGrp="1"/>
          </p:cNvSpPr>
          <p:nvPr>
            <p:ph idx="1"/>
          </p:nvPr>
        </p:nvSpPr>
        <p:spPr>
          <a:xfrm>
            <a:off x="238125" y="1079498"/>
            <a:ext cx="8229600" cy="4864102"/>
          </a:xfrm>
        </p:spPr>
        <p:txBody>
          <a:bodyPr>
            <a:noAutofit/>
          </a:bodyPr>
          <a:lstStyle/>
          <a:p>
            <a:pPr marL="0" indent="0">
              <a:buNone/>
            </a:pPr>
            <a:endParaRPr lang="es-EC" sz="2200" dirty="0"/>
          </a:p>
          <a:p>
            <a:endParaRPr lang="es-EC" sz="2200" dirty="0"/>
          </a:p>
          <a:p>
            <a:pPr marL="0" indent="0">
              <a:buNone/>
            </a:pPr>
            <a:r>
              <a:rPr lang="es-EC" sz="2200" b="1" dirty="0" smtClean="0"/>
              <a:t> </a:t>
            </a:r>
            <a:endParaRPr lang="es-EC" sz="2200" dirty="0"/>
          </a:p>
          <a:p>
            <a:endParaRPr lang="es-EC" sz="2200" dirty="0"/>
          </a:p>
          <a:p>
            <a:endParaRPr lang="es-EC" sz="2200" dirty="0"/>
          </a:p>
          <a:p>
            <a:pPr marL="0" indent="0" algn="just">
              <a:buNone/>
            </a:pPr>
            <a:endParaRPr lang="es-EC" sz="2200" dirty="0" smtClean="0">
              <a:solidFill>
                <a:schemeClr val="accent6">
                  <a:lumMod val="75000"/>
                </a:schemeClr>
              </a:solidFill>
            </a:endParaRPr>
          </a:p>
          <a:p>
            <a:pPr marL="0" indent="0" algn="just">
              <a:buNone/>
            </a:pPr>
            <a:r>
              <a:rPr lang="es-EC" sz="2200" dirty="0" smtClean="0"/>
              <a:t> </a:t>
            </a:r>
            <a:endParaRPr lang="es-EC" sz="2200" dirty="0"/>
          </a:p>
          <a:p>
            <a:pPr marL="0" indent="0" algn="just">
              <a:buNone/>
            </a:pPr>
            <a:endParaRPr lang="es-EC" sz="2200" dirty="0" smtClean="0"/>
          </a:p>
          <a:p>
            <a:pPr marL="0" indent="0" algn="just">
              <a:buNone/>
            </a:pPr>
            <a:r>
              <a:rPr lang="es-EC" sz="2200" dirty="0" smtClean="0"/>
              <a:t> </a:t>
            </a:r>
            <a:endParaRPr lang="es-EC" sz="2200" dirty="0">
              <a:solidFill>
                <a:schemeClr val="accent6">
                  <a:lumMod val="75000"/>
                </a:schemeClr>
              </a:solidFill>
            </a:endParaRPr>
          </a:p>
          <a:p>
            <a:pPr marL="0" indent="0">
              <a:buNone/>
            </a:pPr>
            <a:endParaRPr lang="es-EC" sz="2200" dirty="0"/>
          </a:p>
        </p:txBody>
      </p:sp>
      <p:sp>
        <p:nvSpPr>
          <p:cNvPr id="9" name="Marcador de contenido 2"/>
          <p:cNvSpPr txBox="1">
            <a:spLocks/>
          </p:cNvSpPr>
          <p:nvPr/>
        </p:nvSpPr>
        <p:spPr>
          <a:xfrm>
            <a:off x="295275" y="1117598"/>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endParaRPr lang="es-EC" sz="2200" dirty="0"/>
          </a:p>
          <a:p>
            <a:endParaRPr lang="es-EC" sz="2200" dirty="0"/>
          </a:p>
          <a:p>
            <a:endParaRPr lang="es-EC" sz="2200" dirty="0"/>
          </a:p>
          <a:p>
            <a:pPr marL="0" indent="0" algn="just">
              <a:buNone/>
            </a:pPr>
            <a:endParaRPr lang="es-EC" sz="2200" dirty="0" smtClean="0"/>
          </a:p>
          <a:p>
            <a:pPr marL="0" indent="0">
              <a:buNone/>
            </a:pPr>
            <a:endParaRPr lang="es-EC" sz="2200" dirty="0" smtClean="0"/>
          </a:p>
          <a:p>
            <a:pPr marL="0" indent="0">
              <a:buFont typeface="Arial" panose="020B0604020202020204" pitchFamily="34" charset="0"/>
              <a:buNone/>
            </a:pPr>
            <a:r>
              <a:rPr lang="es-EC" sz="2200" b="1" dirty="0" smtClean="0"/>
              <a:t> </a:t>
            </a:r>
            <a:endParaRPr lang="es-EC" sz="2200" dirty="0" smtClean="0"/>
          </a:p>
          <a:p>
            <a:endParaRPr lang="es-EC" sz="2200" dirty="0" smtClean="0"/>
          </a:p>
          <a:p>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p:sp>
        <p:nvSpPr>
          <p:cNvPr id="7" name="Marcador de contenido 2"/>
          <p:cNvSpPr txBox="1">
            <a:spLocks/>
          </p:cNvSpPr>
          <p:nvPr/>
        </p:nvSpPr>
        <p:spPr>
          <a:xfrm>
            <a:off x="457200" y="802979"/>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200" dirty="0"/>
              <a:t>L</a:t>
            </a:r>
            <a:r>
              <a:rPr lang="es-EC" sz="2200" dirty="0" smtClean="0"/>
              <a:t>a </a:t>
            </a:r>
            <a:r>
              <a:rPr lang="es-EC" sz="2200" dirty="0" smtClean="0"/>
              <a:t>elección </a:t>
            </a:r>
            <a:r>
              <a:rPr lang="es-EC" sz="2200" dirty="0"/>
              <a:t>apropiada de la posición orbital de nodo (cruce del ecuador) con respecto al vector de la </a:t>
            </a:r>
            <a:r>
              <a:rPr lang="es-EC" sz="2200" dirty="0" smtClean="0"/>
              <a:t>Tierra-Sol, </a:t>
            </a:r>
          </a:p>
          <a:p>
            <a:pPr marL="0" indent="0" algn="just">
              <a:buNone/>
            </a:pPr>
            <a:endParaRPr lang="es-EC" sz="2200" dirty="0" smtClean="0"/>
          </a:p>
          <a:p>
            <a:pPr marL="0" indent="0">
              <a:buNone/>
            </a:pPr>
            <a:endParaRPr lang="es-EC" sz="2200" dirty="0" smtClean="0"/>
          </a:p>
          <a:p>
            <a:pPr marL="0" indent="0">
              <a:buFont typeface="Arial" panose="020B0604020202020204" pitchFamily="34" charset="0"/>
              <a:buNone/>
            </a:pPr>
            <a:r>
              <a:rPr lang="es-EC" sz="2200" b="1" dirty="0" smtClean="0"/>
              <a:t> </a:t>
            </a:r>
            <a:endParaRPr lang="es-EC" sz="2200" dirty="0" smtClean="0"/>
          </a:p>
          <a:p>
            <a:endParaRPr lang="es-EC" sz="2200" dirty="0" smtClean="0"/>
          </a:p>
          <a:p>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2075" y="1857929"/>
            <a:ext cx="6096000"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84641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3174"/>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p:cNvSpPr>
            <a:spLocks noGrp="1"/>
          </p:cNvSpPr>
          <p:nvPr>
            <p:ph idx="1"/>
          </p:nvPr>
        </p:nvSpPr>
        <p:spPr>
          <a:xfrm>
            <a:off x="238125" y="1079498"/>
            <a:ext cx="8229600" cy="4864102"/>
          </a:xfrm>
        </p:spPr>
        <p:txBody>
          <a:bodyPr>
            <a:noAutofit/>
          </a:bodyPr>
          <a:lstStyle/>
          <a:p>
            <a:pPr marL="0" indent="0">
              <a:buNone/>
            </a:pPr>
            <a:endParaRPr lang="es-EC" sz="2200" dirty="0"/>
          </a:p>
          <a:p>
            <a:endParaRPr lang="es-EC" sz="2200" dirty="0"/>
          </a:p>
          <a:p>
            <a:pPr marL="0" indent="0">
              <a:buNone/>
            </a:pPr>
            <a:r>
              <a:rPr lang="es-EC" sz="2200" b="1" dirty="0" smtClean="0"/>
              <a:t> </a:t>
            </a:r>
            <a:endParaRPr lang="es-EC" sz="2200" dirty="0"/>
          </a:p>
          <a:p>
            <a:endParaRPr lang="es-EC" sz="2200" dirty="0"/>
          </a:p>
          <a:p>
            <a:endParaRPr lang="es-EC" sz="2200" dirty="0"/>
          </a:p>
          <a:p>
            <a:pPr marL="0" indent="0" algn="just">
              <a:buNone/>
            </a:pPr>
            <a:endParaRPr lang="es-EC" sz="2200" dirty="0" smtClean="0">
              <a:solidFill>
                <a:schemeClr val="accent6">
                  <a:lumMod val="75000"/>
                </a:schemeClr>
              </a:solidFill>
            </a:endParaRPr>
          </a:p>
          <a:p>
            <a:pPr marL="0" indent="0" algn="just">
              <a:buNone/>
            </a:pPr>
            <a:r>
              <a:rPr lang="es-EC" sz="2200" dirty="0" smtClean="0"/>
              <a:t> </a:t>
            </a:r>
            <a:endParaRPr lang="es-EC" sz="2200" dirty="0"/>
          </a:p>
          <a:p>
            <a:pPr marL="0" indent="0" algn="just">
              <a:buNone/>
            </a:pPr>
            <a:endParaRPr lang="es-EC" sz="2200" dirty="0" smtClean="0"/>
          </a:p>
          <a:p>
            <a:pPr marL="0" indent="0" algn="just">
              <a:buNone/>
            </a:pPr>
            <a:r>
              <a:rPr lang="es-EC" sz="2200" dirty="0" smtClean="0"/>
              <a:t> </a:t>
            </a:r>
            <a:endParaRPr lang="es-EC" sz="2200" dirty="0">
              <a:solidFill>
                <a:schemeClr val="accent6">
                  <a:lumMod val="75000"/>
                </a:schemeClr>
              </a:solidFill>
            </a:endParaRPr>
          </a:p>
          <a:p>
            <a:pPr marL="0" indent="0">
              <a:buNone/>
            </a:pPr>
            <a:endParaRPr lang="es-EC" sz="2200" dirty="0"/>
          </a:p>
        </p:txBody>
      </p:sp>
      <p:sp>
        <p:nvSpPr>
          <p:cNvPr id="9" name="Marcador de contenido 2"/>
          <p:cNvSpPr txBox="1">
            <a:spLocks/>
          </p:cNvSpPr>
          <p:nvPr/>
        </p:nvSpPr>
        <p:spPr>
          <a:xfrm>
            <a:off x="295275" y="1117598"/>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endParaRPr lang="es-EC" sz="2200" dirty="0"/>
          </a:p>
          <a:p>
            <a:endParaRPr lang="es-EC" sz="2200" dirty="0"/>
          </a:p>
          <a:p>
            <a:endParaRPr lang="es-EC" sz="2200" dirty="0"/>
          </a:p>
          <a:p>
            <a:pPr marL="0" indent="0" algn="just">
              <a:buNone/>
            </a:pPr>
            <a:endParaRPr lang="es-EC" sz="2200" dirty="0" smtClean="0"/>
          </a:p>
          <a:p>
            <a:pPr marL="0" indent="0">
              <a:buNone/>
            </a:pPr>
            <a:endParaRPr lang="es-EC" sz="2200" dirty="0" smtClean="0"/>
          </a:p>
          <a:p>
            <a:pPr marL="0" indent="0">
              <a:buFont typeface="Arial" panose="020B0604020202020204" pitchFamily="34" charset="0"/>
              <a:buNone/>
            </a:pPr>
            <a:r>
              <a:rPr lang="es-EC" sz="2200" b="1" dirty="0" smtClean="0"/>
              <a:t> </a:t>
            </a:r>
            <a:endParaRPr lang="es-EC" sz="2200" dirty="0" smtClean="0"/>
          </a:p>
          <a:p>
            <a:endParaRPr lang="es-EC" sz="2200" dirty="0" smtClean="0"/>
          </a:p>
          <a:p>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p:sp>
        <p:nvSpPr>
          <p:cNvPr id="7" name="Marcador de contenido 2"/>
          <p:cNvSpPr txBox="1">
            <a:spLocks/>
          </p:cNvSpPr>
          <p:nvPr/>
        </p:nvSpPr>
        <p:spPr>
          <a:xfrm>
            <a:off x="457200" y="650944"/>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200" dirty="0"/>
              <a:t>L</a:t>
            </a:r>
            <a:r>
              <a:rPr lang="es-EC" sz="2200" dirty="0" smtClean="0"/>
              <a:t>as </a:t>
            </a:r>
            <a:r>
              <a:rPr lang="es-EC" sz="2200" dirty="0"/>
              <a:t>configuraciones de las órbitas síncronas </a:t>
            </a:r>
            <a:r>
              <a:rPr lang="es-EC" sz="2200" dirty="0" smtClean="0"/>
              <a:t>solares son:</a:t>
            </a:r>
          </a:p>
          <a:p>
            <a:pPr marL="0" indent="0" algn="just">
              <a:buNone/>
            </a:pPr>
            <a:endParaRPr lang="es-EC" sz="2200" dirty="0"/>
          </a:p>
          <a:p>
            <a:pPr marL="0" indent="0" algn="just">
              <a:buNone/>
            </a:pPr>
            <a:endParaRPr lang="es-EC" sz="2200" dirty="0" smtClean="0"/>
          </a:p>
          <a:p>
            <a:pPr marL="0" indent="0">
              <a:buNone/>
            </a:pPr>
            <a:endParaRPr lang="es-EC" sz="2200" dirty="0" smtClean="0"/>
          </a:p>
          <a:p>
            <a:pPr marL="0" indent="0">
              <a:buFont typeface="Arial" panose="020B0604020202020204" pitchFamily="34" charset="0"/>
              <a:buNone/>
            </a:pPr>
            <a:r>
              <a:rPr lang="es-EC" sz="2200" b="1" dirty="0" smtClean="0"/>
              <a:t> </a:t>
            </a:r>
            <a:endParaRPr lang="es-EC" sz="2200" dirty="0" smtClean="0"/>
          </a:p>
          <a:p>
            <a:endParaRPr lang="es-EC" sz="2200" dirty="0" smtClean="0"/>
          </a:p>
          <a:p>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1657350"/>
            <a:ext cx="8667750"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9951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41275"/>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457200" y="145053"/>
            <a:ext cx="8229600" cy="544512"/>
          </a:xfrm>
        </p:spPr>
        <p:txBody>
          <a:bodyPr>
            <a:normAutofit/>
          </a:bodyPr>
          <a:lstStyle/>
          <a:p>
            <a:pPr algn="l"/>
            <a:r>
              <a:rPr lang="es-EC" sz="2200" b="1" dirty="0" smtClean="0">
                <a:solidFill>
                  <a:schemeClr val="accent6">
                    <a:lumMod val="75000"/>
                  </a:schemeClr>
                </a:solidFill>
              </a:rPr>
              <a:t>VELOCIDAD ORBITAL </a:t>
            </a:r>
            <a:endParaRPr lang="es-EC" sz="2200" b="1" dirty="0">
              <a:solidFill>
                <a:schemeClr val="accent6">
                  <a:lumMod val="75000"/>
                </a:schemeClr>
              </a:solidFill>
            </a:endParaRPr>
          </a:p>
        </p:txBody>
      </p:sp>
      <p:sp>
        <p:nvSpPr>
          <p:cNvPr id="3" name="Marcador de contenido 2"/>
          <p:cNvSpPr>
            <a:spLocks noGrp="1"/>
          </p:cNvSpPr>
          <p:nvPr>
            <p:ph idx="1"/>
          </p:nvPr>
        </p:nvSpPr>
        <p:spPr>
          <a:xfrm>
            <a:off x="238125" y="1079498"/>
            <a:ext cx="8229600" cy="4864102"/>
          </a:xfrm>
        </p:spPr>
        <p:txBody>
          <a:bodyPr>
            <a:noAutofit/>
          </a:bodyPr>
          <a:lstStyle/>
          <a:p>
            <a:pPr marL="0" indent="0">
              <a:buNone/>
            </a:pPr>
            <a:endParaRPr lang="es-EC" sz="2200" dirty="0"/>
          </a:p>
          <a:p>
            <a:endParaRPr lang="es-EC" sz="2200" dirty="0"/>
          </a:p>
          <a:p>
            <a:pPr marL="0" indent="0">
              <a:buNone/>
            </a:pPr>
            <a:r>
              <a:rPr lang="es-EC" sz="2200" b="1" dirty="0" smtClean="0"/>
              <a:t> </a:t>
            </a:r>
            <a:endParaRPr lang="es-EC" sz="2200" dirty="0"/>
          </a:p>
          <a:p>
            <a:endParaRPr lang="es-EC" sz="2200" dirty="0"/>
          </a:p>
          <a:p>
            <a:endParaRPr lang="es-EC" sz="2200" dirty="0"/>
          </a:p>
          <a:p>
            <a:pPr marL="0" indent="0" algn="just">
              <a:buNone/>
            </a:pPr>
            <a:endParaRPr lang="es-EC" sz="2200" dirty="0" smtClean="0">
              <a:solidFill>
                <a:schemeClr val="accent6">
                  <a:lumMod val="75000"/>
                </a:schemeClr>
              </a:solidFill>
            </a:endParaRPr>
          </a:p>
          <a:p>
            <a:pPr marL="0" indent="0" algn="just">
              <a:buNone/>
            </a:pPr>
            <a:r>
              <a:rPr lang="es-EC" sz="2200" dirty="0" smtClean="0"/>
              <a:t> </a:t>
            </a:r>
            <a:endParaRPr lang="es-EC" sz="2200" dirty="0"/>
          </a:p>
          <a:p>
            <a:pPr marL="0" indent="0" algn="just">
              <a:buNone/>
            </a:pPr>
            <a:endParaRPr lang="es-EC" sz="2200" dirty="0" smtClean="0"/>
          </a:p>
          <a:p>
            <a:pPr marL="0" indent="0" algn="just">
              <a:buNone/>
            </a:pPr>
            <a:r>
              <a:rPr lang="es-EC" sz="2200" dirty="0" smtClean="0"/>
              <a:t> </a:t>
            </a:r>
            <a:endParaRPr lang="es-EC" sz="2200" dirty="0">
              <a:solidFill>
                <a:schemeClr val="accent6">
                  <a:lumMod val="75000"/>
                </a:schemeClr>
              </a:solidFill>
            </a:endParaRPr>
          </a:p>
          <a:p>
            <a:endParaRPr lang="es-EC" sz="2200" dirty="0"/>
          </a:p>
        </p:txBody>
      </p:sp>
      <p:sp>
        <p:nvSpPr>
          <p:cNvPr id="9" name="Marcador de contenido 2"/>
          <p:cNvSpPr txBox="1">
            <a:spLocks/>
          </p:cNvSpPr>
          <p:nvPr/>
        </p:nvSpPr>
        <p:spPr>
          <a:xfrm>
            <a:off x="295275" y="1117598"/>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endParaRPr lang="es-EC" sz="2200" dirty="0"/>
          </a:p>
          <a:p>
            <a:pPr marL="0" indent="0">
              <a:buNone/>
            </a:pPr>
            <a:endParaRPr lang="es-EC" sz="2200" dirty="0"/>
          </a:p>
          <a:p>
            <a:pPr marL="0" indent="0" algn="just">
              <a:buNone/>
            </a:pPr>
            <a:endParaRPr lang="es-EC" sz="2200" dirty="0" smtClean="0"/>
          </a:p>
          <a:p>
            <a:pPr marL="0" indent="0">
              <a:buNone/>
            </a:pPr>
            <a:endParaRPr lang="es-EC" sz="2200" dirty="0" smtClean="0"/>
          </a:p>
          <a:p>
            <a:pPr marL="0" indent="0">
              <a:buFont typeface="Arial" panose="020B0604020202020204" pitchFamily="34" charset="0"/>
              <a:buNone/>
            </a:pPr>
            <a:r>
              <a:rPr lang="es-EC" sz="2200" b="1" dirty="0" smtClean="0"/>
              <a:t> </a:t>
            </a:r>
            <a:endParaRPr lang="es-EC" sz="2200" dirty="0" smtClean="0"/>
          </a:p>
          <a:p>
            <a:endParaRPr lang="es-EC" sz="2200" dirty="0" smtClean="0"/>
          </a:p>
          <a:p>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mc:AlternateContent xmlns:mc="http://schemas.openxmlformats.org/markup-compatibility/2006" xmlns:a14="http://schemas.microsoft.com/office/drawing/2010/main">
        <mc:Choice Requires="a14">
          <p:sp>
            <p:nvSpPr>
              <p:cNvPr id="7" name="Marcador de contenido 2"/>
              <p:cNvSpPr txBox="1">
                <a:spLocks/>
              </p:cNvSpPr>
              <p:nvPr/>
            </p:nvSpPr>
            <p:spPr>
              <a:xfrm>
                <a:off x="457200" y="689565"/>
                <a:ext cx="8357192"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200" dirty="0" smtClean="0"/>
                  <a:t>Un </a:t>
                </a:r>
                <a:r>
                  <a:rPr lang="es-EC" sz="2200" dirty="0"/>
                  <a:t>satélite en órbita baja de la Tierra LEO, viaja a una velocidad media </a:t>
                </a:r>
                <a:r>
                  <a:rPr lang="es-EC" sz="2200" dirty="0" smtClean="0"/>
                  <a:t>de entre </a:t>
                </a:r>
                <a:r>
                  <a:rPr lang="es-EC" sz="2200" dirty="0"/>
                  <a:t>26.000 a 27.000 km por hora. </a:t>
                </a:r>
                <a:r>
                  <a:rPr lang="es-EC" sz="2200" dirty="0" smtClean="0"/>
                  <a:t>Para determinar dicha velocidad, es necesario definir las fuerzas que actúan sobre una nave espacial, las cuales son: </a:t>
                </a:r>
                <a:endParaRPr lang="es-EC" sz="2200" i="1" dirty="0" smtClean="0"/>
              </a:p>
              <a:p>
                <a:pPr marL="0" indent="0" algn="just">
                  <a:buNone/>
                </a:pPr>
                <a:endParaRPr lang="es-EC" sz="2200" i="1" dirty="0"/>
              </a:p>
              <a:p>
                <a:pPr marL="0" indent="0" algn="just">
                  <a:buNone/>
                </a:pPr>
                <a:r>
                  <a:rPr lang="es-EC" sz="2200" i="1" dirty="0" smtClean="0"/>
                  <a:t>La </a:t>
                </a:r>
                <a:r>
                  <a:rPr lang="es-EC" sz="2200" i="1" dirty="0"/>
                  <a:t>fuerza de la </a:t>
                </a:r>
                <a:r>
                  <a:rPr lang="es-EC" sz="2200" i="1" dirty="0" smtClean="0"/>
                  <a:t>gravedad (</a:t>
                </a:r>
                <a:r>
                  <a:rPr lang="es-EC" sz="2200" i="1" dirty="0"/>
                  <a:t>ley de la gravitación universal de </a:t>
                </a:r>
                <a:r>
                  <a:rPr lang="es-EC" sz="2200" i="1" dirty="0" smtClean="0"/>
                  <a:t>Newton) :</a:t>
                </a:r>
                <a:endParaRPr lang="es-EC" sz="2200" i="1" dirty="0"/>
              </a:p>
              <a:p>
                <a:pPr marL="0" indent="0" algn="just">
                  <a:buNone/>
                </a:pPr>
                <a:endParaRPr lang="es-EC" sz="2200" i="1" dirty="0" smtClean="0"/>
              </a:p>
              <a:p>
                <a:pPr marL="0" indent="0">
                  <a:buNone/>
                </a:pPr>
                <a:endParaRPr lang="es-EC" sz="2200" dirty="0"/>
              </a:p>
              <a:p>
                <a:endParaRPr lang="es-EC" sz="2200" dirty="0"/>
              </a:p>
              <a:p>
                <a:pPr marL="0" indent="0">
                  <a:buNone/>
                </a:pPr>
                <a:r>
                  <a:rPr lang="es-EC" sz="2200" i="1" dirty="0" smtClean="0"/>
                  <a:t>La fuerza centrifuga de la nave espacial</a:t>
                </a:r>
                <a:r>
                  <a:rPr lang="es-EC" sz="2200" dirty="0" smtClean="0"/>
                  <a:t>:</a:t>
                </a:r>
              </a:p>
              <a:p>
                <a:pPr marL="0" indent="0">
                  <a:buNone/>
                </a:pPr>
                <a:endParaRPr lang="es-EC" sz="2200" dirty="0"/>
              </a:p>
              <a:p>
                <a:pPr marL="0" indent="0">
                  <a:buNone/>
                </a:pPr>
                <a14:m>
                  <m:oMathPara xmlns:m="http://schemas.openxmlformats.org/officeDocument/2006/math">
                    <m:oMathParaPr>
                      <m:jc m:val="center"/>
                    </m:oMathParaPr>
                    <m:oMath xmlns:m="http://schemas.openxmlformats.org/officeDocument/2006/math">
                      <m:sSub>
                        <m:sSubPr>
                          <m:ctrlPr>
                            <a:rPr lang="es-EC" sz="2200" b="1" i="1">
                              <a:latin typeface="Cambria Math"/>
                            </a:rPr>
                          </m:ctrlPr>
                        </m:sSubPr>
                        <m:e>
                          <m:r>
                            <a:rPr lang="es-EC" sz="2200" b="1">
                              <a:latin typeface="Cambria Math"/>
                            </a:rPr>
                            <m:t>𝐅</m:t>
                          </m:r>
                        </m:e>
                        <m:sub>
                          <m:r>
                            <a:rPr lang="es-EC" sz="2200" b="1">
                              <a:latin typeface="Cambria Math"/>
                            </a:rPr>
                            <m:t>𝐜</m:t>
                          </m:r>
                        </m:sub>
                      </m:sSub>
                      <m:r>
                        <a:rPr lang="es-EC" sz="2200" b="1">
                          <a:latin typeface="Cambria Math"/>
                        </a:rPr>
                        <m:t>=</m:t>
                      </m:r>
                      <m:f>
                        <m:fPr>
                          <m:ctrlPr>
                            <a:rPr lang="es-EC" sz="2200" b="1" i="1">
                              <a:latin typeface="Cambria Math"/>
                            </a:rPr>
                          </m:ctrlPr>
                        </m:fPr>
                        <m:num>
                          <m:r>
                            <a:rPr lang="es-EC" sz="2200" b="1">
                              <a:latin typeface="Cambria Math"/>
                            </a:rPr>
                            <m:t>𝐦</m:t>
                          </m:r>
                          <m:sSup>
                            <m:sSupPr>
                              <m:ctrlPr>
                                <a:rPr lang="es-EC" sz="2200" b="1" i="1">
                                  <a:latin typeface="Cambria Math"/>
                                </a:rPr>
                              </m:ctrlPr>
                            </m:sSupPr>
                            <m:e>
                              <m:r>
                                <a:rPr lang="es-EC" sz="2200" b="1">
                                  <a:latin typeface="Cambria Math"/>
                                </a:rPr>
                                <m:t>𝐕</m:t>
                              </m:r>
                            </m:e>
                            <m:sup>
                              <m:r>
                                <a:rPr lang="es-EC" sz="2200" b="1">
                                  <a:latin typeface="Cambria Math"/>
                                </a:rPr>
                                <m:t>𝟐</m:t>
                              </m:r>
                            </m:sup>
                          </m:sSup>
                        </m:num>
                        <m:den>
                          <m:r>
                            <a:rPr lang="es-EC" sz="2200" b="1">
                              <a:latin typeface="Cambria Math"/>
                            </a:rPr>
                            <m:t>𝐫</m:t>
                          </m:r>
                        </m:den>
                      </m:f>
                    </m:oMath>
                  </m:oMathPara>
                </a14:m>
                <a:endParaRPr lang="es-EC" sz="2200" dirty="0" smtClean="0"/>
              </a:p>
              <a:p>
                <a:pPr marL="0" indent="0">
                  <a:buNone/>
                </a:pPr>
                <a:endParaRPr lang="es-EC" sz="2200" dirty="0" smtClean="0"/>
              </a:p>
              <a:p>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mc:Choice>
        <mc:Fallback xmlns="">
          <p:sp>
            <p:nvSpPr>
              <p:cNvPr id="7" name="Marcador de contenido 2"/>
              <p:cNvSpPr txBox="1">
                <a:spLocks noRot="1" noChangeAspect="1" noMove="1" noResize="1" noEditPoints="1" noAdjustHandles="1" noChangeArrowheads="1" noChangeShapeType="1" noTextEdit="1"/>
              </p:cNvSpPr>
              <p:nvPr/>
            </p:nvSpPr>
            <p:spPr>
              <a:xfrm>
                <a:off x="457200" y="689565"/>
                <a:ext cx="8357192" cy="4864102"/>
              </a:xfrm>
              <a:prstGeom prst="rect">
                <a:avLst/>
              </a:prstGeom>
              <a:blipFill rotWithShape="1">
                <a:blip r:embed="rId3"/>
                <a:stretch>
                  <a:fillRect l="-875" t="-752" r="-948" b="-501"/>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5" name="4 Rectángulo"/>
              <p:cNvSpPr/>
              <p:nvPr/>
            </p:nvSpPr>
            <p:spPr>
              <a:xfrm>
                <a:off x="3791979" y="3043694"/>
                <a:ext cx="1560042" cy="7261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2200" b="1" i="1" smtClean="0">
                              <a:latin typeface="Cambria Math"/>
                            </a:rPr>
                          </m:ctrlPr>
                        </m:sSubPr>
                        <m:e>
                          <m:r>
                            <a:rPr lang="es-EC" sz="2200" b="1" i="0">
                              <a:latin typeface="Cambria Math"/>
                            </a:rPr>
                            <m:t>𝐅</m:t>
                          </m:r>
                        </m:e>
                        <m:sub>
                          <m:r>
                            <a:rPr lang="es-EC" sz="2200" b="1" i="0">
                              <a:latin typeface="Cambria Math"/>
                            </a:rPr>
                            <m:t>𝐠</m:t>
                          </m:r>
                        </m:sub>
                      </m:sSub>
                      <m:r>
                        <a:rPr lang="es-EC" sz="2200" b="1" i="0">
                          <a:latin typeface="Cambria Math"/>
                        </a:rPr>
                        <m:t>=</m:t>
                      </m:r>
                      <m:f>
                        <m:fPr>
                          <m:ctrlPr>
                            <a:rPr lang="es-EC" sz="2200" b="1" i="1">
                              <a:latin typeface="Cambria Math"/>
                            </a:rPr>
                          </m:ctrlPr>
                        </m:fPr>
                        <m:num>
                          <m:r>
                            <a:rPr lang="es-EC" sz="2200" b="1" i="0">
                              <a:latin typeface="Cambria Math"/>
                            </a:rPr>
                            <m:t>𝐌𝐦𝐆</m:t>
                          </m:r>
                        </m:num>
                        <m:den>
                          <m:sSup>
                            <m:sSupPr>
                              <m:ctrlPr>
                                <a:rPr lang="es-EC" sz="2200" b="1" i="1">
                                  <a:latin typeface="Cambria Math"/>
                                </a:rPr>
                              </m:ctrlPr>
                            </m:sSupPr>
                            <m:e>
                              <m:r>
                                <a:rPr lang="es-EC" sz="2200" b="1" i="0">
                                  <a:latin typeface="Cambria Math"/>
                                </a:rPr>
                                <m:t>𝐫</m:t>
                              </m:r>
                            </m:e>
                            <m:sup>
                              <m:r>
                                <a:rPr lang="es-EC" sz="2200" b="1" i="0">
                                  <a:latin typeface="Cambria Math"/>
                                </a:rPr>
                                <m:t>𝟐</m:t>
                              </m:r>
                            </m:sup>
                          </m:sSup>
                        </m:den>
                      </m:f>
                    </m:oMath>
                  </m:oMathPara>
                </a14:m>
                <a:endParaRPr lang="es-EC" sz="2200" b="1" dirty="0"/>
              </a:p>
            </p:txBody>
          </p:sp>
        </mc:Choice>
        <mc:Fallback xmlns="">
          <p:sp>
            <p:nvSpPr>
              <p:cNvPr id="5" name="4 Rectángulo"/>
              <p:cNvSpPr>
                <a:spLocks noRot="1" noChangeAspect="1" noMove="1" noResize="1" noEditPoints="1" noAdjustHandles="1" noChangeArrowheads="1" noChangeShapeType="1" noTextEdit="1"/>
              </p:cNvSpPr>
              <p:nvPr/>
            </p:nvSpPr>
            <p:spPr>
              <a:xfrm>
                <a:off x="3791979" y="3043694"/>
                <a:ext cx="1560042" cy="726161"/>
              </a:xfrm>
              <a:prstGeom prst="rect">
                <a:avLst/>
              </a:prstGeom>
              <a:blipFill rotWithShape="1">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5221776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3175"/>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p:cNvSpPr>
            <a:spLocks noGrp="1"/>
          </p:cNvSpPr>
          <p:nvPr>
            <p:ph idx="1"/>
          </p:nvPr>
        </p:nvSpPr>
        <p:spPr>
          <a:xfrm>
            <a:off x="238125" y="1079498"/>
            <a:ext cx="8229600" cy="4864102"/>
          </a:xfrm>
        </p:spPr>
        <p:txBody>
          <a:bodyPr>
            <a:noAutofit/>
          </a:bodyPr>
          <a:lstStyle/>
          <a:p>
            <a:pPr marL="0" indent="0">
              <a:buNone/>
            </a:pPr>
            <a:endParaRPr lang="es-EC" sz="2200" dirty="0"/>
          </a:p>
          <a:p>
            <a:pPr marL="0" indent="0" algn="ctr">
              <a:buNone/>
            </a:pPr>
            <a:r>
              <a:rPr lang="es-EC" sz="2200" dirty="0" smtClean="0"/>
              <a:t> </a:t>
            </a:r>
            <a:endParaRPr lang="es-EC" sz="2200" dirty="0">
              <a:solidFill>
                <a:schemeClr val="accent6">
                  <a:lumMod val="75000"/>
                </a:schemeClr>
              </a:solidFill>
            </a:endParaRPr>
          </a:p>
          <a:p>
            <a:pPr marL="0" indent="0">
              <a:buNone/>
            </a:pPr>
            <a:endParaRPr lang="es-EC" sz="2200" dirty="0"/>
          </a:p>
        </p:txBody>
      </p:sp>
      <p:sp>
        <p:nvSpPr>
          <p:cNvPr id="9" name="Marcador de contenido 2"/>
          <p:cNvSpPr txBox="1">
            <a:spLocks/>
          </p:cNvSpPr>
          <p:nvPr/>
        </p:nvSpPr>
        <p:spPr>
          <a:xfrm>
            <a:off x="295275" y="1117598"/>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mc:AlternateContent xmlns:mc="http://schemas.openxmlformats.org/markup-compatibility/2006" xmlns:a14="http://schemas.microsoft.com/office/drawing/2010/main">
        <mc:Choice Requires="a14">
          <p:sp>
            <p:nvSpPr>
              <p:cNvPr id="7" name="Marcador de contenido 2"/>
              <p:cNvSpPr txBox="1">
                <a:spLocks/>
              </p:cNvSpPr>
              <p:nvPr/>
            </p:nvSpPr>
            <p:spPr>
              <a:xfrm>
                <a:off x="457200" y="736937"/>
                <a:ext cx="8229600" cy="434405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200" dirty="0" smtClean="0"/>
                  <a:t>Por lo tanto, para </a:t>
                </a:r>
                <a:r>
                  <a:rPr lang="es-EC" sz="2200" dirty="0"/>
                  <a:t>un movimiento circular de estado estable, </a:t>
                </a:r>
                <a:r>
                  <a:rPr lang="es-EC" sz="2200" dirty="0" smtClean="0"/>
                  <a:t>el equilibrio de la fuerza gravitacional </a:t>
                </a:r>
                <a:r>
                  <a:rPr lang="es-EC" sz="2200" dirty="0"/>
                  <a:t>y </a:t>
                </a:r>
                <a:r>
                  <a:rPr lang="es-EC" sz="2200" dirty="0" smtClean="0"/>
                  <a:t>centrifuga es:</a:t>
                </a:r>
                <a:endParaRPr lang="es-EC" sz="2200" dirty="0"/>
              </a:p>
              <a:p>
                <a:pPr marL="0" indent="0">
                  <a:buNone/>
                </a:pPr>
                <a:endParaRPr lang="es-EC" sz="2200" dirty="0" smtClean="0">
                  <a:solidFill>
                    <a:schemeClr val="accent6">
                      <a:lumMod val="75000"/>
                    </a:schemeClr>
                  </a:solidFill>
                </a:endParaRPr>
              </a:p>
              <a:p>
                <a:pPr marL="0" indent="0">
                  <a:buNone/>
                </a:pPr>
                <a14:m>
                  <m:oMathPara xmlns:m="http://schemas.openxmlformats.org/officeDocument/2006/math">
                    <m:oMathParaPr>
                      <m:jc m:val="centerGroup"/>
                    </m:oMathParaPr>
                    <m:oMath xmlns:m="http://schemas.openxmlformats.org/officeDocument/2006/math">
                      <m:f>
                        <m:fPr>
                          <m:ctrlPr>
                            <a:rPr lang="es-EC" sz="2200" b="1" i="1">
                              <a:latin typeface="Cambria Math"/>
                            </a:rPr>
                          </m:ctrlPr>
                        </m:fPr>
                        <m:num>
                          <m:r>
                            <a:rPr lang="es-EC" sz="2200" b="1" i="0">
                              <a:latin typeface="Cambria Math"/>
                            </a:rPr>
                            <m:t>𝐦</m:t>
                          </m:r>
                          <m:sSup>
                            <m:sSupPr>
                              <m:ctrlPr>
                                <a:rPr lang="es-EC" sz="2200" b="1" i="1">
                                  <a:latin typeface="Cambria Math"/>
                                </a:rPr>
                              </m:ctrlPr>
                            </m:sSupPr>
                            <m:e>
                              <m:r>
                                <a:rPr lang="es-EC" sz="2200" b="1" i="0">
                                  <a:latin typeface="Cambria Math"/>
                                </a:rPr>
                                <m:t>𝐕</m:t>
                              </m:r>
                            </m:e>
                            <m:sup>
                              <m:r>
                                <a:rPr lang="es-EC" sz="2200" b="1" i="0">
                                  <a:latin typeface="Cambria Math"/>
                                </a:rPr>
                                <m:t>𝟐</m:t>
                              </m:r>
                            </m:sup>
                          </m:sSup>
                        </m:num>
                        <m:den>
                          <m:r>
                            <a:rPr lang="es-EC" sz="2200" b="1" i="0">
                              <a:latin typeface="Cambria Math"/>
                            </a:rPr>
                            <m:t>𝐫</m:t>
                          </m:r>
                        </m:den>
                      </m:f>
                      <m:r>
                        <a:rPr lang="es-EC" sz="2200" b="1" i="0">
                          <a:latin typeface="Cambria Math"/>
                        </a:rPr>
                        <m:t>=</m:t>
                      </m:r>
                      <m:f>
                        <m:fPr>
                          <m:ctrlPr>
                            <a:rPr lang="es-EC" sz="2200" b="1" i="1">
                              <a:latin typeface="Cambria Math"/>
                            </a:rPr>
                          </m:ctrlPr>
                        </m:fPr>
                        <m:num>
                          <m:r>
                            <a:rPr lang="es-EC" sz="2200" b="1" i="0">
                              <a:latin typeface="Cambria Math"/>
                            </a:rPr>
                            <m:t>𝐌𝐦𝐆</m:t>
                          </m:r>
                        </m:num>
                        <m:den>
                          <m:sSup>
                            <m:sSupPr>
                              <m:ctrlPr>
                                <a:rPr lang="es-EC" sz="2200" b="1" i="1">
                                  <a:latin typeface="Cambria Math"/>
                                </a:rPr>
                              </m:ctrlPr>
                            </m:sSupPr>
                            <m:e>
                              <m:r>
                                <a:rPr lang="es-EC" sz="2200" b="1" i="0">
                                  <a:latin typeface="Cambria Math"/>
                                </a:rPr>
                                <m:t>𝐫</m:t>
                              </m:r>
                            </m:e>
                            <m:sup>
                              <m:r>
                                <a:rPr lang="es-EC" sz="2200" b="1" i="0">
                                  <a:latin typeface="Cambria Math"/>
                                </a:rPr>
                                <m:t>𝟐</m:t>
                              </m:r>
                            </m:sup>
                          </m:sSup>
                        </m:den>
                      </m:f>
                    </m:oMath>
                  </m:oMathPara>
                </a14:m>
                <a:endParaRPr lang="es-EC" sz="2200" b="1" dirty="0">
                  <a:solidFill>
                    <a:schemeClr val="accent6">
                      <a:lumMod val="75000"/>
                    </a:schemeClr>
                  </a:solidFill>
                </a:endParaRPr>
              </a:p>
              <a:p>
                <a:pPr marL="0" indent="0">
                  <a:buFont typeface="Arial" panose="020B0604020202020204" pitchFamily="34" charset="0"/>
                  <a:buNone/>
                </a:pPr>
                <a:endParaRPr lang="es-EC" sz="2200" dirty="0" smtClean="0">
                  <a:solidFill>
                    <a:schemeClr val="accent6">
                      <a:lumMod val="75000"/>
                    </a:schemeClr>
                  </a:solidFill>
                </a:endParaRPr>
              </a:p>
              <a:p>
                <a:pPr marL="0" indent="0">
                  <a:buFont typeface="Arial" panose="020B0604020202020204" pitchFamily="34" charset="0"/>
                  <a:buNone/>
                </a:pPr>
                <a:endParaRPr lang="es-EC" sz="2200" dirty="0">
                  <a:solidFill>
                    <a:schemeClr val="accent6">
                      <a:lumMod val="75000"/>
                    </a:schemeClr>
                  </a:solidFill>
                </a:endParaRPr>
              </a:p>
              <a:p>
                <a:pPr marL="0" indent="0">
                  <a:buFont typeface="Arial" panose="020B0604020202020204" pitchFamily="34" charset="0"/>
                  <a:buNone/>
                </a:pPr>
                <a:endParaRPr lang="es-EC" sz="2200" dirty="0" smtClean="0">
                  <a:solidFill>
                    <a:schemeClr val="accent6">
                      <a:lumMod val="75000"/>
                    </a:schemeClr>
                  </a:solidFill>
                </a:endParaRPr>
              </a:p>
              <a:p>
                <a:pPr marL="0" indent="0">
                  <a:buFont typeface="Arial" panose="020B0604020202020204" pitchFamily="34" charset="0"/>
                  <a:buNone/>
                </a:pPr>
                <a:endParaRPr lang="es-EC" sz="2200" dirty="0">
                  <a:solidFill>
                    <a:schemeClr val="accent6">
                      <a:lumMod val="75000"/>
                    </a:schemeClr>
                  </a:solidFill>
                </a:endParaRPr>
              </a:p>
              <a:p>
                <a:pPr marL="0" indent="0">
                  <a:buFont typeface="Arial" panose="020B0604020202020204" pitchFamily="34" charset="0"/>
                  <a:buNone/>
                </a:pPr>
                <a:r>
                  <a:rPr lang="es-EC" sz="2200" dirty="0" smtClean="0">
                    <a:solidFill>
                      <a:schemeClr val="accent6">
                        <a:lumMod val="75000"/>
                      </a:schemeClr>
                    </a:solidFill>
                  </a:rPr>
                  <a:t> </a:t>
                </a: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mc:Choice>
        <mc:Fallback xmlns="">
          <p:sp>
            <p:nvSpPr>
              <p:cNvPr id="7" name="Marcador de contenido 2"/>
              <p:cNvSpPr txBox="1">
                <a:spLocks noRot="1" noChangeAspect="1" noMove="1" noResize="1" noEditPoints="1" noAdjustHandles="1" noChangeArrowheads="1" noChangeShapeType="1" noTextEdit="1"/>
              </p:cNvSpPr>
              <p:nvPr/>
            </p:nvSpPr>
            <p:spPr>
              <a:xfrm>
                <a:off x="457200" y="736937"/>
                <a:ext cx="8229600" cy="4344056"/>
              </a:xfrm>
              <a:prstGeom prst="rect">
                <a:avLst/>
              </a:prstGeom>
              <a:blipFill rotWithShape="1">
                <a:blip r:embed="rId3"/>
                <a:stretch>
                  <a:fillRect l="-889" t="-843" r="-963"/>
                </a:stretch>
              </a:blipFill>
            </p:spPr>
            <p:txBody>
              <a:bodyPr/>
              <a:lstStyle/>
              <a:p>
                <a:r>
                  <a:rPr lang="es-EC">
                    <a:noFill/>
                  </a:rPr>
                  <a:t> </a:t>
                </a:r>
              </a:p>
            </p:txBody>
          </p:sp>
        </mc:Fallback>
      </mc:AlternateContent>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8564" y="2560859"/>
            <a:ext cx="4463021" cy="3427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26343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3175"/>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295275" y="1117598"/>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mc:AlternateContent xmlns:mc="http://schemas.openxmlformats.org/markup-compatibility/2006" xmlns:a14="http://schemas.microsoft.com/office/drawing/2010/main">
        <mc:Choice Requires="a14">
          <p:sp>
            <p:nvSpPr>
              <p:cNvPr id="7" name="Marcador de contenido 2"/>
              <p:cNvSpPr txBox="1">
                <a:spLocks/>
              </p:cNvSpPr>
              <p:nvPr/>
            </p:nvSpPr>
            <p:spPr>
              <a:xfrm>
                <a:off x="457200" y="943811"/>
                <a:ext cx="8229600" cy="41854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200" dirty="0" smtClean="0"/>
                  <a:t>Al despejar la velocidad orbital es:</a:t>
                </a:r>
              </a:p>
              <a:p>
                <a:pPr marL="0" indent="0" algn="just">
                  <a:buNone/>
                </a:pPr>
                <a:endParaRPr lang="es-EC" sz="2200" dirty="0" smtClean="0"/>
              </a:p>
              <a:p>
                <a:pPr marL="0" indent="0" algn="just">
                  <a:buNone/>
                </a:pPr>
                <a14:m>
                  <m:oMathPara xmlns:m="http://schemas.openxmlformats.org/officeDocument/2006/math">
                    <m:oMathParaPr>
                      <m:jc m:val="centerGroup"/>
                    </m:oMathParaPr>
                    <m:oMath xmlns:m="http://schemas.openxmlformats.org/officeDocument/2006/math">
                      <m:r>
                        <a:rPr lang="es-EC" sz="2200" b="1" i="0">
                          <a:latin typeface="Cambria Math"/>
                        </a:rPr>
                        <m:t>𝐕</m:t>
                      </m:r>
                      <m:r>
                        <a:rPr lang="es-EC" sz="2200" b="1" i="0">
                          <a:latin typeface="Cambria Math"/>
                        </a:rPr>
                        <m:t>= </m:t>
                      </m:r>
                      <m:rad>
                        <m:radPr>
                          <m:degHide m:val="on"/>
                          <m:ctrlPr>
                            <a:rPr lang="es-EC" sz="2200" b="1" i="1">
                              <a:latin typeface="Cambria Math"/>
                            </a:rPr>
                          </m:ctrlPr>
                        </m:radPr>
                        <m:deg/>
                        <m:e>
                          <m:r>
                            <a:rPr lang="es-EC" sz="2200" b="1" i="0">
                              <a:latin typeface="Cambria Math"/>
                            </a:rPr>
                            <m:t>𝐌𝐆</m:t>
                          </m:r>
                          <m:r>
                            <a:rPr lang="es-EC" sz="2200" b="1" i="0">
                              <a:latin typeface="Cambria Math"/>
                            </a:rPr>
                            <m:t>/</m:t>
                          </m:r>
                          <m:r>
                            <a:rPr lang="es-EC" sz="2200" b="1" i="0">
                              <a:latin typeface="Cambria Math"/>
                            </a:rPr>
                            <m:t>𝐫</m:t>
                          </m:r>
                        </m:e>
                      </m:rad>
                    </m:oMath>
                  </m:oMathPara>
                </a14:m>
                <a:endParaRPr lang="es-EC" sz="2200" b="1" dirty="0" smtClean="0"/>
              </a:p>
              <a:p>
                <a:pPr marL="0" indent="0" algn="just">
                  <a:buNone/>
                </a:pPr>
                <a:r>
                  <a:rPr lang="es-EC" sz="2400" dirty="0" smtClean="0"/>
                  <a:t>Se asigna un </a:t>
                </a:r>
                <a:r>
                  <a:rPr lang="es-EC" sz="2400" dirty="0"/>
                  <a:t>parámetro gravitacional μ, que es el producto de la masa corporal central </a:t>
                </a:r>
                <a14:m>
                  <m:oMath xmlns:m="http://schemas.openxmlformats.org/officeDocument/2006/math">
                    <m:r>
                      <m:rPr>
                        <m:sty m:val="p"/>
                      </m:rPr>
                      <a:rPr lang="es-EC" sz="2400">
                        <a:latin typeface="Cambria Math"/>
                      </a:rPr>
                      <m:t>M</m:t>
                    </m:r>
                  </m:oMath>
                </a14:m>
                <a:r>
                  <a:rPr lang="es-EC" sz="2400" dirty="0"/>
                  <a:t> y la constante de gravitación universal </a:t>
                </a:r>
                <a14:m>
                  <m:oMath xmlns:m="http://schemas.openxmlformats.org/officeDocument/2006/math">
                    <m:r>
                      <a:rPr lang="es-EC" sz="2400" i="1">
                        <a:latin typeface="Cambria Math"/>
                      </a:rPr>
                      <m:t> </m:t>
                    </m:r>
                    <m:r>
                      <m:rPr>
                        <m:sty m:val="p"/>
                      </m:rPr>
                      <a:rPr lang="es-EC" sz="2400">
                        <a:latin typeface="Cambria Math"/>
                      </a:rPr>
                      <m:t>G</m:t>
                    </m:r>
                  </m:oMath>
                </a14:m>
                <a:r>
                  <a:rPr lang="es-EC" sz="2400" dirty="0"/>
                  <a:t>, que es igual a</a:t>
                </a:r>
                <a:r>
                  <a:rPr lang="es-EC" sz="2400" dirty="0" smtClean="0"/>
                  <a:t>:</a:t>
                </a:r>
              </a:p>
              <a:p>
                <a:pPr marL="0" indent="0" algn="just">
                  <a:buNone/>
                </a:pPr>
                <a:endParaRPr lang="es-EC" sz="2200" dirty="0">
                  <a:solidFill>
                    <a:schemeClr val="accent6">
                      <a:lumMod val="75000"/>
                    </a:schemeClr>
                  </a:solidFill>
                </a:endParaRPr>
              </a:p>
              <a:p>
                <a:pPr marL="0" indent="0" algn="just">
                  <a:buNone/>
                </a:pPr>
                <a14:m>
                  <m:oMathPara xmlns:m="http://schemas.openxmlformats.org/officeDocument/2006/math">
                    <m:oMathParaPr>
                      <m:jc m:val="centerGroup"/>
                    </m:oMathParaPr>
                    <m:oMath xmlns:m="http://schemas.openxmlformats.org/officeDocument/2006/math">
                      <m:r>
                        <a:rPr lang="es-EC" sz="2200" b="1" i="1">
                          <a:latin typeface="Cambria Math"/>
                        </a:rPr>
                        <m:t>𝛍</m:t>
                      </m:r>
                      <m:r>
                        <a:rPr lang="es-EC" sz="2200" b="1">
                          <a:latin typeface="Cambria Math"/>
                        </a:rPr>
                        <m:t>=</m:t>
                      </m:r>
                      <m:r>
                        <a:rPr lang="es-EC" sz="2200" b="1" i="1">
                          <a:latin typeface="Cambria Math"/>
                        </a:rPr>
                        <m:t>𝐌𝐆</m:t>
                      </m:r>
                    </m:oMath>
                  </m:oMathPara>
                </a14:m>
                <a:endParaRPr lang="es-EC" sz="2200" b="1" dirty="0" smtClean="0">
                  <a:solidFill>
                    <a:schemeClr val="accent6">
                      <a:lumMod val="75000"/>
                    </a:schemeClr>
                  </a:solidFill>
                </a:endParaRPr>
              </a:p>
              <a:p>
                <a:pPr marL="0" indent="0" algn="just">
                  <a:buFont typeface="Arial" panose="020B0604020202020204" pitchFamily="34" charset="0"/>
                  <a:buNone/>
                </a:pPr>
                <a:endParaRPr lang="es-EC" sz="2200" dirty="0">
                  <a:solidFill>
                    <a:schemeClr val="accent6">
                      <a:lumMod val="75000"/>
                    </a:schemeClr>
                  </a:solidFill>
                </a:endParaRPr>
              </a:p>
              <a:p>
                <a:pPr marL="0" indent="0" algn="just">
                  <a:buNone/>
                </a:pPr>
                <a:r>
                  <a:rPr lang="es-EC" sz="2200" dirty="0" smtClean="0"/>
                  <a:t>Por lo tanto, la </a:t>
                </a:r>
                <a:r>
                  <a:rPr lang="es-EC" sz="2200" dirty="0"/>
                  <a:t>velocidad para una órbita </a:t>
                </a:r>
                <a:r>
                  <a:rPr lang="es-EC" sz="2200" dirty="0" smtClean="0"/>
                  <a:t>circular en función de su altitud , es</a:t>
                </a:r>
                <a:endParaRPr lang="es-EC" sz="2200" dirty="0" smtClean="0">
                  <a:solidFill>
                    <a:schemeClr val="accent6">
                      <a:lumMod val="75000"/>
                    </a:schemeClr>
                  </a:solidFill>
                </a:endParaRPr>
              </a:p>
              <a:p>
                <a:pPr marL="0" indent="0" algn="just">
                  <a:buNone/>
                </a:pPr>
                <a14:m>
                  <m:oMathPara xmlns:m="http://schemas.openxmlformats.org/officeDocument/2006/math">
                    <m:oMathParaPr>
                      <m:jc m:val="centerGroup"/>
                    </m:oMathParaPr>
                    <m:oMath xmlns:m="http://schemas.openxmlformats.org/officeDocument/2006/math">
                      <m:r>
                        <a:rPr lang="es-EC" sz="2200" b="1" i="0">
                          <a:latin typeface="Cambria Math"/>
                        </a:rPr>
                        <m:t>𝐕</m:t>
                      </m:r>
                      <m:r>
                        <a:rPr lang="es-EC" sz="2200" b="1" i="0">
                          <a:latin typeface="Cambria Math"/>
                        </a:rPr>
                        <m:t>= </m:t>
                      </m:r>
                      <m:rad>
                        <m:radPr>
                          <m:degHide m:val="on"/>
                          <m:ctrlPr>
                            <a:rPr lang="es-EC" sz="2200" b="1" i="1">
                              <a:latin typeface="Cambria Math"/>
                            </a:rPr>
                          </m:ctrlPr>
                        </m:radPr>
                        <m:deg/>
                        <m:e>
                          <m:r>
                            <a:rPr lang="es-EC" sz="2200" b="1" i="0">
                              <a:latin typeface="Cambria Math"/>
                            </a:rPr>
                            <m:t>𝛍</m:t>
                          </m:r>
                          <m:r>
                            <a:rPr lang="es-EC" sz="2200" b="1" i="0">
                              <a:latin typeface="Cambria Math"/>
                            </a:rPr>
                            <m:t>/</m:t>
                          </m:r>
                          <m:r>
                            <a:rPr lang="es-EC" sz="2200" b="1" i="0">
                              <a:latin typeface="Cambria Math"/>
                            </a:rPr>
                            <m:t>𝐫</m:t>
                          </m:r>
                        </m:e>
                      </m:rad>
                    </m:oMath>
                  </m:oMathPara>
                </a14:m>
                <a:endParaRPr lang="es-EC" sz="2200" b="1" dirty="0">
                  <a:solidFill>
                    <a:schemeClr val="accent6">
                      <a:lumMod val="75000"/>
                    </a:schemeClr>
                  </a:solidFill>
                </a:endParaRPr>
              </a:p>
              <a:p>
                <a:pPr marL="0" indent="0" algn="just">
                  <a:buFont typeface="Arial" panose="020B0604020202020204" pitchFamily="34" charset="0"/>
                  <a:buNone/>
                </a:pPr>
                <a:r>
                  <a:rPr lang="es-EC" sz="2200" dirty="0" smtClean="0">
                    <a:solidFill>
                      <a:schemeClr val="accent6">
                        <a:lumMod val="75000"/>
                      </a:schemeClr>
                    </a:solidFill>
                  </a:rPr>
                  <a:t> </a:t>
                </a: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lgn="just">
                  <a:buFont typeface="Arial" panose="020B0604020202020204" pitchFamily="34" charset="0"/>
                  <a:buNone/>
                </a:pPr>
                <a:endParaRPr lang="es-EC" sz="2200" dirty="0"/>
              </a:p>
            </p:txBody>
          </p:sp>
        </mc:Choice>
        <mc:Fallback xmlns="">
          <p:sp>
            <p:nvSpPr>
              <p:cNvPr id="7" name="Marcador de contenido 2"/>
              <p:cNvSpPr txBox="1">
                <a:spLocks noRot="1" noChangeAspect="1" noMove="1" noResize="1" noEditPoints="1" noAdjustHandles="1" noChangeArrowheads="1" noChangeShapeType="1" noTextEdit="1"/>
              </p:cNvSpPr>
              <p:nvPr/>
            </p:nvSpPr>
            <p:spPr>
              <a:xfrm>
                <a:off x="457200" y="943811"/>
                <a:ext cx="8229600" cy="4185490"/>
              </a:xfrm>
              <a:prstGeom prst="rect">
                <a:avLst/>
              </a:prstGeom>
              <a:blipFill rotWithShape="1">
                <a:blip r:embed="rId3"/>
                <a:stretch>
                  <a:fillRect l="-1111" t="-875" r="-1111" b="-11079"/>
                </a:stretch>
              </a:blipFill>
            </p:spPr>
            <p:txBody>
              <a:bodyPr/>
              <a:lstStyle/>
              <a:p>
                <a:r>
                  <a:rPr lang="es-EC">
                    <a:noFill/>
                  </a:rPr>
                  <a:t> </a:t>
                </a:r>
              </a:p>
            </p:txBody>
          </p:sp>
        </mc:Fallback>
      </mc:AlternateContent>
    </p:spTree>
    <p:extLst>
      <p:ext uri="{BB962C8B-B14F-4D97-AF65-F5344CB8AC3E}">
        <p14:creationId xmlns:p14="http://schemas.microsoft.com/office/powerpoint/2010/main" val="22084945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3175"/>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457200" y="573086"/>
            <a:ext cx="8229600" cy="544512"/>
          </a:xfrm>
        </p:spPr>
        <p:txBody>
          <a:bodyPr>
            <a:normAutofit/>
          </a:bodyPr>
          <a:lstStyle/>
          <a:p>
            <a:pPr algn="l"/>
            <a:r>
              <a:rPr lang="es-ES" sz="2200" b="1" dirty="0" smtClean="0">
                <a:solidFill>
                  <a:schemeClr val="accent6">
                    <a:lumMod val="75000"/>
                  </a:schemeClr>
                </a:solidFill>
              </a:rPr>
              <a:t>PERIODO ORBITAL </a:t>
            </a:r>
            <a:endParaRPr lang="es-EC" sz="2200" b="1" dirty="0">
              <a:solidFill>
                <a:schemeClr val="accent6">
                  <a:lumMod val="75000"/>
                </a:schemeClr>
              </a:solidFill>
            </a:endParaRPr>
          </a:p>
        </p:txBody>
      </p:sp>
      <p:sp>
        <p:nvSpPr>
          <p:cNvPr id="3" name="Marcador de contenido 2"/>
          <p:cNvSpPr>
            <a:spLocks noGrp="1"/>
          </p:cNvSpPr>
          <p:nvPr>
            <p:ph idx="1"/>
          </p:nvPr>
        </p:nvSpPr>
        <p:spPr>
          <a:xfrm>
            <a:off x="238125" y="1079498"/>
            <a:ext cx="8229600" cy="4864102"/>
          </a:xfrm>
        </p:spPr>
        <p:txBody>
          <a:bodyPr>
            <a:noAutofit/>
          </a:bodyPr>
          <a:lstStyle/>
          <a:p>
            <a:pPr marL="0" indent="0">
              <a:buNone/>
            </a:pPr>
            <a:endParaRPr lang="es-EC" sz="2200" dirty="0"/>
          </a:p>
          <a:p>
            <a:pPr marL="0" indent="0" algn="ctr">
              <a:buNone/>
            </a:pPr>
            <a:r>
              <a:rPr lang="es-EC" sz="2200" dirty="0" smtClean="0"/>
              <a:t> </a:t>
            </a:r>
            <a:endParaRPr lang="es-EC" sz="2200" dirty="0">
              <a:solidFill>
                <a:schemeClr val="accent6">
                  <a:lumMod val="75000"/>
                </a:schemeClr>
              </a:solidFill>
            </a:endParaRPr>
          </a:p>
          <a:p>
            <a:pPr marL="0" indent="0">
              <a:buNone/>
            </a:pPr>
            <a:endParaRPr lang="es-EC" sz="2200" dirty="0"/>
          </a:p>
        </p:txBody>
      </p:sp>
      <p:sp>
        <p:nvSpPr>
          <p:cNvPr id="9" name="Marcador de contenido 2"/>
          <p:cNvSpPr txBox="1">
            <a:spLocks/>
          </p:cNvSpPr>
          <p:nvPr/>
        </p:nvSpPr>
        <p:spPr>
          <a:xfrm>
            <a:off x="295275" y="1117598"/>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mc:AlternateContent xmlns:mc="http://schemas.openxmlformats.org/markup-compatibility/2006">
        <mc:Choice xmlns:a14="http://schemas.microsoft.com/office/drawing/2010/main" Requires="a14">
          <p:sp>
            <p:nvSpPr>
              <p:cNvPr id="7" name="Marcador de contenido 2"/>
              <p:cNvSpPr txBox="1">
                <a:spLocks/>
              </p:cNvSpPr>
              <p:nvPr/>
            </p:nvSpPr>
            <p:spPr>
              <a:xfrm>
                <a:off x="457200" y="1117598"/>
                <a:ext cx="8229600" cy="41854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S" sz="2200" dirty="0" smtClean="0"/>
                  <a:t>Para describir </a:t>
                </a:r>
                <a:r>
                  <a:rPr lang="es-ES" sz="2200" dirty="0"/>
                  <a:t>el </a:t>
                </a:r>
                <a:r>
                  <a:rPr lang="es-ES" sz="2200" dirty="0" smtClean="0"/>
                  <a:t>análisis térmico de una satélite, es necesario saber </a:t>
                </a:r>
                <a:r>
                  <a:rPr lang="es-ES" sz="2200" dirty="0"/>
                  <a:t>el </a:t>
                </a:r>
                <a:r>
                  <a:rPr lang="es-ES" sz="2200" dirty="0" smtClean="0"/>
                  <a:t>periodo de rotación de la nave espacial para una orbita circular, o el tiempo una  que </a:t>
                </a:r>
                <a:r>
                  <a:rPr lang="es-ES" sz="2200" dirty="0"/>
                  <a:t>toma para viajar </a:t>
                </a:r>
                <a:r>
                  <a:rPr lang="es-ES" sz="2200" dirty="0" smtClean="0"/>
                  <a:t>sobre la </a:t>
                </a:r>
                <a:r>
                  <a:rPr lang="es-ES" sz="2200" dirty="0"/>
                  <a:t>Tierra una sola </a:t>
                </a:r>
                <a:r>
                  <a:rPr lang="es-ES" sz="2200" dirty="0" smtClean="0"/>
                  <a:t>vez. </a:t>
                </a:r>
                <a:endParaRPr lang="es-EC" sz="2200" b="1" i="1" dirty="0" smtClean="0">
                  <a:latin typeface="Cambria Math"/>
                </a:endParaRPr>
              </a:p>
              <a:p>
                <a:pPr marL="0" indent="0" algn="just">
                  <a:buNone/>
                </a:pPr>
                <a14:m>
                  <m:oMathPara xmlns:m="http://schemas.openxmlformats.org/officeDocument/2006/math">
                    <m:oMathParaPr>
                      <m:jc m:val="centerGroup"/>
                    </m:oMathParaPr>
                    <m:oMath xmlns:m="http://schemas.openxmlformats.org/officeDocument/2006/math">
                      <m:r>
                        <a:rPr lang="es-EC" sz="2200" b="1" i="1">
                          <a:latin typeface="Cambria Math"/>
                        </a:rPr>
                        <m:t>𝐏</m:t>
                      </m:r>
                      <m:r>
                        <a:rPr lang="es-EC" sz="2200" b="1">
                          <a:latin typeface="Cambria Math"/>
                        </a:rPr>
                        <m:t>=</m:t>
                      </m:r>
                      <m:f>
                        <m:fPr>
                          <m:ctrlPr>
                            <a:rPr lang="es-EC" sz="2200" b="1" i="1">
                              <a:latin typeface="Cambria Math"/>
                            </a:rPr>
                          </m:ctrlPr>
                        </m:fPr>
                        <m:num>
                          <m:r>
                            <a:rPr lang="es-EC" sz="2200" b="1" i="0">
                              <a:latin typeface="Cambria Math"/>
                            </a:rPr>
                            <m:t> </m:t>
                          </m:r>
                          <m:r>
                            <a:rPr lang="es-EC" sz="2200" b="1" i="0" smtClean="0">
                              <a:latin typeface="Cambria Math"/>
                            </a:rPr>
                            <m:t>𝐋</m:t>
                          </m:r>
                        </m:num>
                        <m:den>
                          <m:r>
                            <a:rPr lang="es-EC" sz="2200" b="1" i="0" smtClean="0">
                              <a:latin typeface="Cambria Math"/>
                            </a:rPr>
                            <m:t>𝐕</m:t>
                          </m:r>
                        </m:den>
                      </m:f>
                      <m:r>
                        <a:rPr lang="es-EC" sz="2200" b="1" i="0">
                          <a:latin typeface="Cambria Math"/>
                        </a:rPr>
                        <m:t>=</m:t>
                      </m:r>
                      <m:r>
                        <a:rPr lang="es-EC" sz="2200" b="1" i="0">
                          <a:latin typeface="Cambria Math"/>
                        </a:rPr>
                        <m:t>𝟐</m:t>
                      </m:r>
                      <m:r>
                        <a:rPr lang="es-EC" sz="2200" b="1" i="0">
                          <a:latin typeface="Cambria Math"/>
                        </a:rPr>
                        <m:t>𝛑</m:t>
                      </m:r>
                      <m:rad>
                        <m:radPr>
                          <m:degHide m:val="on"/>
                          <m:ctrlPr>
                            <a:rPr lang="es-EC" sz="2200" b="1" i="1">
                              <a:latin typeface="Cambria Math"/>
                            </a:rPr>
                          </m:ctrlPr>
                        </m:radPr>
                        <m:deg/>
                        <m:e>
                          <m:sSup>
                            <m:sSupPr>
                              <m:ctrlPr>
                                <a:rPr lang="es-EC" sz="2200" b="1" i="1">
                                  <a:latin typeface="Cambria Math"/>
                                </a:rPr>
                              </m:ctrlPr>
                            </m:sSupPr>
                            <m:e>
                              <m:r>
                                <a:rPr lang="es-EC" sz="2200" b="1" i="0">
                                  <a:latin typeface="Cambria Math"/>
                                </a:rPr>
                                <m:t>𝐫</m:t>
                              </m:r>
                            </m:e>
                            <m:sup>
                              <m:r>
                                <a:rPr lang="es-EC" sz="2200" b="1" i="0">
                                  <a:latin typeface="Cambria Math"/>
                                </a:rPr>
                                <m:t>𝟑</m:t>
                              </m:r>
                            </m:sup>
                          </m:sSup>
                          <m:r>
                            <a:rPr lang="es-EC" sz="2200" b="1" i="0">
                              <a:latin typeface="Cambria Math"/>
                            </a:rPr>
                            <m:t>/</m:t>
                          </m:r>
                          <m:r>
                            <a:rPr lang="es-EC" sz="2200" b="1" i="0">
                              <a:latin typeface="Cambria Math"/>
                            </a:rPr>
                            <m:t>𝛍</m:t>
                          </m:r>
                        </m:e>
                      </m:rad>
                    </m:oMath>
                  </m:oMathPara>
                </a14:m>
                <a:endParaRPr lang="es-EC" sz="2200" b="1"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a:p>
            </p:txBody>
          </p:sp>
        </mc:Choice>
        <mc:Fallback>
          <p:sp>
            <p:nvSpPr>
              <p:cNvPr id="7" name="Marcador de contenido 2"/>
              <p:cNvSpPr txBox="1">
                <a:spLocks noRot="1" noChangeAspect="1" noMove="1" noResize="1" noEditPoints="1" noAdjustHandles="1" noChangeArrowheads="1" noChangeShapeType="1" noTextEdit="1"/>
              </p:cNvSpPr>
              <p:nvPr/>
            </p:nvSpPr>
            <p:spPr>
              <a:xfrm>
                <a:off x="457200" y="1117598"/>
                <a:ext cx="8229600" cy="4185490"/>
              </a:xfrm>
              <a:prstGeom prst="rect">
                <a:avLst/>
              </a:prstGeom>
              <a:blipFill rotWithShape="1">
                <a:blip r:embed="rId3"/>
                <a:stretch>
                  <a:fillRect l="-889" t="-873" r="-963"/>
                </a:stretch>
              </a:blipFill>
            </p:spPr>
            <p:txBody>
              <a:bodyPr/>
              <a:lstStyle/>
              <a:p>
                <a:r>
                  <a:rPr lang="es-EC">
                    <a:noFill/>
                  </a:rPr>
                  <a:t> </a:t>
                </a:r>
              </a:p>
            </p:txBody>
          </p:sp>
        </mc:Fallback>
      </mc:AlternateContent>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30392" y="3072119"/>
            <a:ext cx="3759363" cy="2909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24885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3175"/>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457200" y="665607"/>
            <a:ext cx="8229600" cy="544512"/>
          </a:xfrm>
        </p:spPr>
        <p:txBody>
          <a:bodyPr>
            <a:normAutofit/>
          </a:bodyPr>
          <a:lstStyle/>
          <a:p>
            <a:r>
              <a:rPr lang="es-ES" sz="2200" b="1" dirty="0" smtClean="0">
                <a:solidFill>
                  <a:schemeClr val="accent6">
                    <a:lumMod val="75000"/>
                  </a:schemeClr>
                </a:solidFill>
              </a:rPr>
              <a:t>PROCESOS DE TRANSFERENCIA DE CALOR</a:t>
            </a:r>
            <a:endParaRPr lang="es-EC" sz="2200" b="1" dirty="0">
              <a:solidFill>
                <a:schemeClr val="accent6">
                  <a:lumMod val="75000"/>
                </a:schemeClr>
              </a:solidFill>
            </a:endParaRPr>
          </a:p>
        </p:txBody>
      </p:sp>
      <p:sp>
        <p:nvSpPr>
          <p:cNvPr id="3" name="Marcador de contenido 2"/>
          <p:cNvSpPr>
            <a:spLocks noGrp="1"/>
          </p:cNvSpPr>
          <p:nvPr>
            <p:ph idx="1"/>
          </p:nvPr>
        </p:nvSpPr>
        <p:spPr>
          <a:xfrm>
            <a:off x="238125" y="1079498"/>
            <a:ext cx="8229600" cy="4864102"/>
          </a:xfrm>
        </p:spPr>
        <p:txBody>
          <a:bodyPr>
            <a:noAutofit/>
          </a:bodyPr>
          <a:lstStyle/>
          <a:p>
            <a:pPr marL="0" indent="0">
              <a:buNone/>
            </a:pPr>
            <a:endParaRPr lang="es-EC" sz="2200" dirty="0"/>
          </a:p>
          <a:p>
            <a:pPr marL="0" indent="0" algn="ctr">
              <a:buNone/>
            </a:pPr>
            <a:r>
              <a:rPr lang="es-EC" sz="2200" dirty="0" smtClean="0"/>
              <a:t> </a:t>
            </a:r>
            <a:endParaRPr lang="es-EC" sz="2200" dirty="0">
              <a:solidFill>
                <a:schemeClr val="accent6">
                  <a:lumMod val="75000"/>
                </a:schemeClr>
              </a:solidFill>
            </a:endParaRPr>
          </a:p>
          <a:p>
            <a:pPr marL="0" indent="0">
              <a:buNone/>
            </a:pPr>
            <a:endParaRPr lang="es-EC" sz="2200" dirty="0"/>
          </a:p>
        </p:txBody>
      </p:sp>
      <p:sp>
        <p:nvSpPr>
          <p:cNvPr id="9" name="Marcador de contenido 2"/>
          <p:cNvSpPr txBox="1">
            <a:spLocks/>
          </p:cNvSpPr>
          <p:nvPr/>
        </p:nvSpPr>
        <p:spPr>
          <a:xfrm>
            <a:off x="295275" y="1117598"/>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p:sp>
        <p:nvSpPr>
          <p:cNvPr id="7" name="Marcador de contenido 2"/>
          <p:cNvSpPr txBox="1">
            <a:spLocks/>
          </p:cNvSpPr>
          <p:nvPr/>
        </p:nvSpPr>
        <p:spPr>
          <a:xfrm>
            <a:off x="457200" y="1358480"/>
            <a:ext cx="8229600" cy="41854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200" dirty="0"/>
              <a:t>La transferencia de calor es la </a:t>
            </a:r>
            <a:r>
              <a:rPr lang="es-EC" sz="2200" dirty="0" smtClean="0"/>
              <a:t>energía en tránsito debido a la </a:t>
            </a:r>
            <a:r>
              <a:rPr lang="es-EC" sz="2200" dirty="0"/>
              <a:t>diferencia de </a:t>
            </a:r>
            <a:r>
              <a:rPr lang="es-EC" sz="2200" dirty="0" smtClean="0"/>
              <a:t>temperaturas. </a:t>
            </a:r>
            <a:r>
              <a:rPr lang="es-EC" sz="2200" dirty="0"/>
              <a:t>L</a:t>
            </a:r>
            <a:r>
              <a:rPr lang="es-EC" sz="2200" dirty="0" smtClean="0"/>
              <a:t>a </a:t>
            </a:r>
            <a:r>
              <a:rPr lang="es-EC" sz="2200" dirty="0"/>
              <a:t>transferencia de calor se divide en tres </a:t>
            </a:r>
            <a:r>
              <a:rPr lang="es-EC" sz="2200" dirty="0" smtClean="0"/>
              <a:t>mecanismos:</a:t>
            </a:r>
            <a:endParaRPr lang="es-EC" sz="2200" dirty="0"/>
          </a:p>
          <a:p>
            <a:pPr algn="just"/>
            <a:r>
              <a:rPr lang="es-EC" sz="2200" dirty="0"/>
              <a:t>Convección </a:t>
            </a:r>
          </a:p>
          <a:p>
            <a:pPr algn="just"/>
            <a:r>
              <a:rPr lang="es-EC" sz="2200" dirty="0" smtClean="0"/>
              <a:t>Conducción </a:t>
            </a:r>
            <a:endParaRPr lang="es-EC" sz="2200" dirty="0"/>
          </a:p>
          <a:p>
            <a:pPr algn="just"/>
            <a:r>
              <a:rPr lang="es-EC" sz="2200" dirty="0" smtClean="0"/>
              <a:t>Radiación </a:t>
            </a:r>
            <a:endParaRPr lang="es-EC" sz="2200" dirty="0"/>
          </a:p>
          <a:p>
            <a:pPr marL="0" indent="0" algn="just">
              <a:buNone/>
            </a:pPr>
            <a:r>
              <a:rPr lang="es-EC" sz="2200" b="1" dirty="0" smtClean="0">
                <a:solidFill>
                  <a:schemeClr val="accent6">
                    <a:lumMod val="75000"/>
                  </a:schemeClr>
                </a:solidFill>
              </a:rPr>
              <a:t>Convección.-</a:t>
            </a:r>
            <a:r>
              <a:rPr lang="es-EC" sz="2200" dirty="0">
                <a:solidFill>
                  <a:schemeClr val="accent6">
                    <a:lumMod val="75000"/>
                  </a:schemeClr>
                </a:solidFill>
              </a:rPr>
              <a:t> </a:t>
            </a:r>
            <a:r>
              <a:rPr lang="es-EC" sz="2200" dirty="0" smtClean="0"/>
              <a:t>Se </a:t>
            </a:r>
            <a:r>
              <a:rPr lang="es-EC" sz="2200" dirty="0"/>
              <a:t>define como el movimiento molecular aleatorio </a:t>
            </a:r>
            <a:r>
              <a:rPr lang="es-EC" sz="2200" dirty="0" smtClean="0"/>
              <a:t>del </a:t>
            </a:r>
            <a:r>
              <a:rPr lang="es-EC" sz="2200" dirty="0"/>
              <a:t>fluido hacia una interface </a:t>
            </a:r>
            <a:r>
              <a:rPr lang="es-EC" sz="2200" dirty="0" smtClean="0"/>
              <a:t>sólida. </a:t>
            </a:r>
            <a:r>
              <a:rPr lang="es-EC" sz="2200" dirty="0"/>
              <a:t>E</a:t>
            </a:r>
            <a:r>
              <a:rPr lang="es-EC" sz="2200" dirty="0" smtClean="0"/>
              <a:t>ste </a:t>
            </a:r>
            <a:r>
              <a:rPr lang="es-EC" sz="2200" dirty="0"/>
              <a:t>modo de transferencia de calor no se aplica en </a:t>
            </a:r>
            <a:r>
              <a:rPr lang="es-EC" sz="2200" dirty="0" smtClean="0"/>
              <a:t>este análisis,  </a:t>
            </a:r>
            <a:r>
              <a:rPr lang="es-EC" sz="2200" dirty="0"/>
              <a:t>debido al vacío en el espacio.</a:t>
            </a:r>
            <a:endParaRPr lang="es-EC" sz="2200" dirty="0" smtClean="0"/>
          </a:p>
          <a:p>
            <a:pPr marL="0" indent="0" algn="just">
              <a:buNone/>
            </a:pPr>
            <a:endParaRPr lang="es-EC" sz="2200" dirty="0"/>
          </a:p>
        </p:txBody>
      </p:sp>
    </p:spTree>
    <p:extLst>
      <p:ext uri="{BB962C8B-B14F-4D97-AF65-F5344CB8AC3E}">
        <p14:creationId xmlns:p14="http://schemas.microsoft.com/office/powerpoint/2010/main" val="17363717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3175"/>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p:cNvSpPr>
            <a:spLocks noGrp="1"/>
          </p:cNvSpPr>
          <p:nvPr>
            <p:ph idx="1"/>
          </p:nvPr>
        </p:nvSpPr>
        <p:spPr>
          <a:xfrm>
            <a:off x="238125" y="1079498"/>
            <a:ext cx="8229600" cy="4864102"/>
          </a:xfrm>
        </p:spPr>
        <p:txBody>
          <a:bodyPr>
            <a:noAutofit/>
          </a:bodyPr>
          <a:lstStyle/>
          <a:p>
            <a:pPr marL="0" indent="0">
              <a:buNone/>
            </a:pPr>
            <a:endParaRPr lang="es-EC" sz="2200" dirty="0"/>
          </a:p>
          <a:p>
            <a:pPr marL="0" indent="0" algn="ctr">
              <a:buNone/>
            </a:pPr>
            <a:r>
              <a:rPr lang="es-EC" sz="2200" dirty="0" smtClean="0"/>
              <a:t> </a:t>
            </a:r>
            <a:endParaRPr lang="es-EC" sz="2200" dirty="0">
              <a:solidFill>
                <a:schemeClr val="accent6">
                  <a:lumMod val="75000"/>
                </a:schemeClr>
              </a:solidFill>
            </a:endParaRPr>
          </a:p>
          <a:p>
            <a:pPr marL="0" indent="0">
              <a:buNone/>
            </a:pPr>
            <a:endParaRPr lang="es-EC" sz="2200" dirty="0"/>
          </a:p>
        </p:txBody>
      </p:sp>
      <p:sp>
        <p:nvSpPr>
          <p:cNvPr id="9" name="Marcador de contenido 2"/>
          <p:cNvSpPr txBox="1">
            <a:spLocks/>
          </p:cNvSpPr>
          <p:nvPr/>
        </p:nvSpPr>
        <p:spPr>
          <a:xfrm>
            <a:off x="295275" y="1117598"/>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mc:AlternateContent xmlns:mc="http://schemas.openxmlformats.org/markup-compatibility/2006">
        <mc:Choice xmlns:a14="http://schemas.microsoft.com/office/drawing/2010/main" Requires="a14">
          <p:sp>
            <p:nvSpPr>
              <p:cNvPr id="7" name="Marcador de contenido 2"/>
              <p:cNvSpPr txBox="1">
                <a:spLocks/>
              </p:cNvSpPr>
              <p:nvPr/>
            </p:nvSpPr>
            <p:spPr>
              <a:xfrm>
                <a:off x="457200" y="813732"/>
                <a:ext cx="8229600" cy="41854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200" b="1" dirty="0" smtClean="0">
                    <a:solidFill>
                      <a:schemeClr val="accent6">
                        <a:lumMod val="75000"/>
                      </a:schemeClr>
                    </a:solidFill>
                  </a:rPr>
                  <a:t>Conducción.- </a:t>
                </a:r>
                <a:r>
                  <a:rPr lang="es-EC" sz="2200" dirty="0" smtClean="0"/>
                  <a:t>Se considera como la transferencia </a:t>
                </a:r>
                <a:r>
                  <a:rPr lang="es-EC" sz="2200" dirty="0"/>
                  <a:t>de energía de las partículas más energéticas a las menos </a:t>
                </a:r>
                <a:r>
                  <a:rPr lang="es-EC" sz="2200" dirty="0" smtClean="0"/>
                  <a:t>energéticas a través de un solido o un fluido estacionario. La </a:t>
                </a:r>
                <a:r>
                  <a:rPr lang="es-EC" sz="2200" dirty="0"/>
                  <a:t>ecuación fundamental de la conducción de calor en estado estacionario se conoce como la ley de </a:t>
                </a:r>
                <a:r>
                  <a:rPr lang="es-EC" sz="2200" dirty="0" smtClean="0"/>
                  <a:t>Fourier:</a:t>
                </a:r>
              </a:p>
              <a:p>
                <a:pPr marL="0" indent="0" algn="just">
                  <a:buNone/>
                </a:pPr>
                <a14:m>
                  <m:oMathPara xmlns:m="http://schemas.openxmlformats.org/officeDocument/2006/math">
                    <m:oMathParaPr>
                      <m:jc m:val="centerGroup"/>
                    </m:oMathParaPr>
                    <m:oMath xmlns:m="http://schemas.openxmlformats.org/officeDocument/2006/math">
                      <m:sSup>
                        <m:sSupPr>
                          <m:ctrlPr>
                            <a:rPr lang="es-EC" sz="2200" b="1" i="1">
                              <a:latin typeface="Cambria Math"/>
                            </a:rPr>
                          </m:ctrlPr>
                        </m:sSupPr>
                        <m:e>
                          <m:sSub>
                            <m:sSubPr>
                              <m:ctrlPr>
                                <a:rPr lang="es-EC" sz="2200" b="1" i="1">
                                  <a:latin typeface="Cambria Math"/>
                                </a:rPr>
                              </m:ctrlPr>
                            </m:sSubPr>
                            <m:e>
                              <m:r>
                                <a:rPr lang="es-ES" sz="2200" b="1" i="0">
                                  <a:latin typeface="Cambria Math"/>
                                </a:rPr>
                                <m:t>𝐪</m:t>
                              </m:r>
                            </m:e>
                            <m:sub>
                              <m:r>
                                <a:rPr lang="es-ES" sz="2200" b="1" i="0">
                                  <a:latin typeface="Cambria Math"/>
                                </a:rPr>
                                <m:t>𝐱</m:t>
                              </m:r>
                            </m:sub>
                          </m:sSub>
                        </m:e>
                        <m:sup>
                          <m:r>
                            <a:rPr lang="es-ES" sz="2200" b="1" i="0">
                              <a:latin typeface="Cambria Math"/>
                            </a:rPr>
                            <m:t>"</m:t>
                          </m:r>
                        </m:sup>
                      </m:sSup>
                      <m:r>
                        <a:rPr lang="es-ES" sz="2200" b="1" i="0">
                          <a:latin typeface="Cambria Math"/>
                        </a:rPr>
                        <m:t>=</m:t>
                      </m:r>
                      <m:r>
                        <a:rPr lang="es-ES" sz="2200" b="1" i="0">
                          <a:latin typeface="Cambria Math"/>
                        </a:rPr>
                        <m:t>𝐤</m:t>
                      </m:r>
                      <m:f>
                        <m:fPr>
                          <m:ctrlPr>
                            <a:rPr lang="es-EC" sz="2200" b="1" i="1">
                              <a:latin typeface="Cambria Math"/>
                            </a:rPr>
                          </m:ctrlPr>
                        </m:fPr>
                        <m:num>
                          <m:sSub>
                            <m:sSubPr>
                              <m:ctrlPr>
                                <a:rPr lang="es-EC" sz="2200" b="1" i="1">
                                  <a:latin typeface="Cambria Math"/>
                                </a:rPr>
                              </m:ctrlPr>
                            </m:sSubPr>
                            <m:e>
                              <m:r>
                                <a:rPr lang="es-ES" sz="2200" b="1" i="0">
                                  <a:latin typeface="Cambria Math"/>
                                </a:rPr>
                                <m:t>𝐓</m:t>
                              </m:r>
                            </m:e>
                            <m:sub>
                              <m:r>
                                <a:rPr lang="es-ES" sz="2200" b="1" i="0">
                                  <a:latin typeface="Cambria Math"/>
                                </a:rPr>
                                <m:t>𝟏</m:t>
                              </m:r>
                            </m:sub>
                          </m:sSub>
                          <m:r>
                            <a:rPr lang="es-ES" sz="2200" b="1" i="0">
                              <a:latin typeface="Cambria Math"/>
                            </a:rPr>
                            <m:t>−</m:t>
                          </m:r>
                          <m:sSub>
                            <m:sSubPr>
                              <m:ctrlPr>
                                <a:rPr lang="es-EC" sz="2200" b="1" i="1">
                                  <a:latin typeface="Cambria Math"/>
                                </a:rPr>
                              </m:ctrlPr>
                            </m:sSubPr>
                            <m:e>
                              <m:r>
                                <a:rPr lang="es-ES" sz="2200" b="1" i="0">
                                  <a:latin typeface="Cambria Math"/>
                                </a:rPr>
                                <m:t>𝐓</m:t>
                              </m:r>
                            </m:e>
                            <m:sub>
                              <m:r>
                                <a:rPr lang="es-ES" sz="2200" b="1" i="0">
                                  <a:latin typeface="Cambria Math"/>
                                </a:rPr>
                                <m:t>𝟐</m:t>
                              </m:r>
                            </m:sub>
                          </m:sSub>
                        </m:num>
                        <m:den>
                          <m:r>
                            <a:rPr lang="es-ES" sz="2200" b="1" i="0">
                              <a:latin typeface="Cambria Math"/>
                            </a:rPr>
                            <m:t>𝐋</m:t>
                          </m:r>
                        </m:den>
                      </m:f>
                      <m:r>
                        <a:rPr lang="es-ES" sz="2200" b="1" i="0">
                          <a:latin typeface="Cambria Math"/>
                        </a:rPr>
                        <m:t>=</m:t>
                      </m:r>
                      <m:r>
                        <a:rPr lang="es-ES" sz="2200" b="1" i="0">
                          <a:latin typeface="Cambria Math"/>
                        </a:rPr>
                        <m:t>𝐤</m:t>
                      </m:r>
                      <m:f>
                        <m:fPr>
                          <m:ctrlPr>
                            <a:rPr lang="es-EC" sz="2200" b="1" i="1">
                              <a:latin typeface="Cambria Math"/>
                            </a:rPr>
                          </m:ctrlPr>
                        </m:fPr>
                        <m:num>
                          <m:r>
                            <a:rPr lang="es-ES" sz="2200" b="1" i="0">
                              <a:latin typeface="Cambria Math"/>
                            </a:rPr>
                            <m:t>∆</m:t>
                          </m:r>
                          <m:r>
                            <a:rPr lang="es-ES" sz="2200" b="1" i="0">
                              <a:latin typeface="Cambria Math"/>
                            </a:rPr>
                            <m:t>𝐓</m:t>
                          </m:r>
                        </m:num>
                        <m:den>
                          <m:r>
                            <a:rPr lang="es-ES" sz="2200" b="1" i="0">
                              <a:latin typeface="Cambria Math"/>
                            </a:rPr>
                            <m:t>𝐋</m:t>
                          </m:r>
                        </m:den>
                      </m:f>
                    </m:oMath>
                  </m:oMathPara>
                </a14:m>
                <a:endParaRPr lang="es-EC" sz="2200" b="1" dirty="0" smtClean="0"/>
              </a:p>
              <a:p>
                <a:pPr marL="0" indent="0" algn="just">
                  <a:buNone/>
                </a:pPr>
                <a:endParaRPr lang="es-EC" sz="2200" dirty="0" smtClean="0"/>
              </a:p>
              <a:p>
                <a:pPr marL="0" indent="0" algn="just">
                  <a:buNone/>
                </a:pPr>
                <a:endParaRPr lang="es-EC" sz="2200" dirty="0"/>
              </a:p>
            </p:txBody>
          </p:sp>
        </mc:Choice>
        <mc:Fallback>
          <p:sp>
            <p:nvSpPr>
              <p:cNvPr id="7" name="Marcador de contenido 2"/>
              <p:cNvSpPr txBox="1">
                <a:spLocks noRot="1" noChangeAspect="1" noMove="1" noResize="1" noEditPoints="1" noAdjustHandles="1" noChangeArrowheads="1" noChangeShapeType="1" noTextEdit="1"/>
              </p:cNvSpPr>
              <p:nvPr/>
            </p:nvSpPr>
            <p:spPr>
              <a:xfrm>
                <a:off x="457200" y="813732"/>
                <a:ext cx="8229600" cy="4185490"/>
              </a:xfrm>
              <a:prstGeom prst="rect">
                <a:avLst/>
              </a:prstGeom>
              <a:blipFill rotWithShape="1">
                <a:blip r:embed="rId3"/>
                <a:stretch>
                  <a:fillRect l="-889" t="-873" r="-963"/>
                </a:stretch>
              </a:blipFill>
            </p:spPr>
            <p:txBody>
              <a:bodyPr/>
              <a:lstStyle/>
              <a:p>
                <a:r>
                  <a:rPr lang="es-EC">
                    <a:noFill/>
                  </a:rPr>
                  <a:t> </a:t>
                </a:r>
              </a:p>
            </p:txBody>
          </p:sp>
        </mc:Fallback>
      </mc:AlternateContent>
      <p:pic>
        <p:nvPicPr>
          <p:cNvPr id="8" name="7 Imagen"/>
          <p:cNvPicPr/>
          <p:nvPr/>
        </p:nvPicPr>
        <p:blipFill>
          <a:blip r:embed="rId4">
            <a:extLst>
              <a:ext uri="{28A0092B-C50C-407E-A947-70E740481C1C}">
                <a14:useLocalDpi xmlns:a14="http://schemas.microsoft.com/office/drawing/2010/main" val="0"/>
              </a:ext>
            </a:extLst>
          </a:blip>
          <a:srcRect/>
          <a:stretch>
            <a:fillRect/>
          </a:stretch>
        </p:blipFill>
        <p:spPr bwMode="auto">
          <a:xfrm>
            <a:off x="3334358" y="3317357"/>
            <a:ext cx="2151433" cy="2549377"/>
          </a:xfrm>
          <a:prstGeom prst="rect">
            <a:avLst/>
          </a:prstGeom>
          <a:noFill/>
          <a:ln>
            <a:noFill/>
          </a:ln>
        </p:spPr>
      </p:pic>
    </p:spTree>
    <p:extLst>
      <p:ext uri="{BB962C8B-B14F-4D97-AF65-F5344CB8AC3E}">
        <p14:creationId xmlns:p14="http://schemas.microsoft.com/office/powerpoint/2010/main" val="5776727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3175"/>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p:cNvSpPr>
            <a:spLocks noGrp="1"/>
          </p:cNvSpPr>
          <p:nvPr>
            <p:ph idx="1"/>
          </p:nvPr>
        </p:nvSpPr>
        <p:spPr>
          <a:xfrm>
            <a:off x="238125" y="1079498"/>
            <a:ext cx="8229600" cy="4864102"/>
          </a:xfrm>
        </p:spPr>
        <p:txBody>
          <a:bodyPr>
            <a:noAutofit/>
          </a:bodyPr>
          <a:lstStyle/>
          <a:p>
            <a:pPr marL="0" indent="0">
              <a:buNone/>
            </a:pPr>
            <a:endParaRPr lang="es-EC" sz="2200" dirty="0"/>
          </a:p>
          <a:p>
            <a:pPr marL="0" indent="0" algn="ctr">
              <a:buNone/>
            </a:pPr>
            <a:r>
              <a:rPr lang="es-EC" sz="2200" dirty="0" smtClean="0"/>
              <a:t> </a:t>
            </a:r>
            <a:endParaRPr lang="es-EC" sz="2200" dirty="0">
              <a:solidFill>
                <a:schemeClr val="accent6">
                  <a:lumMod val="75000"/>
                </a:schemeClr>
              </a:solidFill>
            </a:endParaRPr>
          </a:p>
          <a:p>
            <a:pPr marL="0" indent="0">
              <a:buNone/>
            </a:pPr>
            <a:endParaRPr lang="es-EC" sz="2200" dirty="0"/>
          </a:p>
        </p:txBody>
      </p:sp>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mc:AlternateContent xmlns:mc="http://schemas.openxmlformats.org/markup-compatibility/2006">
        <mc:Choice xmlns:a14="http://schemas.microsoft.com/office/drawing/2010/main" Requires="a14">
          <p:sp>
            <p:nvSpPr>
              <p:cNvPr id="7" name="Marcador de contenido 2"/>
              <p:cNvSpPr txBox="1">
                <a:spLocks/>
              </p:cNvSpPr>
              <p:nvPr/>
            </p:nvSpPr>
            <p:spPr>
              <a:xfrm>
                <a:off x="457200" y="850847"/>
                <a:ext cx="8229600" cy="529277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200" dirty="0" smtClean="0"/>
                  <a:t>Para </a:t>
                </a:r>
                <a:r>
                  <a:rPr lang="es-EC" sz="2200" dirty="0"/>
                  <a:t>determinar la velocidad de transferencia de calor por conducción </a:t>
                </a:r>
                <a14:m>
                  <m:oMath xmlns:m="http://schemas.openxmlformats.org/officeDocument/2006/math">
                    <m:sSub>
                      <m:sSubPr>
                        <m:ctrlPr>
                          <a:rPr lang="es-EC" sz="2200" i="1">
                            <a:latin typeface="Cambria Math"/>
                          </a:rPr>
                        </m:ctrlPr>
                      </m:sSubPr>
                      <m:e>
                        <m:r>
                          <m:rPr>
                            <m:sty m:val="p"/>
                          </m:rPr>
                          <a:rPr lang="es-EC" sz="2200">
                            <a:latin typeface="Cambria Math"/>
                          </a:rPr>
                          <m:t>q</m:t>
                        </m:r>
                      </m:e>
                      <m:sub>
                        <m:r>
                          <m:rPr>
                            <m:sty m:val="p"/>
                          </m:rPr>
                          <a:rPr lang="es-EC" sz="2200">
                            <a:latin typeface="Cambria Math"/>
                          </a:rPr>
                          <m:t>x</m:t>
                        </m:r>
                      </m:sub>
                    </m:sSub>
                    <m:r>
                      <m:rPr>
                        <m:nor/>
                      </m:rPr>
                      <a:rPr lang="es-EC" sz="2200" b="0" i="0" smtClean="0"/>
                      <m:t>, </m:t>
                    </m:r>
                    <m:r>
                      <m:rPr>
                        <m:nor/>
                      </m:rPr>
                      <a:rPr lang="es-EC" sz="2200" dirty="0"/>
                      <m:t>se</m:t>
                    </m:r>
                    <m:r>
                      <m:rPr>
                        <m:nor/>
                      </m:rPr>
                      <a:rPr lang="es-EC" sz="2200" dirty="0"/>
                      <m:t> </m:t>
                    </m:r>
                    <m:r>
                      <m:rPr>
                        <m:nor/>
                      </m:rPr>
                      <a:rPr lang="es-EC" sz="2200" dirty="0"/>
                      <m:t>aplica</m:t>
                    </m:r>
                    <m:r>
                      <m:rPr>
                        <m:nor/>
                      </m:rPr>
                      <a:rPr lang="es-EC" sz="2200" dirty="0"/>
                      <m:t> </m:t>
                    </m:r>
                    <m:r>
                      <m:rPr>
                        <m:nor/>
                      </m:rPr>
                      <a:rPr lang="es-EC" sz="2200" dirty="0"/>
                      <m:t>la</m:t>
                    </m:r>
                    <m:r>
                      <m:rPr>
                        <m:nor/>
                      </m:rPr>
                      <a:rPr lang="es-EC" sz="2200" dirty="0"/>
                      <m:t> </m:t>
                    </m:r>
                    <m:r>
                      <m:rPr>
                        <m:nor/>
                      </m:rPr>
                      <a:rPr lang="es-EC" sz="2200" dirty="0"/>
                      <m:t>ley</m:t>
                    </m:r>
                    <m:r>
                      <m:rPr>
                        <m:nor/>
                      </m:rPr>
                      <a:rPr lang="es-EC" sz="2200" dirty="0"/>
                      <m:t> </m:t>
                    </m:r>
                    <m:r>
                      <m:rPr>
                        <m:nor/>
                      </m:rPr>
                      <a:rPr lang="es-EC" sz="2200" dirty="0"/>
                      <m:t>de</m:t>
                    </m:r>
                    <m:r>
                      <m:rPr>
                        <m:nor/>
                      </m:rPr>
                      <a:rPr lang="es-EC" sz="2200" dirty="0"/>
                      <m:t> </m:t>
                    </m:r>
                    <m:r>
                      <m:rPr>
                        <m:nor/>
                      </m:rPr>
                      <a:rPr lang="es-EC" sz="2200" dirty="0"/>
                      <m:t>Fourier</m:t>
                    </m:r>
                    <m:r>
                      <m:rPr>
                        <m:nor/>
                      </m:rPr>
                      <a:rPr lang="es-EC" sz="2200" dirty="0"/>
                      <m:t> </m:t>
                    </m:r>
                    <m:r>
                      <m:rPr>
                        <m:nor/>
                      </m:rPr>
                      <a:rPr lang="es-EC" sz="2200" dirty="0"/>
                      <m:t>en</m:t>
                    </m:r>
                    <m:r>
                      <m:rPr>
                        <m:nor/>
                      </m:rPr>
                      <a:rPr lang="es-EC" sz="2200" dirty="0"/>
                      <m:t> </m:t>
                    </m:r>
                    <m:r>
                      <m:rPr>
                        <m:nor/>
                      </m:rPr>
                      <a:rPr lang="es-EC" sz="2200" dirty="0"/>
                      <m:t>una</m:t>
                    </m:r>
                    <m:r>
                      <m:rPr>
                        <m:nor/>
                      </m:rPr>
                      <a:rPr lang="es-EC" sz="2200" dirty="0"/>
                      <m:t> </m:t>
                    </m:r>
                    <m:r>
                      <m:rPr>
                        <m:nor/>
                      </m:rPr>
                      <a:rPr lang="es-EC" sz="2200" dirty="0"/>
                      <m:t>pared</m:t>
                    </m:r>
                    <m:r>
                      <m:rPr>
                        <m:nor/>
                      </m:rPr>
                      <a:rPr lang="es-EC" sz="2200" dirty="0"/>
                      <m:t> </m:t>
                    </m:r>
                    <m:r>
                      <m:rPr>
                        <m:nor/>
                      </m:rPr>
                      <a:rPr lang="es-EC" sz="2200" dirty="0"/>
                      <m:t>plana</m:t>
                    </m:r>
                    <m:r>
                      <m:rPr>
                        <m:nor/>
                      </m:rPr>
                      <a:rPr lang="es-EC" sz="2200" dirty="0"/>
                      <m:t> </m:t>
                    </m:r>
                    <m:r>
                      <m:rPr>
                        <m:nor/>
                      </m:rPr>
                      <a:rPr lang="es-EC" sz="2200" dirty="0"/>
                      <m:t>de</m:t>
                    </m:r>
                    <m:r>
                      <m:rPr>
                        <m:nor/>
                      </m:rPr>
                      <a:rPr lang="es-EC" sz="2200" dirty="0"/>
                      <m:t> á</m:t>
                    </m:r>
                    <m:r>
                      <m:rPr>
                        <m:nor/>
                      </m:rPr>
                      <a:rPr lang="es-EC" sz="2200" dirty="0"/>
                      <m:t>rea</m:t>
                    </m:r>
                    <m:r>
                      <a:rPr lang="es-EC" sz="2200" i="1">
                        <a:latin typeface="Cambria Math"/>
                      </a:rPr>
                      <m:t> </m:t>
                    </m:r>
                    <m:r>
                      <m:rPr>
                        <m:sty m:val="p"/>
                      </m:rPr>
                      <a:rPr lang="es-EC" sz="2200" smtClean="0">
                        <a:latin typeface="Cambria Math"/>
                      </a:rPr>
                      <m:t>A</m:t>
                    </m:r>
                    <m:r>
                      <a:rPr lang="es-EC" sz="2200" b="0" i="0" smtClean="0">
                        <a:latin typeface="Cambria Math"/>
                      </a:rPr>
                      <m:t>:</m:t>
                    </m:r>
                  </m:oMath>
                </a14:m>
                <a:endParaRPr lang="es-EC" sz="2200" b="0" dirty="0" smtClean="0"/>
              </a:p>
              <a:p>
                <a:pPr marL="0" indent="0" algn="just">
                  <a:buNone/>
                </a:pPr>
                <a:endParaRPr lang="es-EC" sz="2200" dirty="0" smtClean="0"/>
              </a:p>
              <a:p>
                <a:pPr marL="0" indent="0" algn="just">
                  <a:buNone/>
                </a:pPr>
                <a14:m>
                  <m:oMathPara xmlns:m="http://schemas.openxmlformats.org/officeDocument/2006/math">
                    <m:oMathParaPr>
                      <m:jc m:val="centerGroup"/>
                    </m:oMathParaPr>
                    <m:oMath xmlns:m="http://schemas.openxmlformats.org/officeDocument/2006/math">
                      <m:sSub>
                        <m:sSubPr>
                          <m:ctrlPr>
                            <a:rPr lang="es-EC" sz="2200" b="1" i="1">
                              <a:latin typeface="Cambria Math"/>
                            </a:rPr>
                          </m:ctrlPr>
                        </m:sSubPr>
                        <m:e>
                          <m:r>
                            <a:rPr lang="es-EC" sz="2200" b="1" i="0">
                              <a:latin typeface="Cambria Math"/>
                            </a:rPr>
                            <m:t>𝐪</m:t>
                          </m:r>
                        </m:e>
                        <m:sub>
                          <m:r>
                            <a:rPr lang="es-EC" sz="2200" b="1" i="0">
                              <a:latin typeface="Cambria Math"/>
                            </a:rPr>
                            <m:t>𝐱</m:t>
                          </m:r>
                        </m:sub>
                      </m:sSub>
                      <m:r>
                        <a:rPr lang="es-ES" sz="2200" b="1" i="0">
                          <a:latin typeface="Cambria Math"/>
                        </a:rPr>
                        <m:t>=−</m:t>
                      </m:r>
                      <m:r>
                        <a:rPr lang="es-ES" sz="2200" b="1" i="0">
                          <a:latin typeface="Cambria Math"/>
                        </a:rPr>
                        <m:t>𝐤𝐀</m:t>
                      </m:r>
                      <m:f>
                        <m:fPr>
                          <m:ctrlPr>
                            <a:rPr lang="es-EC" sz="2200" b="1" i="1">
                              <a:latin typeface="Cambria Math"/>
                            </a:rPr>
                          </m:ctrlPr>
                        </m:fPr>
                        <m:num>
                          <m:r>
                            <a:rPr lang="es-ES" sz="2200" b="1" i="0">
                              <a:latin typeface="Cambria Math"/>
                            </a:rPr>
                            <m:t>𝐝𝐓</m:t>
                          </m:r>
                        </m:num>
                        <m:den>
                          <m:r>
                            <a:rPr lang="es-ES" sz="2200" b="1" i="0">
                              <a:latin typeface="Cambria Math"/>
                            </a:rPr>
                            <m:t>𝐝𝐱</m:t>
                          </m:r>
                        </m:den>
                      </m:f>
                      <m:r>
                        <a:rPr lang="es-ES" sz="2200" b="1" i="0">
                          <a:latin typeface="Cambria Math"/>
                        </a:rPr>
                        <m:t>=</m:t>
                      </m:r>
                      <m:f>
                        <m:fPr>
                          <m:ctrlPr>
                            <a:rPr lang="es-EC" sz="2200" b="1" i="1">
                              <a:latin typeface="Cambria Math"/>
                            </a:rPr>
                          </m:ctrlPr>
                        </m:fPr>
                        <m:num>
                          <m:r>
                            <a:rPr lang="es-ES" sz="2200" b="1" i="0">
                              <a:latin typeface="Cambria Math"/>
                            </a:rPr>
                            <m:t>𝐤𝐀</m:t>
                          </m:r>
                        </m:num>
                        <m:den>
                          <m:r>
                            <a:rPr lang="es-ES" sz="2200" b="1" i="0">
                              <a:latin typeface="Cambria Math"/>
                            </a:rPr>
                            <m:t>𝐋</m:t>
                          </m:r>
                        </m:den>
                      </m:f>
                      <m:d>
                        <m:dPr>
                          <m:ctrlPr>
                            <a:rPr lang="es-EC" sz="2200" b="1" i="1">
                              <a:latin typeface="Cambria Math"/>
                            </a:rPr>
                          </m:ctrlPr>
                        </m:dPr>
                        <m:e>
                          <m:sSub>
                            <m:sSubPr>
                              <m:ctrlPr>
                                <a:rPr lang="es-EC" sz="2200" b="1" i="1">
                                  <a:latin typeface="Cambria Math"/>
                                </a:rPr>
                              </m:ctrlPr>
                            </m:sSubPr>
                            <m:e>
                              <m:r>
                                <a:rPr lang="es-EC" sz="2200" b="1" i="0">
                                  <a:latin typeface="Cambria Math"/>
                                </a:rPr>
                                <m:t>𝐓</m:t>
                              </m:r>
                            </m:e>
                            <m:sub>
                              <m:r>
                                <a:rPr lang="es-EC" sz="2200" b="1" i="0">
                                  <a:latin typeface="Cambria Math"/>
                                </a:rPr>
                                <m:t>𝐬</m:t>
                              </m:r>
                              <m:r>
                                <a:rPr lang="es-EC" sz="2200" b="1" i="0">
                                  <a:latin typeface="Cambria Math"/>
                                </a:rPr>
                                <m:t>,</m:t>
                              </m:r>
                              <m:r>
                                <a:rPr lang="es-EC" sz="2200" b="1" i="0">
                                  <a:latin typeface="Cambria Math"/>
                                </a:rPr>
                                <m:t>𝟏</m:t>
                              </m:r>
                            </m:sub>
                          </m:sSub>
                          <m:r>
                            <a:rPr lang="es-EC" sz="2200" b="1" i="0">
                              <a:latin typeface="Cambria Math"/>
                            </a:rPr>
                            <m:t>−</m:t>
                          </m:r>
                          <m:sSub>
                            <m:sSubPr>
                              <m:ctrlPr>
                                <a:rPr lang="es-EC" sz="2200" b="1" i="1">
                                  <a:latin typeface="Cambria Math"/>
                                </a:rPr>
                              </m:ctrlPr>
                            </m:sSubPr>
                            <m:e>
                              <m:r>
                                <a:rPr lang="es-EC" sz="2200" b="1" i="0">
                                  <a:latin typeface="Cambria Math"/>
                                </a:rPr>
                                <m:t>𝐓</m:t>
                              </m:r>
                            </m:e>
                            <m:sub>
                              <m:r>
                                <a:rPr lang="es-EC" sz="2200" b="1" i="0">
                                  <a:latin typeface="Cambria Math"/>
                                </a:rPr>
                                <m:t>𝐬</m:t>
                              </m:r>
                              <m:r>
                                <a:rPr lang="es-EC" sz="2200" b="1" i="0">
                                  <a:latin typeface="Cambria Math"/>
                                </a:rPr>
                                <m:t>,</m:t>
                              </m:r>
                              <m:r>
                                <a:rPr lang="es-EC" sz="2200" b="1" i="0">
                                  <a:latin typeface="Cambria Math"/>
                                </a:rPr>
                                <m:t>𝟐</m:t>
                              </m:r>
                            </m:sub>
                          </m:sSub>
                        </m:e>
                      </m:d>
                      <m:r>
                        <a:rPr lang="es-EC" sz="2200" b="1" i="0">
                          <a:latin typeface="Cambria Math"/>
                        </a:rPr>
                        <m:t> </m:t>
                      </m:r>
                    </m:oMath>
                  </m:oMathPara>
                </a14:m>
                <a:endParaRPr lang="es-EC" sz="2200" b="1" dirty="0" smtClean="0"/>
              </a:p>
              <a:p>
                <a:pPr marL="0" indent="0" algn="just">
                  <a:buNone/>
                </a:pPr>
                <a:endParaRPr lang="es-EC" sz="2200" dirty="0" smtClean="0"/>
              </a:p>
              <a:p>
                <a:pPr marL="0" indent="0" algn="just">
                  <a:buNone/>
                </a:pPr>
                <a:r>
                  <a:rPr lang="es-EC" sz="2200" dirty="0" smtClean="0"/>
                  <a:t>De </a:t>
                </a:r>
                <a:r>
                  <a:rPr lang="es-EC" sz="2200" dirty="0"/>
                  <a:t>la misma manera que se asocia una resistencia eléctrica con la conducción de la electricidad, se asocia una resistencia térmica con la conducción de calor. Por lo tanto, la resistencia térmica para la conducción en una pared plana es</a:t>
                </a:r>
                <a:r>
                  <a:rPr lang="es-EC" sz="2200" dirty="0" smtClean="0"/>
                  <a:t>:</a:t>
                </a:r>
              </a:p>
              <a:p>
                <a:pPr marL="0" indent="0" algn="just">
                  <a:buNone/>
                </a:pPr>
                <a:endParaRPr lang="es-EC" sz="2200" dirty="0"/>
              </a:p>
              <a:p>
                <a:pPr marL="0" indent="0" algn="just">
                  <a:buNone/>
                </a:pPr>
                <a14:m>
                  <m:oMathPara xmlns:m="http://schemas.openxmlformats.org/officeDocument/2006/math">
                    <m:oMathParaPr>
                      <m:jc m:val="centerGroup"/>
                    </m:oMathParaPr>
                    <m:oMath xmlns:m="http://schemas.openxmlformats.org/officeDocument/2006/math">
                      <m:sSub>
                        <m:sSubPr>
                          <m:ctrlPr>
                            <a:rPr lang="es-EC" sz="2200" b="1" i="1">
                              <a:latin typeface="Cambria Math"/>
                            </a:rPr>
                          </m:ctrlPr>
                        </m:sSubPr>
                        <m:e>
                          <m:r>
                            <a:rPr lang="es-EC" sz="2200" b="1">
                              <a:latin typeface="Cambria Math"/>
                            </a:rPr>
                            <m:t>𝐑</m:t>
                          </m:r>
                        </m:e>
                        <m:sub>
                          <m:r>
                            <a:rPr lang="es-EC" sz="2200" b="1">
                              <a:latin typeface="Cambria Math"/>
                            </a:rPr>
                            <m:t>𝐭</m:t>
                          </m:r>
                          <m:r>
                            <a:rPr lang="es-EC" sz="2200" b="1">
                              <a:latin typeface="Cambria Math"/>
                            </a:rPr>
                            <m:t>,</m:t>
                          </m:r>
                          <m:r>
                            <a:rPr lang="es-EC" sz="2200" b="1">
                              <a:latin typeface="Cambria Math"/>
                            </a:rPr>
                            <m:t>𝐜𝐨𝐧𝐝</m:t>
                          </m:r>
                        </m:sub>
                      </m:sSub>
                      <m:r>
                        <a:rPr lang="es-EC" sz="2200" b="1">
                          <a:latin typeface="Cambria Math"/>
                        </a:rPr>
                        <m:t>=</m:t>
                      </m:r>
                      <m:f>
                        <m:fPr>
                          <m:ctrlPr>
                            <a:rPr lang="es-EC" sz="2200" b="1" i="1">
                              <a:latin typeface="Cambria Math"/>
                            </a:rPr>
                          </m:ctrlPr>
                        </m:fPr>
                        <m:num>
                          <m:sSub>
                            <m:sSubPr>
                              <m:ctrlPr>
                                <a:rPr lang="es-EC" sz="2200" b="1" i="1">
                                  <a:latin typeface="Cambria Math"/>
                                </a:rPr>
                              </m:ctrlPr>
                            </m:sSubPr>
                            <m:e>
                              <m:r>
                                <a:rPr lang="es-EC" sz="2200" b="1">
                                  <a:latin typeface="Cambria Math"/>
                                </a:rPr>
                                <m:t>𝐓</m:t>
                              </m:r>
                            </m:e>
                            <m:sub>
                              <m:r>
                                <a:rPr lang="es-EC" sz="2200" b="1">
                                  <a:latin typeface="Cambria Math"/>
                                </a:rPr>
                                <m:t>𝐬</m:t>
                              </m:r>
                              <m:r>
                                <a:rPr lang="es-EC" sz="2200" b="1">
                                  <a:latin typeface="Cambria Math"/>
                                </a:rPr>
                                <m:t>,</m:t>
                              </m:r>
                              <m:r>
                                <a:rPr lang="es-EC" sz="2200" b="1">
                                  <a:latin typeface="Cambria Math"/>
                                </a:rPr>
                                <m:t>𝟏</m:t>
                              </m:r>
                            </m:sub>
                          </m:sSub>
                          <m:r>
                            <a:rPr lang="es-EC" sz="2200" b="1">
                              <a:latin typeface="Cambria Math"/>
                            </a:rPr>
                            <m:t>−</m:t>
                          </m:r>
                          <m:sSub>
                            <m:sSubPr>
                              <m:ctrlPr>
                                <a:rPr lang="es-EC" sz="2200" b="1" i="1">
                                  <a:latin typeface="Cambria Math"/>
                                </a:rPr>
                              </m:ctrlPr>
                            </m:sSubPr>
                            <m:e>
                              <m:r>
                                <a:rPr lang="es-EC" sz="2200" b="1">
                                  <a:latin typeface="Cambria Math"/>
                                </a:rPr>
                                <m:t>𝐓</m:t>
                              </m:r>
                            </m:e>
                            <m:sub>
                              <m:r>
                                <a:rPr lang="es-EC" sz="2200" b="1">
                                  <a:latin typeface="Cambria Math"/>
                                </a:rPr>
                                <m:t>𝐬</m:t>
                              </m:r>
                              <m:r>
                                <a:rPr lang="es-EC" sz="2200" b="1">
                                  <a:latin typeface="Cambria Math"/>
                                </a:rPr>
                                <m:t>,</m:t>
                              </m:r>
                              <m:r>
                                <a:rPr lang="es-EC" sz="2200" b="1">
                                  <a:latin typeface="Cambria Math"/>
                                </a:rPr>
                                <m:t>𝟐</m:t>
                              </m:r>
                            </m:sub>
                          </m:sSub>
                          <m:r>
                            <a:rPr lang="es-EC" sz="2200" b="1">
                              <a:latin typeface="Cambria Math"/>
                            </a:rPr>
                            <m:t> </m:t>
                          </m:r>
                        </m:num>
                        <m:den>
                          <m:sSub>
                            <m:sSubPr>
                              <m:ctrlPr>
                                <a:rPr lang="es-EC" sz="2200" b="1" i="1">
                                  <a:latin typeface="Cambria Math"/>
                                </a:rPr>
                              </m:ctrlPr>
                            </m:sSubPr>
                            <m:e>
                              <m:r>
                                <a:rPr lang="es-ES" sz="2200" b="1">
                                  <a:latin typeface="Cambria Math"/>
                                </a:rPr>
                                <m:t>𝐪</m:t>
                              </m:r>
                            </m:e>
                            <m:sub>
                              <m:r>
                                <a:rPr lang="es-ES" sz="2200" b="1">
                                  <a:latin typeface="Cambria Math"/>
                                </a:rPr>
                                <m:t>𝐱</m:t>
                              </m:r>
                            </m:sub>
                          </m:sSub>
                        </m:den>
                      </m:f>
                      <m:r>
                        <a:rPr lang="es-EC" sz="2200" b="1">
                          <a:latin typeface="Cambria Math"/>
                        </a:rPr>
                        <m:t>= </m:t>
                      </m:r>
                      <m:f>
                        <m:fPr>
                          <m:ctrlPr>
                            <a:rPr lang="es-EC" sz="2200" b="1" i="1">
                              <a:latin typeface="Cambria Math"/>
                            </a:rPr>
                          </m:ctrlPr>
                        </m:fPr>
                        <m:num>
                          <m:r>
                            <a:rPr lang="es-EC" sz="2200" b="1">
                              <a:latin typeface="Cambria Math"/>
                            </a:rPr>
                            <m:t>𝐋</m:t>
                          </m:r>
                        </m:num>
                        <m:den>
                          <m:r>
                            <a:rPr lang="es-EC" sz="2200" b="1">
                              <a:latin typeface="Cambria Math"/>
                            </a:rPr>
                            <m:t>𝐤</m:t>
                          </m:r>
                          <m:r>
                            <a:rPr lang="es-EC" sz="2200" b="1">
                              <a:latin typeface="Cambria Math"/>
                            </a:rPr>
                            <m:t> </m:t>
                          </m:r>
                          <m:r>
                            <a:rPr lang="es-EC" sz="2200" b="1">
                              <a:latin typeface="Cambria Math"/>
                            </a:rPr>
                            <m:t>𝐀</m:t>
                          </m:r>
                        </m:den>
                      </m:f>
                    </m:oMath>
                  </m:oMathPara>
                </a14:m>
                <a:endParaRPr lang="es-EC" sz="2200" b="1" dirty="0" smtClean="0"/>
              </a:p>
              <a:p>
                <a:pPr marL="0" indent="0" algn="just">
                  <a:buNone/>
                </a:pPr>
                <a:endParaRPr lang="es-EC" sz="2200" dirty="0"/>
              </a:p>
              <a:p>
                <a:pPr marL="0" indent="0" algn="just">
                  <a:buNone/>
                </a:pPr>
                <a:endParaRPr lang="es-EC" sz="2200" dirty="0" smtClean="0"/>
              </a:p>
              <a:p>
                <a:pPr marL="0" indent="0" algn="just">
                  <a:buNone/>
                </a:pPr>
                <a:endParaRPr lang="es-EC" sz="2200" dirty="0"/>
              </a:p>
              <a:p>
                <a:pPr marL="0" indent="0" algn="just">
                  <a:buNone/>
                </a:pPr>
                <a:endParaRPr lang="es-EC" sz="2200" dirty="0" smtClean="0"/>
              </a:p>
              <a:p>
                <a:pPr marL="0" indent="0" algn="just">
                  <a:buNone/>
                </a:pPr>
                <a:endParaRPr lang="es-EC" sz="2200" dirty="0"/>
              </a:p>
              <a:p>
                <a:pPr marL="0" indent="0" algn="just">
                  <a:buNone/>
                </a:pPr>
                <a:endParaRPr lang="es-EC" sz="2200" dirty="0" smtClean="0"/>
              </a:p>
              <a:p>
                <a:pPr marL="0" indent="0" algn="just">
                  <a:buNone/>
                </a:pPr>
                <a:endParaRPr lang="es-EC" sz="2200" dirty="0"/>
              </a:p>
              <a:p>
                <a:pPr marL="0" indent="0" algn="just">
                  <a:buNone/>
                </a:pPr>
                <a:endParaRPr lang="es-EC" sz="2200" dirty="0" smtClean="0"/>
              </a:p>
              <a:p>
                <a:pPr marL="0" indent="0" algn="just">
                  <a:buNone/>
                </a:pPr>
                <a:endParaRPr lang="es-EC" sz="2200" dirty="0"/>
              </a:p>
            </p:txBody>
          </p:sp>
        </mc:Choice>
        <mc:Fallback>
          <p:sp>
            <p:nvSpPr>
              <p:cNvPr id="7" name="Marcador de contenido 2"/>
              <p:cNvSpPr txBox="1">
                <a:spLocks noRot="1" noChangeAspect="1" noMove="1" noResize="1" noEditPoints="1" noAdjustHandles="1" noChangeArrowheads="1" noChangeShapeType="1" noTextEdit="1"/>
              </p:cNvSpPr>
              <p:nvPr/>
            </p:nvSpPr>
            <p:spPr>
              <a:xfrm>
                <a:off x="457200" y="850847"/>
                <a:ext cx="8229600" cy="5292777"/>
              </a:xfrm>
              <a:prstGeom prst="rect">
                <a:avLst/>
              </a:prstGeom>
              <a:blipFill rotWithShape="1">
                <a:blip r:embed="rId3"/>
                <a:stretch>
                  <a:fillRect l="-889" t="-691" r="-963"/>
                </a:stretch>
              </a:blipFill>
            </p:spPr>
            <p:txBody>
              <a:bodyPr/>
              <a:lstStyle/>
              <a:p>
                <a:r>
                  <a:rPr lang="es-EC">
                    <a:noFill/>
                  </a:rPr>
                  <a:t> </a:t>
                </a:r>
              </a:p>
            </p:txBody>
          </p:sp>
        </mc:Fallback>
      </mc:AlternateContent>
    </p:spTree>
    <p:extLst>
      <p:ext uri="{BB962C8B-B14F-4D97-AF65-F5344CB8AC3E}">
        <p14:creationId xmlns:p14="http://schemas.microsoft.com/office/powerpoint/2010/main" val="36902955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3175"/>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p:cNvSpPr>
            <a:spLocks noGrp="1"/>
          </p:cNvSpPr>
          <p:nvPr>
            <p:ph idx="1"/>
          </p:nvPr>
        </p:nvSpPr>
        <p:spPr>
          <a:xfrm>
            <a:off x="238125" y="1079498"/>
            <a:ext cx="8229600" cy="4864102"/>
          </a:xfrm>
        </p:spPr>
        <p:txBody>
          <a:bodyPr>
            <a:noAutofit/>
          </a:bodyPr>
          <a:lstStyle/>
          <a:p>
            <a:pPr marL="0" indent="0">
              <a:buNone/>
            </a:pPr>
            <a:endParaRPr lang="es-EC" sz="2200" dirty="0"/>
          </a:p>
          <a:p>
            <a:pPr marL="0" indent="0" algn="ctr">
              <a:buNone/>
            </a:pPr>
            <a:r>
              <a:rPr lang="es-EC" sz="2200" dirty="0" smtClean="0"/>
              <a:t> </a:t>
            </a:r>
            <a:endParaRPr lang="es-EC" sz="2200" dirty="0">
              <a:solidFill>
                <a:schemeClr val="accent6">
                  <a:lumMod val="75000"/>
                </a:schemeClr>
              </a:solidFill>
            </a:endParaRPr>
          </a:p>
          <a:p>
            <a:pPr marL="0" indent="0">
              <a:buNone/>
            </a:pPr>
            <a:endParaRPr lang="es-EC" sz="2200" dirty="0"/>
          </a:p>
        </p:txBody>
      </p:sp>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p:sp>
        <p:nvSpPr>
          <p:cNvPr id="7" name="Marcador de contenido 2"/>
          <p:cNvSpPr txBox="1">
            <a:spLocks/>
          </p:cNvSpPr>
          <p:nvPr/>
        </p:nvSpPr>
        <p:spPr>
          <a:xfrm>
            <a:off x="457200" y="850848"/>
            <a:ext cx="8229600" cy="41854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endParaRPr lang="es-EC" sz="2200" dirty="0" smtClean="0"/>
          </a:p>
          <a:p>
            <a:pPr marL="0" indent="0" algn="just">
              <a:buNone/>
            </a:pPr>
            <a:endParaRPr lang="es-EC" sz="2200" dirty="0"/>
          </a:p>
          <a:p>
            <a:pPr marL="0" indent="0" algn="just">
              <a:buNone/>
            </a:pPr>
            <a:endParaRPr lang="es-EC" sz="2200" dirty="0" smtClean="0"/>
          </a:p>
          <a:p>
            <a:pPr marL="0" indent="0" algn="just">
              <a:buNone/>
            </a:pPr>
            <a:endParaRPr lang="es-EC" sz="2200" dirty="0"/>
          </a:p>
          <a:p>
            <a:pPr marL="0" indent="0" algn="just">
              <a:buNone/>
            </a:pPr>
            <a:endParaRPr lang="es-EC" sz="2200" dirty="0" smtClean="0"/>
          </a:p>
          <a:p>
            <a:pPr marL="0" indent="0" algn="just">
              <a:buNone/>
            </a:pPr>
            <a:endParaRPr lang="es-EC" sz="2200" dirty="0"/>
          </a:p>
          <a:p>
            <a:pPr marL="0" indent="0" algn="just">
              <a:buNone/>
            </a:pPr>
            <a:endParaRPr lang="es-EC" sz="2200" dirty="0" smtClean="0"/>
          </a:p>
          <a:p>
            <a:pPr marL="0" indent="0" algn="just">
              <a:buNone/>
            </a:pPr>
            <a:endParaRPr lang="es-EC" sz="2200" dirty="0" smtClean="0"/>
          </a:p>
          <a:p>
            <a:pPr marL="0" indent="0" algn="just">
              <a:buNone/>
            </a:pPr>
            <a:r>
              <a:rPr lang="es-ES" sz="2200" b="1" dirty="0" smtClean="0">
                <a:solidFill>
                  <a:schemeClr val="accent6">
                    <a:lumMod val="75000"/>
                  </a:schemeClr>
                </a:solidFill>
              </a:rPr>
              <a:t>Radiación</a:t>
            </a:r>
            <a:r>
              <a:rPr lang="es-EC" sz="2200" b="1" dirty="0" smtClean="0">
                <a:solidFill>
                  <a:schemeClr val="accent6">
                    <a:lumMod val="75000"/>
                  </a:schemeClr>
                </a:solidFill>
              </a:rPr>
              <a:t>.- </a:t>
            </a:r>
            <a:r>
              <a:rPr lang="es-ES" sz="2200" dirty="0" smtClean="0"/>
              <a:t>E</a:t>
            </a:r>
            <a:r>
              <a:rPr lang="es-EC" sz="2200" dirty="0"/>
              <a:t>s la energía emitida por la materia que se encuentra a una temperatura finita y que es transportada por ondas electromagnéticas (fotones). Este proceso de transferencia de calor ocurre de manera más eficiente en el vacío.</a:t>
            </a:r>
          </a:p>
          <a:p>
            <a:pPr marL="0" indent="0" algn="just">
              <a:buNone/>
            </a:pPr>
            <a:endParaRPr lang="es-EC" sz="2200" dirty="0"/>
          </a:p>
        </p:txBody>
      </p:sp>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3395662" y="850848"/>
            <a:ext cx="2352675" cy="3181350"/>
          </a:xfrm>
          <a:prstGeom prst="rect">
            <a:avLst/>
          </a:prstGeom>
          <a:noFill/>
          <a:ln>
            <a:noFill/>
          </a:ln>
        </p:spPr>
      </p:pic>
    </p:spTree>
    <p:extLst>
      <p:ext uri="{BB962C8B-B14F-4D97-AF65-F5344CB8AC3E}">
        <p14:creationId xmlns:p14="http://schemas.microsoft.com/office/powerpoint/2010/main" val="487636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1905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CuadroTexto"/>
          <p:cNvSpPr txBox="1"/>
          <p:nvPr/>
        </p:nvSpPr>
        <p:spPr>
          <a:xfrm>
            <a:off x="1819275" y="592098"/>
            <a:ext cx="5505450" cy="523220"/>
          </a:xfrm>
          <a:prstGeom prst="rect">
            <a:avLst/>
          </a:prstGeom>
          <a:noFill/>
        </p:spPr>
        <p:txBody>
          <a:bodyPr wrap="square" rtlCol="0">
            <a:spAutoFit/>
          </a:bodyPr>
          <a:lstStyle/>
          <a:p>
            <a:pPr algn="ctr"/>
            <a:r>
              <a:rPr lang="es-EC" sz="2800" b="1" dirty="0" smtClean="0">
                <a:solidFill>
                  <a:schemeClr val="accent6">
                    <a:lumMod val="75000"/>
                  </a:schemeClr>
                </a:solidFill>
              </a:rPr>
              <a:t>ANTECEDENTES</a:t>
            </a:r>
            <a:endParaRPr lang="es-EC" sz="2800" b="1" dirty="0">
              <a:solidFill>
                <a:schemeClr val="accent6">
                  <a:lumMod val="75000"/>
                </a:schemeClr>
              </a:solidFill>
            </a:endParaRPr>
          </a:p>
        </p:txBody>
      </p:sp>
      <p:sp>
        <p:nvSpPr>
          <p:cNvPr id="7" name="6 CuadroTexto"/>
          <p:cNvSpPr txBox="1"/>
          <p:nvPr/>
        </p:nvSpPr>
        <p:spPr>
          <a:xfrm>
            <a:off x="442913" y="1021675"/>
            <a:ext cx="8258174" cy="3046988"/>
          </a:xfrm>
          <a:prstGeom prst="rect">
            <a:avLst/>
          </a:prstGeom>
          <a:noFill/>
        </p:spPr>
        <p:txBody>
          <a:bodyPr wrap="square" rtlCol="0">
            <a:spAutoFit/>
          </a:bodyPr>
          <a:lstStyle/>
          <a:p>
            <a:pPr algn="just"/>
            <a:r>
              <a:rPr lang="es-EC" sz="2400" dirty="0"/>
              <a:t>El proyecto </a:t>
            </a:r>
            <a:r>
              <a:rPr lang="es-EC" sz="2400" dirty="0" err="1" smtClean="0"/>
              <a:t>CubeSat</a:t>
            </a:r>
            <a:r>
              <a:rPr lang="es-EC" sz="2400" dirty="0" smtClean="0"/>
              <a:t> </a:t>
            </a:r>
            <a:r>
              <a:rPr lang="es-EC" sz="2400" dirty="0"/>
              <a:t>fue iniciado por una asociación entre la Universidad Politécnica de California en San Luis Obispo y la Universidad de Stanford, para desarrollar una plataforma espacial estandarizada, como proyectos académicos en el desarrollo de </a:t>
            </a:r>
            <a:r>
              <a:rPr lang="es-EC" sz="2400" dirty="0" err="1" smtClean="0"/>
              <a:t>nanosatélites</a:t>
            </a:r>
            <a:r>
              <a:rPr lang="es-EC" sz="2400" dirty="0" smtClean="0"/>
              <a:t>.</a:t>
            </a:r>
          </a:p>
          <a:p>
            <a:pPr algn="just"/>
            <a:endParaRPr lang="es-EC" sz="2400" dirty="0"/>
          </a:p>
          <a:p>
            <a:pPr algn="just"/>
            <a:endParaRPr lang="es-EC" sz="2400" dirty="0" smtClean="0"/>
          </a:p>
          <a:p>
            <a:pPr algn="just"/>
            <a:endParaRPr lang="es-EC" sz="2400" dirty="0"/>
          </a:p>
        </p:txBody>
      </p:sp>
      <p:pic>
        <p:nvPicPr>
          <p:cNvPr id="3075" name="Picture 3" descr="C:\Users\COMETIN\Desktop\masa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3501" y="3085103"/>
            <a:ext cx="4576997" cy="2730139"/>
          </a:xfrm>
          <a:prstGeom prst="rect">
            <a:avLst/>
          </a:prstGeom>
        </p:spPr>
        <p:style>
          <a:lnRef idx="0">
            <a:schemeClr val="accent4"/>
          </a:lnRef>
          <a:fillRef idx="3">
            <a:schemeClr val="accent4"/>
          </a:fillRef>
          <a:effectRef idx="3">
            <a:schemeClr val="accent4"/>
          </a:effectRef>
          <a:fontRef idx="minor">
            <a:schemeClr val="lt1"/>
          </a:fontRef>
        </p:style>
      </p:pic>
    </p:spTree>
    <p:extLst>
      <p:ext uri="{BB962C8B-B14F-4D97-AF65-F5344CB8AC3E}">
        <p14:creationId xmlns:p14="http://schemas.microsoft.com/office/powerpoint/2010/main" val="15475113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3175"/>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p:cNvSpPr>
            <a:spLocks noGrp="1"/>
          </p:cNvSpPr>
          <p:nvPr>
            <p:ph idx="1"/>
          </p:nvPr>
        </p:nvSpPr>
        <p:spPr>
          <a:xfrm>
            <a:off x="238125" y="1079498"/>
            <a:ext cx="8229600" cy="4864102"/>
          </a:xfrm>
        </p:spPr>
        <p:txBody>
          <a:bodyPr>
            <a:noAutofit/>
          </a:bodyPr>
          <a:lstStyle/>
          <a:p>
            <a:pPr marL="0" indent="0">
              <a:buNone/>
            </a:pPr>
            <a:endParaRPr lang="es-EC" sz="2200" dirty="0"/>
          </a:p>
          <a:p>
            <a:pPr marL="0" indent="0" algn="ctr">
              <a:buNone/>
            </a:pPr>
            <a:r>
              <a:rPr lang="es-EC" sz="2200" dirty="0" smtClean="0"/>
              <a:t> </a:t>
            </a:r>
            <a:endParaRPr lang="es-EC" sz="2200" dirty="0">
              <a:solidFill>
                <a:schemeClr val="accent6">
                  <a:lumMod val="75000"/>
                </a:schemeClr>
              </a:solidFill>
            </a:endParaRPr>
          </a:p>
          <a:p>
            <a:pPr marL="0" indent="0">
              <a:buNone/>
            </a:pPr>
            <a:endParaRPr lang="es-EC" sz="2200" dirty="0"/>
          </a:p>
        </p:txBody>
      </p:sp>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mc:AlternateContent xmlns:mc="http://schemas.openxmlformats.org/markup-compatibility/2006">
        <mc:Choice xmlns:a14="http://schemas.microsoft.com/office/drawing/2010/main" Requires="a14">
          <p:sp>
            <p:nvSpPr>
              <p:cNvPr id="7" name="Marcador de contenido 2"/>
              <p:cNvSpPr txBox="1">
                <a:spLocks/>
              </p:cNvSpPr>
              <p:nvPr/>
            </p:nvSpPr>
            <p:spPr>
              <a:xfrm>
                <a:off x="457200" y="850848"/>
                <a:ext cx="8229600" cy="41854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S" sz="2200" dirty="0" smtClean="0"/>
                  <a:t>La </a:t>
                </a:r>
                <a:r>
                  <a:rPr lang="es-ES" sz="2200" dirty="0"/>
                  <a:t>velocidad a la que libera </a:t>
                </a:r>
                <a:r>
                  <a:rPr lang="es-ES" sz="2200" dirty="0" smtClean="0"/>
                  <a:t>dicha energía por </a:t>
                </a:r>
                <a:r>
                  <a:rPr lang="es-ES" sz="2200" dirty="0"/>
                  <a:t>unidad de área </a:t>
                </a:r>
                <a14:m>
                  <m:oMath xmlns:m="http://schemas.openxmlformats.org/officeDocument/2006/math">
                    <m:r>
                      <a:rPr lang="es-EC" sz="2200">
                        <a:latin typeface="Cambria Math"/>
                      </a:rPr>
                      <m:t>(</m:t>
                    </m:r>
                    <m:r>
                      <m:rPr>
                        <m:sty m:val="p"/>
                      </m:rPr>
                      <a:rPr lang="es-EC" sz="2200">
                        <a:latin typeface="Cambria Math"/>
                      </a:rPr>
                      <m:t>W</m:t>
                    </m:r>
                    <m:r>
                      <a:rPr lang="es-EC" sz="2200">
                        <a:latin typeface="Cambria Math"/>
                      </a:rPr>
                      <m:t>/</m:t>
                    </m:r>
                    <m:sSup>
                      <m:sSupPr>
                        <m:ctrlPr>
                          <a:rPr lang="es-EC" sz="2200" i="1">
                            <a:latin typeface="Cambria Math"/>
                          </a:rPr>
                        </m:ctrlPr>
                      </m:sSupPr>
                      <m:e>
                        <m:r>
                          <m:rPr>
                            <m:sty m:val="p"/>
                          </m:rPr>
                          <a:rPr lang="es-EC" sz="2200">
                            <a:latin typeface="Cambria Math"/>
                          </a:rPr>
                          <m:t>m</m:t>
                        </m:r>
                      </m:e>
                      <m:sup>
                        <m:r>
                          <a:rPr lang="es-EC" sz="2200" i="1">
                            <a:latin typeface="Cambria Math"/>
                          </a:rPr>
                          <m:t>2</m:t>
                        </m:r>
                      </m:sup>
                    </m:sSup>
                    <m:r>
                      <a:rPr lang="es-EC" sz="2200">
                        <a:latin typeface="Cambria Math"/>
                      </a:rPr>
                      <m:t>)</m:t>
                    </m:r>
                  </m:oMath>
                </a14:m>
                <a:r>
                  <a:rPr lang="es-EC" sz="2200" dirty="0"/>
                  <a:t> se denomina potencia emisiva superficial</a:t>
                </a:r>
                <a14:m>
                  <m:oMath xmlns:m="http://schemas.openxmlformats.org/officeDocument/2006/math">
                    <m:r>
                      <a:rPr lang="es-EC" sz="2200" i="1">
                        <a:latin typeface="Cambria Math"/>
                      </a:rPr>
                      <m:t>  </m:t>
                    </m:r>
                    <m:r>
                      <m:rPr>
                        <m:sty m:val="p"/>
                      </m:rPr>
                      <a:rPr lang="es-EC" sz="2200">
                        <a:latin typeface="Cambria Math"/>
                      </a:rPr>
                      <m:t>E</m:t>
                    </m:r>
                    <m:r>
                      <a:rPr lang="es-EC" sz="2200" b="0" i="0" smtClean="0">
                        <a:latin typeface="Cambria Math"/>
                      </a:rPr>
                      <m:t>, </m:t>
                    </m:r>
                  </m:oMath>
                </a14:m>
                <a:r>
                  <a:rPr lang="es-EC" sz="2200" dirty="0" smtClean="0"/>
                  <a:t>esta </a:t>
                </a:r>
                <a:r>
                  <a:rPr lang="es-EC" sz="2200" dirty="0"/>
                  <a:t>potencia </a:t>
                </a:r>
                <a:r>
                  <a:rPr lang="es-EC" sz="2200" dirty="0" smtClean="0"/>
                  <a:t>emisiva está </a:t>
                </a:r>
                <a:r>
                  <a:rPr lang="es-EC" sz="2200" dirty="0"/>
                  <a:t>establecida por ley de </a:t>
                </a:r>
                <a:r>
                  <a:rPr lang="es-EC" sz="2200" dirty="0" smtClean="0"/>
                  <a:t>Stefan-</a:t>
                </a:r>
                <a:r>
                  <a:rPr lang="es-EC" sz="2200" dirty="0" err="1" smtClean="0"/>
                  <a:t>Boltzmann</a:t>
                </a:r>
                <a:r>
                  <a:rPr lang="es-EC" sz="2200" dirty="0" smtClean="0"/>
                  <a:t>:</a:t>
                </a:r>
              </a:p>
              <a:p>
                <a:pPr marL="0" indent="0" algn="just">
                  <a:buNone/>
                </a:pPr>
                <a:endParaRPr lang="es-EC" sz="2200" dirty="0" smtClean="0"/>
              </a:p>
              <a:p>
                <a:pPr marL="0" indent="0" algn="just">
                  <a:buNone/>
                </a:pPr>
                <a14:m>
                  <m:oMathPara xmlns:m="http://schemas.openxmlformats.org/officeDocument/2006/math">
                    <m:oMathParaPr>
                      <m:jc m:val="centerGroup"/>
                    </m:oMathParaPr>
                    <m:oMath xmlns:m="http://schemas.openxmlformats.org/officeDocument/2006/math">
                      <m:r>
                        <a:rPr lang="es-EC" sz="2200" b="1" i="0">
                          <a:latin typeface="Cambria Math"/>
                        </a:rPr>
                        <m:t>𝐄</m:t>
                      </m:r>
                      <m:r>
                        <a:rPr lang="es-EC" sz="2200" b="1" i="0">
                          <a:latin typeface="Cambria Math"/>
                        </a:rPr>
                        <m:t>= </m:t>
                      </m:r>
                      <m:r>
                        <a:rPr lang="es-EC" sz="2200" b="1" i="0">
                          <a:latin typeface="Cambria Math"/>
                        </a:rPr>
                        <m:t>𝛆𝛔</m:t>
                      </m:r>
                      <m:sSup>
                        <m:sSupPr>
                          <m:ctrlPr>
                            <a:rPr lang="es-EC" sz="2200" b="1" i="1">
                              <a:latin typeface="Cambria Math"/>
                            </a:rPr>
                          </m:ctrlPr>
                        </m:sSupPr>
                        <m:e>
                          <m:sSub>
                            <m:sSubPr>
                              <m:ctrlPr>
                                <a:rPr lang="es-EC" sz="2200" b="1" i="1">
                                  <a:latin typeface="Cambria Math"/>
                                </a:rPr>
                              </m:ctrlPr>
                            </m:sSubPr>
                            <m:e>
                              <m:r>
                                <a:rPr lang="es-EC" sz="2200" b="1" i="0">
                                  <a:latin typeface="Cambria Math"/>
                                </a:rPr>
                                <m:t> </m:t>
                              </m:r>
                              <m:r>
                                <a:rPr lang="es-EC" sz="2200" b="1" i="0">
                                  <a:latin typeface="Cambria Math"/>
                                </a:rPr>
                                <m:t>𝐓</m:t>
                              </m:r>
                            </m:e>
                            <m:sub>
                              <m:r>
                                <a:rPr lang="es-EC" sz="2200" b="1" i="0">
                                  <a:latin typeface="Cambria Math"/>
                                </a:rPr>
                                <m:t>𝐬</m:t>
                              </m:r>
                            </m:sub>
                          </m:sSub>
                        </m:e>
                        <m:sup>
                          <m:r>
                            <a:rPr lang="es-EC" sz="2200" b="1" i="0">
                              <a:latin typeface="Cambria Math"/>
                            </a:rPr>
                            <m:t>𝟒</m:t>
                          </m:r>
                        </m:sup>
                      </m:sSup>
                    </m:oMath>
                  </m:oMathPara>
                </a14:m>
                <a:endParaRPr lang="es-EC" sz="2200" b="1" dirty="0" smtClean="0"/>
              </a:p>
              <a:p>
                <a:pPr marL="0" indent="0">
                  <a:buNone/>
                </a:pPr>
                <a:endParaRPr lang="es-ES" sz="2200" dirty="0" smtClean="0"/>
              </a:p>
              <a:p>
                <a:pPr marL="0" indent="0">
                  <a:buNone/>
                </a:pPr>
                <a:endParaRPr lang="es-EC" sz="2400" dirty="0"/>
              </a:p>
              <a:p>
                <a:pPr marL="0" indent="0" algn="just">
                  <a:buNone/>
                </a:pPr>
                <a:endParaRPr lang="es-EC" sz="2200" dirty="0"/>
              </a:p>
              <a:p>
                <a:pPr marL="0" indent="0" algn="just">
                  <a:buNone/>
                </a:pPr>
                <a:endParaRPr lang="es-EC" sz="2200" dirty="0"/>
              </a:p>
            </p:txBody>
          </p:sp>
        </mc:Choice>
        <mc:Fallback>
          <p:sp>
            <p:nvSpPr>
              <p:cNvPr id="7" name="Marcador de contenido 2"/>
              <p:cNvSpPr txBox="1">
                <a:spLocks noRot="1" noChangeAspect="1" noMove="1" noResize="1" noEditPoints="1" noAdjustHandles="1" noChangeArrowheads="1" noChangeShapeType="1" noTextEdit="1"/>
              </p:cNvSpPr>
              <p:nvPr/>
            </p:nvSpPr>
            <p:spPr>
              <a:xfrm>
                <a:off x="457200" y="850848"/>
                <a:ext cx="8229600" cy="4185490"/>
              </a:xfrm>
              <a:prstGeom prst="rect">
                <a:avLst/>
              </a:prstGeom>
              <a:blipFill rotWithShape="1">
                <a:blip r:embed="rId3"/>
                <a:stretch>
                  <a:fillRect l="-889" t="-875" r="-963"/>
                </a:stretch>
              </a:blipFill>
            </p:spPr>
            <p:txBody>
              <a:bodyPr/>
              <a:lstStyle/>
              <a:p>
                <a:r>
                  <a:rPr lang="es-EC">
                    <a:noFill/>
                  </a:rPr>
                  <a:t> </a:t>
                </a:r>
              </a:p>
            </p:txBody>
          </p:sp>
        </mc:Fallback>
      </mc:AlternateContent>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1287" y="2857168"/>
            <a:ext cx="3781425" cy="3057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805445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3175"/>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p:cNvSpPr>
            <a:spLocks noGrp="1"/>
          </p:cNvSpPr>
          <p:nvPr>
            <p:ph idx="1"/>
          </p:nvPr>
        </p:nvSpPr>
        <p:spPr>
          <a:xfrm>
            <a:off x="238125" y="1079498"/>
            <a:ext cx="8229600" cy="4864102"/>
          </a:xfrm>
        </p:spPr>
        <p:txBody>
          <a:bodyPr>
            <a:noAutofit/>
          </a:bodyPr>
          <a:lstStyle/>
          <a:p>
            <a:pPr marL="0" indent="0">
              <a:buNone/>
            </a:pPr>
            <a:endParaRPr lang="es-EC" sz="2200" dirty="0"/>
          </a:p>
          <a:p>
            <a:pPr marL="0" indent="0" algn="ctr">
              <a:buNone/>
            </a:pPr>
            <a:r>
              <a:rPr lang="es-EC" sz="2200" dirty="0" smtClean="0"/>
              <a:t> </a:t>
            </a:r>
            <a:endParaRPr lang="es-EC" sz="2200" dirty="0">
              <a:solidFill>
                <a:schemeClr val="accent6">
                  <a:lumMod val="75000"/>
                </a:schemeClr>
              </a:solidFill>
            </a:endParaRPr>
          </a:p>
          <a:p>
            <a:pPr marL="0" indent="0">
              <a:buNone/>
            </a:pPr>
            <a:endParaRPr lang="es-EC" sz="2200" dirty="0"/>
          </a:p>
        </p:txBody>
      </p:sp>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mc:AlternateContent xmlns:mc="http://schemas.openxmlformats.org/markup-compatibility/2006" xmlns:a14="http://schemas.microsoft.com/office/drawing/2010/main">
        <mc:Choice Requires="a14">
          <p:sp>
            <p:nvSpPr>
              <p:cNvPr id="7" name="Marcador de contenido 2"/>
              <p:cNvSpPr txBox="1">
                <a:spLocks/>
              </p:cNvSpPr>
              <p:nvPr/>
            </p:nvSpPr>
            <p:spPr>
              <a:xfrm>
                <a:off x="457200" y="850848"/>
                <a:ext cx="8229600" cy="41854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S" sz="2200" dirty="0" smtClean="0"/>
                  <a:t>Luego, la velocidad </a:t>
                </a:r>
                <a:r>
                  <a:rPr lang="es-ES" sz="2200" dirty="0"/>
                  <a:t>a la que </a:t>
                </a:r>
                <a:r>
                  <a:rPr lang="es-ES" sz="2200" dirty="0" smtClean="0"/>
                  <a:t>toda esa radiación incide sobre un  área unitaria de </a:t>
                </a:r>
                <a:r>
                  <a:rPr lang="es-ES" sz="2200" dirty="0"/>
                  <a:t>la </a:t>
                </a:r>
                <a:r>
                  <a:rPr lang="es-ES" sz="2200" dirty="0" smtClean="0"/>
                  <a:t>superficie, </a:t>
                </a:r>
                <a:r>
                  <a:rPr lang="es-ES" sz="2200" dirty="0"/>
                  <a:t>se define como la </a:t>
                </a:r>
                <a:r>
                  <a:rPr lang="es-ES" sz="2200" dirty="0" smtClean="0"/>
                  <a:t>irradiación </a:t>
                </a:r>
                <a14:m>
                  <m:oMath xmlns:m="http://schemas.openxmlformats.org/officeDocument/2006/math">
                    <m:r>
                      <m:rPr>
                        <m:sty m:val="p"/>
                      </m:rPr>
                      <a:rPr lang="es-ES" sz="2200">
                        <a:latin typeface="Cambria Math"/>
                      </a:rPr>
                      <m:t>G</m:t>
                    </m:r>
                    <m:r>
                      <a:rPr lang="es-EC" sz="2200" b="0" i="0" smtClean="0">
                        <a:latin typeface="Cambria Math"/>
                      </a:rPr>
                      <m:t>. </m:t>
                    </m:r>
                  </m:oMath>
                </a14:m>
                <a:r>
                  <a:rPr lang="es-EC" sz="2200" dirty="0" smtClean="0"/>
                  <a:t>Dicha energía radiante es absorbida por la área superficial unitaria, que es evaluada por la propiedad radiactiva denominada </a:t>
                </a:r>
                <a:r>
                  <a:rPr lang="es-EC" sz="2200" dirty="0" err="1" smtClean="0"/>
                  <a:t>absortividad</a:t>
                </a:r>
                <a:r>
                  <a:rPr lang="es-EC" sz="2200" dirty="0" smtClean="0"/>
                  <a:t> </a:t>
                </a:r>
                <a14:m>
                  <m:oMath xmlns:m="http://schemas.openxmlformats.org/officeDocument/2006/math">
                    <m:r>
                      <m:rPr>
                        <m:sty m:val="p"/>
                      </m:rPr>
                      <a:rPr lang="es-ES" sz="2200">
                        <a:latin typeface="Cambria Math"/>
                      </a:rPr>
                      <m:t>α</m:t>
                    </m:r>
                  </m:oMath>
                </a14:m>
                <a:r>
                  <a:rPr lang="es-EC" sz="2200" dirty="0" smtClean="0"/>
                  <a:t> </a:t>
                </a:r>
                <a:r>
                  <a:rPr lang="es-ES" sz="2200" dirty="0"/>
                  <a:t>(valore de rango entre </a:t>
                </a:r>
                <a:r>
                  <a:rPr lang="es-EC" sz="2200" dirty="0"/>
                  <a:t>0 ≤</a:t>
                </a:r>
                <a:r>
                  <a:rPr lang="es-ES" sz="2200" dirty="0"/>
                  <a:t> </a:t>
                </a:r>
                <a14:m>
                  <m:oMath xmlns:m="http://schemas.openxmlformats.org/officeDocument/2006/math">
                    <m:r>
                      <m:rPr>
                        <m:sty m:val="p"/>
                      </m:rPr>
                      <a:rPr lang="es-ES" sz="2200">
                        <a:latin typeface="Cambria Math"/>
                      </a:rPr>
                      <m:t>α</m:t>
                    </m:r>
                  </m:oMath>
                </a14:m>
                <a:r>
                  <a:rPr lang="es-EC" sz="2200" dirty="0"/>
                  <a:t> ≤1</a:t>
                </a:r>
                <a:r>
                  <a:rPr lang="es-ES" sz="2200" dirty="0"/>
                  <a:t>)</a:t>
                </a:r>
                <a:r>
                  <a:rPr lang="es-EC" sz="2200" dirty="0" smtClean="0"/>
                  <a:t>.  Es decir:</a:t>
                </a:r>
              </a:p>
              <a:p>
                <a:pPr marL="0" indent="0" algn="just">
                  <a:buNone/>
                </a:pPr>
                <a:endParaRPr lang="es-EC" sz="2200" dirty="0" smtClean="0"/>
              </a:p>
              <a:p>
                <a:pPr marL="0" indent="0" algn="just">
                  <a:buNone/>
                </a:pPr>
                <a14:m>
                  <m:oMathPara xmlns:m="http://schemas.openxmlformats.org/officeDocument/2006/math">
                    <m:oMathParaPr>
                      <m:jc m:val="centerGroup"/>
                    </m:oMathParaPr>
                    <m:oMath xmlns:m="http://schemas.openxmlformats.org/officeDocument/2006/math">
                      <m:sSub>
                        <m:sSubPr>
                          <m:ctrlPr>
                            <a:rPr lang="es-EC" sz="2200" b="1" i="1">
                              <a:latin typeface="Cambria Math"/>
                            </a:rPr>
                          </m:ctrlPr>
                        </m:sSubPr>
                        <m:e>
                          <m:r>
                            <a:rPr lang="es-ES" sz="2200" b="1" i="0">
                              <a:latin typeface="Cambria Math"/>
                            </a:rPr>
                            <m:t>𝐆</m:t>
                          </m:r>
                        </m:e>
                        <m:sub>
                          <m:r>
                            <a:rPr lang="es-ES" sz="2200" b="1" i="0">
                              <a:latin typeface="Cambria Math"/>
                            </a:rPr>
                            <m:t>𝐚𝐛𝐬</m:t>
                          </m:r>
                        </m:sub>
                      </m:sSub>
                      <m:r>
                        <a:rPr lang="es-ES" sz="2200" b="1" i="0">
                          <a:latin typeface="Cambria Math"/>
                        </a:rPr>
                        <m:t> =</m:t>
                      </m:r>
                      <m:r>
                        <a:rPr lang="es-ES" sz="2200" b="1" i="0">
                          <a:latin typeface="Cambria Math"/>
                        </a:rPr>
                        <m:t>𝛂</m:t>
                      </m:r>
                      <m:r>
                        <a:rPr lang="es-ES" sz="2200" b="1" i="0">
                          <a:latin typeface="Cambria Math"/>
                        </a:rPr>
                        <m:t>𝐆</m:t>
                      </m:r>
                    </m:oMath>
                  </m:oMathPara>
                </a14:m>
                <a:endParaRPr lang="es-EC" sz="2200" b="1" dirty="0" smtClean="0"/>
              </a:p>
              <a:p>
                <a:pPr marL="0" indent="0" algn="just">
                  <a:buNone/>
                </a:pPr>
                <a:endParaRPr lang="es-EC" sz="2200" dirty="0"/>
              </a:p>
              <a:p>
                <a:pPr marL="0" indent="0" algn="just">
                  <a:buNone/>
                </a:pPr>
                <a:endParaRPr lang="es-EC" sz="2200" dirty="0" smtClean="0"/>
              </a:p>
              <a:p>
                <a:pPr marL="0" indent="0">
                  <a:buNone/>
                </a:pPr>
                <a:endParaRPr lang="es-ES" sz="2200" dirty="0" smtClean="0"/>
              </a:p>
              <a:p>
                <a:pPr marL="0" indent="0">
                  <a:buNone/>
                </a:pPr>
                <a:endParaRPr lang="es-ES" sz="2200" dirty="0"/>
              </a:p>
              <a:p>
                <a:pPr marL="0" indent="0">
                  <a:buNone/>
                </a:pPr>
                <a:endParaRPr lang="es-EC" sz="2400" dirty="0"/>
              </a:p>
              <a:p>
                <a:pPr marL="0" indent="0" algn="just">
                  <a:buNone/>
                </a:pPr>
                <a:endParaRPr lang="es-EC" sz="2200" dirty="0"/>
              </a:p>
              <a:p>
                <a:pPr marL="0" indent="0" algn="just">
                  <a:buNone/>
                </a:pPr>
                <a:endParaRPr lang="es-EC" sz="2200" dirty="0"/>
              </a:p>
            </p:txBody>
          </p:sp>
        </mc:Choice>
        <mc:Fallback xmlns="">
          <p:sp>
            <p:nvSpPr>
              <p:cNvPr id="7" name="Marcador de contenido 2"/>
              <p:cNvSpPr txBox="1">
                <a:spLocks noRot="1" noChangeAspect="1" noMove="1" noResize="1" noEditPoints="1" noAdjustHandles="1" noChangeArrowheads="1" noChangeShapeType="1" noTextEdit="1"/>
              </p:cNvSpPr>
              <p:nvPr/>
            </p:nvSpPr>
            <p:spPr>
              <a:xfrm>
                <a:off x="457200" y="850848"/>
                <a:ext cx="8229600" cy="4185490"/>
              </a:xfrm>
              <a:prstGeom prst="rect">
                <a:avLst/>
              </a:prstGeom>
              <a:blipFill rotWithShape="1">
                <a:blip r:embed="rId3"/>
                <a:stretch>
                  <a:fillRect l="-889" t="-875" r="-963"/>
                </a:stretch>
              </a:blipFill>
            </p:spPr>
            <p:txBody>
              <a:bodyPr/>
              <a:lstStyle/>
              <a:p>
                <a:r>
                  <a:rPr lang="es-EC">
                    <a:noFill/>
                  </a:rPr>
                  <a:t> </a:t>
                </a:r>
              </a:p>
            </p:txBody>
          </p:sp>
        </mc:Fallback>
      </mc:AlternateContent>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8775" y="3366165"/>
            <a:ext cx="5886450" cy="255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93858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3175"/>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p:cNvSpPr>
            <a:spLocks noGrp="1"/>
          </p:cNvSpPr>
          <p:nvPr>
            <p:ph idx="1"/>
          </p:nvPr>
        </p:nvSpPr>
        <p:spPr>
          <a:xfrm>
            <a:off x="238125" y="1079498"/>
            <a:ext cx="8229600" cy="4864102"/>
          </a:xfrm>
        </p:spPr>
        <p:txBody>
          <a:bodyPr>
            <a:noAutofit/>
          </a:bodyPr>
          <a:lstStyle/>
          <a:p>
            <a:pPr marL="0" indent="0">
              <a:buNone/>
            </a:pPr>
            <a:endParaRPr lang="es-EC" sz="2200" dirty="0"/>
          </a:p>
          <a:p>
            <a:pPr marL="0" indent="0" algn="ctr">
              <a:buNone/>
            </a:pPr>
            <a:r>
              <a:rPr lang="es-EC" sz="2200" dirty="0" smtClean="0"/>
              <a:t> </a:t>
            </a:r>
            <a:endParaRPr lang="es-EC" sz="2200" dirty="0">
              <a:solidFill>
                <a:schemeClr val="accent6">
                  <a:lumMod val="75000"/>
                </a:schemeClr>
              </a:solidFill>
            </a:endParaRPr>
          </a:p>
          <a:p>
            <a:pPr marL="0" indent="0">
              <a:buNone/>
            </a:pPr>
            <a:endParaRPr lang="es-EC" sz="2200" dirty="0"/>
          </a:p>
        </p:txBody>
      </p:sp>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mc:AlternateContent xmlns:mc="http://schemas.openxmlformats.org/markup-compatibility/2006" xmlns:a14="http://schemas.microsoft.com/office/drawing/2010/main">
        <mc:Choice Requires="a14">
          <p:sp>
            <p:nvSpPr>
              <p:cNvPr id="7" name="Marcador de contenido 2"/>
              <p:cNvSpPr txBox="1">
                <a:spLocks/>
              </p:cNvSpPr>
              <p:nvPr/>
            </p:nvSpPr>
            <p:spPr>
              <a:xfrm>
                <a:off x="457200" y="850848"/>
                <a:ext cx="8229600" cy="41854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200" dirty="0" smtClean="0"/>
                  <a:t>Un caso especial en el que implica </a:t>
                </a:r>
                <a:r>
                  <a:rPr lang="es-EC" sz="2200" dirty="0"/>
                  <a:t>el intercambio de radiación entre una superficie pequeña </a:t>
                </a:r>
                <a14:m>
                  <m:oMath xmlns:m="http://schemas.openxmlformats.org/officeDocument/2006/math">
                    <m:r>
                      <a:rPr lang="es-EC" sz="2200" i="1">
                        <a:latin typeface="Cambria Math"/>
                      </a:rPr>
                      <m:t> </m:t>
                    </m:r>
                    <m:sSub>
                      <m:sSubPr>
                        <m:ctrlPr>
                          <a:rPr lang="es-EC" sz="2200" i="1">
                            <a:latin typeface="Cambria Math"/>
                          </a:rPr>
                        </m:ctrlPr>
                      </m:sSubPr>
                      <m:e>
                        <m:r>
                          <m:rPr>
                            <m:sty m:val="p"/>
                          </m:rPr>
                          <a:rPr lang="es-EC" sz="2200">
                            <a:latin typeface="Cambria Math"/>
                          </a:rPr>
                          <m:t>T</m:t>
                        </m:r>
                      </m:e>
                      <m:sub>
                        <m:r>
                          <m:rPr>
                            <m:sty m:val="p"/>
                          </m:rPr>
                          <a:rPr lang="es-EC" sz="2200">
                            <a:latin typeface="Cambria Math"/>
                          </a:rPr>
                          <m:t>s</m:t>
                        </m:r>
                      </m:sub>
                    </m:sSub>
                  </m:oMath>
                </a14:m>
                <a:r>
                  <a:rPr lang="es-EC" sz="2200" dirty="0"/>
                  <a:t> y </a:t>
                </a:r>
                <a:r>
                  <a:rPr lang="es-EC" sz="2200" dirty="0" smtClean="0"/>
                  <a:t>una superficie isotérmica mucho </a:t>
                </a:r>
                <a:r>
                  <a:rPr lang="es-EC" sz="2200" dirty="0"/>
                  <a:t>más </a:t>
                </a:r>
                <a:r>
                  <a:rPr lang="es-EC" sz="2200" dirty="0" smtClean="0"/>
                  <a:t>grande que rodea por completo a la pequeña, la irradiación se aproxima con la emisión de un cuerpo negro  a </a:t>
                </a:r>
                <a14:m>
                  <m:oMath xmlns:m="http://schemas.openxmlformats.org/officeDocument/2006/math">
                    <m:sSub>
                      <m:sSubPr>
                        <m:ctrlPr>
                          <a:rPr lang="es-EC" sz="2200" i="1">
                            <a:latin typeface="Cambria Math"/>
                          </a:rPr>
                        </m:ctrlPr>
                      </m:sSubPr>
                      <m:e>
                        <m:r>
                          <m:rPr>
                            <m:sty m:val="p"/>
                          </m:rPr>
                          <a:rPr lang="es-EC" sz="2200" i="0">
                            <a:latin typeface="Cambria Math"/>
                          </a:rPr>
                          <m:t>T</m:t>
                        </m:r>
                      </m:e>
                      <m:sub>
                        <m:r>
                          <m:rPr>
                            <m:sty m:val="p"/>
                          </m:rPr>
                          <a:rPr lang="es-EC" sz="2200" b="0" i="0" smtClean="0">
                            <a:latin typeface="Cambria Math"/>
                          </a:rPr>
                          <m:t>sur</m:t>
                        </m:r>
                      </m:sub>
                    </m:sSub>
                  </m:oMath>
                </a14:m>
                <a:r>
                  <a:rPr lang="es-EC" sz="2200" dirty="0" smtClean="0"/>
                  <a:t> , </a:t>
                </a:r>
                <a:r>
                  <a:rPr lang="es-ES" sz="2200" dirty="0" smtClean="0"/>
                  <a:t>en </a:t>
                </a:r>
                <a:r>
                  <a:rPr lang="es-ES" sz="2200" dirty="0"/>
                  <a:t>cuyo </a:t>
                </a:r>
                <a:r>
                  <a:rPr lang="es-ES" sz="2200" dirty="0" smtClean="0"/>
                  <a:t>caso: </a:t>
                </a:r>
              </a:p>
              <a:p>
                <a:pPr marL="0" indent="0" algn="ctr">
                  <a:buNone/>
                </a:pPr>
                <a:endParaRPr lang="es-ES" sz="2200" dirty="0" smtClean="0">
                  <a:latin typeface="Cambria Math"/>
                </a:endParaRPr>
              </a:p>
              <a:p>
                <a:pPr marL="0" indent="0" algn="ctr">
                  <a:buNone/>
                </a:pPr>
                <a14:m>
                  <m:oMath xmlns:m="http://schemas.openxmlformats.org/officeDocument/2006/math">
                    <m:r>
                      <a:rPr lang="es-ES" sz="2200" b="1" i="0">
                        <a:latin typeface="Cambria Math"/>
                      </a:rPr>
                      <m:t>𝐆</m:t>
                    </m:r>
                    <m:r>
                      <a:rPr lang="es-ES" sz="2200" b="1" i="0">
                        <a:latin typeface="Cambria Math"/>
                      </a:rPr>
                      <m:t> =</m:t>
                    </m:r>
                    <m:r>
                      <a:rPr lang="es-EC" sz="2200" b="1" i="0">
                        <a:latin typeface="Cambria Math"/>
                      </a:rPr>
                      <m:t>𝛔</m:t>
                    </m:r>
                    <m:sSup>
                      <m:sSupPr>
                        <m:ctrlPr>
                          <a:rPr lang="es-EC" sz="2200" b="1" i="1">
                            <a:latin typeface="Cambria Math"/>
                          </a:rPr>
                        </m:ctrlPr>
                      </m:sSupPr>
                      <m:e>
                        <m:sSub>
                          <m:sSubPr>
                            <m:ctrlPr>
                              <a:rPr lang="es-EC" sz="2200" b="1" i="1">
                                <a:latin typeface="Cambria Math"/>
                              </a:rPr>
                            </m:ctrlPr>
                          </m:sSubPr>
                          <m:e>
                            <m:r>
                              <a:rPr lang="es-EC" sz="2200" b="1" i="0">
                                <a:latin typeface="Cambria Math"/>
                              </a:rPr>
                              <m:t> </m:t>
                            </m:r>
                            <m:r>
                              <a:rPr lang="es-EC" sz="2200" b="1" i="0">
                                <a:latin typeface="Cambria Math"/>
                              </a:rPr>
                              <m:t>𝐓</m:t>
                            </m:r>
                          </m:e>
                          <m:sub>
                            <m:r>
                              <a:rPr lang="es-EC" sz="2200" b="1" i="0">
                                <a:latin typeface="Cambria Math"/>
                              </a:rPr>
                              <m:t>𝐬𝐮𝐫</m:t>
                            </m:r>
                          </m:sub>
                        </m:sSub>
                      </m:e>
                      <m:sup>
                        <m:r>
                          <a:rPr lang="es-EC" sz="2200" b="1" i="0">
                            <a:latin typeface="Cambria Math"/>
                          </a:rPr>
                          <m:t>𝟒</m:t>
                        </m:r>
                      </m:sup>
                    </m:sSup>
                  </m:oMath>
                </a14:m>
                <a:r>
                  <a:rPr lang="es-EC" sz="2200" dirty="0"/>
                  <a:t> </a:t>
                </a:r>
                <a:endParaRPr lang="es-EC" sz="2200" dirty="0" smtClean="0"/>
              </a:p>
              <a:p>
                <a:pPr marL="0" indent="0" algn="just">
                  <a:buNone/>
                </a:pPr>
                <a:endParaRPr lang="es-EC" sz="2200" dirty="0"/>
              </a:p>
              <a:p>
                <a:pPr marL="0" indent="0" algn="just">
                  <a:buNone/>
                </a:pPr>
                <a:r>
                  <a:rPr lang="es-EC" sz="2200" dirty="0" smtClean="0"/>
                  <a:t>Además, </a:t>
                </a:r>
                <a:r>
                  <a:rPr lang="es-EC" sz="2200" dirty="0"/>
                  <a:t>s</a:t>
                </a:r>
                <a:r>
                  <a:rPr lang="es-EC" sz="2200" dirty="0" smtClean="0"/>
                  <a:t>i </a:t>
                </a:r>
                <a:r>
                  <a:rPr lang="es-EC" sz="2200" dirty="0"/>
                  <a:t>se supone que la superficie es tal que </a:t>
                </a:r>
                <a14:m>
                  <m:oMath xmlns:m="http://schemas.openxmlformats.org/officeDocument/2006/math">
                    <m:r>
                      <m:rPr>
                        <m:sty m:val="p"/>
                      </m:rPr>
                      <a:rPr lang="es-ES" sz="2200">
                        <a:latin typeface="Cambria Math"/>
                      </a:rPr>
                      <m:t>α</m:t>
                    </m:r>
                    <m:r>
                      <a:rPr lang="es-ES" sz="2200">
                        <a:latin typeface="Cambria Math"/>
                      </a:rPr>
                      <m:t>= </m:t>
                    </m:r>
                    <m:r>
                      <m:rPr>
                        <m:sty m:val="p"/>
                      </m:rPr>
                      <a:rPr lang="es-ES" sz="2200">
                        <a:latin typeface="Cambria Math"/>
                      </a:rPr>
                      <m:t>ε</m:t>
                    </m:r>
                    <m:r>
                      <a:rPr lang="es-ES" sz="2200">
                        <a:latin typeface="Cambria Math"/>
                      </a:rPr>
                      <m:t> </m:t>
                    </m:r>
                  </m:oMath>
                </a14:m>
                <a:r>
                  <a:rPr lang="es-ES" sz="2200" dirty="0"/>
                  <a:t>(una superficie gris)</a:t>
                </a:r>
                <a:r>
                  <a:rPr lang="es-EC" sz="2200" dirty="0"/>
                  <a:t>, la tasa neta de transferencia de calor por radiación desde la superficie, expresado por unidad de área de la superficie, </a:t>
                </a:r>
                <a:r>
                  <a:rPr lang="es-EC" sz="2200" dirty="0" smtClean="0"/>
                  <a:t>es:</a:t>
                </a:r>
              </a:p>
              <a:p>
                <a:pPr marL="0" indent="0" algn="just">
                  <a:buNone/>
                </a:pPr>
                <a:endParaRPr lang="es-EC" sz="2200" dirty="0" smtClean="0"/>
              </a:p>
              <a:p>
                <a:pPr marL="0" indent="0" algn="just">
                  <a:buNone/>
                </a:pPr>
                <a14:m>
                  <m:oMathPara xmlns:m="http://schemas.openxmlformats.org/officeDocument/2006/math">
                    <m:oMathParaPr>
                      <m:jc m:val="centerGroup"/>
                    </m:oMathParaPr>
                    <m:oMath xmlns:m="http://schemas.openxmlformats.org/officeDocument/2006/math">
                      <m:sSup>
                        <m:sSupPr>
                          <m:ctrlPr>
                            <a:rPr lang="es-EC" sz="2200" b="1" i="1">
                              <a:latin typeface="Cambria Math"/>
                            </a:rPr>
                          </m:ctrlPr>
                        </m:sSupPr>
                        <m:e>
                          <m:sSub>
                            <m:sSubPr>
                              <m:ctrlPr>
                                <a:rPr lang="es-EC" sz="2200" b="1" i="1">
                                  <a:latin typeface="Cambria Math"/>
                                </a:rPr>
                              </m:ctrlPr>
                            </m:sSubPr>
                            <m:e>
                              <m:r>
                                <a:rPr lang="es-ES" sz="2200" b="1" i="0">
                                  <a:latin typeface="Cambria Math"/>
                                </a:rPr>
                                <m:t>𝐪</m:t>
                              </m:r>
                            </m:e>
                            <m:sub>
                              <m:r>
                                <a:rPr lang="es-ES" sz="2200" b="1" i="0">
                                  <a:latin typeface="Cambria Math"/>
                                </a:rPr>
                                <m:t>𝐫𝐚𝐝</m:t>
                              </m:r>
                            </m:sub>
                          </m:sSub>
                        </m:e>
                        <m:sup>
                          <m:r>
                            <a:rPr lang="es-ES" sz="2200" b="1" i="0">
                              <a:latin typeface="Cambria Math"/>
                            </a:rPr>
                            <m:t>¨</m:t>
                          </m:r>
                        </m:sup>
                      </m:sSup>
                      <m:r>
                        <a:rPr lang="es-ES" sz="2200" b="1" i="0">
                          <a:latin typeface="Cambria Math"/>
                        </a:rPr>
                        <m:t>=</m:t>
                      </m:r>
                      <m:f>
                        <m:fPr>
                          <m:ctrlPr>
                            <a:rPr lang="es-EC" sz="2200" b="1" i="1">
                              <a:latin typeface="Cambria Math"/>
                            </a:rPr>
                          </m:ctrlPr>
                        </m:fPr>
                        <m:num>
                          <m:r>
                            <a:rPr lang="es-ES" sz="2200" b="1" i="0">
                              <a:latin typeface="Cambria Math"/>
                            </a:rPr>
                            <m:t>𝐪</m:t>
                          </m:r>
                        </m:num>
                        <m:den>
                          <m:r>
                            <a:rPr lang="es-ES" sz="2200" b="1" i="0">
                              <a:latin typeface="Cambria Math"/>
                            </a:rPr>
                            <m:t>𝐀</m:t>
                          </m:r>
                        </m:den>
                      </m:f>
                      <m:r>
                        <a:rPr lang="es-ES" sz="2200" b="1" i="0">
                          <a:latin typeface="Cambria Math"/>
                        </a:rPr>
                        <m:t>= </m:t>
                      </m:r>
                      <m:r>
                        <a:rPr lang="es-ES" sz="2200" b="1" i="0">
                          <a:latin typeface="Cambria Math"/>
                        </a:rPr>
                        <m:t>𝛆</m:t>
                      </m:r>
                      <m:r>
                        <a:rPr lang="es-ES" sz="2200" b="1" i="0">
                          <a:latin typeface="Cambria Math"/>
                        </a:rPr>
                        <m:t>𝐄</m:t>
                      </m:r>
                      <m:r>
                        <a:rPr lang="es-ES" sz="2200" b="1" i="0">
                          <a:latin typeface="Cambria Math"/>
                        </a:rPr>
                        <m:t>(</m:t>
                      </m:r>
                      <m:sSub>
                        <m:sSubPr>
                          <m:ctrlPr>
                            <a:rPr lang="es-EC" sz="2200" b="1" i="1">
                              <a:latin typeface="Cambria Math"/>
                            </a:rPr>
                          </m:ctrlPr>
                        </m:sSubPr>
                        <m:e>
                          <m:r>
                            <a:rPr lang="es-EC" sz="2200" b="1" i="0">
                              <a:latin typeface="Cambria Math"/>
                            </a:rPr>
                            <m:t>𝐓</m:t>
                          </m:r>
                        </m:e>
                        <m:sub>
                          <m:r>
                            <a:rPr lang="es-EC" sz="2200" b="1" i="0">
                              <a:latin typeface="Cambria Math"/>
                            </a:rPr>
                            <m:t>𝐬</m:t>
                          </m:r>
                        </m:sub>
                      </m:sSub>
                      <m:r>
                        <a:rPr lang="es-ES" sz="2200" b="1" i="0">
                          <a:latin typeface="Cambria Math"/>
                        </a:rPr>
                        <m:t>)−</m:t>
                      </m:r>
                      <m:r>
                        <a:rPr lang="es-ES" sz="2200" b="1" i="0">
                          <a:latin typeface="Cambria Math"/>
                        </a:rPr>
                        <m:t>𝛂</m:t>
                      </m:r>
                      <m:r>
                        <a:rPr lang="es-ES" sz="2200" b="1" i="0">
                          <a:latin typeface="Cambria Math"/>
                        </a:rPr>
                        <m:t>𝐆</m:t>
                      </m:r>
                      <m:r>
                        <a:rPr lang="es-ES" sz="2200" b="1" i="0">
                          <a:latin typeface="Cambria Math"/>
                        </a:rPr>
                        <m:t>=</m:t>
                      </m:r>
                      <m:r>
                        <a:rPr lang="es-ES" sz="2200" b="1" i="0">
                          <a:latin typeface="Cambria Math"/>
                        </a:rPr>
                        <m:t>𝛆𝛔</m:t>
                      </m:r>
                      <m:d>
                        <m:dPr>
                          <m:ctrlPr>
                            <a:rPr lang="es-EC" sz="2200" b="1" i="1">
                              <a:latin typeface="Cambria Math"/>
                            </a:rPr>
                          </m:ctrlPr>
                        </m:dPr>
                        <m:e>
                          <m:sSup>
                            <m:sSupPr>
                              <m:ctrlPr>
                                <a:rPr lang="es-EC" sz="2200" b="1" i="1">
                                  <a:latin typeface="Cambria Math"/>
                                </a:rPr>
                              </m:ctrlPr>
                            </m:sSupPr>
                            <m:e>
                              <m:sSub>
                                <m:sSubPr>
                                  <m:ctrlPr>
                                    <a:rPr lang="es-EC" sz="2200" b="1" i="1">
                                      <a:latin typeface="Cambria Math"/>
                                    </a:rPr>
                                  </m:ctrlPr>
                                </m:sSubPr>
                                <m:e>
                                  <m:r>
                                    <a:rPr lang="es-ES" sz="2200" b="1" i="0">
                                      <a:latin typeface="Cambria Math"/>
                                    </a:rPr>
                                    <m:t>𝐓</m:t>
                                  </m:r>
                                </m:e>
                                <m:sub>
                                  <m:r>
                                    <a:rPr lang="es-ES" sz="2200" b="1" i="0">
                                      <a:latin typeface="Cambria Math"/>
                                    </a:rPr>
                                    <m:t>𝐬</m:t>
                                  </m:r>
                                </m:sub>
                              </m:sSub>
                            </m:e>
                            <m:sup>
                              <m:r>
                                <a:rPr lang="es-ES" sz="2200" b="1" i="0">
                                  <a:latin typeface="Cambria Math"/>
                                </a:rPr>
                                <m:t>𝟒</m:t>
                              </m:r>
                            </m:sup>
                          </m:sSup>
                          <m:r>
                            <a:rPr lang="es-ES" sz="2200" b="1" i="0">
                              <a:latin typeface="Cambria Math"/>
                            </a:rPr>
                            <m:t>−</m:t>
                          </m:r>
                          <m:sSup>
                            <m:sSupPr>
                              <m:ctrlPr>
                                <a:rPr lang="es-EC" sz="2200" b="1" i="1">
                                  <a:latin typeface="Cambria Math"/>
                                </a:rPr>
                              </m:ctrlPr>
                            </m:sSupPr>
                            <m:e>
                              <m:sSub>
                                <m:sSubPr>
                                  <m:ctrlPr>
                                    <a:rPr lang="es-EC" sz="2200" b="1" i="1">
                                      <a:latin typeface="Cambria Math"/>
                                    </a:rPr>
                                  </m:ctrlPr>
                                </m:sSubPr>
                                <m:e>
                                  <m:r>
                                    <a:rPr lang="es-EC" sz="2200" b="1" i="0">
                                      <a:latin typeface="Cambria Math"/>
                                    </a:rPr>
                                    <m:t> </m:t>
                                  </m:r>
                                  <m:r>
                                    <a:rPr lang="es-EC" sz="2200" b="1" i="0">
                                      <a:latin typeface="Cambria Math"/>
                                    </a:rPr>
                                    <m:t>𝐓</m:t>
                                  </m:r>
                                </m:e>
                                <m:sub>
                                  <m:r>
                                    <a:rPr lang="es-EC" sz="2200" b="1" i="0">
                                      <a:latin typeface="Cambria Math"/>
                                    </a:rPr>
                                    <m:t>𝐬𝐮𝐫</m:t>
                                  </m:r>
                                </m:sub>
                              </m:sSub>
                            </m:e>
                            <m:sup>
                              <m:r>
                                <a:rPr lang="es-EC" sz="2200" b="1" i="0">
                                  <a:latin typeface="Cambria Math"/>
                                </a:rPr>
                                <m:t>𝟒</m:t>
                              </m:r>
                            </m:sup>
                          </m:sSup>
                        </m:e>
                      </m:d>
                    </m:oMath>
                  </m:oMathPara>
                </a14:m>
                <a:endParaRPr lang="es-EC" sz="2200" b="1" dirty="0"/>
              </a:p>
              <a:p>
                <a:pPr marL="0" indent="0" algn="just">
                  <a:buNone/>
                </a:pPr>
                <a:endParaRPr lang="es-EC" sz="2200" b="1" dirty="0" smtClean="0"/>
              </a:p>
              <a:p>
                <a:pPr marL="0" indent="0" algn="just">
                  <a:buNone/>
                </a:pPr>
                <a:r>
                  <a:rPr lang="es-EC" sz="2200" dirty="0" smtClean="0"/>
                  <a:t> </a:t>
                </a:r>
              </a:p>
              <a:p>
                <a:pPr marL="0" indent="0" algn="just">
                  <a:buNone/>
                </a:pPr>
                <a:endParaRPr lang="es-EC" sz="2200" dirty="0"/>
              </a:p>
              <a:p>
                <a:pPr marL="0" indent="0" algn="just">
                  <a:buNone/>
                </a:pPr>
                <a:endParaRPr lang="es-EC" sz="2200" dirty="0" smtClean="0"/>
              </a:p>
              <a:p>
                <a:pPr marL="0" indent="0">
                  <a:buNone/>
                </a:pPr>
                <a:endParaRPr lang="es-ES" sz="2200" dirty="0" smtClean="0"/>
              </a:p>
              <a:p>
                <a:pPr marL="0" indent="0">
                  <a:buNone/>
                </a:pPr>
                <a:endParaRPr lang="es-ES" sz="2200" dirty="0"/>
              </a:p>
              <a:p>
                <a:pPr marL="0" indent="0">
                  <a:buNone/>
                </a:pPr>
                <a:endParaRPr lang="es-EC" sz="2400" dirty="0"/>
              </a:p>
              <a:p>
                <a:pPr marL="0" indent="0" algn="just">
                  <a:buNone/>
                </a:pPr>
                <a:endParaRPr lang="es-EC" sz="2200" dirty="0"/>
              </a:p>
              <a:p>
                <a:pPr marL="0" indent="0" algn="just">
                  <a:buNone/>
                </a:pPr>
                <a:endParaRPr lang="es-EC" sz="2200" dirty="0"/>
              </a:p>
            </p:txBody>
          </p:sp>
        </mc:Choice>
        <mc:Fallback xmlns="">
          <p:sp>
            <p:nvSpPr>
              <p:cNvPr id="7" name="Marcador de contenido 2"/>
              <p:cNvSpPr txBox="1">
                <a:spLocks noRot="1" noChangeAspect="1" noMove="1" noResize="1" noEditPoints="1" noAdjustHandles="1" noChangeArrowheads="1" noChangeShapeType="1" noTextEdit="1"/>
              </p:cNvSpPr>
              <p:nvPr/>
            </p:nvSpPr>
            <p:spPr>
              <a:xfrm>
                <a:off x="457200" y="850848"/>
                <a:ext cx="8229600" cy="4185490"/>
              </a:xfrm>
              <a:prstGeom prst="rect">
                <a:avLst/>
              </a:prstGeom>
              <a:blipFill rotWithShape="1">
                <a:blip r:embed="rId3"/>
                <a:stretch>
                  <a:fillRect l="-889" t="-875" r="-963" b="-11953"/>
                </a:stretch>
              </a:blipFill>
            </p:spPr>
            <p:txBody>
              <a:bodyPr/>
              <a:lstStyle/>
              <a:p>
                <a:r>
                  <a:rPr lang="es-EC">
                    <a:noFill/>
                  </a:rPr>
                  <a:t> </a:t>
                </a:r>
              </a:p>
            </p:txBody>
          </p:sp>
        </mc:Fallback>
      </mc:AlternateContent>
    </p:spTree>
    <p:extLst>
      <p:ext uri="{BB962C8B-B14F-4D97-AF65-F5344CB8AC3E}">
        <p14:creationId xmlns:p14="http://schemas.microsoft.com/office/powerpoint/2010/main" val="2356241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3175"/>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p:cNvSpPr>
            <a:spLocks noGrp="1"/>
          </p:cNvSpPr>
          <p:nvPr>
            <p:ph idx="1"/>
          </p:nvPr>
        </p:nvSpPr>
        <p:spPr>
          <a:xfrm>
            <a:off x="238125" y="1079498"/>
            <a:ext cx="8229600" cy="4864102"/>
          </a:xfrm>
        </p:spPr>
        <p:txBody>
          <a:bodyPr>
            <a:noAutofit/>
          </a:bodyPr>
          <a:lstStyle/>
          <a:p>
            <a:pPr marL="0" indent="0">
              <a:buNone/>
            </a:pPr>
            <a:endParaRPr lang="es-EC" sz="2200" dirty="0"/>
          </a:p>
          <a:p>
            <a:pPr marL="0" indent="0" algn="ctr">
              <a:buNone/>
            </a:pPr>
            <a:r>
              <a:rPr lang="es-EC" sz="2200" dirty="0" smtClean="0"/>
              <a:t> </a:t>
            </a:r>
            <a:endParaRPr lang="es-EC" sz="2200" dirty="0">
              <a:solidFill>
                <a:schemeClr val="accent6">
                  <a:lumMod val="75000"/>
                </a:schemeClr>
              </a:solidFill>
            </a:endParaRPr>
          </a:p>
          <a:p>
            <a:pPr marL="0" indent="0">
              <a:buNone/>
            </a:pPr>
            <a:endParaRPr lang="es-EC" sz="2200" dirty="0"/>
          </a:p>
        </p:txBody>
      </p:sp>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mc:AlternateContent xmlns:mc="http://schemas.openxmlformats.org/markup-compatibility/2006" xmlns:a14="http://schemas.microsoft.com/office/drawing/2010/main">
        <mc:Choice Requires="a14">
          <p:sp>
            <p:nvSpPr>
              <p:cNvPr id="7" name="Marcador de contenido 2"/>
              <p:cNvSpPr txBox="1">
                <a:spLocks/>
              </p:cNvSpPr>
              <p:nvPr/>
            </p:nvSpPr>
            <p:spPr>
              <a:xfrm>
                <a:off x="457200" y="850848"/>
                <a:ext cx="8229600" cy="418549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200" dirty="0" smtClean="0"/>
                  <a:t>De la misma forma que el intercambio de calor por conducción, se aplica la resistencia térmica por radiación entre una superficie </a:t>
                </a:r>
                <a14:m>
                  <m:oMath xmlns:m="http://schemas.openxmlformats.org/officeDocument/2006/math">
                    <m:sSub>
                      <m:sSubPr>
                        <m:ctrlPr>
                          <a:rPr lang="es-EC" sz="2200" i="1">
                            <a:latin typeface="Cambria Math"/>
                          </a:rPr>
                        </m:ctrlPr>
                      </m:sSubPr>
                      <m:e>
                        <m:r>
                          <m:rPr>
                            <m:sty m:val="p"/>
                          </m:rPr>
                          <a:rPr lang="es-EC" sz="2200">
                            <a:latin typeface="Cambria Math"/>
                          </a:rPr>
                          <m:t>T</m:t>
                        </m:r>
                      </m:e>
                      <m:sub>
                        <m:r>
                          <m:rPr>
                            <m:sty m:val="p"/>
                          </m:rPr>
                          <a:rPr lang="es-EC" sz="2200">
                            <a:latin typeface="Cambria Math"/>
                          </a:rPr>
                          <m:t>s</m:t>
                        </m:r>
                      </m:sub>
                    </m:sSub>
                  </m:oMath>
                </a14:m>
                <a:r>
                  <a:rPr lang="es-EC" sz="2200" dirty="0" smtClean="0"/>
                  <a:t> y sus alrededores </a:t>
                </a:r>
                <a14:m>
                  <m:oMath xmlns:m="http://schemas.openxmlformats.org/officeDocument/2006/math">
                    <m:sSub>
                      <m:sSubPr>
                        <m:ctrlPr>
                          <a:rPr lang="es-EC" sz="2200" i="1">
                            <a:latin typeface="Cambria Math"/>
                          </a:rPr>
                        </m:ctrlPr>
                      </m:sSubPr>
                      <m:e>
                        <m:r>
                          <m:rPr>
                            <m:sty m:val="p"/>
                          </m:rPr>
                          <a:rPr lang="es-EC" sz="2200">
                            <a:latin typeface="Cambria Math"/>
                          </a:rPr>
                          <m:t>T</m:t>
                        </m:r>
                      </m:e>
                      <m:sub>
                        <m:r>
                          <m:rPr>
                            <m:sty m:val="p"/>
                          </m:rPr>
                          <a:rPr lang="es-EC" sz="2200">
                            <a:latin typeface="Cambria Math"/>
                          </a:rPr>
                          <m:t>sup</m:t>
                        </m:r>
                      </m:sub>
                    </m:sSub>
                    <m:r>
                      <a:rPr lang="es-EC" sz="2200" b="0" i="0" smtClean="0">
                        <a:latin typeface="Cambria Math"/>
                      </a:rPr>
                      <m:t>,</m:t>
                    </m:r>
                  </m:oMath>
                </a14:m>
                <a:r>
                  <a:rPr lang="es-EC" sz="2200" dirty="0" smtClean="0"/>
                  <a:t>donde puede ser definida como</a:t>
                </a:r>
              </a:p>
              <a:p>
                <a:pPr marL="0" indent="0" algn="just">
                  <a:buNone/>
                </a:pPr>
                <a:endParaRPr lang="es-EC" sz="2200" dirty="0" smtClean="0"/>
              </a:p>
              <a:p>
                <a:pPr marL="0" indent="0" algn="just">
                  <a:buNone/>
                </a:pPr>
                <a14:m>
                  <m:oMathPara xmlns:m="http://schemas.openxmlformats.org/officeDocument/2006/math">
                    <m:oMathParaPr>
                      <m:jc m:val="centerGroup"/>
                    </m:oMathParaPr>
                    <m:oMath xmlns:m="http://schemas.openxmlformats.org/officeDocument/2006/math">
                      <m:sSub>
                        <m:sSubPr>
                          <m:ctrlPr>
                            <a:rPr lang="es-EC" sz="2200" b="1" i="1">
                              <a:latin typeface="Cambria Math"/>
                            </a:rPr>
                          </m:ctrlPr>
                        </m:sSubPr>
                        <m:e>
                          <m:r>
                            <a:rPr lang="es-ES" sz="2200" b="1" i="0">
                              <a:latin typeface="Cambria Math"/>
                            </a:rPr>
                            <m:t>𝐑</m:t>
                          </m:r>
                        </m:e>
                        <m:sub>
                          <m:r>
                            <a:rPr lang="es-ES" sz="2200" b="1" i="0">
                              <a:latin typeface="Cambria Math"/>
                            </a:rPr>
                            <m:t>𝐭</m:t>
                          </m:r>
                          <m:r>
                            <a:rPr lang="es-ES" sz="2200" b="1" i="0">
                              <a:latin typeface="Cambria Math"/>
                            </a:rPr>
                            <m:t>,</m:t>
                          </m:r>
                          <m:r>
                            <a:rPr lang="es-ES" sz="2200" b="1" i="0">
                              <a:latin typeface="Cambria Math"/>
                            </a:rPr>
                            <m:t>𝐫𝐚𝐝</m:t>
                          </m:r>
                        </m:sub>
                      </m:sSub>
                      <m:r>
                        <a:rPr lang="es-ES" sz="2200" b="1" i="0">
                          <a:latin typeface="Cambria Math"/>
                        </a:rPr>
                        <m:t>≡ </m:t>
                      </m:r>
                      <m:f>
                        <m:fPr>
                          <m:ctrlPr>
                            <a:rPr lang="es-EC" sz="2200" b="1" i="1">
                              <a:latin typeface="Cambria Math"/>
                            </a:rPr>
                          </m:ctrlPr>
                        </m:fPr>
                        <m:num>
                          <m:sSub>
                            <m:sSubPr>
                              <m:ctrlPr>
                                <a:rPr lang="es-EC" sz="2200" b="1" i="1">
                                  <a:latin typeface="Cambria Math"/>
                                </a:rPr>
                              </m:ctrlPr>
                            </m:sSubPr>
                            <m:e>
                              <m:r>
                                <a:rPr lang="es-ES" sz="2200" b="1" i="0">
                                  <a:latin typeface="Cambria Math"/>
                                </a:rPr>
                                <m:t>𝐓</m:t>
                              </m:r>
                            </m:e>
                            <m:sub>
                              <m:r>
                                <a:rPr lang="es-ES" sz="2200" b="1" i="0">
                                  <a:latin typeface="Cambria Math"/>
                                </a:rPr>
                                <m:t>𝐬</m:t>
                              </m:r>
                            </m:sub>
                          </m:sSub>
                          <m:r>
                            <a:rPr lang="es-ES" sz="2200" b="1" i="0">
                              <a:latin typeface="Cambria Math"/>
                            </a:rPr>
                            <m:t> −</m:t>
                          </m:r>
                          <m:sSub>
                            <m:sSubPr>
                              <m:ctrlPr>
                                <a:rPr lang="es-EC" sz="2200" b="1" i="1">
                                  <a:latin typeface="Cambria Math"/>
                                </a:rPr>
                              </m:ctrlPr>
                            </m:sSubPr>
                            <m:e>
                              <m:r>
                                <a:rPr lang="es-ES" sz="2200" b="1" i="0">
                                  <a:latin typeface="Cambria Math"/>
                                </a:rPr>
                                <m:t>𝐓</m:t>
                              </m:r>
                            </m:e>
                            <m:sub>
                              <m:r>
                                <a:rPr lang="es-ES" sz="2200" b="1" i="0">
                                  <a:latin typeface="Cambria Math"/>
                                </a:rPr>
                                <m:t>𝐬𝐮𝐫</m:t>
                              </m:r>
                            </m:sub>
                          </m:sSub>
                        </m:num>
                        <m:den>
                          <m:sSub>
                            <m:sSubPr>
                              <m:ctrlPr>
                                <a:rPr lang="es-EC" sz="2200" b="1" i="1">
                                  <a:latin typeface="Cambria Math"/>
                                </a:rPr>
                              </m:ctrlPr>
                            </m:sSubPr>
                            <m:e>
                              <m:r>
                                <a:rPr lang="es-ES" sz="2200" b="1" i="0">
                                  <a:latin typeface="Cambria Math"/>
                                </a:rPr>
                                <m:t>𝐪</m:t>
                              </m:r>
                            </m:e>
                            <m:sub>
                              <m:r>
                                <a:rPr lang="es-ES" sz="2200" b="1" i="0">
                                  <a:latin typeface="Cambria Math"/>
                                </a:rPr>
                                <m:t>𝐫𝐚𝐝</m:t>
                              </m:r>
                            </m:sub>
                          </m:sSub>
                        </m:den>
                      </m:f>
                      <m:r>
                        <a:rPr lang="es-ES" sz="2200" b="1" i="0">
                          <a:latin typeface="Cambria Math"/>
                        </a:rPr>
                        <m:t> = </m:t>
                      </m:r>
                      <m:f>
                        <m:fPr>
                          <m:ctrlPr>
                            <a:rPr lang="es-EC" sz="2200" b="1" i="1">
                              <a:latin typeface="Cambria Math"/>
                            </a:rPr>
                          </m:ctrlPr>
                        </m:fPr>
                        <m:num>
                          <m:r>
                            <a:rPr lang="es-ES" sz="2200" b="1" i="0">
                              <a:latin typeface="Cambria Math"/>
                            </a:rPr>
                            <m:t>𝟏</m:t>
                          </m:r>
                        </m:num>
                        <m:den>
                          <m:sSub>
                            <m:sSubPr>
                              <m:ctrlPr>
                                <a:rPr lang="es-EC" sz="2200" b="1" i="1">
                                  <a:latin typeface="Cambria Math"/>
                                </a:rPr>
                              </m:ctrlPr>
                            </m:sSubPr>
                            <m:e>
                              <m:r>
                                <a:rPr lang="es-ES" sz="2200" b="1" i="0">
                                  <a:latin typeface="Cambria Math"/>
                                </a:rPr>
                                <m:t>𝐡</m:t>
                              </m:r>
                            </m:e>
                            <m:sub>
                              <m:r>
                                <a:rPr lang="es-ES" sz="2200" b="1" i="0">
                                  <a:latin typeface="Cambria Math"/>
                                </a:rPr>
                                <m:t>𝐫</m:t>
                              </m:r>
                            </m:sub>
                          </m:sSub>
                          <m:r>
                            <a:rPr lang="es-ES" sz="2200" b="1" i="0">
                              <a:latin typeface="Cambria Math"/>
                            </a:rPr>
                            <m:t> </m:t>
                          </m:r>
                          <m:r>
                            <a:rPr lang="es-ES" sz="2200" b="1" i="0">
                              <a:latin typeface="Cambria Math"/>
                            </a:rPr>
                            <m:t>𝐀</m:t>
                          </m:r>
                        </m:den>
                      </m:f>
                    </m:oMath>
                  </m:oMathPara>
                </a14:m>
                <a:endParaRPr lang="es-ES" sz="2200" b="1" dirty="0" smtClean="0"/>
              </a:p>
              <a:p>
                <a:pPr marL="0" indent="0" algn="just">
                  <a:buNone/>
                </a:pPr>
                <a:r>
                  <a:rPr lang="es-EC" sz="2200" dirty="0"/>
                  <a:t>d</a:t>
                </a:r>
                <a:r>
                  <a:rPr lang="es-EC" sz="2200" dirty="0" smtClean="0"/>
                  <a:t>onde</a:t>
                </a:r>
              </a:p>
              <a:p>
                <a:pPr algn="just"/>
                <a14:m>
                  <m:oMath xmlns:m="http://schemas.openxmlformats.org/officeDocument/2006/math">
                    <m:sSub>
                      <m:sSubPr>
                        <m:ctrlPr>
                          <a:rPr lang="es-EC" sz="2200" i="1">
                            <a:latin typeface="Cambria Math"/>
                          </a:rPr>
                        </m:ctrlPr>
                      </m:sSubPr>
                      <m:e>
                        <m:r>
                          <m:rPr>
                            <m:sty m:val="p"/>
                          </m:rPr>
                          <a:rPr lang="es-ES" sz="2200">
                            <a:latin typeface="Cambria Math"/>
                          </a:rPr>
                          <m:t>q</m:t>
                        </m:r>
                      </m:e>
                      <m:sub>
                        <m:r>
                          <m:rPr>
                            <m:sty m:val="p"/>
                          </m:rPr>
                          <a:rPr lang="es-ES" sz="2200">
                            <a:latin typeface="Cambria Math"/>
                          </a:rPr>
                          <m:t>rad</m:t>
                        </m:r>
                      </m:sub>
                    </m:sSub>
                    <m:r>
                      <a:rPr lang="es-ES" sz="2200">
                        <a:latin typeface="Cambria Math"/>
                      </a:rPr>
                      <m:t>=</m:t>
                    </m:r>
                    <m:sSub>
                      <m:sSubPr>
                        <m:ctrlPr>
                          <a:rPr lang="es-EC" sz="2200" i="1">
                            <a:latin typeface="Cambria Math"/>
                          </a:rPr>
                        </m:ctrlPr>
                      </m:sSubPr>
                      <m:e>
                        <m:r>
                          <m:rPr>
                            <m:sty m:val="p"/>
                          </m:rPr>
                          <a:rPr lang="es-ES" sz="2200">
                            <a:latin typeface="Cambria Math"/>
                          </a:rPr>
                          <m:t>h</m:t>
                        </m:r>
                      </m:e>
                      <m:sub>
                        <m:r>
                          <m:rPr>
                            <m:sty m:val="p"/>
                          </m:rPr>
                          <a:rPr lang="es-ES" sz="2200">
                            <a:latin typeface="Cambria Math"/>
                          </a:rPr>
                          <m:t>r</m:t>
                        </m:r>
                      </m:sub>
                    </m:sSub>
                    <m:r>
                      <m:rPr>
                        <m:sty m:val="p"/>
                      </m:rPr>
                      <a:rPr lang="es-ES" sz="2200">
                        <a:latin typeface="Cambria Math"/>
                      </a:rPr>
                      <m:t>A</m:t>
                    </m:r>
                    <m:d>
                      <m:dPr>
                        <m:ctrlPr>
                          <a:rPr lang="es-EC" sz="2200" i="1">
                            <a:latin typeface="Cambria Math"/>
                          </a:rPr>
                        </m:ctrlPr>
                      </m:dPr>
                      <m:e>
                        <m:sSub>
                          <m:sSubPr>
                            <m:ctrlPr>
                              <a:rPr lang="es-EC" sz="2200" i="1">
                                <a:latin typeface="Cambria Math"/>
                              </a:rPr>
                            </m:ctrlPr>
                          </m:sSubPr>
                          <m:e>
                            <m:r>
                              <m:rPr>
                                <m:sty m:val="p"/>
                              </m:rPr>
                              <a:rPr lang="es-ES" sz="2200">
                                <a:latin typeface="Cambria Math"/>
                              </a:rPr>
                              <m:t>T</m:t>
                            </m:r>
                          </m:e>
                          <m:sub>
                            <m:r>
                              <m:rPr>
                                <m:sty m:val="p"/>
                              </m:rPr>
                              <a:rPr lang="es-ES" sz="2200">
                                <a:latin typeface="Cambria Math"/>
                              </a:rPr>
                              <m:t>s</m:t>
                            </m:r>
                          </m:sub>
                        </m:sSub>
                        <m:r>
                          <a:rPr lang="es-ES" sz="2200" i="1">
                            <a:latin typeface="Cambria Math"/>
                          </a:rPr>
                          <m:t>−</m:t>
                        </m:r>
                        <m:sSub>
                          <m:sSubPr>
                            <m:ctrlPr>
                              <a:rPr lang="es-EC" sz="2200" i="1">
                                <a:latin typeface="Cambria Math"/>
                              </a:rPr>
                            </m:ctrlPr>
                          </m:sSubPr>
                          <m:e>
                            <m:r>
                              <m:rPr>
                                <m:sty m:val="p"/>
                              </m:rPr>
                              <a:rPr lang="es-ES" sz="2200">
                                <a:latin typeface="Cambria Math"/>
                              </a:rPr>
                              <m:t>T</m:t>
                            </m:r>
                          </m:e>
                          <m:sub>
                            <m:r>
                              <m:rPr>
                                <m:sty m:val="p"/>
                              </m:rPr>
                              <a:rPr lang="es-ES" sz="2200">
                                <a:latin typeface="Cambria Math"/>
                              </a:rPr>
                              <m:t>sur</m:t>
                            </m:r>
                          </m:sub>
                        </m:sSub>
                      </m:e>
                    </m:d>
                  </m:oMath>
                </a14:m>
                <a:r>
                  <a:rPr lang="es-EC" sz="2200" dirty="0" smtClean="0"/>
                  <a:t>(esta expresión se puede aplicar para muchas aplicaciones)</a:t>
                </a:r>
              </a:p>
              <a:p>
                <a:pPr algn="just"/>
                <a14:m>
                  <m:oMath xmlns:m="http://schemas.openxmlformats.org/officeDocument/2006/math">
                    <m:sSub>
                      <m:sSubPr>
                        <m:ctrlPr>
                          <a:rPr lang="es-EC" sz="2200" i="1">
                            <a:latin typeface="Cambria Math"/>
                          </a:rPr>
                        </m:ctrlPr>
                      </m:sSubPr>
                      <m:e>
                        <m:r>
                          <m:rPr>
                            <m:sty m:val="p"/>
                          </m:rPr>
                          <a:rPr lang="es-ES" sz="2200">
                            <a:latin typeface="Cambria Math"/>
                          </a:rPr>
                          <m:t>h</m:t>
                        </m:r>
                      </m:e>
                      <m:sub>
                        <m:r>
                          <m:rPr>
                            <m:sty m:val="p"/>
                          </m:rPr>
                          <a:rPr lang="es-ES" sz="2200">
                            <a:latin typeface="Cambria Math"/>
                          </a:rPr>
                          <m:t>r</m:t>
                        </m:r>
                      </m:sub>
                    </m:sSub>
                    <m:r>
                      <a:rPr lang="es-ES" sz="2200">
                        <a:latin typeface="Cambria Math"/>
                      </a:rPr>
                      <m:t> ≡ </m:t>
                    </m:r>
                    <m:r>
                      <m:rPr>
                        <m:sty m:val="p"/>
                      </m:rPr>
                      <a:rPr lang="es-ES" sz="2200">
                        <a:latin typeface="Cambria Math"/>
                      </a:rPr>
                      <m:t>ε</m:t>
                    </m:r>
                    <m:r>
                      <a:rPr lang="es-ES" sz="2200">
                        <a:latin typeface="Cambria Math"/>
                      </a:rPr>
                      <m:t> </m:t>
                    </m:r>
                    <m:r>
                      <m:rPr>
                        <m:sty m:val="p"/>
                      </m:rPr>
                      <a:rPr lang="es-ES" sz="2200">
                        <a:latin typeface="Cambria Math"/>
                      </a:rPr>
                      <m:t>σ</m:t>
                    </m:r>
                    <m:r>
                      <a:rPr lang="es-ES" sz="2200">
                        <a:latin typeface="Cambria Math"/>
                      </a:rPr>
                      <m:t> </m:t>
                    </m:r>
                    <m:d>
                      <m:dPr>
                        <m:ctrlPr>
                          <a:rPr lang="es-EC" sz="2200" i="1">
                            <a:latin typeface="Cambria Math"/>
                          </a:rPr>
                        </m:ctrlPr>
                      </m:dPr>
                      <m:e>
                        <m:sSub>
                          <m:sSubPr>
                            <m:ctrlPr>
                              <a:rPr lang="es-EC" sz="2200" i="1">
                                <a:latin typeface="Cambria Math"/>
                              </a:rPr>
                            </m:ctrlPr>
                          </m:sSubPr>
                          <m:e>
                            <m:r>
                              <m:rPr>
                                <m:sty m:val="p"/>
                              </m:rPr>
                              <a:rPr lang="es-ES" sz="2200">
                                <a:latin typeface="Cambria Math"/>
                              </a:rPr>
                              <m:t>T</m:t>
                            </m:r>
                          </m:e>
                          <m:sub>
                            <m:r>
                              <m:rPr>
                                <m:sty m:val="p"/>
                              </m:rPr>
                              <a:rPr lang="es-ES" sz="2200">
                                <a:latin typeface="Cambria Math"/>
                              </a:rPr>
                              <m:t>s</m:t>
                            </m:r>
                          </m:sub>
                        </m:sSub>
                        <m:r>
                          <a:rPr lang="es-ES" sz="2200">
                            <a:latin typeface="Cambria Math"/>
                          </a:rPr>
                          <m:t> + </m:t>
                        </m:r>
                        <m:sSub>
                          <m:sSubPr>
                            <m:ctrlPr>
                              <a:rPr lang="es-EC" sz="2200" i="1">
                                <a:latin typeface="Cambria Math"/>
                              </a:rPr>
                            </m:ctrlPr>
                          </m:sSubPr>
                          <m:e>
                            <m:r>
                              <m:rPr>
                                <m:sty m:val="p"/>
                              </m:rPr>
                              <a:rPr lang="es-ES" sz="2200">
                                <a:latin typeface="Cambria Math"/>
                              </a:rPr>
                              <m:t>T</m:t>
                            </m:r>
                          </m:e>
                          <m:sub>
                            <m:r>
                              <m:rPr>
                                <m:sty m:val="p"/>
                              </m:rPr>
                              <a:rPr lang="es-ES" sz="2200">
                                <a:latin typeface="Cambria Math"/>
                              </a:rPr>
                              <m:t>sur</m:t>
                            </m:r>
                          </m:sub>
                        </m:sSub>
                      </m:e>
                    </m:d>
                    <m:d>
                      <m:dPr>
                        <m:ctrlPr>
                          <a:rPr lang="es-EC" sz="2200" i="1">
                            <a:latin typeface="Cambria Math"/>
                          </a:rPr>
                        </m:ctrlPr>
                      </m:dPr>
                      <m:e>
                        <m:sSup>
                          <m:sSupPr>
                            <m:ctrlPr>
                              <a:rPr lang="es-EC" sz="2200" i="1">
                                <a:latin typeface="Cambria Math"/>
                              </a:rPr>
                            </m:ctrlPr>
                          </m:sSupPr>
                          <m:e>
                            <m:sSub>
                              <m:sSubPr>
                                <m:ctrlPr>
                                  <a:rPr lang="es-EC" sz="2200" i="1">
                                    <a:latin typeface="Cambria Math"/>
                                  </a:rPr>
                                </m:ctrlPr>
                              </m:sSubPr>
                              <m:e>
                                <m:r>
                                  <m:rPr>
                                    <m:sty m:val="p"/>
                                  </m:rPr>
                                  <a:rPr lang="es-ES" sz="2200">
                                    <a:latin typeface="Cambria Math"/>
                                  </a:rPr>
                                  <m:t>T</m:t>
                                </m:r>
                              </m:e>
                              <m:sub>
                                <m:r>
                                  <m:rPr>
                                    <m:sty m:val="p"/>
                                  </m:rPr>
                                  <a:rPr lang="es-ES" sz="2200">
                                    <a:latin typeface="Cambria Math"/>
                                  </a:rPr>
                                  <m:t>s</m:t>
                                </m:r>
                              </m:sub>
                            </m:sSub>
                          </m:e>
                          <m:sup>
                            <m:r>
                              <a:rPr lang="es-ES" sz="2200">
                                <a:latin typeface="Cambria Math"/>
                              </a:rPr>
                              <m:t>2</m:t>
                            </m:r>
                          </m:sup>
                        </m:sSup>
                        <m:r>
                          <a:rPr lang="es-ES" sz="2200">
                            <a:latin typeface="Cambria Math"/>
                          </a:rPr>
                          <m:t> + </m:t>
                        </m:r>
                        <m:sSup>
                          <m:sSupPr>
                            <m:ctrlPr>
                              <a:rPr lang="es-EC" sz="2200" i="1">
                                <a:latin typeface="Cambria Math"/>
                              </a:rPr>
                            </m:ctrlPr>
                          </m:sSupPr>
                          <m:e>
                            <m:sSub>
                              <m:sSubPr>
                                <m:ctrlPr>
                                  <a:rPr lang="es-EC" sz="2200" i="1">
                                    <a:latin typeface="Cambria Math"/>
                                  </a:rPr>
                                </m:ctrlPr>
                              </m:sSubPr>
                              <m:e>
                                <m:r>
                                  <m:rPr>
                                    <m:sty m:val="p"/>
                                  </m:rPr>
                                  <a:rPr lang="es-EC" sz="2200">
                                    <a:latin typeface="Cambria Math"/>
                                  </a:rPr>
                                  <m:t>T</m:t>
                                </m:r>
                              </m:e>
                              <m:sub>
                                <m:r>
                                  <m:rPr>
                                    <m:sty m:val="p"/>
                                  </m:rPr>
                                  <a:rPr lang="es-EC" sz="2200">
                                    <a:latin typeface="Cambria Math"/>
                                  </a:rPr>
                                  <m:t>sur</m:t>
                                </m:r>
                              </m:sub>
                            </m:sSub>
                          </m:e>
                          <m:sup>
                            <m:r>
                              <a:rPr lang="es-EC" sz="2200">
                                <a:latin typeface="Cambria Math"/>
                              </a:rPr>
                              <m:t>2</m:t>
                            </m:r>
                          </m:sup>
                        </m:sSup>
                      </m:e>
                    </m:d>
                  </m:oMath>
                </a14:m>
                <a:r>
                  <a:rPr lang="es-EC" sz="2200" dirty="0" smtClean="0"/>
                  <a:t>(coeficiente de transferencia de calor por radiación)</a:t>
                </a:r>
                <a:endParaRPr lang="es-EC" sz="2200" dirty="0"/>
              </a:p>
              <a:p>
                <a:pPr marL="0" indent="0" algn="just">
                  <a:buNone/>
                </a:pPr>
                <a:endParaRPr lang="es-EC" sz="2200" dirty="0" smtClean="0"/>
              </a:p>
              <a:p>
                <a:pPr marL="0" indent="0" algn="just">
                  <a:buNone/>
                </a:pPr>
                <a:r>
                  <a:rPr lang="es-EC" sz="2200" dirty="0" smtClean="0"/>
                  <a:t> </a:t>
                </a:r>
              </a:p>
              <a:p>
                <a:pPr marL="0" indent="0" algn="just">
                  <a:buNone/>
                </a:pPr>
                <a:endParaRPr lang="es-EC" sz="2200" dirty="0"/>
              </a:p>
              <a:p>
                <a:pPr marL="0" indent="0" algn="just">
                  <a:buNone/>
                </a:pPr>
                <a:endParaRPr lang="es-EC" sz="2200" dirty="0" smtClean="0"/>
              </a:p>
              <a:p>
                <a:pPr marL="0" indent="0">
                  <a:buNone/>
                </a:pPr>
                <a:endParaRPr lang="es-ES" sz="2200" dirty="0" smtClean="0"/>
              </a:p>
              <a:p>
                <a:pPr marL="0" indent="0">
                  <a:buNone/>
                </a:pPr>
                <a:endParaRPr lang="es-ES" sz="2200" dirty="0"/>
              </a:p>
              <a:p>
                <a:pPr marL="0" indent="0">
                  <a:buNone/>
                </a:pPr>
                <a:endParaRPr lang="es-EC" sz="2400" dirty="0"/>
              </a:p>
              <a:p>
                <a:pPr marL="0" indent="0" algn="just">
                  <a:buNone/>
                </a:pPr>
                <a:endParaRPr lang="es-EC" sz="2200" dirty="0"/>
              </a:p>
              <a:p>
                <a:pPr marL="0" indent="0" algn="just">
                  <a:buNone/>
                </a:pPr>
                <a:endParaRPr lang="es-EC" sz="2200" dirty="0"/>
              </a:p>
            </p:txBody>
          </p:sp>
        </mc:Choice>
        <mc:Fallback xmlns="">
          <p:sp>
            <p:nvSpPr>
              <p:cNvPr id="7" name="Marcador de contenido 2"/>
              <p:cNvSpPr txBox="1">
                <a:spLocks noRot="1" noChangeAspect="1" noMove="1" noResize="1" noEditPoints="1" noAdjustHandles="1" noChangeArrowheads="1" noChangeShapeType="1" noTextEdit="1"/>
              </p:cNvSpPr>
              <p:nvPr/>
            </p:nvSpPr>
            <p:spPr>
              <a:xfrm>
                <a:off x="457200" y="850848"/>
                <a:ext cx="8229600" cy="4185490"/>
              </a:xfrm>
              <a:prstGeom prst="rect">
                <a:avLst/>
              </a:prstGeom>
              <a:blipFill rotWithShape="1">
                <a:blip r:embed="rId3"/>
                <a:stretch>
                  <a:fillRect l="-889" t="-875" r="-963" b="-2187"/>
                </a:stretch>
              </a:blipFill>
            </p:spPr>
            <p:txBody>
              <a:bodyPr/>
              <a:lstStyle/>
              <a:p>
                <a:r>
                  <a:rPr lang="es-EC">
                    <a:noFill/>
                  </a:rPr>
                  <a:t> </a:t>
                </a:r>
              </a:p>
            </p:txBody>
          </p:sp>
        </mc:Fallback>
      </mc:AlternateContent>
    </p:spTree>
    <p:extLst>
      <p:ext uri="{BB962C8B-B14F-4D97-AF65-F5344CB8AC3E}">
        <p14:creationId xmlns:p14="http://schemas.microsoft.com/office/powerpoint/2010/main" val="32272591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3175"/>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p:cNvSpPr>
            <a:spLocks noGrp="1"/>
          </p:cNvSpPr>
          <p:nvPr>
            <p:ph idx="1"/>
          </p:nvPr>
        </p:nvSpPr>
        <p:spPr>
          <a:xfrm>
            <a:off x="238125" y="1079498"/>
            <a:ext cx="8229600" cy="4864102"/>
          </a:xfrm>
        </p:spPr>
        <p:txBody>
          <a:bodyPr>
            <a:noAutofit/>
          </a:bodyPr>
          <a:lstStyle/>
          <a:p>
            <a:pPr marL="0" indent="0">
              <a:buNone/>
            </a:pPr>
            <a:endParaRPr lang="es-EC" sz="2200" dirty="0"/>
          </a:p>
          <a:p>
            <a:pPr marL="0" indent="0" algn="ctr">
              <a:buNone/>
            </a:pPr>
            <a:r>
              <a:rPr lang="es-EC" sz="2200" dirty="0" smtClean="0"/>
              <a:t> </a:t>
            </a:r>
            <a:endParaRPr lang="es-EC" sz="2200" dirty="0">
              <a:solidFill>
                <a:schemeClr val="accent6">
                  <a:lumMod val="75000"/>
                </a:schemeClr>
              </a:solidFill>
            </a:endParaRPr>
          </a:p>
          <a:p>
            <a:pPr marL="0" indent="0">
              <a:buNone/>
            </a:pPr>
            <a:endParaRPr lang="es-EC" sz="2200" dirty="0"/>
          </a:p>
        </p:txBody>
      </p:sp>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p:sp>
        <p:nvSpPr>
          <p:cNvPr id="2" name="1 Rectángulo"/>
          <p:cNvSpPr/>
          <p:nvPr/>
        </p:nvSpPr>
        <p:spPr>
          <a:xfrm>
            <a:off x="3267314" y="197554"/>
            <a:ext cx="2609369" cy="461665"/>
          </a:xfrm>
          <a:prstGeom prst="rect">
            <a:avLst/>
          </a:prstGeom>
        </p:spPr>
        <p:txBody>
          <a:bodyPr wrap="none">
            <a:spAutoFit/>
          </a:bodyPr>
          <a:lstStyle/>
          <a:p>
            <a:r>
              <a:rPr lang="es-EC" sz="2400" b="1" dirty="0">
                <a:solidFill>
                  <a:schemeClr val="accent6">
                    <a:lumMod val="75000"/>
                  </a:schemeClr>
                </a:solidFill>
              </a:rPr>
              <a:t>ANÁLISIS TÉRMICO</a:t>
            </a:r>
          </a:p>
        </p:txBody>
      </p:sp>
      <p:sp>
        <p:nvSpPr>
          <p:cNvPr id="5" name="4 Rectángulo"/>
          <p:cNvSpPr/>
          <p:nvPr/>
        </p:nvSpPr>
        <p:spPr>
          <a:xfrm>
            <a:off x="457200" y="692296"/>
            <a:ext cx="3621504" cy="430887"/>
          </a:xfrm>
          <a:prstGeom prst="rect">
            <a:avLst/>
          </a:prstGeom>
        </p:spPr>
        <p:txBody>
          <a:bodyPr wrap="none">
            <a:spAutoFit/>
          </a:bodyPr>
          <a:lstStyle/>
          <a:p>
            <a:r>
              <a:rPr lang="es-EC" sz="2200" b="1" dirty="0">
                <a:solidFill>
                  <a:schemeClr val="accent6">
                    <a:lumMod val="75000"/>
                  </a:schemeClr>
                </a:solidFill>
              </a:rPr>
              <a:t>REQUERIMIENTOS TÉRMICOS</a:t>
            </a:r>
          </a:p>
        </p:txBody>
      </p:sp>
      <p:graphicFrame>
        <p:nvGraphicFramePr>
          <p:cNvPr id="6" name="5 Tabla"/>
          <p:cNvGraphicFramePr>
            <a:graphicFrameLocks noGrp="1"/>
          </p:cNvGraphicFramePr>
          <p:nvPr>
            <p:extLst>
              <p:ext uri="{D42A27DB-BD31-4B8C-83A1-F6EECF244321}">
                <p14:modId xmlns:p14="http://schemas.microsoft.com/office/powerpoint/2010/main" val="1048443503"/>
              </p:ext>
            </p:extLst>
          </p:nvPr>
        </p:nvGraphicFramePr>
        <p:xfrm>
          <a:off x="1602578" y="1294860"/>
          <a:ext cx="6160296" cy="4272006"/>
        </p:xfrm>
        <a:graphic>
          <a:graphicData uri="http://schemas.openxmlformats.org/drawingml/2006/table">
            <a:tbl>
              <a:tblPr firstRow="1" firstCol="1" bandRow="1">
                <a:tableStyleId>{5C22544A-7EE6-4342-B048-85BDC9FD1C3A}</a:tableStyleId>
              </a:tblPr>
              <a:tblGrid>
                <a:gridCol w="2020838"/>
                <a:gridCol w="2099064"/>
                <a:gridCol w="2040394"/>
              </a:tblGrid>
              <a:tr h="536741">
                <a:tc>
                  <a:txBody>
                    <a:bodyPr/>
                    <a:lstStyle/>
                    <a:p>
                      <a:pPr>
                        <a:lnSpc>
                          <a:spcPct val="115000"/>
                        </a:lnSpc>
                        <a:spcAft>
                          <a:spcPts val="0"/>
                        </a:spcAft>
                      </a:pPr>
                      <a:r>
                        <a:rPr lang="es-EC" sz="1500" dirty="0" smtClean="0">
                          <a:solidFill>
                            <a:schemeClr val="tx1"/>
                          </a:solidFill>
                          <a:effectLst/>
                        </a:rPr>
                        <a:t>SUBSISTEMAS</a:t>
                      </a:r>
                      <a:endParaRPr lang="es-EC" sz="15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dirty="0" smtClean="0">
                          <a:solidFill>
                            <a:schemeClr val="tx1"/>
                          </a:solidFill>
                          <a:effectLst/>
                        </a:rPr>
                        <a:t>COMPONENTES</a:t>
                      </a:r>
                      <a:endParaRPr lang="es-EC" sz="14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dirty="0" smtClean="0">
                          <a:solidFill>
                            <a:schemeClr val="tx1"/>
                          </a:solidFill>
                          <a:effectLst/>
                        </a:rPr>
                        <a:t>RANGO DE TEMPERATURA [°C]</a:t>
                      </a:r>
                      <a:endParaRPr lang="es-EC" sz="1400" dirty="0">
                        <a:solidFill>
                          <a:schemeClr val="tx1"/>
                        </a:solidFill>
                        <a:effectLst/>
                        <a:latin typeface="Calibri"/>
                        <a:ea typeface="Calibri"/>
                        <a:cs typeface="Times New Roman"/>
                      </a:endParaRPr>
                    </a:p>
                  </a:txBody>
                  <a:tcPr marL="68580" marR="68580" marT="0" marB="0"/>
                </a:tc>
              </a:tr>
              <a:tr h="536741">
                <a:tc>
                  <a:txBody>
                    <a:bodyPr/>
                    <a:lstStyle/>
                    <a:p>
                      <a:pPr algn="just">
                        <a:lnSpc>
                          <a:spcPct val="115000"/>
                        </a:lnSpc>
                        <a:spcAft>
                          <a:spcPts val="0"/>
                        </a:spcAft>
                      </a:pPr>
                      <a:r>
                        <a:rPr lang="es-EC" sz="1500" dirty="0">
                          <a:effectLst/>
                        </a:rPr>
                        <a:t> </a:t>
                      </a:r>
                    </a:p>
                    <a:p>
                      <a:pPr algn="just">
                        <a:lnSpc>
                          <a:spcPct val="115000"/>
                        </a:lnSpc>
                        <a:spcAft>
                          <a:spcPts val="0"/>
                        </a:spcAft>
                      </a:pPr>
                      <a:r>
                        <a:rPr lang="es-EC" sz="1500" dirty="0">
                          <a:effectLst/>
                        </a:rPr>
                        <a:t>Energía eléctrica </a:t>
                      </a:r>
                      <a:endParaRPr lang="es-EC" sz="1500" dirty="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a:effectLst/>
                        </a:rPr>
                        <a:t>Panel Solar  (GomSpace, 2014)</a:t>
                      </a:r>
                      <a:endParaRPr lang="es-EC" sz="1400">
                        <a:solidFill>
                          <a:srgbClr val="00000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400" dirty="0">
                          <a:effectLst/>
                        </a:rPr>
                        <a:t> </a:t>
                      </a:r>
                    </a:p>
                    <a:p>
                      <a:pPr algn="ctr">
                        <a:lnSpc>
                          <a:spcPct val="115000"/>
                        </a:lnSpc>
                        <a:spcAft>
                          <a:spcPts val="0"/>
                        </a:spcAft>
                      </a:pPr>
                      <a:r>
                        <a:rPr lang="es-EC" sz="1400" dirty="0">
                          <a:effectLst/>
                        </a:rPr>
                        <a:t>           -40 a +85</a:t>
                      </a:r>
                      <a:endParaRPr lang="es-EC" sz="1400" dirty="0">
                        <a:solidFill>
                          <a:srgbClr val="000000"/>
                        </a:solidFill>
                        <a:effectLst/>
                        <a:latin typeface="Calibri"/>
                        <a:ea typeface="Calibri"/>
                        <a:cs typeface="Times New Roman"/>
                      </a:endParaRPr>
                    </a:p>
                  </a:txBody>
                  <a:tcPr marL="68580" marR="68580" marT="0" marB="0"/>
                </a:tc>
              </a:tr>
              <a:tr h="536741">
                <a:tc>
                  <a:txBody>
                    <a:bodyPr/>
                    <a:lstStyle/>
                    <a:p>
                      <a:pPr algn="just">
                        <a:lnSpc>
                          <a:spcPct val="150000"/>
                        </a:lnSpc>
                        <a:spcAft>
                          <a:spcPts val="0"/>
                        </a:spcAft>
                      </a:pPr>
                      <a:r>
                        <a:rPr lang="es-EC" sz="1500">
                          <a:effectLst/>
                        </a:rPr>
                        <a:t> </a:t>
                      </a:r>
                      <a:endParaRPr lang="es-EC" sz="1500">
                        <a:solidFill>
                          <a:srgbClr val="00000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400">
                          <a:effectLst/>
                        </a:rPr>
                        <a:t>Regulador/convertidor de voltaje DC-DC.</a:t>
                      </a:r>
                      <a:endParaRPr lang="es-EC" sz="1400">
                        <a:solidFill>
                          <a:srgbClr val="00000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400" dirty="0">
                          <a:effectLst/>
                        </a:rPr>
                        <a:t> </a:t>
                      </a:r>
                    </a:p>
                    <a:p>
                      <a:pPr algn="ctr">
                        <a:lnSpc>
                          <a:spcPct val="115000"/>
                        </a:lnSpc>
                        <a:spcAft>
                          <a:spcPts val="0"/>
                        </a:spcAft>
                      </a:pPr>
                      <a:r>
                        <a:rPr lang="es-EC" sz="1400" dirty="0">
                          <a:effectLst/>
                        </a:rPr>
                        <a:t>            -40 a +85</a:t>
                      </a:r>
                      <a:endParaRPr lang="es-EC" sz="1400" dirty="0">
                        <a:solidFill>
                          <a:srgbClr val="000000"/>
                        </a:solidFill>
                        <a:effectLst/>
                        <a:latin typeface="Calibri"/>
                        <a:ea typeface="Calibri"/>
                        <a:cs typeface="Times New Roman"/>
                      </a:endParaRPr>
                    </a:p>
                  </a:txBody>
                  <a:tcPr marL="68580" marR="68580" marT="0" marB="0"/>
                </a:tc>
              </a:tr>
              <a:tr h="260273">
                <a:tc>
                  <a:txBody>
                    <a:bodyPr/>
                    <a:lstStyle/>
                    <a:p>
                      <a:pPr algn="just">
                        <a:lnSpc>
                          <a:spcPct val="115000"/>
                        </a:lnSpc>
                        <a:spcAft>
                          <a:spcPts val="0"/>
                        </a:spcAft>
                      </a:pPr>
                      <a:r>
                        <a:rPr lang="es-EC" sz="1500" dirty="0">
                          <a:effectLst/>
                        </a:rPr>
                        <a:t> </a:t>
                      </a:r>
                      <a:endParaRPr lang="es-EC" sz="1500" dirty="0">
                        <a:solidFill>
                          <a:srgbClr val="00000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400">
                          <a:effectLst/>
                        </a:rPr>
                        <a:t>Batería recargable Li-Po</a:t>
                      </a:r>
                      <a:endParaRPr lang="es-EC" sz="140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dirty="0">
                          <a:effectLst/>
                        </a:rPr>
                        <a:t>Carga:          0 a +45</a:t>
                      </a:r>
                      <a:endParaRPr lang="es-EC" sz="1400" dirty="0">
                        <a:solidFill>
                          <a:srgbClr val="000000"/>
                        </a:solidFill>
                        <a:effectLst/>
                        <a:latin typeface="Calibri"/>
                        <a:ea typeface="Calibri"/>
                        <a:cs typeface="Times New Roman"/>
                      </a:endParaRPr>
                    </a:p>
                  </a:txBody>
                  <a:tcPr marL="68580" marR="68580" marT="0" marB="0"/>
                </a:tc>
              </a:tr>
              <a:tr h="260273">
                <a:tc>
                  <a:txBody>
                    <a:bodyPr/>
                    <a:lstStyle/>
                    <a:p>
                      <a:pPr algn="just">
                        <a:lnSpc>
                          <a:spcPct val="115000"/>
                        </a:lnSpc>
                        <a:spcAft>
                          <a:spcPts val="0"/>
                        </a:spcAft>
                      </a:pPr>
                      <a:r>
                        <a:rPr lang="es-EC" sz="1500">
                          <a:effectLst/>
                        </a:rPr>
                        <a:t> </a:t>
                      </a:r>
                      <a:endParaRPr lang="es-EC" sz="1500">
                        <a:solidFill>
                          <a:srgbClr val="00000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400">
                          <a:effectLst/>
                        </a:rPr>
                        <a:t> </a:t>
                      </a:r>
                      <a:endParaRPr lang="es-EC" sz="140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dirty="0">
                          <a:effectLst/>
                        </a:rPr>
                        <a:t>Descarga:  -20 a +60</a:t>
                      </a:r>
                      <a:endParaRPr lang="es-EC" sz="1400" dirty="0">
                        <a:solidFill>
                          <a:srgbClr val="000000"/>
                        </a:solidFill>
                        <a:effectLst/>
                        <a:latin typeface="Calibri"/>
                        <a:ea typeface="Calibri"/>
                        <a:cs typeface="Times New Roman"/>
                      </a:endParaRPr>
                    </a:p>
                  </a:txBody>
                  <a:tcPr marL="68580" marR="68580" marT="0" marB="0"/>
                </a:tc>
              </a:tr>
              <a:tr h="536741">
                <a:tc>
                  <a:txBody>
                    <a:bodyPr/>
                    <a:lstStyle/>
                    <a:p>
                      <a:pPr>
                        <a:lnSpc>
                          <a:spcPct val="115000"/>
                        </a:lnSpc>
                        <a:spcAft>
                          <a:spcPts val="0"/>
                        </a:spcAft>
                      </a:pPr>
                      <a:r>
                        <a:rPr lang="es-EC" sz="1500">
                          <a:effectLst/>
                        </a:rPr>
                        <a:t>Determinación y Control de Actitud</a:t>
                      </a:r>
                      <a:endParaRPr lang="es-EC" sz="150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a:effectLst/>
                        </a:rPr>
                        <a:t>Magnetómetro/ sensor Solar</a:t>
                      </a:r>
                      <a:endParaRPr lang="es-EC" sz="1400">
                        <a:solidFill>
                          <a:srgbClr val="00000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400" dirty="0">
                          <a:effectLst/>
                        </a:rPr>
                        <a:t> </a:t>
                      </a:r>
                    </a:p>
                    <a:p>
                      <a:pPr algn="just">
                        <a:lnSpc>
                          <a:spcPct val="115000"/>
                        </a:lnSpc>
                        <a:spcAft>
                          <a:spcPts val="0"/>
                        </a:spcAft>
                      </a:pPr>
                      <a:r>
                        <a:rPr lang="es-EC" sz="1400" dirty="0">
                          <a:effectLst/>
                        </a:rPr>
                        <a:t>                  -40 a +85</a:t>
                      </a:r>
                      <a:endParaRPr lang="es-EC" sz="1400" dirty="0">
                        <a:solidFill>
                          <a:srgbClr val="000000"/>
                        </a:solidFill>
                        <a:effectLst/>
                        <a:latin typeface="Calibri"/>
                        <a:ea typeface="Calibri"/>
                        <a:cs typeface="Times New Roman"/>
                      </a:endParaRPr>
                    </a:p>
                  </a:txBody>
                  <a:tcPr marL="68580" marR="68580" marT="0" marB="0"/>
                </a:tc>
              </a:tr>
              <a:tr h="536741">
                <a:tc>
                  <a:txBody>
                    <a:bodyPr/>
                    <a:lstStyle/>
                    <a:p>
                      <a:pPr>
                        <a:lnSpc>
                          <a:spcPct val="115000"/>
                        </a:lnSpc>
                        <a:spcAft>
                          <a:spcPts val="0"/>
                        </a:spcAft>
                      </a:pPr>
                      <a:r>
                        <a:rPr lang="es-EC" sz="1500">
                          <a:effectLst/>
                        </a:rPr>
                        <a:t> </a:t>
                      </a:r>
                    </a:p>
                    <a:p>
                      <a:pPr>
                        <a:lnSpc>
                          <a:spcPct val="115000"/>
                        </a:lnSpc>
                        <a:spcAft>
                          <a:spcPts val="0"/>
                        </a:spcAft>
                      </a:pPr>
                      <a:r>
                        <a:rPr lang="es-EC" sz="1500">
                          <a:effectLst/>
                        </a:rPr>
                        <a:t>Manejo de datos</a:t>
                      </a:r>
                      <a:endParaRPr lang="es-EC" sz="1500">
                        <a:solidFill>
                          <a:srgbClr val="00000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400">
                          <a:effectLst/>
                        </a:rPr>
                        <a:t>Microprocesador/ Memoria de programa/</a:t>
                      </a:r>
                      <a:endParaRPr lang="es-EC" sz="1400">
                        <a:solidFill>
                          <a:srgbClr val="00000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400" dirty="0">
                          <a:effectLst/>
                        </a:rPr>
                        <a:t> </a:t>
                      </a:r>
                    </a:p>
                    <a:p>
                      <a:pPr algn="just">
                        <a:lnSpc>
                          <a:spcPct val="115000"/>
                        </a:lnSpc>
                        <a:spcAft>
                          <a:spcPts val="0"/>
                        </a:spcAft>
                      </a:pPr>
                      <a:r>
                        <a:rPr lang="es-EC" sz="1400" dirty="0">
                          <a:effectLst/>
                        </a:rPr>
                        <a:t>                  -40 a +85</a:t>
                      </a:r>
                      <a:endParaRPr lang="es-EC" sz="1400" dirty="0">
                        <a:solidFill>
                          <a:srgbClr val="000000"/>
                        </a:solidFill>
                        <a:effectLst/>
                        <a:latin typeface="Calibri"/>
                        <a:ea typeface="Calibri"/>
                        <a:cs typeface="Times New Roman"/>
                      </a:endParaRPr>
                    </a:p>
                  </a:txBody>
                  <a:tcPr marL="68580" marR="68580" marT="0" marB="0"/>
                </a:tc>
              </a:tr>
              <a:tr h="260273">
                <a:tc>
                  <a:txBody>
                    <a:bodyPr/>
                    <a:lstStyle/>
                    <a:p>
                      <a:pPr>
                        <a:lnSpc>
                          <a:spcPct val="115000"/>
                        </a:lnSpc>
                        <a:spcAft>
                          <a:spcPts val="0"/>
                        </a:spcAft>
                      </a:pPr>
                      <a:r>
                        <a:rPr lang="es-EC" sz="1500">
                          <a:effectLst/>
                        </a:rPr>
                        <a:t>Telemetría </a:t>
                      </a:r>
                      <a:endParaRPr lang="es-EC" sz="1500">
                        <a:solidFill>
                          <a:srgbClr val="00000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400">
                          <a:effectLst/>
                        </a:rPr>
                        <a:t>Transmisor UHF/ antena</a:t>
                      </a:r>
                      <a:endParaRPr lang="es-EC" sz="1400">
                        <a:solidFill>
                          <a:srgbClr val="00000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400" dirty="0">
                          <a:effectLst/>
                        </a:rPr>
                        <a:t>                  -40 a +85</a:t>
                      </a:r>
                      <a:endParaRPr lang="es-EC" sz="1400" dirty="0">
                        <a:solidFill>
                          <a:srgbClr val="000000"/>
                        </a:solidFill>
                        <a:effectLst/>
                        <a:latin typeface="Calibri"/>
                        <a:ea typeface="Calibri"/>
                        <a:cs typeface="Times New Roman"/>
                      </a:endParaRPr>
                    </a:p>
                  </a:txBody>
                  <a:tcPr marL="68580" marR="68580" marT="0" marB="0"/>
                </a:tc>
              </a:tr>
              <a:tr h="536741">
                <a:tc>
                  <a:txBody>
                    <a:bodyPr/>
                    <a:lstStyle/>
                    <a:p>
                      <a:pPr>
                        <a:lnSpc>
                          <a:spcPct val="150000"/>
                        </a:lnSpc>
                        <a:spcAft>
                          <a:spcPts val="0"/>
                        </a:spcAft>
                      </a:pPr>
                      <a:r>
                        <a:rPr lang="es-EC" sz="1500">
                          <a:effectLst/>
                        </a:rPr>
                        <a:t> </a:t>
                      </a:r>
                      <a:endParaRPr lang="es-EC" sz="150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a:effectLst/>
                        </a:rPr>
                        <a:t>Tarjeta de circuito impresa </a:t>
                      </a:r>
                      <a:endParaRPr lang="es-EC" sz="1400">
                        <a:solidFill>
                          <a:srgbClr val="000000"/>
                        </a:solidFill>
                        <a:effectLst/>
                        <a:latin typeface="Calibri"/>
                        <a:ea typeface="Calibri"/>
                        <a:cs typeface="Times New Roman"/>
                      </a:endParaRPr>
                    </a:p>
                  </a:txBody>
                  <a:tcPr marL="68580" marR="68580" marT="0" marB="0"/>
                </a:tc>
                <a:tc>
                  <a:txBody>
                    <a:bodyPr/>
                    <a:lstStyle/>
                    <a:p>
                      <a:pPr algn="just">
                        <a:lnSpc>
                          <a:spcPct val="115000"/>
                        </a:lnSpc>
                        <a:spcAft>
                          <a:spcPts val="0"/>
                        </a:spcAft>
                      </a:pPr>
                      <a:r>
                        <a:rPr lang="es-EC" sz="1400" dirty="0">
                          <a:effectLst/>
                        </a:rPr>
                        <a:t> </a:t>
                      </a:r>
                    </a:p>
                    <a:p>
                      <a:pPr algn="just">
                        <a:lnSpc>
                          <a:spcPct val="115000"/>
                        </a:lnSpc>
                        <a:spcAft>
                          <a:spcPts val="0"/>
                        </a:spcAft>
                      </a:pPr>
                      <a:r>
                        <a:rPr lang="es-EC" sz="1400" dirty="0">
                          <a:effectLst/>
                        </a:rPr>
                        <a:t>                  -40 a +85</a:t>
                      </a:r>
                      <a:endParaRPr lang="es-EC" sz="1400" dirty="0">
                        <a:solidFill>
                          <a:srgbClr val="000000"/>
                        </a:solidFill>
                        <a:effectLst/>
                        <a:latin typeface="Calibri"/>
                        <a:ea typeface="Calibri"/>
                        <a:cs typeface="Times New Roman"/>
                      </a:endParaRPr>
                    </a:p>
                  </a:txBody>
                  <a:tcPr marL="68580" marR="68580" marT="0" marB="0"/>
                </a:tc>
              </a:tr>
              <a:tr h="260273">
                <a:tc>
                  <a:txBody>
                    <a:bodyPr/>
                    <a:lstStyle/>
                    <a:p>
                      <a:pPr>
                        <a:lnSpc>
                          <a:spcPct val="115000"/>
                        </a:lnSpc>
                        <a:spcBef>
                          <a:spcPts val="1200"/>
                        </a:spcBef>
                        <a:spcAft>
                          <a:spcPts val="0"/>
                        </a:spcAft>
                      </a:pPr>
                      <a:r>
                        <a:rPr lang="es-EC" sz="1500" dirty="0">
                          <a:effectLst/>
                        </a:rPr>
                        <a:t>Estructura</a:t>
                      </a:r>
                      <a:endParaRPr lang="es-EC" sz="1500" dirty="0">
                        <a:solidFill>
                          <a:srgbClr val="000000"/>
                        </a:solidFill>
                        <a:effectLst/>
                        <a:latin typeface="Calibri"/>
                        <a:ea typeface="Calibri"/>
                        <a:cs typeface="Times New Roman"/>
                      </a:endParaRPr>
                    </a:p>
                  </a:txBody>
                  <a:tcPr marL="68580" marR="68580" marT="0" marB="0"/>
                </a:tc>
                <a:tc>
                  <a:txBody>
                    <a:bodyPr/>
                    <a:lstStyle/>
                    <a:p>
                      <a:pPr>
                        <a:lnSpc>
                          <a:spcPct val="115000"/>
                        </a:lnSpc>
                        <a:spcBef>
                          <a:spcPts val="1200"/>
                        </a:spcBef>
                        <a:spcAft>
                          <a:spcPts val="0"/>
                        </a:spcAft>
                      </a:pPr>
                      <a:r>
                        <a:rPr lang="es-EC" sz="1400" dirty="0">
                          <a:effectLst/>
                        </a:rPr>
                        <a:t>Chasis/tornillos</a:t>
                      </a:r>
                      <a:endParaRPr lang="es-EC" sz="1400" dirty="0">
                        <a:solidFill>
                          <a:srgbClr val="000000"/>
                        </a:solidFill>
                        <a:effectLst/>
                        <a:latin typeface="Calibri"/>
                        <a:ea typeface="Calibri"/>
                        <a:cs typeface="Times New Roman"/>
                      </a:endParaRPr>
                    </a:p>
                  </a:txBody>
                  <a:tcPr marL="68580" marR="68580" marT="0" marB="0"/>
                </a:tc>
                <a:tc>
                  <a:txBody>
                    <a:bodyPr/>
                    <a:lstStyle/>
                    <a:p>
                      <a:pPr algn="ctr">
                        <a:lnSpc>
                          <a:spcPct val="115000"/>
                        </a:lnSpc>
                        <a:spcBef>
                          <a:spcPts val="1200"/>
                        </a:spcBef>
                        <a:spcAft>
                          <a:spcPts val="0"/>
                        </a:spcAft>
                      </a:pPr>
                      <a:r>
                        <a:rPr lang="es-EC" sz="1400" dirty="0">
                          <a:effectLst/>
                        </a:rPr>
                        <a:t>        ≤ 200</a:t>
                      </a:r>
                      <a:endParaRPr lang="es-EC" sz="1400" dirty="0">
                        <a:solidFill>
                          <a:srgbClr val="000000"/>
                        </a:solidFill>
                        <a:effectLst/>
                        <a:latin typeface="Calibri"/>
                        <a:ea typeface="Calibri"/>
                        <a:cs typeface="Times New Roman"/>
                      </a:endParaRPr>
                    </a:p>
                  </a:txBody>
                  <a:tcPr marL="68580" marR="68580" marT="0" marB="0"/>
                </a:tc>
              </a:tr>
            </a:tbl>
          </a:graphicData>
        </a:graphic>
      </p:graphicFrame>
      <p:sp>
        <p:nvSpPr>
          <p:cNvPr id="7" name="6 CuadroTexto"/>
          <p:cNvSpPr txBox="1"/>
          <p:nvPr/>
        </p:nvSpPr>
        <p:spPr>
          <a:xfrm>
            <a:off x="457199" y="5737669"/>
            <a:ext cx="2690037" cy="369332"/>
          </a:xfrm>
          <a:prstGeom prst="rect">
            <a:avLst/>
          </a:prstGeom>
          <a:noFill/>
        </p:spPr>
        <p:txBody>
          <a:bodyPr wrap="square" rtlCol="0">
            <a:spAutoFit/>
          </a:bodyPr>
          <a:lstStyle/>
          <a:p>
            <a:r>
              <a:rPr lang="es-EC" dirty="0" smtClean="0"/>
              <a:t>Kit </a:t>
            </a:r>
            <a:r>
              <a:rPr lang="es-EC" dirty="0" err="1" smtClean="0"/>
              <a:t>CubeSat</a:t>
            </a:r>
            <a:r>
              <a:rPr lang="es-EC" dirty="0" smtClean="0"/>
              <a:t> PUMPKIN INC.</a:t>
            </a:r>
            <a:endParaRPr lang="es-EC" dirty="0"/>
          </a:p>
        </p:txBody>
      </p:sp>
    </p:spTree>
    <p:extLst>
      <p:ext uri="{BB962C8B-B14F-4D97-AF65-F5344CB8AC3E}">
        <p14:creationId xmlns:p14="http://schemas.microsoft.com/office/powerpoint/2010/main" val="12103576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3175"/>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p:sp>
        <p:nvSpPr>
          <p:cNvPr id="5" name="4 Rectángulo"/>
          <p:cNvSpPr/>
          <p:nvPr/>
        </p:nvSpPr>
        <p:spPr>
          <a:xfrm>
            <a:off x="457200" y="692295"/>
            <a:ext cx="5997155" cy="430887"/>
          </a:xfrm>
          <a:prstGeom prst="rect">
            <a:avLst/>
          </a:prstGeom>
        </p:spPr>
        <p:txBody>
          <a:bodyPr wrap="none">
            <a:spAutoFit/>
          </a:bodyPr>
          <a:lstStyle/>
          <a:p>
            <a:r>
              <a:rPr lang="es-EC" sz="2200" b="1" dirty="0" smtClean="0">
                <a:solidFill>
                  <a:schemeClr val="accent6">
                    <a:lumMod val="75000"/>
                  </a:schemeClr>
                </a:solidFill>
              </a:rPr>
              <a:t>PARÁMETROS ORBITALES DE LA MISIÓN ESPACIAL</a:t>
            </a:r>
            <a:endParaRPr lang="es-EC" sz="2200" b="1" dirty="0">
              <a:solidFill>
                <a:schemeClr val="accent6">
                  <a:lumMod val="75000"/>
                </a:schemeClr>
              </a:solidFill>
            </a:endParaRPr>
          </a:p>
        </p:txBody>
      </p:sp>
      <p:sp>
        <p:nvSpPr>
          <p:cNvPr id="7" name="6 CuadroTexto"/>
          <p:cNvSpPr txBox="1"/>
          <p:nvPr/>
        </p:nvSpPr>
        <p:spPr>
          <a:xfrm>
            <a:off x="457200" y="1131174"/>
            <a:ext cx="8229600" cy="769441"/>
          </a:xfrm>
          <a:prstGeom prst="rect">
            <a:avLst/>
          </a:prstGeom>
          <a:noFill/>
        </p:spPr>
        <p:txBody>
          <a:bodyPr wrap="square" rtlCol="0">
            <a:spAutoFit/>
          </a:bodyPr>
          <a:lstStyle/>
          <a:p>
            <a:pPr algn="just"/>
            <a:r>
              <a:rPr lang="es-EC" sz="2200" dirty="0"/>
              <a:t>La </a:t>
            </a:r>
            <a:r>
              <a:rPr lang="es-EC" sz="2200" dirty="0" smtClean="0"/>
              <a:t>misión espacial  estándar, </a:t>
            </a:r>
            <a:r>
              <a:rPr lang="es-EC" sz="2200" dirty="0"/>
              <a:t>establece que es más simple y rentable la colocación del </a:t>
            </a:r>
            <a:r>
              <a:rPr lang="es-EC" sz="2200" dirty="0" err="1"/>
              <a:t>nanosatélite</a:t>
            </a:r>
            <a:r>
              <a:rPr lang="es-EC" sz="2200" dirty="0"/>
              <a:t> en la órbita terrestre baja </a:t>
            </a:r>
            <a:r>
              <a:rPr lang="es-EC" sz="2200" dirty="0" smtClean="0"/>
              <a:t>LEO.</a:t>
            </a:r>
            <a:endParaRPr lang="es-EC" sz="2200" dirty="0"/>
          </a:p>
        </p:txBody>
      </p:sp>
      <p:graphicFrame>
        <p:nvGraphicFramePr>
          <p:cNvPr id="2" name="1 Tabla"/>
          <p:cNvGraphicFramePr>
            <a:graphicFrameLocks noGrp="1"/>
          </p:cNvGraphicFramePr>
          <p:nvPr>
            <p:extLst>
              <p:ext uri="{D42A27DB-BD31-4B8C-83A1-F6EECF244321}">
                <p14:modId xmlns:p14="http://schemas.microsoft.com/office/powerpoint/2010/main" val="3000298074"/>
              </p:ext>
            </p:extLst>
          </p:nvPr>
        </p:nvGraphicFramePr>
        <p:xfrm>
          <a:off x="2244060" y="2442751"/>
          <a:ext cx="4826000" cy="2551750"/>
        </p:xfrm>
        <a:graphic>
          <a:graphicData uri="http://schemas.openxmlformats.org/drawingml/2006/table">
            <a:tbl>
              <a:tblPr firstRow="1" firstCol="1" bandRow="1">
                <a:tableStyleId>{5C22544A-7EE6-4342-B048-85BDC9FD1C3A}</a:tableStyleId>
              </a:tblPr>
              <a:tblGrid>
                <a:gridCol w="2095500"/>
                <a:gridCol w="2730500"/>
              </a:tblGrid>
              <a:tr h="179705">
                <a:tc>
                  <a:txBody>
                    <a:bodyPr/>
                    <a:lstStyle/>
                    <a:p>
                      <a:pPr>
                        <a:lnSpc>
                          <a:spcPct val="115000"/>
                        </a:lnSpc>
                        <a:spcAft>
                          <a:spcPts val="0"/>
                        </a:spcAft>
                      </a:pPr>
                      <a:r>
                        <a:rPr lang="es-EC" sz="1500" dirty="0">
                          <a:solidFill>
                            <a:schemeClr val="tx1"/>
                          </a:solidFill>
                          <a:effectLst/>
                        </a:rPr>
                        <a:t> ELEMENTOS ORBITALES</a:t>
                      </a:r>
                      <a:endParaRPr lang="es-EC" sz="15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1000"/>
                        </a:spcAft>
                      </a:pPr>
                      <a:r>
                        <a:rPr lang="es-EC" sz="1500" dirty="0">
                          <a:solidFill>
                            <a:schemeClr val="tx1"/>
                          </a:solidFill>
                          <a:effectLst/>
                        </a:rPr>
                        <a:t> PARÁMETROS PARA LA MISIÓN</a:t>
                      </a:r>
                      <a:endParaRPr lang="es-EC" sz="1500" dirty="0">
                        <a:solidFill>
                          <a:schemeClr val="tx1"/>
                        </a:solidFill>
                        <a:effectLst/>
                        <a:latin typeface="Calibri"/>
                        <a:ea typeface="Calibri"/>
                        <a:cs typeface="Times New Roman"/>
                      </a:endParaRPr>
                    </a:p>
                  </a:txBody>
                  <a:tcPr marL="68580" marR="68580" marT="0" marB="0"/>
                </a:tc>
              </a:tr>
              <a:tr h="328295">
                <a:tc>
                  <a:txBody>
                    <a:bodyPr/>
                    <a:lstStyle/>
                    <a:p>
                      <a:pPr>
                        <a:lnSpc>
                          <a:spcPct val="115000"/>
                        </a:lnSpc>
                        <a:spcAft>
                          <a:spcPts val="0"/>
                        </a:spcAft>
                      </a:pPr>
                      <a:r>
                        <a:rPr lang="es-EC" sz="1500" dirty="0">
                          <a:solidFill>
                            <a:schemeClr val="tx1"/>
                          </a:solidFill>
                          <a:effectLst/>
                        </a:rPr>
                        <a:t> </a:t>
                      </a:r>
                    </a:p>
                    <a:p>
                      <a:pPr>
                        <a:lnSpc>
                          <a:spcPct val="115000"/>
                        </a:lnSpc>
                        <a:spcAft>
                          <a:spcPts val="0"/>
                        </a:spcAft>
                      </a:pPr>
                      <a:r>
                        <a:rPr lang="es-EC" sz="1500" dirty="0">
                          <a:solidFill>
                            <a:schemeClr val="tx1"/>
                          </a:solidFill>
                          <a:effectLst/>
                        </a:rPr>
                        <a:t>Por su Excentricidad (e)</a:t>
                      </a:r>
                      <a:endParaRPr lang="es-EC" sz="15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500">
                          <a:effectLst/>
                        </a:rPr>
                        <a:t> </a:t>
                      </a:r>
                    </a:p>
                    <a:p>
                      <a:pPr>
                        <a:lnSpc>
                          <a:spcPct val="115000"/>
                        </a:lnSpc>
                        <a:spcAft>
                          <a:spcPts val="0"/>
                        </a:spcAft>
                      </a:pPr>
                      <a:r>
                        <a:rPr lang="es-EC" sz="1500">
                          <a:effectLst/>
                        </a:rPr>
                        <a:t>Circular (e = 0)</a:t>
                      </a:r>
                      <a:endParaRPr lang="es-EC" sz="1500">
                        <a:solidFill>
                          <a:srgbClr val="000000"/>
                        </a:solidFill>
                        <a:effectLst/>
                        <a:latin typeface="Calibri"/>
                        <a:ea typeface="Calibri"/>
                        <a:cs typeface="Times New Roman"/>
                      </a:endParaRPr>
                    </a:p>
                  </a:txBody>
                  <a:tcPr marL="68580" marR="68580" marT="0" marB="0"/>
                </a:tc>
              </a:tr>
              <a:tr h="243205">
                <a:tc>
                  <a:txBody>
                    <a:bodyPr/>
                    <a:lstStyle/>
                    <a:p>
                      <a:pPr>
                        <a:lnSpc>
                          <a:spcPct val="115000"/>
                        </a:lnSpc>
                        <a:spcAft>
                          <a:spcPts val="0"/>
                        </a:spcAft>
                      </a:pPr>
                      <a:r>
                        <a:rPr lang="es-EC" sz="1500" dirty="0">
                          <a:solidFill>
                            <a:schemeClr val="tx1"/>
                          </a:solidFill>
                          <a:effectLst/>
                        </a:rPr>
                        <a:t> </a:t>
                      </a:r>
                    </a:p>
                    <a:p>
                      <a:pPr>
                        <a:lnSpc>
                          <a:spcPct val="115000"/>
                        </a:lnSpc>
                        <a:spcAft>
                          <a:spcPts val="0"/>
                        </a:spcAft>
                      </a:pPr>
                      <a:r>
                        <a:rPr lang="es-EC" sz="1500" dirty="0">
                          <a:solidFill>
                            <a:schemeClr val="tx1"/>
                          </a:solidFill>
                          <a:effectLst/>
                        </a:rPr>
                        <a:t>Altitud (a)</a:t>
                      </a:r>
                      <a:endParaRPr lang="es-EC" sz="15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500">
                          <a:effectLst/>
                        </a:rPr>
                        <a:t> </a:t>
                      </a:r>
                    </a:p>
                    <a:p>
                      <a:pPr>
                        <a:lnSpc>
                          <a:spcPct val="115000"/>
                        </a:lnSpc>
                        <a:spcAft>
                          <a:spcPts val="0"/>
                        </a:spcAft>
                      </a:pPr>
                      <a:r>
                        <a:rPr lang="es-EC" sz="1500">
                          <a:effectLst/>
                        </a:rPr>
                        <a:t> 400 Km</a:t>
                      </a:r>
                      <a:endParaRPr lang="es-EC" sz="1500">
                        <a:solidFill>
                          <a:srgbClr val="000000"/>
                        </a:solidFill>
                        <a:effectLst/>
                        <a:latin typeface="Calibri"/>
                        <a:ea typeface="Calibri"/>
                        <a:cs typeface="Times New Roman"/>
                      </a:endParaRPr>
                    </a:p>
                  </a:txBody>
                  <a:tcPr marL="68580" marR="68580" marT="0" marB="0"/>
                </a:tc>
              </a:tr>
              <a:tr h="166370">
                <a:tc>
                  <a:txBody>
                    <a:bodyPr/>
                    <a:lstStyle/>
                    <a:p>
                      <a:pPr>
                        <a:lnSpc>
                          <a:spcPct val="115000"/>
                        </a:lnSpc>
                        <a:spcAft>
                          <a:spcPts val="0"/>
                        </a:spcAft>
                      </a:pPr>
                      <a:r>
                        <a:rPr lang="es-EC" sz="1500" dirty="0">
                          <a:solidFill>
                            <a:schemeClr val="tx1"/>
                          </a:solidFill>
                          <a:effectLst/>
                        </a:rPr>
                        <a:t> </a:t>
                      </a:r>
                    </a:p>
                    <a:p>
                      <a:pPr>
                        <a:lnSpc>
                          <a:spcPct val="115000"/>
                        </a:lnSpc>
                        <a:spcAft>
                          <a:spcPts val="0"/>
                        </a:spcAft>
                      </a:pPr>
                      <a:r>
                        <a:rPr lang="es-EC" sz="1500" dirty="0">
                          <a:solidFill>
                            <a:schemeClr val="tx1"/>
                          </a:solidFill>
                          <a:effectLst/>
                        </a:rPr>
                        <a:t>Angulo de inclinación (i)</a:t>
                      </a:r>
                      <a:endParaRPr lang="es-EC" sz="15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500">
                          <a:effectLst/>
                        </a:rPr>
                        <a:t> </a:t>
                      </a:r>
                    </a:p>
                    <a:p>
                      <a:pPr>
                        <a:lnSpc>
                          <a:spcPct val="115000"/>
                        </a:lnSpc>
                        <a:spcAft>
                          <a:spcPts val="0"/>
                        </a:spcAft>
                      </a:pPr>
                      <a:r>
                        <a:rPr lang="es-EC" sz="1500">
                          <a:effectLst/>
                        </a:rPr>
                        <a:t>80 - 90 ° (respecto al plano ecuatorial)</a:t>
                      </a:r>
                      <a:endParaRPr lang="es-EC" sz="1500">
                        <a:solidFill>
                          <a:srgbClr val="000000"/>
                        </a:solidFill>
                        <a:effectLst/>
                        <a:latin typeface="Calibri"/>
                        <a:ea typeface="Calibri"/>
                        <a:cs typeface="Times New Roman"/>
                      </a:endParaRPr>
                    </a:p>
                  </a:txBody>
                  <a:tcPr marL="68580" marR="68580" marT="0" marB="0"/>
                </a:tc>
              </a:tr>
              <a:tr h="166370">
                <a:tc>
                  <a:txBody>
                    <a:bodyPr/>
                    <a:lstStyle/>
                    <a:p>
                      <a:pPr>
                        <a:lnSpc>
                          <a:spcPct val="115000"/>
                        </a:lnSpc>
                        <a:spcAft>
                          <a:spcPts val="0"/>
                        </a:spcAft>
                      </a:pPr>
                      <a:r>
                        <a:rPr lang="es-EC" sz="1500" dirty="0">
                          <a:solidFill>
                            <a:schemeClr val="tx1"/>
                          </a:solidFill>
                          <a:effectLst/>
                        </a:rPr>
                        <a:t> </a:t>
                      </a:r>
                    </a:p>
                    <a:p>
                      <a:pPr>
                        <a:lnSpc>
                          <a:spcPct val="115000"/>
                        </a:lnSpc>
                        <a:spcAft>
                          <a:spcPts val="0"/>
                        </a:spcAft>
                      </a:pPr>
                      <a:r>
                        <a:rPr lang="es-EC" sz="1500" dirty="0">
                          <a:solidFill>
                            <a:schemeClr val="tx1"/>
                          </a:solidFill>
                          <a:effectLst/>
                        </a:rPr>
                        <a:t>Velocidad orbital </a:t>
                      </a:r>
                      <a:endParaRPr lang="es-EC" sz="1500" dirty="0">
                        <a:solidFill>
                          <a:schemeClr val="tx1"/>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500" dirty="0">
                          <a:effectLst/>
                        </a:rPr>
                        <a:t> </a:t>
                      </a:r>
                    </a:p>
                    <a:p>
                      <a:pPr>
                        <a:lnSpc>
                          <a:spcPct val="115000"/>
                        </a:lnSpc>
                        <a:spcAft>
                          <a:spcPts val="0"/>
                        </a:spcAft>
                      </a:pPr>
                      <a:r>
                        <a:rPr lang="es-EC" sz="1500" dirty="0">
                          <a:effectLst/>
                        </a:rPr>
                        <a:t>7.66 [km/s] = 27,576 [km/h]</a:t>
                      </a:r>
                      <a:endParaRPr lang="es-EC" sz="1500" dirty="0">
                        <a:solidFill>
                          <a:srgbClr val="000000"/>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8678097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3175"/>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p:sp>
        <p:nvSpPr>
          <p:cNvPr id="5" name="4 Rectángulo"/>
          <p:cNvSpPr/>
          <p:nvPr/>
        </p:nvSpPr>
        <p:spPr>
          <a:xfrm>
            <a:off x="457200" y="261409"/>
            <a:ext cx="2321726" cy="430887"/>
          </a:xfrm>
          <a:prstGeom prst="rect">
            <a:avLst/>
          </a:prstGeom>
        </p:spPr>
        <p:txBody>
          <a:bodyPr wrap="none">
            <a:spAutoFit/>
          </a:bodyPr>
          <a:lstStyle/>
          <a:p>
            <a:r>
              <a:rPr lang="es-EC" sz="2200" b="1" dirty="0">
                <a:solidFill>
                  <a:schemeClr val="accent6">
                    <a:lumMod val="75000"/>
                  </a:schemeClr>
                </a:solidFill>
              </a:rPr>
              <a:t>PERÍODO ORBITAL</a:t>
            </a:r>
          </a:p>
        </p:txBody>
      </p:sp>
      <mc:AlternateContent xmlns:mc="http://schemas.openxmlformats.org/markup-compatibility/2006">
        <mc:Choice xmlns:a14="http://schemas.microsoft.com/office/drawing/2010/main" Requires="a14">
          <p:sp>
            <p:nvSpPr>
              <p:cNvPr id="6" name="5 CuadroTexto"/>
              <p:cNvSpPr txBox="1"/>
              <p:nvPr/>
            </p:nvSpPr>
            <p:spPr>
              <a:xfrm>
                <a:off x="457200" y="692296"/>
                <a:ext cx="8229600" cy="3123997"/>
              </a:xfrm>
              <a:prstGeom prst="rect">
                <a:avLst/>
              </a:prstGeom>
              <a:noFill/>
            </p:spPr>
            <p:txBody>
              <a:bodyPr wrap="square" rtlCol="0">
                <a:spAutoFit/>
              </a:bodyPr>
              <a:lstStyle/>
              <a:p>
                <a:r>
                  <a:rPr lang="es-EC" sz="2200" dirty="0" smtClean="0"/>
                  <a:t>El </a:t>
                </a:r>
                <a:r>
                  <a:rPr lang="es-EC" sz="2200" dirty="0"/>
                  <a:t>periodo orbital para </a:t>
                </a:r>
                <a:r>
                  <a:rPr lang="es-EC" sz="2200" dirty="0" smtClean="0"/>
                  <a:t>la altitud de la misión es:</a:t>
                </a:r>
                <a:endParaRPr lang="es-EC" sz="2200" dirty="0"/>
              </a:p>
              <a:p>
                <a:pPr/>
                <a14:m>
                  <m:oMathPara xmlns:m="http://schemas.openxmlformats.org/officeDocument/2006/math">
                    <m:oMathParaPr>
                      <m:jc m:val="centerGroup"/>
                    </m:oMathParaPr>
                    <m:oMath xmlns:m="http://schemas.openxmlformats.org/officeDocument/2006/math">
                      <m:r>
                        <m:rPr>
                          <m:sty m:val="p"/>
                        </m:rPr>
                        <a:rPr lang="es-EC" sz="2200">
                          <a:latin typeface="Cambria Math"/>
                        </a:rPr>
                        <m:t>P</m:t>
                      </m:r>
                      <m:r>
                        <a:rPr lang="es-EC" sz="2200">
                          <a:latin typeface="Cambria Math"/>
                        </a:rPr>
                        <m:t>=2</m:t>
                      </m:r>
                      <m:r>
                        <m:rPr>
                          <m:sty m:val="p"/>
                        </m:rPr>
                        <a:rPr lang="es-EC" sz="2200">
                          <a:latin typeface="Cambria Math"/>
                        </a:rPr>
                        <m:t>π</m:t>
                      </m:r>
                      <m:rad>
                        <m:radPr>
                          <m:degHide m:val="on"/>
                          <m:ctrlPr>
                            <a:rPr lang="es-EC" sz="2200" i="1">
                              <a:latin typeface="Cambria Math"/>
                            </a:rPr>
                          </m:ctrlPr>
                        </m:radPr>
                        <m:deg/>
                        <m:e>
                          <m:f>
                            <m:fPr>
                              <m:ctrlPr>
                                <a:rPr lang="es-EC" sz="2200" i="1">
                                  <a:latin typeface="Cambria Math"/>
                                </a:rPr>
                              </m:ctrlPr>
                            </m:fPr>
                            <m:num>
                              <m:sSup>
                                <m:sSupPr>
                                  <m:ctrlPr>
                                    <a:rPr lang="es-EC" sz="2200" i="1">
                                      <a:latin typeface="Cambria Math"/>
                                    </a:rPr>
                                  </m:ctrlPr>
                                </m:sSupPr>
                                <m:e>
                                  <m:r>
                                    <m:rPr>
                                      <m:sty m:val="p"/>
                                    </m:rPr>
                                    <a:rPr lang="es-EC" sz="2200">
                                      <a:latin typeface="Cambria Math"/>
                                    </a:rPr>
                                    <m:t>r</m:t>
                                  </m:r>
                                </m:e>
                                <m:sup>
                                  <m:r>
                                    <a:rPr lang="es-EC" sz="2200">
                                      <a:latin typeface="Cambria Math"/>
                                    </a:rPr>
                                    <m:t>3</m:t>
                                  </m:r>
                                </m:sup>
                              </m:sSup>
                            </m:num>
                            <m:den>
                              <m:r>
                                <m:rPr>
                                  <m:sty m:val="p"/>
                                </m:rPr>
                                <a:rPr lang="es-EC" sz="2200">
                                  <a:latin typeface="Cambria Math"/>
                                </a:rPr>
                                <m:t>μ</m:t>
                              </m:r>
                            </m:den>
                          </m:f>
                        </m:e>
                      </m:rad>
                      <m:r>
                        <a:rPr lang="es-EC" sz="2200">
                          <a:latin typeface="Cambria Math"/>
                        </a:rPr>
                        <m:t>= 5553 </m:t>
                      </m:r>
                      <m:d>
                        <m:dPr>
                          <m:begChr m:val="["/>
                          <m:endChr m:val="]"/>
                          <m:ctrlPr>
                            <a:rPr lang="es-EC" sz="2200" i="1">
                              <a:latin typeface="Cambria Math"/>
                            </a:rPr>
                          </m:ctrlPr>
                        </m:dPr>
                        <m:e>
                          <m:r>
                            <m:rPr>
                              <m:sty m:val="p"/>
                            </m:rPr>
                            <a:rPr lang="es-EC" sz="2200">
                              <a:latin typeface="Cambria Math"/>
                            </a:rPr>
                            <m:t>s</m:t>
                          </m:r>
                        </m:e>
                      </m:d>
                      <m:r>
                        <a:rPr lang="es-EC" sz="2200">
                          <a:latin typeface="Cambria Math"/>
                        </a:rPr>
                        <m:t>=</m:t>
                      </m:r>
                      <m:r>
                        <a:rPr lang="es-EC" sz="2200" b="0" i="0" smtClean="0">
                          <a:latin typeface="Cambria Math"/>
                        </a:rPr>
                        <m:t>92.</m:t>
                      </m:r>
                      <m:r>
                        <a:rPr lang="es-EC" sz="2200">
                          <a:latin typeface="Cambria Math"/>
                        </a:rPr>
                        <m:t> </m:t>
                      </m:r>
                      <m:r>
                        <a:rPr lang="es-EC" sz="2200" b="0" i="0" smtClean="0">
                          <a:latin typeface="Cambria Math"/>
                        </a:rPr>
                        <m:t>55</m:t>
                      </m:r>
                      <m:d>
                        <m:dPr>
                          <m:begChr m:val="["/>
                          <m:endChr m:val="]"/>
                          <m:ctrlPr>
                            <a:rPr lang="es-EC" sz="2200" i="1">
                              <a:latin typeface="Cambria Math"/>
                            </a:rPr>
                          </m:ctrlPr>
                        </m:dPr>
                        <m:e>
                          <m:r>
                            <m:rPr>
                              <m:sty m:val="p"/>
                            </m:rPr>
                            <a:rPr lang="es-EC" sz="2200" b="0" i="0" smtClean="0">
                              <a:latin typeface="Cambria Math"/>
                            </a:rPr>
                            <m:t>min</m:t>
                          </m:r>
                        </m:e>
                      </m:d>
                    </m:oMath>
                  </m:oMathPara>
                </a14:m>
                <a:endParaRPr lang="es-EC" sz="2200" dirty="0" smtClean="0"/>
              </a:p>
              <a:p>
                <a:pPr algn="just"/>
                <a:endParaRPr lang="es-EC" sz="2200" dirty="0" smtClean="0"/>
              </a:p>
              <a:p>
                <a:pPr algn="just"/>
                <a:r>
                  <a:rPr lang="es-EC" sz="2200" dirty="0"/>
                  <a:t>Al considerar que el sol se encuentra en el plano de la órbita, sus rayos terminales son esencialmente paralelos y tangentes a la tierra.</a:t>
                </a:r>
              </a:p>
              <a:p>
                <a:endParaRPr lang="es-EC" sz="2200" dirty="0" smtClean="0"/>
              </a:p>
              <a:p>
                <a:r>
                  <a:rPr lang="es-EC" sz="2200" dirty="0" smtClean="0"/>
                  <a:t> </a:t>
                </a:r>
                <a:endParaRPr lang="es-EC" sz="2200" dirty="0"/>
              </a:p>
            </p:txBody>
          </p:sp>
        </mc:Choice>
        <mc:Fallback>
          <p:sp>
            <p:nvSpPr>
              <p:cNvPr id="6" name="5 CuadroTexto"/>
              <p:cNvSpPr txBox="1">
                <a:spLocks noRot="1" noChangeAspect="1" noMove="1" noResize="1" noEditPoints="1" noAdjustHandles="1" noChangeArrowheads="1" noChangeShapeType="1" noTextEdit="1"/>
              </p:cNvSpPr>
              <p:nvPr/>
            </p:nvSpPr>
            <p:spPr>
              <a:xfrm>
                <a:off x="457200" y="692296"/>
                <a:ext cx="8229600" cy="3123997"/>
              </a:xfrm>
              <a:prstGeom prst="rect">
                <a:avLst/>
              </a:prstGeom>
              <a:blipFill rotWithShape="1">
                <a:blip r:embed="rId3"/>
                <a:stretch>
                  <a:fillRect l="-889" t="-1172" r="-963"/>
                </a:stretch>
              </a:blipFill>
            </p:spPr>
            <p:txBody>
              <a:bodyPr/>
              <a:lstStyle/>
              <a:p>
                <a:r>
                  <a:rPr lang="es-EC">
                    <a:noFill/>
                  </a:rPr>
                  <a:t> </a:t>
                </a:r>
              </a:p>
            </p:txBody>
          </p:sp>
        </mc:Fallback>
      </mc:AlternateContent>
      <p:pic>
        <p:nvPicPr>
          <p:cNvPr id="10" name="9 Imagen"/>
          <p:cNvPicPr/>
          <p:nvPr/>
        </p:nvPicPr>
        <p:blipFill>
          <a:blip r:embed="rId4">
            <a:extLst>
              <a:ext uri="{28A0092B-C50C-407E-A947-70E740481C1C}">
                <a14:useLocalDpi xmlns:a14="http://schemas.microsoft.com/office/drawing/2010/main" val="0"/>
              </a:ext>
            </a:extLst>
          </a:blip>
          <a:srcRect/>
          <a:stretch>
            <a:fillRect/>
          </a:stretch>
        </p:blipFill>
        <p:spPr bwMode="auto">
          <a:xfrm>
            <a:off x="956931" y="3334267"/>
            <a:ext cx="4995752" cy="2487945"/>
          </a:xfrm>
          <a:prstGeom prst="rect">
            <a:avLst/>
          </a:prstGeom>
          <a:noFill/>
          <a:ln>
            <a:noFill/>
          </a:ln>
        </p:spPr>
      </p:pic>
      <mc:AlternateContent xmlns:mc="http://schemas.openxmlformats.org/markup-compatibility/2006">
        <mc:Choice xmlns:a14="http://schemas.microsoft.com/office/drawing/2010/main" Requires="a14">
          <p:sp>
            <p:nvSpPr>
              <p:cNvPr id="2" name="1 Rectángulo"/>
              <p:cNvSpPr/>
              <p:nvPr/>
            </p:nvSpPr>
            <p:spPr>
              <a:xfrm>
                <a:off x="6177517" y="3465678"/>
                <a:ext cx="2243470" cy="1959383"/>
              </a:xfrm>
              <a:prstGeom prst="rect">
                <a:avLst/>
              </a:prstGeom>
            </p:spPr>
            <p:txBody>
              <a:bodyPr wrap="square">
                <a:spAutoFit/>
              </a:bodyPr>
              <a:lstStyle/>
              <a:p>
                <a14:m>
                  <m:oMathPara xmlns:m="http://schemas.openxmlformats.org/officeDocument/2006/math">
                    <m:oMathParaPr>
                      <m:jc m:val="centerGroup"/>
                    </m:oMathParaPr>
                    <m:oMath xmlns:m="http://schemas.openxmlformats.org/officeDocument/2006/math">
                      <m:sSup>
                        <m:sSupPr>
                          <m:ctrlPr>
                            <a:rPr lang="es-EC" i="1"/>
                          </m:ctrlPr>
                        </m:sSupPr>
                        <m:e>
                          <m:r>
                            <m:rPr>
                              <m:sty m:val="p"/>
                            </m:rPr>
                            <a:rPr lang="es-EC"/>
                            <m:t>α</m:t>
                          </m:r>
                          <m:r>
                            <a:rPr lang="es-EC"/>
                            <m:t>=</m:t>
                          </m:r>
                          <m:r>
                            <m:rPr>
                              <m:sty m:val="p"/>
                            </m:rPr>
                            <a:rPr lang="es-EC"/>
                            <m:t>cos</m:t>
                          </m:r>
                        </m:e>
                        <m:sup>
                          <m:r>
                            <a:rPr lang="es-EC" i="1"/>
                            <m:t>−</m:t>
                          </m:r>
                          <m:r>
                            <a:rPr lang="es-EC"/>
                            <m:t>1</m:t>
                          </m:r>
                        </m:sup>
                      </m:sSup>
                      <m:d>
                        <m:dPr>
                          <m:ctrlPr>
                            <a:rPr lang="es-EC" i="1"/>
                          </m:ctrlPr>
                        </m:dPr>
                        <m:e>
                          <m:f>
                            <m:fPr>
                              <m:ctrlPr>
                                <a:rPr lang="es-EC" i="1"/>
                              </m:ctrlPr>
                            </m:fPr>
                            <m:num>
                              <m:sSub>
                                <m:sSubPr>
                                  <m:ctrlPr>
                                    <a:rPr lang="es-EC" i="1"/>
                                  </m:ctrlPr>
                                </m:sSubPr>
                                <m:e>
                                  <m:r>
                                    <m:rPr>
                                      <m:sty m:val="p"/>
                                    </m:rPr>
                                    <a:rPr lang="es-EC"/>
                                    <m:t>R</m:t>
                                  </m:r>
                                </m:e>
                                <m:sub>
                                  <m:r>
                                    <m:rPr>
                                      <m:sty m:val="p"/>
                                    </m:rPr>
                                    <a:rPr lang="es-EC"/>
                                    <m:t>O</m:t>
                                  </m:r>
                                </m:sub>
                              </m:sSub>
                            </m:num>
                            <m:den>
                              <m:sSub>
                                <m:sSubPr>
                                  <m:ctrlPr>
                                    <a:rPr lang="es-EC" i="1"/>
                                  </m:ctrlPr>
                                </m:sSubPr>
                                <m:e>
                                  <m:r>
                                    <m:rPr>
                                      <m:sty m:val="p"/>
                                    </m:rPr>
                                    <a:rPr lang="es-EC"/>
                                    <m:t>R</m:t>
                                  </m:r>
                                </m:e>
                                <m:sub>
                                  <m:r>
                                    <m:rPr>
                                      <m:sty m:val="p"/>
                                    </m:rPr>
                                    <a:rPr lang="es-EC"/>
                                    <m:t>O</m:t>
                                  </m:r>
                                </m:sub>
                              </m:sSub>
                              <m:r>
                                <a:rPr lang="es-EC"/>
                                <m:t>+</m:t>
                              </m:r>
                              <m:r>
                                <m:rPr>
                                  <m:sty m:val="p"/>
                                </m:rPr>
                                <a:rPr lang="es-EC"/>
                                <m:t>h</m:t>
                              </m:r>
                            </m:den>
                          </m:f>
                        </m:e>
                      </m:d>
                      <m:r>
                        <a:rPr lang="es-EC"/>
                        <m:t> </m:t>
                      </m:r>
                    </m:oMath>
                  </m:oMathPara>
                </a14:m>
                <a:endParaRPr lang="es-EC" dirty="0" smtClean="0"/>
              </a:p>
              <a:p>
                <a14:m>
                  <m:oMathPara xmlns:m="http://schemas.openxmlformats.org/officeDocument/2006/math">
                    <m:oMathParaPr>
                      <m:jc m:val="centerGroup"/>
                    </m:oMathParaPr>
                    <m:oMath xmlns:m="http://schemas.openxmlformats.org/officeDocument/2006/math">
                      <m:sSub>
                        <m:sSubPr>
                          <m:ctrlPr>
                            <a:rPr lang="es-EC" i="1"/>
                          </m:ctrlPr>
                        </m:sSubPr>
                        <m:e>
                          <m:r>
                            <m:rPr>
                              <m:sty m:val="p"/>
                            </m:rPr>
                            <a:rPr lang="es-EC"/>
                            <m:t>P</m:t>
                          </m:r>
                        </m:e>
                        <m:sub>
                          <m:r>
                            <m:rPr>
                              <m:sty m:val="p"/>
                            </m:rPr>
                            <a:rPr lang="es-EC"/>
                            <m:t>sol</m:t>
                          </m:r>
                        </m:sub>
                      </m:sSub>
                      <m:r>
                        <a:rPr lang="en-US"/>
                        <m:t>=</m:t>
                      </m:r>
                      <m:d>
                        <m:dPr>
                          <m:ctrlPr>
                            <a:rPr lang="es-EC" i="1"/>
                          </m:ctrlPr>
                        </m:dPr>
                        <m:e>
                          <m:f>
                            <m:fPr>
                              <m:ctrlPr>
                                <a:rPr lang="es-EC" i="1"/>
                              </m:ctrlPr>
                            </m:fPr>
                            <m:num>
                              <m:r>
                                <a:rPr lang="es-EC"/>
                                <m:t>180</m:t>
                              </m:r>
                              <m:r>
                                <a:rPr lang="en-US"/>
                                <m:t>+</m:t>
                              </m:r>
                              <m:r>
                                <a:rPr lang="es-EC"/>
                                <m:t>2</m:t>
                              </m:r>
                              <m:r>
                                <m:rPr>
                                  <m:sty m:val="p"/>
                                </m:rPr>
                                <a:rPr lang="es-EC"/>
                                <m:t>α</m:t>
                              </m:r>
                            </m:num>
                            <m:den>
                              <m:r>
                                <a:rPr lang="es-EC"/>
                                <m:t>360</m:t>
                              </m:r>
                            </m:den>
                          </m:f>
                        </m:e>
                      </m:d>
                    </m:oMath>
                  </m:oMathPara>
                </a14:m>
                <a:endParaRPr lang="es-EC" dirty="0"/>
              </a:p>
              <a:p>
                <a14:m>
                  <m:oMathPara xmlns:m="http://schemas.openxmlformats.org/officeDocument/2006/math">
                    <m:oMathParaPr>
                      <m:jc m:val="centerGroup"/>
                    </m:oMathParaPr>
                    <m:oMath xmlns:m="http://schemas.openxmlformats.org/officeDocument/2006/math">
                      <m:sSub>
                        <m:sSubPr>
                          <m:ctrlPr>
                            <a:rPr lang="es-EC" i="1"/>
                          </m:ctrlPr>
                        </m:sSubPr>
                        <m:e>
                          <m:r>
                            <m:rPr>
                              <m:sty m:val="p"/>
                            </m:rPr>
                            <a:rPr lang="es-EC"/>
                            <m:t>P</m:t>
                          </m:r>
                        </m:e>
                        <m:sub>
                          <m:r>
                            <m:rPr>
                              <m:sty m:val="p"/>
                            </m:rPr>
                            <a:rPr lang="es-EC"/>
                            <m:t>som</m:t>
                          </m:r>
                        </m:sub>
                      </m:sSub>
                      <m:r>
                        <a:rPr lang="en-US"/>
                        <m:t>=</m:t>
                      </m:r>
                      <m:d>
                        <m:dPr>
                          <m:ctrlPr>
                            <a:rPr lang="es-EC" i="1"/>
                          </m:ctrlPr>
                        </m:dPr>
                        <m:e>
                          <m:f>
                            <m:fPr>
                              <m:ctrlPr>
                                <a:rPr lang="es-EC" i="1"/>
                              </m:ctrlPr>
                            </m:fPr>
                            <m:num>
                              <m:r>
                                <a:rPr lang="es-EC"/>
                                <m:t>180</m:t>
                              </m:r>
                              <m:r>
                                <a:rPr lang="en-US" i="1"/>
                                <m:t>−</m:t>
                              </m:r>
                              <m:r>
                                <a:rPr lang="es-EC"/>
                                <m:t>2</m:t>
                              </m:r>
                              <m:r>
                                <m:rPr>
                                  <m:sty m:val="p"/>
                                </m:rPr>
                                <a:rPr lang="es-EC"/>
                                <m:t>α</m:t>
                              </m:r>
                            </m:num>
                            <m:den>
                              <m:r>
                                <a:rPr lang="es-EC"/>
                                <m:t>360</m:t>
                              </m:r>
                            </m:den>
                          </m:f>
                        </m:e>
                      </m:d>
                      <m:r>
                        <a:rPr lang="en-US"/>
                        <m:t> </m:t>
                      </m:r>
                    </m:oMath>
                  </m:oMathPara>
                </a14:m>
                <a:endParaRPr lang="es-EC" dirty="0"/>
              </a:p>
            </p:txBody>
          </p:sp>
        </mc:Choice>
        <mc:Fallback>
          <p:sp>
            <p:nvSpPr>
              <p:cNvPr id="2" name="1 Rectángulo"/>
              <p:cNvSpPr>
                <a:spLocks noRot="1" noChangeAspect="1" noMove="1" noResize="1" noEditPoints="1" noAdjustHandles="1" noChangeArrowheads="1" noChangeShapeType="1" noTextEdit="1"/>
              </p:cNvSpPr>
              <p:nvPr/>
            </p:nvSpPr>
            <p:spPr>
              <a:xfrm>
                <a:off x="6177517" y="3465678"/>
                <a:ext cx="2243470" cy="1959383"/>
              </a:xfrm>
              <a:prstGeom prst="rect">
                <a:avLst/>
              </a:prstGeom>
              <a:blipFill rotWithShape="1">
                <a:blip r:embed="rId5"/>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26938031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3175"/>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p:sp>
        <p:nvSpPr>
          <p:cNvPr id="6" name="5 CuadroTexto"/>
          <p:cNvSpPr txBox="1"/>
          <p:nvPr/>
        </p:nvSpPr>
        <p:spPr>
          <a:xfrm>
            <a:off x="457200" y="692296"/>
            <a:ext cx="8229600" cy="1107996"/>
          </a:xfrm>
          <a:prstGeom prst="rect">
            <a:avLst/>
          </a:prstGeom>
          <a:noFill/>
        </p:spPr>
        <p:txBody>
          <a:bodyPr wrap="square" rtlCol="0">
            <a:spAutoFit/>
          </a:bodyPr>
          <a:lstStyle/>
          <a:p>
            <a:pPr algn="just"/>
            <a:r>
              <a:rPr lang="es-EC" sz="2200" dirty="0" smtClean="0"/>
              <a:t>Por lo tanto, el periodo </a:t>
            </a:r>
            <a:r>
              <a:rPr lang="es-EC" sz="2200" dirty="0"/>
              <a:t>se divide en dos fracciones de tiempo que son la luz solar y sombra (eclipse</a:t>
            </a:r>
            <a:r>
              <a:rPr lang="es-EC" sz="2200" dirty="0" smtClean="0"/>
              <a:t>)</a:t>
            </a:r>
            <a:r>
              <a:rPr lang="es-EC" sz="2200" dirty="0"/>
              <a:t>.</a:t>
            </a:r>
            <a:r>
              <a:rPr lang="es-EC" sz="2200" dirty="0" smtClean="0"/>
              <a:t> Sus valores son:</a:t>
            </a:r>
          </a:p>
          <a:p>
            <a:r>
              <a:rPr lang="es-EC" sz="2200" dirty="0" smtClean="0"/>
              <a:t> </a:t>
            </a:r>
            <a:endParaRPr lang="es-EC" sz="2200" dirty="0"/>
          </a:p>
        </p:txBody>
      </p:sp>
      <mc:AlternateContent xmlns:mc="http://schemas.openxmlformats.org/markup-compatibility/2006" xmlns:a14="http://schemas.microsoft.com/office/drawing/2010/main">
        <mc:Choice Requires="a14">
          <p:graphicFrame>
            <p:nvGraphicFramePr>
              <p:cNvPr id="2" name="1 Tabla"/>
              <p:cNvGraphicFramePr>
                <a:graphicFrameLocks noGrp="1"/>
              </p:cNvGraphicFramePr>
              <p:nvPr>
                <p:extLst>
                  <p:ext uri="{D42A27DB-BD31-4B8C-83A1-F6EECF244321}">
                    <p14:modId xmlns:p14="http://schemas.microsoft.com/office/powerpoint/2010/main" val="2916753867"/>
                  </p:ext>
                </p:extLst>
              </p:nvPr>
            </p:nvGraphicFramePr>
            <p:xfrm>
              <a:off x="2268537" y="1609792"/>
              <a:ext cx="5189538" cy="2428636"/>
            </p:xfrm>
            <a:graphic>
              <a:graphicData uri="http://schemas.openxmlformats.org/drawingml/2006/table">
                <a:tbl>
                  <a:tblPr firstRow="1" firstCol="1" bandRow="1">
                    <a:tableStyleId>{5C22544A-7EE6-4342-B048-85BDC9FD1C3A}</a:tableStyleId>
                  </a:tblPr>
                  <a:tblGrid>
                    <a:gridCol w="1305478"/>
                    <a:gridCol w="1239411"/>
                    <a:gridCol w="1310763"/>
                    <a:gridCol w="1333886"/>
                  </a:tblGrid>
                  <a:tr h="711652">
                    <a:tc>
                      <a:txBody>
                        <a:bodyPr/>
                        <a:lstStyle/>
                        <a:p>
                          <a:pPr algn="ctr">
                            <a:lnSpc>
                              <a:spcPct val="115000"/>
                            </a:lnSpc>
                            <a:spcAft>
                              <a:spcPts val="0"/>
                            </a:spcAft>
                          </a:pPr>
                          <a:r>
                            <a:rPr lang="es-EC" sz="1400" smtClean="0">
                              <a:solidFill>
                                <a:schemeClr val="tx1"/>
                              </a:solidFill>
                              <a:effectLst/>
                            </a:rPr>
                            <a:t> </a:t>
                          </a:r>
                        </a:p>
                        <a:p>
                          <a:pPr algn="ctr">
                            <a:lnSpc>
                              <a:spcPct val="115000"/>
                            </a:lnSpc>
                            <a:spcAft>
                              <a:spcPts val="0"/>
                            </a:spcAft>
                          </a:pPr>
                          <a:r>
                            <a:rPr lang="es-EC" sz="1400" smtClean="0">
                              <a:solidFill>
                                <a:schemeClr val="tx1"/>
                              </a:solidFill>
                              <a:effectLst/>
                            </a:rPr>
                            <a:t>PERIODO</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smtClean="0">
                              <a:solidFill>
                                <a:schemeClr val="tx1"/>
                              </a:solidFill>
                              <a:effectLst/>
                            </a:rPr>
                            <a:t> </a:t>
                          </a:r>
                        </a:p>
                        <a:p>
                          <a:pPr algn="ctr">
                            <a:lnSpc>
                              <a:spcPct val="115000"/>
                            </a:lnSpc>
                            <a:spcAft>
                              <a:spcPts val="0"/>
                            </a:spcAft>
                          </a:pPr>
                          <a:r>
                            <a:rPr lang="es-EC" sz="1400" dirty="0" smtClean="0">
                              <a:solidFill>
                                <a:schemeClr val="tx1"/>
                              </a:solidFill>
                              <a:effectLst/>
                            </a:rPr>
                            <a:t>SEGUNDOS [S]</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smtClean="0">
                              <a:solidFill>
                                <a:schemeClr val="tx1"/>
                              </a:solidFill>
                              <a:effectLst/>
                            </a:rPr>
                            <a:t> </a:t>
                          </a:r>
                        </a:p>
                        <a:p>
                          <a:pPr algn="ctr">
                            <a:lnSpc>
                              <a:spcPct val="115000"/>
                            </a:lnSpc>
                            <a:spcAft>
                              <a:spcPts val="0"/>
                            </a:spcAft>
                          </a:pPr>
                          <a:r>
                            <a:rPr lang="es-EC" sz="1400" dirty="0" smtClean="0">
                              <a:solidFill>
                                <a:schemeClr val="tx1"/>
                              </a:solidFill>
                              <a:effectLst/>
                            </a:rPr>
                            <a:t>MINUTOS [MIN]</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smtClean="0">
                              <a:solidFill>
                                <a:schemeClr val="tx1"/>
                              </a:solidFill>
                              <a:effectLst/>
                            </a:rPr>
                            <a:t> </a:t>
                          </a:r>
                        </a:p>
                        <a:p>
                          <a:pPr algn="ctr">
                            <a:lnSpc>
                              <a:spcPct val="115000"/>
                            </a:lnSpc>
                            <a:spcAft>
                              <a:spcPts val="0"/>
                            </a:spcAft>
                          </a:pPr>
                          <a:r>
                            <a:rPr lang="es-EC" sz="1400" smtClean="0">
                              <a:solidFill>
                                <a:schemeClr val="tx1"/>
                              </a:solidFill>
                              <a:effectLst/>
                            </a:rPr>
                            <a:t>PORCENTAJE [%]</a:t>
                          </a:r>
                          <a:endParaRPr lang="es-EC" sz="1400">
                            <a:solidFill>
                              <a:schemeClr val="tx1"/>
                            </a:solidFill>
                            <a:effectLst/>
                            <a:latin typeface="Calibri"/>
                            <a:ea typeface="Calibri"/>
                            <a:cs typeface="Times New Roman"/>
                          </a:endParaRPr>
                        </a:p>
                      </a:txBody>
                      <a:tcPr marL="68580" marR="68580" marT="0" marB="0"/>
                    </a:tc>
                  </a:tr>
                  <a:tr h="469697">
                    <a:tc>
                      <a:txBody>
                        <a:bodyPr/>
                        <a:lstStyle/>
                        <a:p>
                          <a:pPr>
                            <a:lnSpc>
                              <a:spcPct val="115000"/>
                            </a:lnSpc>
                            <a:spcAft>
                              <a:spcPts val="0"/>
                            </a:spcAft>
                          </a:pPr>
                          <a:r>
                            <a:rPr lang="es-EC" sz="1400">
                              <a:effectLst/>
                            </a:rPr>
                            <a:t> </a:t>
                          </a:r>
                        </a:p>
                        <a:p>
                          <a:pPr>
                            <a:lnSpc>
                              <a:spcPct val="115000"/>
                            </a:lnSpc>
                            <a:spcAft>
                              <a:spcPts val="0"/>
                            </a:spcAft>
                          </a:pPr>
                          <a:r>
                            <a:rPr lang="es-EC" sz="1400">
                              <a:effectLst/>
                            </a:rPr>
                            <a:t>Luz del Sol</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p>
                        <a:p>
                          <a:pPr algn="ctr">
                            <a:lnSpc>
                              <a:spcPct val="115000"/>
                            </a:lnSpc>
                            <a:spcAft>
                              <a:spcPts val="0"/>
                            </a:spcAft>
                          </a:pPr>
                          <a:r>
                            <a:rPr lang="es-EC" sz="1400">
                              <a:effectLst/>
                            </a:rPr>
                            <a:t>3387</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p>
                        <a:p>
                          <a:pPr algn="ctr">
                            <a:lnSpc>
                              <a:spcPct val="115000"/>
                            </a:lnSpc>
                            <a:spcAft>
                              <a:spcPts val="0"/>
                            </a:spcAft>
                          </a:pPr>
                          <a:r>
                            <a:rPr lang="es-EC" sz="1400">
                              <a:effectLst/>
                            </a:rPr>
                            <a:t>56.45</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p>
                        <a:p>
                          <a:pPr algn="ctr">
                            <a:lnSpc>
                              <a:spcPct val="115000"/>
                            </a:lnSpc>
                            <a:spcAft>
                              <a:spcPts val="0"/>
                            </a:spcAft>
                          </a:pPr>
                          <a:r>
                            <a:rPr lang="es-EC" sz="1400">
                              <a:effectLst/>
                            </a:rPr>
                            <a:t>61 </a:t>
                          </a:r>
                          <a:endParaRPr lang="es-EC" sz="1400">
                            <a:solidFill>
                              <a:srgbClr val="000000"/>
                            </a:solidFill>
                            <a:effectLst/>
                            <a:latin typeface="Calibri"/>
                            <a:ea typeface="Calibri"/>
                            <a:cs typeface="Times New Roman"/>
                          </a:endParaRPr>
                        </a:p>
                      </a:txBody>
                      <a:tcPr marL="68580" marR="68580" marT="0" marB="0"/>
                    </a:tc>
                  </a:tr>
                  <a:tr h="469697">
                    <a:tc>
                      <a:txBody>
                        <a:bodyPr/>
                        <a:lstStyle/>
                        <a:p>
                          <a:pPr>
                            <a:lnSpc>
                              <a:spcPct val="115000"/>
                            </a:lnSpc>
                            <a:spcAft>
                              <a:spcPts val="0"/>
                            </a:spcAft>
                          </a:pPr>
                          <a:r>
                            <a:rPr lang="es-EC" sz="1400">
                              <a:effectLst/>
                            </a:rPr>
                            <a:t> </a:t>
                          </a:r>
                        </a:p>
                        <a:p>
                          <a:pPr>
                            <a:lnSpc>
                              <a:spcPct val="115000"/>
                            </a:lnSpc>
                            <a:spcAft>
                              <a:spcPts val="0"/>
                            </a:spcAft>
                          </a:pPr>
                          <a:r>
                            <a:rPr lang="es-EC" sz="1400">
                              <a:effectLst/>
                            </a:rPr>
                            <a:t>Sombra</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p>
                        <a:p>
                          <a:pPr algn="ctr">
                            <a:lnSpc>
                              <a:spcPct val="115000"/>
                            </a:lnSpc>
                            <a:spcAft>
                              <a:spcPts val="0"/>
                            </a:spcAft>
                          </a:pPr>
                          <a:r>
                            <a:rPr lang="es-EC" sz="1400">
                              <a:effectLst/>
                            </a:rPr>
                            <a:t>2166</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p>
                        <a:p>
                          <a:pPr algn="ctr">
                            <a:lnSpc>
                              <a:spcPct val="115000"/>
                            </a:lnSpc>
                            <a:spcAft>
                              <a:spcPts val="0"/>
                            </a:spcAft>
                          </a:pPr>
                          <a:r>
                            <a:rPr lang="es-EC" sz="1400">
                              <a:effectLst/>
                            </a:rPr>
                            <a:t>36.1</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p>
                        <a:p>
                          <a:pPr algn="ctr">
                            <a:lnSpc>
                              <a:spcPct val="115000"/>
                            </a:lnSpc>
                            <a:spcAft>
                              <a:spcPts val="0"/>
                            </a:spcAft>
                          </a:pPr>
                          <a:r>
                            <a:rPr lang="es-EC" sz="1400">
                              <a:effectLst/>
                            </a:rPr>
                            <a:t>39 </a:t>
                          </a:r>
                          <a:endParaRPr lang="es-EC" sz="1400">
                            <a:solidFill>
                              <a:srgbClr val="000000"/>
                            </a:solidFill>
                            <a:effectLst/>
                            <a:latin typeface="Calibri"/>
                            <a:ea typeface="Calibri"/>
                            <a:cs typeface="Times New Roman"/>
                          </a:endParaRPr>
                        </a:p>
                      </a:txBody>
                      <a:tcPr marL="68580" marR="68580" marT="0" marB="0"/>
                    </a:tc>
                  </a:tr>
                  <a:tr h="711088">
                    <a:tc>
                      <a:txBody>
                        <a:bodyPr/>
                        <a:lstStyle/>
                        <a:p>
                          <a:pPr>
                            <a:lnSpc>
                              <a:spcPct val="115000"/>
                            </a:lnSpc>
                            <a:spcAft>
                              <a:spcPts val="0"/>
                            </a:spcAft>
                          </a:pPr>
                          <a:r>
                            <a:rPr lang="es-EC" sz="1400">
                              <a:effectLst/>
                            </a:rPr>
                            <a:t> </a:t>
                          </a:r>
                        </a:p>
                        <a:p>
                          <a:pPr>
                            <a:lnSpc>
                              <a:spcPct val="115000"/>
                            </a:lnSpc>
                            <a:spcAft>
                              <a:spcPts val="0"/>
                            </a:spcAft>
                          </a:pPr>
                          <a:r>
                            <a:rPr lang="es-EC" sz="1400">
                              <a:effectLst/>
                            </a:rPr>
                            <a:t>Orbital Total </a:t>
                          </a:r>
                          <a14:m>
                            <m:oMath xmlns:m="http://schemas.openxmlformats.org/officeDocument/2006/math">
                              <m:sSub>
                                <m:sSubPr>
                                  <m:ctrlPr>
                                    <a:rPr lang="es-EC" sz="1400" i="1">
                                      <a:effectLst/>
                                      <a:latin typeface="Cambria Math"/>
                                    </a:rPr>
                                  </m:ctrlPr>
                                </m:sSubPr>
                                <m:e>
                                  <m:r>
                                    <a:rPr lang="es-EC" sz="1400">
                                      <a:effectLst/>
                                      <a:latin typeface="Cambria Math"/>
                                    </a:rPr>
                                    <m:t>𝐏</m:t>
                                  </m:r>
                                </m:e>
                                <m:sub>
                                  <m:r>
                                    <a:rPr lang="es-EC" sz="1400">
                                      <a:effectLst/>
                                      <a:latin typeface="Cambria Math"/>
                                    </a:rPr>
                                    <m:t>𝐓</m:t>
                                  </m:r>
                                </m:sub>
                              </m:sSub>
                            </m:oMath>
                          </a14:m>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p>
                        <a:p>
                          <a:pPr algn="ctr">
                            <a:lnSpc>
                              <a:spcPct val="115000"/>
                            </a:lnSpc>
                            <a:spcAft>
                              <a:spcPts val="0"/>
                            </a:spcAft>
                          </a:pPr>
                          <a:r>
                            <a:rPr lang="es-EC" sz="1400">
                              <a:effectLst/>
                            </a:rPr>
                            <a:t>5553</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p>
                        <a:p>
                          <a:pPr algn="ctr">
                            <a:lnSpc>
                              <a:spcPct val="115000"/>
                            </a:lnSpc>
                            <a:spcAft>
                              <a:spcPts val="0"/>
                            </a:spcAft>
                          </a:pPr>
                          <a:r>
                            <a:rPr lang="es-EC" sz="1400">
                              <a:effectLst/>
                            </a:rPr>
                            <a:t>92.55</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effectLst/>
                            </a:rPr>
                            <a:t> </a:t>
                          </a:r>
                        </a:p>
                        <a:p>
                          <a:pPr algn="ctr">
                            <a:lnSpc>
                              <a:spcPct val="115000"/>
                            </a:lnSpc>
                            <a:spcAft>
                              <a:spcPts val="0"/>
                            </a:spcAft>
                          </a:pPr>
                          <a:r>
                            <a:rPr lang="es-EC" sz="1400" dirty="0">
                              <a:effectLst/>
                            </a:rPr>
                            <a:t>100 </a:t>
                          </a:r>
                          <a:endParaRPr lang="es-EC" sz="1400" dirty="0">
                            <a:solidFill>
                              <a:srgbClr val="000000"/>
                            </a:solidFill>
                            <a:effectLst/>
                            <a:latin typeface="Calibri"/>
                            <a:ea typeface="Calibri"/>
                            <a:cs typeface="Times New Roman"/>
                          </a:endParaRPr>
                        </a:p>
                      </a:txBody>
                      <a:tcPr marL="68580" marR="68580" marT="0" marB="0"/>
                    </a:tc>
                  </a:tr>
                </a:tbl>
              </a:graphicData>
            </a:graphic>
          </p:graphicFrame>
        </mc:Choice>
        <mc:Fallback xmlns="">
          <p:graphicFrame>
            <p:nvGraphicFramePr>
              <p:cNvPr id="2" name="1 Tabla"/>
              <p:cNvGraphicFramePr>
                <a:graphicFrameLocks noGrp="1"/>
              </p:cNvGraphicFramePr>
              <p:nvPr>
                <p:extLst>
                  <p:ext uri="{D42A27DB-BD31-4B8C-83A1-F6EECF244321}">
                    <p14:modId xmlns:p14="http://schemas.microsoft.com/office/powerpoint/2010/main" val="2916753867"/>
                  </p:ext>
                </p:extLst>
              </p:nvPr>
            </p:nvGraphicFramePr>
            <p:xfrm>
              <a:off x="2268537" y="1609792"/>
              <a:ext cx="5189538" cy="2428636"/>
            </p:xfrm>
            <a:graphic>
              <a:graphicData uri="http://schemas.openxmlformats.org/drawingml/2006/table">
                <a:tbl>
                  <a:tblPr firstRow="1" firstCol="1" bandRow="1">
                    <a:tableStyleId>{5C22544A-7EE6-4342-B048-85BDC9FD1C3A}</a:tableStyleId>
                  </a:tblPr>
                  <a:tblGrid>
                    <a:gridCol w="1305478"/>
                    <a:gridCol w="1239411"/>
                    <a:gridCol w="1310763"/>
                    <a:gridCol w="1333886"/>
                  </a:tblGrid>
                  <a:tr h="736092">
                    <a:tc>
                      <a:txBody>
                        <a:bodyPr/>
                        <a:lstStyle/>
                        <a:p>
                          <a:pPr algn="ctr">
                            <a:lnSpc>
                              <a:spcPct val="115000"/>
                            </a:lnSpc>
                            <a:spcAft>
                              <a:spcPts val="0"/>
                            </a:spcAft>
                          </a:pPr>
                          <a:r>
                            <a:rPr lang="es-EC" sz="1400" smtClean="0">
                              <a:solidFill>
                                <a:schemeClr val="tx1"/>
                              </a:solidFill>
                              <a:effectLst/>
                            </a:rPr>
                            <a:t> </a:t>
                          </a:r>
                        </a:p>
                        <a:p>
                          <a:pPr algn="ctr">
                            <a:lnSpc>
                              <a:spcPct val="115000"/>
                            </a:lnSpc>
                            <a:spcAft>
                              <a:spcPts val="0"/>
                            </a:spcAft>
                          </a:pPr>
                          <a:r>
                            <a:rPr lang="es-EC" sz="1400" smtClean="0">
                              <a:solidFill>
                                <a:schemeClr val="tx1"/>
                              </a:solidFill>
                              <a:effectLst/>
                            </a:rPr>
                            <a:t>PERIODO</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smtClean="0">
                              <a:solidFill>
                                <a:schemeClr val="tx1"/>
                              </a:solidFill>
                              <a:effectLst/>
                            </a:rPr>
                            <a:t> </a:t>
                          </a:r>
                        </a:p>
                        <a:p>
                          <a:pPr algn="ctr">
                            <a:lnSpc>
                              <a:spcPct val="115000"/>
                            </a:lnSpc>
                            <a:spcAft>
                              <a:spcPts val="0"/>
                            </a:spcAft>
                          </a:pPr>
                          <a:r>
                            <a:rPr lang="es-EC" sz="1400" dirty="0" smtClean="0">
                              <a:solidFill>
                                <a:schemeClr val="tx1"/>
                              </a:solidFill>
                              <a:effectLst/>
                            </a:rPr>
                            <a:t>SEGUNDOS [S]</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smtClean="0">
                              <a:solidFill>
                                <a:schemeClr val="tx1"/>
                              </a:solidFill>
                              <a:effectLst/>
                            </a:rPr>
                            <a:t> </a:t>
                          </a:r>
                        </a:p>
                        <a:p>
                          <a:pPr algn="ctr">
                            <a:lnSpc>
                              <a:spcPct val="115000"/>
                            </a:lnSpc>
                            <a:spcAft>
                              <a:spcPts val="0"/>
                            </a:spcAft>
                          </a:pPr>
                          <a:r>
                            <a:rPr lang="es-EC" sz="1400" dirty="0" smtClean="0">
                              <a:solidFill>
                                <a:schemeClr val="tx1"/>
                              </a:solidFill>
                              <a:effectLst/>
                            </a:rPr>
                            <a:t>MINUTOS [MIN]</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smtClean="0">
                              <a:solidFill>
                                <a:schemeClr val="tx1"/>
                              </a:solidFill>
                              <a:effectLst/>
                            </a:rPr>
                            <a:t> </a:t>
                          </a:r>
                        </a:p>
                        <a:p>
                          <a:pPr algn="ctr">
                            <a:lnSpc>
                              <a:spcPct val="115000"/>
                            </a:lnSpc>
                            <a:spcAft>
                              <a:spcPts val="0"/>
                            </a:spcAft>
                          </a:pPr>
                          <a:r>
                            <a:rPr lang="es-EC" sz="1400" smtClean="0">
                              <a:solidFill>
                                <a:schemeClr val="tx1"/>
                              </a:solidFill>
                              <a:effectLst/>
                            </a:rPr>
                            <a:t>PORCENTAJE [%]</a:t>
                          </a:r>
                          <a:endParaRPr lang="es-EC" sz="1400">
                            <a:solidFill>
                              <a:schemeClr val="tx1"/>
                            </a:solidFill>
                            <a:effectLst/>
                            <a:latin typeface="Calibri"/>
                            <a:ea typeface="Calibri"/>
                            <a:cs typeface="Times New Roman"/>
                          </a:endParaRPr>
                        </a:p>
                      </a:txBody>
                      <a:tcPr marL="68580" marR="68580" marT="0" marB="0"/>
                    </a:tc>
                  </a:tr>
                  <a:tr h="490728">
                    <a:tc>
                      <a:txBody>
                        <a:bodyPr/>
                        <a:lstStyle/>
                        <a:p>
                          <a:pPr>
                            <a:lnSpc>
                              <a:spcPct val="115000"/>
                            </a:lnSpc>
                            <a:spcAft>
                              <a:spcPts val="0"/>
                            </a:spcAft>
                          </a:pPr>
                          <a:r>
                            <a:rPr lang="es-EC" sz="1400">
                              <a:effectLst/>
                            </a:rPr>
                            <a:t> </a:t>
                          </a:r>
                        </a:p>
                        <a:p>
                          <a:pPr>
                            <a:lnSpc>
                              <a:spcPct val="115000"/>
                            </a:lnSpc>
                            <a:spcAft>
                              <a:spcPts val="0"/>
                            </a:spcAft>
                          </a:pPr>
                          <a:r>
                            <a:rPr lang="es-EC" sz="1400">
                              <a:effectLst/>
                            </a:rPr>
                            <a:t>Luz del Sol</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p>
                        <a:p>
                          <a:pPr algn="ctr">
                            <a:lnSpc>
                              <a:spcPct val="115000"/>
                            </a:lnSpc>
                            <a:spcAft>
                              <a:spcPts val="0"/>
                            </a:spcAft>
                          </a:pPr>
                          <a:r>
                            <a:rPr lang="es-EC" sz="1400">
                              <a:effectLst/>
                            </a:rPr>
                            <a:t>3387</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p>
                        <a:p>
                          <a:pPr algn="ctr">
                            <a:lnSpc>
                              <a:spcPct val="115000"/>
                            </a:lnSpc>
                            <a:spcAft>
                              <a:spcPts val="0"/>
                            </a:spcAft>
                          </a:pPr>
                          <a:r>
                            <a:rPr lang="es-EC" sz="1400">
                              <a:effectLst/>
                            </a:rPr>
                            <a:t>56.45</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p>
                        <a:p>
                          <a:pPr algn="ctr">
                            <a:lnSpc>
                              <a:spcPct val="115000"/>
                            </a:lnSpc>
                            <a:spcAft>
                              <a:spcPts val="0"/>
                            </a:spcAft>
                          </a:pPr>
                          <a:r>
                            <a:rPr lang="es-EC" sz="1400">
                              <a:effectLst/>
                            </a:rPr>
                            <a:t>61 </a:t>
                          </a:r>
                          <a:endParaRPr lang="es-EC" sz="1400">
                            <a:solidFill>
                              <a:srgbClr val="000000"/>
                            </a:solidFill>
                            <a:effectLst/>
                            <a:latin typeface="Calibri"/>
                            <a:ea typeface="Calibri"/>
                            <a:cs typeface="Times New Roman"/>
                          </a:endParaRPr>
                        </a:p>
                      </a:txBody>
                      <a:tcPr marL="68580" marR="68580" marT="0" marB="0"/>
                    </a:tc>
                  </a:tr>
                  <a:tr h="490728">
                    <a:tc>
                      <a:txBody>
                        <a:bodyPr/>
                        <a:lstStyle/>
                        <a:p>
                          <a:pPr>
                            <a:lnSpc>
                              <a:spcPct val="115000"/>
                            </a:lnSpc>
                            <a:spcAft>
                              <a:spcPts val="0"/>
                            </a:spcAft>
                          </a:pPr>
                          <a:r>
                            <a:rPr lang="es-EC" sz="1400">
                              <a:effectLst/>
                            </a:rPr>
                            <a:t> </a:t>
                          </a:r>
                        </a:p>
                        <a:p>
                          <a:pPr>
                            <a:lnSpc>
                              <a:spcPct val="115000"/>
                            </a:lnSpc>
                            <a:spcAft>
                              <a:spcPts val="0"/>
                            </a:spcAft>
                          </a:pPr>
                          <a:r>
                            <a:rPr lang="es-EC" sz="1400">
                              <a:effectLst/>
                            </a:rPr>
                            <a:t>Sombra</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p>
                        <a:p>
                          <a:pPr algn="ctr">
                            <a:lnSpc>
                              <a:spcPct val="115000"/>
                            </a:lnSpc>
                            <a:spcAft>
                              <a:spcPts val="0"/>
                            </a:spcAft>
                          </a:pPr>
                          <a:r>
                            <a:rPr lang="es-EC" sz="1400">
                              <a:effectLst/>
                            </a:rPr>
                            <a:t>2166</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p>
                        <a:p>
                          <a:pPr algn="ctr">
                            <a:lnSpc>
                              <a:spcPct val="115000"/>
                            </a:lnSpc>
                            <a:spcAft>
                              <a:spcPts val="0"/>
                            </a:spcAft>
                          </a:pPr>
                          <a:r>
                            <a:rPr lang="es-EC" sz="1400">
                              <a:effectLst/>
                            </a:rPr>
                            <a:t>36.1</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p>
                        <a:p>
                          <a:pPr algn="ctr">
                            <a:lnSpc>
                              <a:spcPct val="115000"/>
                            </a:lnSpc>
                            <a:spcAft>
                              <a:spcPts val="0"/>
                            </a:spcAft>
                          </a:pPr>
                          <a:r>
                            <a:rPr lang="es-EC" sz="1400">
                              <a:effectLst/>
                            </a:rPr>
                            <a:t>39 </a:t>
                          </a:r>
                          <a:endParaRPr lang="es-EC" sz="1400">
                            <a:solidFill>
                              <a:srgbClr val="000000"/>
                            </a:solidFill>
                            <a:effectLst/>
                            <a:latin typeface="Calibri"/>
                            <a:ea typeface="Calibri"/>
                            <a:cs typeface="Times New Roman"/>
                          </a:endParaRPr>
                        </a:p>
                      </a:txBody>
                      <a:tcPr marL="68580" marR="68580" marT="0" marB="0"/>
                    </a:tc>
                  </a:tr>
                  <a:tr h="711088">
                    <a:tc>
                      <a:txBody>
                        <a:bodyPr/>
                        <a:lstStyle/>
                        <a:p>
                          <a:endParaRPr lang="es-EC"/>
                        </a:p>
                      </a:txBody>
                      <a:tcPr marL="68580" marR="68580" marT="0" marB="0">
                        <a:blipFill rotWithShape="1">
                          <a:blip r:embed="rId3"/>
                          <a:stretch>
                            <a:fillRect t="-240171" r="-298131" b="-855"/>
                          </a:stretch>
                        </a:blipFill>
                      </a:tcPr>
                    </a:tc>
                    <a:tc>
                      <a:txBody>
                        <a:bodyPr/>
                        <a:lstStyle/>
                        <a:p>
                          <a:pPr algn="ctr">
                            <a:lnSpc>
                              <a:spcPct val="115000"/>
                            </a:lnSpc>
                            <a:spcAft>
                              <a:spcPts val="0"/>
                            </a:spcAft>
                          </a:pPr>
                          <a:r>
                            <a:rPr lang="es-EC" sz="1400">
                              <a:effectLst/>
                            </a:rPr>
                            <a:t> </a:t>
                          </a:r>
                        </a:p>
                        <a:p>
                          <a:pPr algn="ctr">
                            <a:lnSpc>
                              <a:spcPct val="115000"/>
                            </a:lnSpc>
                            <a:spcAft>
                              <a:spcPts val="0"/>
                            </a:spcAft>
                          </a:pPr>
                          <a:r>
                            <a:rPr lang="es-EC" sz="1400">
                              <a:effectLst/>
                            </a:rPr>
                            <a:t>5553</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p>
                        <a:p>
                          <a:pPr algn="ctr">
                            <a:lnSpc>
                              <a:spcPct val="115000"/>
                            </a:lnSpc>
                            <a:spcAft>
                              <a:spcPts val="0"/>
                            </a:spcAft>
                          </a:pPr>
                          <a:r>
                            <a:rPr lang="es-EC" sz="1400">
                              <a:effectLst/>
                            </a:rPr>
                            <a:t>92.55</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effectLst/>
                            </a:rPr>
                            <a:t> </a:t>
                          </a:r>
                        </a:p>
                        <a:p>
                          <a:pPr algn="ctr">
                            <a:lnSpc>
                              <a:spcPct val="115000"/>
                            </a:lnSpc>
                            <a:spcAft>
                              <a:spcPts val="0"/>
                            </a:spcAft>
                          </a:pPr>
                          <a:r>
                            <a:rPr lang="es-EC" sz="1400" dirty="0">
                              <a:effectLst/>
                            </a:rPr>
                            <a:t>100 </a:t>
                          </a:r>
                          <a:endParaRPr lang="es-EC" sz="1400" dirty="0">
                            <a:solidFill>
                              <a:srgbClr val="000000"/>
                            </a:solidFill>
                            <a:effectLst/>
                            <a:latin typeface="Calibri"/>
                            <a:ea typeface="Calibri"/>
                            <a:cs typeface="Times New Roman"/>
                          </a:endParaRPr>
                        </a:p>
                      </a:txBody>
                      <a:tcPr marL="68580" marR="68580" marT="0" marB="0"/>
                    </a:tc>
                  </a:tr>
                </a:tbl>
              </a:graphicData>
            </a:graphic>
          </p:graphicFrame>
        </mc:Fallback>
      </mc:AlternateContent>
      <p:sp>
        <p:nvSpPr>
          <p:cNvPr id="3" name="2 Rectángulo"/>
          <p:cNvSpPr/>
          <p:nvPr/>
        </p:nvSpPr>
        <p:spPr>
          <a:xfrm>
            <a:off x="457200" y="4229785"/>
            <a:ext cx="8229600" cy="430887"/>
          </a:xfrm>
          <a:prstGeom prst="rect">
            <a:avLst/>
          </a:prstGeom>
        </p:spPr>
        <p:txBody>
          <a:bodyPr wrap="square">
            <a:spAutoFit/>
          </a:bodyPr>
          <a:lstStyle/>
          <a:p>
            <a:r>
              <a:rPr lang="es-EC" sz="2200" dirty="0"/>
              <a:t>El número de vueltas o ciclos orbitales  promedio al día, </a:t>
            </a:r>
            <a:r>
              <a:rPr lang="es-EC" sz="2200" dirty="0" smtClean="0"/>
              <a:t>es:</a:t>
            </a:r>
            <a:endParaRPr lang="es-EC" sz="2200" dirty="0"/>
          </a:p>
        </p:txBody>
      </p:sp>
      <mc:AlternateContent xmlns:mc="http://schemas.openxmlformats.org/markup-compatibility/2006" xmlns:a14="http://schemas.microsoft.com/office/drawing/2010/main">
        <mc:Choice Requires="a14">
          <p:sp>
            <p:nvSpPr>
              <p:cNvPr id="7" name="6 Rectángulo"/>
              <p:cNvSpPr/>
              <p:nvPr/>
            </p:nvSpPr>
            <p:spPr>
              <a:xfrm>
                <a:off x="2900549" y="4747330"/>
                <a:ext cx="3342902" cy="8090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a:latin typeface="Cambria Math"/>
                        </a:rPr>
                        <m:t>n</m:t>
                      </m:r>
                      <m:r>
                        <a:rPr lang="es-EC">
                          <a:latin typeface="Cambria Math"/>
                        </a:rPr>
                        <m:t> =</m:t>
                      </m:r>
                      <m:f>
                        <m:fPr>
                          <m:ctrlPr>
                            <a:rPr lang="es-EC" i="1">
                              <a:latin typeface="Cambria Math"/>
                            </a:rPr>
                          </m:ctrlPr>
                        </m:fPr>
                        <m:num>
                          <m:r>
                            <a:rPr lang="es-EC">
                              <a:latin typeface="Cambria Math"/>
                            </a:rPr>
                            <m:t>86400</m:t>
                          </m:r>
                          <m:d>
                            <m:dPr>
                              <m:begChr m:val="["/>
                              <m:endChr m:val="]"/>
                              <m:ctrlPr>
                                <a:rPr lang="es-EC" i="1">
                                  <a:latin typeface="Cambria Math"/>
                                </a:rPr>
                              </m:ctrlPr>
                            </m:dPr>
                            <m:e>
                              <m:f>
                                <m:fPr>
                                  <m:ctrlPr>
                                    <a:rPr lang="es-EC" i="1">
                                      <a:latin typeface="Cambria Math"/>
                                    </a:rPr>
                                  </m:ctrlPr>
                                </m:fPr>
                                <m:num>
                                  <m:r>
                                    <m:rPr>
                                      <m:sty m:val="p"/>
                                    </m:rPr>
                                    <a:rPr lang="es-EC">
                                      <a:latin typeface="Cambria Math"/>
                                    </a:rPr>
                                    <m:t>s</m:t>
                                  </m:r>
                                </m:num>
                                <m:den>
                                  <m:r>
                                    <m:rPr>
                                      <m:sty m:val="p"/>
                                    </m:rPr>
                                    <a:rPr lang="es-EC">
                                      <a:latin typeface="Cambria Math"/>
                                    </a:rPr>
                                    <m:t>dia</m:t>
                                  </m:r>
                                </m:den>
                              </m:f>
                            </m:e>
                          </m:d>
                        </m:num>
                        <m:den>
                          <m:sSub>
                            <m:sSubPr>
                              <m:ctrlPr>
                                <a:rPr lang="es-EC" i="1">
                                  <a:latin typeface="Cambria Math"/>
                                </a:rPr>
                              </m:ctrlPr>
                            </m:sSubPr>
                            <m:e>
                              <m:r>
                                <m:rPr>
                                  <m:sty m:val="p"/>
                                </m:rPr>
                                <a:rPr lang="es-EC">
                                  <a:latin typeface="Cambria Math"/>
                                </a:rPr>
                                <m:t>P</m:t>
                              </m:r>
                            </m:e>
                            <m:sub>
                              <m:r>
                                <m:rPr>
                                  <m:sty m:val="p"/>
                                </m:rPr>
                                <a:rPr lang="es-EC">
                                  <a:latin typeface="Cambria Math"/>
                                </a:rPr>
                                <m:t>T</m:t>
                              </m:r>
                            </m:sub>
                          </m:sSub>
                          <m:d>
                            <m:dPr>
                              <m:begChr m:val="["/>
                              <m:endChr m:val="]"/>
                              <m:ctrlPr>
                                <a:rPr lang="es-EC" i="1">
                                  <a:latin typeface="Cambria Math"/>
                                </a:rPr>
                              </m:ctrlPr>
                            </m:dPr>
                            <m:e>
                              <m:r>
                                <m:rPr>
                                  <m:sty m:val="p"/>
                                </m:rPr>
                                <a:rPr lang="es-EC">
                                  <a:latin typeface="Cambria Math"/>
                                </a:rPr>
                                <m:t>s</m:t>
                              </m:r>
                            </m:e>
                          </m:d>
                        </m:den>
                      </m:f>
                      <m:r>
                        <a:rPr lang="es-EC">
                          <a:latin typeface="Cambria Math"/>
                        </a:rPr>
                        <m:t>=15.55 ≅16</m:t>
                      </m:r>
                    </m:oMath>
                  </m:oMathPara>
                </a14:m>
                <a:endParaRPr lang="es-EC" dirty="0"/>
              </a:p>
            </p:txBody>
          </p:sp>
        </mc:Choice>
        <mc:Fallback xmlns="">
          <p:sp>
            <p:nvSpPr>
              <p:cNvPr id="7" name="6 Rectángulo"/>
              <p:cNvSpPr>
                <a:spLocks noRot="1" noChangeAspect="1" noMove="1" noResize="1" noEditPoints="1" noAdjustHandles="1" noChangeArrowheads="1" noChangeShapeType="1" noTextEdit="1"/>
              </p:cNvSpPr>
              <p:nvPr/>
            </p:nvSpPr>
            <p:spPr>
              <a:xfrm>
                <a:off x="2900549" y="4747330"/>
                <a:ext cx="3342902" cy="809068"/>
              </a:xfrm>
              <a:prstGeom prst="rect">
                <a:avLst/>
              </a:prstGeom>
              <a:blipFill rotWithShape="1">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30879415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3175"/>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p:sp>
        <p:nvSpPr>
          <p:cNvPr id="6" name="5 CuadroTexto"/>
          <p:cNvSpPr txBox="1"/>
          <p:nvPr/>
        </p:nvSpPr>
        <p:spPr>
          <a:xfrm>
            <a:off x="457200" y="692296"/>
            <a:ext cx="8229600" cy="1785104"/>
          </a:xfrm>
          <a:prstGeom prst="rect">
            <a:avLst/>
          </a:prstGeom>
          <a:noFill/>
        </p:spPr>
        <p:txBody>
          <a:bodyPr wrap="square" rtlCol="0">
            <a:spAutoFit/>
          </a:bodyPr>
          <a:lstStyle/>
          <a:p>
            <a:pPr algn="just"/>
            <a:r>
              <a:rPr lang="es-EC" sz="2200" dirty="0"/>
              <a:t>Cuando el </a:t>
            </a:r>
            <a:r>
              <a:rPr lang="es-EC" sz="2200" dirty="0" err="1"/>
              <a:t>nanosatélite</a:t>
            </a:r>
            <a:r>
              <a:rPr lang="es-EC" sz="2200" dirty="0"/>
              <a:t> está en órbita alrededor del planeta, la posición del Sol respecto al mismo está continuamente cambiando. Para la misión, se asume un subsistema pasivo de control magnético, el cual alinea el </a:t>
            </a:r>
            <a:r>
              <a:rPr lang="es-EC" sz="2200" dirty="0" err="1" smtClean="0"/>
              <a:t>CubeSat</a:t>
            </a:r>
            <a:r>
              <a:rPr lang="es-EC" sz="2200" dirty="0" smtClean="0"/>
              <a:t> </a:t>
            </a:r>
            <a:r>
              <a:rPr lang="es-EC" sz="2200" dirty="0"/>
              <a:t>a la red local del campo magnético de la Tierra en todos los puntos de la </a:t>
            </a:r>
            <a:r>
              <a:rPr lang="es-EC" sz="2200" dirty="0" smtClean="0"/>
              <a:t>órbita.</a:t>
            </a:r>
            <a:endParaRPr lang="es-EC" sz="2200" dirty="0"/>
          </a:p>
        </p:txBody>
      </p:sp>
      <p:sp>
        <p:nvSpPr>
          <p:cNvPr id="5" name="4 Rectángulo"/>
          <p:cNvSpPr/>
          <p:nvPr/>
        </p:nvSpPr>
        <p:spPr>
          <a:xfrm>
            <a:off x="457200" y="322964"/>
            <a:ext cx="4208460" cy="430887"/>
          </a:xfrm>
          <a:prstGeom prst="rect">
            <a:avLst/>
          </a:prstGeom>
        </p:spPr>
        <p:txBody>
          <a:bodyPr wrap="none">
            <a:spAutoFit/>
          </a:bodyPr>
          <a:lstStyle/>
          <a:p>
            <a:r>
              <a:rPr lang="es-EC" sz="2200" b="1" dirty="0">
                <a:solidFill>
                  <a:schemeClr val="accent6">
                    <a:lumMod val="75000"/>
                  </a:schemeClr>
                </a:solidFill>
              </a:rPr>
              <a:t>ORIENTACIÓN DEL NANOSATÉLITE </a:t>
            </a:r>
          </a:p>
        </p:txBody>
      </p:sp>
      <p:pic>
        <p:nvPicPr>
          <p:cNvPr id="10" name="9 Imagen"/>
          <p:cNvPicPr/>
          <p:nvPr/>
        </p:nvPicPr>
        <p:blipFill>
          <a:blip r:embed="rId3">
            <a:extLst>
              <a:ext uri="{28A0092B-C50C-407E-A947-70E740481C1C}">
                <a14:useLocalDpi xmlns:a14="http://schemas.microsoft.com/office/drawing/2010/main" val="0"/>
              </a:ext>
            </a:extLst>
          </a:blip>
          <a:srcRect/>
          <a:stretch>
            <a:fillRect/>
          </a:stretch>
        </p:blipFill>
        <p:spPr bwMode="auto">
          <a:xfrm>
            <a:off x="233362" y="2640225"/>
            <a:ext cx="3533775" cy="3238500"/>
          </a:xfrm>
          <a:prstGeom prst="rect">
            <a:avLst/>
          </a:prstGeom>
          <a:noFill/>
          <a:ln>
            <a:noFill/>
          </a:ln>
        </p:spPr>
      </p:pic>
      <p:pic>
        <p:nvPicPr>
          <p:cNvPr id="11" name="10 Imagen"/>
          <p:cNvPicPr/>
          <p:nvPr/>
        </p:nvPicPr>
        <p:blipFill>
          <a:blip r:embed="rId4">
            <a:extLst>
              <a:ext uri="{28A0092B-C50C-407E-A947-70E740481C1C}">
                <a14:useLocalDpi xmlns:a14="http://schemas.microsoft.com/office/drawing/2010/main" val="0"/>
              </a:ext>
            </a:extLst>
          </a:blip>
          <a:srcRect/>
          <a:stretch>
            <a:fillRect/>
          </a:stretch>
        </p:blipFill>
        <p:spPr bwMode="auto">
          <a:xfrm>
            <a:off x="3767137" y="3207280"/>
            <a:ext cx="5186045" cy="2104390"/>
          </a:xfrm>
          <a:prstGeom prst="rect">
            <a:avLst/>
          </a:prstGeom>
          <a:noFill/>
          <a:ln>
            <a:noFill/>
          </a:ln>
        </p:spPr>
      </p:pic>
    </p:spTree>
    <p:extLst>
      <p:ext uri="{BB962C8B-B14F-4D97-AF65-F5344CB8AC3E}">
        <p14:creationId xmlns:p14="http://schemas.microsoft.com/office/powerpoint/2010/main" val="24649790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3175"/>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p:sp>
        <p:nvSpPr>
          <p:cNvPr id="6" name="5 CuadroTexto"/>
          <p:cNvSpPr txBox="1"/>
          <p:nvPr/>
        </p:nvSpPr>
        <p:spPr>
          <a:xfrm>
            <a:off x="457200" y="692296"/>
            <a:ext cx="8229600" cy="3877985"/>
          </a:xfrm>
          <a:prstGeom prst="rect">
            <a:avLst/>
          </a:prstGeom>
          <a:noFill/>
        </p:spPr>
        <p:txBody>
          <a:bodyPr wrap="square" rtlCol="0">
            <a:spAutoFit/>
          </a:bodyPr>
          <a:lstStyle/>
          <a:p>
            <a:pPr algn="just"/>
            <a:r>
              <a:rPr lang="es-EC" sz="2200" dirty="0"/>
              <a:t>Para la simulación del </a:t>
            </a:r>
            <a:r>
              <a:rPr lang="es-EC" sz="2200" dirty="0" err="1"/>
              <a:t>nanosatélite</a:t>
            </a:r>
            <a:r>
              <a:rPr lang="es-EC" sz="2200" dirty="0"/>
              <a:t> en órbita, se utilizó el “Kit de Herramientas de Sistemas” (STK), que es un paquete de software </a:t>
            </a:r>
            <a:r>
              <a:rPr lang="es-EC" sz="2200" dirty="0" smtClean="0"/>
              <a:t>para la simulación y análisis modelado en la área aeroespacial</a:t>
            </a:r>
            <a:r>
              <a:rPr lang="es-EC" sz="2200" dirty="0"/>
              <a:t>, y la defensa e inteligencia militar</a:t>
            </a:r>
            <a:r>
              <a:rPr lang="es-EC" sz="2200" dirty="0" smtClean="0"/>
              <a:t>.</a:t>
            </a:r>
          </a:p>
          <a:p>
            <a:pPr algn="just"/>
            <a:endParaRPr lang="es-EC" sz="2200" dirty="0" smtClean="0"/>
          </a:p>
          <a:p>
            <a:pPr algn="just"/>
            <a:r>
              <a:rPr lang="es-EC" sz="2200" dirty="0" smtClean="0"/>
              <a:t>Para la simulación de la misión </a:t>
            </a:r>
            <a:r>
              <a:rPr lang="es-EC" sz="2200" dirty="0" err="1" smtClean="0"/>
              <a:t>CubeSat</a:t>
            </a:r>
            <a:r>
              <a:rPr lang="es-EC" sz="2200" dirty="0" smtClean="0"/>
              <a:t> ESPE, se estableció el inicio y fin de la misión espacial</a:t>
            </a:r>
            <a:r>
              <a:rPr lang="es-EC" sz="2200" dirty="0"/>
              <a:t>.</a:t>
            </a:r>
            <a:r>
              <a:rPr lang="es-EC" sz="2200" dirty="0" smtClean="0"/>
              <a:t> En este caso el periodo para un ciclo orbital.</a:t>
            </a:r>
          </a:p>
          <a:p>
            <a:pPr algn="just"/>
            <a:endParaRPr lang="es-EC" sz="2200" dirty="0"/>
          </a:p>
          <a:p>
            <a:pPr marL="342900" lvl="0" indent="-342900">
              <a:buFont typeface="Arial" panose="020B0604020202020204" pitchFamily="34" charset="0"/>
              <a:buChar char="•"/>
            </a:pPr>
            <a:r>
              <a:rPr lang="es-EC" sz="2200" dirty="0" smtClean="0"/>
              <a:t>Inicio</a:t>
            </a:r>
            <a:r>
              <a:rPr lang="es-EC" sz="2200" dirty="0"/>
              <a:t>: 14 de Abril de 2017 a las 17:00 h.</a:t>
            </a:r>
          </a:p>
          <a:p>
            <a:pPr marL="342900" lvl="0" indent="-342900">
              <a:buFont typeface="Arial" panose="020B0604020202020204" pitchFamily="34" charset="0"/>
              <a:buChar char="•"/>
            </a:pPr>
            <a:r>
              <a:rPr lang="es-EC" sz="2200" dirty="0"/>
              <a:t>Fin: 14 de Abril de 2017 a las 18:30 h.</a:t>
            </a:r>
          </a:p>
          <a:p>
            <a:pPr algn="just"/>
            <a:endParaRPr lang="es-EC" sz="2200" dirty="0"/>
          </a:p>
        </p:txBody>
      </p:sp>
      <p:sp>
        <p:nvSpPr>
          <p:cNvPr id="5" name="4 Rectángulo"/>
          <p:cNvSpPr/>
          <p:nvPr/>
        </p:nvSpPr>
        <p:spPr>
          <a:xfrm>
            <a:off x="457200" y="322964"/>
            <a:ext cx="4644926" cy="430887"/>
          </a:xfrm>
          <a:prstGeom prst="rect">
            <a:avLst/>
          </a:prstGeom>
        </p:spPr>
        <p:txBody>
          <a:bodyPr wrap="none">
            <a:spAutoFit/>
          </a:bodyPr>
          <a:lstStyle/>
          <a:p>
            <a:r>
              <a:rPr lang="es-EC" sz="2200" b="1" dirty="0">
                <a:solidFill>
                  <a:schemeClr val="accent6">
                    <a:lumMod val="75000"/>
                  </a:schemeClr>
                </a:solidFill>
              </a:rPr>
              <a:t>SIMULACIÓN DEL CUBESAT EN ÓRBITA</a:t>
            </a:r>
          </a:p>
        </p:txBody>
      </p:sp>
    </p:spTree>
    <p:extLst>
      <p:ext uri="{BB962C8B-B14F-4D97-AF65-F5344CB8AC3E}">
        <p14:creationId xmlns:p14="http://schemas.microsoft.com/office/powerpoint/2010/main" val="7430152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1905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Marcador de contenido 2"/>
          <p:cNvSpPr>
            <a:spLocks noGrp="1"/>
          </p:cNvSpPr>
          <p:nvPr>
            <p:ph idx="1"/>
          </p:nvPr>
        </p:nvSpPr>
        <p:spPr>
          <a:xfrm>
            <a:off x="628650" y="528034"/>
            <a:ext cx="7886700" cy="5648929"/>
          </a:xfrm>
        </p:spPr>
        <p:txBody>
          <a:bodyPr>
            <a:normAutofit/>
          </a:bodyPr>
          <a:lstStyle/>
          <a:p>
            <a:pPr marL="0" indent="0">
              <a:buNone/>
            </a:pPr>
            <a:endParaRPr lang="es-EC" dirty="0" smtClean="0"/>
          </a:p>
          <a:p>
            <a:pPr marL="0" indent="0" algn="just">
              <a:buNone/>
            </a:pPr>
            <a:r>
              <a:rPr lang="es-EC" sz="2400" dirty="0" smtClean="0"/>
              <a:t>Las fases realizadas como parte de la plataforma del  proyecto para el subsistemas estructural son: el  diseño y construcción de la estructura, análisis </a:t>
            </a:r>
            <a:r>
              <a:rPr lang="es-EC" sz="2400" dirty="0"/>
              <a:t>de fallas utilizando ensayos mecánicos en el prototipo </a:t>
            </a:r>
            <a:r>
              <a:rPr lang="es-EC" sz="2400" dirty="0" smtClean="0"/>
              <a:t>estructural y banco de vibraciones para la optimización del nanosatélite.       </a:t>
            </a:r>
          </a:p>
          <a:p>
            <a:pPr marL="0" indent="0">
              <a:buNone/>
            </a:pPr>
            <a:r>
              <a:rPr lang="es-EC" dirty="0" smtClean="0"/>
              <a:t>  </a:t>
            </a:r>
          </a:p>
          <a:p>
            <a:pPr marL="0" indent="0">
              <a:buNone/>
            </a:pPr>
            <a:endParaRPr lang="es-EC" dirty="0"/>
          </a:p>
          <a:p>
            <a:pPr marL="0" indent="0">
              <a:buNone/>
            </a:pPr>
            <a:endParaRPr lang="es-EC" dirty="0" smtClean="0"/>
          </a:p>
          <a:p>
            <a:pPr marL="0" indent="0">
              <a:buNone/>
            </a:pPr>
            <a:endParaRPr lang="es-EC" dirty="0"/>
          </a:p>
        </p:txBody>
      </p:sp>
      <p:sp>
        <p:nvSpPr>
          <p:cNvPr id="5" name="4 CuadroTexto"/>
          <p:cNvSpPr txBox="1"/>
          <p:nvPr/>
        </p:nvSpPr>
        <p:spPr>
          <a:xfrm>
            <a:off x="1819275" y="592098"/>
            <a:ext cx="5505450" cy="523220"/>
          </a:xfrm>
          <a:prstGeom prst="rect">
            <a:avLst/>
          </a:prstGeom>
          <a:noFill/>
        </p:spPr>
        <p:txBody>
          <a:bodyPr wrap="square" rtlCol="0">
            <a:spAutoFit/>
          </a:bodyPr>
          <a:lstStyle/>
          <a:p>
            <a:pPr algn="ctr"/>
            <a:r>
              <a:rPr lang="es-EC" sz="2800" b="1" dirty="0" smtClean="0">
                <a:solidFill>
                  <a:schemeClr val="accent6">
                    <a:lumMod val="75000"/>
                  </a:schemeClr>
                </a:solidFill>
              </a:rPr>
              <a:t>ANTECEDENTES</a:t>
            </a:r>
            <a:endParaRPr lang="es-EC" sz="2800" b="1" dirty="0">
              <a:solidFill>
                <a:schemeClr val="accent6">
                  <a:lumMod val="75000"/>
                </a:schemeClr>
              </a:solidFill>
            </a:endParaRPr>
          </a:p>
        </p:txBody>
      </p:sp>
      <p:pic>
        <p:nvPicPr>
          <p:cNvPr id="4098" name="Picture 2" descr="Cubesat skele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571" y="3389471"/>
            <a:ext cx="2001322" cy="2034678"/>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COMETIN\Desktop\20110313_-_vibrationg_test_of_f-1_picosatellite_at_tokyo_university.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47743" y="3598998"/>
            <a:ext cx="2307945" cy="1730959"/>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07605" y="3169250"/>
            <a:ext cx="1728787" cy="25904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932638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3175"/>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p:sp>
        <p:nvSpPr>
          <p:cNvPr id="6" name="5 CuadroTexto"/>
          <p:cNvSpPr txBox="1"/>
          <p:nvPr/>
        </p:nvSpPr>
        <p:spPr>
          <a:xfrm>
            <a:off x="457200" y="692296"/>
            <a:ext cx="8229600" cy="3877985"/>
          </a:xfrm>
          <a:prstGeom prst="rect">
            <a:avLst/>
          </a:prstGeom>
          <a:noFill/>
        </p:spPr>
        <p:txBody>
          <a:bodyPr wrap="square" rtlCol="0">
            <a:spAutoFit/>
          </a:bodyPr>
          <a:lstStyle/>
          <a:p>
            <a:pPr algn="just"/>
            <a:r>
              <a:rPr lang="es-EC" sz="2200" dirty="0"/>
              <a:t>Para la simulación del </a:t>
            </a:r>
            <a:r>
              <a:rPr lang="es-EC" sz="2200" dirty="0" err="1"/>
              <a:t>nanosatélite</a:t>
            </a:r>
            <a:r>
              <a:rPr lang="es-EC" sz="2200" dirty="0"/>
              <a:t> en órbita, se utilizó el “Kit de Herramientas de Sistemas” (STK), que es un paquete de software </a:t>
            </a:r>
            <a:r>
              <a:rPr lang="es-EC" sz="2200" dirty="0" smtClean="0"/>
              <a:t>para la simulación y análisis modelado en la área aeroespacial</a:t>
            </a:r>
            <a:r>
              <a:rPr lang="es-EC" sz="2200" dirty="0"/>
              <a:t>, y la defensa e inteligencia militar</a:t>
            </a:r>
            <a:r>
              <a:rPr lang="es-EC" sz="2200" dirty="0" smtClean="0"/>
              <a:t>.</a:t>
            </a:r>
          </a:p>
          <a:p>
            <a:pPr algn="just"/>
            <a:endParaRPr lang="es-EC" sz="2200" dirty="0" smtClean="0"/>
          </a:p>
          <a:p>
            <a:pPr algn="just"/>
            <a:r>
              <a:rPr lang="es-EC" sz="2200" dirty="0" smtClean="0"/>
              <a:t>Para la simulación de la misión </a:t>
            </a:r>
            <a:r>
              <a:rPr lang="es-EC" sz="2200" dirty="0" err="1" smtClean="0"/>
              <a:t>CubeSat</a:t>
            </a:r>
            <a:r>
              <a:rPr lang="es-EC" sz="2200" dirty="0" smtClean="0"/>
              <a:t> ESPE, se estableció el inicio y fin de la misión espacial</a:t>
            </a:r>
            <a:r>
              <a:rPr lang="es-EC" sz="2200" dirty="0"/>
              <a:t>.</a:t>
            </a:r>
            <a:r>
              <a:rPr lang="es-EC" sz="2200" dirty="0" smtClean="0"/>
              <a:t> En este caso el periodo para un ciclo orbital.</a:t>
            </a:r>
          </a:p>
          <a:p>
            <a:pPr algn="just"/>
            <a:endParaRPr lang="es-EC" sz="2200" dirty="0"/>
          </a:p>
          <a:p>
            <a:pPr marL="342900" lvl="0" indent="-342900">
              <a:buFont typeface="Arial" panose="020B0604020202020204" pitchFamily="34" charset="0"/>
              <a:buChar char="•"/>
            </a:pPr>
            <a:r>
              <a:rPr lang="es-EC" sz="2200" dirty="0" smtClean="0"/>
              <a:t>Inicio</a:t>
            </a:r>
            <a:r>
              <a:rPr lang="es-EC" sz="2200" dirty="0"/>
              <a:t>: 14 de Abril de 2017 a las 17:00 h.</a:t>
            </a:r>
          </a:p>
          <a:p>
            <a:pPr marL="342900" lvl="0" indent="-342900">
              <a:buFont typeface="Arial" panose="020B0604020202020204" pitchFamily="34" charset="0"/>
              <a:buChar char="•"/>
            </a:pPr>
            <a:r>
              <a:rPr lang="es-EC" sz="2200" dirty="0"/>
              <a:t>Fin: 14 de Abril de 2017 a las 18:30 h.</a:t>
            </a:r>
          </a:p>
          <a:p>
            <a:pPr algn="just"/>
            <a:endParaRPr lang="es-EC" sz="2200" dirty="0"/>
          </a:p>
        </p:txBody>
      </p:sp>
      <p:sp>
        <p:nvSpPr>
          <p:cNvPr id="5" name="4 Rectángulo"/>
          <p:cNvSpPr/>
          <p:nvPr/>
        </p:nvSpPr>
        <p:spPr>
          <a:xfrm>
            <a:off x="457200" y="322964"/>
            <a:ext cx="4644926" cy="430887"/>
          </a:xfrm>
          <a:prstGeom prst="rect">
            <a:avLst/>
          </a:prstGeom>
        </p:spPr>
        <p:txBody>
          <a:bodyPr wrap="none">
            <a:spAutoFit/>
          </a:bodyPr>
          <a:lstStyle/>
          <a:p>
            <a:r>
              <a:rPr lang="es-EC" sz="2200" b="1" dirty="0">
                <a:solidFill>
                  <a:schemeClr val="accent6">
                    <a:lumMod val="75000"/>
                  </a:schemeClr>
                </a:solidFill>
              </a:rPr>
              <a:t>SIMULACIÓN DEL CUBESAT EN ÓRBITA</a:t>
            </a:r>
          </a:p>
        </p:txBody>
      </p:sp>
    </p:spTree>
    <p:extLst>
      <p:ext uri="{BB962C8B-B14F-4D97-AF65-F5344CB8AC3E}">
        <p14:creationId xmlns:p14="http://schemas.microsoft.com/office/powerpoint/2010/main" val="553456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3175"/>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p:sp>
        <p:nvSpPr>
          <p:cNvPr id="6" name="5 CuadroTexto"/>
          <p:cNvSpPr txBox="1"/>
          <p:nvPr/>
        </p:nvSpPr>
        <p:spPr>
          <a:xfrm>
            <a:off x="457200" y="692296"/>
            <a:ext cx="8229600" cy="1107996"/>
          </a:xfrm>
          <a:prstGeom prst="rect">
            <a:avLst/>
          </a:prstGeom>
          <a:noFill/>
        </p:spPr>
        <p:txBody>
          <a:bodyPr wrap="square" rtlCol="0">
            <a:spAutoFit/>
          </a:bodyPr>
          <a:lstStyle/>
          <a:p>
            <a:pPr algn="just"/>
            <a:r>
              <a:rPr lang="es-EC" sz="2200" dirty="0" smtClean="0"/>
              <a:t>Luego ingresar los parámetros orbitales definidos anteriormente, la simulación presenta la ruta de navegación orbital del </a:t>
            </a:r>
            <a:r>
              <a:rPr lang="es-EC" sz="2200" dirty="0" err="1" smtClean="0"/>
              <a:t>CubeSat</a:t>
            </a:r>
            <a:r>
              <a:rPr lang="es-EC" sz="2200" dirty="0" smtClean="0"/>
              <a:t> </a:t>
            </a:r>
            <a:r>
              <a:rPr lang="es-EC" sz="2200" dirty="0"/>
              <a:t>para la misión </a:t>
            </a:r>
            <a:r>
              <a:rPr lang="es-EC" sz="2200" dirty="0" smtClean="0"/>
              <a:t>espacial</a:t>
            </a:r>
            <a:r>
              <a:rPr lang="es-EC" sz="2200" dirty="0"/>
              <a:t>.</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186" y="1965325"/>
            <a:ext cx="7667625" cy="3848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26315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3175"/>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p:sp>
        <p:nvSpPr>
          <p:cNvPr id="6" name="5 CuadroTexto"/>
          <p:cNvSpPr txBox="1"/>
          <p:nvPr/>
        </p:nvSpPr>
        <p:spPr>
          <a:xfrm>
            <a:off x="457200" y="692296"/>
            <a:ext cx="8229600" cy="1107996"/>
          </a:xfrm>
          <a:prstGeom prst="rect">
            <a:avLst/>
          </a:prstGeom>
          <a:noFill/>
        </p:spPr>
        <p:txBody>
          <a:bodyPr wrap="square" rtlCol="0">
            <a:spAutoFit/>
          </a:bodyPr>
          <a:lstStyle/>
          <a:p>
            <a:pPr algn="just"/>
            <a:r>
              <a:rPr lang="es-EC" sz="2200" dirty="0" smtClean="0"/>
              <a:t>Además, muestra un reporte y grafico del porcentaje del periodo </a:t>
            </a:r>
            <a:r>
              <a:rPr lang="es-EC" sz="2200" dirty="0"/>
              <a:t>de iluminación del sol (máxima sombra</a:t>
            </a:r>
            <a:r>
              <a:rPr lang="es-EC" sz="2200" dirty="0" smtClean="0"/>
              <a:t>), necesarios para el desarrollo del análisis térmico. </a:t>
            </a:r>
            <a:endParaRPr lang="es-EC" sz="22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073" y="2002312"/>
            <a:ext cx="5649853" cy="37561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0896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3175"/>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p:sp>
        <p:nvSpPr>
          <p:cNvPr id="6" name="5 CuadroTexto"/>
          <p:cNvSpPr txBox="1"/>
          <p:nvPr/>
        </p:nvSpPr>
        <p:spPr>
          <a:xfrm>
            <a:off x="457200" y="692296"/>
            <a:ext cx="8229600" cy="4493538"/>
          </a:xfrm>
          <a:prstGeom prst="rect">
            <a:avLst/>
          </a:prstGeom>
          <a:noFill/>
        </p:spPr>
        <p:txBody>
          <a:bodyPr wrap="square" rtlCol="0">
            <a:spAutoFit/>
          </a:bodyPr>
          <a:lstStyle/>
          <a:p>
            <a:pPr algn="just"/>
            <a:endParaRPr lang="es-EC" sz="2200" dirty="0"/>
          </a:p>
          <a:p>
            <a:pPr algn="just"/>
            <a:endParaRPr lang="es-EC" sz="2200" dirty="0" smtClean="0"/>
          </a:p>
          <a:p>
            <a:pPr algn="just"/>
            <a:endParaRPr lang="es-EC" sz="2200" dirty="0"/>
          </a:p>
          <a:p>
            <a:pPr algn="just"/>
            <a:endParaRPr lang="es-EC" sz="2200" dirty="0" smtClean="0"/>
          </a:p>
          <a:p>
            <a:pPr algn="just"/>
            <a:endParaRPr lang="es-EC" sz="2200" dirty="0"/>
          </a:p>
          <a:p>
            <a:pPr algn="just"/>
            <a:endParaRPr lang="es-EC" sz="2200" dirty="0" smtClean="0"/>
          </a:p>
          <a:p>
            <a:pPr algn="just"/>
            <a:endParaRPr lang="es-EC" sz="2200" dirty="0" smtClean="0"/>
          </a:p>
          <a:p>
            <a:pPr algn="just"/>
            <a:endParaRPr lang="es-EC" sz="2200" dirty="0"/>
          </a:p>
          <a:p>
            <a:pPr algn="just"/>
            <a:endParaRPr lang="es-EC" sz="2200" dirty="0" smtClean="0"/>
          </a:p>
          <a:p>
            <a:pPr algn="just"/>
            <a:endParaRPr lang="es-EC" sz="2200" dirty="0"/>
          </a:p>
          <a:p>
            <a:pPr algn="just"/>
            <a:r>
              <a:rPr lang="es-EC" sz="2200" dirty="0" smtClean="0"/>
              <a:t>Para </a:t>
            </a:r>
            <a:r>
              <a:rPr lang="es-EC" sz="2200" dirty="0"/>
              <a:t>el cálculo del equilibrio térmico del </a:t>
            </a:r>
            <a:r>
              <a:rPr lang="es-EC" sz="2200" dirty="0" err="1"/>
              <a:t>nanosatélite</a:t>
            </a:r>
            <a:r>
              <a:rPr lang="es-EC" sz="2200" dirty="0"/>
              <a:t>, se analizaron dos tipos de condiciones: de estado estable y </a:t>
            </a:r>
            <a:r>
              <a:rPr lang="es-EC" sz="2200" dirty="0" smtClean="0"/>
              <a:t>transitorio, para los casos extremos: caso caliente y frio.</a:t>
            </a:r>
            <a:endParaRPr lang="es-EC" sz="2200" dirty="0"/>
          </a:p>
        </p:txBody>
      </p:sp>
      <p:sp>
        <p:nvSpPr>
          <p:cNvPr id="7" name="6 Rectángulo"/>
          <p:cNvSpPr/>
          <p:nvPr/>
        </p:nvSpPr>
        <p:spPr>
          <a:xfrm>
            <a:off x="2955692" y="230631"/>
            <a:ext cx="3232616" cy="461665"/>
          </a:xfrm>
          <a:prstGeom prst="rect">
            <a:avLst/>
          </a:prstGeom>
        </p:spPr>
        <p:txBody>
          <a:bodyPr wrap="none">
            <a:spAutoFit/>
          </a:bodyPr>
          <a:lstStyle/>
          <a:p>
            <a:r>
              <a:rPr lang="es-EC" sz="2400" b="1" dirty="0">
                <a:solidFill>
                  <a:schemeClr val="accent6">
                    <a:lumMod val="75000"/>
                  </a:schemeClr>
                </a:solidFill>
              </a:rPr>
              <a:t>GENERACIÓN DE CALOR</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7338" y="634777"/>
            <a:ext cx="6029325"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mc:Choice xmlns:a14="http://schemas.microsoft.com/office/drawing/2010/main" Requires="a14">
          <p:sp>
            <p:nvSpPr>
              <p:cNvPr id="2" name="1 Rectángulo"/>
              <p:cNvSpPr/>
              <p:nvPr/>
            </p:nvSpPr>
            <p:spPr>
              <a:xfrm>
                <a:off x="2463410" y="5185834"/>
                <a:ext cx="4217180" cy="735458"/>
              </a:xfrm>
              <a:prstGeom prst="rect">
                <a:avLst/>
              </a:prstGeom>
            </p:spPr>
            <p:txBody>
              <a:bodyPr wrap="none">
                <a:spAutoFit/>
              </a:bodyPr>
              <a:lstStyle/>
              <a:p>
                <a14:m>
                  <m:oMathPara xmlns:m="http://schemas.openxmlformats.org/officeDocument/2006/math">
                    <m:oMathParaPr>
                      <m:jc m:val="centerGroup"/>
                    </m:oMathParaPr>
                    <m:oMath xmlns:m="http://schemas.openxmlformats.org/officeDocument/2006/math">
                      <m:sSub>
                        <m:sSubPr>
                          <m:ctrlPr>
                            <a:rPr lang="es-EC" sz="2200" b="1">
                              <a:latin typeface="Cambria Math"/>
                            </a:rPr>
                          </m:ctrlPr>
                        </m:sSubPr>
                        <m:e>
                          <m:r>
                            <a:rPr lang="es-EC" sz="2200" b="1" i="0">
                              <a:latin typeface="Cambria Math"/>
                            </a:rPr>
                            <m:t>𝐄</m:t>
                          </m:r>
                        </m:e>
                        <m:sub>
                          <m:r>
                            <a:rPr lang="es-EC" sz="2200" b="1" i="0">
                              <a:latin typeface="Cambria Math"/>
                            </a:rPr>
                            <m:t>𝐞𝐧𝐭</m:t>
                          </m:r>
                        </m:sub>
                      </m:sSub>
                      <m:r>
                        <a:rPr lang="es-EC" sz="2200" b="1" i="0">
                          <a:latin typeface="Cambria Math"/>
                        </a:rPr>
                        <m:t>+</m:t>
                      </m:r>
                      <m:sSub>
                        <m:sSubPr>
                          <m:ctrlPr>
                            <a:rPr lang="es-EC" sz="2200" b="1">
                              <a:latin typeface="Cambria Math"/>
                            </a:rPr>
                          </m:ctrlPr>
                        </m:sSubPr>
                        <m:e>
                          <m:r>
                            <a:rPr lang="es-EC" sz="2200" b="1" i="0">
                              <a:latin typeface="Cambria Math"/>
                            </a:rPr>
                            <m:t>𝐄</m:t>
                          </m:r>
                        </m:e>
                        <m:sub>
                          <m:r>
                            <a:rPr lang="es-EC" sz="2200" b="1" i="0">
                              <a:latin typeface="Cambria Math"/>
                            </a:rPr>
                            <m:t>𝐠</m:t>
                          </m:r>
                        </m:sub>
                      </m:sSub>
                      <m:r>
                        <a:rPr lang="es-EC" sz="2200" b="1" i="0">
                          <a:latin typeface="Cambria Math"/>
                        </a:rPr>
                        <m:t>−</m:t>
                      </m:r>
                      <m:sSub>
                        <m:sSubPr>
                          <m:ctrlPr>
                            <a:rPr lang="es-EC" sz="2200" b="1">
                              <a:latin typeface="Cambria Math"/>
                            </a:rPr>
                          </m:ctrlPr>
                        </m:sSubPr>
                        <m:e>
                          <m:r>
                            <a:rPr lang="es-EC" sz="2200" b="1" i="0">
                              <a:latin typeface="Cambria Math"/>
                            </a:rPr>
                            <m:t>𝐄</m:t>
                          </m:r>
                        </m:e>
                        <m:sub>
                          <m:r>
                            <a:rPr lang="es-EC" sz="2200" b="1" i="0">
                              <a:latin typeface="Cambria Math"/>
                            </a:rPr>
                            <m:t>𝐬𝐚𝐥</m:t>
                          </m:r>
                        </m:sub>
                      </m:sSub>
                      <m:r>
                        <a:rPr lang="es-EC" sz="2200" b="1" i="0">
                          <a:latin typeface="Cambria Math"/>
                        </a:rPr>
                        <m:t>=</m:t>
                      </m:r>
                      <m:f>
                        <m:fPr>
                          <m:ctrlPr>
                            <a:rPr lang="es-EC" sz="2200" b="1">
                              <a:latin typeface="Cambria Math"/>
                            </a:rPr>
                          </m:ctrlPr>
                        </m:fPr>
                        <m:num>
                          <m:r>
                            <a:rPr lang="es-EC" sz="2200" b="1" i="0">
                              <a:latin typeface="Cambria Math"/>
                            </a:rPr>
                            <m:t>𝐝</m:t>
                          </m:r>
                          <m:sSub>
                            <m:sSubPr>
                              <m:ctrlPr>
                                <a:rPr lang="es-EC" sz="2200" b="1">
                                  <a:latin typeface="Cambria Math"/>
                                </a:rPr>
                              </m:ctrlPr>
                            </m:sSubPr>
                            <m:e>
                              <m:r>
                                <a:rPr lang="es-EC" sz="2200" b="1" i="0">
                                  <a:latin typeface="Cambria Math"/>
                                </a:rPr>
                                <m:t>𝐄</m:t>
                              </m:r>
                            </m:e>
                            <m:sub>
                              <m:r>
                                <a:rPr lang="es-EC" sz="2200" b="1" i="0">
                                  <a:latin typeface="Cambria Math"/>
                                </a:rPr>
                                <m:t>𝐚𝐥𝐦</m:t>
                              </m:r>
                            </m:sub>
                          </m:sSub>
                        </m:num>
                        <m:den>
                          <m:r>
                            <a:rPr lang="es-EC" sz="2200" b="1" i="0">
                              <a:latin typeface="Cambria Math"/>
                            </a:rPr>
                            <m:t>𝐝𝐭</m:t>
                          </m:r>
                        </m:den>
                      </m:f>
                      <m:r>
                        <a:rPr lang="es-EC" sz="2200" b="1" i="0">
                          <a:latin typeface="Cambria Math"/>
                        </a:rPr>
                        <m:t>= </m:t>
                      </m:r>
                      <m:sSub>
                        <m:sSubPr>
                          <m:ctrlPr>
                            <a:rPr lang="es-EC" sz="2200" b="1">
                              <a:latin typeface="Cambria Math"/>
                            </a:rPr>
                          </m:ctrlPr>
                        </m:sSubPr>
                        <m:e>
                          <m:r>
                            <a:rPr lang="es-EC" sz="2200" b="1" i="0">
                              <a:latin typeface="Cambria Math"/>
                            </a:rPr>
                            <m:t>𝐄</m:t>
                          </m:r>
                        </m:e>
                        <m:sub>
                          <m:r>
                            <a:rPr lang="es-EC" sz="2200" b="1" i="0">
                              <a:latin typeface="Cambria Math"/>
                            </a:rPr>
                            <m:t>𝐚𝐥𝐦</m:t>
                          </m:r>
                        </m:sub>
                      </m:sSub>
                    </m:oMath>
                  </m:oMathPara>
                </a14:m>
                <a:endParaRPr lang="es-EC" sz="2200" b="1" dirty="0"/>
              </a:p>
            </p:txBody>
          </p:sp>
        </mc:Choice>
        <mc:Fallback>
          <p:sp>
            <p:nvSpPr>
              <p:cNvPr id="2" name="1 Rectángulo"/>
              <p:cNvSpPr>
                <a:spLocks noRot="1" noChangeAspect="1" noMove="1" noResize="1" noEditPoints="1" noAdjustHandles="1" noChangeArrowheads="1" noChangeShapeType="1" noTextEdit="1"/>
              </p:cNvSpPr>
              <p:nvPr/>
            </p:nvSpPr>
            <p:spPr>
              <a:xfrm>
                <a:off x="2463410" y="5185834"/>
                <a:ext cx="4217180" cy="735458"/>
              </a:xfrm>
              <a:prstGeom prst="rect">
                <a:avLst/>
              </a:prstGeom>
              <a:blipFill rotWithShape="1">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40061472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3175"/>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mc:AlternateContent xmlns:mc="http://schemas.openxmlformats.org/markup-compatibility/2006">
        <mc:Choice xmlns:a14="http://schemas.microsoft.com/office/drawing/2010/main" Requires="a14">
          <p:sp>
            <p:nvSpPr>
              <p:cNvPr id="6" name="5 CuadroTexto"/>
              <p:cNvSpPr txBox="1"/>
              <p:nvPr/>
            </p:nvSpPr>
            <p:spPr>
              <a:xfrm>
                <a:off x="457200" y="862702"/>
                <a:ext cx="8229600" cy="6250173"/>
              </a:xfrm>
              <a:prstGeom prst="rect">
                <a:avLst/>
              </a:prstGeom>
              <a:noFill/>
            </p:spPr>
            <p:txBody>
              <a:bodyPr wrap="square" rtlCol="0">
                <a:spAutoFit/>
              </a:bodyPr>
              <a:lstStyle/>
              <a:p>
                <a:pPr algn="just"/>
                <a:r>
                  <a:rPr lang="es-EC" sz="2200" dirty="0" smtClean="0"/>
                  <a:t>Para </a:t>
                </a:r>
                <a:r>
                  <a:rPr lang="es-EC" sz="2200" dirty="0"/>
                  <a:t>la condición de estado estable, la energía almacenada en el sistema es igual a </a:t>
                </a:r>
                <a:r>
                  <a:rPr lang="es-EC" sz="2200" dirty="0" smtClean="0"/>
                  <a:t>cero.</a:t>
                </a:r>
                <a:r>
                  <a:rPr lang="es-EC" sz="2200" dirty="0"/>
                  <a:t> Por lo tanto, la </a:t>
                </a:r>
                <a:r>
                  <a:rPr lang="es-EC" sz="2200" dirty="0" smtClean="0"/>
                  <a:t>ecuación a </a:t>
                </a:r>
                <a:r>
                  <a:rPr lang="es-EC" sz="2200" dirty="0"/>
                  <a:t>se </a:t>
                </a:r>
                <a:r>
                  <a:rPr lang="es-EC" sz="2200" dirty="0" smtClean="0"/>
                  <a:t>reduce:</a:t>
                </a:r>
              </a:p>
              <a:p>
                <a:pPr algn="just"/>
                <a:endParaRPr lang="es-EC" sz="2200" dirty="0" smtClean="0"/>
              </a:p>
              <a:p>
                <a:pPr algn="just"/>
                <a:endParaRPr lang="es-EC" sz="2200" dirty="0"/>
              </a:p>
              <a:p>
                <a:pPr algn="just"/>
                <a:endParaRPr lang="es-EC" sz="2200" dirty="0"/>
              </a:p>
              <a:p>
                <a:pPr algn="just"/>
                <a:endParaRPr lang="es-EC" sz="2200" dirty="0"/>
              </a:p>
              <a:p>
                <a:pPr algn="just"/>
                <a14:m>
                  <m:oMathPara xmlns:m="http://schemas.openxmlformats.org/officeDocument/2006/math">
                    <m:oMathParaPr>
                      <m:jc m:val="centerGroup"/>
                    </m:oMathParaPr>
                    <m:oMath xmlns:m="http://schemas.openxmlformats.org/officeDocument/2006/math">
                      <m:sSub>
                        <m:sSubPr>
                          <m:ctrlPr>
                            <a:rPr lang="es-EC" sz="2200" i="1">
                              <a:latin typeface="Cambria Math"/>
                            </a:rPr>
                          </m:ctrlPr>
                        </m:sSubPr>
                        <m:e>
                          <m:r>
                            <m:rPr>
                              <m:sty m:val="p"/>
                            </m:rPr>
                            <a:rPr lang="es-EC" sz="2200">
                              <a:latin typeface="Cambria Math"/>
                            </a:rPr>
                            <m:t>E</m:t>
                          </m:r>
                        </m:e>
                        <m:sub>
                          <m:r>
                            <m:rPr>
                              <m:sty m:val="p"/>
                            </m:rPr>
                            <a:rPr lang="es-EC" sz="2200">
                              <a:latin typeface="Cambria Math"/>
                            </a:rPr>
                            <m:t>ent</m:t>
                          </m:r>
                        </m:sub>
                      </m:sSub>
                      <m:r>
                        <a:rPr lang="es-EC" sz="2200" i="1">
                          <a:latin typeface="Cambria Math"/>
                        </a:rPr>
                        <m:t>−</m:t>
                      </m:r>
                      <m:sSub>
                        <m:sSubPr>
                          <m:ctrlPr>
                            <a:rPr lang="es-EC" sz="2200" i="1">
                              <a:latin typeface="Cambria Math"/>
                            </a:rPr>
                          </m:ctrlPr>
                        </m:sSubPr>
                        <m:e>
                          <m:r>
                            <m:rPr>
                              <m:sty m:val="p"/>
                            </m:rPr>
                            <a:rPr lang="es-EC" sz="2200">
                              <a:latin typeface="Cambria Math"/>
                            </a:rPr>
                            <m:t>E</m:t>
                          </m:r>
                        </m:e>
                        <m:sub>
                          <m:r>
                            <m:rPr>
                              <m:sty m:val="p"/>
                            </m:rPr>
                            <a:rPr lang="es-EC" sz="2200">
                              <a:latin typeface="Cambria Math"/>
                            </a:rPr>
                            <m:t>g</m:t>
                          </m:r>
                          <m:r>
                            <a:rPr lang="es-EC" sz="2200">
                              <a:latin typeface="Cambria Math"/>
                            </a:rPr>
                            <m:t>→</m:t>
                          </m:r>
                          <m:r>
                            <m:rPr>
                              <m:sty m:val="p"/>
                            </m:rPr>
                            <a:rPr lang="es-EC" sz="2200">
                              <a:latin typeface="Cambria Math"/>
                            </a:rPr>
                            <m:t>ps</m:t>
                          </m:r>
                        </m:sub>
                      </m:sSub>
                      <m:r>
                        <a:rPr lang="es-EC" sz="2200">
                          <a:latin typeface="Cambria Math"/>
                        </a:rPr>
                        <m:t> =</m:t>
                      </m:r>
                      <m:sSub>
                        <m:sSubPr>
                          <m:ctrlPr>
                            <a:rPr lang="es-EC" sz="2200" i="1">
                              <a:latin typeface="Cambria Math"/>
                            </a:rPr>
                          </m:ctrlPr>
                        </m:sSubPr>
                        <m:e>
                          <m:r>
                            <m:rPr>
                              <m:sty m:val="p"/>
                            </m:rPr>
                            <a:rPr lang="es-EC" sz="2200">
                              <a:latin typeface="Cambria Math"/>
                            </a:rPr>
                            <m:t>E</m:t>
                          </m:r>
                        </m:e>
                        <m:sub>
                          <m:r>
                            <m:rPr>
                              <m:sty m:val="p"/>
                            </m:rPr>
                            <a:rPr lang="es-EC" sz="2200">
                              <a:latin typeface="Cambria Math"/>
                            </a:rPr>
                            <m:t>sale</m:t>
                          </m:r>
                        </m:sub>
                      </m:sSub>
                    </m:oMath>
                  </m:oMathPara>
                </a14:m>
                <a:endParaRPr lang="es-EC" sz="2200" dirty="0" smtClean="0"/>
              </a:p>
              <a:p>
                <a:pPr algn="just"/>
                <a:endParaRPr lang="es-EC" sz="2200" dirty="0"/>
              </a:p>
              <a:p>
                <a:pPr algn="just"/>
                <a:r>
                  <a:rPr lang="es-EC" sz="2200" dirty="0" smtClean="0"/>
                  <a:t>Donde </a:t>
                </a:r>
                <a14:m>
                  <m:oMath xmlns:m="http://schemas.openxmlformats.org/officeDocument/2006/math">
                    <m:sSub>
                      <m:sSubPr>
                        <m:ctrlPr>
                          <a:rPr lang="es-EC" sz="2200" i="1">
                            <a:latin typeface="Cambria Math"/>
                          </a:rPr>
                        </m:ctrlPr>
                      </m:sSubPr>
                      <m:e>
                        <m:r>
                          <m:rPr>
                            <m:sty m:val="p"/>
                          </m:rPr>
                          <a:rPr lang="es-EC" sz="2200">
                            <a:latin typeface="Cambria Math"/>
                          </a:rPr>
                          <m:t>E</m:t>
                        </m:r>
                      </m:e>
                      <m:sub>
                        <m:r>
                          <m:rPr>
                            <m:sty m:val="p"/>
                          </m:rPr>
                          <a:rPr lang="es-EC" sz="2200">
                            <a:latin typeface="Cambria Math"/>
                          </a:rPr>
                          <m:t>g</m:t>
                        </m:r>
                        <m:r>
                          <a:rPr lang="es-EC" sz="2200">
                            <a:latin typeface="Cambria Math"/>
                          </a:rPr>
                          <m:t>→</m:t>
                        </m:r>
                        <m:r>
                          <m:rPr>
                            <m:sty m:val="p"/>
                          </m:rPr>
                          <a:rPr lang="es-EC" sz="2200">
                            <a:latin typeface="Cambria Math"/>
                          </a:rPr>
                          <m:t>ps</m:t>
                        </m:r>
                      </m:sub>
                    </m:sSub>
                    <m:r>
                      <a:rPr lang="es-EC" sz="2200" i="1">
                        <a:latin typeface="Cambria Math"/>
                      </a:rPr>
                      <m:t> </m:t>
                    </m:r>
                  </m:oMath>
                </a14:m>
                <a:r>
                  <a:rPr lang="es-EC" sz="2200" dirty="0" smtClean="0"/>
                  <a:t>se </a:t>
                </a:r>
                <a:r>
                  <a:rPr lang="es-EC" sz="2200" dirty="0"/>
                  <a:t>considera la energía generada </a:t>
                </a:r>
                <a:r>
                  <a:rPr lang="es-EC" sz="2200" dirty="0" smtClean="0"/>
                  <a:t>por </a:t>
                </a:r>
                <a:r>
                  <a:rPr lang="es-EC" sz="2200" dirty="0"/>
                  <a:t>los paneles </a:t>
                </a:r>
                <a:r>
                  <a:rPr lang="es-EC" sz="2200" dirty="0" smtClean="0"/>
                  <a:t>solares</a:t>
                </a:r>
                <a:r>
                  <a:rPr lang="es-EC" sz="2200" dirty="0" smtClean="0"/>
                  <a:t>.</a:t>
                </a:r>
              </a:p>
              <a:p>
                <a:pPr algn="just"/>
                <a:endParaRPr lang="es-EC" sz="2200" dirty="0"/>
              </a:p>
              <a:p>
                <a:r>
                  <a:rPr lang="es-EC" sz="2200" dirty="0"/>
                  <a:t>La energía térmica que ingresa </a:t>
                </a:r>
                <a14:m>
                  <m:oMath xmlns:m="http://schemas.openxmlformats.org/officeDocument/2006/math">
                    <m:sSub>
                      <m:sSubPr>
                        <m:ctrlPr>
                          <a:rPr lang="es-EC" sz="2200" i="1">
                            <a:latin typeface="Cambria Math"/>
                          </a:rPr>
                        </m:ctrlPr>
                      </m:sSubPr>
                      <m:e>
                        <m:r>
                          <m:rPr>
                            <m:sty m:val="p"/>
                          </m:rPr>
                          <a:rPr lang="es-EC" sz="2200">
                            <a:latin typeface="Cambria Math"/>
                          </a:rPr>
                          <m:t>E</m:t>
                        </m:r>
                      </m:e>
                      <m:sub>
                        <m:r>
                          <m:rPr>
                            <m:sty m:val="p"/>
                          </m:rPr>
                          <a:rPr lang="es-EC" sz="2200">
                            <a:latin typeface="Cambria Math"/>
                          </a:rPr>
                          <m:t>ent</m:t>
                        </m:r>
                      </m:sub>
                    </m:sSub>
                  </m:oMath>
                </a14:m>
                <a:r>
                  <a:rPr lang="es-EC" sz="2200" dirty="0"/>
                  <a:t> es igual a la energía </a:t>
                </a:r>
                <a:r>
                  <a:rPr lang="es-EC" sz="2200" dirty="0" smtClean="0"/>
                  <a:t>total absorbida </a:t>
                </a:r>
                <a14:m>
                  <m:oMath xmlns:m="http://schemas.openxmlformats.org/officeDocument/2006/math">
                    <m:sSub>
                      <m:sSubPr>
                        <m:ctrlPr>
                          <a:rPr lang="es-EC" sz="2200" i="1">
                            <a:latin typeface="Cambria Math"/>
                          </a:rPr>
                        </m:ctrlPr>
                      </m:sSubPr>
                      <m:e>
                        <m:r>
                          <m:rPr>
                            <m:sty m:val="p"/>
                          </m:rPr>
                          <a:rPr lang="es-EC" sz="2200">
                            <a:latin typeface="Cambria Math"/>
                          </a:rPr>
                          <m:t>q</m:t>
                        </m:r>
                      </m:e>
                      <m:sub>
                        <m:r>
                          <m:rPr>
                            <m:sty m:val="p"/>
                          </m:rPr>
                          <a:rPr lang="es-EC" sz="2200">
                            <a:latin typeface="Cambria Math"/>
                          </a:rPr>
                          <m:t>abs</m:t>
                        </m:r>
                      </m:sub>
                    </m:sSub>
                  </m:oMath>
                </a14:m>
                <a:r>
                  <a:rPr lang="es-EC" sz="2200" dirty="0"/>
                  <a:t> por el </a:t>
                </a:r>
                <a:r>
                  <a:rPr lang="es-EC" sz="2200" dirty="0"/>
                  <a:t>nano-satélite. </a:t>
                </a:r>
                <a:endParaRPr lang="es-EC" sz="2200" dirty="0" smtClean="0"/>
              </a:p>
              <a:p>
                <a:endParaRPr lang="es-EC" sz="2200" dirty="0"/>
              </a:p>
              <a:p>
                <a:pPr/>
                <a14:m>
                  <m:oMathPara xmlns:m="http://schemas.openxmlformats.org/officeDocument/2006/math">
                    <m:oMathParaPr>
                      <m:jc m:val="centerGroup"/>
                    </m:oMathParaPr>
                    <m:oMath xmlns:m="http://schemas.openxmlformats.org/officeDocument/2006/math">
                      <m:sSub>
                        <m:sSubPr>
                          <m:ctrlPr>
                            <a:rPr lang="es-EC" sz="2200" i="1">
                              <a:latin typeface="Cambria Math"/>
                            </a:rPr>
                          </m:ctrlPr>
                        </m:sSubPr>
                        <m:e>
                          <m:sSub>
                            <m:sSubPr>
                              <m:ctrlPr>
                                <a:rPr lang="es-EC" sz="2200" i="1">
                                  <a:latin typeface="Cambria Math"/>
                                </a:rPr>
                              </m:ctrlPr>
                            </m:sSubPr>
                            <m:e>
                              <m:r>
                                <m:rPr>
                                  <m:sty m:val="p"/>
                                </m:rPr>
                                <a:rPr lang="es-EC" sz="2200">
                                  <a:latin typeface="Cambria Math"/>
                                </a:rPr>
                                <m:t>E</m:t>
                              </m:r>
                            </m:e>
                            <m:sub>
                              <m:r>
                                <m:rPr>
                                  <m:sty m:val="p"/>
                                </m:rPr>
                                <a:rPr lang="es-EC" sz="2200">
                                  <a:latin typeface="Cambria Math"/>
                                </a:rPr>
                                <m:t>ent</m:t>
                              </m:r>
                            </m:sub>
                          </m:sSub>
                          <m:r>
                            <a:rPr lang="es-EC" sz="2200">
                              <a:latin typeface="Cambria Math"/>
                            </a:rPr>
                            <m:t>=</m:t>
                          </m:r>
                          <m:r>
                            <m:rPr>
                              <m:sty m:val="p"/>
                            </m:rPr>
                            <a:rPr lang="es-EC" sz="2200">
                              <a:latin typeface="Cambria Math"/>
                            </a:rPr>
                            <m:t>q</m:t>
                          </m:r>
                        </m:e>
                        <m:sub>
                          <m:r>
                            <m:rPr>
                              <m:sty m:val="p"/>
                            </m:rPr>
                            <a:rPr lang="es-EC" sz="2200">
                              <a:latin typeface="Cambria Math"/>
                            </a:rPr>
                            <m:t>abs</m:t>
                          </m:r>
                        </m:sub>
                      </m:sSub>
                      <m:r>
                        <a:rPr lang="es-EC" sz="2200">
                          <a:latin typeface="Cambria Math"/>
                        </a:rPr>
                        <m:t>= </m:t>
                      </m:r>
                      <m:sSub>
                        <m:sSubPr>
                          <m:ctrlPr>
                            <a:rPr lang="es-EC" sz="2200" i="1">
                              <a:latin typeface="Cambria Math"/>
                            </a:rPr>
                          </m:ctrlPr>
                        </m:sSubPr>
                        <m:e>
                          <m:r>
                            <m:rPr>
                              <m:sty m:val="p"/>
                            </m:rPr>
                            <a:rPr lang="es-EC" sz="2200">
                              <a:latin typeface="Cambria Math"/>
                            </a:rPr>
                            <m:t>q</m:t>
                          </m:r>
                        </m:e>
                        <m:sub>
                          <m:r>
                            <m:rPr>
                              <m:sty m:val="p"/>
                            </m:rPr>
                            <a:rPr lang="es-EC" sz="2200">
                              <a:latin typeface="Cambria Math"/>
                            </a:rPr>
                            <m:t>sol</m:t>
                          </m:r>
                        </m:sub>
                      </m:sSub>
                      <m:r>
                        <a:rPr lang="es-EC" sz="2200">
                          <a:latin typeface="Cambria Math"/>
                        </a:rPr>
                        <m:t>+</m:t>
                      </m:r>
                      <m:sSub>
                        <m:sSubPr>
                          <m:ctrlPr>
                            <a:rPr lang="es-EC" sz="2200" i="1">
                              <a:latin typeface="Cambria Math"/>
                            </a:rPr>
                          </m:ctrlPr>
                        </m:sSubPr>
                        <m:e>
                          <m:r>
                            <m:rPr>
                              <m:sty m:val="p"/>
                            </m:rPr>
                            <a:rPr lang="es-EC" sz="2200">
                              <a:latin typeface="Cambria Math"/>
                            </a:rPr>
                            <m:t>q</m:t>
                          </m:r>
                        </m:e>
                        <m:sub>
                          <m:r>
                            <m:rPr>
                              <m:sty m:val="p"/>
                            </m:rPr>
                            <a:rPr lang="es-EC" sz="2200">
                              <a:latin typeface="Cambria Math"/>
                            </a:rPr>
                            <m:t>t</m:t>
                          </m:r>
                          <m:r>
                            <a:rPr lang="es-EC" sz="2200" i="1">
                              <a:latin typeface="Cambria Math"/>
                            </a:rPr>
                            <m:t>−</m:t>
                          </m:r>
                          <m:r>
                            <m:rPr>
                              <m:sty m:val="p"/>
                            </m:rPr>
                            <a:rPr lang="es-EC" sz="2200">
                              <a:latin typeface="Cambria Math"/>
                            </a:rPr>
                            <m:t>IR</m:t>
                          </m:r>
                        </m:sub>
                      </m:sSub>
                      <m:r>
                        <a:rPr lang="es-EC" sz="2200">
                          <a:latin typeface="Cambria Math"/>
                        </a:rPr>
                        <m:t>+ </m:t>
                      </m:r>
                      <m:sSub>
                        <m:sSubPr>
                          <m:ctrlPr>
                            <a:rPr lang="es-EC" sz="2200" i="1">
                              <a:latin typeface="Cambria Math"/>
                            </a:rPr>
                          </m:ctrlPr>
                        </m:sSubPr>
                        <m:e>
                          <m:r>
                            <m:rPr>
                              <m:sty m:val="p"/>
                            </m:rPr>
                            <a:rPr lang="es-EC" sz="2200">
                              <a:latin typeface="Cambria Math"/>
                            </a:rPr>
                            <m:t>q</m:t>
                          </m:r>
                        </m:e>
                        <m:sub>
                          <m:r>
                            <m:rPr>
                              <m:sty m:val="p"/>
                            </m:rPr>
                            <a:rPr lang="es-EC" sz="2200">
                              <a:latin typeface="Cambria Math"/>
                            </a:rPr>
                            <m:t>alb</m:t>
                          </m:r>
                        </m:sub>
                      </m:sSub>
                    </m:oMath>
                  </m:oMathPara>
                </a14:m>
                <a:endParaRPr lang="es-EC" sz="2200" dirty="0"/>
              </a:p>
              <a:p>
                <a:pPr algn="just"/>
                <a:endParaRPr lang="es-EC" sz="2200" dirty="0" smtClean="0"/>
              </a:p>
              <a:p>
                <a:pPr algn="just"/>
                <a:endParaRPr lang="es-EC" sz="2200" dirty="0"/>
              </a:p>
              <a:p>
                <a:pPr algn="just"/>
                <a:endParaRPr lang="es-EC" sz="2200" dirty="0" smtClean="0"/>
              </a:p>
              <a:p>
                <a:pPr algn="just"/>
                <a:endParaRPr lang="es-EC" sz="2200" dirty="0"/>
              </a:p>
            </p:txBody>
          </p:sp>
        </mc:Choice>
        <mc:Fallback>
          <p:sp>
            <p:nvSpPr>
              <p:cNvPr id="6" name="5 CuadroTexto"/>
              <p:cNvSpPr txBox="1">
                <a:spLocks noRot="1" noChangeAspect="1" noMove="1" noResize="1" noEditPoints="1" noAdjustHandles="1" noChangeArrowheads="1" noChangeShapeType="1" noTextEdit="1"/>
              </p:cNvSpPr>
              <p:nvPr/>
            </p:nvSpPr>
            <p:spPr>
              <a:xfrm>
                <a:off x="457200" y="862702"/>
                <a:ext cx="8229600" cy="6250173"/>
              </a:xfrm>
              <a:prstGeom prst="rect">
                <a:avLst/>
              </a:prstGeom>
              <a:blipFill rotWithShape="1">
                <a:blip r:embed="rId3"/>
                <a:stretch>
                  <a:fillRect l="-889" t="-585" r="-963"/>
                </a:stretch>
              </a:blipFill>
            </p:spPr>
            <p:txBody>
              <a:bodyPr/>
              <a:lstStyle/>
              <a:p>
                <a:r>
                  <a:rPr lang="es-EC">
                    <a:noFill/>
                  </a:rPr>
                  <a:t> </a:t>
                </a:r>
              </a:p>
            </p:txBody>
          </p:sp>
        </mc:Fallback>
      </mc:AlternateContent>
      <p:sp>
        <p:nvSpPr>
          <p:cNvPr id="7" name="6 Rectángulo"/>
          <p:cNvSpPr/>
          <p:nvPr/>
        </p:nvSpPr>
        <p:spPr>
          <a:xfrm>
            <a:off x="457200" y="322964"/>
            <a:ext cx="2141035" cy="430887"/>
          </a:xfrm>
          <a:prstGeom prst="rect">
            <a:avLst/>
          </a:prstGeom>
        </p:spPr>
        <p:txBody>
          <a:bodyPr wrap="none">
            <a:spAutoFit/>
          </a:bodyPr>
          <a:lstStyle/>
          <a:p>
            <a:r>
              <a:rPr lang="es-EC" sz="2200" b="1" dirty="0">
                <a:solidFill>
                  <a:schemeClr val="accent6">
                    <a:lumMod val="75000"/>
                  </a:schemeClr>
                </a:solidFill>
              </a:rPr>
              <a:t>ESTADO ESTABLE</a:t>
            </a:r>
          </a:p>
        </p:txBody>
      </p:sp>
      <mc:AlternateContent xmlns:mc="http://schemas.openxmlformats.org/markup-compatibility/2006">
        <mc:Choice xmlns:a14="http://schemas.microsoft.com/office/drawing/2010/main" Requires="a14">
          <p:sp>
            <p:nvSpPr>
              <p:cNvPr id="8" name="7 Rectángulo"/>
              <p:cNvSpPr/>
              <p:nvPr/>
            </p:nvSpPr>
            <p:spPr>
              <a:xfrm>
                <a:off x="2245594" y="1847720"/>
                <a:ext cx="4652812" cy="73526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2200" i="1">
                              <a:latin typeface="Cambria Math"/>
                            </a:rPr>
                          </m:ctrlPr>
                        </m:sSubPr>
                        <m:e>
                          <m:r>
                            <m:rPr>
                              <m:sty m:val="p"/>
                            </m:rPr>
                            <a:rPr lang="es-EC" sz="2200">
                              <a:latin typeface="Cambria Math"/>
                            </a:rPr>
                            <m:t>E</m:t>
                          </m:r>
                        </m:e>
                        <m:sub>
                          <m:r>
                            <m:rPr>
                              <m:sty m:val="p"/>
                            </m:rPr>
                            <a:rPr lang="es-EC" sz="2200">
                              <a:latin typeface="Cambria Math"/>
                            </a:rPr>
                            <m:t>ent</m:t>
                          </m:r>
                        </m:sub>
                      </m:sSub>
                      <m:r>
                        <a:rPr lang="es-EC" sz="2200">
                          <a:latin typeface="Cambria Math"/>
                        </a:rPr>
                        <m:t>+</m:t>
                      </m:r>
                      <m:sSub>
                        <m:sSubPr>
                          <m:ctrlPr>
                            <a:rPr lang="es-EC" sz="2200" i="1">
                              <a:latin typeface="Cambria Math"/>
                            </a:rPr>
                          </m:ctrlPr>
                        </m:sSubPr>
                        <m:e>
                          <m:r>
                            <m:rPr>
                              <m:sty m:val="p"/>
                            </m:rPr>
                            <a:rPr lang="es-EC" sz="2200">
                              <a:latin typeface="Cambria Math"/>
                            </a:rPr>
                            <m:t>E</m:t>
                          </m:r>
                        </m:e>
                        <m:sub>
                          <m:r>
                            <m:rPr>
                              <m:sty m:val="p"/>
                            </m:rPr>
                            <a:rPr lang="es-EC" sz="2200">
                              <a:latin typeface="Cambria Math"/>
                            </a:rPr>
                            <m:t>g</m:t>
                          </m:r>
                        </m:sub>
                      </m:sSub>
                      <m:r>
                        <a:rPr lang="es-EC" sz="2200" i="1">
                          <a:latin typeface="Cambria Math"/>
                        </a:rPr>
                        <m:t>−</m:t>
                      </m:r>
                      <m:sSub>
                        <m:sSubPr>
                          <m:ctrlPr>
                            <a:rPr lang="es-EC" sz="2200" i="1">
                              <a:latin typeface="Cambria Math"/>
                            </a:rPr>
                          </m:ctrlPr>
                        </m:sSubPr>
                        <m:e>
                          <m:r>
                            <m:rPr>
                              <m:sty m:val="p"/>
                            </m:rPr>
                            <a:rPr lang="es-EC" sz="2200">
                              <a:latin typeface="Cambria Math"/>
                            </a:rPr>
                            <m:t>E</m:t>
                          </m:r>
                        </m:e>
                        <m:sub>
                          <m:r>
                            <m:rPr>
                              <m:sty m:val="p"/>
                            </m:rPr>
                            <a:rPr lang="es-EC" sz="2200">
                              <a:latin typeface="Cambria Math"/>
                            </a:rPr>
                            <m:t>sale</m:t>
                          </m:r>
                        </m:sub>
                      </m:sSub>
                      <m:r>
                        <a:rPr lang="es-EC" sz="2200">
                          <a:latin typeface="Cambria Math"/>
                        </a:rPr>
                        <m:t>=</m:t>
                      </m:r>
                      <m:f>
                        <m:fPr>
                          <m:ctrlPr>
                            <a:rPr lang="es-EC" sz="2200" i="1">
                              <a:latin typeface="Cambria Math"/>
                            </a:rPr>
                          </m:ctrlPr>
                        </m:fPr>
                        <m:num>
                          <m:r>
                            <m:rPr>
                              <m:sty m:val="p"/>
                            </m:rPr>
                            <a:rPr lang="es-EC" sz="2200">
                              <a:latin typeface="Cambria Math"/>
                            </a:rPr>
                            <m:t>d</m:t>
                          </m:r>
                          <m:sSub>
                            <m:sSubPr>
                              <m:ctrlPr>
                                <a:rPr lang="es-EC" sz="2200" i="1">
                                  <a:latin typeface="Cambria Math"/>
                                </a:rPr>
                              </m:ctrlPr>
                            </m:sSubPr>
                            <m:e>
                              <m:r>
                                <m:rPr>
                                  <m:sty m:val="p"/>
                                </m:rPr>
                                <a:rPr lang="es-EC" sz="2200">
                                  <a:latin typeface="Cambria Math"/>
                                </a:rPr>
                                <m:t>E</m:t>
                              </m:r>
                            </m:e>
                            <m:sub>
                              <m:r>
                                <m:rPr>
                                  <m:sty m:val="p"/>
                                </m:rPr>
                                <a:rPr lang="es-EC" sz="2200">
                                  <a:latin typeface="Cambria Math"/>
                                </a:rPr>
                                <m:t>alm</m:t>
                              </m:r>
                            </m:sub>
                          </m:sSub>
                        </m:num>
                        <m:den>
                          <m:r>
                            <m:rPr>
                              <m:sty m:val="p"/>
                            </m:rPr>
                            <a:rPr lang="es-EC" sz="2200">
                              <a:latin typeface="Cambria Math"/>
                            </a:rPr>
                            <m:t>dt</m:t>
                          </m:r>
                        </m:den>
                      </m:f>
                      <m:r>
                        <a:rPr lang="es-EC" sz="2200">
                          <a:latin typeface="Cambria Math"/>
                        </a:rPr>
                        <m:t>= </m:t>
                      </m:r>
                      <m:sSub>
                        <m:sSubPr>
                          <m:ctrlPr>
                            <a:rPr lang="es-EC" sz="2200" i="1">
                              <a:latin typeface="Cambria Math"/>
                            </a:rPr>
                          </m:ctrlPr>
                        </m:sSubPr>
                        <m:e>
                          <m:r>
                            <m:rPr>
                              <m:sty m:val="p"/>
                            </m:rPr>
                            <a:rPr lang="es-EC" sz="2200">
                              <a:latin typeface="Cambria Math"/>
                            </a:rPr>
                            <m:t>E</m:t>
                          </m:r>
                        </m:e>
                        <m:sub>
                          <m:r>
                            <m:rPr>
                              <m:sty m:val="p"/>
                            </m:rPr>
                            <a:rPr lang="es-EC" sz="2200">
                              <a:latin typeface="Cambria Math"/>
                            </a:rPr>
                            <m:t>alm</m:t>
                          </m:r>
                        </m:sub>
                      </m:sSub>
                      <m:r>
                        <a:rPr lang="es-EC" sz="2200">
                          <a:latin typeface="Cambria Math"/>
                        </a:rPr>
                        <m:t>=0</m:t>
                      </m:r>
                    </m:oMath>
                  </m:oMathPara>
                </a14:m>
                <a:endParaRPr lang="es-EC" sz="2200" dirty="0"/>
              </a:p>
            </p:txBody>
          </p:sp>
        </mc:Choice>
        <mc:Fallback>
          <p:sp>
            <p:nvSpPr>
              <p:cNvPr id="8" name="7 Rectángulo"/>
              <p:cNvSpPr>
                <a:spLocks noRot="1" noChangeAspect="1" noMove="1" noResize="1" noEditPoints="1" noAdjustHandles="1" noChangeArrowheads="1" noChangeShapeType="1" noTextEdit="1"/>
              </p:cNvSpPr>
              <p:nvPr/>
            </p:nvSpPr>
            <p:spPr>
              <a:xfrm>
                <a:off x="2245594" y="1847720"/>
                <a:ext cx="4652812" cy="735266"/>
              </a:xfrm>
              <a:prstGeom prst="rect">
                <a:avLst/>
              </a:prstGeom>
              <a:blipFill rotWithShape="1">
                <a:blip r:embed="rId4"/>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5248585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3175"/>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mc:AlternateContent xmlns:mc="http://schemas.openxmlformats.org/markup-compatibility/2006">
        <mc:Choice xmlns:a14="http://schemas.microsoft.com/office/drawing/2010/main" Requires="a14">
          <p:sp>
            <p:nvSpPr>
              <p:cNvPr id="6" name="5 CuadroTexto"/>
              <p:cNvSpPr txBox="1"/>
              <p:nvPr/>
            </p:nvSpPr>
            <p:spPr>
              <a:xfrm>
                <a:off x="333375" y="877679"/>
                <a:ext cx="8477250" cy="5381923"/>
              </a:xfrm>
              <a:prstGeom prst="rect">
                <a:avLst/>
              </a:prstGeom>
              <a:noFill/>
            </p:spPr>
            <p:txBody>
              <a:bodyPr wrap="square" rtlCol="0">
                <a:spAutoFit/>
              </a:bodyPr>
              <a:lstStyle/>
              <a:p>
                <a:r>
                  <a:rPr lang="es-EC" sz="2200" dirty="0" smtClean="0"/>
                  <a:t>donde </a:t>
                </a:r>
                <a:r>
                  <a:rPr lang="es-EC" sz="2200" dirty="0"/>
                  <a:t>	</a:t>
                </a:r>
                <a:endParaRPr lang="es-EC" sz="2200" dirty="0" smtClean="0"/>
              </a:p>
              <a:p>
                <a:pPr marL="342900" indent="-342900">
                  <a:buFont typeface="Arial" panose="020B0604020202020204" pitchFamily="34" charset="0"/>
                  <a:buChar char="•"/>
                </a:pPr>
                <a14:m>
                  <m:oMath xmlns:m="http://schemas.openxmlformats.org/officeDocument/2006/math">
                    <m:sSub>
                      <m:sSubPr>
                        <m:ctrlPr>
                          <a:rPr lang="es-EC" sz="2200" i="1">
                            <a:latin typeface="Cambria Math"/>
                          </a:rPr>
                        </m:ctrlPr>
                      </m:sSubPr>
                      <m:e>
                        <m:r>
                          <m:rPr>
                            <m:sty m:val="p"/>
                          </m:rPr>
                          <a:rPr lang="es-EC" sz="2200">
                            <a:latin typeface="Cambria Math"/>
                          </a:rPr>
                          <m:t>q</m:t>
                        </m:r>
                      </m:e>
                      <m:sub>
                        <m:r>
                          <m:rPr>
                            <m:sty m:val="p"/>
                          </m:rPr>
                          <a:rPr lang="es-EC" sz="2200">
                            <a:latin typeface="Cambria Math"/>
                          </a:rPr>
                          <m:t>sol</m:t>
                        </m:r>
                      </m:sub>
                    </m:sSub>
                    <m:r>
                      <a:rPr lang="es-EC" sz="2200">
                        <a:latin typeface="Cambria Math"/>
                      </a:rPr>
                      <m:t>=</m:t>
                    </m:r>
                    <m:r>
                      <m:rPr>
                        <m:sty m:val="p"/>
                      </m:rPr>
                      <a:rPr lang="es-EC" sz="2200">
                        <a:latin typeface="Cambria Math"/>
                      </a:rPr>
                      <m:t>energia</m:t>
                    </m:r>
                    <m:r>
                      <a:rPr lang="es-EC" sz="2200">
                        <a:latin typeface="Cambria Math"/>
                      </a:rPr>
                      <m:t> </m:t>
                    </m:r>
                    <m:r>
                      <m:rPr>
                        <m:sty m:val="p"/>
                      </m:rPr>
                      <a:rPr lang="es-EC" sz="2200">
                        <a:latin typeface="Cambria Math"/>
                      </a:rPr>
                      <m:t>solar</m:t>
                    </m:r>
                    <m:r>
                      <a:rPr lang="es-EC" sz="2200">
                        <a:latin typeface="Cambria Math"/>
                      </a:rPr>
                      <m:t> </m:t>
                    </m:r>
                    <m:r>
                      <m:rPr>
                        <m:sty m:val="p"/>
                      </m:rPr>
                      <a:rPr lang="es-EC" sz="2200">
                        <a:latin typeface="Cambria Math"/>
                      </a:rPr>
                      <m:t>directa</m:t>
                    </m:r>
                    <m:r>
                      <a:rPr lang="es-EC" sz="2200">
                        <a:latin typeface="Cambria Math"/>
                      </a:rPr>
                      <m:t>= </m:t>
                    </m:r>
                    <m:sSub>
                      <m:sSubPr>
                        <m:ctrlPr>
                          <a:rPr lang="es-EC" sz="2200" i="1">
                            <a:latin typeface="Cambria Math"/>
                          </a:rPr>
                        </m:ctrlPr>
                      </m:sSubPr>
                      <m:e>
                        <m:r>
                          <m:rPr>
                            <m:sty m:val="p"/>
                          </m:rPr>
                          <a:rPr lang="es-EC" sz="2200">
                            <a:latin typeface="Cambria Math"/>
                          </a:rPr>
                          <m:t>G</m:t>
                        </m:r>
                      </m:e>
                      <m:sub>
                        <m:r>
                          <m:rPr>
                            <m:sty m:val="p"/>
                          </m:rPr>
                          <a:rPr lang="es-EC" sz="2200">
                            <a:latin typeface="Cambria Math"/>
                          </a:rPr>
                          <m:t>sol</m:t>
                        </m:r>
                      </m:sub>
                    </m:sSub>
                    <m:sSub>
                      <m:sSubPr>
                        <m:ctrlPr>
                          <a:rPr lang="es-EC" sz="2200" i="1">
                            <a:latin typeface="Cambria Math"/>
                          </a:rPr>
                        </m:ctrlPr>
                      </m:sSubPr>
                      <m:e>
                        <m:r>
                          <m:rPr>
                            <m:sty m:val="p"/>
                          </m:rPr>
                          <a:rPr lang="es-EC" sz="2200">
                            <a:latin typeface="Cambria Math"/>
                          </a:rPr>
                          <m:t>A</m:t>
                        </m:r>
                      </m:e>
                      <m:sub>
                        <m:r>
                          <m:rPr>
                            <m:sty m:val="p"/>
                          </m:rPr>
                          <a:rPr lang="es-EC" sz="2200">
                            <a:latin typeface="Cambria Math"/>
                          </a:rPr>
                          <m:t>s</m:t>
                        </m:r>
                        <m:r>
                          <a:rPr lang="es-EC" sz="2200">
                            <a:latin typeface="Cambria Math"/>
                          </a:rPr>
                          <m:t>  </m:t>
                        </m:r>
                      </m:sub>
                    </m:sSub>
                    <m:sSub>
                      <m:sSubPr>
                        <m:ctrlPr>
                          <a:rPr lang="es-EC" sz="2200" i="1">
                            <a:latin typeface="Cambria Math"/>
                          </a:rPr>
                        </m:ctrlPr>
                      </m:sSubPr>
                      <m:e>
                        <m:r>
                          <m:rPr>
                            <m:sty m:val="p"/>
                          </m:rPr>
                          <a:rPr lang="es-EC" sz="2200">
                            <a:latin typeface="Cambria Math"/>
                          </a:rPr>
                          <m:t>α</m:t>
                        </m:r>
                      </m:e>
                      <m:sub>
                        <m:r>
                          <m:rPr>
                            <m:sty m:val="p"/>
                          </m:rPr>
                          <a:rPr lang="es-EC" sz="2200">
                            <a:latin typeface="Cambria Math"/>
                          </a:rPr>
                          <m:t>Al</m:t>
                        </m:r>
                        <m:r>
                          <a:rPr lang="es-EC" sz="2200" i="1">
                            <a:latin typeface="Cambria Math"/>
                          </a:rPr>
                          <m:t>−</m:t>
                        </m:r>
                        <m:r>
                          <m:rPr>
                            <m:sty m:val="p"/>
                          </m:rPr>
                          <a:rPr lang="es-EC" sz="2200">
                            <a:latin typeface="Cambria Math"/>
                          </a:rPr>
                          <m:t>ps</m:t>
                        </m:r>
                      </m:sub>
                    </m:sSub>
                  </m:oMath>
                </a14:m>
                <a:endParaRPr lang="es-EC" sz="2200" dirty="0" smtClean="0"/>
              </a:p>
              <a:p>
                <a:pPr marL="342900" indent="-342900">
                  <a:buFont typeface="Arial" panose="020B0604020202020204" pitchFamily="34" charset="0"/>
                  <a:buChar char="•"/>
                </a:pPr>
                <a14:m>
                  <m:oMath xmlns:m="http://schemas.openxmlformats.org/officeDocument/2006/math">
                    <m:sSub>
                      <m:sSubPr>
                        <m:ctrlPr>
                          <a:rPr lang="es-EC" sz="2200" i="1">
                            <a:latin typeface="Cambria Math"/>
                          </a:rPr>
                        </m:ctrlPr>
                      </m:sSubPr>
                      <m:e>
                        <m:r>
                          <m:rPr>
                            <m:sty m:val="p"/>
                          </m:rPr>
                          <a:rPr lang="es-EC" sz="2200">
                            <a:latin typeface="Cambria Math"/>
                          </a:rPr>
                          <m:t>q</m:t>
                        </m:r>
                      </m:e>
                      <m:sub>
                        <m:r>
                          <m:rPr>
                            <m:sty m:val="p"/>
                          </m:rPr>
                          <a:rPr lang="es-EC" sz="2200">
                            <a:latin typeface="Cambria Math"/>
                          </a:rPr>
                          <m:t>t</m:t>
                        </m:r>
                        <m:r>
                          <a:rPr lang="es-EC" sz="2200" i="1">
                            <a:latin typeface="Cambria Math"/>
                          </a:rPr>
                          <m:t>−</m:t>
                        </m:r>
                        <m:r>
                          <m:rPr>
                            <m:sty m:val="p"/>
                          </m:rPr>
                          <a:rPr lang="es-EC" sz="2200">
                            <a:latin typeface="Cambria Math"/>
                          </a:rPr>
                          <m:t>IR</m:t>
                        </m:r>
                      </m:sub>
                    </m:sSub>
                    <m:r>
                      <a:rPr lang="es-EC" sz="2200">
                        <a:latin typeface="Cambria Math"/>
                      </a:rPr>
                      <m:t>=</m:t>
                    </m:r>
                    <m:r>
                      <m:rPr>
                        <m:sty m:val="p"/>
                      </m:rPr>
                      <a:rPr lang="es-EC" sz="2200">
                        <a:latin typeface="Cambria Math"/>
                      </a:rPr>
                      <m:t>radiacion</m:t>
                    </m:r>
                    <m:r>
                      <a:rPr lang="es-EC" sz="2200">
                        <a:latin typeface="Cambria Math"/>
                      </a:rPr>
                      <m:t> </m:t>
                    </m:r>
                    <m:r>
                      <m:rPr>
                        <m:sty m:val="p"/>
                      </m:rPr>
                      <a:rPr lang="es-EC" sz="2200">
                        <a:latin typeface="Cambria Math"/>
                      </a:rPr>
                      <m:t>IR</m:t>
                    </m:r>
                    <m:r>
                      <a:rPr lang="es-EC" sz="2200">
                        <a:latin typeface="Cambria Math"/>
                      </a:rPr>
                      <m:t> </m:t>
                    </m:r>
                    <m:r>
                      <m:rPr>
                        <m:sty m:val="p"/>
                      </m:rPr>
                      <a:rPr lang="es-EC" sz="2200">
                        <a:latin typeface="Cambria Math"/>
                      </a:rPr>
                      <m:t>de</m:t>
                    </m:r>
                    <m:r>
                      <a:rPr lang="es-EC" sz="2200">
                        <a:latin typeface="Cambria Math"/>
                      </a:rPr>
                      <m:t> </m:t>
                    </m:r>
                    <m:r>
                      <m:rPr>
                        <m:sty m:val="p"/>
                      </m:rPr>
                      <a:rPr lang="es-EC" sz="2200">
                        <a:latin typeface="Cambria Math"/>
                      </a:rPr>
                      <m:t>la</m:t>
                    </m:r>
                    <m:r>
                      <a:rPr lang="es-EC" sz="2200">
                        <a:latin typeface="Cambria Math"/>
                      </a:rPr>
                      <m:t> </m:t>
                    </m:r>
                    <m:r>
                      <m:rPr>
                        <m:sty m:val="p"/>
                      </m:rPr>
                      <a:rPr lang="es-EC" sz="2200">
                        <a:latin typeface="Cambria Math"/>
                      </a:rPr>
                      <m:t>tierra</m:t>
                    </m:r>
                    <m:r>
                      <a:rPr lang="es-EC" sz="2200">
                        <a:latin typeface="Cambria Math"/>
                      </a:rPr>
                      <m:t>=</m:t>
                    </m:r>
                    <m:sSub>
                      <m:sSubPr>
                        <m:ctrlPr>
                          <a:rPr lang="es-EC" sz="2200" i="1">
                            <a:latin typeface="Cambria Math"/>
                          </a:rPr>
                        </m:ctrlPr>
                      </m:sSubPr>
                      <m:e>
                        <m:r>
                          <m:rPr>
                            <m:sty m:val="p"/>
                          </m:rPr>
                          <a:rPr lang="es-EC" sz="2200">
                            <a:latin typeface="Cambria Math"/>
                          </a:rPr>
                          <m:t>q</m:t>
                        </m:r>
                      </m:e>
                      <m:sub>
                        <m:r>
                          <m:rPr>
                            <m:sty m:val="p"/>
                          </m:rPr>
                          <a:rPr lang="es-EC" sz="2200">
                            <a:latin typeface="Cambria Math"/>
                          </a:rPr>
                          <m:t>IR</m:t>
                        </m:r>
                      </m:sub>
                    </m:sSub>
                    <m:sSub>
                      <m:sSubPr>
                        <m:ctrlPr>
                          <a:rPr lang="es-EC" sz="2200" i="1">
                            <a:latin typeface="Cambria Math"/>
                          </a:rPr>
                        </m:ctrlPr>
                      </m:sSubPr>
                      <m:e>
                        <m:r>
                          <m:rPr>
                            <m:sty m:val="p"/>
                          </m:rPr>
                          <a:rPr lang="es-EC" sz="2200">
                            <a:latin typeface="Cambria Math"/>
                          </a:rPr>
                          <m:t>F</m:t>
                        </m:r>
                      </m:e>
                      <m:sub>
                        <m:r>
                          <m:rPr>
                            <m:sty m:val="p"/>
                          </m:rPr>
                          <a:rPr lang="es-EC" sz="2200">
                            <a:latin typeface="Cambria Math"/>
                          </a:rPr>
                          <m:t>n</m:t>
                        </m:r>
                        <m:r>
                          <a:rPr lang="es-EC" sz="2200">
                            <a:latin typeface="Cambria Math"/>
                          </a:rPr>
                          <m:t>→</m:t>
                        </m:r>
                        <m:r>
                          <m:rPr>
                            <m:sty m:val="p"/>
                          </m:rPr>
                          <a:rPr lang="es-EC" sz="2200">
                            <a:latin typeface="Cambria Math"/>
                          </a:rPr>
                          <m:t>t</m:t>
                        </m:r>
                      </m:sub>
                    </m:sSub>
                    <m:sSub>
                      <m:sSubPr>
                        <m:ctrlPr>
                          <a:rPr lang="es-EC" sz="2200" i="1">
                            <a:latin typeface="Cambria Math"/>
                          </a:rPr>
                        </m:ctrlPr>
                      </m:sSubPr>
                      <m:e>
                        <m:r>
                          <m:rPr>
                            <m:sty m:val="p"/>
                          </m:rPr>
                          <a:rPr lang="es-EC" sz="2200">
                            <a:latin typeface="Cambria Math"/>
                          </a:rPr>
                          <m:t>A</m:t>
                        </m:r>
                      </m:e>
                      <m:sub>
                        <m:r>
                          <m:rPr>
                            <m:sty m:val="p"/>
                          </m:rPr>
                          <a:rPr lang="es-EC" sz="2200">
                            <a:latin typeface="Cambria Math"/>
                          </a:rPr>
                          <m:t>s</m:t>
                        </m:r>
                        <m:r>
                          <a:rPr lang="es-EC" sz="2200">
                            <a:latin typeface="Cambria Math"/>
                          </a:rPr>
                          <m:t> </m:t>
                        </m:r>
                      </m:sub>
                    </m:sSub>
                    <m:sSub>
                      <m:sSubPr>
                        <m:ctrlPr>
                          <a:rPr lang="es-EC" sz="2200" i="1">
                            <a:latin typeface="Cambria Math"/>
                          </a:rPr>
                        </m:ctrlPr>
                      </m:sSubPr>
                      <m:e>
                        <m:r>
                          <m:rPr>
                            <m:sty m:val="p"/>
                          </m:rPr>
                          <a:rPr lang="es-EC" sz="2200">
                            <a:latin typeface="Cambria Math"/>
                          </a:rPr>
                          <m:t>ε</m:t>
                        </m:r>
                      </m:e>
                      <m:sub>
                        <m:r>
                          <m:rPr>
                            <m:sty m:val="p"/>
                          </m:rPr>
                          <a:rPr lang="es-EC" sz="2200">
                            <a:latin typeface="Cambria Math"/>
                          </a:rPr>
                          <m:t>Al</m:t>
                        </m:r>
                        <m:r>
                          <a:rPr lang="es-EC" sz="2200" i="1">
                            <a:latin typeface="Cambria Math"/>
                          </a:rPr>
                          <m:t>−</m:t>
                        </m:r>
                        <m:r>
                          <m:rPr>
                            <m:sty m:val="p"/>
                          </m:rPr>
                          <a:rPr lang="es-EC" sz="2200">
                            <a:latin typeface="Cambria Math"/>
                          </a:rPr>
                          <m:t>ps</m:t>
                        </m:r>
                      </m:sub>
                    </m:sSub>
                  </m:oMath>
                </a14:m>
                <a:endParaRPr lang="es-EC" sz="2200" dirty="0" smtClean="0"/>
              </a:p>
              <a:p>
                <a:pPr marL="342900" indent="-342900">
                  <a:buFont typeface="Arial" panose="020B0604020202020204" pitchFamily="34" charset="0"/>
                  <a:buChar char="•"/>
                </a:pPr>
                <a14:m>
                  <m:oMath xmlns:m="http://schemas.openxmlformats.org/officeDocument/2006/math">
                    <m:sSub>
                      <m:sSubPr>
                        <m:ctrlPr>
                          <a:rPr lang="es-EC" sz="2200" i="1">
                            <a:latin typeface="Cambria Math"/>
                          </a:rPr>
                        </m:ctrlPr>
                      </m:sSubPr>
                      <m:e>
                        <m:r>
                          <m:rPr>
                            <m:sty m:val="p"/>
                          </m:rPr>
                          <a:rPr lang="es-EC" sz="2200">
                            <a:latin typeface="Cambria Math"/>
                          </a:rPr>
                          <m:t>q</m:t>
                        </m:r>
                      </m:e>
                      <m:sub>
                        <m:r>
                          <m:rPr>
                            <m:sty m:val="p"/>
                          </m:rPr>
                          <a:rPr lang="es-EC" sz="2200">
                            <a:latin typeface="Cambria Math"/>
                          </a:rPr>
                          <m:t>alb</m:t>
                        </m:r>
                      </m:sub>
                    </m:sSub>
                    <m:r>
                      <a:rPr lang="es-EC" sz="2200">
                        <a:latin typeface="Cambria Math"/>
                      </a:rPr>
                      <m:t>=</m:t>
                    </m:r>
                    <m:r>
                      <m:rPr>
                        <m:sty m:val="p"/>
                      </m:rPr>
                      <a:rPr lang="es-EC" sz="2200">
                        <a:latin typeface="Cambria Math"/>
                      </a:rPr>
                      <m:t>energia</m:t>
                    </m:r>
                    <m:r>
                      <a:rPr lang="es-EC" sz="2200">
                        <a:latin typeface="Cambria Math"/>
                      </a:rPr>
                      <m:t> </m:t>
                    </m:r>
                    <m:r>
                      <m:rPr>
                        <m:sty m:val="p"/>
                      </m:rPr>
                      <a:rPr lang="es-EC" sz="2200">
                        <a:latin typeface="Cambria Math"/>
                      </a:rPr>
                      <m:t>solar</m:t>
                    </m:r>
                    <m:r>
                      <a:rPr lang="es-EC" sz="2200">
                        <a:latin typeface="Cambria Math"/>
                      </a:rPr>
                      <m:t> </m:t>
                    </m:r>
                    <m:r>
                      <m:rPr>
                        <m:sty m:val="p"/>
                      </m:rPr>
                      <a:rPr lang="es-EC" sz="2200">
                        <a:latin typeface="Cambria Math"/>
                      </a:rPr>
                      <m:t>reflejada</m:t>
                    </m:r>
                    <m:r>
                      <a:rPr lang="es-EC" sz="2200">
                        <a:latin typeface="Cambria Math"/>
                      </a:rPr>
                      <m:t> </m:t>
                    </m:r>
                    <m:r>
                      <m:rPr>
                        <m:sty m:val="p"/>
                      </m:rPr>
                      <a:rPr lang="es-EC" sz="2200">
                        <a:latin typeface="Cambria Math"/>
                      </a:rPr>
                      <m:t>por</m:t>
                    </m:r>
                    <m:r>
                      <a:rPr lang="es-EC" sz="2200">
                        <a:latin typeface="Cambria Math"/>
                      </a:rPr>
                      <m:t> </m:t>
                    </m:r>
                    <m:r>
                      <m:rPr>
                        <m:sty m:val="p"/>
                      </m:rPr>
                      <a:rPr lang="es-EC" sz="2200">
                        <a:latin typeface="Cambria Math"/>
                      </a:rPr>
                      <m:t>la</m:t>
                    </m:r>
                    <m:r>
                      <a:rPr lang="es-EC" sz="2200">
                        <a:latin typeface="Cambria Math"/>
                      </a:rPr>
                      <m:t> </m:t>
                    </m:r>
                    <m:r>
                      <m:rPr>
                        <m:sty m:val="p"/>
                      </m:rPr>
                      <a:rPr lang="es-EC" sz="2200">
                        <a:latin typeface="Cambria Math"/>
                      </a:rPr>
                      <m:t>tierra</m:t>
                    </m:r>
                    <m:r>
                      <a:rPr lang="es-EC" sz="2200">
                        <a:latin typeface="Cambria Math"/>
                      </a:rPr>
                      <m:t>=</m:t>
                    </m:r>
                  </m:oMath>
                </a14:m>
                <a:r>
                  <a:rPr lang="es-EC" sz="2200" dirty="0" smtClean="0"/>
                  <a:t> </a:t>
                </a:r>
                <a14:m>
                  <m:oMath xmlns:m="http://schemas.openxmlformats.org/officeDocument/2006/math">
                    <m:sSub>
                      <m:sSubPr>
                        <m:ctrlPr>
                          <a:rPr lang="es-EC" sz="2200" i="1">
                            <a:latin typeface="Cambria Math"/>
                          </a:rPr>
                        </m:ctrlPr>
                      </m:sSubPr>
                      <m:e>
                        <m:r>
                          <m:rPr>
                            <m:sty m:val="p"/>
                          </m:rPr>
                          <a:rPr lang="es-EC" sz="2200">
                            <a:latin typeface="Cambria Math"/>
                          </a:rPr>
                          <m:t>G</m:t>
                        </m:r>
                      </m:e>
                      <m:sub>
                        <m:r>
                          <m:rPr>
                            <m:sty m:val="p"/>
                          </m:rPr>
                          <a:rPr lang="es-EC" sz="2200">
                            <a:latin typeface="Cambria Math"/>
                          </a:rPr>
                          <m:t>sol</m:t>
                        </m:r>
                      </m:sub>
                    </m:sSub>
                    <m:r>
                      <m:rPr>
                        <m:sty m:val="p"/>
                      </m:rPr>
                      <a:rPr lang="es-EC" sz="2200">
                        <a:latin typeface="Cambria Math"/>
                      </a:rPr>
                      <m:t>a</m:t>
                    </m:r>
                    <m:sSub>
                      <m:sSubPr>
                        <m:ctrlPr>
                          <a:rPr lang="es-EC" sz="2200" i="1">
                            <a:latin typeface="Cambria Math"/>
                          </a:rPr>
                        </m:ctrlPr>
                      </m:sSubPr>
                      <m:e>
                        <m:r>
                          <m:rPr>
                            <m:sty m:val="p"/>
                          </m:rPr>
                          <a:rPr lang="es-EC" sz="2200">
                            <a:latin typeface="Cambria Math"/>
                          </a:rPr>
                          <m:t>F</m:t>
                        </m:r>
                      </m:e>
                      <m:sub>
                        <m:r>
                          <m:rPr>
                            <m:sty m:val="p"/>
                          </m:rPr>
                          <a:rPr lang="es-EC" sz="2200">
                            <a:latin typeface="Cambria Math"/>
                          </a:rPr>
                          <m:t>a</m:t>
                        </m:r>
                        <m:r>
                          <a:rPr lang="es-EC" sz="2200">
                            <a:latin typeface="Cambria Math"/>
                          </a:rPr>
                          <m:t>→</m:t>
                        </m:r>
                        <m:r>
                          <m:rPr>
                            <m:sty m:val="p"/>
                          </m:rPr>
                          <a:rPr lang="es-EC" sz="2200">
                            <a:latin typeface="Cambria Math"/>
                          </a:rPr>
                          <m:t>e</m:t>
                        </m:r>
                      </m:sub>
                    </m:sSub>
                    <m:sSub>
                      <m:sSubPr>
                        <m:ctrlPr>
                          <a:rPr lang="es-EC" sz="2200" i="1">
                            <a:latin typeface="Cambria Math"/>
                          </a:rPr>
                        </m:ctrlPr>
                      </m:sSubPr>
                      <m:e>
                        <m:r>
                          <m:rPr>
                            <m:sty m:val="p"/>
                          </m:rPr>
                          <a:rPr lang="es-EC" sz="2200">
                            <a:latin typeface="Cambria Math"/>
                          </a:rPr>
                          <m:t>A</m:t>
                        </m:r>
                      </m:e>
                      <m:sub>
                        <m:r>
                          <m:rPr>
                            <m:sty m:val="p"/>
                          </m:rPr>
                          <a:rPr lang="es-EC" sz="2200">
                            <a:latin typeface="Cambria Math"/>
                          </a:rPr>
                          <m:t>s</m:t>
                        </m:r>
                        <m:r>
                          <a:rPr lang="es-EC" sz="2200">
                            <a:latin typeface="Cambria Math"/>
                          </a:rPr>
                          <m:t>  </m:t>
                        </m:r>
                      </m:sub>
                    </m:sSub>
                    <m:sSub>
                      <m:sSubPr>
                        <m:ctrlPr>
                          <a:rPr lang="es-EC" sz="2200" i="1">
                            <a:latin typeface="Cambria Math"/>
                          </a:rPr>
                        </m:ctrlPr>
                      </m:sSubPr>
                      <m:e>
                        <m:r>
                          <m:rPr>
                            <m:sty m:val="p"/>
                          </m:rPr>
                          <a:rPr lang="es-EC" sz="2200">
                            <a:latin typeface="Cambria Math"/>
                          </a:rPr>
                          <m:t>α</m:t>
                        </m:r>
                      </m:e>
                      <m:sub>
                        <m:r>
                          <m:rPr>
                            <m:sty m:val="p"/>
                          </m:rPr>
                          <a:rPr lang="es-EC" sz="2200">
                            <a:latin typeface="Cambria Math"/>
                          </a:rPr>
                          <m:t>Al</m:t>
                        </m:r>
                        <m:r>
                          <a:rPr lang="es-EC" sz="2200" i="1">
                            <a:latin typeface="Cambria Math"/>
                          </a:rPr>
                          <m:t>−</m:t>
                        </m:r>
                        <m:r>
                          <m:rPr>
                            <m:sty m:val="p"/>
                          </m:rPr>
                          <a:rPr lang="es-EC" sz="2200">
                            <a:latin typeface="Cambria Math"/>
                          </a:rPr>
                          <m:t>ps</m:t>
                        </m:r>
                      </m:sub>
                    </m:sSub>
                    <m:sSub>
                      <m:sSubPr>
                        <m:ctrlPr>
                          <a:rPr lang="es-EC" sz="2200" i="1">
                            <a:latin typeface="Cambria Math"/>
                          </a:rPr>
                        </m:ctrlPr>
                      </m:sSubPr>
                      <m:e>
                        <m:r>
                          <m:rPr>
                            <m:sty m:val="p"/>
                          </m:rPr>
                          <a:rPr lang="es-EC" sz="2200">
                            <a:latin typeface="Cambria Math"/>
                          </a:rPr>
                          <m:t>K</m:t>
                        </m:r>
                      </m:e>
                      <m:sub>
                        <m:r>
                          <m:rPr>
                            <m:sty m:val="p"/>
                          </m:rPr>
                          <a:rPr lang="es-EC" sz="2200">
                            <a:latin typeface="Cambria Math"/>
                          </a:rPr>
                          <m:t>a</m:t>
                        </m:r>
                      </m:sub>
                    </m:sSub>
                  </m:oMath>
                </a14:m>
                <a:endParaRPr lang="es-EC" sz="2200" dirty="0"/>
              </a:p>
              <a:p>
                <a:pPr marL="342900" indent="-342900">
                  <a:buFont typeface="Arial" panose="020B0604020202020204" pitchFamily="34" charset="0"/>
                  <a:buChar char="•"/>
                </a:pPr>
                <a:endParaRPr lang="es-EC" sz="2200" dirty="0"/>
              </a:p>
              <a:p>
                <a:r>
                  <a:rPr lang="es-EC" sz="2200" dirty="0"/>
                  <a:t>L</a:t>
                </a:r>
                <a:r>
                  <a:rPr lang="es-EC" sz="2200" dirty="0" smtClean="0"/>
                  <a:t>a </a:t>
                </a:r>
                <a:r>
                  <a:rPr lang="es-EC" sz="2200" dirty="0"/>
                  <a:t>energía térmica que sale </a:t>
                </a:r>
                <a14:m>
                  <m:oMath xmlns:m="http://schemas.openxmlformats.org/officeDocument/2006/math">
                    <m:sSub>
                      <m:sSubPr>
                        <m:ctrlPr>
                          <a:rPr lang="es-EC" sz="2200" i="1">
                            <a:latin typeface="Cambria Math"/>
                          </a:rPr>
                        </m:ctrlPr>
                      </m:sSubPr>
                      <m:e>
                        <m:r>
                          <m:rPr>
                            <m:sty m:val="p"/>
                          </m:rPr>
                          <a:rPr lang="es-EC" sz="2200">
                            <a:latin typeface="Cambria Math"/>
                          </a:rPr>
                          <m:t>E</m:t>
                        </m:r>
                      </m:e>
                      <m:sub>
                        <m:r>
                          <m:rPr>
                            <m:sty m:val="p"/>
                          </m:rPr>
                          <a:rPr lang="es-EC" sz="2200">
                            <a:latin typeface="Cambria Math"/>
                          </a:rPr>
                          <m:t>sal</m:t>
                        </m:r>
                      </m:sub>
                    </m:sSub>
                  </m:oMath>
                </a14:m>
                <a:r>
                  <a:rPr lang="es-EC" sz="2200" dirty="0"/>
                  <a:t> es igual la energía que emite </a:t>
                </a:r>
                <a14:m>
                  <m:oMath xmlns:m="http://schemas.openxmlformats.org/officeDocument/2006/math">
                    <m:sSub>
                      <m:sSubPr>
                        <m:ctrlPr>
                          <a:rPr lang="es-EC" sz="2200" i="1">
                            <a:latin typeface="Cambria Math"/>
                          </a:rPr>
                        </m:ctrlPr>
                      </m:sSubPr>
                      <m:e>
                        <m:r>
                          <m:rPr>
                            <m:sty m:val="p"/>
                          </m:rPr>
                          <a:rPr lang="es-EC" sz="2200">
                            <a:latin typeface="Cambria Math"/>
                          </a:rPr>
                          <m:t>q</m:t>
                        </m:r>
                      </m:e>
                      <m:sub>
                        <m:r>
                          <m:rPr>
                            <m:sty m:val="p"/>
                          </m:rPr>
                          <a:rPr lang="es-EC" sz="2200">
                            <a:latin typeface="Cambria Math"/>
                          </a:rPr>
                          <m:t>emit</m:t>
                        </m:r>
                        <m:r>
                          <a:rPr lang="es-EC" sz="2200">
                            <a:latin typeface="Cambria Math"/>
                          </a:rPr>
                          <m:t> </m:t>
                        </m:r>
                      </m:sub>
                    </m:sSub>
                  </m:oMath>
                </a14:m>
                <a:r>
                  <a:rPr lang="es-EC" sz="2200" dirty="0"/>
                  <a:t> la nave espacial al </a:t>
                </a:r>
                <a:r>
                  <a:rPr lang="es-EC" sz="2200" dirty="0" smtClean="0"/>
                  <a:t>espacio</a:t>
                </a:r>
              </a:p>
              <a:p>
                <a:pPr/>
                <a:endParaRPr lang="es-EC" sz="2200" i="1" dirty="0" smtClean="0">
                  <a:latin typeface="Cambria Math"/>
                </a:endParaRPr>
              </a:p>
              <a:p>
                <a:pPr/>
                <a14:m>
                  <m:oMathPara xmlns:m="http://schemas.openxmlformats.org/officeDocument/2006/math">
                    <m:oMathParaPr>
                      <m:jc m:val="centerGroup"/>
                    </m:oMathParaPr>
                    <m:oMath xmlns:m="http://schemas.openxmlformats.org/officeDocument/2006/math">
                      <m:sSub>
                        <m:sSubPr>
                          <m:ctrlPr>
                            <a:rPr lang="es-EC" sz="2200" i="1">
                              <a:latin typeface="Cambria Math"/>
                            </a:rPr>
                          </m:ctrlPr>
                        </m:sSubPr>
                        <m:e>
                          <m:sSub>
                            <m:sSubPr>
                              <m:ctrlPr>
                                <a:rPr lang="es-EC" sz="2200" i="1">
                                  <a:latin typeface="Cambria Math"/>
                                </a:rPr>
                              </m:ctrlPr>
                            </m:sSubPr>
                            <m:e>
                              <m:r>
                                <m:rPr>
                                  <m:sty m:val="p"/>
                                </m:rPr>
                                <a:rPr lang="es-EC" sz="2200">
                                  <a:latin typeface="Cambria Math"/>
                                </a:rPr>
                                <m:t>E</m:t>
                              </m:r>
                            </m:e>
                            <m:sub>
                              <m:r>
                                <m:rPr>
                                  <m:sty m:val="p"/>
                                </m:rPr>
                                <a:rPr lang="es-EC" sz="2200">
                                  <a:latin typeface="Cambria Math"/>
                                </a:rPr>
                                <m:t>sal</m:t>
                              </m:r>
                            </m:sub>
                          </m:sSub>
                          <m:r>
                            <a:rPr lang="es-EC" sz="2200">
                              <a:latin typeface="Cambria Math"/>
                            </a:rPr>
                            <m:t>= </m:t>
                          </m:r>
                          <m:r>
                            <m:rPr>
                              <m:sty m:val="p"/>
                            </m:rPr>
                            <a:rPr lang="es-EC" sz="2200">
                              <a:latin typeface="Cambria Math"/>
                            </a:rPr>
                            <m:t>q</m:t>
                          </m:r>
                        </m:e>
                        <m:sub>
                          <m:r>
                            <m:rPr>
                              <m:sty m:val="p"/>
                            </m:rPr>
                            <a:rPr lang="es-EC" sz="2200">
                              <a:latin typeface="Cambria Math"/>
                            </a:rPr>
                            <m:t>emit</m:t>
                          </m:r>
                          <m:r>
                            <a:rPr lang="es-EC" sz="2200">
                              <a:latin typeface="Cambria Math"/>
                            </a:rPr>
                            <m:t> </m:t>
                          </m:r>
                        </m:sub>
                      </m:sSub>
                      <m:r>
                        <a:rPr lang="es-EC" sz="2200">
                          <a:latin typeface="Cambria Math"/>
                        </a:rPr>
                        <m:t>= </m:t>
                      </m:r>
                      <m:sSub>
                        <m:sSubPr>
                          <m:ctrlPr>
                            <a:rPr lang="es-EC" sz="2200" i="1">
                              <a:latin typeface="Cambria Math"/>
                            </a:rPr>
                          </m:ctrlPr>
                        </m:sSubPr>
                        <m:e>
                          <m:r>
                            <m:rPr>
                              <m:sty m:val="p"/>
                            </m:rPr>
                            <a:rPr lang="es-EC" sz="2200">
                              <a:latin typeface="Cambria Math"/>
                            </a:rPr>
                            <m:t>ε</m:t>
                          </m:r>
                        </m:e>
                        <m:sub>
                          <m:r>
                            <m:rPr>
                              <m:sty m:val="p"/>
                            </m:rPr>
                            <a:rPr lang="es-EC" sz="2200">
                              <a:latin typeface="Cambria Math"/>
                            </a:rPr>
                            <m:t>Al</m:t>
                          </m:r>
                          <m:r>
                            <a:rPr lang="es-EC" sz="2200" i="1">
                              <a:latin typeface="Cambria Math"/>
                            </a:rPr>
                            <m:t>−</m:t>
                          </m:r>
                          <m:r>
                            <m:rPr>
                              <m:sty m:val="p"/>
                            </m:rPr>
                            <a:rPr lang="es-EC" sz="2200">
                              <a:latin typeface="Cambria Math"/>
                            </a:rPr>
                            <m:t>ps</m:t>
                          </m:r>
                        </m:sub>
                      </m:sSub>
                      <m:r>
                        <m:rPr>
                          <m:sty m:val="p"/>
                        </m:rPr>
                        <a:rPr lang="es-EC" sz="2200">
                          <a:latin typeface="Cambria Math"/>
                        </a:rPr>
                        <m:t>σ</m:t>
                      </m:r>
                      <m:sSub>
                        <m:sSubPr>
                          <m:ctrlPr>
                            <a:rPr lang="es-EC" sz="2200" i="1">
                              <a:latin typeface="Cambria Math"/>
                            </a:rPr>
                          </m:ctrlPr>
                        </m:sSubPr>
                        <m:e>
                          <m:r>
                            <m:rPr>
                              <m:sty m:val="p"/>
                            </m:rPr>
                            <a:rPr lang="es-EC" sz="2200">
                              <a:latin typeface="Cambria Math"/>
                            </a:rPr>
                            <m:t>A</m:t>
                          </m:r>
                        </m:e>
                        <m:sub>
                          <m:r>
                            <m:rPr>
                              <m:sty m:val="p"/>
                            </m:rPr>
                            <a:rPr lang="es-EC" sz="2200">
                              <a:latin typeface="Cambria Math"/>
                            </a:rPr>
                            <m:t>s</m:t>
                          </m:r>
                          <m:r>
                            <a:rPr lang="es-EC" sz="2200">
                              <a:latin typeface="Cambria Math"/>
                            </a:rPr>
                            <m:t>  </m:t>
                          </m:r>
                        </m:sub>
                      </m:sSub>
                      <m:d>
                        <m:dPr>
                          <m:ctrlPr>
                            <a:rPr lang="es-EC" sz="2200" i="1">
                              <a:latin typeface="Cambria Math"/>
                            </a:rPr>
                          </m:ctrlPr>
                        </m:dPr>
                        <m:e>
                          <m:sSup>
                            <m:sSupPr>
                              <m:ctrlPr>
                                <a:rPr lang="es-EC" sz="2200" i="1">
                                  <a:latin typeface="Cambria Math"/>
                                </a:rPr>
                              </m:ctrlPr>
                            </m:sSupPr>
                            <m:e>
                              <m:sSub>
                                <m:sSubPr>
                                  <m:ctrlPr>
                                    <a:rPr lang="es-EC" sz="2200" i="1">
                                      <a:latin typeface="Cambria Math"/>
                                    </a:rPr>
                                  </m:ctrlPr>
                                </m:sSubPr>
                                <m:e>
                                  <m:r>
                                    <m:rPr>
                                      <m:sty m:val="p"/>
                                    </m:rPr>
                                    <a:rPr lang="es-EC" sz="2200">
                                      <a:latin typeface="Cambria Math"/>
                                    </a:rPr>
                                    <m:t>T</m:t>
                                  </m:r>
                                </m:e>
                                <m:sub>
                                  <m:r>
                                    <m:rPr>
                                      <m:sty m:val="p"/>
                                    </m:rPr>
                                    <a:rPr lang="es-EC" sz="2200">
                                      <a:latin typeface="Cambria Math"/>
                                    </a:rPr>
                                    <m:t>e</m:t>
                                  </m:r>
                                </m:sub>
                              </m:sSub>
                            </m:e>
                            <m:sup>
                              <m:r>
                                <a:rPr lang="es-EC" sz="2200">
                                  <a:latin typeface="Cambria Math"/>
                                </a:rPr>
                                <m:t>4</m:t>
                              </m:r>
                            </m:sup>
                          </m:sSup>
                          <m:r>
                            <a:rPr lang="es-EC" sz="2200" i="1">
                              <a:latin typeface="Cambria Math"/>
                            </a:rPr>
                            <m:t>−</m:t>
                          </m:r>
                          <m:sSup>
                            <m:sSupPr>
                              <m:ctrlPr>
                                <a:rPr lang="es-EC" sz="2200" i="1">
                                  <a:latin typeface="Cambria Math"/>
                                </a:rPr>
                              </m:ctrlPr>
                            </m:sSupPr>
                            <m:e>
                              <m:sSub>
                                <m:sSubPr>
                                  <m:ctrlPr>
                                    <a:rPr lang="es-EC" sz="2200" i="1">
                                      <a:latin typeface="Cambria Math"/>
                                    </a:rPr>
                                  </m:ctrlPr>
                                </m:sSubPr>
                                <m:e>
                                  <m:r>
                                    <m:rPr>
                                      <m:sty m:val="p"/>
                                    </m:rPr>
                                    <a:rPr lang="es-EC" sz="2200">
                                      <a:latin typeface="Cambria Math"/>
                                    </a:rPr>
                                    <m:t>T</m:t>
                                  </m:r>
                                </m:e>
                                <m:sub>
                                  <m:r>
                                    <m:rPr>
                                      <m:sty m:val="p"/>
                                    </m:rPr>
                                    <a:rPr lang="es-EC" sz="2200">
                                      <a:latin typeface="Cambria Math"/>
                                    </a:rPr>
                                    <m:t>esp</m:t>
                                  </m:r>
                                </m:sub>
                              </m:sSub>
                            </m:e>
                            <m:sup>
                              <m:r>
                                <a:rPr lang="es-EC" sz="2200">
                                  <a:latin typeface="Cambria Math"/>
                                </a:rPr>
                                <m:t>4</m:t>
                              </m:r>
                            </m:sup>
                          </m:sSup>
                        </m:e>
                      </m:d>
                    </m:oMath>
                  </m:oMathPara>
                </a14:m>
                <a:endParaRPr lang="es-EC" sz="2200" dirty="0" smtClean="0"/>
              </a:p>
              <a:p>
                <a:pPr/>
                <a:endParaRPr lang="es-EC" sz="2200" dirty="0"/>
              </a:p>
              <a:p>
                <a:r>
                  <a:rPr lang="es-EC" sz="2200" dirty="0"/>
                  <a:t>La energía generada </a:t>
                </a:r>
                <a14:m>
                  <m:oMath xmlns:m="http://schemas.openxmlformats.org/officeDocument/2006/math">
                    <m:sSub>
                      <m:sSubPr>
                        <m:ctrlPr>
                          <a:rPr lang="es-EC" sz="2200" i="1">
                            <a:latin typeface="Cambria Math"/>
                          </a:rPr>
                        </m:ctrlPr>
                      </m:sSubPr>
                      <m:e>
                        <m:r>
                          <m:rPr>
                            <m:sty m:val="p"/>
                          </m:rPr>
                          <a:rPr lang="es-EC" sz="2200">
                            <a:latin typeface="Cambria Math"/>
                          </a:rPr>
                          <m:t>E</m:t>
                        </m:r>
                      </m:e>
                      <m:sub>
                        <m:r>
                          <m:rPr>
                            <m:sty m:val="p"/>
                          </m:rPr>
                          <a:rPr lang="es-EC" sz="2200">
                            <a:latin typeface="Cambria Math"/>
                          </a:rPr>
                          <m:t>g</m:t>
                        </m:r>
                        <m:r>
                          <a:rPr lang="es-EC" sz="2200">
                            <a:latin typeface="Cambria Math"/>
                          </a:rPr>
                          <m:t>→</m:t>
                        </m:r>
                        <m:r>
                          <m:rPr>
                            <m:sty m:val="p"/>
                          </m:rPr>
                          <a:rPr lang="es-EC" sz="2200">
                            <a:latin typeface="Cambria Math"/>
                          </a:rPr>
                          <m:t>ps</m:t>
                        </m:r>
                      </m:sub>
                    </m:sSub>
                  </m:oMath>
                </a14:m>
                <a:r>
                  <a:rPr lang="es-EC" sz="2200" dirty="0"/>
                  <a:t>por los paneles solares, es igual a</a:t>
                </a:r>
              </a:p>
              <a:p>
                <a:pPr/>
                <a:endParaRPr lang="es-EC" sz="2200" i="1" dirty="0" smtClean="0">
                  <a:latin typeface="Cambria Math"/>
                </a:endParaRPr>
              </a:p>
              <a:p>
                <a:pPr/>
                <a14:m>
                  <m:oMathPara xmlns:m="http://schemas.openxmlformats.org/officeDocument/2006/math">
                    <m:oMathParaPr>
                      <m:jc m:val="centerGroup"/>
                    </m:oMathParaPr>
                    <m:oMath xmlns:m="http://schemas.openxmlformats.org/officeDocument/2006/math">
                      <m:sSub>
                        <m:sSubPr>
                          <m:ctrlPr>
                            <a:rPr lang="es-EC" sz="2200" i="1">
                              <a:latin typeface="Cambria Math"/>
                            </a:rPr>
                          </m:ctrlPr>
                        </m:sSubPr>
                        <m:e>
                          <m:r>
                            <m:rPr>
                              <m:sty m:val="p"/>
                            </m:rPr>
                            <a:rPr lang="es-EC" sz="2200">
                              <a:latin typeface="Cambria Math"/>
                            </a:rPr>
                            <m:t>E</m:t>
                          </m:r>
                        </m:e>
                        <m:sub>
                          <m:r>
                            <m:rPr>
                              <m:sty m:val="p"/>
                            </m:rPr>
                            <a:rPr lang="es-EC" sz="2200">
                              <a:latin typeface="Cambria Math"/>
                            </a:rPr>
                            <m:t>g</m:t>
                          </m:r>
                          <m:r>
                            <a:rPr lang="es-EC" sz="2200">
                              <a:latin typeface="Cambria Math"/>
                            </a:rPr>
                            <m:t>→</m:t>
                          </m:r>
                          <m:r>
                            <m:rPr>
                              <m:sty m:val="p"/>
                            </m:rPr>
                            <a:rPr lang="es-EC" sz="2200">
                              <a:latin typeface="Cambria Math"/>
                            </a:rPr>
                            <m:t>ps</m:t>
                          </m:r>
                        </m:sub>
                      </m:sSub>
                      <m:r>
                        <a:rPr lang="es-EC" sz="2200">
                          <a:latin typeface="Cambria Math"/>
                        </a:rPr>
                        <m:t>= </m:t>
                      </m:r>
                      <m:r>
                        <m:rPr>
                          <m:sty m:val="p"/>
                        </m:rPr>
                        <a:rPr lang="es-EC" sz="2200">
                          <a:latin typeface="Cambria Math"/>
                        </a:rPr>
                        <m:t>η</m:t>
                      </m:r>
                      <m:sSub>
                        <m:sSubPr>
                          <m:ctrlPr>
                            <a:rPr lang="es-EC" sz="2200" i="1">
                              <a:latin typeface="Cambria Math"/>
                            </a:rPr>
                          </m:ctrlPr>
                        </m:sSubPr>
                        <m:e>
                          <m:r>
                            <m:rPr>
                              <m:sty m:val="p"/>
                            </m:rPr>
                            <a:rPr lang="es-EC" sz="2200">
                              <a:latin typeface="Cambria Math"/>
                            </a:rPr>
                            <m:t>G</m:t>
                          </m:r>
                        </m:e>
                        <m:sub>
                          <m:r>
                            <m:rPr>
                              <m:sty m:val="p"/>
                            </m:rPr>
                            <a:rPr lang="es-EC" sz="2200">
                              <a:latin typeface="Cambria Math"/>
                            </a:rPr>
                            <m:t>solar</m:t>
                          </m:r>
                        </m:sub>
                      </m:sSub>
                      <m:sSub>
                        <m:sSubPr>
                          <m:ctrlPr>
                            <a:rPr lang="es-EC" sz="2200" i="1">
                              <a:latin typeface="Cambria Math"/>
                            </a:rPr>
                          </m:ctrlPr>
                        </m:sSubPr>
                        <m:e>
                          <m:r>
                            <m:rPr>
                              <m:sty m:val="p"/>
                            </m:rPr>
                            <a:rPr lang="es-EC" sz="2200">
                              <a:latin typeface="Cambria Math"/>
                            </a:rPr>
                            <m:t>A</m:t>
                          </m:r>
                        </m:e>
                        <m:sub>
                          <m:r>
                            <m:rPr>
                              <m:sty m:val="p"/>
                            </m:rPr>
                            <a:rPr lang="es-EC" sz="2200">
                              <a:latin typeface="Cambria Math"/>
                            </a:rPr>
                            <m:t>s</m:t>
                          </m:r>
                          <m:r>
                            <a:rPr lang="es-EC" sz="2200">
                              <a:latin typeface="Cambria Math"/>
                            </a:rPr>
                            <m:t> </m:t>
                          </m:r>
                        </m:sub>
                      </m:sSub>
                    </m:oMath>
                  </m:oMathPara>
                </a14:m>
                <a:endParaRPr lang="es-EC" sz="2200" dirty="0"/>
              </a:p>
              <a:p>
                <a:endParaRPr lang="es-EC" sz="2200" dirty="0"/>
              </a:p>
            </p:txBody>
          </p:sp>
        </mc:Choice>
        <mc:Fallback>
          <p:sp>
            <p:nvSpPr>
              <p:cNvPr id="6" name="5 CuadroTexto"/>
              <p:cNvSpPr txBox="1">
                <a:spLocks noRot="1" noChangeAspect="1" noMove="1" noResize="1" noEditPoints="1" noAdjustHandles="1" noChangeArrowheads="1" noChangeShapeType="1" noTextEdit="1"/>
              </p:cNvSpPr>
              <p:nvPr/>
            </p:nvSpPr>
            <p:spPr>
              <a:xfrm>
                <a:off x="333375" y="877679"/>
                <a:ext cx="8477250" cy="5381923"/>
              </a:xfrm>
              <a:prstGeom prst="rect">
                <a:avLst/>
              </a:prstGeom>
              <a:blipFill rotWithShape="1">
                <a:blip r:embed="rId3"/>
                <a:stretch>
                  <a:fillRect l="-935" t="-680"/>
                </a:stretch>
              </a:blipFill>
            </p:spPr>
            <p:txBody>
              <a:bodyPr/>
              <a:lstStyle/>
              <a:p>
                <a:r>
                  <a:rPr lang="es-EC">
                    <a:noFill/>
                  </a:rPr>
                  <a:t> </a:t>
                </a:r>
              </a:p>
            </p:txBody>
          </p:sp>
        </mc:Fallback>
      </mc:AlternateContent>
    </p:spTree>
    <p:extLst>
      <p:ext uri="{BB962C8B-B14F-4D97-AF65-F5344CB8AC3E}">
        <p14:creationId xmlns:p14="http://schemas.microsoft.com/office/powerpoint/2010/main" val="39731418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3175"/>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mc:AlternateContent xmlns:mc="http://schemas.openxmlformats.org/markup-compatibility/2006">
        <mc:Choice xmlns:a14="http://schemas.microsoft.com/office/drawing/2010/main" Requires="a14">
          <p:sp>
            <p:nvSpPr>
              <p:cNvPr id="6" name="5 CuadroTexto"/>
              <p:cNvSpPr txBox="1"/>
              <p:nvPr/>
            </p:nvSpPr>
            <p:spPr>
              <a:xfrm>
                <a:off x="333374" y="877679"/>
                <a:ext cx="8658225" cy="5212324"/>
              </a:xfrm>
              <a:prstGeom prst="rect">
                <a:avLst/>
              </a:prstGeom>
              <a:noFill/>
            </p:spPr>
            <p:txBody>
              <a:bodyPr wrap="square" rtlCol="0">
                <a:spAutoFit/>
              </a:bodyPr>
              <a:lstStyle/>
              <a:p>
                <a:endParaRPr lang="es-EC" sz="2200" dirty="0" smtClean="0"/>
              </a:p>
              <a:p>
                <a:r>
                  <a:rPr lang="es-EC" sz="2200" dirty="0" smtClean="0"/>
                  <a:t>Al </a:t>
                </a:r>
                <a:r>
                  <a:rPr lang="es-EC" sz="2200" dirty="0"/>
                  <a:t>remplazar las ecuaciones </a:t>
                </a:r>
                <a:r>
                  <a:rPr lang="es-EC" sz="2200" dirty="0" smtClean="0"/>
                  <a:t>el balance </a:t>
                </a:r>
                <a:r>
                  <a:rPr lang="es-EC" sz="2200" dirty="0"/>
                  <a:t>de energía es igual a</a:t>
                </a:r>
                <a:r>
                  <a:rPr lang="es-EC" sz="2200" dirty="0" smtClean="0"/>
                  <a:t>:</a:t>
                </a:r>
              </a:p>
              <a:p>
                <a:endParaRPr lang="es-EC" sz="2200" dirty="0"/>
              </a:p>
              <a:p>
                <a:pPr/>
                <a14:m>
                  <m:oMathPara xmlns:m="http://schemas.openxmlformats.org/officeDocument/2006/math">
                    <m:oMathParaPr>
                      <m:jc m:val="centerGroup"/>
                    </m:oMathParaPr>
                    <m:oMath xmlns:m="http://schemas.openxmlformats.org/officeDocument/2006/math">
                      <m:sSub>
                        <m:sSubPr>
                          <m:ctrlPr>
                            <a:rPr lang="es-EC" sz="2200" i="1">
                              <a:latin typeface="Cambria Math"/>
                            </a:rPr>
                          </m:ctrlPr>
                        </m:sSubPr>
                        <m:e>
                          <m:r>
                            <m:rPr>
                              <m:sty m:val="p"/>
                            </m:rPr>
                            <a:rPr lang="es-EC" sz="2200">
                              <a:latin typeface="Cambria Math"/>
                            </a:rPr>
                            <m:t>G</m:t>
                          </m:r>
                        </m:e>
                        <m:sub>
                          <m:r>
                            <m:rPr>
                              <m:sty m:val="p"/>
                            </m:rPr>
                            <a:rPr lang="es-EC" sz="2200">
                              <a:latin typeface="Cambria Math"/>
                            </a:rPr>
                            <m:t>sol</m:t>
                          </m:r>
                        </m:sub>
                      </m:sSub>
                      <m:sSub>
                        <m:sSubPr>
                          <m:ctrlPr>
                            <a:rPr lang="es-EC" sz="2200" i="1">
                              <a:latin typeface="Cambria Math"/>
                            </a:rPr>
                          </m:ctrlPr>
                        </m:sSubPr>
                        <m:e>
                          <m:r>
                            <m:rPr>
                              <m:sty m:val="p"/>
                            </m:rPr>
                            <a:rPr lang="es-EC" sz="2200">
                              <a:latin typeface="Cambria Math"/>
                            </a:rPr>
                            <m:t>α</m:t>
                          </m:r>
                        </m:e>
                        <m:sub>
                          <m:r>
                            <m:rPr>
                              <m:sty m:val="p"/>
                            </m:rPr>
                            <a:rPr lang="es-EC" sz="2200">
                              <a:latin typeface="Cambria Math"/>
                            </a:rPr>
                            <m:t>Al</m:t>
                          </m:r>
                          <m:r>
                            <a:rPr lang="es-EC" sz="2200" i="1">
                              <a:latin typeface="Cambria Math"/>
                            </a:rPr>
                            <m:t>−</m:t>
                          </m:r>
                          <m:r>
                            <m:rPr>
                              <m:sty m:val="p"/>
                            </m:rPr>
                            <a:rPr lang="es-EC" sz="2200">
                              <a:latin typeface="Cambria Math"/>
                            </a:rPr>
                            <m:t>ps</m:t>
                          </m:r>
                        </m:sub>
                      </m:sSub>
                      <m:r>
                        <a:rPr lang="es-EC" sz="2200">
                          <a:latin typeface="Cambria Math"/>
                        </a:rPr>
                        <m:t>+</m:t>
                      </m:r>
                      <m:sSub>
                        <m:sSubPr>
                          <m:ctrlPr>
                            <a:rPr lang="es-EC" sz="2200" i="1">
                              <a:latin typeface="Cambria Math"/>
                            </a:rPr>
                          </m:ctrlPr>
                        </m:sSubPr>
                        <m:e>
                          <m:r>
                            <m:rPr>
                              <m:sty m:val="p"/>
                            </m:rPr>
                            <a:rPr lang="es-EC" sz="2200">
                              <a:latin typeface="Cambria Math"/>
                            </a:rPr>
                            <m:t>q</m:t>
                          </m:r>
                        </m:e>
                        <m:sub>
                          <m:r>
                            <m:rPr>
                              <m:sty m:val="p"/>
                            </m:rPr>
                            <a:rPr lang="es-EC" sz="2200">
                              <a:latin typeface="Cambria Math"/>
                            </a:rPr>
                            <m:t>IR</m:t>
                          </m:r>
                        </m:sub>
                      </m:sSub>
                      <m:sSub>
                        <m:sSubPr>
                          <m:ctrlPr>
                            <a:rPr lang="es-EC" sz="2200" i="1">
                              <a:latin typeface="Cambria Math"/>
                            </a:rPr>
                          </m:ctrlPr>
                        </m:sSubPr>
                        <m:e>
                          <m:r>
                            <m:rPr>
                              <m:sty m:val="p"/>
                            </m:rPr>
                            <a:rPr lang="es-EC" sz="2200">
                              <a:latin typeface="Cambria Math"/>
                            </a:rPr>
                            <m:t>F</m:t>
                          </m:r>
                        </m:e>
                        <m:sub>
                          <m:r>
                            <m:rPr>
                              <m:sty m:val="p"/>
                            </m:rPr>
                            <a:rPr lang="es-EC" sz="2200">
                              <a:latin typeface="Cambria Math"/>
                            </a:rPr>
                            <m:t>n</m:t>
                          </m:r>
                          <m:r>
                            <a:rPr lang="es-EC" sz="2200">
                              <a:latin typeface="Cambria Math"/>
                            </a:rPr>
                            <m:t>→</m:t>
                          </m:r>
                          <m:r>
                            <m:rPr>
                              <m:sty m:val="p"/>
                            </m:rPr>
                            <a:rPr lang="es-EC" sz="2200">
                              <a:latin typeface="Cambria Math"/>
                            </a:rPr>
                            <m:t>t</m:t>
                          </m:r>
                        </m:sub>
                      </m:sSub>
                      <m:sSub>
                        <m:sSubPr>
                          <m:ctrlPr>
                            <a:rPr lang="es-EC" sz="2200" i="1">
                              <a:latin typeface="Cambria Math"/>
                            </a:rPr>
                          </m:ctrlPr>
                        </m:sSubPr>
                        <m:e>
                          <m:r>
                            <m:rPr>
                              <m:sty m:val="p"/>
                            </m:rPr>
                            <a:rPr lang="es-EC" sz="2200">
                              <a:latin typeface="Cambria Math"/>
                            </a:rPr>
                            <m:t>ε</m:t>
                          </m:r>
                        </m:e>
                        <m:sub>
                          <m:r>
                            <m:rPr>
                              <m:sty m:val="p"/>
                            </m:rPr>
                            <a:rPr lang="es-EC" sz="2200">
                              <a:latin typeface="Cambria Math"/>
                            </a:rPr>
                            <m:t>Al</m:t>
                          </m:r>
                          <m:r>
                            <a:rPr lang="es-EC" sz="2200" i="1">
                              <a:latin typeface="Cambria Math"/>
                            </a:rPr>
                            <m:t>−</m:t>
                          </m:r>
                          <m:r>
                            <m:rPr>
                              <m:sty m:val="p"/>
                            </m:rPr>
                            <a:rPr lang="es-EC" sz="2200">
                              <a:latin typeface="Cambria Math"/>
                            </a:rPr>
                            <m:t>ps</m:t>
                          </m:r>
                        </m:sub>
                      </m:sSub>
                      <m:r>
                        <a:rPr lang="es-EC" sz="2200">
                          <a:latin typeface="Cambria Math"/>
                        </a:rPr>
                        <m:t>+</m:t>
                      </m:r>
                      <m:sSub>
                        <m:sSubPr>
                          <m:ctrlPr>
                            <a:rPr lang="es-EC" sz="2200" i="1">
                              <a:latin typeface="Cambria Math"/>
                            </a:rPr>
                          </m:ctrlPr>
                        </m:sSubPr>
                        <m:e>
                          <m:r>
                            <m:rPr>
                              <m:sty m:val="p"/>
                            </m:rPr>
                            <a:rPr lang="es-EC" sz="2200">
                              <a:latin typeface="Cambria Math"/>
                            </a:rPr>
                            <m:t>G</m:t>
                          </m:r>
                        </m:e>
                        <m:sub>
                          <m:r>
                            <m:rPr>
                              <m:sty m:val="p"/>
                            </m:rPr>
                            <a:rPr lang="es-EC" sz="2200">
                              <a:latin typeface="Cambria Math"/>
                            </a:rPr>
                            <m:t>sol</m:t>
                          </m:r>
                        </m:sub>
                      </m:sSub>
                      <m:r>
                        <m:rPr>
                          <m:sty m:val="p"/>
                        </m:rPr>
                        <a:rPr lang="es-EC" sz="2200">
                          <a:latin typeface="Cambria Math"/>
                        </a:rPr>
                        <m:t>a</m:t>
                      </m:r>
                      <m:sSub>
                        <m:sSubPr>
                          <m:ctrlPr>
                            <a:rPr lang="es-EC" sz="2200" i="1">
                              <a:latin typeface="Cambria Math"/>
                            </a:rPr>
                          </m:ctrlPr>
                        </m:sSubPr>
                        <m:e>
                          <m:r>
                            <m:rPr>
                              <m:sty m:val="p"/>
                            </m:rPr>
                            <a:rPr lang="es-EC" sz="2200">
                              <a:latin typeface="Cambria Math"/>
                            </a:rPr>
                            <m:t>F</m:t>
                          </m:r>
                        </m:e>
                        <m:sub>
                          <m:r>
                            <m:rPr>
                              <m:sty m:val="p"/>
                            </m:rPr>
                            <a:rPr lang="es-EC" sz="2200">
                              <a:latin typeface="Cambria Math"/>
                            </a:rPr>
                            <m:t>n</m:t>
                          </m:r>
                          <m:r>
                            <a:rPr lang="es-EC" sz="2200">
                              <a:latin typeface="Cambria Math"/>
                            </a:rPr>
                            <m:t>→</m:t>
                          </m:r>
                          <m:r>
                            <m:rPr>
                              <m:sty m:val="p"/>
                            </m:rPr>
                            <a:rPr lang="es-EC" sz="2200">
                              <a:latin typeface="Cambria Math"/>
                            </a:rPr>
                            <m:t>t</m:t>
                          </m:r>
                        </m:sub>
                      </m:sSub>
                      <m:sSub>
                        <m:sSubPr>
                          <m:ctrlPr>
                            <a:rPr lang="es-EC" sz="2200" i="1">
                              <a:latin typeface="Cambria Math"/>
                            </a:rPr>
                          </m:ctrlPr>
                        </m:sSubPr>
                        <m:e>
                          <m:r>
                            <m:rPr>
                              <m:sty m:val="p"/>
                            </m:rPr>
                            <a:rPr lang="es-EC" sz="2200">
                              <a:latin typeface="Cambria Math"/>
                            </a:rPr>
                            <m:t>α</m:t>
                          </m:r>
                        </m:e>
                        <m:sub>
                          <m:r>
                            <m:rPr>
                              <m:sty m:val="p"/>
                            </m:rPr>
                            <a:rPr lang="es-EC" sz="2200">
                              <a:latin typeface="Cambria Math"/>
                            </a:rPr>
                            <m:t>Al</m:t>
                          </m:r>
                          <m:r>
                            <a:rPr lang="es-EC" sz="2200" i="1">
                              <a:latin typeface="Cambria Math"/>
                            </a:rPr>
                            <m:t>−</m:t>
                          </m:r>
                          <m:r>
                            <m:rPr>
                              <m:sty m:val="p"/>
                            </m:rPr>
                            <a:rPr lang="es-EC" sz="2200">
                              <a:latin typeface="Cambria Math"/>
                            </a:rPr>
                            <m:t>ps</m:t>
                          </m:r>
                        </m:sub>
                      </m:sSub>
                      <m:sSub>
                        <m:sSubPr>
                          <m:ctrlPr>
                            <a:rPr lang="es-EC" sz="2200" i="1">
                              <a:latin typeface="Cambria Math"/>
                            </a:rPr>
                          </m:ctrlPr>
                        </m:sSubPr>
                        <m:e>
                          <m:r>
                            <m:rPr>
                              <m:sty m:val="p"/>
                            </m:rPr>
                            <a:rPr lang="es-EC" sz="2200">
                              <a:latin typeface="Cambria Math"/>
                            </a:rPr>
                            <m:t>K</m:t>
                          </m:r>
                        </m:e>
                        <m:sub>
                          <m:r>
                            <m:rPr>
                              <m:sty m:val="p"/>
                            </m:rPr>
                            <a:rPr lang="es-EC" sz="2200">
                              <a:latin typeface="Cambria Math"/>
                            </a:rPr>
                            <m:t>a</m:t>
                          </m:r>
                        </m:sub>
                      </m:sSub>
                      <m:r>
                        <a:rPr lang="es-EC" sz="2200" i="1">
                          <a:latin typeface="Cambria Math"/>
                        </a:rPr>
                        <m:t>−</m:t>
                      </m:r>
                      <m:r>
                        <m:rPr>
                          <m:sty m:val="p"/>
                        </m:rPr>
                        <a:rPr lang="es-EC" sz="2200">
                          <a:latin typeface="Cambria Math"/>
                        </a:rPr>
                        <m:t>η</m:t>
                      </m:r>
                      <m:sSub>
                        <m:sSubPr>
                          <m:ctrlPr>
                            <a:rPr lang="es-EC" sz="2200" i="1">
                              <a:latin typeface="Cambria Math"/>
                            </a:rPr>
                          </m:ctrlPr>
                        </m:sSubPr>
                        <m:e>
                          <m:r>
                            <m:rPr>
                              <m:sty m:val="p"/>
                            </m:rPr>
                            <a:rPr lang="es-EC" sz="2200">
                              <a:latin typeface="Cambria Math"/>
                            </a:rPr>
                            <m:t>G</m:t>
                          </m:r>
                        </m:e>
                        <m:sub>
                          <m:r>
                            <m:rPr>
                              <m:sty m:val="p"/>
                            </m:rPr>
                            <a:rPr lang="es-EC" sz="2200">
                              <a:latin typeface="Cambria Math"/>
                            </a:rPr>
                            <m:t>sol</m:t>
                          </m:r>
                        </m:sub>
                      </m:sSub>
                      <m:r>
                        <a:rPr lang="es-EC" sz="2200">
                          <a:latin typeface="Cambria Math"/>
                        </a:rPr>
                        <m:t>=</m:t>
                      </m:r>
                      <m:sSub>
                        <m:sSubPr>
                          <m:ctrlPr>
                            <a:rPr lang="es-EC" sz="2200" i="1">
                              <a:latin typeface="Cambria Math"/>
                            </a:rPr>
                          </m:ctrlPr>
                        </m:sSubPr>
                        <m:e>
                          <m:r>
                            <m:rPr>
                              <m:sty m:val="p"/>
                            </m:rPr>
                            <a:rPr lang="es-EC" sz="2200">
                              <a:latin typeface="Cambria Math"/>
                            </a:rPr>
                            <m:t>ε</m:t>
                          </m:r>
                        </m:e>
                        <m:sub>
                          <m:r>
                            <m:rPr>
                              <m:sty m:val="p"/>
                            </m:rPr>
                            <a:rPr lang="es-EC" sz="2200">
                              <a:latin typeface="Cambria Math"/>
                            </a:rPr>
                            <m:t>IR</m:t>
                          </m:r>
                        </m:sub>
                      </m:sSub>
                      <m:r>
                        <m:rPr>
                          <m:sty m:val="p"/>
                        </m:rPr>
                        <a:rPr lang="es-EC" sz="2200">
                          <a:latin typeface="Cambria Math"/>
                        </a:rPr>
                        <m:t>σ</m:t>
                      </m:r>
                      <m:sSup>
                        <m:sSupPr>
                          <m:ctrlPr>
                            <a:rPr lang="es-EC" sz="2200" i="1">
                              <a:latin typeface="Cambria Math"/>
                            </a:rPr>
                          </m:ctrlPr>
                        </m:sSupPr>
                        <m:e>
                          <m:sSub>
                            <m:sSubPr>
                              <m:ctrlPr>
                                <a:rPr lang="es-EC" sz="2200" i="1">
                                  <a:latin typeface="Cambria Math"/>
                                </a:rPr>
                              </m:ctrlPr>
                            </m:sSubPr>
                            <m:e>
                              <m:r>
                                <m:rPr>
                                  <m:sty m:val="p"/>
                                </m:rPr>
                                <a:rPr lang="es-EC" sz="2200">
                                  <a:latin typeface="Cambria Math"/>
                                </a:rPr>
                                <m:t>T</m:t>
                              </m:r>
                            </m:e>
                            <m:sub>
                              <m:r>
                                <m:rPr>
                                  <m:sty m:val="p"/>
                                </m:rPr>
                                <a:rPr lang="es-EC" sz="2200">
                                  <a:latin typeface="Cambria Math"/>
                                </a:rPr>
                                <m:t>e</m:t>
                              </m:r>
                            </m:sub>
                          </m:sSub>
                        </m:e>
                        <m:sup>
                          <m:r>
                            <a:rPr lang="es-EC" sz="2200">
                              <a:latin typeface="Cambria Math"/>
                            </a:rPr>
                            <m:t>4</m:t>
                          </m:r>
                        </m:sup>
                      </m:sSup>
                    </m:oMath>
                  </m:oMathPara>
                </a14:m>
                <a:endParaRPr lang="es-EC" sz="2200" dirty="0" smtClean="0"/>
              </a:p>
              <a:p>
                <a:endParaRPr lang="es-EC" sz="2200" dirty="0"/>
              </a:p>
              <a:p>
                <a:r>
                  <a:rPr lang="es-EC" sz="2200" dirty="0" smtClean="0"/>
                  <a:t>Y la </a:t>
                </a:r>
                <a:r>
                  <a:rPr lang="es-EC" sz="2200" dirty="0"/>
                  <a:t>temperatura de equilibrio </a:t>
                </a:r>
                <a14:m>
                  <m:oMath xmlns:m="http://schemas.openxmlformats.org/officeDocument/2006/math">
                    <m:sSub>
                      <m:sSubPr>
                        <m:ctrlPr>
                          <a:rPr lang="es-EC" sz="2200" i="1">
                            <a:latin typeface="Cambria Math"/>
                          </a:rPr>
                        </m:ctrlPr>
                      </m:sSubPr>
                      <m:e>
                        <m:r>
                          <m:rPr>
                            <m:sty m:val="p"/>
                          </m:rPr>
                          <a:rPr lang="es-EC" sz="2200">
                            <a:latin typeface="Cambria Math"/>
                          </a:rPr>
                          <m:t>T</m:t>
                        </m:r>
                      </m:e>
                      <m:sub>
                        <m:r>
                          <m:rPr>
                            <m:sty m:val="p"/>
                          </m:rPr>
                          <a:rPr lang="es-EC" sz="2200">
                            <a:latin typeface="Cambria Math"/>
                          </a:rPr>
                          <m:t>e</m:t>
                        </m:r>
                      </m:sub>
                    </m:sSub>
                  </m:oMath>
                </a14:m>
                <a:r>
                  <a:rPr lang="es-EC" sz="2200" dirty="0"/>
                  <a:t> en la superficie del </a:t>
                </a:r>
                <a:r>
                  <a:rPr lang="es-EC" sz="2200" dirty="0" err="1"/>
                  <a:t>nanosatélite</a:t>
                </a:r>
                <a:r>
                  <a:rPr lang="es-EC" sz="2200" dirty="0"/>
                  <a:t> es igual </a:t>
                </a:r>
                <a:r>
                  <a:rPr lang="es-EC" sz="2200" dirty="0" smtClean="0"/>
                  <a:t>a:</a:t>
                </a:r>
              </a:p>
              <a:p>
                <a:endParaRPr lang="es-EC" sz="2200" dirty="0"/>
              </a:p>
              <a:p>
                <a:pPr/>
                <a14:m>
                  <m:oMathPara xmlns:m="http://schemas.openxmlformats.org/officeDocument/2006/math">
                    <m:oMathParaPr>
                      <m:jc m:val="centerGroup"/>
                    </m:oMathParaPr>
                    <m:oMath xmlns:m="http://schemas.openxmlformats.org/officeDocument/2006/math">
                      <m:sSub>
                        <m:sSubPr>
                          <m:ctrlPr>
                            <a:rPr lang="es-EC" sz="2200" b="1">
                              <a:latin typeface="Cambria Math"/>
                            </a:rPr>
                          </m:ctrlPr>
                        </m:sSubPr>
                        <m:e>
                          <m:r>
                            <a:rPr lang="es-EC" sz="2200" b="1" i="0">
                              <a:latin typeface="Cambria Math"/>
                            </a:rPr>
                            <m:t>𝐓</m:t>
                          </m:r>
                        </m:e>
                        <m:sub>
                          <m:r>
                            <a:rPr lang="es-EC" sz="2200" b="1" i="0">
                              <a:latin typeface="Cambria Math"/>
                            </a:rPr>
                            <m:t>𝐞</m:t>
                          </m:r>
                        </m:sub>
                      </m:sSub>
                      <m:r>
                        <a:rPr lang="es-EC" sz="2200" b="1" i="0">
                          <a:latin typeface="Cambria Math"/>
                        </a:rPr>
                        <m:t>=</m:t>
                      </m:r>
                      <m:rad>
                        <m:radPr>
                          <m:ctrlPr>
                            <a:rPr lang="es-EC" sz="2200" b="1">
                              <a:latin typeface="Cambria Math"/>
                            </a:rPr>
                          </m:ctrlPr>
                        </m:radPr>
                        <m:deg>
                          <m:r>
                            <a:rPr lang="es-EC" sz="2200" b="1" i="0">
                              <a:latin typeface="Cambria Math"/>
                            </a:rPr>
                            <m:t>𝟒</m:t>
                          </m:r>
                        </m:deg>
                        <m:e>
                          <m:f>
                            <m:fPr>
                              <m:ctrlPr>
                                <a:rPr lang="es-EC" sz="2200" b="1">
                                  <a:latin typeface="Cambria Math"/>
                                </a:rPr>
                              </m:ctrlPr>
                            </m:fPr>
                            <m:num>
                              <m:rad>
                                <m:radPr>
                                  <m:degHide m:val="on"/>
                                  <m:ctrlPr>
                                    <a:rPr lang="es-EC" sz="2200" b="1">
                                      <a:latin typeface="Cambria Math"/>
                                    </a:rPr>
                                  </m:ctrlPr>
                                </m:radPr>
                                <m:deg/>
                                <m:e>
                                  <m:r>
                                    <a:rPr lang="es-EC" sz="2200" b="1" i="0">
                                      <a:latin typeface="Cambria Math"/>
                                    </a:rPr>
                                    <m:t>𝐧</m:t>
                                  </m:r>
                                </m:e>
                              </m:rad>
                              <m:d>
                                <m:dPr>
                                  <m:ctrlPr>
                                    <a:rPr lang="es-EC" sz="2200" b="1">
                                      <a:latin typeface="Cambria Math"/>
                                    </a:rPr>
                                  </m:ctrlPr>
                                </m:dPr>
                                <m:e>
                                  <m:sSub>
                                    <m:sSubPr>
                                      <m:ctrlPr>
                                        <a:rPr lang="es-EC" sz="2200" b="1">
                                          <a:latin typeface="Cambria Math"/>
                                        </a:rPr>
                                      </m:ctrlPr>
                                    </m:sSubPr>
                                    <m:e>
                                      <m:r>
                                        <a:rPr lang="es-EC" sz="2200" b="1" i="0">
                                          <a:latin typeface="Cambria Math"/>
                                        </a:rPr>
                                        <m:t>  </m:t>
                                      </m:r>
                                      <m:r>
                                        <a:rPr lang="es-EC" sz="2200" b="1" i="0">
                                          <a:latin typeface="Cambria Math"/>
                                        </a:rPr>
                                        <m:t>𝐆</m:t>
                                      </m:r>
                                    </m:e>
                                    <m:sub>
                                      <m:r>
                                        <a:rPr lang="es-EC" sz="2200" b="1" i="0">
                                          <a:latin typeface="Cambria Math"/>
                                        </a:rPr>
                                        <m:t>𝐬𝐨𝐥</m:t>
                                      </m:r>
                                    </m:sub>
                                  </m:sSub>
                                  <m:sSub>
                                    <m:sSubPr>
                                      <m:ctrlPr>
                                        <a:rPr lang="es-EC" sz="2200" b="1">
                                          <a:latin typeface="Cambria Math"/>
                                        </a:rPr>
                                      </m:ctrlPr>
                                    </m:sSubPr>
                                    <m:e>
                                      <m:r>
                                        <a:rPr lang="es-EC" sz="2200" b="1" i="0">
                                          <a:latin typeface="Cambria Math"/>
                                        </a:rPr>
                                        <m:t>𝛂</m:t>
                                      </m:r>
                                    </m:e>
                                    <m:sub>
                                      <m:r>
                                        <a:rPr lang="es-EC" sz="2200" b="1" i="0">
                                          <a:latin typeface="Cambria Math"/>
                                        </a:rPr>
                                        <m:t>𝐀𝐥</m:t>
                                      </m:r>
                                      <m:r>
                                        <a:rPr lang="es-EC" sz="2200" b="1" i="0">
                                          <a:latin typeface="Cambria Math"/>
                                        </a:rPr>
                                        <m:t>−</m:t>
                                      </m:r>
                                      <m:r>
                                        <a:rPr lang="es-EC" sz="2200" b="1" i="0">
                                          <a:latin typeface="Cambria Math"/>
                                        </a:rPr>
                                        <m:t>𝐩𝐬</m:t>
                                      </m:r>
                                    </m:sub>
                                  </m:sSub>
                                  <m:r>
                                    <a:rPr lang="es-EC" sz="2200" b="1" i="0">
                                      <a:latin typeface="Cambria Math"/>
                                    </a:rPr>
                                    <m:t>+</m:t>
                                  </m:r>
                                  <m:sSub>
                                    <m:sSubPr>
                                      <m:ctrlPr>
                                        <a:rPr lang="es-EC" sz="2200" b="1">
                                          <a:latin typeface="Cambria Math"/>
                                        </a:rPr>
                                      </m:ctrlPr>
                                    </m:sSubPr>
                                    <m:e>
                                      <m:r>
                                        <a:rPr lang="es-EC" sz="2200" b="1" i="0">
                                          <a:latin typeface="Cambria Math"/>
                                        </a:rPr>
                                        <m:t>𝐪</m:t>
                                      </m:r>
                                    </m:e>
                                    <m:sub>
                                      <m:r>
                                        <a:rPr lang="es-EC" sz="2200" b="1" i="0">
                                          <a:latin typeface="Cambria Math"/>
                                        </a:rPr>
                                        <m:t>𝐈𝐑</m:t>
                                      </m:r>
                                    </m:sub>
                                  </m:sSub>
                                  <m:sSub>
                                    <m:sSubPr>
                                      <m:ctrlPr>
                                        <a:rPr lang="es-EC" sz="2200" b="1">
                                          <a:latin typeface="Cambria Math"/>
                                        </a:rPr>
                                      </m:ctrlPr>
                                    </m:sSubPr>
                                    <m:e>
                                      <m:r>
                                        <a:rPr lang="es-EC" sz="2200" b="1" i="0">
                                          <a:latin typeface="Cambria Math"/>
                                        </a:rPr>
                                        <m:t>𝐅</m:t>
                                      </m:r>
                                    </m:e>
                                    <m:sub>
                                      <m:r>
                                        <a:rPr lang="es-EC" sz="2200" b="1" i="0">
                                          <a:latin typeface="Cambria Math"/>
                                        </a:rPr>
                                        <m:t>𝐧</m:t>
                                      </m:r>
                                      <m:r>
                                        <a:rPr lang="es-EC" sz="2200" b="1" i="0">
                                          <a:latin typeface="Cambria Math"/>
                                        </a:rPr>
                                        <m:t>→</m:t>
                                      </m:r>
                                      <m:r>
                                        <a:rPr lang="es-EC" sz="2200" b="1" i="0">
                                          <a:latin typeface="Cambria Math"/>
                                        </a:rPr>
                                        <m:t>𝐭</m:t>
                                      </m:r>
                                    </m:sub>
                                  </m:sSub>
                                  <m:sSub>
                                    <m:sSubPr>
                                      <m:ctrlPr>
                                        <a:rPr lang="es-EC" sz="2200" b="1">
                                          <a:latin typeface="Cambria Math"/>
                                        </a:rPr>
                                      </m:ctrlPr>
                                    </m:sSubPr>
                                    <m:e>
                                      <m:r>
                                        <a:rPr lang="es-EC" sz="2200" b="1" i="0">
                                          <a:latin typeface="Cambria Math"/>
                                        </a:rPr>
                                        <m:t>𝛆</m:t>
                                      </m:r>
                                    </m:e>
                                    <m:sub>
                                      <m:r>
                                        <a:rPr lang="es-EC" sz="2200" b="1" i="0">
                                          <a:latin typeface="Cambria Math"/>
                                        </a:rPr>
                                        <m:t>𝐀𝐥</m:t>
                                      </m:r>
                                      <m:r>
                                        <a:rPr lang="es-EC" sz="2200" b="1" i="0">
                                          <a:latin typeface="Cambria Math"/>
                                        </a:rPr>
                                        <m:t>−</m:t>
                                      </m:r>
                                      <m:r>
                                        <a:rPr lang="es-EC" sz="2200" b="1" i="0">
                                          <a:latin typeface="Cambria Math"/>
                                        </a:rPr>
                                        <m:t>𝐩𝐬</m:t>
                                      </m:r>
                                    </m:sub>
                                  </m:sSub>
                                  <m:r>
                                    <a:rPr lang="es-EC" sz="2200" b="1" i="0">
                                      <a:latin typeface="Cambria Math"/>
                                    </a:rPr>
                                    <m:t>+ </m:t>
                                  </m:r>
                                  <m:sSub>
                                    <m:sSubPr>
                                      <m:ctrlPr>
                                        <a:rPr lang="es-EC" sz="2200" b="1">
                                          <a:latin typeface="Cambria Math"/>
                                        </a:rPr>
                                      </m:ctrlPr>
                                    </m:sSubPr>
                                    <m:e>
                                      <m:r>
                                        <a:rPr lang="es-EC" sz="2200" b="1" i="0">
                                          <a:latin typeface="Cambria Math"/>
                                        </a:rPr>
                                        <m:t>𝐆</m:t>
                                      </m:r>
                                    </m:e>
                                    <m:sub>
                                      <m:r>
                                        <a:rPr lang="es-EC" sz="2200" b="1" i="0">
                                          <a:latin typeface="Cambria Math"/>
                                        </a:rPr>
                                        <m:t>𝐬𝐨𝐥</m:t>
                                      </m:r>
                                    </m:sub>
                                  </m:sSub>
                                  <m:r>
                                    <a:rPr lang="es-EC" sz="2200" b="1" i="0">
                                      <a:latin typeface="Cambria Math"/>
                                    </a:rPr>
                                    <m:t>𝐚</m:t>
                                  </m:r>
                                  <m:sSub>
                                    <m:sSubPr>
                                      <m:ctrlPr>
                                        <a:rPr lang="es-EC" sz="2200" b="1">
                                          <a:latin typeface="Cambria Math"/>
                                        </a:rPr>
                                      </m:ctrlPr>
                                    </m:sSubPr>
                                    <m:e>
                                      <m:r>
                                        <a:rPr lang="es-EC" sz="2200" b="1" i="0">
                                          <a:latin typeface="Cambria Math"/>
                                        </a:rPr>
                                        <m:t>𝐅</m:t>
                                      </m:r>
                                    </m:e>
                                    <m:sub>
                                      <m:r>
                                        <a:rPr lang="es-EC" sz="2200" b="1" i="0">
                                          <a:latin typeface="Cambria Math"/>
                                        </a:rPr>
                                        <m:t>𝐧</m:t>
                                      </m:r>
                                      <m:r>
                                        <a:rPr lang="es-EC" sz="2200" b="1" i="0">
                                          <a:latin typeface="Cambria Math"/>
                                        </a:rPr>
                                        <m:t>→</m:t>
                                      </m:r>
                                      <m:r>
                                        <a:rPr lang="es-EC" sz="2200" b="1" i="0">
                                          <a:latin typeface="Cambria Math"/>
                                        </a:rPr>
                                        <m:t>𝐭</m:t>
                                      </m:r>
                                    </m:sub>
                                  </m:sSub>
                                  <m:sSub>
                                    <m:sSubPr>
                                      <m:ctrlPr>
                                        <a:rPr lang="es-EC" sz="2200" b="1">
                                          <a:latin typeface="Cambria Math"/>
                                        </a:rPr>
                                      </m:ctrlPr>
                                    </m:sSubPr>
                                    <m:e>
                                      <m:r>
                                        <a:rPr lang="es-EC" sz="2200" b="1" i="0">
                                          <a:latin typeface="Cambria Math"/>
                                        </a:rPr>
                                        <m:t>𝛂</m:t>
                                      </m:r>
                                    </m:e>
                                    <m:sub>
                                      <m:r>
                                        <a:rPr lang="es-EC" sz="2200" b="1" i="0">
                                          <a:latin typeface="Cambria Math"/>
                                        </a:rPr>
                                        <m:t>𝐀𝐥</m:t>
                                      </m:r>
                                      <m:r>
                                        <a:rPr lang="es-EC" sz="2200" b="1" i="0">
                                          <a:latin typeface="Cambria Math"/>
                                        </a:rPr>
                                        <m:t>−</m:t>
                                      </m:r>
                                      <m:r>
                                        <a:rPr lang="es-EC" sz="2200" b="1" i="0">
                                          <a:latin typeface="Cambria Math"/>
                                        </a:rPr>
                                        <m:t>𝐩𝐬</m:t>
                                      </m:r>
                                    </m:sub>
                                  </m:sSub>
                                  <m:sSub>
                                    <m:sSubPr>
                                      <m:ctrlPr>
                                        <a:rPr lang="es-EC" sz="2200" b="1">
                                          <a:latin typeface="Cambria Math"/>
                                        </a:rPr>
                                      </m:ctrlPr>
                                    </m:sSubPr>
                                    <m:e>
                                      <m:r>
                                        <a:rPr lang="es-EC" sz="2200" b="1" i="0">
                                          <a:latin typeface="Cambria Math"/>
                                        </a:rPr>
                                        <m:t>𝐊</m:t>
                                      </m:r>
                                    </m:e>
                                    <m:sub>
                                      <m:r>
                                        <a:rPr lang="es-EC" sz="2200" b="1" i="0">
                                          <a:latin typeface="Cambria Math"/>
                                        </a:rPr>
                                        <m:t>𝐚</m:t>
                                      </m:r>
                                    </m:sub>
                                  </m:sSub>
                                </m:e>
                              </m:d>
                              <m:r>
                                <a:rPr lang="es-EC" sz="2200" b="1" i="0">
                                  <a:latin typeface="Cambria Math"/>
                                </a:rPr>
                                <m:t>−</m:t>
                              </m:r>
                              <m:r>
                                <a:rPr lang="es-EC" sz="2200" b="1" i="0">
                                  <a:latin typeface="Cambria Math"/>
                                </a:rPr>
                                <m:t>𝛈</m:t>
                              </m:r>
                              <m:sSub>
                                <m:sSubPr>
                                  <m:ctrlPr>
                                    <a:rPr lang="es-EC" sz="2200" b="1">
                                      <a:latin typeface="Cambria Math"/>
                                    </a:rPr>
                                  </m:ctrlPr>
                                </m:sSubPr>
                                <m:e>
                                  <m:r>
                                    <a:rPr lang="es-EC" sz="2200" b="1" i="0">
                                      <a:latin typeface="Cambria Math"/>
                                    </a:rPr>
                                    <m:t>𝐆</m:t>
                                  </m:r>
                                </m:e>
                                <m:sub>
                                  <m:r>
                                    <a:rPr lang="es-EC" sz="2200" b="1" i="0">
                                      <a:latin typeface="Cambria Math"/>
                                    </a:rPr>
                                    <m:t>𝐬𝐨𝐥</m:t>
                                  </m:r>
                                </m:sub>
                              </m:sSub>
                            </m:num>
                            <m:den>
                              <m:sSub>
                                <m:sSubPr>
                                  <m:ctrlPr>
                                    <a:rPr lang="es-EC" sz="2200" b="1">
                                      <a:latin typeface="Cambria Math"/>
                                    </a:rPr>
                                  </m:ctrlPr>
                                </m:sSubPr>
                                <m:e>
                                  <m:r>
                                    <a:rPr lang="es-EC" sz="2200" b="1" i="0">
                                      <a:latin typeface="Cambria Math"/>
                                    </a:rPr>
                                    <m:t>𝛆</m:t>
                                  </m:r>
                                </m:e>
                                <m:sub>
                                  <m:r>
                                    <a:rPr lang="es-EC" sz="2200" b="1" i="0">
                                      <a:latin typeface="Cambria Math"/>
                                    </a:rPr>
                                    <m:t>𝐀𝐥</m:t>
                                  </m:r>
                                  <m:r>
                                    <a:rPr lang="es-EC" sz="2200" b="1" i="0">
                                      <a:latin typeface="Cambria Math"/>
                                    </a:rPr>
                                    <m:t>−</m:t>
                                  </m:r>
                                  <m:r>
                                    <a:rPr lang="es-EC" sz="2200" b="1" i="0">
                                      <a:latin typeface="Cambria Math"/>
                                    </a:rPr>
                                    <m:t>𝐩𝐬</m:t>
                                  </m:r>
                                </m:sub>
                              </m:sSub>
                              <m:r>
                                <a:rPr lang="es-EC" sz="2200" b="1" i="0">
                                  <a:latin typeface="Cambria Math"/>
                                </a:rPr>
                                <m:t>𝛔</m:t>
                              </m:r>
                              <m:r>
                                <a:rPr lang="es-EC" sz="2200" b="1" i="0">
                                  <a:latin typeface="Cambria Math"/>
                                </a:rPr>
                                <m:t>∗</m:t>
                              </m:r>
                              <m:r>
                                <a:rPr lang="es-EC" sz="2200" b="1" i="0">
                                  <a:latin typeface="Cambria Math"/>
                                </a:rPr>
                                <m:t>𝟓</m:t>
                              </m:r>
                            </m:den>
                          </m:f>
                        </m:e>
                      </m:rad>
                    </m:oMath>
                  </m:oMathPara>
                </a14:m>
                <a:endParaRPr lang="es-EC" sz="2200" b="1" dirty="0" smtClean="0"/>
              </a:p>
              <a:p>
                <a:endParaRPr lang="es-EC" sz="2200" dirty="0"/>
              </a:p>
              <a:p>
                <a:endParaRPr lang="es-EC" sz="2200" dirty="0" smtClean="0"/>
              </a:p>
              <a:p>
                <a:endParaRPr lang="es-EC" sz="2200" dirty="0"/>
              </a:p>
              <a:p>
                <a:endParaRPr lang="es-EC" sz="2200" dirty="0"/>
              </a:p>
            </p:txBody>
          </p:sp>
        </mc:Choice>
        <mc:Fallback>
          <p:sp>
            <p:nvSpPr>
              <p:cNvPr id="6" name="5 CuadroTexto"/>
              <p:cNvSpPr txBox="1">
                <a:spLocks noRot="1" noChangeAspect="1" noMove="1" noResize="1" noEditPoints="1" noAdjustHandles="1" noChangeArrowheads="1" noChangeShapeType="1" noTextEdit="1"/>
              </p:cNvSpPr>
              <p:nvPr/>
            </p:nvSpPr>
            <p:spPr>
              <a:xfrm>
                <a:off x="333374" y="877679"/>
                <a:ext cx="8658225" cy="5212324"/>
              </a:xfrm>
              <a:prstGeom prst="rect">
                <a:avLst/>
              </a:prstGeom>
              <a:blipFill rotWithShape="1">
                <a:blip r:embed="rId3"/>
                <a:stretch>
                  <a:fillRect l="-915"/>
                </a:stretch>
              </a:blipFill>
            </p:spPr>
            <p:txBody>
              <a:bodyPr/>
              <a:lstStyle/>
              <a:p>
                <a:r>
                  <a:rPr lang="es-EC">
                    <a:noFill/>
                  </a:rPr>
                  <a:t> </a:t>
                </a:r>
              </a:p>
            </p:txBody>
          </p:sp>
        </mc:Fallback>
      </mc:AlternateContent>
    </p:spTree>
    <p:extLst>
      <p:ext uri="{BB962C8B-B14F-4D97-AF65-F5344CB8AC3E}">
        <p14:creationId xmlns:p14="http://schemas.microsoft.com/office/powerpoint/2010/main" val="388766994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p:sp>
        <p:nvSpPr>
          <p:cNvPr id="2" name="1 Rectángulo"/>
          <p:cNvSpPr/>
          <p:nvPr/>
        </p:nvSpPr>
        <p:spPr>
          <a:xfrm>
            <a:off x="457199" y="260523"/>
            <a:ext cx="4561505" cy="430887"/>
          </a:xfrm>
          <a:prstGeom prst="rect">
            <a:avLst/>
          </a:prstGeom>
        </p:spPr>
        <p:txBody>
          <a:bodyPr wrap="none">
            <a:spAutoFit/>
          </a:bodyPr>
          <a:lstStyle/>
          <a:p>
            <a:r>
              <a:rPr lang="es-EC" sz="2200" b="1" dirty="0" smtClean="0">
                <a:solidFill>
                  <a:schemeClr val="accent6">
                    <a:lumMod val="75000"/>
                  </a:schemeClr>
                </a:solidFill>
              </a:rPr>
              <a:t>Propiedades radiactivas superficiales </a:t>
            </a:r>
            <a:endParaRPr lang="es-EC" sz="2200" b="1"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3" name="2 Rectángulo"/>
              <p:cNvSpPr/>
              <p:nvPr/>
            </p:nvSpPr>
            <p:spPr>
              <a:xfrm>
                <a:off x="457199" y="2669083"/>
                <a:ext cx="8229600" cy="2522485"/>
              </a:xfrm>
              <a:prstGeom prst="rect">
                <a:avLst/>
              </a:prstGeom>
            </p:spPr>
            <p:txBody>
              <a:bodyPr wrap="square">
                <a:spAutoFit/>
              </a:bodyPr>
              <a:lstStyle/>
              <a:p>
                <a:pPr algn="just"/>
                <a:r>
                  <a:rPr lang="es-EC" sz="2200" dirty="0"/>
                  <a:t>Debido al contacto del </a:t>
                </a:r>
                <a:r>
                  <a:rPr lang="es-EC" sz="2200" dirty="0" err="1"/>
                  <a:t>CubeSat</a:t>
                </a:r>
                <a:r>
                  <a:rPr lang="es-EC" sz="2200" dirty="0"/>
                  <a:t> con el P-POD, los paneles solares cubren un porcentaje del área de cada uno de los lados del </a:t>
                </a:r>
                <a:r>
                  <a:rPr lang="es-EC" sz="2200" dirty="0" smtClean="0"/>
                  <a:t>prototipo,</a:t>
                </a:r>
                <a:r>
                  <a:rPr lang="es-EC" sz="2200" dirty="0"/>
                  <a:t> el promedio de la propiedad superficial se obtiene de la siguiente forma</a:t>
                </a:r>
                <a:r>
                  <a:rPr lang="es-EC" sz="2200" dirty="0" smtClean="0"/>
                  <a:t>:</a:t>
                </a:r>
              </a:p>
              <a:p>
                <a:pPr marL="342900" indent="-342900">
                  <a:buFont typeface="Arial" panose="020B0604020202020204" pitchFamily="34" charset="0"/>
                  <a:buChar char="•"/>
                </a:pPr>
                <a14:m>
                  <m:oMath xmlns:m="http://schemas.openxmlformats.org/officeDocument/2006/math">
                    <m:sSub>
                      <m:sSubPr>
                        <m:ctrlPr>
                          <a:rPr lang="es-EC" sz="2200" i="1">
                            <a:latin typeface="Cambria Math"/>
                          </a:rPr>
                        </m:ctrlPr>
                      </m:sSubPr>
                      <m:e>
                        <m:acc>
                          <m:accPr>
                            <m:chr m:val="̅"/>
                            <m:ctrlPr>
                              <a:rPr lang="es-EC" sz="2200" i="1">
                                <a:latin typeface="Cambria Math"/>
                              </a:rPr>
                            </m:ctrlPr>
                          </m:accPr>
                          <m:e>
                            <m:r>
                              <m:rPr>
                                <m:sty m:val="p"/>
                              </m:rPr>
                              <a:rPr lang="es-EC" sz="2200">
                                <a:latin typeface="Cambria Math"/>
                              </a:rPr>
                              <m:t>α</m:t>
                            </m:r>
                          </m:e>
                        </m:acc>
                      </m:e>
                      <m:sub>
                        <m:r>
                          <m:rPr>
                            <m:sty m:val="p"/>
                          </m:rPr>
                          <a:rPr lang="es-EC" sz="2200">
                            <a:latin typeface="Cambria Math"/>
                          </a:rPr>
                          <m:t>Al</m:t>
                        </m:r>
                        <m:r>
                          <a:rPr lang="es-EC" sz="2200" i="1">
                            <a:latin typeface="Cambria Math"/>
                          </a:rPr>
                          <m:t>−</m:t>
                        </m:r>
                        <m:r>
                          <m:rPr>
                            <m:sty m:val="p"/>
                          </m:rPr>
                          <a:rPr lang="es-EC" sz="2200">
                            <a:latin typeface="Cambria Math"/>
                          </a:rPr>
                          <m:t>ps</m:t>
                        </m:r>
                      </m:sub>
                    </m:sSub>
                    <m:r>
                      <a:rPr lang="es-EC" sz="2200">
                        <a:latin typeface="Cambria Math"/>
                      </a:rPr>
                      <m:t> =0.2 </m:t>
                    </m:r>
                    <m:sSub>
                      <m:sSubPr>
                        <m:ctrlPr>
                          <a:rPr lang="es-EC" sz="2200" i="1">
                            <a:latin typeface="Cambria Math"/>
                          </a:rPr>
                        </m:ctrlPr>
                      </m:sSubPr>
                      <m:e>
                        <m:r>
                          <m:rPr>
                            <m:sty m:val="p"/>
                          </m:rPr>
                          <a:rPr lang="es-EC" sz="2200">
                            <a:latin typeface="Cambria Math"/>
                          </a:rPr>
                          <m:t>α</m:t>
                        </m:r>
                      </m:e>
                      <m:sub>
                        <m:r>
                          <m:rPr>
                            <m:sty m:val="p"/>
                          </m:rPr>
                          <a:rPr lang="es-EC" sz="2200">
                            <a:latin typeface="Cambria Math"/>
                          </a:rPr>
                          <m:t>Al</m:t>
                        </m:r>
                      </m:sub>
                    </m:sSub>
                    <m:r>
                      <a:rPr lang="es-EC" sz="2200">
                        <a:latin typeface="Cambria Math"/>
                      </a:rPr>
                      <m:t> +0.8 </m:t>
                    </m:r>
                    <m:sSub>
                      <m:sSubPr>
                        <m:ctrlPr>
                          <a:rPr lang="es-EC" sz="2200" i="1">
                            <a:latin typeface="Cambria Math"/>
                          </a:rPr>
                        </m:ctrlPr>
                      </m:sSubPr>
                      <m:e>
                        <m:r>
                          <m:rPr>
                            <m:sty m:val="p"/>
                          </m:rPr>
                          <a:rPr lang="es-EC" sz="2200">
                            <a:latin typeface="Cambria Math"/>
                          </a:rPr>
                          <m:t>α</m:t>
                        </m:r>
                      </m:e>
                      <m:sub>
                        <m:r>
                          <m:rPr>
                            <m:sty m:val="p"/>
                          </m:rPr>
                          <a:rPr lang="es-EC" sz="2200">
                            <a:latin typeface="Cambria Math"/>
                          </a:rPr>
                          <m:t>Cs</m:t>
                        </m:r>
                      </m:sub>
                    </m:sSub>
                    <m:r>
                      <a:rPr lang="es-EC" sz="2200">
                        <a:latin typeface="Cambria Math"/>
                      </a:rPr>
                      <m:t> </m:t>
                    </m:r>
                  </m:oMath>
                </a14:m>
                <a:endParaRPr lang="es-EC" sz="2200" dirty="0"/>
              </a:p>
              <a:p>
                <a:pPr marL="342900" indent="-342900">
                  <a:buFont typeface="Arial" panose="020B0604020202020204" pitchFamily="34" charset="0"/>
                  <a:buChar char="•"/>
                </a:pPr>
                <a14:m>
                  <m:oMath xmlns:m="http://schemas.openxmlformats.org/officeDocument/2006/math">
                    <m:sSub>
                      <m:sSubPr>
                        <m:ctrlPr>
                          <a:rPr lang="es-EC" sz="2200" i="1">
                            <a:latin typeface="Cambria Math"/>
                          </a:rPr>
                        </m:ctrlPr>
                      </m:sSubPr>
                      <m:e>
                        <m:acc>
                          <m:accPr>
                            <m:chr m:val="̅"/>
                            <m:ctrlPr>
                              <a:rPr lang="es-EC" sz="2200" i="1">
                                <a:latin typeface="Cambria Math"/>
                              </a:rPr>
                            </m:ctrlPr>
                          </m:accPr>
                          <m:e>
                            <m:r>
                              <m:rPr>
                                <m:sty m:val="p"/>
                              </m:rPr>
                              <a:rPr lang="es-EC" sz="2200">
                                <a:latin typeface="Cambria Math"/>
                              </a:rPr>
                              <m:t>ε</m:t>
                            </m:r>
                          </m:e>
                        </m:acc>
                      </m:e>
                      <m:sub>
                        <m:r>
                          <m:rPr>
                            <m:sty m:val="p"/>
                          </m:rPr>
                          <a:rPr lang="es-EC" sz="2200">
                            <a:latin typeface="Cambria Math"/>
                          </a:rPr>
                          <m:t>Al</m:t>
                        </m:r>
                        <m:r>
                          <a:rPr lang="es-EC" sz="2200" i="1">
                            <a:latin typeface="Cambria Math"/>
                          </a:rPr>
                          <m:t>−</m:t>
                        </m:r>
                        <m:r>
                          <m:rPr>
                            <m:sty m:val="p"/>
                          </m:rPr>
                          <a:rPr lang="es-EC" sz="2200">
                            <a:latin typeface="Cambria Math"/>
                          </a:rPr>
                          <m:t>ps</m:t>
                        </m:r>
                      </m:sub>
                    </m:sSub>
                    <m:r>
                      <a:rPr lang="es-EC" sz="2200">
                        <a:latin typeface="Cambria Math"/>
                      </a:rPr>
                      <m:t> =0.2 </m:t>
                    </m:r>
                    <m:sSub>
                      <m:sSubPr>
                        <m:ctrlPr>
                          <a:rPr lang="es-EC" sz="2200" i="1">
                            <a:latin typeface="Cambria Math"/>
                          </a:rPr>
                        </m:ctrlPr>
                      </m:sSubPr>
                      <m:e>
                        <m:r>
                          <m:rPr>
                            <m:sty m:val="p"/>
                          </m:rPr>
                          <a:rPr lang="es-EC" sz="2200">
                            <a:latin typeface="Cambria Math"/>
                          </a:rPr>
                          <m:t>ε</m:t>
                        </m:r>
                      </m:e>
                      <m:sub>
                        <m:r>
                          <m:rPr>
                            <m:sty m:val="p"/>
                          </m:rPr>
                          <a:rPr lang="es-EC" sz="2200">
                            <a:latin typeface="Cambria Math"/>
                          </a:rPr>
                          <m:t>Al</m:t>
                        </m:r>
                      </m:sub>
                    </m:sSub>
                    <m:r>
                      <a:rPr lang="es-EC" sz="2200">
                        <a:latin typeface="Cambria Math"/>
                      </a:rPr>
                      <m:t> +0.8 </m:t>
                    </m:r>
                    <m:sSub>
                      <m:sSubPr>
                        <m:ctrlPr>
                          <a:rPr lang="es-EC" sz="2200" i="1">
                            <a:latin typeface="Cambria Math"/>
                          </a:rPr>
                        </m:ctrlPr>
                      </m:sSubPr>
                      <m:e>
                        <m:r>
                          <m:rPr>
                            <m:sty m:val="p"/>
                          </m:rPr>
                          <a:rPr lang="es-EC" sz="2200">
                            <a:latin typeface="Cambria Math"/>
                          </a:rPr>
                          <m:t>ε</m:t>
                        </m:r>
                      </m:e>
                      <m:sub>
                        <m:r>
                          <m:rPr>
                            <m:sty m:val="p"/>
                          </m:rPr>
                          <a:rPr lang="es-EC" sz="2200">
                            <a:latin typeface="Cambria Math"/>
                          </a:rPr>
                          <m:t>Cs</m:t>
                        </m:r>
                      </m:sub>
                    </m:sSub>
                  </m:oMath>
                </a14:m>
                <a:endParaRPr lang="es-EC" sz="2200" dirty="0"/>
              </a:p>
              <a:p>
                <a:pPr algn="just"/>
                <a:endParaRPr lang="es-EC" sz="2200" dirty="0"/>
              </a:p>
            </p:txBody>
          </p:sp>
        </mc:Choice>
        <mc:Fallback xmlns="">
          <p:sp>
            <p:nvSpPr>
              <p:cNvPr id="3" name="2 Rectángulo"/>
              <p:cNvSpPr>
                <a:spLocks noRot="1" noChangeAspect="1" noMove="1" noResize="1" noEditPoints="1" noAdjustHandles="1" noChangeArrowheads="1" noChangeShapeType="1" noTextEdit="1"/>
              </p:cNvSpPr>
              <p:nvPr/>
            </p:nvSpPr>
            <p:spPr>
              <a:xfrm>
                <a:off x="457199" y="2669083"/>
                <a:ext cx="8229600" cy="2522485"/>
              </a:xfrm>
              <a:prstGeom prst="rect">
                <a:avLst/>
              </a:prstGeom>
              <a:blipFill rotWithShape="1">
                <a:blip r:embed="rId3"/>
                <a:stretch>
                  <a:fillRect l="-889" t="-1449" r="-963"/>
                </a:stretch>
              </a:blipFill>
            </p:spPr>
            <p:txBody>
              <a:bodyPr/>
              <a:lstStyle/>
              <a:p>
                <a:r>
                  <a:rPr lang="es-EC">
                    <a:noFill/>
                  </a:rPr>
                  <a:t> </a:t>
                </a:r>
              </a:p>
            </p:txBody>
          </p:sp>
        </mc:Fallback>
      </mc:AlternateContent>
      <p:graphicFrame>
        <p:nvGraphicFramePr>
          <p:cNvPr id="5" name="4 Tabla"/>
          <p:cNvGraphicFramePr>
            <a:graphicFrameLocks noGrp="1"/>
          </p:cNvGraphicFramePr>
          <p:nvPr>
            <p:extLst>
              <p:ext uri="{D42A27DB-BD31-4B8C-83A1-F6EECF244321}">
                <p14:modId xmlns:p14="http://schemas.microsoft.com/office/powerpoint/2010/main" val="74820768"/>
              </p:ext>
            </p:extLst>
          </p:nvPr>
        </p:nvGraphicFramePr>
        <p:xfrm>
          <a:off x="2573178" y="692297"/>
          <a:ext cx="4416743" cy="1760843"/>
        </p:xfrm>
        <a:graphic>
          <a:graphicData uri="http://schemas.openxmlformats.org/drawingml/2006/table">
            <a:tbl>
              <a:tblPr firstRow="1" firstCol="1" bandRow="1">
                <a:tableStyleId>{5C22544A-7EE6-4342-B048-85BDC9FD1C3A}</a:tableStyleId>
              </a:tblPr>
              <a:tblGrid>
                <a:gridCol w="1253310"/>
                <a:gridCol w="1493099"/>
                <a:gridCol w="1670334"/>
              </a:tblGrid>
              <a:tr h="267323">
                <a:tc>
                  <a:txBody>
                    <a:bodyPr/>
                    <a:lstStyle/>
                    <a:p>
                      <a:pPr algn="ctr">
                        <a:lnSpc>
                          <a:spcPct val="100000"/>
                        </a:lnSpc>
                        <a:spcAft>
                          <a:spcPts val="0"/>
                        </a:spcAft>
                      </a:pPr>
                      <a:r>
                        <a:rPr lang="es-EC" sz="1400" dirty="0" smtClean="0">
                          <a:solidFill>
                            <a:schemeClr val="tx1"/>
                          </a:solidFill>
                          <a:effectLst/>
                        </a:rPr>
                        <a:t> Componente</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400" dirty="0" smtClean="0">
                          <a:solidFill>
                            <a:schemeClr val="tx1"/>
                          </a:solidFill>
                          <a:effectLst/>
                        </a:rPr>
                        <a:t> </a:t>
                      </a:r>
                      <a:r>
                        <a:rPr lang="es-EC" sz="1400" dirty="0" err="1" smtClean="0">
                          <a:solidFill>
                            <a:schemeClr val="tx1"/>
                          </a:solidFill>
                          <a:effectLst/>
                        </a:rPr>
                        <a:t>Emisividad</a:t>
                      </a:r>
                      <a:r>
                        <a:rPr lang="es-EC" sz="1400" dirty="0" smtClean="0">
                          <a:solidFill>
                            <a:schemeClr val="tx1"/>
                          </a:solidFill>
                          <a:effectLst/>
                        </a:rPr>
                        <a:t> [ε]</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400" dirty="0" smtClean="0">
                          <a:solidFill>
                            <a:schemeClr val="tx1"/>
                          </a:solidFill>
                          <a:effectLst/>
                        </a:rPr>
                        <a:t> </a:t>
                      </a:r>
                      <a:r>
                        <a:rPr lang="es-EC" sz="1400" dirty="0" err="1" smtClean="0">
                          <a:solidFill>
                            <a:schemeClr val="tx1"/>
                          </a:solidFill>
                          <a:effectLst/>
                        </a:rPr>
                        <a:t>Absortividad</a:t>
                      </a:r>
                      <a:r>
                        <a:rPr lang="es-EC" sz="1400" dirty="0" smtClean="0">
                          <a:solidFill>
                            <a:schemeClr val="tx1"/>
                          </a:solidFill>
                          <a:effectLst/>
                        </a:rPr>
                        <a:t> [α]</a:t>
                      </a:r>
                      <a:endParaRPr lang="es-EC" sz="1400" dirty="0">
                        <a:solidFill>
                          <a:schemeClr val="tx1"/>
                        </a:solidFill>
                        <a:effectLst/>
                        <a:latin typeface="Calibri"/>
                        <a:ea typeface="Calibri"/>
                        <a:cs typeface="Times New Roman"/>
                      </a:endParaRPr>
                    </a:p>
                  </a:txBody>
                  <a:tcPr marL="68580" marR="68580" marT="0" marB="0"/>
                </a:tc>
              </a:tr>
              <a:tr h="395295">
                <a:tc>
                  <a:txBody>
                    <a:bodyPr/>
                    <a:lstStyle/>
                    <a:p>
                      <a:pPr algn="ctr">
                        <a:lnSpc>
                          <a:spcPct val="100000"/>
                        </a:lnSpc>
                        <a:spcAft>
                          <a:spcPts val="0"/>
                        </a:spcAft>
                      </a:pPr>
                      <a:r>
                        <a:rPr lang="es-EC" sz="1400">
                          <a:effectLst/>
                        </a:rPr>
                        <a:t> </a:t>
                      </a:r>
                    </a:p>
                    <a:p>
                      <a:pPr algn="ctr">
                        <a:lnSpc>
                          <a:spcPct val="100000"/>
                        </a:lnSpc>
                        <a:spcAft>
                          <a:spcPts val="0"/>
                        </a:spcAft>
                      </a:pPr>
                      <a:r>
                        <a:rPr lang="es-EC" sz="1400">
                          <a:effectLst/>
                        </a:rPr>
                        <a:t>Célula solar</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400">
                          <a:effectLst/>
                        </a:rPr>
                        <a:t> </a:t>
                      </a:r>
                    </a:p>
                    <a:p>
                      <a:pPr algn="ctr">
                        <a:lnSpc>
                          <a:spcPct val="100000"/>
                        </a:lnSpc>
                        <a:spcAft>
                          <a:spcPts val="0"/>
                        </a:spcAft>
                      </a:pPr>
                      <a:r>
                        <a:rPr lang="es-EC" sz="1400">
                          <a:effectLst/>
                        </a:rPr>
                        <a:t>0.85</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400" dirty="0">
                          <a:effectLst/>
                        </a:rPr>
                        <a:t> </a:t>
                      </a:r>
                    </a:p>
                    <a:p>
                      <a:pPr algn="ctr">
                        <a:lnSpc>
                          <a:spcPct val="100000"/>
                        </a:lnSpc>
                        <a:spcAft>
                          <a:spcPts val="0"/>
                        </a:spcAft>
                      </a:pPr>
                      <a:r>
                        <a:rPr lang="es-EC" sz="1400" dirty="0">
                          <a:effectLst/>
                        </a:rPr>
                        <a:t>0.92</a:t>
                      </a:r>
                      <a:endParaRPr lang="es-EC" sz="1400" dirty="0">
                        <a:solidFill>
                          <a:srgbClr val="000000"/>
                        </a:solidFill>
                        <a:effectLst/>
                        <a:latin typeface="Calibri"/>
                        <a:ea typeface="Calibri"/>
                        <a:cs typeface="Times New Roman"/>
                      </a:endParaRPr>
                    </a:p>
                  </a:txBody>
                  <a:tcPr marL="68580" marR="68580" marT="0" marB="0"/>
                </a:tc>
              </a:tr>
              <a:tr h="592942">
                <a:tc>
                  <a:txBody>
                    <a:bodyPr/>
                    <a:lstStyle/>
                    <a:p>
                      <a:pPr algn="ctr">
                        <a:lnSpc>
                          <a:spcPct val="100000"/>
                        </a:lnSpc>
                        <a:spcAft>
                          <a:spcPts val="0"/>
                        </a:spcAft>
                      </a:pPr>
                      <a:endParaRPr lang="es-EC" sz="1400" dirty="0">
                        <a:effectLst/>
                      </a:endParaRPr>
                    </a:p>
                    <a:p>
                      <a:pPr algn="ctr">
                        <a:lnSpc>
                          <a:spcPct val="100000"/>
                        </a:lnSpc>
                        <a:spcAft>
                          <a:spcPts val="0"/>
                        </a:spcAft>
                      </a:pPr>
                      <a:r>
                        <a:rPr lang="es-EC" sz="1400" dirty="0">
                          <a:effectLst/>
                        </a:rPr>
                        <a:t>Tarjetas electrónicas</a:t>
                      </a:r>
                      <a:endParaRPr lang="es-EC" sz="1400" dirty="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400">
                          <a:effectLst/>
                        </a:rPr>
                        <a:t> </a:t>
                      </a:r>
                    </a:p>
                    <a:p>
                      <a:pPr algn="ctr">
                        <a:lnSpc>
                          <a:spcPct val="100000"/>
                        </a:lnSpc>
                        <a:spcAft>
                          <a:spcPts val="0"/>
                        </a:spcAft>
                      </a:pPr>
                      <a:r>
                        <a:rPr lang="es-EC" sz="1400">
                          <a:effectLst/>
                        </a:rPr>
                        <a:t> </a:t>
                      </a:r>
                    </a:p>
                    <a:p>
                      <a:pPr algn="ctr">
                        <a:lnSpc>
                          <a:spcPct val="100000"/>
                        </a:lnSpc>
                        <a:spcAft>
                          <a:spcPts val="0"/>
                        </a:spcAft>
                      </a:pPr>
                      <a:r>
                        <a:rPr lang="es-EC" sz="1400">
                          <a:effectLst/>
                        </a:rPr>
                        <a:t>0.85</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400" dirty="0">
                          <a:effectLst/>
                        </a:rPr>
                        <a:t> </a:t>
                      </a:r>
                    </a:p>
                    <a:p>
                      <a:pPr algn="ctr">
                        <a:lnSpc>
                          <a:spcPct val="100000"/>
                        </a:lnSpc>
                        <a:spcAft>
                          <a:spcPts val="0"/>
                        </a:spcAft>
                      </a:pPr>
                      <a:r>
                        <a:rPr lang="es-EC" sz="1400" dirty="0">
                          <a:effectLst/>
                        </a:rPr>
                        <a:t> </a:t>
                      </a:r>
                    </a:p>
                    <a:p>
                      <a:pPr algn="ctr">
                        <a:lnSpc>
                          <a:spcPct val="100000"/>
                        </a:lnSpc>
                        <a:spcAft>
                          <a:spcPts val="0"/>
                        </a:spcAft>
                      </a:pPr>
                      <a:r>
                        <a:rPr lang="es-EC" sz="1400" dirty="0">
                          <a:effectLst/>
                        </a:rPr>
                        <a:t>0.92</a:t>
                      </a:r>
                      <a:endParaRPr lang="es-EC" sz="1400" dirty="0">
                        <a:solidFill>
                          <a:srgbClr val="000000"/>
                        </a:solidFill>
                        <a:effectLst/>
                        <a:latin typeface="Calibri"/>
                        <a:ea typeface="Calibri"/>
                        <a:cs typeface="Times New Roman"/>
                      </a:endParaRPr>
                    </a:p>
                  </a:txBody>
                  <a:tcPr marL="68580" marR="68580" marT="0" marB="0"/>
                </a:tc>
              </a:tr>
              <a:tr h="395295">
                <a:tc>
                  <a:txBody>
                    <a:bodyPr/>
                    <a:lstStyle/>
                    <a:p>
                      <a:pPr algn="ctr">
                        <a:lnSpc>
                          <a:spcPct val="100000"/>
                        </a:lnSpc>
                        <a:spcAft>
                          <a:spcPts val="0"/>
                        </a:spcAft>
                      </a:pPr>
                      <a:r>
                        <a:rPr lang="es-EC" sz="1400">
                          <a:effectLst/>
                        </a:rPr>
                        <a:t> </a:t>
                      </a:r>
                    </a:p>
                    <a:p>
                      <a:pPr algn="ctr">
                        <a:lnSpc>
                          <a:spcPct val="100000"/>
                        </a:lnSpc>
                        <a:spcAft>
                          <a:spcPts val="0"/>
                        </a:spcAft>
                      </a:pPr>
                      <a:r>
                        <a:rPr lang="es-EC" sz="1400">
                          <a:effectLst/>
                        </a:rPr>
                        <a:t>Estructura</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400" dirty="0">
                          <a:effectLst/>
                        </a:rPr>
                        <a:t> </a:t>
                      </a:r>
                    </a:p>
                    <a:p>
                      <a:pPr algn="ctr">
                        <a:lnSpc>
                          <a:spcPct val="100000"/>
                        </a:lnSpc>
                        <a:spcAft>
                          <a:spcPts val="0"/>
                        </a:spcAft>
                      </a:pPr>
                      <a:r>
                        <a:rPr lang="es-EC" sz="1400" dirty="0">
                          <a:effectLst/>
                        </a:rPr>
                        <a:t>0.84</a:t>
                      </a:r>
                      <a:endParaRPr lang="es-EC" sz="1400" dirty="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400" dirty="0">
                          <a:effectLst/>
                        </a:rPr>
                        <a:t> </a:t>
                      </a:r>
                    </a:p>
                    <a:p>
                      <a:pPr algn="ctr">
                        <a:lnSpc>
                          <a:spcPct val="100000"/>
                        </a:lnSpc>
                        <a:spcAft>
                          <a:spcPts val="0"/>
                        </a:spcAft>
                      </a:pPr>
                      <a:r>
                        <a:rPr lang="es-EC" sz="1400" dirty="0">
                          <a:effectLst/>
                        </a:rPr>
                        <a:t>0.14</a:t>
                      </a:r>
                      <a:endParaRPr lang="es-EC" sz="1400" dirty="0">
                        <a:solidFill>
                          <a:srgbClr val="000000"/>
                        </a:solidFill>
                        <a:effectLst/>
                        <a:latin typeface="Calibri"/>
                        <a:ea typeface="Calibri"/>
                        <a:cs typeface="Times New Roman"/>
                      </a:endParaRPr>
                    </a:p>
                  </a:txBody>
                  <a:tcPr marL="68580" marR="68580" marT="0" marB="0"/>
                </a:tc>
              </a:tr>
            </a:tbl>
          </a:graphicData>
        </a:graphic>
      </p:graphicFrame>
      <mc:AlternateContent xmlns:mc="http://schemas.openxmlformats.org/markup-compatibility/2006" xmlns:a14="http://schemas.microsoft.com/office/drawing/2010/main">
        <mc:Choice Requires="a14">
          <p:graphicFrame>
            <p:nvGraphicFramePr>
              <p:cNvPr id="8" name="7 Tabla"/>
              <p:cNvGraphicFramePr>
                <a:graphicFrameLocks noGrp="1"/>
              </p:cNvGraphicFramePr>
              <p:nvPr>
                <p:extLst>
                  <p:ext uri="{D42A27DB-BD31-4B8C-83A1-F6EECF244321}">
                    <p14:modId xmlns:p14="http://schemas.microsoft.com/office/powerpoint/2010/main" val="3169998445"/>
                  </p:ext>
                </p:extLst>
              </p:nvPr>
            </p:nvGraphicFramePr>
            <p:xfrm>
              <a:off x="2652226" y="4886546"/>
              <a:ext cx="4462780" cy="960120"/>
            </p:xfrm>
            <a:graphic>
              <a:graphicData uri="http://schemas.openxmlformats.org/drawingml/2006/table">
                <a:tbl>
                  <a:tblPr firstRow="1" firstCol="1" bandRow="1">
                    <a:tableStyleId>{5C22544A-7EE6-4342-B048-85BDC9FD1C3A}</a:tableStyleId>
                  </a:tblPr>
                  <a:tblGrid>
                    <a:gridCol w="1899920"/>
                    <a:gridCol w="1295400"/>
                    <a:gridCol w="1267460"/>
                  </a:tblGrid>
                  <a:tr h="0">
                    <a:tc>
                      <a:txBody>
                        <a:bodyPr/>
                        <a:lstStyle/>
                        <a:p>
                          <a:pPr algn="just">
                            <a:lnSpc>
                              <a:spcPct val="150000"/>
                            </a:lnSpc>
                            <a:spcAft>
                              <a:spcPts val="0"/>
                            </a:spcAft>
                          </a:pPr>
                          <a:r>
                            <a:rPr lang="es-EC" sz="1400" b="1" dirty="0">
                              <a:solidFill>
                                <a:schemeClr val="tx1"/>
                              </a:solidFill>
                              <a:effectLst/>
                            </a:rPr>
                            <a:t>Superficies Cubiertas:</a:t>
                          </a:r>
                        </a:p>
                        <a:p>
                          <a:pPr algn="just">
                            <a:lnSpc>
                              <a:spcPct val="150000"/>
                            </a:lnSpc>
                            <a:spcAft>
                              <a:spcPts val="0"/>
                            </a:spcAft>
                          </a:pPr>
                          <a:r>
                            <a:rPr lang="es-EC" sz="1400" b="1" dirty="0">
                              <a:solidFill>
                                <a:schemeClr val="tx1"/>
                              </a:solidFill>
                              <a:effectLst/>
                            </a:rPr>
                            <a:t>1,2,3,4,5,6</a:t>
                          </a:r>
                          <a:endParaRPr lang="es-EC" sz="1400" b="1"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b="1" dirty="0" smtClean="0">
                              <a:solidFill>
                                <a:schemeClr val="tx1"/>
                              </a:solidFill>
                              <a:effectLst/>
                            </a:rPr>
                            <a:t>Absortividad</a:t>
                          </a:r>
                          <a:endParaRPr lang="es-EC" sz="1400" b="1" dirty="0">
                            <a:solidFill>
                              <a:schemeClr val="tx1"/>
                            </a:solidFill>
                            <a:effectLst/>
                          </a:endParaRPr>
                        </a:p>
                        <a:p>
                          <a:pPr algn="ctr">
                            <a:lnSpc>
                              <a:spcPct val="150000"/>
                            </a:lnSpc>
                            <a:spcAft>
                              <a:spcPts val="0"/>
                            </a:spcAft>
                          </a:pPr>
                          <a14:m>
                            <m:oMathPara xmlns:m="http://schemas.openxmlformats.org/officeDocument/2006/math">
                              <m:oMathParaPr>
                                <m:jc m:val="centerGroup"/>
                              </m:oMathParaPr>
                              <m:oMath xmlns:m="http://schemas.openxmlformats.org/officeDocument/2006/math">
                                <m:d>
                                  <m:dPr>
                                    <m:begChr m:val="["/>
                                    <m:endChr m:val="]"/>
                                    <m:ctrlPr>
                                      <a:rPr lang="es-EC" sz="1400" b="1" i="1">
                                        <a:solidFill>
                                          <a:schemeClr val="tx1"/>
                                        </a:solidFill>
                                        <a:effectLst/>
                                        <a:latin typeface="Cambria Math"/>
                                      </a:rPr>
                                    </m:ctrlPr>
                                  </m:dPr>
                                  <m:e>
                                    <m:sSub>
                                      <m:sSubPr>
                                        <m:ctrlPr>
                                          <a:rPr lang="es-EC" sz="1400" b="1" i="1">
                                            <a:solidFill>
                                              <a:schemeClr val="tx1"/>
                                            </a:solidFill>
                                            <a:effectLst/>
                                            <a:latin typeface="Cambria Math"/>
                                          </a:rPr>
                                        </m:ctrlPr>
                                      </m:sSubPr>
                                      <m:e>
                                        <m:acc>
                                          <m:accPr>
                                            <m:chr m:val="̅"/>
                                            <m:ctrlPr>
                                              <a:rPr lang="es-EC" sz="1400" b="1" i="1">
                                                <a:solidFill>
                                                  <a:schemeClr val="tx1"/>
                                                </a:solidFill>
                                                <a:effectLst/>
                                                <a:latin typeface="Cambria Math"/>
                                              </a:rPr>
                                            </m:ctrlPr>
                                          </m:accPr>
                                          <m:e>
                                            <m:r>
                                              <a:rPr lang="es-EC" sz="1400" b="1" i="1">
                                                <a:solidFill>
                                                  <a:schemeClr val="tx1"/>
                                                </a:solidFill>
                                                <a:effectLst/>
                                                <a:latin typeface="Cambria Math"/>
                                              </a:rPr>
                                              <m:t>𝜶</m:t>
                                            </m:r>
                                          </m:e>
                                        </m:acc>
                                      </m:e>
                                      <m:sub>
                                        <m:r>
                                          <a:rPr lang="es-EC" sz="1400" b="1" i="1">
                                            <a:solidFill>
                                              <a:schemeClr val="tx1"/>
                                            </a:solidFill>
                                            <a:effectLst/>
                                            <a:latin typeface="Cambria Math"/>
                                          </a:rPr>
                                          <m:t>𝑨𝒍</m:t>
                                        </m:r>
                                        <m:r>
                                          <a:rPr lang="es-EC" sz="1400" b="1">
                                            <a:solidFill>
                                              <a:schemeClr val="tx1"/>
                                            </a:solidFill>
                                            <a:effectLst/>
                                            <a:latin typeface="Cambria Math"/>
                                          </a:rPr>
                                          <m:t>−</m:t>
                                        </m:r>
                                        <m:r>
                                          <a:rPr lang="es-EC" sz="1400" b="1" i="1">
                                            <a:solidFill>
                                              <a:schemeClr val="tx1"/>
                                            </a:solidFill>
                                            <a:effectLst/>
                                            <a:latin typeface="Cambria Math"/>
                                          </a:rPr>
                                          <m:t>𝑷𝒔</m:t>
                                        </m:r>
                                      </m:sub>
                                    </m:sSub>
                                  </m:e>
                                </m:d>
                              </m:oMath>
                            </m:oMathPara>
                          </a14:m>
                          <a:endParaRPr lang="es-EC" sz="1400" b="1"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b="1" dirty="0" smtClean="0">
                              <a:solidFill>
                                <a:schemeClr val="tx1"/>
                              </a:solidFill>
                              <a:effectLst/>
                            </a:rPr>
                            <a:t>Emisividad</a:t>
                          </a:r>
                          <a:endParaRPr lang="es-EC" sz="1400" b="1" dirty="0">
                            <a:solidFill>
                              <a:schemeClr val="tx1"/>
                            </a:solidFill>
                            <a:effectLst/>
                          </a:endParaRPr>
                        </a:p>
                        <a:p>
                          <a:pPr algn="ctr">
                            <a:lnSpc>
                              <a:spcPct val="150000"/>
                            </a:lnSpc>
                            <a:spcAft>
                              <a:spcPts val="0"/>
                            </a:spcAft>
                          </a:pPr>
                          <a14:m>
                            <m:oMathPara xmlns:m="http://schemas.openxmlformats.org/officeDocument/2006/math">
                              <m:oMathParaPr>
                                <m:jc m:val="centerGroup"/>
                              </m:oMathParaPr>
                              <m:oMath xmlns:m="http://schemas.openxmlformats.org/officeDocument/2006/math">
                                <m:d>
                                  <m:dPr>
                                    <m:begChr m:val="["/>
                                    <m:endChr m:val="]"/>
                                    <m:ctrlPr>
                                      <a:rPr lang="es-EC" sz="1400" b="1" i="1">
                                        <a:solidFill>
                                          <a:schemeClr val="tx1"/>
                                        </a:solidFill>
                                        <a:effectLst/>
                                        <a:latin typeface="Cambria Math"/>
                                      </a:rPr>
                                    </m:ctrlPr>
                                  </m:dPr>
                                  <m:e>
                                    <m:sSub>
                                      <m:sSubPr>
                                        <m:ctrlPr>
                                          <a:rPr lang="es-EC" sz="1400" b="1" i="1">
                                            <a:solidFill>
                                              <a:schemeClr val="tx1"/>
                                            </a:solidFill>
                                            <a:effectLst/>
                                            <a:latin typeface="Cambria Math"/>
                                          </a:rPr>
                                        </m:ctrlPr>
                                      </m:sSubPr>
                                      <m:e>
                                        <m:acc>
                                          <m:accPr>
                                            <m:chr m:val="̅"/>
                                            <m:ctrlPr>
                                              <a:rPr lang="es-EC" sz="1400" b="1" i="1">
                                                <a:solidFill>
                                                  <a:schemeClr val="tx1"/>
                                                </a:solidFill>
                                                <a:effectLst/>
                                                <a:latin typeface="Cambria Math"/>
                                              </a:rPr>
                                            </m:ctrlPr>
                                          </m:accPr>
                                          <m:e>
                                            <m:r>
                                              <a:rPr lang="es-EC" sz="1400" b="1" i="1">
                                                <a:solidFill>
                                                  <a:schemeClr val="tx1"/>
                                                </a:solidFill>
                                                <a:effectLst/>
                                                <a:latin typeface="Cambria Math"/>
                                              </a:rPr>
                                              <m:t>𝜺</m:t>
                                            </m:r>
                                          </m:e>
                                        </m:acc>
                                      </m:e>
                                      <m:sub>
                                        <m:r>
                                          <a:rPr lang="es-EC" sz="1400" b="1" i="1">
                                            <a:solidFill>
                                              <a:schemeClr val="tx1"/>
                                            </a:solidFill>
                                            <a:effectLst/>
                                            <a:latin typeface="Cambria Math"/>
                                          </a:rPr>
                                          <m:t>𝑨𝒍</m:t>
                                        </m:r>
                                        <m:r>
                                          <a:rPr lang="es-EC" sz="1400" b="1">
                                            <a:solidFill>
                                              <a:schemeClr val="tx1"/>
                                            </a:solidFill>
                                            <a:effectLst/>
                                            <a:latin typeface="Cambria Math"/>
                                          </a:rPr>
                                          <m:t>−</m:t>
                                        </m:r>
                                        <m:r>
                                          <a:rPr lang="es-EC" sz="1400" b="1" i="1">
                                            <a:solidFill>
                                              <a:schemeClr val="tx1"/>
                                            </a:solidFill>
                                            <a:effectLst/>
                                            <a:latin typeface="Cambria Math"/>
                                          </a:rPr>
                                          <m:t>𝑷𝒔</m:t>
                                        </m:r>
                                      </m:sub>
                                    </m:sSub>
                                  </m:e>
                                </m:d>
                              </m:oMath>
                            </m:oMathPara>
                          </a14:m>
                          <a:endParaRPr lang="es-EC" sz="1400" b="1" dirty="0">
                            <a:solidFill>
                              <a:schemeClr val="tx1"/>
                            </a:solidFill>
                            <a:effectLst/>
                            <a:latin typeface="Calibri"/>
                            <a:ea typeface="Calibri"/>
                            <a:cs typeface="Times New Roman"/>
                          </a:endParaRPr>
                        </a:p>
                      </a:txBody>
                      <a:tcPr marL="68580" marR="68580" marT="0" marB="0"/>
                    </a:tc>
                  </a:tr>
                  <a:tr h="0">
                    <a:tc>
                      <a:txBody>
                        <a:bodyPr/>
                        <a:lstStyle/>
                        <a:p>
                          <a:pPr algn="just">
                            <a:lnSpc>
                              <a:spcPct val="150000"/>
                            </a:lnSpc>
                            <a:spcAft>
                              <a:spcPts val="0"/>
                            </a:spcAft>
                          </a:pPr>
                          <a:r>
                            <a:rPr lang="es-EC" sz="1400">
                              <a:effectLst/>
                            </a:rPr>
                            <a:t>80% Ps, 20% Al-6061-T6</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0.76</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effectLst/>
                            </a:rPr>
                            <a:t>0.84</a:t>
                          </a:r>
                          <a:endParaRPr lang="es-EC" sz="1400" dirty="0">
                            <a:solidFill>
                              <a:srgbClr val="000000"/>
                            </a:solidFill>
                            <a:effectLst/>
                            <a:latin typeface="Calibri"/>
                            <a:ea typeface="Calibri"/>
                            <a:cs typeface="Times New Roman"/>
                          </a:endParaRPr>
                        </a:p>
                      </a:txBody>
                      <a:tcPr marL="68580" marR="68580" marT="0" marB="0"/>
                    </a:tc>
                  </a:tr>
                </a:tbl>
              </a:graphicData>
            </a:graphic>
          </p:graphicFrame>
        </mc:Choice>
        <mc:Fallback xmlns="">
          <p:graphicFrame>
            <p:nvGraphicFramePr>
              <p:cNvPr id="8" name="7 Tabla"/>
              <p:cNvGraphicFramePr>
                <a:graphicFrameLocks noGrp="1"/>
              </p:cNvGraphicFramePr>
              <p:nvPr>
                <p:extLst>
                  <p:ext uri="{D42A27DB-BD31-4B8C-83A1-F6EECF244321}">
                    <p14:modId xmlns:p14="http://schemas.microsoft.com/office/powerpoint/2010/main" val="3169998445"/>
                  </p:ext>
                </p:extLst>
              </p:nvPr>
            </p:nvGraphicFramePr>
            <p:xfrm>
              <a:off x="2652226" y="4886546"/>
              <a:ext cx="4462780" cy="927037"/>
            </p:xfrm>
            <a:graphic>
              <a:graphicData uri="http://schemas.openxmlformats.org/drawingml/2006/table">
                <a:tbl>
                  <a:tblPr firstRow="1" firstCol="1" bandRow="1">
                    <a:tableStyleId>{5C22544A-7EE6-4342-B048-85BDC9FD1C3A}</a:tableStyleId>
                  </a:tblPr>
                  <a:tblGrid>
                    <a:gridCol w="1899920"/>
                    <a:gridCol w="1295400"/>
                    <a:gridCol w="1267460"/>
                  </a:tblGrid>
                  <a:tr h="640080">
                    <a:tc>
                      <a:txBody>
                        <a:bodyPr/>
                        <a:lstStyle/>
                        <a:p>
                          <a:pPr algn="just">
                            <a:lnSpc>
                              <a:spcPct val="150000"/>
                            </a:lnSpc>
                            <a:spcAft>
                              <a:spcPts val="0"/>
                            </a:spcAft>
                          </a:pPr>
                          <a:r>
                            <a:rPr lang="es-EC" sz="1400" b="1" dirty="0">
                              <a:solidFill>
                                <a:schemeClr val="tx1"/>
                              </a:solidFill>
                              <a:effectLst/>
                            </a:rPr>
                            <a:t>Superficies Cubiertas:</a:t>
                          </a:r>
                        </a:p>
                        <a:p>
                          <a:pPr algn="just">
                            <a:lnSpc>
                              <a:spcPct val="150000"/>
                            </a:lnSpc>
                            <a:spcAft>
                              <a:spcPts val="0"/>
                            </a:spcAft>
                          </a:pPr>
                          <a:r>
                            <a:rPr lang="es-EC" sz="1400" b="1" dirty="0">
                              <a:solidFill>
                                <a:schemeClr val="tx1"/>
                              </a:solidFill>
                              <a:effectLst/>
                            </a:rPr>
                            <a:t>1,2,3,4,5,6</a:t>
                          </a:r>
                          <a:endParaRPr lang="es-EC" sz="1400" b="1" dirty="0">
                            <a:solidFill>
                              <a:schemeClr val="tx1"/>
                            </a:solidFill>
                            <a:effectLst/>
                            <a:latin typeface="Calibri"/>
                            <a:ea typeface="Calibri"/>
                            <a:cs typeface="Times New Roman"/>
                          </a:endParaRPr>
                        </a:p>
                      </a:txBody>
                      <a:tcPr marL="68580" marR="68580" marT="0" marB="0"/>
                    </a:tc>
                    <a:tc>
                      <a:txBody>
                        <a:bodyPr/>
                        <a:lstStyle/>
                        <a:p>
                          <a:endParaRPr lang="es-EC"/>
                        </a:p>
                      </a:txBody>
                      <a:tcPr marL="68580" marR="68580" marT="0" marB="0">
                        <a:blipFill rotWithShape="1">
                          <a:blip r:embed="rId4"/>
                          <a:stretch>
                            <a:fillRect l="-147170" t="-952" r="-98585" b="-60952"/>
                          </a:stretch>
                        </a:blipFill>
                      </a:tcPr>
                    </a:tc>
                    <a:tc>
                      <a:txBody>
                        <a:bodyPr/>
                        <a:lstStyle/>
                        <a:p>
                          <a:endParaRPr lang="es-EC"/>
                        </a:p>
                      </a:txBody>
                      <a:tcPr marL="68580" marR="68580" marT="0" marB="0">
                        <a:blipFill rotWithShape="1">
                          <a:blip r:embed="rId4"/>
                          <a:stretch>
                            <a:fillRect l="-251923" t="-952" r="-481" b="-60952"/>
                          </a:stretch>
                        </a:blipFill>
                      </a:tcPr>
                    </a:tc>
                  </a:tr>
                  <a:tr h="286957">
                    <a:tc>
                      <a:txBody>
                        <a:bodyPr/>
                        <a:lstStyle/>
                        <a:p>
                          <a:pPr algn="just">
                            <a:lnSpc>
                              <a:spcPct val="150000"/>
                            </a:lnSpc>
                            <a:spcAft>
                              <a:spcPts val="0"/>
                            </a:spcAft>
                          </a:pPr>
                          <a:r>
                            <a:rPr lang="es-EC" sz="1400">
                              <a:effectLst/>
                            </a:rPr>
                            <a:t>80% Ps, 20% Al-6061-T6</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0.76</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effectLst/>
                            </a:rPr>
                            <a:t>0.84</a:t>
                          </a:r>
                          <a:endParaRPr lang="es-EC" sz="1400" dirty="0">
                            <a:solidFill>
                              <a:srgbClr val="000000"/>
                            </a:solidFill>
                            <a:effectLst/>
                            <a:latin typeface="Calibri"/>
                            <a:ea typeface="Calibri"/>
                            <a:cs typeface="Times New Roman"/>
                          </a:endParaRPr>
                        </a:p>
                      </a:txBody>
                      <a:tcPr marL="68580" marR="68580" marT="0" marB="0"/>
                    </a:tc>
                  </a:tr>
                </a:tbl>
              </a:graphicData>
            </a:graphic>
          </p:graphicFrame>
        </mc:Fallback>
      </mc:AlternateContent>
    </p:spTree>
    <p:extLst>
      <p:ext uri="{BB962C8B-B14F-4D97-AF65-F5344CB8AC3E}">
        <p14:creationId xmlns:p14="http://schemas.microsoft.com/office/powerpoint/2010/main" val="36720050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p:sp>
        <p:nvSpPr>
          <p:cNvPr id="2" name="1 Rectángulo"/>
          <p:cNvSpPr/>
          <p:nvPr/>
        </p:nvSpPr>
        <p:spPr>
          <a:xfrm>
            <a:off x="457199" y="691410"/>
            <a:ext cx="2905860" cy="430887"/>
          </a:xfrm>
          <a:prstGeom prst="rect">
            <a:avLst/>
          </a:prstGeom>
        </p:spPr>
        <p:txBody>
          <a:bodyPr wrap="none">
            <a:spAutoFit/>
          </a:bodyPr>
          <a:lstStyle/>
          <a:p>
            <a:r>
              <a:rPr lang="es-EC" sz="2200" b="1" dirty="0">
                <a:solidFill>
                  <a:schemeClr val="accent6">
                    <a:lumMod val="75000"/>
                  </a:schemeClr>
                </a:solidFill>
              </a:rPr>
              <a:t>F</a:t>
            </a:r>
            <a:r>
              <a:rPr lang="es-EC" sz="2200" b="1" dirty="0" smtClean="0">
                <a:solidFill>
                  <a:schemeClr val="accent6">
                    <a:lumMod val="75000"/>
                  </a:schemeClr>
                </a:solidFill>
              </a:rPr>
              <a:t>actor de vista y reflejo</a:t>
            </a:r>
            <a:endParaRPr lang="es-EC" sz="2200" b="1"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6" name="5 Rectángulo"/>
              <p:cNvSpPr/>
              <p:nvPr/>
            </p:nvSpPr>
            <p:spPr>
              <a:xfrm>
                <a:off x="457200" y="1239208"/>
                <a:ext cx="8229601" cy="4417684"/>
              </a:xfrm>
              <a:prstGeom prst="rect">
                <a:avLst/>
              </a:prstGeom>
            </p:spPr>
            <p:txBody>
              <a:bodyPr wrap="square">
                <a:spAutoFit/>
              </a:bodyPr>
              <a:lstStyle/>
              <a:p>
                <a:pPr algn="just"/>
                <a:r>
                  <a:rPr lang="es-EC" sz="2200" dirty="0" smtClean="0"/>
                  <a:t>Es la </a:t>
                </a:r>
                <a:r>
                  <a:rPr lang="es-EC" sz="2200" dirty="0"/>
                  <a:t>fracción de la energía radiante que incide directamente en una superficie de </a:t>
                </a:r>
                <a:r>
                  <a:rPr lang="es-EC" sz="2200" dirty="0" smtClean="0"/>
                  <a:t>recepción, con </a:t>
                </a:r>
                <a:r>
                  <a:rPr lang="es-EC" sz="2200" dirty="0"/>
                  <a:t>respecto a la energía radiante total que sale de la superficie de </a:t>
                </a:r>
                <a:r>
                  <a:rPr lang="es-EC" sz="2200" dirty="0" smtClean="0"/>
                  <a:t>envío.</a:t>
                </a:r>
                <a:endParaRPr lang="es-EC" sz="2200" dirty="0"/>
              </a:p>
              <a:p>
                <a:pPr algn="just"/>
                <a14:m>
                  <m:oMathPara xmlns:m="http://schemas.openxmlformats.org/officeDocument/2006/math">
                    <m:oMathParaPr>
                      <m:jc m:val="centerGroup"/>
                    </m:oMathParaPr>
                    <m:oMath xmlns:m="http://schemas.openxmlformats.org/officeDocument/2006/math">
                      <m:sSub>
                        <m:sSubPr>
                          <m:ctrlPr>
                            <a:rPr lang="es-EC" sz="2200" i="1">
                              <a:latin typeface="Cambria Math"/>
                            </a:rPr>
                          </m:ctrlPr>
                        </m:sSubPr>
                        <m:e>
                          <m:r>
                            <m:rPr>
                              <m:sty m:val="p"/>
                            </m:rPr>
                            <a:rPr lang="es-EC" sz="2200">
                              <a:latin typeface="Cambria Math"/>
                            </a:rPr>
                            <m:t>F</m:t>
                          </m:r>
                        </m:e>
                        <m:sub>
                          <m:r>
                            <m:rPr>
                              <m:sty m:val="p"/>
                            </m:rPr>
                            <a:rPr lang="es-EC" sz="2200">
                              <a:latin typeface="Cambria Math"/>
                            </a:rPr>
                            <m:t>n</m:t>
                          </m:r>
                          <m:r>
                            <a:rPr lang="es-EC" sz="2200">
                              <a:latin typeface="Cambria Math"/>
                            </a:rPr>
                            <m:t>→</m:t>
                          </m:r>
                          <m:r>
                            <m:rPr>
                              <m:sty m:val="p"/>
                            </m:rPr>
                            <a:rPr lang="es-EC" sz="2200">
                              <a:latin typeface="Cambria Math"/>
                            </a:rPr>
                            <m:t>t</m:t>
                          </m:r>
                        </m:sub>
                      </m:sSub>
                      <m:r>
                        <a:rPr lang="es-EC" sz="2200" b="0" i="1" smtClean="0">
                          <a:latin typeface="Cambria Math"/>
                        </a:rPr>
                        <m:t>=</m:t>
                      </m:r>
                      <m:f>
                        <m:fPr>
                          <m:ctrlPr>
                            <a:rPr lang="es-EC" sz="2200" i="1">
                              <a:latin typeface="Cambria Math"/>
                            </a:rPr>
                          </m:ctrlPr>
                        </m:fPr>
                        <m:num>
                          <m:sSup>
                            <m:sSupPr>
                              <m:ctrlPr>
                                <a:rPr lang="es-EC" sz="2200" i="1">
                                  <a:latin typeface="Cambria Math"/>
                                </a:rPr>
                              </m:ctrlPr>
                            </m:sSupPr>
                            <m:e>
                              <m:sSub>
                                <m:sSubPr>
                                  <m:ctrlPr>
                                    <a:rPr lang="es-EC" sz="2200" i="1">
                                      <a:latin typeface="Cambria Math"/>
                                    </a:rPr>
                                  </m:ctrlPr>
                                </m:sSubPr>
                                <m:e>
                                  <m:r>
                                    <m:rPr>
                                      <m:sty m:val="p"/>
                                    </m:rPr>
                                    <a:rPr lang="es-EC" sz="2200">
                                      <a:latin typeface="Cambria Math"/>
                                    </a:rPr>
                                    <m:t>R</m:t>
                                  </m:r>
                                </m:e>
                                <m:sub>
                                  <m:r>
                                    <m:rPr>
                                      <m:sty m:val="p"/>
                                    </m:rPr>
                                    <a:rPr lang="es-EC" sz="2200">
                                      <a:latin typeface="Cambria Math"/>
                                    </a:rPr>
                                    <m:t>O</m:t>
                                  </m:r>
                                </m:sub>
                              </m:sSub>
                            </m:e>
                            <m:sup>
                              <m:r>
                                <a:rPr lang="es-EC" sz="2200">
                                  <a:latin typeface="Cambria Math"/>
                                </a:rPr>
                                <m:t>2</m:t>
                              </m:r>
                            </m:sup>
                          </m:sSup>
                        </m:num>
                        <m:den>
                          <m:sSup>
                            <m:sSupPr>
                              <m:ctrlPr>
                                <a:rPr lang="es-EC" sz="2200" i="1">
                                  <a:latin typeface="Cambria Math"/>
                                </a:rPr>
                              </m:ctrlPr>
                            </m:sSupPr>
                            <m:e>
                              <m:d>
                                <m:dPr>
                                  <m:ctrlPr>
                                    <a:rPr lang="es-EC" sz="2200" i="1">
                                      <a:latin typeface="Cambria Math"/>
                                    </a:rPr>
                                  </m:ctrlPr>
                                </m:dPr>
                                <m:e>
                                  <m:r>
                                    <m:rPr>
                                      <m:sty m:val="p"/>
                                    </m:rPr>
                                    <a:rPr lang="es-EC" sz="2200">
                                      <a:latin typeface="Cambria Math"/>
                                    </a:rPr>
                                    <m:t>h</m:t>
                                  </m:r>
                                  <m:r>
                                    <a:rPr lang="es-EC" sz="2200">
                                      <a:latin typeface="Cambria Math"/>
                                    </a:rPr>
                                    <m:t>+ </m:t>
                                  </m:r>
                                  <m:sSub>
                                    <m:sSubPr>
                                      <m:ctrlPr>
                                        <a:rPr lang="es-EC" sz="2200" i="1">
                                          <a:latin typeface="Cambria Math"/>
                                        </a:rPr>
                                      </m:ctrlPr>
                                    </m:sSubPr>
                                    <m:e>
                                      <m:r>
                                        <m:rPr>
                                          <m:sty m:val="p"/>
                                        </m:rPr>
                                        <a:rPr lang="es-EC" sz="2200">
                                          <a:latin typeface="Cambria Math"/>
                                        </a:rPr>
                                        <m:t>R</m:t>
                                      </m:r>
                                    </m:e>
                                    <m:sub>
                                      <m:r>
                                        <m:rPr>
                                          <m:sty m:val="p"/>
                                        </m:rPr>
                                        <a:rPr lang="es-EC" sz="2200">
                                          <a:latin typeface="Cambria Math"/>
                                        </a:rPr>
                                        <m:t>O</m:t>
                                      </m:r>
                                    </m:sub>
                                  </m:sSub>
                                </m:e>
                              </m:d>
                            </m:e>
                            <m:sup>
                              <m:r>
                                <a:rPr lang="es-EC" sz="2200">
                                  <a:latin typeface="Cambria Math"/>
                                </a:rPr>
                                <m:t>2</m:t>
                              </m:r>
                            </m:sup>
                          </m:sSup>
                        </m:den>
                      </m:f>
                      <m:r>
                        <a:rPr lang="es-EC" sz="2200">
                          <a:latin typeface="Cambria Math"/>
                        </a:rPr>
                        <m:t>=</m:t>
                      </m:r>
                      <m:r>
                        <a:rPr lang="es-EC" sz="2200" b="0" i="0" smtClean="0">
                          <a:latin typeface="Cambria Math"/>
                        </a:rPr>
                        <m:t>0.88</m:t>
                      </m:r>
                    </m:oMath>
                  </m:oMathPara>
                </a14:m>
                <a:endParaRPr lang="es-EC" sz="2200" dirty="0" smtClean="0"/>
              </a:p>
              <a:p>
                <a:pPr algn="just"/>
                <a:endParaRPr lang="es-EC" sz="2200" dirty="0"/>
              </a:p>
              <a:p>
                <a:pPr algn="just"/>
                <a:r>
                  <a:rPr lang="es-EC" sz="2200" dirty="0"/>
                  <a:t>Además, existe otro factor </a:t>
                </a:r>
                <a14:m>
                  <m:oMath xmlns:m="http://schemas.openxmlformats.org/officeDocument/2006/math">
                    <m:r>
                      <m:rPr>
                        <m:sty m:val="p"/>
                      </m:rPr>
                      <a:rPr lang="es-EC" sz="2200">
                        <a:latin typeface="Cambria Math"/>
                      </a:rPr>
                      <m:t>K</m:t>
                    </m:r>
                  </m:oMath>
                </a14:m>
                <a:r>
                  <a:rPr lang="es-EC" sz="2200" dirty="0"/>
                  <a:t> que representa el reflejo entrante de la energía solar que colima con la </a:t>
                </a:r>
                <a:r>
                  <a:rPr lang="es-EC" sz="2200" dirty="0" smtClean="0"/>
                  <a:t>tierra</a:t>
                </a:r>
              </a:p>
              <a:p>
                <a:pPr algn="just"/>
                <a14:m>
                  <m:oMathPara xmlns:m="http://schemas.openxmlformats.org/officeDocument/2006/math">
                    <m:oMathParaPr>
                      <m:jc m:val="centerGroup"/>
                    </m:oMathParaPr>
                    <m:oMath xmlns:m="http://schemas.openxmlformats.org/officeDocument/2006/math">
                      <m:r>
                        <m:rPr>
                          <m:sty m:val="p"/>
                        </m:rPr>
                        <a:rPr lang="es-EC" sz="2200">
                          <a:latin typeface="Cambria Math"/>
                        </a:rPr>
                        <m:t>K</m:t>
                      </m:r>
                      <m:r>
                        <a:rPr lang="es-EC" sz="2200">
                          <a:latin typeface="Cambria Math"/>
                        </a:rPr>
                        <m:t>=0.657+0.54</m:t>
                      </m:r>
                      <m:f>
                        <m:fPr>
                          <m:ctrlPr>
                            <a:rPr lang="es-EC" sz="2200" i="1">
                              <a:latin typeface="Cambria Math"/>
                            </a:rPr>
                          </m:ctrlPr>
                        </m:fPr>
                        <m:num>
                          <m:sSub>
                            <m:sSubPr>
                              <m:ctrlPr>
                                <a:rPr lang="es-EC" sz="2200" i="1">
                                  <a:latin typeface="Cambria Math"/>
                                </a:rPr>
                              </m:ctrlPr>
                            </m:sSubPr>
                            <m:e>
                              <m:r>
                                <m:rPr>
                                  <m:sty m:val="p"/>
                                </m:rPr>
                                <a:rPr lang="es-EC" sz="2200">
                                  <a:latin typeface="Cambria Math"/>
                                </a:rPr>
                                <m:t>R</m:t>
                              </m:r>
                            </m:e>
                            <m:sub>
                              <m:r>
                                <m:rPr>
                                  <m:sty m:val="p"/>
                                </m:rPr>
                                <a:rPr lang="es-EC" sz="2200">
                                  <a:latin typeface="Cambria Math"/>
                                </a:rPr>
                                <m:t>O</m:t>
                              </m:r>
                            </m:sub>
                          </m:sSub>
                        </m:num>
                        <m:den>
                          <m:d>
                            <m:dPr>
                              <m:ctrlPr>
                                <a:rPr lang="es-EC" sz="2200" i="1">
                                  <a:latin typeface="Cambria Math"/>
                                </a:rPr>
                              </m:ctrlPr>
                            </m:dPr>
                            <m:e>
                              <m:r>
                                <m:rPr>
                                  <m:sty m:val="p"/>
                                </m:rPr>
                                <a:rPr lang="es-EC" sz="2200">
                                  <a:latin typeface="Cambria Math"/>
                                </a:rPr>
                                <m:t>h</m:t>
                              </m:r>
                              <m:r>
                                <a:rPr lang="es-EC" sz="2200">
                                  <a:latin typeface="Cambria Math"/>
                                </a:rPr>
                                <m:t>+ </m:t>
                              </m:r>
                              <m:sSub>
                                <m:sSubPr>
                                  <m:ctrlPr>
                                    <a:rPr lang="es-EC" sz="2200" i="1">
                                      <a:latin typeface="Cambria Math"/>
                                    </a:rPr>
                                  </m:ctrlPr>
                                </m:sSubPr>
                                <m:e>
                                  <m:r>
                                    <m:rPr>
                                      <m:sty m:val="p"/>
                                    </m:rPr>
                                    <a:rPr lang="es-EC" sz="2200">
                                      <a:latin typeface="Cambria Math"/>
                                    </a:rPr>
                                    <m:t>R</m:t>
                                  </m:r>
                                </m:e>
                                <m:sub>
                                  <m:r>
                                    <m:rPr>
                                      <m:sty m:val="p"/>
                                    </m:rPr>
                                    <a:rPr lang="es-EC" sz="2200">
                                      <a:latin typeface="Cambria Math"/>
                                    </a:rPr>
                                    <m:t>O</m:t>
                                  </m:r>
                                </m:sub>
                              </m:sSub>
                            </m:e>
                          </m:d>
                        </m:den>
                      </m:f>
                      <m:r>
                        <a:rPr lang="es-EC" sz="2200" i="1">
                          <a:latin typeface="Cambria Math"/>
                        </a:rPr>
                        <m:t>−</m:t>
                      </m:r>
                      <m:r>
                        <a:rPr lang="es-EC" sz="2200">
                          <a:latin typeface="Cambria Math"/>
                        </a:rPr>
                        <m:t>0.196</m:t>
                      </m:r>
                      <m:sSup>
                        <m:sSupPr>
                          <m:ctrlPr>
                            <a:rPr lang="es-EC" sz="2200" i="1">
                              <a:latin typeface="Cambria Math"/>
                            </a:rPr>
                          </m:ctrlPr>
                        </m:sSupPr>
                        <m:e>
                          <m:d>
                            <m:dPr>
                              <m:ctrlPr>
                                <a:rPr lang="es-EC" sz="2200" i="1">
                                  <a:latin typeface="Cambria Math"/>
                                </a:rPr>
                              </m:ctrlPr>
                            </m:dPr>
                            <m:e>
                              <m:f>
                                <m:fPr>
                                  <m:ctrlPr>
                                    <a:rPr lang="es-EC" sz="2200" i="1">
                                      <a:latin typeface="Cambria Math"/>
                                    </a:rPr>
                                  </m:ctrlPr>
                                </m:fPr>
                                <m:num>
                                  <m:sSub>
                                    <m:sSubPr>
                                      <m:ctrlPr>
                                        <a:rPr lang="es-EC" sz="2200" i="1">
                                          <a:latin typeface="Cambria Math"/>
                                        </a:rPr>
                                      </m:ctrlPr>
                                    </m:sSubPr>
                                    <m:e>
                                      <m:r>
                                        <m:rPr>
                                          <m:sty m:val="p"/>
                                        </m:rPr>
                                        <a:rPr lang="es-EC" sz="2200">
                                          <a:latin typeface="Cambria Math"/>
                                        </a:rPr>
                                        <m:t>R</m:t>
                                      </m:r>
                                    </m:e>
                                    <m:sub>
                                      <m:r>
                                        <m:rPr>
                                          <m:sty m:val="p"/>
                                        </m:rPr>
                                        <a:rPr lang="es-EC" sz="2200">
                                          <a:latin typeface="Cambria Math"/>
                                        </a:rPr>
                                        <m:t>O</m:t>
                                      </m:r>
                                    </m:sub>
                                  </m:sSub>
                                </m:num>
                                <m:den>
                                  <m:r>
                                    <m:rPr>
                                      <m:sty m:val="p"/>
                                    </m:rPr>
                                    <a:rPr lang="es-EC" sz="2200">
                                      <a:latin typeface="Cambria Math"/>
                                    </a:rPr>
                                    <m:t>h</m:t>
                                  </m:r>
                                  <m:r>
                                    <a:rPr lang="es-EC" sz="2200">
                                      <a:latin typeface="Cambria Math"/>
                                    </a:rPr>
                                    <m:t>+ </m:t>
                                  </m:r>
                                  <m:sSub>
                                    <m:sSubPr>
                                      <m:ctrlPr>
                                        <a:rPr lang="es-EC" sz="2200" i="1">
                                          <a:latin typeface="Cambria Math"/>
                                        </a:rPr>
                                      </m:ctrlPr>
                                    </m:sSubPr>
                                    <m:e>
                                      <m:r>
                                        <m:rPr>
                                          <m:sty m:val="p"/>
                                        </m:rPr>
                                        <a:rPr lang="es-EC" sz="2200">
                                          <a:latin typeface="Cambria Math"/>
                                        </a:rPr>
                                        <m:t>R</m:t>
                                      </m:r>
                                    </m:e>
                                    <m:sub>
                                      <m:r>
                                        <m:rPr>
                                          <m:sty m:val="p"/>
                                        </m:rPr>
                                        <a:rPr lang="es-EC" sz="2200">
                                          <a:latin typeface="Cambria Math"/>
                                        </a:rPr>
                                        <m:t>O</m:t>
                                      </m:r>
                                    </m:sub>
                                  </m:sSub>
                                </m:den>
                              </m:f>
                            </m:e>
                          </m:d>
                        </m:e>
                        <m:sup>
                          <m:r>
                            <a:rPr lang="es-EC" sz="2200">
                              <a:latin typeface="Cambria Math"/>
                            </a:rPr>
                            <m:t>2</m:t>
                          </m:r>
                        </m:sup>
                      </m:sSup>
                      <m:r>
                        <a:rPr lang="es-EC" sz="2200" b="0" i="1" smtClean="0">
                          <a:latin typeface="Cambria Math"/>
                        </a:rPr>
                        <m:t>=</m:t>
                      </m:r>
                      <m:r>
                        <a:rPr lang="es-EC" sz="2200">
                          <a:latin typeface="Cambria Math"/>
                        </a:rPr>
                        <m:t>0.992</m:t>
                      </m:r>
                    </m:oMath>
                  </m:oMathPara>
                </a14:m>
                <a:endParaRPr lang="es-EC" sz="2200" dirty="0" smtClean="0"/>
              </a:p>
              <a:p>
                <a:pPr algn="just"/>
                <a:endParaRPr lang="es-EC" sz="2200" dirty="0"/>
              </a:p>
              <a:p>
                <a:pPr algn="just"/>
                <a:endParaRPr lang="es-EC" sz="2200" dirty="0"/>
              </a:p>
            </p:txBody>
          </p:sp>
        </mc:Choice>
        <mc:Fallback xmlns="">
          <p:sp>
            <p:nvSpPr>
              <p:cNvPr id="6" name="5 Rectángulo"/>
              <p:cNvSpPr>
                <a:spLocks noRot="1" noChangeAspect="1" noMove="1" noResize="1" noEditPoints="1" noAdjustHandles="1" noChangeArrowheads="1" noChangeShapeType="1" noTextEdit="1"/>
              </p:cNvSpPr>
              <p:nvPr/>
            </p:nvSpPr>
            <p:spPr>
              <a:xfrm>
                <a:off x="457200" y="1239208"/>
                <a:ext cx="8229601" cy="4417684"/>
              </a:xfrm>
              <a:prstGeom prst="rect">
                <a:avLst/>
              </a:prstGeom>
              <a:blipFill rotWithShape="1">
                <a:blip r:embed="rId3"/>
                <a:stretch>
                  <a:fillRect l="-889" t="-828" r="-963"/>
                </a:stretch>
              </a:blipFill>
            </p:spPr>
            <p:txBody>
              <a:bodyPr/>
              <a:lstStyle/>
              <a:p>
                <a:r>
                  <a:rPr lang="es-EC">
                    <a:noFill/>
                  </a:rPr>
                  <a:t> </a:t>
                </a:r>
              </a:p>
            </p:txBody>
          </p:sp>
        </mc:Fallback>
      </mc:AlternateContent>
    </p:spTree>
    <p:extLst>
      <p:ext uri="{BB962C8B-B14F-4D97-AF65-F5344CB8AC3E}">
        <p14:creationId xmlns:p14="http://schemas.microsoft.com/office/powerpoint/2010/main" val="32898730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p:sp>
        <p:nvSpPr>
          <p:cNvPr id="2" name="1 Rectángulo"/>
          <p:cNvSpPr/>
          <p:nvPr/>
        </p:nvSpPr>
        <p:spPr>
          <a:xfrm>
            <a:off x="457200" y="261409"/>
            <a:ext cx="1723805" cy="430887"/>
          </a:xfrm>
          <a:prstGeom prst="rect">
            <a:avLst/>
          </a:prstGeom>
        </p:spPr>
        <p:txBody>
          <a:bodyPr wrap="none">
            <a:spAutoFit/>
          </a:bodyPr>
          <a:lstStyle/>
          <a:p>
            <a:r>
              <a:rPr lang="es-EC" sz="2200" b="1" dirty="0">
                <a:solidFill>
                  <a:schemeClr val="accent6">
                    <a:lumMod val="75000"/>
                  </a:schemeClr>
                </a:solidFill>
              </a:rPr>
              <a:t>C</a:t>
            </a:r>
            <a:r>
              <a:rPr lang="es-EC" sz="2200" b="1" dirty="0" smtClean="0">
                <a:solidFill>
                  <a:schemeClr val="accent6">
                    <a:lumMod val="75000"/>
                  </a:schemeClr>
                </a:solidFill>
              </a:rPr>
              <a:t>aso caliente</a:t>
            </a:r>
            <a:endParaRPr lang="es-EC" sz="2200" b="1"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3" name="2 Rectángulo"/>
              <p:cNvSpPr/>
              <p:nvPr/>
            </p:nvSpPr>
            <p:spPr>
              <a:xfrm>
                <a:off x="457200" y="692296"/>
                <a:ext cx="8229600" cy="5509200"/>
              </a:xfrm>
              <a:prstGeom prst="rect">
                <a:avLst/>
              </a:prstGeom>
            </p:spPr>
            <p:txBody>
              <a:bodyPr wrap="square">
                <a:spAutoFit/>
              </a:bodyPr>
              <a:lstStyle/>
              <a:p>
                <a:pPr algn="just"/>
                <a:r>
                  <a:rPr lang="es-EC" sz="2200" dirty="0" smtClean="0"/>
                  <a:t>Para determinar la temperatura de equilibrio en el caso caliente se consideraron dos escenarios diferentes:</a:t>
                </a:r>
              </a:p>
              <a:p>
                <a:pPr algn="just"/>
                <a:endParaRPr lang="es-EC" sz="2200" dirty="0"/>
              </a:p>
              <a:p>
                <a:pPr marL="457200" indent="-457200" algn="just">
                  <a:buAutoNum type="alphaLcParenR"/>
                </a:pPr>
                <a:r>
                  <a:rPr lang="es-EC" sz="2200" b="1" dirty="0" smtClean="0"/>
                  <a:t>Primer </a:t>
                </a:r>
                <a:r>
                  <a:rPr lang="es-EC" sz="2200" b="1" dirty="0"/>
                  <a:t>escenario.-</a:t>
                </a:r>
                <a:r>
                  <a:rPr lang="es-EC" sz="2200" dirty="0"/>
                  <a:t> Cuando recibe la radiación solar en un solo lado formando un ángulo de 0° (n = 1) con la normal de la superficie, y el lado opuesto se encuentra dirección nadir a la </a:t>
                </a:r>
                <a:r>
                  <a:rPr lang="es-EC" sz="2200" dirty="0" smtClean="0"/>
                  <a:t>Tierra.</a:t>
                </a:r>
              </a:p>
              <a:p>
                <a:pPr algn="just"/>
                <a:endParaRPr lang="es-EC" sz="2200" dirty="0" smtClean="0"/>
              </a:p>
              <a:p>
                <a:pPr algn="just"/>
                <a14:m>
                  <m:oMathPara xmlns:m="http://schemas.openxmlformats.org/officeDocument/2006/math">
                    <m:oMathParaPr>
                      <m:jc m:val="centerGroup"/>
                    </m:oMathParaPr>
                    <m:oMath xmlns:m="http://schemas.openxmlformats.org/officeDocument/2006/math">
                      <m:sSub>
                        <m:sSubPr>
                          <m:ctrlPr>
                            <a:rPr lang="es-EC" sz="2200" i="1">
                              <a:latin typeface="Cambria Math"/>
                            </a:rPr>
                          </m:ctrlPr>
                        </m:sSubPr>
                        <m:e>
                          <m:r>
                            <m:rPr>
                              <m:sty m:val="p"/>
                            </m:rPr>
                            <a:rPr lang="es-EC" sz="2200">
                              <a:latin typeface="Cambria Math"/>
                            </a:rPr>
                            <m:t>T</m:t>
                          </m:r>
                        </m:e>
                        <m:sub>
                          <m:r>
                            <m:rPr>
                              <m:sty m:val="p"/>
                            </m:rPr>
                            <a:rPr lang="es-EC" sz="2200">
                              <a:latin typeface="Cambria Math"/>
                            </a:rPr>
                            <m:t>e</m:t>
                          </m:r>
                        </m:sub>
                      </m:sSub>
                      <m:r>
                        <m:rPr>
                          <m:sty m:val="p"/>
                        </m:rPr>
                        <a:rPr lang="es-EC" sz="2200">
                          <a:latin typeface="Cambria Math"/>
                        </a:rPr>
                        <m:t>cal</m:t>
                      </m:r>
                      <m:r>
                        <a:rPr lang="es-EC" sz="2200">
                          <a:latin typeface="Cambria Math"/>
                        </a:rPr>
                        <m:t>=261 </m:t>
                      </m:r>
                      <m:d>
                        <m:dPr>
                          <m:begChr m:val="["/>
                          <m:endChr m:val="]"/>
                          <m:ctrlPr>
                            <a:rPr lang="es-EC" sz="2200" i="1">
                              <a:latin typeface="Cambria Math"/>
                            </a:rPr>
                          </m:ctrlPr>
                        </m:dPr>
                        <m:e>
                          <m:r>
                            <a:rPr lang="es-EC" sz="2200">
                              <a:latin typeface="Cambria Math"/>
                            </a:rPr>
                            <m:t>°</m:t>
                          </m:r>
                          <m:r>
                            <m:rPr>
                              <m:sty m:val="p"/>
                            </m:rPr>
                            <a:rPr lang="es-EC" sz="2200">
                              <a:latin typeface="Cambria Math"/>
                            </a:rPr>
                            <m:t>K</m:t>
                          </m:r>
                        </m:e>
                      </m:d>
                      <m:r>
                        <a:rPr lang="es-EC" sz="2200">
                          <a:latin typeface="Cambria Math"/>
                        </a:rPr>
                        <m:t>= </m:t>
                      </m:r>
                      <m:r>
                        <a:rPr lang="es-EC" sz="2200" i="1">
                          <a:latin typeface="Cambria Math"/>
                        </a:rPr>
                        <m:t>−</m:t>
                      </m:r>
                      <m:r>
                        <a:rPr lang="es-EC" sz="2200">
                          <a:latin typeface="Cambria Math"/>
                        </a:rPr>
                        <m:t>12 </m:t>
                      </m:r>
                      <m:d>
                        <m:dPr>
                          <m:begChr m:val="["/>
                          <m:endChr m:val="]"/>
                          <m:ctrlPr>
                            <a:rPr lang="es-EC" sz="2200" i="1">
                              <a:latin typeface="Cambria Math"/>
                            </a:rPr>
                          </m:ctrlPr>
                        </m:dPr>
                        <m:e>
                          <m:r>
                            <a:rPr lang="es-EC" sz="2200">
                              <a:latin typeface="Cambria Math"/>
                            </a:rPr>
                            <m:t>°</m:t>
                          </m:r>
                          <m:r>
                            <m:rPr>
                              <m:sty m:val="p"/>
                            </m:rPr>
                            <a:rPr lang="es-EC" sz="2200">
                              <a:latin typeface="Cambria Math"/>
                            </a:rPr>
                            <m:t>C</m:t>
                          </m:r>
                        </m:e>
                      </m:d>
                      <m:r>
                        <a:rPr lang="es-EC" sz="2200">
                          <a:latin typeface="Cambria Math"/>
                        </a:rPr>
                        <m:t> </m:t>
                      </m:r>
                    </m:oMath>
                  </m:oMathPara>
                </a14:m>
                <a:endParaRPr lang="es-EC" sz="2200" dirty="0"/>
              </a:p>
              <a:p>
                <a:pPr algn="just"/>
                <a:endParaRPr lang="es-EC" sz="2200" dirty="0" smtClean="0"/>
              </a:p>
              <a:p>
                <a:pPr marL="457200" indent="-457200" algn="just">
                  <a:buAutoNum type="alphaLcParenR"/>
                </a:pPr>
                <a:r>
                  <a:rPr lang="es-EC" sz="2200" b="1" dirty="0" smtClean="0"/>
                  <a:t>Segundo </a:t>
                </a:r>
                <a:r>
                  <a:rPr lang="es-EC" sz="2200" b="1" dirty="0"/>
                  <a:t>escenario.- </a:t>
                </a:r>
                <a:r>
                  <a:rPr lang="es-EC" sz="2200" dirty="0"/>
                  <a:t>Cuando dos lados que reciben la radiación </a:t>
                </a:r>
                <a:r>
                  <a:rPr lang="es-EC" sz="2200" dirty="0" smtClean="0"/>
                  <a:t> solar </a:t>
                </a:r>
                <a:r>
                  <a:rPr lang="es-EC" sz="2200" dirty="0"/>
                  <a:t>forman un ángulo de 45°(n = 2) con la normal de la </a:t>
                </a:r>
                <a:r>
                  <a:rPr lang="es-EC" sz="2200" dirty="0" smtClean="0"/>
                  <a:t>superficie.</a:t>
                </a:r>
                <a:endParaRPr lang="es-EC" sz="2200" dirty="0"/>
              </a:p>
              <a:p>
                <a:pPr algn="just"/>
                <a:endParaRPr lang="es-EC" sz="2200" dirty="0" smtClean="0"/>
              </a:p>
              <a:p>
                <a:pPr algn="just"/>
                <a14:m>
                  <m:oMathPara xmlns:m="http://schemas.openxmlformats.org/officeDocument/2006/math">
                    <m:oMathParaPr>
                      <m:jc m:val="centerGroup"/>
                    </m:oMathParaPr>
                    <m:oMath xmlns:m="http://schemas.openxmlformats.org/officeDocument/2006/math">
                      <m:sSub>
                        <m:sSubPr>
                          <m:ctrlPr>
                            <a:rPr lang="es-EC" sz="2200" i="1">
                              <a:latin typeface="Cambria Math"/>
                            </a:rPr>
                          </m:ctrlPr>
                        </m:sSubPr>
                        <m:e>
                          <m:r>
                            <m:rPr>
                              <m:sty m:val="p"/>
                            </m:rPr>
                            <a:rPr lang="es-EC" sz="2200">
                              <a:latin typeface="Cambria Math"/>
                            </a:rPr>
                            <m:t>T</m:t>
                          </m:r>
                        </m:e>
                        <m:sub>
                          <m:r>
                            <m:rPr>
                              <m:sty m:val="p"/>
                            </m:rPr>
                            <a:rPr lang="es-EC" sz="2200">
                              <a:latin typeface="Cambria Math"/>
                            </a:rPr>
                            <m:t>e</m:t>
                          </m:r>
                        </m:sub>
                      </m:sSub>
                      <m:r>
                        <m:rPr>
                          <m:sty m:val="p"/>
                        </m:rPr>
                        <a:rPr lang="es-EC" sz="2200">
                          <a:latin typeface="Cambria Math"/>
                        </a:rPr>
                        <m:t>cal</m:t>
                      </m:r>
                      <m:r>
                        <a:rPr lang="es-EC" sz="2200" i="1">
                          <a:latin typeface="Cambria Math"/>
                        </a:rPr>
                        <m:t>=</m:t>
                      </m:r>
                      <m:r>
                        <a:rPr lang="es-EC" sz="2200" b="0" i="1" smtClean="0">
                          <a:latin typeface="Cambria Math"/>
                        </a:rPr>
                        <m:t>304</m:t>
                      </m:r>
                      <m:d>
                        <m:dPr>
                          <m:begChr m:val="["/>
                          <m:endChr m:val="]"/>
                          <m:ctrlPr>
                            <a:rPr lang="es-EC" sz="2200" i="1">
                              <a:latin typeface="Cambria Math"/>
                            </a:rPr>
                          </m:ctrlPr>
                        </m:dPr>
                        <m:e>
                          <m:r>
                            <a:rPr lang="es-EC" sz="2200">
                              <a:latin typeface="Cambria Math"/>
                            </a:rPr>
                            <m:t>°</m:t>
                          </m:r>
                          <m:r>
                            <m:rPr>
                              <m:sty m:val="p"/>
                            </m:rPr>
                            <a:rPr lang="es-EC" sz="2200">
                              <a:latin typeface="Cambria Math"/>
                            </a:rPr>
                            <m:t>K</m:t>
                          </m:r>
                        </m:e>
                      </m:d>
                      <m:r>
                        <a:rPr lang="es-EC" sz="2200" i="1">
                          <a:latin typeface="Cambria Math"/>
                        </a:rPr>
                        <m:t> =</m:t>
                      </m:r>
                      <m:r>
                        <a:rPr lang="es-EC" sz="2200" b="0" i="1" smtClean="0">
                          <a:latin typeface="Cambria Math"/>
                        </a:rPr>
                        <m:t>31</m:t>
                      </m:r>
                      <m:d>
                        <m:dPr>
                          <m:begChr m:val="["/>
                          <m:endChr m:val="]"/>
                          <m:ctrlPr>
                            <a:rPr lang="es-EC" sz="2200" i="1">
                              <a:latin typeface="Cambria Math"/>
                            </a:rPr>
                          </m:ctrlPr>
                        </m:dPr>
                        <m:e>
                          <m:r>
                            <a:rPr lang="es-EC" sz="2200">
                              <a:latin typeface="Cambria Math"/>
                            </a:rPr>
                            <m:t>°</m:t>
                          </m:r>
                          <m:r>
                            <m:rPr>
                              <m:sty m:val="p"/>
                            </m:rPr>
                            <a:rPr lang="es-EC" sz="2200">
                              <a:latin typeface="Cambria Math"/>
                            </a:rPr>
                            <m:t>C</m:t>
                          </m:r>
                        </m:e>
                      </m:d>
                    </m:oMath>
                  </m:oMathPara>
                </a14:m>
                <a:endParaRPr lang="es-EC" sz="2200" dirty="0"/>
              </a:p>
              <a:p>
                <a:pPr algn="just"/>
                <a:endParaRPr lang="es-EC" sz="2200" dirty="0"/>
              </a:p>
            </p:txBody>
          </p:sp>
        </mc:Choice>
        <mc:Fallback xmlns="">
          <p:sp>
            <p:nvSpPr>
              <p:cNvPr id="3" name="2 Rectángulo"/>
              <p:cNvSpPr>
                <a:spLocks noRot="1" noChangeAspect="1" noMove="1" noResize="1" noEditPoints="1" noAdjustHandles="1" noChangeArrowheads="1" noChangeShapeType="1" noTextEdit="1"/>
              </p:cNvSpPr>
              <p:nvPr/>
            </p:nvSpPr>
            <p:spPr>
              <a:xfrm>
                <a:off x="457200" y="692296"/>
                <a:ext cx="8229600" cy="5509200"/>
              </a:xfrm>
              <a:prstGeom prst="rect">
                <a:avLst/>
              </a:prstGeom>
              <a:blipFill rotWithShape="1">
                <a:blip r:embed="rId3"/>
                <a:stretch>
                  <a:fillRect l="-963" t="-664" r="-963"/>
                </a:stretch>
              </a:blipFill>
            </p:spPr>
            <p:txBody>
              <a:bodyPr/>
              <a:lstStyle/>
              <a:p>
                <a:r>
                  <a:rPr lang="es-EC">
                    <a:noFill/>
                  </a:rPr>
                  <a:t> </a:t>
                </a:r>
              </a:p>
            </p:txBody>
          </p:sp>
        </mc:Fallback>
      </mc:AlternateContent>
    </p:spTree>
    <p:extLst>
      <p:ext uri="{BB962C8B-B14F-4D97-AF65-F5344CB8AC3E}">
        <p14:creationId xmlns:p14="http://schemas.microsoft.com/office/powerpoint/2010/main" val="908560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1905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457200" y="295274"/>
            <a:ext cx="8229600" cy="569913"/>
          </a:xfrm>
        </p:spPr>
        <p:txBody>
          <a:bodyPr>
            <a:normAutofit fontScale="90000"/>
          </a:bodyPr>
          <a:lstStyle/>
          <a:p>
            <a:r>
              <a:rPr lang="es-EC" b="1" dirty="0" smtClean="0"/>
              <a:t/>
            </a:r>
            <a:br>
              <a:rPr lang="es-EC" b="1" dirty="0" smtClean="0"/>
            </a:br>
            <a:r>
              <a:rPr lang="es-EC" sz="2700" b="1" dirty="0" smtClean="0">
                <a:solidFill>
                  <a:schemeClr val="accent6">
                    <a:lumMod val="75000"/>
                  </a:schemeClr>
                </a:solidFill>
              </a:rPr>
              <a:t>DESCRIPCIÓN </a:t>
            </a:r>
            <a:r>
              <a:rPr lang="es-EC" sz="2700" b="1" dirty="0">
                <a:solidFill>
                  <a:schemeClr val="accent6">
                    <a:lumMod val="75000"/>
                  </a:schemeClr>
                </a:solidFill>
              </a:rPr>
              <a:t>DEL </a:t>
            </a:r>
            <a:r>
              <a:rPr lang="es-EC" sz="2700" b="1" dirty="0" smtClean="0">
                <a:solidFill>
                  <a:schemeClr val="accent6">
                    <a:lumMod val="75000"/>
                  </a:schemeClr>
                </a:solidFill>
              </a:rPr>
              <a:t>PROBLEMA</a:t>
            </a:r>
            <a:endParaRPr lang="es-EC" sz="2700" dirty="0">
              <a:solidFill>
                <a:schemeClr val="accent6">
                  <a:lumMod val="75000"/>
                </a:schemeClr>
              </a:solidFill>
            </a:endParaRPr>
          </a:p>
        </p:txBody>
      </p:sp>
      <p:sp>
        <p:nvSpPr>
          <p:cNvPr id="3" name="Marcador de contenido 2"/>
          <p:cNvSpPr>
            <a:spLocks noGrp="1"/>
          </p:cNvSpPr>
          <p:nvPr>
            <p:ph idx="1"/>
          </p:nvPr>
        </p:nvSpPr>
        <p:spPr>
          <a:xfrm>
            <a:off x="457200" y="1057275"/>
            <a:ext cx="8229600" cy="4525963"/>
          </a:xfrm>
        </p:spPr>
        <p:txBody>
          <a:bodyPr>
            <a:normAutofit/>
          </a:bodyPr>
          <a:lstStyle/>
          <a:p>
            <a:pPr marL="0" indent="0" algn="just">
              <a:buNone/>
            </a:pPr>
            <a:r>
              <a:rPr lang="es-EC" sz="2400" dirty="0" smtClean="0"/>
              <a:t>La siguiente fase estudia los fenómenos térmicos como </a:t>
            </a:r>
            <a:r>
              <a:rPr lang="es-EC" sz="2400" dirty="0" smtClean="0"/>
              <a:t>son: </a:t>
            </a:r>
            <a:r>
              <a:rPr lang="es-EC" sz="2400" dirty="0" smtClean="0"/>
              <a:t>la radiación solar, </a:t>
            </a:r>
            <a:r>
              <a:rPr lang="es-EC" sz="2400" dirty="0" smtClean="0"/>
              <a:t>radiación de </a:t>
            </a:r>
            <a:r>
              <a:rPr lang="es-EC" sz="2400" dirty="0" smtClean="0"/>
              <a:t>albedo e infrarroja emitida por la tierra, </a:t>
            </a:r>
            <a:r>
              <a:rPr lang="es-EC" sz="2400" dirty="0" smtClean="0"/>
              <a:t>que provocan fallas </a:t>
            </a:r>
            <a:r>
              <a:rPr lang="es-EC" sz="2400" dirty="0" smtClean="0"/>
              <a:t>producidas por los efectos de shock térmico, debido a las cargas cíclicas de temperatura sobre el nanosatélite. </a:t>
            </a:r>
          </a:p>
          <a:p>
            <a:pPr marL="0" indent="0">
              <a:buNone/>
            </a:pPr>
            <a:r>
              <a:rPr lang="es-EC" dirty="0" smtClean="0"/>
              <a:t> </a:t>
            </a:r>
          </a:p>
          <a:p>
            <a:pPr marL="0" indent="0">
              <a:buNone/>
            </a:pPr>
            <a:endParaRPr lang="es-EC" dirty="0"/>
          </a:p>
          <a:p>
            <a:pPr marL="0" indent="0">
              <a:buNone/>
            </a:pPr>
            <a:endParaRPr lang="es-EC" dirty="0" smtClean="0"/>
          </a:p>
          <a:p>
            <a:pPr marL="0" indent="0">
              <a:buNone/>
            </a:pPr>
            <a:endParaRPr lang="es-EC" dirty="0"/>
          </a:p>
        </p:txBody>
      </p:sp>
      <p:pic>
        <p:nvPicPr>
          <p:cNvPr id="5122" name="Picture 2" descr="C:\Users\COMETIN\Desktop\Thermal Analysis - AACHEN Compas2 Cubesa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6906" y="2913037"/>
            <a:ext cx="2770188" cy="2872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1321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p:sp>
        <p:nvSpPr>
          <p:cNvPr id="2" name="1 Rectángulo"/>
          <p:cNvSpPr/>
          <p:nvPr/>
        </p:nvSpPr>
        <p:spPr>
          <a:xfrm>
            <a:off x="457200" y="147109"/>
            <a:ext cx="1213794" cy="430887"/>
          </a:xfrm>
          <a:prstGeom prst="rect">
            <a:avLst/>
          </a:prstGeom>
        </p:spPr>
        <p:txBody>
          <a:bodyPr wrap="none">
            <a:spAutoFit/>
          </a:bodyPr>
          <a:lstStyle/>
          <a:p>
            <a:r>
              <a:rPr lang="es-EC" sz="2200" b="1" dirty="0">
                <a:solidFill>
                  <a:schemeClr val="accent6">
                    <a:lumMod val="75000"/>
                  </a:schemeClr>
                </a:solidFill>
              </a:rPr>
              <a:t>C</a:t>
            </a:r>
            <a:r>
              <a:rPr lang="es-EC" sz="2200" b="1" dirty="0" smtClean="0">
                <a:solidFill>
                  <a:schemeClr val="accent6">
                    <a:lumMod val="75000"/>
                  </a:schemeClr>
                </a:solidFill>
              </a:rPr>
              <a:t>aso frio</a:t>
            </a:r>
            <a:endParaRPr lang="es-EC" sz="2200" b="1" dirty="0">
              <a:solidFill>
                <a:schemeClr val="accent6">
                  <a:lumMod val="75000"/>
                </a:schemeClr>
              </a:solidFill>
            </a:endParaRPr>
          </a:p>
        </p:txBody>
      </p:sp>
      <mc:AlternateContent xmlns:mc="http://schemas.openxmlformats.org/markup-compatibility/2006">
        <mc:Choice xmlns:a14="http://schemas.microsoft.com/office/drawing/2010/main" Requires="a14">
          <p:sp>
            <p:nvSpPr>
              <p:cNvPr id="3" name="2 Rectángulo"/>
              <p:cNvSpPr/>
              <p:nvPr/>
            </p:nvSpPr>
            <p:spPr>
              <a:xfrm>
                <a:off x="457200" y="577996"/>
                <a:ext cx="8229600" cy="5493876"/>
              </a:xfrm>
              <a:prstGeom prst="rect">
                <a:avLst/>
              </a:prstGeom>
            </p:spPr>
            <p:txBody>
              <a:bodyPr wrap="square">
                <a:spAutoFit/>
              </a:bodyPr>
              <a:lstStyle/>
              <a:p>
                <a:pPr algn="just"/>
                <a:r>
                  <a:rPr lang="es-EC" sz="2200" dirty="0" smtClean="0"/>
                  <a:t>Durante el caso frio o sombra  la presencia de la radiación solar se anula, y la nave espacial recibe solo la radiación infrarroja emitida por la Tierra </a:t>
                </a:r>
                <a14:m>
                  <m:oMath xmlns:m="http://schemas.openxmlformats.org/officeDocument/2006/math">
                    <m:sSub>
                      <m:sSubPr>
                        <m:ctrlPr>
                          <a:rPr lang="es-EC" sz="2200" i="1">
                            <a:latin typeface="Cambria Math"/>
                          </a:rPr>
                        </m:ctrlPr>
                      </m:sSubPr>
                      <m:e>
                        <m:r>
                          <m:rPr>
                            <m:sty m:val="p"/>
                          </m:rPr>
                          <a:rPr lang="es-EC" sz="2200">
                            <a:latin typeface="Cambria Math"/>
                          </a:rPr>
                          <m:t>q</m:t>
                        </m:r>
                      </m:e>
                      <m:sub>
                        <m:r>
                          <m:rPr>
                            <m:sty m:val="p"/>
                          </m:rPr>
                          <a:rPr lang="es-EC" sz="2200">
                            <a:latin typeface="Cambria Math"/>
                          </a:rPr>
                          <m:t>IR</m:t>
                        </m:r>
                      </m:sub>
                    </m:sSub>
                  </m:oMath>
                </a14:m>
                <a:endParaRPr lang="es-EC" sz="2200" dirty="0" smtClean="0"/>
              </a:p>
              <a:p>
                <a:pPr algn="just"/>
                <a14:m>
                  <m:oMathPara xmlns:m="http://schemas.openxmlformats.org/officeDocument/2006/math">
                    <m:oMathParaPr>
                      <m:jc m:val="centerGroup"/>
                    </m:oMathParaPr>
                    <m:oMath xmlns:m="http://schemas.openxmlformats.org/officeDocument/2006/math">
                      <m:sSub>
                        <m:sSubPr>
                          <m:ctrlPr>
                            <a:rPr lang="es-EC" sz="2200" b="1">
                              <a:latin typeface="Cambria Math"/>
                            </a:rPr>
                          </m:ctrlPr>
                        </m:sSubPr>
                        <m:e>
                          <m:r>
                            <a:rPr lang="es-EC" sz="2200" b="1" i="0">
                              <a:latin typeface="Cambria Math"/>
                            </a:rPr>
                            <m:t>𝐓</m:t>
                          </m:r>
                        </m:e>
                        <m:sub>
                          <m:r>
                            <a:rPr lang="es-EC" sz="2200" b="1" i="0">
                              <a:latin typeface="Cambria Math"/>
                            </a:rPr>
                            <m:t>𝐞</m:t>
                          </m:r>
                        </m:sub>
                      </m:sSub>
                      <m:r>
                        <a:rPr lang="es-EC" sz="2200" b="1" i="0">
                          <a:latin typeface="Cambria Math"/>
                        </a:rPr>
                        <m:t>𝐟𝐫</m:t>
                      </m:r>
                      <m:r>
                        <a:rPr lang="es-EC" sz="2200" b="1" i="0">
                          <a:latin typeface="Cambria Math"/>
                        </a:rPr>
                        <m:t>= </m:t>
                      </m:r>
                      <m:rad>
                        <m:radPr>
                          <m:ctrlPr>
                            <a:rPr lang="es-EC" sz="2200" b="1">
                              <a:latin typeface="Cambria Math"/>
                            </a:rPr>
                          </m:ctrlPr>
                        </m:radPr>
                        <m:deg>
                          <m:r>
                            <a:rPr lang="es-EC" sz="2200" b="1" i="0">
                              <a:latin typeface="Cambria Math"/>
                            </a:rPr>
                            <m:t>𝟒</m:t>
                          </m:r>
                        </m:deg>
                        <m:e>
                          <m:f>
                            <m:fPr>
                              <m:ctrlPr>
                                <a:rPr lang="es-EC" sz="2200" b="1">
                                  <a:latin typeface="Cambria Math"/>
                                </a:rPr>
                              </m:ctrlPr>
                            </m:fPr>
                            <m:num>
                              <m:sSub>
                                <m:sSubPr>
                                  <m:ctrlPr>
                                    <a:rPr lang="es-EC" sz="2200" b="1">
                                      <a:latin typeface="Cambria Math"/>
                                    </a:rPr>
                                  </m:ctrlPr>
                                </m:sSubPr>
                                <m:e>
                                  <m:rad>
                                    <m:radPr>
                                      <m:degHide m:val="on"/>
                                      <m:ctrlPr>
                                        <a:rPr lang="es-EC" sz="2400" b="1"/>
                                      </m:ctrlPr>
                                    </m:radPr>
                                    <m:deg/>
                                    <m:e>
                                      <m:r>
                                        <a:rPr lang="es-EC" sz="2400" b="1" i="0"/>
                                        <m:t>𝐧</m:t>
                                      </m:r>
                                    </m:e>
                                  </m:rad>
                                  <m:r>
                                    <a:rPr lang="es-EC" sz="2200" b="1" i="0">
                                      <a:latin typeface="Cambria Math"/>
                                    </a:rPr>
                                    <m:t>𝐪</m:t>
                                  </m:r>
                                </m:e>
                                <m:sub>
                                  <m:r>
                                    <a:rPr lang="es-EC" sz="2200" b="1" i="0">
                                      <a:latin typeface="Cambria Math"/>
                                    </a:rPr>
                                    <m:t>𝐈𝐑</m:t>
                                  </m:r>
                                </m:sub>
                              </m:sSub>
                              <m:sSub>
                                <m:sSubPr>
                                  <m:ctrlPr>
                                    <a:rPr lang="es-EC" sz="2200" b="1">
                                      <a:latin typeface="Cambria Math"/>
                                    </a:rPr>
                                  </m:ctrlPr>
                                </m:sSubPr>
                                <m:e>
                                  <m:r>
                                    <a:rPr lang="es-EC" sz="2200" b="1" i="0">
                                      <a:latin typeface="Cambria Math"/>
                                    </a:rPr>
                                    <m:t>𝐅</m:t>
                                  </m:r>
                                </m:e>
                                <m:sub>
                                  <m:r>
                                    <a:rPr lang="es-EC" sz="2200" b="1" i="0">
                                      <a:latin typeface="Cambria Math"/>
                                    </a:rPr>
                                    <m:t>𝐧</m:t>
                                  </m:r>
                                  <m:r>
                                    <a:rPr lang="es-EC" sz="2200" b="1" i="0">
                                      <a:latin typeface="Cambria Math"/>
                                    </a:rPr>
                                    <m:t>→</m:t>
                                  </m:r>
                                  <m:r>
                                    <a:rPr lang="es-EC" sz="2200" b="1" i="0">
                                      <a:latin typeface="Cambria Math"/>
                                    </a:rPr>
                                    <m:t>𝐭</m:t>
                                  </m:r>
                                </m:sub>
                              </m:sSub>
                              <m:sSub>
                                <m:sSubPr>
                                  <m:ctrlPr>
                                    <a:rPr lang="es-EC" sz="2200" b="1">
                                      <a:latin typeface="Cambria Math"/>
                                    </a:rPr>
                                  </m:ctrlPr>
                                </m:sSubPr>
                                <m:e>
                                  <m:r>
                                    <a:rPr lang="es-EC" sz="2200" b="1" i="0">
                                      <a:latin typeface="Cambria Math"/>
                                    </a:rPr>
                                    <m:t>𝛆</m:t>
                                  </m:r>
                                </m:e>
                                <m:sub>
                                  <m:r>
                                    <a:rPr lang="es-EC" sz="2200" b="1" i="0">
                                      <a:latin typeface="Cambria Math"/>
                                    </a:rPr>
                                    <m:t>𝐀𝐥</m:t>
                                  </m:r>
                                  <m:r>
                                    <a:rPr lang="es-EC" sz="2200" b="1" i="0">
                                      <a:latin typeface="Cambria Math"/>
                                    </a:rPr>
                                    <m:t>−</m:t>
                                  </m:r>
                                  <m:r>
                                    <a:rPr lang="es-EC" sz="2200" b="1" i="0">
                                      <a:latin typeface="Cambria Math"/>
                                    </a:rPr>
                                    <m:t>𝐩𝐬</m:t>
                                  </m:r>
                                </m:sub>
                              </m:sSub>
                            </m:num>
                            <m:den>
                              <m:sSub>
                                <m:sSubPr>
                                  <m:ctrlPr>
                                    <a:rPr lang="es-EC" sz="2200" b="1">
                                      <a:latin typeface="Cambria Math"/>
                                    </a:rPr>
                                  </m:ctrlPr>
                                </m:sSubPr>
                                <m:e>
                                  <m:r>
                                    <a:rPr lang="es-EC" sz="2200" b="1" i="0">
                                      <a:latin typeface="Cambria Math"/>
                                    </a:rPr>
                                    <m:t>𝛆</m:t>
                                  </m:r>
                                </m:e>
                                <m:sub>
                                  <m:r>
                                    <a:rPr lang="es-EC" sz="2200" b="1" i="0">
                                      <a:latin typeface="Cambria Math"/>
                                    </a:rPr>
                                    <m:t>𝐀𝐥</m:t>
                                  </m:r>
                                  <m:r>
                                    <a:rPr lang="es-EC" sz="2200" b="1" i="0">
                                      <a:latin typeface="Cambria Math"/>
                                    </a:rPr>
                                    <m:t>−</m:t>
                                  </m:r>
                                  <m:r>
                                    <a:rPr lang="es-EC" sz="2200" b="1" i="0">
                                      <a:latin typeface="Cambria Math"/>
                                    </a:rPr>
                                    <m:t>𝐩𝐬</m:t>
                                  </m:r>
                                </m:sub>
                              </m:sSub>
                              <m:r>
                                <a:rPr lang="es-EC" sz="2200" b="1" i="0">
                                  <a:latin typeface="Cambria Math"/>
                                </a:rPr>
                                <m:t>𝛔</m:t>
                              </m:r>
                              <m:r>
                                <a:rPr lang="es-EC" sz="2200" b="1" i="0">
                                  <a:latin typeface="Cambria Math"/>
                                </a:rPr>
                                <m:t>∗</m:t>
                              </m:r>
                              <m:r>
                                <a:rPr lang="es-EC" sz="2200" b="1" i="0">
                                  <a:latin typeface="Cambria Math"/>
                                </a:rPr>
                                <m:t>𝟓</m:t>
                              </m:r>
                            </m:den>
                          </m:f>
                        </m:e>
                      </m:rad>
                    </m:oMath>
                  </m:oMathPara>
                </a14:m>
                <a:endParaRPr lang="es-EC" sz="2200" b="1" dirty="0" smtClean="0"/>
              </a:p>
              <a:p>
                <a:pPr algn="just"/>
                <a:r>
                  <a:rPr lang="es-EC" sz="2200" dirty="0"/>
                  <a:t>S</a:t>
                </a:r>
                <a:r>
                  <a:rPr lang="es-EC" sz="2200" dirty="0" smtClean="0"/>
                  <a:t>e </a:t>
                </a:r>
                <a:r>
                  <a:rPr lang="es-EC" sz="2200" dirty="0"/>
                  <a:t>analizaron para dos escenarios diferentes en base a la orientación del </a:t>
                </a:r>
                <a:r>
                  <a:rPr lang="es-EC" sz="2200" dirty="0" smtClean="0"/>
                  <a:t>satélite</a:t>
                </a:r>
              </a:p>
              <a:p>
                <a:pPr marL="457200" indent="-457200" algn="just">
                  <a:buFont typeface="+mj-lt"/>
                  <a:buAutoNum type="alphaLcParenR"/>
                </a:pPr>
                <a:r>
                  <a:rPr lang="es-EC" sz="2200" b="1" dirty="0" smtClean="0"/>
                  <a:t>Primer </a:t>
                </a:r>
                <a:r>
                  <a:rPr lang="es-EC" sz="2200" b="1" dirty="0"/>
                  <a:t>escenario.- </a:t>
                </a:r>
                <a:r>
                  <a:rPr lang="es-EC" sz="2200" dirty="0"/>
                  <a:t>Cuando un lado está expuesto a la energía IR  </a:t>
                </a:r>
                <a:r>
                  <a:rPr lang="es-EC" sz="2200" dirty="0" smtClean="0"/>
                  <a:t>emitida </a:t>
                </a:r>
                <a:r>
                  <a:rPr lang="es-EC" sz="2200" dirty="0"/>
                  <a:t>por la Tierra</a:t>
                </a:r>
                <a:r>
                  <a:rPr lang="es-EC" sz="2200" dirty="0" smtClean="0"/>
                  <a:t>.</a:t>
                </a:r>
              </a:p>
              <a:p>
                <a:pPr algn="just"/>
                <a14:m>
                  <m:oMathPara xmlns:m="http://schemas.openxmlformats.org/officeDocument/2006/math">
                    <m:oMathParaPr>
                      <m:jc m:val="center"/>
                    </m:oMathParaPr>
                    <m:oMath xmlns:m="http://schemas.openxmlformats.org/officeDocument/2006/math">
                      <m:sSub>
                        <m:sSubPr>
                          <m:ctrlPr>
                            <a:rPr lang="es-EC" sz="2200" i="1">
                              <a:latin typeface="Cambria Math"/>
                            </a:rPr>
                          </m:ctrlPr>
                        </m:sSubPr>
                        <m:e>
                          <m:r>
                            <m:rPr>
                              <m:sty m:val="p"/>
                            </m:rPr>
                            <a:rPr lang="es-EC" sz="2200">
                              <a:latin typeface="Cambria Math"/>
                            </a:rPr>
                            <m:t>T</m:t>
                          </m:r>
                        </m:e>
                        <m:sub>
                          <m:r>
                            <m:rPr>
                              <m:sty m:val="p"/>
                            </m:rPr>
                            <a:rPr lang="es-EC" sz="2200">
                              <a:latin typeface="Cambria Math"/>
                            </a:rPr>
                            <m:t>e</m:t>
                          </m:r>
                        </m:sub>
                      </m:sSub>
                      <m:r>
                        <m:rPr>
                          <m:sty m:val="p"/>
                        </m:rPr>
                        <a:rPr lang="es-EC" sz="2200">
                          <a:latin typeface="Cambria Math"/>
                        </a:rPr>
                        <m:t>fr</m:t>
                      </m:r>
                      <m:r>
                        <a:rPr lang="es-EC" sz="2200">
                          <a:latin typeface="Cambria Math"/>
                        </a:rPr>
                        <m:t>=165 </m:t>
                      </m:r>
                      <m:d>
                        <m:dPr>
                          <m:begChr m:val="["/>
                          <m:endChr m:val="]"/>
                          <m:ctrlPr>
                            <a:rPr lang="es-EC" sz="2200" i="1">
                              <a:latin typeface="Cambria Math"/>
                            </a:rPr>
                          </m:ctrlPr>
                        </m:dPr>
                        <m:e>
                          <m:r>
                            <a:rPr lang="es-EC" sz="2200">
                              <a:latin typeface="Cambria Math"/>
                            </a:rPr>
                            <m:t>°</m:t>
                          </m:r>
                          <m:r>
                            <m:rPr>
                              <m:sty m:val="p"/>
                            </m:rPr>
                            <a:rPr lang="es-EC" sz="2200">
                              <a:latin typeface="Cambria Math"/>
                            </a:rPr>
                            <m:t>K</m:t>
                          </m:r>
                        </m:e>
                      </m:d>
                      <m:r>
                        <a:rPr lang="es-EC" sz="2200">
                          <a:latin typeface="Cambria Math"/>
                        </a:rPr>
                        <m:t>=</m:t>
                      </m:r>
                      <m:r>
                        <a:rPr lang="es-EC" sz="2200" i="1">
                          <a:latin typeface="Cambria Math"/>
                        </a:rPr>
                        <m:t>−</m:t>
                      </m:r>
                      <m:r>
                        <a:rPr lang="es-EC" sz="2200">
                          <a:latin typeface="Cambria Math"/>
                        </a:rPr>
                        <m:t>108 </m:t>
                      </m:r>
                      <m:d>
                        <m:dPr>
                          <m:begChr m:val="["/>
                          <m:endChr m:val="]"/>
                          <m:ctrlPr>
                            <a:rPr lang="es-EC" sz="2200" i="1">
                              <a:latin typeface="Cambria Math"/>
                            </a:rPr>
                          </m:ctrlPr>
                        </m:dPr>
                        <m:e>
                          <m:r>
                            <a:rPr lang="es-EC" sz="2200">
                              <a:latin typeface="Cambria Math"/>
                            </a:rPr>
                            <m:t>°</m:t>
                          </m:r>
                          <m:r>
                            <m:rPr>
                              <m:sty m:val="p"/>
                            </m:rPr>
                            <a:rPr lang="es-EC" sz="2200">
                              <a:latin typeface="Cambria Math"/>
                            </a:rPr>
                            <m:t>C</m:t>
                          </m:r>
                        </m:e>
                      </m:d>
                    </m:oMath>
                  </m:oMathPara>
                </a14:m>
                <a:endParaRPr lang="es-EC" sz="2200" dirty="0" smtClean="0"/>
              </a:p>
              <a:p>
                <a:pPr algn="just"/>
                <a:endParaRPr lang="es-EC" sz="2200" dirty="0" smtClean="0"/>
              </a:p>
              <a:p>
                <a:pPr marL="457200" indent="-457200" algn="just">
                  <a:buFont typeface="+mj-lt"/>
                  <a:buAutoNum type="alphaLcParenR"/>
                </a:pPr>
                <a:r>
                  <a:rPr lang="es-EC" sz="2200" b="1" dirty="0"/>
                  <a:t>Segundo escenario</a:t>
                </a:r>
                <a:r>
                  <a:rPr lang="es-EC" sz="2200" dirty="0"/>
                  <a:t>.- Cuando dos lados se encuentran expuesto a la </a:t>
                </a:r>
                <a:r>
                  <a:rPr lang="es-EC" sz="2200" dirty="0" smtClean="0"/>
                  <a:t>energía </a:t>
                </a:r>
                <a:r>
                  <a:rPr lang="es-EC" sz="2200" dirty="0"/>
                  <a:t>infrarroja IR emitida por la Tierra</a:t>
                </a:r>
                <a:r>
                  <a:rPr lang="es-EC" sz="2200" dirty="0" smtClean="0"/>
                  <a:t>.</a:t>
                </a:r>
              </a:p>
              <a:p>
                <a:pPr algn="just"/>
                <a:endParaRPr lang="es-EC" sz="2200" dirty="0" smtClean="0"/>
              </a:p>
              <a:p>
                <a:pPr algn="just"/>
                <a14:m>
                  <m:oMathPara xmlns:m="http://schemas.openxmlformats.org/officeDocument/2006/math">
                    <m:oMathParaPr>
                      <m:jc m:val="centerGroup"/>
                    </m:oMathParaPr>
                    <m:oMath xmlns:m="http://schemas.openxmlformats.org/officeDocument/2006/math">
                      <m:sSub>
                        <m:sSubPr>
                          <m:ctrlPr>
                            <a:rPr lang="es-EC" sz="2200" i="1">
                              <a:latin typeface="Cambria Math"/>
                            </a:rPr>
                          </m:ctrlPr>
                        </m:sSubPr>
                        <m:e>
                          <m:r>
                            <m:rPr>
                              <m:sty m:val="p"/>
                            </m:rPr>
                            <a:rPr lang="es-EC" sz="2200">
                              <a:latin typeface="Cambria Math"/>
                            </a:rPr>
                            <m:t>T</m:t>
                          </m:r>
                        </m:e>
                        <m:sub>
                          <m:r>
                            <m:rPr>
                              <m:sty m:val="p"/>
                            </m:rPr>
                            <a:rPr lang="es-EC" sz="2200">
                              <a:latin typeface="Cambria Math"/>
                            </a:rPr>
                            <m:t>e</m:t>
                          </m:r>
                        </m:sub>
                      </m:sSub>
                      <m:r>
                        <m:rPr>
                          <m:sty m:val="p"/>
                        </m:rPr>
                        <a:rPr lang="es-EC" sz="2200">
                          <a:latin typeface="Cambria Math"/>
                        </a:rPr>
                        <m:t>fr</m:t>
                      </m:r>
                      <m:r>
                        <a:rPr lang="es-EC" sz="2200" i="1">
                          <a:latin typeface="Cambria Math"/>
                        </a:rPr>
                        <m:t>= 180</m:t>
                      </m:r>
                      <m:d>
                        <m:dPr>
                          <m:begChr m:val="["/>
                          <m:endChr m:val="]"/>
                          <m:ctrlPr>
                            <a:rPr lang="es-EC" sz="2200" i="1">
                              <a:latin typeface="Cambria Math"/>
                            </a:rPr>
                          </m:ctrlPr>
                        </m:dPr>
                        <m:e>
                          <m:r>
                            <a:rPr lang="es-EC" sz="2200">
                              <a:latin typeface="Cambria Math"/>
                            </a:rPr>
                            <m:t>°</m:t>
                          </m:r>
                          <m:r>
                            <m:rPr>
                              <m:sty m:val="p"/>
                            </m:rPr>
                            <a:rPr lang="es-EC" sz="2200">
                              <a:latin typeface="Cambria Math"/>
                            </a:rPr>
                            <m:t>K</m:t>
                          </m:r>
                        </m:e>
                      </m:d>
                      <m:r>
                        <a:rPr lang="es-EC" sz="2200" i="1">
                          <a:latin typeface="Cambria Math"/>
                        </a:rPr>
                        <m:t>=− 93</m:t>
                      </m:r>
                      <m:d>
                        <m:dPr>
                          <m:begChr m:val="["/>
                          <m:endChr m:val="]"/>
                          <m:ctrlPr>
                            <a:rPr lang="es-EC" sz="2200" i="1">
                              <a:latin typeface="Cambria Math"/>
                            </a:rPr>
                          </m:ctrlPr>
                        </m:dPr>
                        <m:e>
                          <m:r>
                            <a:rPr lang="es-EC" sz="2200">
                              <a:latin typeface="Cambria Math"/>
                            </a:rPr>
                            <m:t>°</m:t>
                          </m:r>
                          <m:r>
                            <m:rPr>
                              <m:sty m:val="p"/>
                            </m:rPr>
                            <a:rPr lang="es-EC" sz="2200">
                              <a:latin typeface="Cambria Math"/>
                            </a:rPr>
                            <m:t>C</m:t>
                          </m:r>
                        </m:e>
                      </m:d>
                    </m:oMath>
                  </m:oMathPara>
                </a14:m>
                <a:endParaRPr lang="es-EC" sz="2200" dirty="0"/>
              </a:p>
            </p:txBody>
          </p:sp>
        </mc:Choice>
        <mc:Fallback>
          <p:sp>
            <p:nvSpPr>
              <p:cNvPr id="3" name="2 Rectángulo"/>
              <p:cNvSpPr>
                <a:spLocks noRot="1" noChangeAspect="1" noMove="1" noResize="1" noEditPoints="1" noAdjustHandles="1" noChangeArrowheads="1" noChangeShapeType="1" noTextEdit="1"/>
              </p:cNvSpPr>
              <p:nvPr/>
            </p:nvSpPr>
            <p:spPr>
              <a:xfrm>
                <a:off x="457200" y="577996"/>
                <a:ext cx="8229600" cy="5493876"/>
              </a:xfrm>
              <a:prstGeom prst="rect">
                <a:avLst/>
              </a:prstGeom>
              <a:blipFill rotWithShape="1">
                <a:blip r:embed="rId3"/>
                <a:stretch>
                  <a:fillRect l="-963" t="-666" r="-963"/>
                </a:stretch>
              </a:blipFill>
            </p:spPr>
            <p:txBody>
              <a:bodyPr/>
              <a:lstStyle/>
              <a:p>
                <a:r>
                  <a:rPr lang="es-EC">
                    <a:noFill/>
                  </a:rPr>
                  <a:t> </a:t>
                </a:r>
              </a:p>
            </p:txBody>
          </p:sp>
        </mc:Fallback>
      </mc:AlternateContent>
    </p:spTree>
    <p:extLst>
      <p:ext uri="{BB962C8B-B14F-4D97-AF65-F5344CB8AC3E}">
        <p14:creationId xmlns:p14="http://schemas.microsoft.com/office/powerpoint/2010/main" val="15220254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p:sp>
        <p:nvSpPr>
          <p:cNvPr id="5" name="4 Rectángulo"/>
          <p:cNvSpPr/>
          <p:nvPr/>
        </p:nvSpPr>
        <p:spPr>
          <a:xfrm>
            <a:off x="457200" y="208664"/>
            <a:ext cx="2783134" cy="430887"/>
          </a:xfrm>
          <a:prstGeom prst="rect">
            <a:avLst/>
          </a:prstGeom>
        </p:spPr>
        <p:txBody>
          <a:bodyPr wrap="none">
            <a:spAutoFit/>
          </a:bodyPr>
          <a:lstStyle/>
          <a:p>
            <a:r>
              <a:rPr lang="es-EC" sz="2200" b="1" dirty="0">
                <a:solidFill>
                  <a:schemeClr val="accent6">
                    <a:lumMod val="75000"/>
                  </a:schemeClr>
                </a:solidFill>
              </a:rPr>
              <a:t>ESTADO TRANSITORIO</a:t>
            </a:r>
          </a:p>
        </p:txBody>
      </p:sp>
      <p:sp>
        <p:nvSpPr>
          <p:cNvPr id="6" name="5 Rectángulo"/>
          <p:cNvSpPr/>
          <p:nvPr/>
        </p:nvSpPr>
        <p:spPr>
          <a:xfrm>
            <a:off x="457200" y="692296"/>
            <a:ext cx="8229600" cy="2123658"/>
          </a:xfrm>
          <a:prstGeom prst="rect">
            <a:avLst/>
          </a:prstGeom>
        </p:spPr>
        <p:txBody>
          <a:bodyPr wrap="square">
            <a:spAutoFit/>
          </a:bodyPr>
          <a:lstStyle/>
          <a:p>
            <a:pPr algn="just"/>
            <a:r>
              <a:rPr lang="es-EC" sz="2200" dirty="0"/>
              <a:t>E</a:t>
            </a:r>
            <a:r>
              <a:rPr lang="es-EC" sz="2200" dirty="0" smtClean="0"/>
              <a:t>l </a:t>
            </a:r>
            <a:r>
              <a:rPr lang="es-EC" sz="2200" dirty="0"/>
              <a:t>equilibrio térmico del </a:t>
            </a:r>
            <a:r>
              <a:rPr lang="es-EC" sz="2200" dirty="0" err="1"/>
              <a:t>nanosátelite</a:t>
            </a:r>
            <a:r>
              <a:rPr lang="es-EC" sz="2200" dirty="0"/>
              <a:t> depende del tiempo, por lo tanto, la variación de energía </a:t>
            </a:r>
            <a:r>
              <a:rPr lang="es-EC" sz="2200" dirty="0" smtClean="0"/>
              <a:t>almacenada interna o </a:t>
            </a:r>
            <a:r>
              <a:rPr lang="es-EC" sz="2200" dirty="0"/>
              <a:t>capacitancia térmica que se genera durante cada ciclo orbital, es diferente de </a:t>
            </a:r>
            <a:r>
              <a:rPr lang="es-EC" sz="2200" dirty="0" smtClean="0"/>
              <a:t>cero.</a:t>
            </a:r>
            <a:r>
              <a:rPr lang="es-EC" sz="2200" dirty="0"/>
              <a:t> </a:t>
            </a:r>
            <a:r>
              <a:rPr lang="es-EC" sz="2200" dirty="0" smtClean="0"/>
              <a:t>Utilizando  </a:t>
            </a:r>
            <a:r>
              <a:rPr lang="es-EC" sz="2200" dirty="0"/>
              <a:t>el </a:t>
            </a:r>
            <a:r>
              <a:rPr lang="es-EC" sz="2200" dirty="0" smtClean="0"/>
              <a:t>método de parámetros concentrados y la Red </a:t>
            </a:r>
            <a:r>
              <a:rPr lang="es-EC" sz="2200" dirty="0"/>
              <a:t>de </a:t>
            </a:r>
            <a:r>
              <a:rPr lang="es-EC" sz="2200" dirty="0" err="1" smtClean="0"/>
              <a:t>Oppenheim</a:t>
            </a:r>
            <a:r>
              <a:rPr lang="es-EC" sz="2200" dirty="0" smtClean="0"/>
              <a:t>, </a:t>
            </a:r>
            <a:r>
              <a:rPr lang="es-EC" sz="2200" dirty="0"/>
              <a:t>e</a:t>
            </a:r>
            <a:r>
              <a:rPr lang="es-EC" sz="2200" dirty="0" smtClean="0"/>
              <a:t>l </a:t>
            </a:r>
            <a:r>
              <a:rPr lang="es-EC" sz="2200" dirty="0"/>
              <a:t>balance de energía para el nodo i y j adyacentes al nodo x del </a:t>
            </a:r>
            <a:r>
              <a:rPr lang="es-EC" sz="2200" dirty="0" smtClean="0"/>
              <a:t>sistema, es</a:t>
            </a:r>
            <a:endParaRPr lang="es-EC" sz="2200" dirty="0"/>
          </a:p>
        </p:txBody>
      </p:sp>
      <mc:AlternateContent xmlns:mc="http://schemas.openxmlformats.org/markup-compatibility/2006" xmlns:a14="http://schemas.microsoft.com/office/drawing/2010/main">
        <mc:Choice Requires="a14">
          <p:sp>
            <p:nvSpPr>
              <p:cNvPr id="7" name="6 Rectángulo"/>
              <p:cNvSpPr/>
              <p:nvPr/>
            </p:nvSpPr>
            <p:spPr>
              <a:xfrm>
                <a:off x="647700" y="2597183"/>
                <a:ext cx="7848599" cy="87940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a:latin typeface="Cambria Math"/>
                        </a:rPr>
                        <m:t> </m:t>
                      </m:r>
                      <m:nary>
                        <m:naryPr>
                          <m:chr m:val="∑"/>
                          <m:limLoc m:val="undOvr"/>
                          <m:ctrlPr>
                            <a:rPr lang="es-EC" i="1">
                              <a:latin typeface="Cambria Math"/>
                            </a:rPr>
                          </m:ctrlPr>
                        </m:naryPr>
                        <m:sub>
                          <m:r>
                            <m:rPr>
                              <m:sty m:val="p"/>
                            </m:rPr>
                            <a:rPr lang="es-EC">
                              <a:latin typeface="Cambria Math"/>
                            </a:rPr>
                            <m:t>i</m:t>
                          </m:r>
                        </m:sub>
                        <m:sup>
                          <m:r>
                            <m:rPr>
                              <m:sty m:val="p"/>
                            </m:rPr>
                            <a:rPr lang="es-EC">
                              <a:latin typeface="Cambria Math"/>
                            </a:rPr>
                            <m:t>n</m:t>
                          </m:r>
                        </m:sup>
                        <m:e>
                          <m:sSub>
                            <m:sSubPr>
                              <m:ctrlPr>
                                <a:rPr lang="es-EC" i="1">
                                  <a:latin typeface="Cambria Math"/>
                                </a:rPr>
                              </m:ctrlPr>
                            </m:sSubPr>
                            <m:e>
                              <m:r>
                                <m:rPr>
                                  <m:sty m:val="p"/>
                                </m:rPr>
                                <a:rPr lang="es-EC">
                                  <a:latin typeface="Cambria Math"/>
                                </a:rPr>
                                <m:t>K</m:t>
                              </m:r>
                            </m:e>
                            <m:sub>
                              <m:r>
                                <m:rPr>
                                  <m:sty m:val="p"/>
                                </m:rPr>
                                <a:rPr lang="es-EC">
                                  <a:latin typeface="Cambria Math"/>
                                </a:rPr>
                                <m:t>i</m:t>
                              </m:r>
                            </m:sub>
                          </m:sSub>
                          <m:d>
                            <m:dPr>
                              <m:ctrlPr>
                                <a:rPr lang="es-EC" i="1">
                                  <a:latin typeface="Cambria Math"/>
                                </a:rPr>
                              </m:ctrlPr>
                            </m:dPr>
                            <m:e>
                              <m:sSub>
                                <m:sSubPr>
                                  <m:ctrlPr>
                                    <a:rPr lang="es-EC" i="1">
                                      <a:latin typeface="Cambria Math"/>
                                    </a:rPr>
                                  </m:ctrlPr>
                                </m:sSubPr>
                                <m:e>
                                  <m:r>
                                    <m:rPr>
                                      <m:sty m:val="p"/>
                                    </m:rPr>
                                    <a:rPr lang="es-EC">
                                      <a:latin typeface="Cambria Math"/>
                                    </a:rPr>
                                    <m:t>T</m:t>
                                  </m:r>
                                </m:e>
                                <m:sub>
                                  <m:r>
                                    <m:rPr>
                                      <m:sty m:val="p"/>
                                    </m:rPr>
                                    <a:rPr lang="es-EC">
                                      <a:latin typeface="Cambria Math"/>
                                    </a:rPr>
                                    <m:t>i</m:t>
                                  </m:r>
                                </m:sub>
                              </m:sSub>
                              <m:r>
                                <a:rPr lang="es-EC" i="1">
                                  <a:latin typeface="Cambria Math"/>
                                </a:rPr>
                                <m:t>−</m:t>
                              </m:r>
                              <m:sSub>
                                <m:sSubPr>
                                  <m:ctrlPr>
                                    <a:rPr lang="es-EC" i="1">
                                      <a:latin typeface="Cambria Math"/>
                                    </a:rPr>
                                  </m:ctrlPr>
                                </m:sSubPr>
                                <m:e>
                                  <m:r>
                                    <m:rPr>
                                      <m:sty m:val="p"/>
                                    </m:rPr>
                                    <a:rPr lang="es-EC">
                                      <a:latin typeface="Cambria Math"/>
                                    </a:rPr>
                                    <m:t>T</m:t>
                                  </m:r>
                                </m:e>
                                <m:sub>
                                  <m:r>
                                    <m:rPr>
                                      <m:sty m:val="p"/>
                                    </m:rPr>
                                    <a:rPr lang="es-EC">
                                      <a:latin typeface="Cambria Math"/>
                                    </a:rPr>
                                    <m:t>x</m:t>
                                  </m:r>
                                </m:sub>
                              </m:sSub>
                            </m:e>
                          </m:d>
                          <m:r>
                            <a:rPr lang="es-EC">
                              <a:latin typeface="Cambria Math"/>
                            </a:rPr>
                            <m:t>+</m:t>
                          </m:r>
                          <m:nary>
                            <m:naryPr>
                              <m:chr m:val="∑"/>
                              <m:limLoc m:val="undOvr"/>
                              <m:ctrlPr>
                                <a:rPr lang="es-EC" i="1">
                                  <a:latin typeface="Cambria Math"/>
                                </a:rPr>
                              </m:ctrlPr>
                            </m:naryPr>
                            <m:sub>
                              <m:r>
                                <m:rPr>
                                  <m:sty m:val="p"/>
                                </m:rPr>
                                <a:rPr lang="es-EC">
                                  <a:latin typeface="Cambria Math"/>
                                </a:rPr>
                                <m:t>j</m:t>
                              </m:r>
                            </m:sub>
                            <m:sup>
                              <m:r>
                                <m:rPr>
                                  <m:sty m:val="p"/>
                                </m:rPr>
                                <a:rPr lang="es-EC">
                                  <a:latin typeface="Cambria Math"/>
                                </a:rPr>
                                <m:t>m</m:t>
                              </m:r>
                            </m:sup>
                            <m:e>
                              <m:sSub>
                                <m:sSubPr>
                                  <m:ctrlPr>
                                    <a:rPr lang="es-EC" i="1">
                                      <a:latin typeface="Cambria Math"/>
                                    </a:rPr>
                                  </m:ctrlPr>
                                </m:sSubPr>
                                <m:e>
                                  <m:r>
                                    <m:rPr>
                                      <m:sty m:val="p"/>
                                    </m:rPr>
                                    <a:rPr lang="es-EC">
                                      <a:latin typeface="Cambria Math"/>
                                    </a:rPr>
                                    <m:t>R</m:t>
                                  </m:r>
                                </m:e>
                                <m:sub>
                                  <m:r>
                                    <m:rPr>
                                      <m:sty m:val="p"/>
                                    </m:rPr>
                                    <a:rPr lang="es-EC">
                                      <a:latin typeface="Cambria Math"/>
                                    </a:rPr>
                                    <m:t>j</m:t>
                                  </m:r>
                                </m:sub>
                              </m:sSub>
                              <m:d>
                                <m:dPr>
                                  <m:ctrlPr>
                                    <a:rPr lang="es-EC" i="1">
                                      <a:latin typeface="Cambria Math"/>
                                    </a:rPr>
                                  </m:ctrlPr>
                                </m:dPr>
                                <m:e>
                                  <m:sSub>
                                    <m:sSubPr>
                                      <m:ctrlPr>
                                        <a:rPr lang="es-EC" i="1">
                                          <a:latin typeface="Cambria Math"/>
                                        </a:rPr>
                                      </m:ctrlPr>
                                    </m:sSubPr>
                                    <m:e>
                                      <m:r>
                                        <m:rPr>
                                          <m:sty m:val="p"/>
                                        </m:rPr>
                                        <a:rPr lang="es-EC">
                                          <a:latin typeface="Cambria Math"/>
                                        </a:rPr>
                                        <m:t>T</m:t>
                                      </m:r>
                                    </m:e>
                                    <m:sub>
                                      <m:r>
                                        <m:rPr>
                                          <m:sty m:val="p"/>
                                        </m:rPr>
                                        <a:rPr lang="es-EC">
                                          <a:latin typeface="Cambria Math"/>
                                        </a:rPr>
                                        <m:t>j</m:t>
                                      </m:r>
                                    </m:sub>
                                  </m:sSub>
                                  <m:r>
                                    <a:rPr lang="es-EC" i="1">
                                      <a:latin typeface="Cambria Math"/>
                                    </a:rPr>
                                    <m:t>−</m:t>
                                  </m:r>
                                  <m:sSub>
                                    <m:sSubPr>
                                      <m:ctrlPr>
                                        <a:rPr lang="es-EC" i="1">
                                          <a:latin typeface="Cambria Math"/>
                                        </a:rPr>
                                      </m:ctrlPr>
                                    </m:sSubPr>
                                    <m:e>
                                      <m:r>
                                        <m:rPr>
                                          <m:sty m:val="p"/>
                                        </m:rPr>
                                        <a:rPr lang="es-EC">
                                          <a:latin typeface="Cambria Math"/>
                                        </a:rPr>
                                        <m:t>T</m:t>
                                      </m:r>
                                    </m:e>
                                    <m:sub>
                                      <m:r>
                                        <m:rPr>
                                          <m:sty m:val="p"/>
                                        </m:rPr>
                                        <a:rPr lang="es-EC">
                                          <a:latin typeface="Cambria Math"/>
                                        </a:rPr>
                                        <m:t>x</m:t>
                                      </m:r>
                                    </m:sub>
                                  </m:sSub>
                                </m:e>
                              </m:d>
                              <m:r>
                                <a:rPr lang="es-EC">
                                  <a:latin typeface="Cambria Math"/>
                                </a:rPr>
                                <m:t>+</m:t>
                              </m:r>
                              <m:r>
                                <m:rPr>
                                  <m:sty m:val="p"/>
                                </m:rPr>
                                <a:rPr lang="es-EC">
                                  <a:latin typeface="Cambria Math"/>
                                </a:rPr>
                                <m:t>qx</m:t>
                              </m:r>
                            </m:e>
                          </m:nary>
                        </m:e>
                      </m:nary>
                      <m:r>
                        <a:rPr lang="es-EC">
                          <a:latin typeface="Cambria Math"/>
                        </a:rPr>
                        <m:t>=</m:t>
                      </m:r>
                      <m:sSub>
                        <m:sSubPr>
                          <m:ctrlPr>
                            <a:rPr lang="es-EC" i="1">
                              <a:latin typeface="Cambria Math"/>
                            </a:rPr>
                          </m:ctrlPr>
                        </m:sSubPr>
                        <m:e>
                          <m:r>
                            <m:rPr>
                              <m:sty m:val="p"/>
                            </m:rPr>
                            <a:rPr lang="es-EC">
                              <a:latin typeface="Cambria Math"/>
                            </a:rPr>
                            <m:t>C</m:t>
                          </m:r>
                        </m:e>
                        <m:sub>
                          <m:r>
                            <m:rPr>
                              <m:sty m:val="p"/>
                            </m:rPr>
                            <a:rPr lang="es-EC">
                              <a:latin typeface="Cambria Math"/>
                            </a:rPr>
                            <m:t>x</m:t>
                          </m:r>
                        </m:sub>
                      </m:sSub>
                      <m:f>
                        <m:fPr>
                          <m:ctrlPr>
                            <a:rPr lang="es-EC" i="1">
                              <a:latin typeface="Cambria Math"/>
                            </a:rPr>
                          </m:ctrlPr>
                        </m:fPr>
                        <m:num>
                          <m:r>
                            <m:rPr>
                              <m:sty m:val="p"/>
                            </m:rPr>
                            <a:rPr lang="es-EC">
                              <a:latin typeface="Cambria Math"/>
                            </a:rPr>
                            <m:t>d</m:t>
                          </m:r>
                          <m:sSub>
                            <m:sSubPr>
                              <m:ctrlPr>
                                <a:rPr lang="es-EC" i="1">
                                  <a:latin typeface="Cambria Math"/>
                                </a:rPr>
                              </m:ctrlPr>
                            </m:sSubPr>
                            <m:e>
                              <m:r>
                                <m:rPr>
                                  <m:sty m:val="p"/>
                                </m:rPr>
                                <a:rPr lang="es-EC">
                                  <a:latin typeface="Cambria Math"/>
                                </a:rPr>
                                <m:t>T</m:t>
                              </m:r>
                            </m:e>
                            <m:sub>
                              <m:r>
                                <m:rPr>
                                  <m:sty m:val="p"/>
                                </m:rPr>
                                <a:rPr lang="es-EC">
                                  <a:latin typeface="Cambria Math"/>
                                </a:rPr>
                                <m:t>x</m:t>
                              </m:r>
                            </m:sub>
                          </m:sSub>
                        </m:num>
                        <m:den>
                          <m:r>
                            <m:rPr>
                              <m:sty m:val="p"/>
                            </m:rPr>
                            <a:rPr lang="es-EC">
                              <a:latin typeface="Cambria Math"/>
                            </a:rPr>
                            <m:t>dt</m:t>
                          </m:r>
                        </m:den>
                      </m:f>
                      <m:r>
                        <a:rPr lang="es-EC">
                          <a:latin typeface="Cambria Math"/>
                        </a:rPr>
                        <m:t>    </m:t>
                      </m:r>
                    </m:oMath>
                  </m:oMathPara>
                </a14:m>
                <a:endParaRPr lang="es-EC" dirty="0"/>
              </a:p>
            </p:txBody>
          </p:sp>
        </mc:Choice>
        <mc:Fallback xmlns="">
          <p:sp>
            <p:nvSpPr>
              <p:cNvPr id="7" name="6 Rectángulo"/>
              <p:cNvSpPr>
                <a:spLocks noRot="1" noChangeAspect="1" noMove="1" noResize="1" noEditPoints="1" noAdjustHandles="1" noChangeArrowheads="1" noChangeShapeType="1" noTextEdit="1"/>
              </p:cNvSpPr>
              <p:nvPr/>
            </p:nvSpPr>
            <p:spPr>
              <a:xfrm>
                <a:off x="647700" y="2597183"/>
                <a:ext cx="7848599" cy="879408"/>
              </a:xfrm>
              <a:prstGeom prst="rect">
                <a:avLst/>
              </a:prstGeom>
              <a:blipFill rotWithShape="1">
                <a:blip r:embed="rId3"/>
                <a:stretch>
                  <a:fillRect/>
                </a:stretch>
              </a:blipFill>
            </p:spPr>
            <p:txBody>
              <a:bodyPr/>
              <a:lstStyle/>
              <a:p>
                <a:r>
                  <a:rPr lang="es-EC">
                    <a:noFill/>
                  </a:rPr>
                  <a:t> </a:t>
                </a:r>
              </a:p>
            </p:txBody>
          </p:sp>
        </mc:Fallback>
      </mc:AlternateContent>
      <p:pic>
        <p:nvPicPr>
          <p:cNvPr id="10" name="9 Imagen"/>
          <p:cNvPicPr/>
          <p:nvPr/>
        </p:nvPicPr>
        <p:blipFill>
          <a:blip r:embed="rId4">
            <a:extLst>
              <a:ext uri="{28A0092B-C50C-407E-A947-70E740481C1C}">
                <a14:useLocalDpi xmlns:a14="http://schemas.microsoft.com/office/drawing/2010/main" val="0"/>
              </a:ext>
            </a:extLst>
          </a:blip>
          <a:srcRect/>
          <a:stretch>
            <a:fillRect/>
          </a:stretch>
        </p:blipFill>
        <p:spPr bwMode="auto">
          <a:xfrm>
            <a:off x="2512217" y="3448050"/>
            <a:ext cx="4119564" cy="2627871"/>
          </a:xfrm>
          <a:prstGeom prst="rect">
            <a:avLst/>
          </a:prstGeom>
          <a:noFill/>
          <a:ln>
            <a:noFill/>
          </a:ln>
        </p:spPr>
      </p:pic>
    </p:spTree>
    <p:extLst>
      <p:ext uri="{BB962C8B-B14F-4D97-AF65-F5344CB8AC3E}">
        <p14:creationId xmlns:p14="http://schemas.microsoft.com/office/powerpoint/2010/main" val="19308695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mc:AlternateContent xmlns:mc="http://schemas.openxmlformats.org/markup-compatibility/2006">
        <mc:Choice xmlns:a14="http://schemas.microsoft.com/office/drawing/2010/main" Requires="a14">
          <p:sp>
            <p:nvSpPr>
              <p:cNvPr id="6" name="5 Rectángulo"/>
              <p:cNvSpPr/>
              <p:nvPr/>
            </p:nvSpPr>
            <p:spPr>
              <a:xfrm>
                <a:off x="457198" y="692296"/>
                <a:ext cx="8229601" cy="5405198"/>
              </a:xfrm>
              <a:prstGeom prst="rect">
                <a:avLst/>
              </a:prstGeom>
            </p:spPr>
            <p:txBody>
              <a:bodyPr wrap="square">
                <a:spAutoFit/>
              </a:bodyPr>
              <a:lstStyle/>
              <a:p>
                <a:pPr algn="just"/>
                <a:r>
                  <a:rPr lang="es-EC" sz="2200" dirty="0" smtClean="0"/>
                  <a:t>El circuito</a:t>
                </a:r>
                <a:r>
                  <a:rPr lang="es-EC" sz="2200" dirty="0" smtClean="0"/>
                  <a:t> térmico </a:t>
                </a:r>
                <a:r>
                  <a:rPr lang="es-EC" sz="2200" dirty="0" smtClean="0"/>
                  <a:t>esta comprendida por la temperatura </a:t>
                </a:r>
                <a14:m>
                  <m:oMath xmlns:m="http://schemas.openxmlformats.org/officeDocument/2006/math">
                    <m:sSub>
                      <m:sSubPr>
                        <m:ctrlPr>
                          <a:rPr lang="es-EC" sz="2200" i="1">
                            <a:latin typeface="Cambria Math"/>
                          </a:rPr>
                        </m:ctrlPr>
                      </m:sSubPr>
                      <m:e>
                        <m:r>
                          <m:rPr>
                            <m:sty m:val="p"/>
                          </m:rPr>
                          <a:rPr lang="es-EC" sz="2200">
                            <a:latin typeface="Cambria Math"/>
                          </a:rPr>
                          <m:t>T</m:t>
                        </m:r>
                      </m:e>
                      <m:sub>
                        <m:r>
                          <m:rPr>
                            <m:sty m:val="p"/>
                          </m:rPr>
                          <a:rPr lang="es-EC" sz="2200">
                            <a:latin typeface="Cambria Math"/>
                          </a:rPr>
                          <m:t>x</m:t>
                        </m:r>
                      </m:sub>
                    </m:sSub>
                  </m:oMath>
                </a14:m>
                <a:r>
                  <a:rPr lang="es-EC" sz="2200" dirty="0"/>
                  <a:t> del nodo del elemento, la capacitancia térmica </a:t>
                </a:r>
                <a14:m>
                  <m:oMath xmlns:m="http://schemas.openxmlformats.org/officeDocument/2006/math">
                    <m:sSub>
                      <m:sSubPr>
                        <m:ctrlPr>
                          <a:rPr lang="es-EC" sz="2200" i="1">
                            <a:latin typeface="Cambria Math"/>
                          </a:rPr>
                        </m:ctrlPr>
                      </m:sSubPr>
                      <m:e>
                        <m:r>
                          <m:rPr>
                            <m:sty m:val="p"/>
                          </m:rPr>
                          <a:rPr lang="es-EC" sz="2200">
                            <a:latin typeface="Cambria Math"/>
                          </a:rPr>
                          <m:t>q</m:t>
                        </m:r>
                      </m:e>
                      <m:sub>
                        <m:r>
                          <m:rPr>
                            <m:sty m:val="p"/>
                          </m:rPr>
                          <a:rPr lang="es-EC" sz="2200">
                            <a:latin typeface="Cambria Math"/>
                          </a:rPr>
                          <m:t>x</m:t>
                        </m:r>
                      </m:sub>
                    </m:sSub>
                  </m:oMath>
                </a14:m>
                <a:r>
                  <a:rPr lang="es-EC" sz="2200" dirty="0"/>
                  <a:t> , y los conductores térmicos </a:t>
                </a:r>
                <a14:m>
                  <m:oMath xmlns:m="http://schemas.openxmlformats.org/officeDocument/2006/math">
                    <m:sSub>
                      <m:sSubPr>
                        <m:ctrlPr>
                          <a:rPr lang="es-EC" sz="2200" i="1">
                            <a:latin typeface="Cambria Math"/>
                          </a:rPr>
                        </m:ctrlPr>
                      </m:sSubPr>
                      <m:e>
                        <m:r>
                          <m:rPr>
                            <m:sty m:val="p"/>
                          </m:rPr>
                          <a:rPr lang="es-EC" sz="2200">
                            <a:latin typeface="Cambria Math"/>
                          </a:rPr>
                          <m:t>K</m:t>
                        </m:r>
                      </m:e>
                      <m:sub>
                        <m:r>
                          <m:rPr>
                            <m:sty m:val="p"/>
                          </m:rPr>
                          <a:rPr lang="es-EC" sz="2200">
                            <a:latin typeface="Cambria Math"/>
                          </a:rPr>
                          <m:t>i</m:t>
                        </m:r>
                      </m:sub>
                    </m:sSub>
                    <m:r>
                      <a:rPr lang="es-EC" sz="2200" i="1">
                        <a:latin typeface="Cambria Math"/>
                      </a:rPr>
                      <m:t> </m:t>
                    </m:r>
                    <m:r>
                      <m:rPr>
                        <m:sty m:val="p"/>
                      </m:rPr>
                      <a:rPr lang="es-EC" sz="2200">
                        <a:latin typeface="Cambria Math"/>
                      </a:rPr>
                      <m:t>y</m:t>
                    </m:r>
                    <m:r>
                      <a:rPr lang="es-EC" sz="2200">
                        <a:latin typeface="Cambria Math"/>
                      </a:rPr>
                      <m:t> </m:t>
                    </m:r>
                    <m:sSub>
                      <m:sSubPr>
                        <m:ctrlPr>
                          <a:rPr lang="es-EC" sz="2200" i="1">
                            <a:latin typeface="Cambria Math"/>
                          </a:rPr>
                        </m:ctrlPr>
                      </m:sSubPr>
                      <m:e>
                        <m:r>
                          <m:rPr>
                            <m:sty m:val="p"/>
                          </m:rPr>
                          <a:rPr lang="es-EC" sz="2200">
                            <a:latin typeface="Cambria Math"/>
                          </a:rPr>
                          <m:t>R</m:t>
                        </m:r>
                      </m:e>
                      <m:sub>
                        <m:r>
                          <m:rPr>
                            <m:sty m:val="p"/>
                          </m:rPr>
                          <a:rPr lang="es-EC" sz="2200">
                            <a:latin typeface="Cambria Math"/>
                          </a:rPr>
                          <m:t>j</m:t>
                        </m:r>
                      </m:sub>
                    </m:sSub>
                  </m:oMath>
                </a14:m>
                <a:r>
                  <a:rPr lang="es-EC" sz="2200" dirty="0" smtClean="0"/>
                  <a:t>.</a:t>
                </a:r>
              </a:p>
              <a:p>
                <a:pPr algn="just"/>
                <a:endParaRPr lang="es-EC" sz="2200" dirty="0"/>
              </a:p>
              <a:p>
                <a:pPr algn="just"/>
                <a:r>
                  <a:rPr lang="es-EC" sz="2200" dirty="0"/>
                  <a:t>Luego de derivar </a:t>
                </a:r>
                <a:r>
                  <a:rPr lang="es-EC" sz="2200" dirty="0" smtClean="0"/>
                  <a:t>despejar </a:t>
                </a:r>
                <a:r>
                  <a:rPr lang="es-EC" sz="2200" dirty="0"/>
                  <a:t>la temperatura del nodo en </a:t>
                </a:r>
                <a:r>
                  <a:rPr lang="es-EC" sz="2200" dirty="0" smtClean="0"/>
                  <a:t>estudio, se </a:t>
                </a:r>
                <a:r>
                  <a:rPr lang="es-EC" sz="2200" dirty="0"/>
                  <a:t>obtiene</a:t>
                </a:r>
                <a:r>
                  <a:rPr lang="es-EC" sz="2200" dirty="0" smtClean="0"/>
                  <a:t>:</a:t>
                </a:r>
              </a:p>
              <a:p>
                <a:pPr algn="just"/>
                <a:endParaRPr lang="es-EC" sz="2200" dirty="0"/>
              </a:p>
              <a:p>
                <a:pPr algn="just"/>
                <a14:m>
                  <m:oMathPara xmlns:m="http://schemas.openxmlformats.org/officeDocument/2006/math">
                    <m:oMathParaPr>
                      <m:jc m:val="centerGroup"/>
                    </m:oMathParaPr>
                    <m:oMath xmlns:m="http://schemas.openxmlformats.org/officeDocument/2006/math">
                      <m:r>
                        <a:rPr lang="es-EC" b="1" i="0">
                          <a:latin typeface="Cambria Math"/>
                        </a:rPr>
                        <m:t>     </m:t>
                      </m:r>
                      <m:sSup>
                        <m:sSupPr>
                          <m:ctrlPr>
                            <a:rPr lang="es-EC" b="1">
                              <a:latin typeface="Cambria Math"/>
                            </a:rPr>
                          </m:ctrlPr>
                        </m:sSupPr>
                        <m:e>
                          <m:sSub>
                            <m:sSubPr>
                              <m:ctrlPr>
                                <a:rPr lang="es-EC" b="1">
                                  <a:latin typeface="Cambria Math"/>
                                </a:rPr>
                              </m:ctrlPr>
                            </m:sSubPr>
                            <m:e>
                              <m:r>
                                <a:rPr lang="es-EC" b="1" i="0">
                                  <a:latin typeface="Cambria Math"/>
                                </a:rPr>
                                <m:t>𝐓</m:t>
                              </m:r>
                            </m:e>
                            <m:sub>
                              <m:r>
                                <a:rPr lang="es-EC" b="1" i="0">
                                  <a:latin typeface="Cambria Math"/>
                                </a:rPr>
                                <m:t>𝐱</m:t>
                              </m:r>
                            </m:sub>
                          </m:sSub>
                        </m:e>
                        <m:sup>
                          <m:r>
                            <a:rPr lang="es-EC" b="1" i="0">
                              <a:latin typeface="Cambria Math"/>
                            </a:rPr>
                            <m:t>′</m:t>
                          </m:r>
                        </m:sup>
                      </m:sSup>
                      <m:r>
                        <a:rPr lang="es-EC" b="1" i="0">
                          <a:latin typeface="Cambria Math"/>
                        </a:rPr>
                        <m:t>=</m:t>
                      </m:r>
                      <m:sSub>
                        <m:sSubPr>
                          <m:ctrlPr>
                            <a:rPr lang="es-EC" b="1">
                              <a:latin typeface="Cambria Math"/>
                            </a:rPr>
                          </m:ctrlPr>
                        </m:sSubPr>
                        <m:e>
                          <m:r>
                            <a:rPr lang="es-EC" b="1" i="0">
                              <a:latin typeface="Cambria Math"/>
                            </a:rPr>
                            <m:t>𝐓</m:t>
                          </m:r>
                        </m:e>
                        <m:sub>
                          <m:r>
                            <a:rPr lang="es-EC" b="1" i="0">
                              <a:latin typeface="Cambria Math"/>
                            </a:rPr>
                            <m:t>𝐱</m:t>
                          </m:r>
                        </m:sub>
                      </m:sSub>
                      <m:r>
                        <a:rPr lang="es-EC" b="1" i="0">
                          <a:latin typeface="Cambria Math"/>
                        </a:rPr>
                        <m:t>+</m:t>
                      </m:r>
                      <m:f>
                        <m:fPr>
                          <m:ctrlPr>
                            <a:rPr lang="es-EC" b="1">
                              <a:latin typeface="Cambria Math"/>
                            </a:rPr>
                          </m:ctrlPr>
                        </m:fPr>
                        <m:num>
                          <m:r>
                            <a:rPr lang="es-EC" b="1" i="0">
                              <a:latin typeface="Cambria Math"/>
                            </a:rPr>
                            <m:t>∆</m:t>
                          </m:r>
                          <m:r>
                            <a:rPr lang="es-EC" b="1" i="0">
                              <a:latin typeface="Cambria Math"/>
                            </a:rPr>
                            <m:t>𝐭</m:t>
                          </m:r>
                        </m:num>
                        <m:den>
                          <m:sSub>
                            <m:sSubPr>
                              <m:ctrlPr>
                                <a:rPr lang="es-EC" b="1">
                                  <a:latin typeface="Cambria Math"/>
                                </a:rPr>
                              </m:ctrlPr>
                            </m:sSubPr>
                            <m:e>
                              <m:d>
                                <m:dPr>
                                  <m:ctrlPr>
                                    <a:rPr lang="es-EC" b="1">
                                      <a:latin typeface="Cambria Math"/>
                                    </a:rPr>
                                  </m:ctrlPr>
                                </m:dPr>
                                <m:e>
                                  <m:r>
                                    <a:rPr lang="es-EC" b="1" i="0">
                                      <a:latin typeface="Cambria Math"/>
                                    </a:rPr>
                                    <m:t>𝐌</m:t>
                                  </m:r>
                                  <m:sSub>
                                    <m:sSubPr>
                                      <m:ctrlPr>
                                        <a:rPr lang="es-EC" b="1">
                                          <a:latin typeface="Cambria Math"/>
                                        </a:rPr>
                                      </m:ctrlPr>
                                    </m:sSubPr>
                                    <m:e>
                                      <m:r>
                                        <a:rPr lang="es-EC" b="1" i="0">
                                          <a:latin typeface="Cambria Math"/>
                                        </a:rPr>
                                        <m:t>𝐂</m:t>
                                      </m:r>
                                    </m:e>
                                    <m:sub>
                                      <m:r>
                                        <a:rPr lang="es-EC" b="1" i="0">
                                          <a:latin typeface="Cambria Math"/>
                                        </a:rPr>
                                        <m:t>𝐩</m:t>
                                      </m:r>
                                    </m:sub>
                                  </m:sSub>
                                </m:e>
                              </m:d>
                            </m:e>
                            <m:sub>
                              <m:r>
                                <a:rPr lang="es-EC" b="1" i="0">
                                  <a:latin typeface="Cambria Math"/>
                                </a:rPr>
                                <m:t>𝐱</m:t>
                              </m:r>
                            </m:sub>
                          </m:sSub>
                        </m:den>
                      </m:f>
                      <m:r>
                        <a:rPr lang="es-EC" b="1" i="0">
                          <a:latin typeface="Cambria Math"/>
                        </a:rPr>
                        <m:t> </m:t>
                      </m:r>
                      <m:d>
                        <m:dPr>
                          <m:begChr m:val="["/>
                          <m:endChr m:val="]"/>
                          <m:ctrlPr>
                            <a:rPr lang="es-EC" b="1">
                              <a:latin typeface="Cambria Math"/>
                            </a:rPr>
                          </m:ctrlPr>
                        </m:dPr>
                        <m:e>
                          <m:nary>
                            <m:naryPr>
                              <m:chr m:val="∑"/>
                              <m:limLoc m:val="undOvr"/>
                              <m:ctrlPr>
                                <a:rPr lang="es-EC" b="1">
                                  <a:latin typeface="Cambria Math"/>
                                </a:rPr>
                              </m:ctrlPr>
                            </m:naryPr>
                            <m:sub>
                              <m:r>
                                <a:rPr lang="es-EC" b="1" i="0">
                                  <a:latin typeface="Cambria Math"/>
                                </a:rPr>
                                <m:t>𝐢</m:t>
                              </m:r>
                            </m:sub>
                            <m:sup>
                              <m:r>
                                <a:rPr lang="es-EC" b="1" i="0">
                                  <a:latin typeface="Cambria Math"/>
                                </a:rPr>
                                <m:t>𝐧</m:t>
                              </m:r>
                            </m:sup>
                            <m:e>
                              <m:sSub>
                                <m:sSubPr>
                                  <m:ctrlPr>
                                    <a:rPr lang="es-EC" b="1">
                                      <a:latin typeface="Cambria Math"/>
                                    </a:rPr>
                                  </m:ctrlPr>
                                </m:sSubPr>
                                <m:e>
                                  <m:r>
                                    <a:rPr lang="es-EC" b="1" i="0">
                                      <a:latin typeface="Cambria Math"/>
                                    </a:rPr>
                                    <m:t>𝐊</m:t>
                                  </m:r>
                                </m:e>
                                <m:sub>
                                  <m:r>
                                    <a:rPr lang="es-EC" b="1" i="0">
                                      <a:latin typeface="Cambria Math"/>
                                    </a:rPr>
                                    <m:t>𝐢</m:t>
                                  </m:r>
                                </m:sub>
                              </m:sSub>
                              <m:d>
                                <m:dPr>
                                  <m:ctrlPr>
                                    <a:rPr lang="es-EC" b="1">
                                      <a:latin typeface="Cambria Math"/>
                                    </a:rPr>
                                  </m:ctrlPr>
                                </m:dPr>
                                <m:e>
                                  <m:sSub>
                                    <m:sSubPr>
                                      <m:ctrlPr>
                                        <a:rPr lang="es-EC" b="1">
                                          <a:latin typeface="Cambria Math"/>
                                        </a:rPr>
                                      </m:ctrlPr>
                                    </m:sSubPr>
                                    <m:e>
                                      <m:r>
                                        <a:rPr lang="es-EC" b="1" i="0">
                                          <a:latin typeface="Cambria Math"/>
                                        </a:rPr>
                                        <m:t>𝐓</m:t>
                                      </m:r>
                                    </m:e>
                                    <m:sub>
                                      <m:r>
                                        <a:rPr lang="es-EC" b="1" i="0">
                                          <a:latin typeface="Cambria Math"/>
                                        </a:rPr>
                                        <m:t>𝐢</m:t>
                                      </m:r>
                                    </m:sub>
                                  </m:sSub>
                                  <m:r>
                                    <a:rPr lang="es-EC" b="1" i="0">
                                      <a:latin typeface="Cambria Math"/>
                                    </a:rPr>
                                    <m:t>−</m:t>
                                  </m:r>
                                  <m:sSub>
                                    <m:sSubPr>
                                      <m:ctrlPr>
                                        <a:rPr lang="es-EC" b="1">
                                          <a:latin typeface="Cambria Math"/>
                                        </a:rPr>
                                      </m:ctrlPr>
                                    </m:sSubPr>
                                    <m:e>
                                      <m:r>
                                        <a:rPr lang="es-EC" b="1" i="0">
                                          <a:latin typeface="Cambria Math"/>
                                        </a:rPr>
                                        <m:t>𝐓</m:t>
                                      </m:r>
                                    </m:e>
                                    <m:sub>
                                      <m:r>
                                        <a:rPr lang="es-EC" b="1" i="0">
                                          <a:latin typeface="Cambria Math"/>
                                        </a:rPr>
                                        <m:t>𝐱</m:t>
                                      </m:r>
                                    </m:sub>
                                  </m:sSub>
                                </m:e>
                              </m:d>
                              <m:r>
                                <a:rPr lang="es-EC" b="1" i="0">
                                  <a:latin typeface="Cambria Math"/>
                                </a:rPr>
                                <m:t>+</m:t>
                              </m:r>
                              <m:nary>
                                <m:naryPr>
                                  <m:chr m:val="∑"/>
                                  <m:limLoc m:val="undOvr"/>
                                  <m:ctrlPr>
                                    <a:rPr lang="es-EC" b="1">
                                      <a:latin typeface="Cambria Math"/>
                                    </a:rPr>
                                  </m:ctrlPr>
                                </m:naryPr>
                                <m:sub>
                                  <m:r>
                                    <a:rPr lang="es-EC" b="1" i="0">
                                      <a:latin typeface="Cambria Math"/>
                                    </a:rPr>
                                    <m:t>𝐣</m:t>
                                  </m:r>
                                </m:sub>
                                <m:sup>
                                  <m:r>
                                    <a:rPr lang="es-EC" b="1" i="0">
                                      <a:latin typeface="Cambria Math"/>
                                    </a:rPr>
                                    <m:t>𝐦</m:t>
                                  </m:r>
                                </m:sup>
                                <m:e>
                                  <m:sSub>
                                    <m:sSubPr>
                                      <m:ctrlPr>
                                        <a:rPr lang="es-EC" b="1">
                                          <a:latin typeface="Cambria Math"/>
                                        </a:rPr>
                                      </m:ctrlPr>
                                    </m:sSubPr>
                                    <m:e>
                                      <m:r>
                                        <a:rPr lang="es-EC" b="1" i="0">
                                          <a:latin typeface="Cambria Math"/>
                                        </a:rPr>
                                        <m:t>𝐉</m:t>
                                      </m:r>
                                    </m:e>
                                    <m:sub>
                                      <m:r>
                                        <a:rPr lang="es-EC" b="1" i="0">
                                          <a:latin typeface="Cambria Math"/>
                                        </a:rPr>
                                        <m:t>𝐣</m:t>
                                      </m:r>
                                    </m:sub>
                                  </m:sSub>
                                  <m:d>
                                    <m:dPr>
                                      <m:ctrlPr>
                                        <a:rPr lang="es-EC" b="1">
                                          <a:latin typeface="Cambria Math"/>
                                        </a:rPr>
                                      </m:ctrlPr>
                                    </m:dPr>
                                    <m:e>
                                      <m:sSub>
                                        <m:sSubPr>
                                          <m:ctrlPr>
                                            <a:rPr lang="es-EC" b="1">
                                              <a:latin typeface="Cambria Math"/>
                                            </a:rPr>
                                          </m:ctrlPr>
                                        </m:sSubPr>
                                        <m:e>
                                          <m:r>
                                            <a:rPr lang="es-EC" b="1" i="0">
                                              <a:latin typeface="Cambria Math"/>
                                            </a:rPr>
                                            <m:t>𝐓</m:t>
                                          </m:r>
                                        </m:e>
                                        <m:sub>
                                          <m:r>
                                            <a:rPr lang="es-EC" b="1" i="0">
                                              <a:latin typeface="Cambria Math"/>
                                            </a:rPr>
                                            <m:t>𝐣</m:t>
                                          </m:r>
                                        </m:sub>
                                      </m:sSub>
                                      <m:r>
                                        <a:rPr lang="es-EC" b="1" i="0">
                                          <a:latin typeface="Cambria Math"/>
                                        </a:rPr>
                                        <m:t>−</m:t>
                                      </m:r>
                                      <m:sSub>
                                        <m:sSubPr>
                                          <m:ctrlPr>
                                            <a:rPr lang="es-EC" b="1">
                                              <a:latin typeface="Cambria Math"/>
                                            </a:rPr>
                                          </m:ctrlPr>
                                        </m:sSubPr>
                                        <m:e>
                                          <m:r>
                                            <a:rPr lang="es-EC" b="1" i="0">
                                              <a:latin typeface="Cambria Math"/>
                                            </a:rPr>
                                            <m:t>𝐓</m:t>
                                          </m:r>
                                        </m:e>
                                        <m:sub>
                                          <m:r>
                                            <a:rPr lang="es-EC" b="1" i="0">
                                              <a:latin typeface="Cambria Math"/>
                                            </a:rPr>
                                            <m:t>𝐱</m:t>
                                          </m:r>
                                        </m:sub>
                                      </m:sSub>
                                    </m:e>
                                  </m:d>
                                  <m:r>
                                    <a:rPr lang="es-EC" b="1" i="0">
                                      <a:latin typeface="Cambria Math"/>
                                    </a:rPr>
                                    <m:t>+</m:t>
                                  </m:r>
                                  <m:r>
                                    <a:rPr lang="es-EC" b="1" i="0">
                                      <a:latin typeface="Cambria Math"/>
                                    </a:rPr>
                                    <m:t>𝐪𝐱</m:t>
                                  </m:r>
                                </m:e>
                              </m:nary>
                            </m:e>
                          </m:nary>
                        </m:e>
                      </m:d>
                      <m:r>
                        <a:rPr lang="es-EC" b="1" i="0">
                          <a:latin typeface="Cambria Math"/>
                        </a:rPr>
                        <m:t>  </m:t>
                      </m:r>
                    </m:oMath>
                  </m:oMathPara>
                </a14:m>
                <a:endParaRPr lang="es-EC" b="1" dirty="0"/>
              </a:p>
              <a:p>
                <a:pPr algn="just"/>
                <a:endParaRPr lang="es-EC" sz="2200" dirty="0" smtClean="0"/>
              </a:p>
              <a:p>
                <a:pPr algn="just"/>
                <a:r>
                  <a:rPr lang="es-EC" sz="2200" dirty="0" smtClean="0"/>
                  <a:t>Para </a:t>
                </a:r>
                <a:r>
                  <a:rPr lang="es-EC" sz="2200" dirty="0" smtClean="0"/>
                  <a:t>analizar el circuito térmico </a:t>
                </a:r>
                <a:r>
                  <a:rPr lang="es-EC" sz="2200" dirty="0" smtClean="0"/>
                  <a:t>en el </a:t>
                </a:r>
                <a:r>
                  <a:rPr lang="es-EC" sz="2200" dirty="0" err="1" smtClean="0"/>
                  <a:t>nanasatélite</a:t>
                </a:r>
                <a:r>
                  <a:rPr lang="es-EC" sz="2200" dirty="0" smtClean="0"/>
                  <a:t>, </a:t>
                </a:r>
                <a:r>
                  <a:rPr lang="es-EC" sz="2200" dirty="0"/>
                  <a:t>se </a:t>
                </a:r>
                <a:r>
                  <a:rPr lang="es-EC" sz="2200" dirty="0" smtClean="0"/>
                  <a:t>representa una  sección del </a:t>
                </a:r>
                <a:r>
                  <a:rPr lang="es-EC" sz="2200" dirty="0"/>
                  <a:t>lado de la </a:t>
                </a:r>
                <a:r>
                  <a:rPr lang="es-EC" sz="2200" dirty="0" smtClean="0"/>
                  <a:t>estructura del mismo, compuesta de aluminio </a:t>
                </a:r>
                <a:r>
                  <a:rPr lang="es-EC" sz="2200" dirty="0"/>
                  <a:t>6061-T6</a:t>
                </a:r>
                <a:r>
                  <a:rPr lang="es-EC" sz="2200" dirty="0" smtClean="0"/>
                  <a:t>.</a:t>
                </a:r>
              </a:p>
              <a:p>
                <a:pPr algn="just"/>
                <a:endParaRPr lang="es-EC" sz="2200" dirty="0"/>
              </a:p>
              <a:p>
                <a:pPr algn="just"/>
                <a:endParaRPr lang="es-EC" sz="2200" dirty="0" smtClean="0"/>
              </a:p>
            </p:txBody>
          </p:sp>
        </mc:Choice>
        <mc:Fallback>
          <p:sp>
            <p:nvSpPr>
              <p:cNvPr id="6" name="5 Rectángulo"/>
              <p:cNvSpPr>
                <a:spLocks noRot="1" noChangeAspect="1" noMove="1" noResize="1" noEditPoints="1" noAdjustHandles="1" noChangeArrowheads="1" noChangeShapeType="1" noTextEdit="1"/>
              </p:cNvSpPr>
              <p:nvPr/>
            </p:nvSpPr>
            <p:spPr>
              <a:xfrm>
                <a:off x="457198" y="692296"/>
                <a:ext cx="8229601" cy="5405198"/>
              </a:xfrm>
              <a:prstGeom prst="rect">
                <a:avLst/>
              </a:prstGeom>
              <a:blipFill rotWithShape="1">
                <a:blip r:embed="rId3"/>
                <a:stretch>
                  <a:fillRect l="-889" t="-677" r="-963"/>
                </a:stretch>
              </a:blipFill>
            </p:spPr>
            <p:txBody>
              <a:bodyPr/>
              <a:lstStyle/>
              <a:p>
                <a:r>
                  <a:rPr lang="es-EC">
                    <a:noFill/>
                  </a:rPr>
                  <a:t> </a:t>
                </a:r>
              </a:p>
            </p:txBody>
          </p:sp>
        </mc:Fallback>
      </mc:AlternateContent>
    </p:spTree>
    <p:extLst>
      <p:ext uri="{BB962C8B-B14F-4D97-AF65-F5344CB8AC3E}">
        <p14:creationId xmlns:p14="http://schemas.microsoft.com/office/powerpoint/2010/main" val="200571758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2082800" y="692296"/>
            <a:ext cx="4727575" cy="2822429"/>
          </a:xfrm>
          <a:prstGeom prst="rect">
            <a:avLst/>
          </a:prstGeom>
          <a:noFill/>
          <a:ln>
            <a:noFill/>
          </a:ln>
        </p:spPr>
      </p:pic>
      <p:graphicFrame>
        <p:nvGraphicFramePr>
          <p:cNvPr id="2" name="1 Tabla"/>
          <p:cNvGraphicFramePr>
            <a:graphicFrameLocks noGrp="1"/>
          </p:cNvGraphicFramePr>
          <p:nvPr>
            <p:extLst>
              <p:ext uri="{D42A27DB-BD31-4B8C-83A1-F6EECF244321}">
                <p14:modId xmlns:p14="http://schemas.microsoft.com/office/powerpoint/2010/main" val="2095545324"/>
              </p:ext>
            </p:extLst>
          </p:nvPr>
        </p:nvGraphicFramePr>
        <p:xfrm>
          <a:off x="1920874" y="4772024"/>
          <a:ext cx="5718175" cy="1064809"/>
        </p:xfrm>
        <a:graphic>
          <a:graphicData uri="http://schemas.openxmlformats.org/drawingml/2006/table">
            <a:tbl>
              <a:tblPr firstRow="1" firstCol="1" bandRow="1">
                <a:tableStyleId>{5C22544A-7EE6-4342-B048-85BDC9FD1C3A}</a:tableStyleId>
              </a:tblPr>
              <a:tblGrid>
                <a:gridCol w="1138396"/>
                <a:gridCol w="1047056"/>
                <a:gridCol w="873778"/>
                <a:gridCol w="1264661"/>
                <a:gridCol w="1394284"/>
              </a:tblGrid>
              <a:tr h="574081">
                <a:tc>
                  <a:txBody>
                    <a:bodyPr/>
                    <a:lstStyle/>
                    <a:p>
                      <a:pPr algn="ctr">
                        <a:lnSpc>
                          <a:spcPct val="100000"/>
                        </a:lnSpc>
                        <a:spcAft>
                          <a:spcPts val="0"/>
                        </a:spcAft>
                      </a:pPr>
                      <a:endParaRPr lang="es-EC" sz="1400" dirty="0" smtClean="0">
                        <a:solidFill>
                          <a:schemeClr val="tx1"/>
                        </a:solidFill>
                        <a:effectLst/>
                      </a:endParaRPr>
                    </a:p>
                    <a:p>
                      <a:pPr algn="ctr">
                        <a:lnSpc>
                          <a:spcPct val="100000"/>
                        </a:lnSpc>
                        <a:spcAft>
                          <a:spcPts val="0"/>
                        </a:spcAft>
                      </a:pPr>
                      <a:r>
                        <a:rPr lang="es-EC" sz="1400" dirty="0" smtClean="0">
                          <a:solidFill>
                            <a:schemeClr val="tx1"/>
                          </a:solidFill>
                          <a:effectLst/>
                        </a:rPr>
                        <a:t> Componente</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endParaRPr lang="es-EC" sz="1400" dirty="0" smtClean="0">
                        <a:solidFill>
                          <a:schemeClr val="tx1"/>
                        </a:solidFill>
                        <a:effectLst/>
                      </a:endParaRPr>
                    </a:p>
                    <a:p>
                      <a:pPr algn="ctr">
                        <a:lnSpc>
                          <a:spcPct val="115000"/>
                        </a:lnSpc>
                        <a:spcAft>
                          <a:spcPts val="0"/>
                        </a:spcAft>
                      </a:pPr>
                      <a:r>
                        <a:rPr lang="es-EC" sz="1400" dirty="0" smtClean="0">
                          <a:solidFill>
                            <a:schemeClr val="tx1"/>
                          </a:solidFill>
                          <a:effectLst/>
                        </a:rPr>
                        <a:t>Material</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solidFill>
                            <a:schemeClr val="tx1"/>
                          </a:solidFill>
                          <a:effectLst/>
                        </a:rPr>
                        <a:t> </a:t>
                      </a:r>
                      <a:r>
                        <a:rPr lang="es-EC" sz="1400" dirty="0" smtClean="0">
                          <a:solidFill>
                            <a:schemeClr val="tx1"/>
                          </a:solidFill>
                          <a:effectLst/>
                        </a:rPr>
                        <a:t>Densidad</a:t>
                      </a:r>
                      <a:endParaRPr lang="es-EC" sz="1400" dirty="0">
                        <a:solidFill>
                          <a:schemeClr val="tx1"/>
                        </a:solidFill>
                        <a:effectLst/>
                      </a:endParaRPr>
                    </a:p>
                    <a:p>
                      <a:pPr algn="ctr">
                        <a:lnSpc>
                          <a:spcPct val="115000"/>
                        </a:lnSpc>
                        <a:spcAft>
                          <a:spcPts val="0"/>
                        </a:spcAft>
                      </a:pPr>
                      <a:r>
                        <a:rPr lang="es-EC" sz="1400" dirty="0">
                          <a:solidFill>
                            <a:schemeClr val="tx1"/>
                          </a:solidFill>
                          <a:effectLst/>
                        </a:rPr>
                        <a:t>[kg/m³]</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solidFill>
                            <a:schemeClr val="tx1"/>
                          </a:solidFill>
                          <a:effectLst/>
                        </a:rPr>
                        <a:t> </a:t>
                      </a:r>
                      <a:r>
                        <a:rPr lang="es-EC" sz="1400" dirty="0" smtClean="0">
                          <a:solidFill>
                            <a:schemeClr val="tx1"/>
                          </a:solidFill>
                          <a:effectLst/>
                        </a:rPr>
                        <a:t>Conductividad</a:t>
                      </a:r>
                      <a:endParaRPr lang="es-EC" sz="1400" dirty="0">
                        <a:solidFill>
                          <a:schemeClr val="tx1"/>
                        </a:solidFill>
                        <a:effectLst/>
                      </a:endParaRPr>
                    </a:p>
                    <a:p>
                      <a:pPr algn="ctr">
                        <a:lnSpc>
                          <a:spcPct val="115000"/>
                        </a:lnSpc>
                        <a:spcAft>
                          <a:spcPts val="0"/>
                        </a:spcAft>
                      </a:pPr>
                      <a:r>
                        <a:rPr lang="es-EC" sz="1400" dirty="0">
                          <a:solidFill>
                            <a:schemeClr val="tx1"/>
                          </a:solidFill>
                          <a:effectLst/>
                        </a:rPr>
                        <a:t>[W/</a:t>
                      </a:r>
                      <a:r>
                        <a:rPr lang="es-EC" sz="1400" dirty="0" err="1">
                          <a:solidFill>
                            <a:schemeClr val="tx1"/>
                          </a:solidFill>
                          <a:effectLst/>
                        </a:rPr>
                        <a:t>m°K</a:t>
                      </a:r>
                      <a:r>
                        <a:rPr lang="es-EC" sz="1400" dirty="0">
                          <a:solidFill>
                            <a:schemeClr val="tx1"/>
                          </a:solidFill>
                          <a:effectLst/>
                        </a:rPr>
                        <a:t>]</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solidFill>
                            <a:schemeClr val="tx1"/>
                          </a:solidFill>
                          <a:effectLst/>
                        </a:rPr>
                        <a:t> </a:t>
                      </a:r>
                      <a:r>
                        <a:rPr lang="es-EC" sz="1400" dirty="0" smtClean="0">
                          <a:solidFill>
                            <a:schemeClr val="tx1"/>
                          </a:solidFill>
                          <a:effectLst/>
                        </a:rPr>
                        <a:t>Calor </a:t>
                      </a:r>
                      <a:r>
                        <a:rPr lang="es-EC" sz="1400" dirty="0">
                          <a:solidFill>
                            <a:schemeClr val="tx1"/>
                          </a:solidFill>
                          <a:effectLst/>
                        </a:rPr>
                        <a:t>especifico</a:t>
                      </a:r>
                    </a:p>
                    <a:p>
                      <a:pPr algn="ctr">
                        <a:lnSpc>
                          <a:spcPct val="115000"/>
                        </a:lnSpc>
                        <a:spcAft>
                          <a:spcPts val="0"/>
                        </a:spcAft>
                      </a:pPr>
                      <a:r>
                        <a:rPr lang="es-EC" sz="1400" dirty="0">
                          <a:solidFill>
                            <a:schemeClr val="tx1"/>
                          </a:solidFill>
                          <a:effectLst/>
                        </a:rPr>
                        <a:t>[J/</a:t>
                      </a:r>
                      <a:r>
                        <a:rPr lang="es-EC" sz="1400" dirty="0" err="1">
                          <a:solidFill>
                            <a:schemeClr val="tx1"/>
                          </a:solidFill>
                          <a:effectLst/>
                        </a:rPr>
                        <a:t>kg°K</a:t>
                      </a:r>
                      <a:r>
                        <a:rPr lang="es-EC" sz="1400" dirty="0">
                          <a:solidFill>
                            <a:schemeClr val="tx1"/>
                          </a:solidFill>
                          <a:effectLst/>
                        </a:rPr>
                        <a:t>]</a:t>
                      </a:r>
                      <a:endParaRPr lang="es-EC" sz="1400" dirty="0">
                        <a:solidFill>
                          <a:schemeClr val="tx1"/>
                        </a:solidFill>
                        <a:effectLst/>
                        <a:latin typeface="Calibri"/>
                        <a:ea typeface="Calibri"/>
                        <a:cs typeface="Times New Roman"/>
                      </a:endParaRPr>
                    </a:p>
                  </a:txBody>
                  <a:tcPr marL="68580" marR="68580" marT="0" marB="0"/>
                </a:tc>
              </a:tr>
              <a:tr h="423784">
                <a:tc>
                  <a:txBody>
                    <a:bodyPr/>
                    <a:lstStyle/>
                    <a:p>
                      <a:pPr>
                        <a:lnSpc>
                          <a:spcPct val="115000"/>
                        </a:lnSpc>
                        <a:spcAft>
                          <a:spcPts val="0"/>
                        </a:spcAft>
                      </a:pPr>
                      <a:r>
                        <a:rPr lang="es-EC" sz="1400" dirty="0">
                          <a:effectLst/>
                        </a:rPr>
                        <a:t> </a:t>
                      </a:r>
                    </a:p>
                    <a:p>
                      <a:pPr>
                        <a:lnSpc>
                          <a:spcPct val="115000"/>
                        </a:lnSpc>
                        <a:spcAft>
                          <a:spcPts val="0"/>
                        </a:spcAft>
                      </a:pPr>
                      <a:r>
                        <a:rPr lang="es-EC" sz="1400" dirty="0">
                          <a:effectLst/>
                        </a:rPr>
                        <a:t>Estructura</a:t>
                      </a:r>
                      <a:endParaRPr lang="es-EC" sz="140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Aluminio </a:t>
                      </a:r>
                    </a:p>
                    <a:p>
                      <a:pPr algn="ctr">
                        <a:lnSpc>
                          <a:spcPct val="115000"/>
                        </a:lnSpc>
                        <a:spcAft>
                          <a:spcPts val="0"/>
                        </a:spcAft>
                      </a:pPr>
                      <a:r>
                        <a:rPr lang="es-EC" sz="1400">
                          <a:effectLst/>
                        </a:rPr>
                        <a:t>6061 T6</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p>
                    <a:p>
                      <a:pPr algn="ctr">
                        <a:lnSpc>
                          <a:spcPct val="115000"/>
                        </a:lnSpc>
                        <a:spcAft>
                          <a:spcPts val="0"/>
                        </a:spcAft>
                      </a:pPr>
                      <a:r>
                        <a:rPr lang="es-EC" sz="1400">
                          <a:effectLst/>
                        </a:rPr>
                        <a:t>2700</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p>
                    <a:p>
                      <a:pPr algn="ctr">
                        <a:lnSpc>
                          <a:spcPct val="115000"/>
                        </a:lnSpc>
                        <a:spcAft>
                          <a:spcPts val="0"/>
                        </a:spcAft>
                      </a:pPr>
                      <a:r>
                        <a:rPr lang="es-EC" sz="1400">
                          <a:effectLst/>
                        </a:rPr>
                        <a:t>167</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effectLst/>
                        </a:rPr>
                        <a:t> </a:t>
                      </a:r>
                    </a:p>
                    <a:p>
                      <a:pPr algn="ctr">
                        <a:lnSpc>
                          <a:spcPct val="115000"/>
                        </a:lnSpc>
                        <a:spcAft>
                          <a:spcPts val="0"/>
                        </a:spcAft>
                      </a:pPr>
                      <a:r>
                        <a:rPr lang="es-EC" sz="1400" dirty="0">
                          <a:effectLst/>
                        </a:rPr>
                        <a:t>885</a:t>
                      </a:r>
                      <a:endParaRPr lang="es-EC" sz="1400" dirty="0">
                        <a:solidFill>
                          <a:srgbClr val="000000"/>
                        </a:solidFill>
                        <a:effectLst/>
                        <a:latin typeface="Calibri"/>
                        <a:ea typeface="Calibri"/>
                        <a:cs typeface="Times New Roman"/>
                      </a:endParaRPr>
                    </a:p>
                  </a:txBody>
                  <a:tcPr marL="68580" marR="68580" marT="0" marB="0"/>
                </a:tc>
              </a:tr>
            </a:tbl>
          </a:graphicData>
        </a:graphic>
      </p:graphicFrame>
      <p:sp>
        <p:nvSpPr>
          <p:cNvPr id="3" name="2 Rectángulo"/>
          <p:cNvSpPr/>
          <p:nvPr/>
        </p:nvSpPr>
        <p:spPr>
          <a:xfrm>
            <a:off x="457200" y="3521221"/>
            <a:ext cx="8229600" cy="1107996"/>
          </a:xfrm>
          <a:prstGeom prst="rect">
            <a:avLst/>
          </a:prstGeom>
        </p:spPr>
        <p:txBody>
          <a:bodyPr wrap="square">
            <a:spAutoFit/>
          </a:bodyPr>
          <a:lstStyle/>
          <a:p>
            <a:pPr algn="just"/>
            <a:r>
              <a:rPr lang="es-EC" sz="2200" dirty="0"/>
              <a:t>Para la solución de la red térmica, se determinaron los conductores térmicos y la capacitancia térmica en cada </a:t>
            </a:r>
            <a:r>
              <a:rPr lang="es-EC" sz="2200" dirty="0" smtClean="0"/>
              <a:t>nodo, en base a las propiedades del material </a:t>
            </a:r>
            <a:endParaRPr lang="es-EC" sz="2200" dirty="0"/>
          </a:p>
        </p:txBody>
      </p:sp>
    </p:spTree>
    <p:extLst>
      <p:ext uri="{BB962C8B-B14F-4D97-AF65-F5344CB8AC3E}">
        <p14:creationId xmlns:p14="http://schemas.microsoft.com/office/powerpoint/2010/main" val="5844018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mc:AlternateContent xmlns:mc="http://schemas.openxmlformats.org/markup-compatibility/2006" xmlns:a14="http://schemas.microsoft.com/office/drawing/2010/main">
        <mc:Choice Requires="a14">
          <p:sp>
            <p:nvSpPr>
              <p:cNvPr id="6" name="5 Rectángulo"/>
              <p:cNvSpPr/>
              <p:nvPr/>
            </p:nvSpPr>
            <p:spPr>
              <a:xfrm>
                <a:off x="457200" y="692296"/>
                <a:ext cx="8229600" cy="6507872"/>
              </a:xfrm>
              <a:prstGeom prst="rect">
                <a:avLst/>
              </a:prstGeom>
            </p:spPr>
            <p:txBody>
              <a:bodyPr wrap="square">
                <a:spAutoFit/>
              </a:bodyPr>
              <a:lstStyle/>
              <a:p>
                <a:r>
                  <a:rPr lang="es-EC" dirty="0" smtClean="0"/>
                  <a:t>donde</a:t>
                </a:r>
              </a:p>
              <a:p>
                <a:pPr/>
                <a14:m>
                  <m:oMathPara xmlns:m="http://schemas.openxmlformats.org/officeDocument/2006/math">
                    <m:oMathParaPr>
                      <m:jc m:val="left"/>
                    </m:oMathParaPr>
                    <m:oMath xmlns:m="http://schemas.openxmlformats.org/officeDocument/2006/math">
                      <m:sSub>
                        <m:sSubPr>
                          <m:ctrlPr>
                            <a:rPr lang="es-EC" b="1" i="1">
                              <a:latin typeface="Cambria Math"/>
                            </a:rPr>
                          </m:ctrlPr>
                        </m:sSubPr>
                        <m:e>
                          <m:r>
                            <a:rPr lang="es-EC" b="1" i="1">
                              <a:latin typeface="Cambria Math"/>
                            </a:rPr>
                            <m:t>𝑲</m:t>
                          </m:r>
                        </m:e>
                        <m:sub>
                          <m:r>
                            <a:rPr lang="es-EC" b="1" i="1">
                              <a:latin typeface="Cambria Math"/>
                            </a:rPr>
                            <m:t>𝒊</m:t>
                          </m:r>
                        </m:sub>
                      </m:sSub>
                      <m:r>
                        <a:rPr lang="es-EC" b="1">
                          <a:latin typeface="Cambria Math"/>
                        </a:rPr>
                        <m:t>=</m:t>
                      </m:r>
                      <m:r>
                        <a:rPr lang="es-EC" b="1" i="1">
                          <a:latin typeface="Cambria Math"/>
                        </a:rPr>
                        <m:t>𝐜𝐨𝐧𝐝𝐮𝐜𝐭𝐨𝐫</m:t>
                      </m:r>
                      <m:r>
                        <a:rPr lang="es-EC" b="1">
                          <a:latin typeface="Cambria Math"/>
                        </a:rPr>
                        <m:t> </m:t>
                      </m:r>
                      <m:r>
                        <a:rPr lang="es-EC" b="1" i="1">
                          <a:latin typeface="Cambria Math"/>
                        </a:rPr>
                        <m:t>𝐝𝐞</m:t>
                      </m:r>
                      <m:r>
                        <a:rPr lang="es-EC" b="1">
                          <a:latin typeface="Cambria Math"/>
                        </a:rPr>
                        <m:t> </m:t>
                      </m:r>
                      <m:r>
                        <a:rPr lang="es-EC" b="1" i="1">
                          <a:latin typeface="Cambria Math"/>
                        </a:rPr>
                        <m:t>𝐜𝐨𝐧𝐝𝐮𝐜𝐭𝐢𝐯𝐢𝐝𝐚𝐝</m:t>
                      </m:r>
                      <m:r>
                        <a:rPr lang="es-EC" b="1">
                          <a:latin typeface="Cambria Math"/>
                        </a:rPr>
                        <m:t>  </m:t>
                      </m:r>
                    </m:oMath>
                  </m:oMathPara>
                </a14:m>
                <a:endParaRPr lang="es-EC" b="1" dirty="0" smtClean="0"/>
              </a:p>
              <a:p>
                <a:endParaRPr lang="es-EC" b="1" dirty="0"/>
              </a:p>
              <a:p>
                <a:pPr/>
                <a14:m>
                  <m:oMathPara xmlns:m="http://schemas.openxmlformats.org/officeDocument/2006/math">
                    <m:oMathParaPr>
                      <m:jc m:val="center"/>
                    </m:oMathParaPr>
                    <m:oMath xmlns:m="http://schemas.openxmlformats.org/officeDocument/2006/math">
                      <m:sSub>
                        <m:sSubPr>
                          <m:ctrlPr>
                            <a:rPr lang="es-EC" i="1">
                              <a:latin typeface="Cambria Math"/>
                            </a:rPr>
                          </m:ctrlPr>
                        </m:sSubPr>
                        <m:e>
                          <m:r>
                            <m:rPr>
                              <m:sty m:val="p"/>
                            </m:rPr>
                            <a:rPr lang="es-EC" i="0">
                              <a:latin typeface="Cambria Math"/>
                            </a:rPr>
                            <m:t>K</m:t>
                          </m:r>
                        </m:e>
                        <m:sub>
                          <m:r>
                            <m:rPr>
                              <m:sty m:val="p"/>
                            </m:rPr>
                            <a:rPr lang="es-EC" i="0">
                              <a:latin typeface="Cambria Math"/>
                            </a:rPr>
                            <m:t>i</m:t>
                          </m:r>
                        </m:sub>
                      </m:sSub>
                      <m:r>
                        <a:rPr lang="es-EC" i="0">
                          <a:latin typeface="Cambria Math"/>
                        </a:rPr>
                        <m:t>=</m:t>
                      </m:r>
                      <m:f>
                        <m:fPr>
                          <m:ctrlPr>
                            <a:rPr lang="es-EC" i="1">
                              <a:latin typeface="Cambria Math"/>
                            </a:rPr>
                          </m:ctrlPr>
                        </m:fPr>
                        <m:num>
                          <m:r>
                            <m:rPr>
                              <m:sty m:val="p"/>
                            </m:rPr>
                            <a:rPr lang="es-EC" i="0">
                              <a:latin typeface="Cambria Math"/>
                            </a:rPr>
                            <m:t>kA</m:t>
                          </m:r>
                        </m:num>
                        <m:den>
                          <m:r>
                            <a:rPr lang="es-EC" i="0">
                              <a:latin typeface="Cambria Math"/>
                            </a:rPr>
                            <m:t>∆</m:t>
                          </m:r>
                          <m:r>
                            <m:rPr>
                              <m:sty m:val="p"/>
                            </m:rPr>
                            <a:rPr lang="es-EC" i="0">
                              <a:latin typeface="Cambria Math"/>
                            </a:rPr>
                            <m:t>x</m:t>
                          </m:r>
                        </m:den>
                      </m:f>
                      <m:r>
                        <a:rPr lang="es-EC" b="0" i="0" smtClean="0">
                          <a:latin typeface="Cambria Math"/>
                        </a:rPr>
                        <m:t>=</m:t>
                      </m:r>
                      <m:r>
                        <a:rPr lang="es-EC" i="0">
                          <a:latin typeface="Cambria Math"/>
                        </a:rPr>
                        <m:t>0.081</m:t>
                      </m:r>
                      <m:d>
                        <m:dPr>
                          <m:begChr m:val="["/>
                          <m:endChr m:val="]"/>
                          <m:ctrlPr>
                            <a:rPr lang="es-EC" i="1">
                              <a:latin typeface="Cambria Math"/>
                            </a:rPr>
                          </m:ctrlPr>
                        </m:dPr>
                        <m:e>
                          <m:r>
                            <m:rPr>
                              <m:sty m:val="p"/>
                            </m:rPr>
                            <a:rPr lang="es-EC" i="0">
                              <a:latin typeface="Cambria Math"/>
                            </a:rPr>
                            <m:t>W</m:t>
                          </m:r>
                          <m:r>
                            <a:rPr lang="es-EC" i="0">
                              <a:latin typeface="Cambria Math"/>
                            </a:rPr>
                            <m:t>/</m:t>
                          </m:r>
                          <m:r>
                            <m:rPr>
                              <m:sty m:val="p"/>
                            </m:rPr>
                            <a:rPr lang="es-EC" i="0">
                              <a:latin typeface="Cambria Math"/>
                            </a:rPr>
                            <m:t>K</m:t>
                          </m:r>
                        </m:e>
                      </m:d>
                      <m:r>
                        <a:rPr lang="es-EC" i="0">
                          <a:latin typeface="Cambria Math"/>
                        </a:rPr>
                        <m:t>=</m:t>
                      </m:r>
                      <m:r>
                        <m:rPr>
                          <m:sty m:val="p"/>
                        </m:rPr>
                        <a:rPr lang="es-EC" b="0" i="0" smtClean="0">
                          <a:latin typeface="Cambria Math"/>
                        </a:rPr>
                        <m:t>K</m:t>
                      </m:r>
                      <m:r>
                        <a:rPr lang="es-EC" b="0" i="0" smtClean="0">
                          <a:latin typeface="Cambria Math"/>
                        </a:rPr>
                        <m:t>1=</m:t>
                      </m:r>
                      <m:r>
                        <m:rPr>
                          <m:sty m:val="p"/>
                        </m:rPr>
                        <a:rPr lang="es-EC" b="0" i="0" smtClean="0">
                          <a:latin typeface="Cambria Math"/>
                        </a:rPr>
                        <m:t>K</m:t>
                      </m:r>
                      <m:r>
                        <a:rPr lang="es-EC" b="0" i="0" smtClean="0">
                          <a:latin typeface="Cambria Math"/>
                        </a:rPr>
                        <m:t>2=</m:t>
                      </m:r>
                      <m:r>
                        <m:rPr>
                          <m:sty m:val="p"/>
                        </m:rPr>
                        <a:rPr lang="es-EC" b="0" i="0" smtClean="0">
                          <a:latin typeface="Cambria Math"/>
                        </a:rPr>
                        <m:t>K</m:t>
                      </m:r>
                      <m:r>
                        <a:rPr lang="es-EC" b="0" i="0" smtClean="0">
                          <a:latin typeface="Cambria Math"/>
                        </a:rPr>
                        <m:t>3</m:t>
                      </m:r>
                    </m:oMath>
                  </m:oMathPara>
                </a14:m>
                <a:endParaRPr lang="es-EC" dirty="0" smtClean="0"/>
              </a:p>
              <a:p>
                <a:endParaRPr lang="es-EC" i="1" dirty="0" smtClean="0"/>
              </a:p>
              <a:p>
                <a:pPr marL="285750" indent="-285750">
                  <a:buFont typeface="Arial" panose="020B0604020202020204" pitchFamily="34" charset="0"/>
                  <a:buChar char="•"/>
                </a:pPr>
                <a14:m>
                  <m:oMath xmlns:m="http://schemas.openxmlformats.org/officeDocument/2006/math">
                    <m:r>
                      <m:rPr>
                        <m:sty m:val="p"/>
                      </m:rPr>
                      <a:rPr lang="es-EC">
                        <a:latin typeface="Cambria Math"/>
                      </a:rPr>
                      <m:t>k</m:t>
                    </m:r>
                    <m:r>
                      <a:rPr lang="es-EC">
                        <a:latin typeface="Cambria Math"/>
                      </a:rPr>
                      <m:t>=</m:t>
                    </m:r>
                    <m:r>
                      <m:rPr>
                        <m:sty m:val="p"/>
                      </m:rPr>
                      <a:rPr lang="es-EC">
                        <a:latin typeface="Cambria Math"/>
                      </a:rPr>
                      <m:t>conductividad</m:t>
                    </m:r>
                    <m:r>
                      <a:rPr lang="es-EC">
                        <a:latin typeface="Cambria Math"/>
                      </a:rPr>
                      <m:t> </m:t>
                    </m:r>
                    <m:r>
                      <m:rPr>
                        <m:sty m:val="p"/>
                      </m:rPr>
                      <a:rPr lang="es-EC">
                        <a:latin typeface="Cambria Math"/>
                      </a:rPr>
                      <m:t>t</m:t>
                    </m:r>
                    <m:r>
                      <a:rPr lang="es-EC">
                        <a:latin typeface="Cambria Math"/>
                      </a:rPr>
                      <m:t>é</m:t>
                    </m:r>
                    <m:r>
                      <m:rPr>
                        <m:sty m:val="p"/>
                      </m:rPr>
                      <a:rPr lang="es-EC">
                        <a:latin typeface="Cambria Math"/>
                      </a:rPr>
                      <m:t>rmica</m:t>
                    </m:r>
                    <m:r>
                      <a:rPr lang="es-EC">
                        <a:latin typeface="Cambria Math"/>
                      </a:rPr>
                      <m:t> </m:t>
                    </m:r>
                    <m:r>
                      <m:rPr>
                        <m:sty m:val="p"/>
                      </m:rPr>
                      <a:rPr lang="es-EC">
                        <a:latin typeface="Cambria Math"/>
                      </a:rPr>
                      <m:t>del</m:t>
                    </m:r>
                    <m:r>
                      <a:rPr lang="es-EC">
                        <a:latin typeface="Cambria Math"/>
                      </a:rPr>
                      <m:t> </m:t>
                    </m:r>
                    <m:r>
                      <m:rPr>
                        <m:sty m:val="p"/>
                      </m:rPr>
                      <a:rPr lang="es-EC">
                        <a:latin typeface="Cambria Math"/>
                      </a:rPr>
                      <m:t>material</m:t>
                    </m:r>
                  </m:oMath>
                </a14:m>
                <a:endParaRPr lang="es-EC" dirty="0"/>
              </a:p>
              <a:p>
                <a:pPr marL="285750" indent="-285750">
                  <a:buFont typeface="Arial" panose="020B0604020202020204" pitchFamily="34" charset="0"/>
                  <a:buChar char="•"/>
                </a:pPr>
                <a14:m>
                  <m:oMath xmlns:m="http://schemas.openxmlformats.org/officeDocument/2006/math">
                    <m:r>
                      <m:rPr>
                        <m:sty m:val="p"/>
                      </m:rPr>
                      <a:rPr lang="es-EC">
                        <a:latin typeface="Cambria Math"/>
                      </a:rPr>
                      <m:t>A</m:t>
                    </m:r>
                    <m:r>
                      <a:rPr lang="es-EC">
                        <a:latin typeface="Cambria Math"/>
                      </a:rPr>
                      <m:t>=á</m:t>
                    </m:r>
                    <m:r>
                      <m:rPr>
                        <m:sty m:val="p"/>
                      </m:rPr>
                      <a:rPr lang="es-EC">
                        <a:latin typeface="Cambria Math"/>
                      </a:rPr>
                      <m:t>rea</m:t>
                    </m:r>
                    <m:r>
                      <a:rPr lang="es-EC">
                        <a:latin typeface="Cambria Math"/>
                      </a:rPr>
                      <m:t> </m:t>
                    </m:r>
                    <m:r>
                      <m:rPr>
                        <m:sty m:val="p"/>
                      </m:rPr>
                      <a:rPr lang="es-EC">
                        <a:latin typeface="Cambria Math"/>
                      </a:rPr>
                      <m:t>del</m:t>
                    </m:r>
                    <m:r>
                      <a:rPr lang="es-EC">
                        <a:latin typeface="Cambria Math"/>
                      </a:rPr>
                      <m:t> </m:t>
                    </m:r>
                    <m:r>
                      <m:rPr>
                        <m:sty m:val="p"/>
                      </m:rPr>
                      <a:rPr lang="es-EC">
                        <a:latin typeface="Cambria Math"/>
                      </a:rPr>
                      <m:t>nodo</m:t>
                    </m:r>
                  </m:oMath>
                </a14:m>
                <a:endParaRPr lang="es-EC" dirty="0"/>
              </a:p>
              <a:p>
                <a:pPr marL="285750" indent="-285750">
                  <a:buFont typeface="Arial" panose="020B0604020202020204" pitchFamily="34" charset="0"/>
                  <a:buChar char="•"/>
                </a:pPr>
                <a14:m>
                  <m:oMath xmlns:m="http://schemas.openxmlformats.org/officeDocument/2006/math">
                    <m:r>
                      <a:rPr lang="es-EC">
                        <a:latin typeface="Cambria Math"/>
                      </a:rPr>
                      <m:t>∆</m:t>
                    </m:r>
                    <m:r>
                      <m:rPr>
                        <m:sty m:val="p"/>
                      </m:rPr>
                      <a:rPr lang="es-EC">
                        <a:latin typeface="Cambria Math"/>
                      </a:rPr>
                      <m:t>x</m:t>
                    </m:r>
                    <m:r>
                      <a:rPr lang="es-EC">
                        <a:latin typeface="Cambria Math"/>
                      </a:rPr>
                      <m:t>=</m:t>
                    </m:r>
                    <m:r>
                      <m:rPr>
                        <m:sty m:val="p"/>
                      </m:rPr>
                      <a:rPr lang="es-EC">
                        <a:latin typeface="Cambria Math"/>
                      </a:rPr>
                      <m:t>distancia</m:t>
                    </m:r>
                    <m:r>
                      <a:rPr lang="es-EC">
                        <a:latin typeface="Cambria Math"/>
                      </a:rPr>
                      <m:t> </m:t>
                    </m:r>
                    <m:r>
                      <m:rPr>
                        <m:sty m:val="p"/>
                      </m:rPr>
                      <a:rPr lang="es-EC">
                        <a:latin typeface="Cambria Math"/>
                      </a:rPr>
                      <m:t>entre</m:t>
                    </m:r>
                    <m:r>
                      <a:rPr lang="es-EC">
                        <a:latin typeface="Cambria Math"/>
                      </a:rPr>
                      <m:t> </m:t>
                    </m:r>
                    <m:r>
                      <m:rPr>
                        <m:sty m:val="p"/>
                      </m:rPr>
                      <a:rPr lang="es-EC">
                        <a:latin typeface="Cambria Math"/>
                      </a:rPr>
                      <m:t>nodos</m:t>
                    </m:r>
                  </m:oMath>
                </a14:m>
                <a:endParaRPr lang="es-EC" dirty="0"/>
              </a:p>
              <a:p>
                <a:endParaRPr lang="es-EC" dirty="0"/>
              </a:p>
              <a:p>
                <a:pPr algn="ctr"/>
                <a14:m>
                  <m:oMathPara xmlns:m="http://schemas.openxmlformats.org/officeDocument/2006/math">
                    <m:oMathParaPr>
                      <m:jc m:val="left"/>
                    </m:oMathParaPr>
                    <m:oMath xmlns:m="http://schemas.openxmlformats.org/officeDocument/2006/math">
                      <m:sSub>
                        <m:sSubPr>
                          <m:ctrlPr>
                            <a:rPr lang="es-EC" b="1" i="1">
                              <a:latin typeface="Cambria Math"/>
                            </a:rPr>
                          </m:ctrlPr>
                        </m:sSubPr>
                        <m:e>
                          <m:r>
                            <a:rPr lang="es-EC" b="1" i="1">
                              <a:latin typeface="Cambria Math"/>
                            </a:rPr>
                            <m:t>𝑹</m:t>
                          </m:r>
                        </m:e>
                        <m:sub>
                          <m:r>
                            <a:rPr lang="es-EC" b="1" i="1">
                              <a:latin typeface="Cambria Math"/>
                            </a:rPr>
                            <m:t>𝒋</m:t>
                          </m:r>
                        </m:sub>
                      </m:sSub>
                      <m:r>
                        <a:rPr lang="es-EC" b="1">
                          <a:latin typeface="Cambria Math"/>
                        </a:rPr>
                        <m:t>=</m:t>
                      </m:r>
                      <m:r>
                        <a:rPr lang="es-EC" b="1" i="1">
                          <a:latin typeface="Cambria Math"/>
                        </a:rPr>
                        <m:t>𝐜𝐨𝐧𝐝𝐮𝐜𝐭𝐨𝐫</m:t>
                      </m:r>
                      <m:r>
                        <a:rPr lang="es-EC" b="1">
                          <a:latin typeface="Cambria Math"/>
                        </a:rPr>
                        <m:t> </m:t>
                      </m:r>
                      <m:r>
                        <a:rPr lang="es-EC" b="1" i="1">
                          <a:latin typeface="Cambria Math"/>
                        </a:rPr>
                        <m:t>𝐝𝐞</m:t>
                      </m:r>
                      <m:r>
                        <a:rPr lang="es-EC" b="1">
                          <a:latin typeface="Cambria Math"/>
                        </a:rPr>
                        <m:t> </m:t>
                      </m:r>
                      <m:r>
                        <a:rPr lang="es-EC" b="1" i="1">
                          <a:latin typeface="Cambria Math"/>
                        </a:rPr>
                        <m:t>𝐫𝐚𝐝𝐢𝐚𝐜𝐢</m:t>
                      </m:r>
                      <m:r>
                        <a:rPr lang="es-EC" b="1">
                          <a:latin typeface="Cambria Math"/>
                        </a:rPr>
                        <m:t>ó</m:t>
                      </m:r>
                      <m:r>
                        <a:rPr lang="es-EC" b="1" i="1">
                          <a:latin typeface="Cambria Math"/>
                        </a:rPr>
                        <m:t>𝐧</m:t>
                      </m:r>
                    </m:oMath>
                  </m:oMathPara>
                </a14:m>
                <a:endParaRPr lang="es-EC" b="1" dirty="0" smtClean="0"/>
              </a:p>
              <a:p>
                <a:endParaRPr lang="es-EC" dirty="0" smtClean="0"/>
              </a:p>
              <a:p>
                <a:pPr/>
                <a14:m>
                  <m:oMathPara xmlns:m="http://schemas.openxmlformats.org/officeDocument/2006/math">
                    <m:oMathParaPr>
                      <m:jc m:val="centerGroup"/>
                    </m:oMathParaPr>
                    <m:oMath xmlns:m="http://schemas.openxmlformats.org/officeDocument/2006/math">
                      <m:sSub>
                        <m:sSubPr>
                          <m:ctrlPr>
                            <a:rPr lang="es-EC" i="1">
                              <a:latin typeface="Cambria Math"/>
                            </a:rPr>
                          </m:ctrlPr>
                        </m:sSubPr>
                        <m:e>
                          <m:r>
                            <m:rPr>
                              <m:sty m:val="p"/>
                            </m:rPr>
                            <a:rPr lang="es-EC">
                              <a:latin typeface="Cambria Math"/>
                            </a:rPr>
                            <m:t>R</m:t>
                          </m:r>
                        </m:e>
                        <m:sub>
                          <m:r>
                            <m:rPr>
                              <m:sty m:val="p"/>
                            </m:rPr>
                            <a:rPr lang="es-EC">
                              <a:latin typeface="Cambria Math"/>
                            </a:rPr>
                            <m:t>j</m:t>
                          </m:r>
                        </m:sub>
                      </m:sSub>
                      <m:r>
                        <a:rPr lang="es-EC">
                          <a:latin typeface="Cambria Math"/>
                        </a:rPr>
                        <m:t>=</m:t>
                      </m:r>
                      <m:r>
                        <m:rPr>
                          <m:sty m:val="p"/>
                        </m:rPr>
                        <a:rPr lang="es-EC">
                          <a:latin typeface="Cambria Math"/>
                        </a:rPr>
                        <m:t>σB</m:t>
                      </m:r>
                      <m:d>
                        <m:dPr>
                          <m:begChr m:val="["/>
                          <m:endChr m:val="]"/>
                          <m:ctrlPr>
                            <a:rPr lang="es-EC" i="1">
                              <a:latin typeface="Cambria Math"/>
                            </a:rPr>
                          </m:ctrlPr>
                        </m:dPr>
                        <m:e>
                          <m:d>
                            <m:dPr>
                              <m:ctrlPr>
                                <a:rPr lang="es-EC" i="1">
                                  <a:latin typeface="Cambria Math"/>
                                </a:rPr>
                              </m:ctrlPr>
                            </m:dPr>
                            <m:e>
                              <m:sSup>
                                <m:sSupPr>
                                  <m:ctrlPr>
                                    <a:rPr lang="es-EC" i="1">
                                      <a:latin typeface="Cambria Math"/>
                                    </a:rPr>
                                  </m:ctrlPr>
                                </m:sSupPr>
                                <m:e>
                                  <m:sSub>
                                    <m:sSubPr>
                                      <m:ctrlPr>
                                        <a:rPr lang="es-EC" i="1">
                                          <a:latin typeface="Cambria Math"/>
                                        </a:rPr>
                                      </m:ctrlPr>
                                    </m:sSubPr>
                                    <m:e>
                                      <m:r>
                                        <m:rPr>
                                          <m:sty m:val="p"/>
                                        </m:rPr>
                                        <a:rPr lang="es-EC">
                                          <a:latin typeface="Cambria Math"/>
                                        </a:rPr>
                                        <m:t>T</m:t>
                                      </m:r>
                                    </m:e>
                                    <m:sub>
                                      <m:r>
                                        <m:rPr>
                                          <m:sty m:val="p"/>
                                        </m:rPr>
                                        <a:rPr lang="es-EC">
                                          <a:latin typeface="Cambria Math"/>
                                        </a:rPr>
                                        <m:t>j</m:t>
                                      </m:r>
                                    </m:sub>
                                  </m:sSub>
                                </m:e>
                                <m:sup>
                                  <m:r>
                                    <a:rPr lang="es-EC">
                                      <a:latin typeface="Cambria Math"/>
                                    </a:rPr>
                                    <m:t>2</m:t>
                                  </m:r>
                                </m:sup>
                              </m:sSup>
                              <m:r>
                                <a:rPr lang="es-EC" i="1">
                                  <a:latin typeface="Cambria Math"/>
                                </a:rPr>
                                <m:t>−</m:t>
                              </m:r>
                              <m:sSup>
                                <m:sSupPr>
                                  <m:ctrlPr>
                                    <a:rPr lang="es-EC" i="1">
                                      <a:latin typeface="Cambria Math"/>
                                    </a:rPr>
                                  </m:ctrlPr>
                                </m:sSupPr>
                                <m:e>
                                  <m:sSub>
                                    <m:sSubPr>
                                      <m:ctrlPr>
                                        <a:rPr lang="es-EC" i="1">
                                          <a:latin typeface="Cambria Math"/>
                                        </a:rPr>
                                      </m:ctrlPr>
                                    </m:sSubPr>
                                    <m:e>
                                      <m:r>
                                        <m:rPr>
                                          <m:sty m:val="p"/>
                                        </m:rPr>
                                        <a:rPr lang="es-EC">
                                          <a:latin typeface="Cambria Math"/>
                                        </a:rPr>
                                        <m:t>T</m:t>
                                      </m:r>
                                    </m:e>
                                    <m:sub>
                                      <m:r>
                                        <m:rPr>
                                          <m:sty m:val="p"/>
                                        </m:rPr>
                                        <a:rPr lang="es-EC">
                                          <a:latin typeface="Cambria Math"/>
                                        </a:rPr>
                                        <m:t>x</m:t>
                                      </m:r>
                                    </m:sub>
                                  </m:sSub>
                                </m:e>
                                <m:sup>
                                  <m:r>
                                    <a:rPr lang="es-EC">
                                      <a:latin typeface="Cambria Math"/>
                                    </a:rPr>
                                    <m:t>2</m:t>
                                  </m:r>
                                </m:sup>
                              </m:sSup>
                            </m:e>
                          </m:d>
                          <m:d>
                            <m:dPr>
                              <m:ctrlPr>
                                <a:rPr lang="es-EC" i="1">
                                  <a:latin typeface="Cambria Math"/>
                                </a:rPr>
                              </m:ctrlPr>
                            </m:dPr>
                            <m:e>
                              <m:sSub>
                                <m:sSubPr>
                                  <m:ctrlPr>
                                    <a:rPr lang="es-EC" i="1">
                                      <a:latin typeface="Cambria Math"/>
                                    </a:rPr>
                                  </m:ctrlPr>
                                </m:sSubPr>
                                <m:e>
                                  <m:r>
                                    <m:rPr>
                                      <m:sty m:val="p"/>
                                    </m:rPr>
                                    <a:rPr lang="es-EC">
                                      <a:latin typeface="Cambria Math"/>
                                    </a:rPr>
                                    <m:t>T</m:t>
                                  </m:r>
                                </m:e>
                                <m:sub>
                                  <m:r>
                                    <m:rPr>
                                      <m:sty m:val="p"/>
                                    </m:rPr>
                                    <a:rPr lang="es-EC">
                                      <a:latin typeface="Cambria Math"/>
                                    </a:rPr>
                                    <m:t>j</m:t>
                                  </m:r>
                                </m:sub>
                              </m:sSub>
                              <m:r>
                                <a:rPr lang="es-EC" i="1">
                                  <a:latin typeface="Cambria Math"/>
                                </a:rPr>
                                <m:t>−</m:t>
                              </m:r>
                              <m:sSub>
                                <m:sSubPr>
                                  <m:ctrlPr>
                                    <a:rPr lang="es-EC" i="1">
                                      <a:latin typeface="Cambria Math"/>
                                    </a:rPr>
                                  </m:ctrlPr>
                                </m:sSubPr>
                                <m:e>
                                  <m:r>
                                    <m:rPr>
                                      <m:sty m:val="p"/>
                                    </m:rPr>
                                    <a:rPr lang="es-EC">
                                      <a:latin typeface="Cambria Math"/>
                                    </a:rPr>
                                    <m:t>T</m:t>
                                  </m:r>
                                </m:e>
                                <m:sub>
                                  <m:r>
                                    <m:rPr>
                                      <m:sty m:val="p"/>
                                    </m:rPr>
                                    <a:rPr lang="es-EC">
                                      <a:latin typeface="Cambria Math"/>
                                    </a:rPr>
                                    <m:t>x</m:t>
                                  </m:r>
                                </m:sub>
                              </m:sSub>
                            </m:e>
                          </m:d>
                        </m:e>
                      </m:d>
                      <m:r>
                        <a:rPr lang="es-EC" b="0" i="0" smtClean="0">
                          <a:latin typeface="Cambria Math"/>
                        </a:rPr>
                        <m:t>=</m:t>
                      </m:r>
                      <m:r>
                        <a:rPr lang="es-EC">
                          <a:latin typeface="Cambria Math"/>
                        </a:rPr>
                        <m:t>9.823</m:t>
                      </m:r>
                      <m:r>
                        <a:rPr lang="es-EC" i="1">
                          <a:latin typeface="Cambria Math"/>
                        </a:rPr>
                        <m:t>∗</m:t>
                      </m:r>
                      <m:sSup>
                        <m:sSupPr>
                          <m:ctrlPr>
                            <a:rPr lang="es-EC" i="1">
                              <a:latin typeface="Cambria Math"/>
                            </a:rPr>
                          </m:ctrlPr>
                        </m:sSupPr>
                        <m:e>
                          <m:r>
                            <a:rPr lang="es-EC">
                              <a:latin typeface="Cambria Math"/>
                            </a:rPr>
                            <m:t>10</m:t>
                          </m:r>
                        </m:e>
                        <m:sup>
                          <m:r>
                            <a:rPr lang="es-EC" i="1">
                              <a:latin typeface="Cambria Math"/>
                            </a:rPr>
                            <m:t>−</m:t>
                          </m:r>
                          <m:r>
                            <a:rPr lang="es-EC">
                              <a:latin typeface="Cambria Math"/>
                            </a:rPr>
                            <m:t>11</m:t>
                          </m:r>
                        </m:sup>
                      </m:sSup>
                      <m:sSup>
                        <m:sSupPr>
                          <m:ctrlPr>
                            <a:rPr lang="es-EC" i="1">
                              <a:latin typeface="Cambria Math"/>
                            </a:rPr>
                          </m:ctrlPr>
                        </m:sSupPr>
                        <m:e>
                          <m:r>
                            <m:rPr>
                              <m:sty m:val="p"/>
                            </m:rPr>
                            <a:rPr lang="es-EC">
                              <a:latin typeface="Cambria Math"/>
                            </a:rPr>
                            <m:t>T</m:t>
                          </m:r>
                        </m:e>
                        <m:sup>
                          <m:r>
                            <a:rPr lang="es-EC">
                              <a:latin typeface="Cambria Math"/>
                            </a:rPr>
                            <m:t>3</m:t>
                          </m:r>
                        </m:sup>
                      </m:sSup>
                      <m:r>
                        <a:rPr lang="es-EC" smtClean="0">
                          <a:latin typeface="Cambria Math"/>
                        </a:rPr>
                        <m:t>=</m:t>
                      </m:r>
                      <m:r>
                        <m:rPr>
                          <m:sty m:val="p"/>
                        </m:rPr>
                        <a:rPr lang="es-EC" b="0" i="0" smtClean="0">
                          <a:latin typeface="Cambria Math"/>
                        </a:rPr>
                        <m:t>R</m:t>
                      </m:r>
                      <m:r>
                        <a:rPr lang="es-EC" b="0" i="0" smtClean="0">
                          <a:latin typeface="Cambria Math"/>
                        </a:rPr>
                        <m:t>1=</m:t>
                      </m:r>
                      <m:r>
                        <m:rPr>
                          <m:sty m:val="p"/>
                        </m:rPr>
                        <a:rPr lang="es-EC" b="0" i="0" smtClean="0">
                          <a:latin typeface="Cambria Math"/>
                        </a:rPr>
                        <m:t>R</m:t>
                      </m:r>
                      <m:r>
                        <a:rPr lang="es-EC" b="0" i="0" smtClean="0">
                          <a:latin typeface="Cambria Math"/>
                        </a:rPr>
                        <m:t>2=</m:t>
                      </m:r>
                      <m:r>
                        <m:rPr>
                          <m:sty m:val="p"/>
                        </m:rPr>
                        <a:rPr lang="es-EC" b="0" i="0" smtClean="0">
                          <a:latin typeface="Cambria Math"/>
                        </a:rPr>
                        <m:t>R</m:t>
                      </m:r>
                      <m:r>
                        <a:rPr lang="es-EC" b="0" i="0" smtClean="0">
                          <a:latin typeface="Cambria Math"/>
                        </a:rPr>
                        <m:t>3=</m:t>
                      </m:r>
                      <m:r>
                        <m:rPr>
                          <m:sty m:val="p"/>
                        </m:rPr>
                        <a:rPr lang="es-EC" b="0" i="0" smtClean="0">
                          <a:latin typeface="Cambria Math"/>
                        </a:rPr>
                        <m:t>R</m:t>
                      </m:r>
                      <m:r>
                        <a:rPr lang="es-EC" b="0" i="0" smtClean="0">
                          <a:latin typeface="Cambria Math"/>
                        </a:rPr>
                        <m:t>4</m:t>
                      </m:r>
                    </m:oMath>
                  </m:oMathPara>
                </a14:m>
                <a:endParaRPr lang="es-EC" dirty="0"/>
              </a:p>
              <a:p>
                <a:endParaRPr lang="es-EC" dirty="0" smtClean="0"/>
              </a:p>
              <a:p>
                <a:r>
                  <a:rPr lang="es-EC" dirty="0" smtClean="0"/>
                  <a:t>donde</a:t>
                </a:r>
                <a:r>
                  <a:rPr lang="es-EC" dirty="0"/>
                  <a:t>:</a:t>
                </a:r>
              </a:p>
              <a:p>
                <a:pPr marL="285750" indent="-285750">
                  <a:buFont typeface="Arial" panose="020B0604020202020204" pitchFamily="34" charset="0"/>
                  <a:buChar char="•"/>
                </a:pPr>
                <a14:m>
                  <m:oMath xmlns:m="http://schemas.openxmlformats.org/officeDocument/2006/math">
                    <m:r>
                      <m:rPr>
                        <m:sty m:val="p"/>
                      </m:rPr>
                      <a:rPr lang="es-EC">
                        <a:latin typeface="Cambria Math"/>
                      </a:rPr>
                      <m:t>B</m:t>
                    </m:r>
                    <m:r>
                      <a:rPr lang="es-EC">
                        <a:latin typeface="Cambria Math"/>
                      </a:rPr>
                      <m:t>=</m:t>
                    </m:r>
                    <m:r>
                      <m:rPr>
                        <m:sty m:val="p"/>
                      </m:rPr>
                      <a:rPr lang="es-EC">
                        <a:latin typeface="Cambria Math"/>
                      </a:rPr>
                      <m:t>resistencia</m:t>
                    </m:r>
                    <m:r>
                      <a:rPr lang="es-EC">
                        <a:latin typeface="Cambria Math"/>
                      </a:rPr>
                      <m:t> </m:t>
                    </m:r>
                    <m:r>
                      <m:rPr>
                        <m:sty m:val="p"/>
                      </m:rPr>
                      <a:rPr lang="es-EC">
                        <a:latin typeface="Cambria Math"/>
                      </a:rPr>
                      <m:t>radiativa</m:t>
                    </m:r>
                    <m:r>
                      <a:rPr lang="es-EC">
                        <a:latin typeface="Cambria Math"/>
                      </a:rPr>
                      <m:t> </m:t>
                    </m:r>
                    <m:r>
                      <m:rPr>
                        <m:sty m:val="p"/>
                      </m:rPr>
                      <a:rPr lang="es-EC">
                        <a:latin typeface="Cambria Math"/>
                      </a:rPr>
                      <m:t>superficial</m:t>
                    </m:r>
                    <m:r>
                      <a:rPr lang="es-EC">
                        <a:latin typeface="Cambria Math"/>
                      </a:rPr>
                      <m:t>= </m:t>
                    </m:r>
                    <m:r>
                      <m:rPr>
                        <m:sty m:val="p"/>
                      </m:rPr>
                      <a:rPr lang="es-EC">
                        <a:latin typeface="Cambria Math"/>
                      </a:rPr>
                      <m:t>Aε</m:t>
                    </m:r>
                    <m:r>
                      <a:rPr lang="es-EC">
                        <a:latin typeface="Cambria Math"/>
                      </a:rPr>
                      <m:t>/(1</m:t>
                    </m:r>
                    <m:r>
                      <a:rPr lang="es-EC" i="1">
                        <a:latin typeface="Cambria Math"/>
                      </a:rPr>
                      <m:t>−</m:t>
                    </m:r>
                    <m:r>
                      <m:rPr>
                        <m:sty m:val="p"/>
                      </m:rPr>
                      <a:rPr lang="es-EC">
                        <a:latin typeface="Cambria Math"/>
                      </a:rPr>
                      <m:t>ε</m:t>
                    </m:r>
                    <m:r>
                      <a:rPr lang="es-EC">
                        <a:latin typeface="Cambria Math"/>
                      </a:rPr>
                      <m:t>)</m:t>
                    </m:r>
                  </m:oMath>
                </a14:m>
                <a:endParaRPr lang="es-EC" dirty="0"/>
              </a:p>
              <a:p>
                <a:pPr marL="285750" indent="-285750">
                  <a:buFont typeface="Arial" panose="020B0604020202020204" pitchFamily="34" charset="0"/>
                  <a:buChar char="•"/>
                </a:pPr>
                <a14:m>
                  <m:oMath xmlns:m="http://schemas.openxmlformats.org/officeDocument/2006/math">
                    <m:r>
                      <m:rPr>
                        <m:sty m:val="p"/>
                      </m:rPr>
                      <a:rPr lang="es-EC">
                        <a:latin typeface="Cambria Math"/>
                      </a:rPr>
                      <m:t>ε</m:t>
                    </m:r>
                    <m:r>
                      <a:rPr lang="es-EC">
                        <a:latin typeface="Cambria Math"/>
                      </a:rPr>
                      <m:t>=</m:t>
                    </m:r>
                    <m:r>
                      <m:rPr>
                        <m:sty m:val="p"/>
                      </m:rPr>
                      <a:rPr lang="es-EC">
                        <a:latin typeface="Cambria Math"/>
                      </a:rPr>
                      <m:t>emisividad</m:t>
                    </m:r>
                    <m:r>
                      <a:rPr lang="es-EC">
                        <a:latin typeface="Cambria Math"/>
                      </a:rPr>
                      <m:t> </m:t>
                    </m:r>
                    <m:r>
                      <m:rPr>
                        <m:sty m:val="p"/>
                      </m:rPr>
                      <a:rPr lang="es-EC">
                        <a:latin typeface="Cambria Math"/>
                      </a:rPr>
                      <m:t>del</m:t>
                    </m:r>
                    <m:r>
                      <a:rPr lang="es-EC">
                        <a:latin typeface="Cambria Math"/>
                      </a:rPr>
                      <m:t> </m:t>
                    </m:r>
                    <m:r>
                      <m:rPr>
                        <m:sty m:val="p"/>
                      </m:rPr>
                      <a:rPr lang="es-EC">
                        <a:latin typeface="Cambria Math"/>
                      </a:rPr>
                      <m:t>material</m:t>
                    </m:r>
                  </m:oMath>
                </a14:m>
                <a:endParaRPr lang="es-EC" dirty="0" smtClean="0"/>
              </a:p>
              <a:p>
                <a:endParaRPr lang="es-EC" dirty="0"/>
              </a:p>
              <a:p>
                <a:endParaRPr lang="es-EC" dirty="0" smtClean="0"/>
              </a:p>
              <a:p>
                <a:endParaRPr lang="es-EC" dirty="0"/>
              </a:p>
              <a:p>
                <a:endParaRPr lang="es-EC" dirty="0" smtClean="0"/>
              </a:p>
              <a:p>
                <a:endParaRPr lang="es-EC" dirty="0"/>
              </a:p>
              <a:p>
                <a:pPr/>
                <a14:m>
                  <m:oMathPara xmlns:m="http://schemas.openxmlformats.org/officeDocument/2006/math">
                    <m:oMathParaPr>
                      <m:jc m:val="centerGroup"/>
                    </m:oMathParaPr>
                    <m:oMath xmlns:m="http://schemas.openxmlformats.org/officeDocument/2006/math">
                      <m:r>
                        <a:rPr lang="es-EC">
                          <a:latin typeface="Cambria Math"/>
                        </a:rPr>
                        <m:t> </m:t>
                      </m:r>
                    </m:oMath>
                  </m:oMathPara>
                </a14:m>
                <a:endParaRPr lang="es-EC" dirty="0"/>
              </a:p>
            </p:txBody>
          </p:sp>
        </mc:Choice>
        <mc:Fallback xmlns="">
          <p:sp>
            <p:nvSpPr>
              <p:cNvPr id="6" name="5 Rectángulo"/>
              <p:cNvSpPr>
                <a:spLocks noRot="1" noChangeAspect="1" noMove="1" noResize="1" noEditPoints="1" noAdjustHandles="1" noChangeArrowheads="1" noChangeShapeType="1" noTextEdit="1"/>
              </p:cNvSpPr>
              <p:nvPr/>
            </p:nvSpPr>
            <p:spPr>
              <a:xfrm>
                <a:off x="457200" y="692296"/>
                <a:ext cx="8229600" cy="6507872"/>
              </a:xfrm>
              <a:prstGeom prst="rect">
                <a:avLst/>
              </a:prstGeom>
              <a:blipFill rotWithShape="1">
                <a:blip r:embed="rId3"/>
                <a:stretch>
                  <a:fillRect l="-593" t="-469"/>
                </a:stretch>
              </a:blipFill>
            </p:spPr>
            <p:txBody>
              <a:bodyPr/>
              <a:lstStyle/>
              <a:p>
                <a:r>
                  <a:rPr lang="es-EC">
                    <a:noFill/>
                  </a:rPr>
                  <a:t> </a:t>
                </a:r>
              </a:p>
            </p:txBody>
          </p:sp>
        </mc:Fallback>
      </mc:AlternateContent>
      <p:pic>
        <p:nvPicPr>
          <p:cNvPr id="5" name="4 Imagen"/>
          <p:cNvPicPr/>
          <p:nvPr/>
        </p:nvPicPr>
        <p:blipFill>
          <a:blip r:embed="rId4">
            <a:extLst>
              <a:ext uri="{28A0092B-C50C-407E-A947-70E740481C1C}">
                <a14:useLocalDpi xmlns:a14="http://schemas.microsoft.com/office/drawing/2010/main" val="0"/>
              </a:ext>
            </a:extLst>
          </a:blip>
          <a:srcRect/>
          <a:stretch>
            <a:fillRect/>
          </a:stretch>
        </p:blipFill>
        <p:spPr bwMode="auto">
          <a:xfrm>
            <a:off x="4815605" y="2173604"/>
            <a:ext cx="3616960" cy="1255395"/>
          </a:xfrm>
          <a:prstGeom prst="rect">
            <a:avLst/>
          </a:prstGeom>
          <a:noFill/>
          <a:ln>
            <a:noFill/>
          </a:ln>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9747" y="4411405"/>
            <a:ext cx="828675" cy="1352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042086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pPr marL="0" indent="0">
              <a:buNone/>
            </a:pPr>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p:sp>
        <p:nvSpPr>
          <p:cNvPr id="2" name="1 Rectángulo"/>
          <p:cNvSpPr/>
          <p:nvPr/>
        </p:nvSpPr>
        <p:spPr>
          <a:xfrm>
            <a:off x="457200" y="260522"/>
            <a:ext cx="1787925" cy="430887"/>
          </a:xfrm>
          <a:prstGeom prst="rect">
            <a:avLst/>
          </a:prstGeom>
        </p:spPr>
        <p:txBody>
          <a:bodyPr wrap="none">
            <a:spAutoFit/>
          </a:bodyPr>
          <a:lstStyle/>
          <a:p>
            <a:r>
              <a:rPr lang="es-EC" sz="2200" b="1" dirty="0" smtClean="0">
                <a:solidFill>
                  <a:schemeClr val="accent6">
                    <a:lumMod val="75000"/>
                  </a:schemeClr>
                </a:solidFill>
              </a:rPr>
              <a:t>Caso caliente </a:t>
            </a:r>
            <a:endParaRPr lang="es-EC" sz="2200" b="1"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3" name="2 Rectángulo"/>
              <p:cNvSpPr/>
              <p:nvPr/>
            </p:nvSpPr>
            <p:spPr>
              <a:xfrm>
                <a:off x="457200" y="691409"/>
                <a:ext cx="8229600" cy="5173468"/>
              </a:xfrm>
              <a:prstGeom prst="rect">
                <a:avLst/>
              </a:prstGeom>
            </p:spPr>
            <p:txBody>
              <a:bodyPr wrap="square">
                <a:spAutoFit/>
              </a:bodyPr>
              <a:lstStyle/>
              <a:p>
                <a:pPr algn="just"/>
                <a:r>
                  <a:rPr lang="es-EC" sz="2200" dirty="0" smtClean="0"/>
                  <a:t>Para obtener la distribución de temperatura en la red térmica se </a:t>
                </a:r>
                <a:r>
                  <a:rPr lang="es-EC" sz="2200" dirty="0"/>
                  <a:t>aplicó la ecuación </a:t>
                </a:r>
                <a:r>
                  <a:rPr lang="es-EC" sz="2200" dirty="0" smtClean="0"/>
                  <a:t>diferencial a cada </a:t>
                </a:r>
                <a:r>
                  <a:rPr lang="es-EC" sz="2200" dirty="0"/>
                  <a:t>nodo, donde la carga térmica </a:t>
                </a:r>
                <a14:m>
                  <m:oMath xmlns:m="http://schemas.openxmlformats.org/officeDocument/2006/math">
                    <m:r>
                      <m:rPr>
                        <m:sty m:val="p"/>
                      </m:rPr>
                      <a:rPr lang="es-EC" sz="2200">
                        <a:latin typeface="Cambria Math"/>
                      </a:rPr>
                      <m:t>qx</m:t>
                    </m:r>
                  </m:oMath>
                </a14:m>
                <a:r>
                  <a:rPr lang="es-EC" sz="2200" dirty="0"/>
                  <a:t> es igual a la constante solar de </a:t>
                </a:r>
                <a14:m>
                  <m:oMath xmlns:m="http://schemas.openxmlformats.org/officeDocument/2006/math">
                    <m:r>
                      <a:rPr lang="es-EC" sz="2200">
                        <a:latin typeface="Cambria Math"/>
                      </a:rPr>
                      <m:t>1371 </m:t>
                    </m:r>
                    <m:d>
                      <m:dPr>
                        <m:begChr m:val="["/>
                        <m:endChr m:val="]"/>
                        <m:ctrlPr>
                          <a:rPr lang="es-EC" sz="2200" i="1">
                            <a:latin typeface="Cambria Math"/>
                          </a:rPr>
                        </m:ctrlPr>
                      </m:dPr>
                      <m:e>
                        <m:r>
                          <m:rPr>
                            <m:sty m:val="p"/>
                          </m:rPr>
                          <a:rPr lang="es-EC" sz="2200">
                            <a:latin typeface="Cambria Math"/>
                          </a:rPr>
                          <m:t>W</m:t>
                        </m:r>
                        <m:r>
                          <a:rPr lang="es-EC" sz="2200">
                            <a:latin typeface="Cambria Math"/>
                          </a:rPr>
                          <m:t>/</m:t>
                        </m:r>
                        <m:sSup>
                          <m:sSupPr>
                            <m:ctrlPr>
                              <a:rPr lang="es-EC" sz="2200" i="1">
                                <a:latin typeface="Cambria Math"/>
                              </a:rPr>
                            </m:ctrlPr>
                          </m:sSupPr>
                          <m:e>
                            <m:r>
                              <m:rPr>
                                <m:sty m:val="p"/>
                              </m:rPr>
                              <a:rPr lang="es-EC" sz="2200">
                                <a:latin typeface="Cambria Math"/>
                              </a:rPr>
                              <m:t>m</m:t>
                            </m:r>
                          </m:e>
                          <m:sup>
                            <m:r>
                              <a:rPr lang="es-EC" sz="2200">
                                <a:latin typeface="Cambria Math"/>
                              </a:rPr>
                              <m:t>2</m:t>
                            </m:r>
                          </m:sup>
                        </m:sSup>
                      </m:e>
                    </m:d>
                    <m:r>
                      <a:rPr lang="es-EC" sz="2200">
                        <a:latin typeface="Cambria Math"/>
                      </a:rPr>
                      <m:t> </m:t>
                    </m:r>
                  </m:oMath>
                </a14:m>
                <a:r>
                  <a:rPr lang="es-EC" sz="2200" dirty="0" smtClean="0"/>
                  <a:t>,y el </a:t>
                </a:r>
                <a:r>
                  <a:rPr lang="es-EC" sz="2200" dirty="0"/>
                  <a:t>periodo de luz del </a:t>
                </a:r>
                <a:r>
                  <a:rPr lang="es-EC" sz="2200" dirty="0" smtClean="0"/>
                  <a:t>solar como la variación </a:t>
                </a:r>
                <a:r>
                  <a:rPr lang="es-EC" sz="2200" dirty="0"/>
                  <a:t>de tiempo </a:t>
                </a:r>
                <a14:m>
                  <m:oMath xmlns:m="http://schemas.openxmlformats.org/officeDocument/2006/math">
                    <m:r>
                      <a:rPr lang="es-EC" sz="2200">
                        <a:latin typeface="Cambria Math"/>
                      </a:rPr>
                      <m:t>∆</m:t>
                    </m:r>
                    <m:r>
                      <m:rPr>
                        <m:sty m:val="p"/>
                      </m:rPr>
                      <a:rPr lang="es-EC" sz="2200">
                        <a:latin typeface="Cambria Math"/>
                      </a:rPr>
                      <m:t>t</m:t>
                    </m:r>
                  </m:oMath>
                </a14:m>
                <a:r>
                  <a:rPr lang="es-EC" sz="2200" dirty="0" smtClean="0"/>
                  <a:t> o paso del tiempo transcurrido.</a:t>
                </a:r>
              </a:p>
              <a:p>
                <a:pPr algn="just"/>
                <a:endParaRPr lang="es-EC" sz="2200" dirty="0"/>
              </a:p>
              <a:p>
                <a:r>
                  <a:rPr lang="es-EC" sz="2200" dirty="0"/>
                  <a:t>Por lo tanto, las ecuaciones para los nodos </a:t>
                </a:r>
                <a:r>
                  <a:rPr lang="es-EC" sz="2200" dirty="0" smtClean="0"/>
                  <a:t>2, </a:t>
                </a:r>
                <a:r>
                  <a:rPr lang="es-EC" sz="2200" dirty="0"/>
                  <a:t>3</a:t>
                </a:r>
                <a:r>
                  <a:rPr lang="es-EC" sz="2200" dirty="0" smtClean="0"/>
                  <a:t> </a:t>
                </a:r>
                <a:r>
                  <a:rPr lang="es-EC" sz="2200" dirty="0"/>
                  <a:t>y </a:t>
                </a:r>
                <a:r>
                  <a:rPr lang="es-EC" sz="2200" dirty="0" smtClean="0"/>
                  <a:t>4 </a:t>
                </a:r>
                <a:r>
                  <a:rPr lang="es-EC" sz="2200" dirty="0"/>
                  <a:t>son las siguientes</a:t>
                </a:r>
                <a:r>
                  <a:rPr lang="es-EC" sz="2200" dirty="0" smtClean="0"/>
                  <a:t>:</a:t>
                </a:r>
              </a:p>
              <a:p>
                <a:endParaRPr lang="es-EC" sz="2200" dirty="0"/>
              </a:p>
              <a:p>
                <a:pPr marL="285750" lvl="0" indent="-285750">
                  <a:buFont typeface="Arial" panose="020B0604020202020204" pitchFamily="34" charset="0"/>
                  <a:buChar char="•"/>
                </a:pPr>
                <a14:m>
                  <m:oMath xmlns:m="http://schemas.openxmlformats.org/officeDocument/2006/math">
                    <m:sSub>
                      <m:sSubPr>
                        <m:ctrlPr>
                          <a:rPr lang="es-EC" i="1">
                            <a:latin typeface="Cambria Math"/>
                          </a:rPr>
                        </m:ctrlPr>
                      </m:sSubPr>
                      <m:e>
                        <m:r>
                          <m:rPr>
                            <m:sty m:val="p"/>
                          </m:rPr>
                          <a:rPr lang="es-EC">
                            <a:latin typeface="Cambria Math"/>
                          </a:rPr>
                          <m:t>T</m:t>
                        </m:r>
                      </m:e>
                      <m:sub>
                        <m:r>
                          <a:rPr lang="es-EC" i="1">
                            <a:latin typeface="Cambria Math"/>
                          </a:rPr>
                          <m:t>2</m:t>
                        </m:r>
                      </m:sub>
                    </m:sSub>
                    <m:r>
                      <a:rPr lang="es-EC">
                        <a:latin typeface="Cambria Math"/>
                      </a:rPr>
                      <m:t>= </m:t>
                    </m:r>
                    <m:sSub>
                      <m:sSubPr>
                        <m:ctrlPr>
                          <a:rPr lang="es-EC" i="1">
                            <a:latin typeface="Cambria Math"/>
                          </a:rPr>
                        </m:ctrlPr>
                      </m:sSubPr>
                      <m:e>
                        <m:r>
                          <m:rPr>
                            <m:sty m:val="p"/>
                          </m:rPr>
                          <a:rPr lang="es-EC">
                            <a:latin typeface="Cambria Math"/>
                          </a:rPr>
                          <m:t>T</m:t>
                        </m:r>
                      </m:e>
                      <m:sub>
                        <m:r>
                          <a:rPr lang="es-EC" i="1">
                            <a:latin typeface="Cambria Math"/>
                          </a:rPr>
                          <m:t>1</m:t>
                        </m:r>
                      </m:sub>
                    </m:sSub>
                    <m:r>
                      <a:rPr lang="es-EC">
                        <a:latin typeface="Cambria Math"/>
                      </a:rPr>
                      <m:t>+∆</m:t>
                    </m:r>
                    <m:r>
                      <m:rPr>
                        <m:sty m:val="p"/>
                      </m:rPr>
                      <a:rPr lang="es-EC">
                        <a:latin typeface="Cambria Math"/>
                      </a:rPr>
                      <m:t>t</m:t>
                    </m:r>
                    <m:r>
                      <a:rPr lang="es-EC">
                        <a:latin typeface="Cambria Math"/>
                      </a:rPr>
                      <m:t>/</m:t>
                    </m:r>
                    <m:r>
                      <m:rPr>
                        <m:sty m:val="p"/>
                      </m:rPr>
                      <a:rPr lang="es-EC">
                        <a:latin typeface="Cambria Math"/>
                      </a:rPr>
                      <m:t>C</m:t>
                    </m:r>
                    <m:r>
                      <a:rPr lang="es-EC">
                        <a:latin typeface="Cambria Math"/>
                      </a:rPr>
                      <m:t>2 </m:t>
                    </m:r>
                    <m:d>
                      <m:dPr>
                        <m:begChr m:val="["/>
                        <m:endChr m:val="]"/>
                        <m:ctrlPr>
                          <a:rPr lang="es-EC" i="1">
                            <a:latin typeface="Cambria Math"/>
                          </a:rPr>
                        </m:ctrlPr>
                      </m:dPr>
                      <m:e>
                        <m:sSub>
                          <m:sSubPr>
                            <m:ctrlPr>
                              <a:rPr lang="es-EC" i="1">
                                <a:latin typeface="Cambria Math"/>
                              </a:rPr>
                            </m:ctrlPr>
                          </m:sSubPr>
                          <m:e>
                            <m:r>
                              <m:rPr>
                                <m:sty m:val="p"/>
                              </m:rPr>
                              <a:rPr lang="es-EC">
                                <a:latin typeface="Cambria Math"/>
                              </a:rPr>
                              <m:t>K</m:t>
                            </m:r>
                          </m:e>
                          <m:sub>
                            <m:r>
                              <a:rPr lang="es-EC">
                                <a:latin typeface="Cambria Math"/>
                              </a:rPr>
                              <m:t>1</m:t>
                            </m:r>
                          </m:sub>
                        </m:sSub>
                        <m:d>
                          <m:dPr>
                            <m:ctrlPr>
                              <a:rPr lang="es-EC" i="1">
                                <a:latin typeface="Cambria Math"/>
                              </a:rPr>
                            </m:ctrlPr>
                          </m:dPr>
                          <m:e>
                            <m:sSub>
                              <m:sSubPr>
                                <m:ctrlPr>
                                  <a:rPr lang="es-EC" i="1">
                                    <a:latin typeface="Cambria Math"/>
                                  </a:rPr>
                                </m:ctrlPr>
                              </m:sSubPr>
                              <m:e>
                                <m:r>
                                  <m:rPr>
                                    <m:sty m:val="p"/>
                                  </m:rPr>
                                  <a:rPr lang="es-EC">
                                    <a:latin typeface="Cambria Math"/>
                                  </a:rPr>
                                  <m:t>T</m:t>
                                </m:r>
                              </m:e>
                              <m:sub>
                                <m:r>
                                  <a:rPr lang="es-EC">
                                    <a:latin typeface="Cambria Math"/>
                                  </a:rPr>
                                  <m:t>1</m:t>
                                </m:r>
                              </m:sub>
                            </m:sSub>
                            <m:r>
                              <a:rPr lang="es-EC" i="1">
                                <a:latin typeface="Cambria Math"/>
                              </a:rPr>
                              <m:t>−</m:t>
                            </m:r>
                            <m:sSub>
                              <m:sSubPr>
                                <m:ctrlPr>
                                  <a:rPr lang="es-EC" i="1">
                                    <a:latin typeface="Cambria Math"/>
                                  </a:rPr>
                                </m:ctrlPr>
                              </m:sSubPr>
                              <m:e>
                                <m:r>
                                  <m:rPr>
                                    <m:sty m:val="p"/>
                                  </m:rPr>
                                  <a:rPr lang="es-EC">
                                    <a:latin typeface="Cambria Math"/>
                                  </a:rPr>
                                  <m:t>T</m:t>
                                </m:r>
                              </m:e>
                              <m:sub>
                                <m:r>
                                  <a:rPr lang="es-EC">
                                    <a:latin typeface="Cambria Math"/>
                                  </a:rPr>
                                  <m:t>2</m:t>
                                </m:r>
                              </m:sub>
                            </m:sSub>
                          </m:e>
                        </m:d>
                        <m:r>
                          <a:rPr lang="es-EC" i="1">
                            <a:latin typeface="Cambria Math"/>
                          </a:rPr>
                          <m:t>+</m:t>
                        </m:r>
                        <m:r>
                          <a:rPr lang="es-EC">
                            <a:latin typeface="Cambria Math"/>
                          </a:rPr>
                          <m:t> </m:t>
                        </m:r>
                        <m:sSub>
                          <m:sSubPr>
                            <m:ctrlPr>
                              <a:rPr lang="es-EC" i="1">
                                <a:latin typeface="Cambria Math"/>
                              </a:rPr>
                            </m:ctrlPr>
                          </m:sSubPr>
                          <m:e>
                            <m:r>
                              <m:rPr>
                                <m:sty m:val="p"/>
                              </m:rPr>
                              <a:rPr lang="es-EC">
                                <a:latin typeface="Cambria Math"/>
                              </a:rPr>
                              <m:t>K</m:t>
                            </m:r>
                          </m:e>
                          <m:sub>
                            <m:r>
                              <a:rPr lang="es-EC">
                                <a:latin typeface="Cambria Math"/>
                              </a:rPr>
                              <m:t>2</m:t>
                            </m:r>
                          </m:sub>
                        </m:sSub>
                        <m:d>
                          <m:dPr>
                            <m:ctrlPr>
                              <a:rPr lang="es-EC" i="1">
                                <a:latin typeface="Cambria Math"/>
                              </a:rPr>
                            </m:ctrlPr>
                          </m:dPr>
                          <m:e>
                            <m:sSub>
                              <m:sSubPr>
                                <m:ctrlPr>
                                  <a:rPr lang="es-EC" i="1">
                                    <a:latin typeface="Cambria Math"/>
                                  </a:rPr>
                                </m:ctrlPr>
                              </m:sSubPr>
                              <m:e>
                                <m:r>
                                  <m:rPr>
                                    <m:sty m:val="p"/>
                                  </m:rPr>
                                  <a:rPr lang="es-EC">
                                    <a:latin typeface="Cambria Math"/>
                                  </a:rPr>
                                  <m:t>T</m:t>
                                </m:r>
                              </m:e>
                              <m:sub>
                                <m:r>
                                  <a:rPr lang="es-EC">
                                    <a:latin typeface="Cambria Math"/>
                                  </a:rPr>
                                  <m:t>2</m:t>
                                </m:r>
                              </m:sub>
                            </m:sSub>
                            <m:r>
                              <a:rPr lang="es-EC" i="1">
                                <a:latin typeface="Cambria Math"/>
                              </a:rPr>
                              <m:t>−</m:t>
                            </m:r>
                            <m:sSub>
                              <m:sSubPr>
                                <m:ctrlPr>
                                  <a:rPr lang="es-EC" i="1">
                                    <a:latin typeface="Cambria Math"/>
                                  </a:rPr>
                                </m:ctrlPr>
                              </m:sSubPr>
                              <m:e>
                                <m:r>
                                  <m:rPr>
                                    <m:sty m:val="p"/>
                                  </m:rPr>
                                  <a:rPr lang="es-EC">
                                    <a:latin typeface="Cambria Math"/>
                                  </a:rPr>
                                  <m:t>T</m:t>
                                </m:r>
                              </m:e>
                              <m:sub>
                                <m:r>
                                  <a:rPr lang="es-EC">
                                    <a:latin typeface="Cambria Math"/>
                                  </a:rPr>
                                  <m:t>3</m:t>
                                </m:r>
                              </m:sub>
                            </m:sSub>
                          </m:e>
                        </m:d>
                        <m:sSub>
                          <m:sSubPr>
                            <m:ctrlPr>
                              <a:rPr lang="es-EC" i="1">
                                <a:latin typeface="Cambria Math"/>
                              </a:rPr>
                            </m:ctrlPr>
                          </m:sSubPr>
                          <m:e>
                            <m:r>
                              <a:rPr lang="es-EC">
                                <a:latin typeface="Cambria Math"/>
                              </a:rPr>
                              <m:t>+</m:t>
                            </m:r>
                            <m:r>
                              <m:rPr>
                                <m:sty m:val="p"/>
                              </m:rPr>
                              <a:rPr lang="es-EC">
                                <a:latin typeface="Cambria Math"/>
                              </a:rPr>
                              <m:t>R</m:t>
                            </m:r>
                          </m:e>
                          <m:sub>
                            <m:r>
                              <a:rPr lang="es-EC">
                                <a:latin typeface="Cambria Math"/>
                              </a:rPr>
                              <m:t>2</m:t>
                            </m:r>
                          </m:sub>
                        </m:sSub>
                        <m:d>
                          <m:dPr>
                            <m:ctrlPr>
                              <a:rPr lang="es-EC" i="1">
                                <a:latin typeface="Cambria Math"/>
                              </a:rPr>
                            </m:ctrlPr>
                          </m:dPr>
                          <m:e>
                            <m:sSub>
                              <m:sSubPr>
                                <m:ctrlPr>
                                  <a:rPr lang="es-EC" i="1">
                                    <a:latin typeface="Cambria Math"/>
                                  </a:rPr>
                                </m:ctrlPr>
                              </m:sSubPr>
                              <m:e>
                                <m:r>
                                  <m:rPr>
                                    <m:sty m:val="p"/>
                                  </m:rPr>
                                  <a:rPr lang="es-EC">
                                    <a:latin typeface="Cambria Math"/>
                                  </a:rPr>
                                  <m:t>T</m:t>
                                </m:r>
                              </m:e>
                              <m:sub>
                                <m:r>
                                  <a:rPr lang="es-EC">
                                    <a:latin typeface="Cambria Math"/>
                                  </a:rPr>
                                  <m:t>5</m:t>
                                </m:r>
                              </m:sub>
                            </m:sSub>
                            <m:r>
                              <a:rPr lang="es-EC" i="1">
                                <a:latin typeface="Cambria Math"/>
                              </a:rPr>
                              <m:t>−</m:t>
                            </m:r>
                            <m:sSub>
                              <m:sSubPr>
                                <m:ctrlPr>
                                  <a:rPr lang="es-EC" i="1">
                                    <a:latin typeface="Cambria Math"/>
                                  </a:rPr>
                                </m:ctrlPr>
                              </m:sSubPr>
                              <m:e>
                                <m:r>
                                  <m:rPr>
                                    <m:sty m:val="p"/>
                                  </m:rPr>
                                  <a:rPr lang="es-EC">
                                    <a:latin typeface="Cambria Math"/>
                                  </a:rPr>
                                  <m:t>T</m:t>
                                </m:r>
                              </m:e>
                              <m:sub>
                                <m:r>
                                  <a:rPr lang="es-EC">
                                    <a:latin typeface="Cambria Math"/>
                                  </a:rPr>
                                  <m:t>2</m:t>
                                </m:r>
                              </m:sub>
                            </m:sSub>
                          </m:e>
                        </m:d>
                        <m:r>
                          <a:rPr lang="es-EC">
                            <a:latin typeface="Cambria Math"/>
                          </a:rPr>
                          <m:t>+</m:t>
                        </m:r>
                        <m:sSub>
                          <m:sSubPr>
                            <m:ctrlPr>
                              <a:rPr lang="es-EC" i="1">
                                <a:latin typeface="Cambria Math"/>
                              </a:rPr>
                            </m:ctrlPr>
                          </m:sSubPr>
                          <m:e>
                            <m:r>
                              <m:rPr>
                                <m:sty m:val="p"/>
                              </m:rPr>
                              <a:rPr lang="es-EC">
                                <a:latin typeface="Cambria Math"/>
                              </a:rPr>
                              <m:t>q</m:t>
                            </m:r>
                          </m:e>
                          <m:sub>
                            <m:r>
                              <m:rPr>
                                <m:sty m:val="p"/>
                              </m:rPr>
                              <a:rPr lang="es-EC">
                                <a:latin typeface="Cambria Math"/>
                              </a:rPr>
                              <m:t>sol</m:t>
                            </m:r>
                          </m:sub>
                        </m:sSub>
                      </m:e>
                    </m:d>
                    <m:r>
                      <a:rPr lang="es-EC">
                        <a:latin typeface="Cambria Math"/>
                      </a:rPr>
                      <m:t> </m:t>
                    </m:r>
                  </m:oMath>
                </a14:m>
                <a:endParaRPr lang="es-EC" dirty="0"/>
              </a:p>
              <a:p>
                <a:pPr marL="285750" lvl="0" indent="-285750">
                  <a:buFont typeface="Arial" panose="020B0604020202020204" pitchFamily="34" charset="0"/>
                  <a:buChar char="•"/>
                </a:pPr>
                <a14:m>
                  <m:oMath xmlns:m="http://schemas.openxmlformats.org/officeDocument/2006/math">
                    <m:sSub>
                      <m:sSubPr>
                        <m:ctrlPr>
                          <a:rPr lang="es-EC" i="1">
                            <a:latin typeface="Cambria Math"/>
                          </a:rPr>
                        </m:ctrlPr>
                      </m:sSubPr>
                      <m:e>
                        <m:r>
                          <m:rPr>
                            <m:sty m:val="p"/>
                          </m:rPr>
                          <a:rPr lang="es-EC">
                            <a:latin typeface="Cambria Math"/>
                          </a:rPr>
                          <m:t>T</m:t>
                        </m:r>
                      </m:e>
                      <m:sub>
                        <m:r>
                          <a:rPr lang="es-EC" i="1">
                            <a:latin typeface="Cambria Math"/>
                          </a:rPr>
                          <m:t>3</m:t>
                        </m:r>
                      </m:sub>
                    </m:sSub>
                    <m:r>
                      <a:rPr lang="es-EC">
                        <a:latin typeface="Cambria Math"/>
                      </a:rPr>
                      <m:t>= </m:t>
                    </m:r>
                    <m:sSub>
                      <m:sSubPr>
                        <m:ctrlPr>
                          <a:rPr lang="es-EC" i="1">
                            <a:latin typeface="Cambria Math"/>
                          </a:rPr>
                        </m:ctrlPr>
                      </m:sSubPr>
                      <m:e>
                        <m:r>
                          <m:rPr>
                            <m:sty m:val="p"/>
                          </m:rPr>
                          <a:rPr lang="es-EC">
                            <a:latin typeface="Cambria Math"/>
                          </a:rPr>
                          <m:t>T</m:t>
                        </m:r>
                      </m:e>
                      <m:sub>
                        <m:r>
                          <a:rPr lang="es-EC" i="1">
                            <a:latin typeface="Cambria Math"/>
                          </a:rPr>
                          <m:t>2</m:t>
                        </m:r>
                      </m:sub>
                    </m:sSub>
                    <m:r>
                      <a:rPr lang="es-EC">
                        <a:latin typeface="Cambria Math"/>
                      </a:rPr>
                      <m:t>+∆</m:t>
                    </m:r>
                    <m:r>
                      <m:rPr>
                        <m:sty m:val="p"/>
                      </m:rPr>
                      <a:rPr lang="es-EC">
                        <a:latin typeface="Cambria Math"/>
                      </a:rPr>
                      <m:t>t</m:t>
                    </m:r>
                    <m:r>
                      <a:rPr lang="es-EC">
                        <a:latin typeface="Cambria Math"/>
                      </a:rPr>
                      <m:t>/</m:t>
                    </m:r>
                    <m:r>
                      <m:rPr>
                        <m:sty m:val="p"/>
                      </m:rPr>
                      <a:rPr lang="es-EC">
                        <a:latin typeface="Cambria Math"/>
                      </a:rPr>
                      <m:t>C</m:t>
                    </m:r>
                    <m:r>
                      <a:rPr lang="es-EC">
                        <a:latin typeface="Cambria Math"/>
                      </a:rPr>
                      <m:t>3 </m:t>
                    </m:r>
                    <m:d>
                      <m:dPr>
                        <m:begChr m:val="["/>
                        <m:endChr m:val="]"/>
                        <m:ctrlPr>
                          <a:rPr lang="es-EC" i="1">
                            <a:latin typeface="Cambria Math"/>
                          </a:rPr>
                        </m:ctrlPr>
                      </m:dPr>
                      <m:e>
                        <m:sSub>
                          <m:sSubPr>
                            <m:ctrlPr>
                              <a:rPr lang="es-EC" i="1">
                                <a:latin typeface="Cambria Math"/>
                              </a:rPr>
                            </m:ctrlPr>
                          </m:sSubPr>
                          <m:e>
                            <m:r>
                              <m:rPr>
                                <m:sty m:val="p"/>
                              </m:rPr>
                              <a:rPr lang="es-EC">
                                <a:latin typeface="Cambria Math"/>
                              </a:rPr>
                              <m:t>K</m:t>
                            </m:r>
                          </m:e>
                          <m:sub>
                            <m:r>
                              <a:rPr lang="es-EC">
                                <a:latin typeface="Cambria Math"/>
                              </a:rPr>
                              <m:t>2</m:t>
                            </m:r>
                          </m:sub>
                        </m:sSub>
                        <m:d>
                          <m:dPr>
                            <m:ctrlPr>
                              <a:rPr lang="es-EC" i="1">
                                <a:latin typeface="Cambria Math"/>
                              </a:rPr>
                            </m:ctrlPr>
                          </m:dPr>
                          <m:e>
                            <m:sSub>
                              <m:sSubPr>
                                <m:ctrlPr>
                                  <a:rPr lang="es-EC" i="1">
                                    <a:latin typeface="Cambria Math"/>
                                  </a:rPr>
                                </m:ctrlPr>
                              </m:sSubPr>
                              <m:e>
                                <m:r>
                                  <m:rPr>
                                    <m:sty m:val="p"/>
                                  </m:rPr>
                                  <a:rPr lang="es-EC">
                                    <a:latin typeface="Cambria Math"/>
                                  </a:rPr>
                                  <m:t>T</m:t>
                                </m:r>
                              </m:e>
                              <m:sub>
                                <m:r>
                                  <a:rPr lang="es-EC">
                                    <a:latin typeface="Cambria Math"/>
                                  </a:rPr>
                                  <m:t>2</m:t>
                                </m:r>
                              </m:sub>
                            </m:sSub>
                            <m:r>
                              <a:rPr lang="es-EC" i="1">
                                <a:latin typeface="Cambria Math"/>
                              </a:rPr>
                              <m:t>−</m:t>
                            </m:r>
                            <m:sSub>
                              <m:sSubPr>
                                <m:ctrlPr>
                                  <a:rPr lang="es-EC" i="1">
                                    <a:latin typeface="Cambria Math"/>
                                  </a:rPr>
                                </m:ctrlPr>
                              </m:sSubPr>
                              <m:e>
                                <m:r>
                                  <m:rPr>
                                    <m:sty m:val="p"/>
                                  </m:rPr>
                                  <a:rPr lang="es-EC">
                                    <a:latin typeface="Cambria Math"/>
                                  </a:rPr>
                                  <m:t>T</m:t>
                                </m:r>
                              </m:e>
                              <m:sub>
                                <m:r>
                                  <a:rPr lang="es-EC">
                                    <a:latin typeface="Cambria Math"/>
                                  </a:rPr>
                                  <m:t>3</m:t>
                                </m:r>
                              </m:sub>
                            </m:sSub>
                          </m:e>
                        </m:d>
                        <m:r>
                          <a:rPr lang="es-EC" i="1">
                            <a:latin typeface="Cambria Math"/>
                          </a:rPr>
                          <m:t>+</m:t>
                        </m:r>
                        <m:r>
                          <a:rPr lang="es-EC">
                            <a:latin typeface="Cambria Math"/>
                          </a:rPr>
                          <m:t> </m:t>
                        </m:r>
                        <m:sSub>
                          <m:sSubPr>
                            <m:ctrlPr>
                              <a:rPr lang="es-EC" i="1">
                                <a:latin typeface="Cambria Math"/>
                              </a:rPr>
                            </m:ctrlPr>
                          </m:sSubPr>
                          <m:e>
                            <m:r>
                              <m:rPr>
                                <m:sty m:val="p"/>
                              </m:rPr>
                              <a:rPr lang="es-EC">
                                <a:latin typeface="Cambria Math"/>
                              </a:rPr>
                              <m:t>K</m:t>
                            </m:r>
                          </m:e>
                          <m:sub>
                            <m:r>
                              <a:rPr lang="es-EC">
                                <a:latin typeface="Cambria Math"/>
                              </a:rPr>
                              <m:t>3</m:t>
                            </m:r>
                          </m:sub>
                        </m:sSub>
                        <m:d>
                          <m:dPr>
                            <m:ctrlPr>
                              <a:rPr lang="es-EC" i="1">
                                <a:latin typeface="Cambria Math"/>
                              </a:rPr>
                            </m:ctrlPr>
                          </m:dPr>
                          <m:e>
                            <m:sSub>
                              <m:sSubPr>
                                <m:ctrlPr>
                                  <a:rPr lang="es-EC" i="1">
                                    <a:latin typeface="Cambria Math"/>
                                  </a:rPr>
                                </m:ctrlPr>
                              </m:sSubPr>
                              <m:e>
                                <m:r>
                                  <m:rPr>
                                    <m:sty m:val="p"/>
                                  </m:rPr>
                                  <a:rPr lang="es-EC">
                                    <a:latin typeface="Cambria Math"/>
                                  </a:rPr>
                                  <m:t>T</m:t>
                                </m:r>
                              </m:e>
                              <m:sub>
                                <m:r>
                                  <a:rPr lang="es-EC">
                                    <a:latin typeface="Cambria Math"/>
                                  </a:rPr>
                                  <m:t>3</m:t>
                                </m:r>
                              </m:sub>
                            </m:sSub>
                            <m:r>
                              <a:rPr lang="es-EC" i="1">
                                <a:latin typeface="Cambria Math"/>
                              </a:rPr>
                              <m:t>−</m:t>
                            </m:r>
                            <m:sSub>
                              <m:sSubPr>
                                <m:ctrlPr>
                                  <a:rPr lang="es-EC" i="1">
                                    <a:latin typeface="Cambria Math"/>
                                  </a:rPr>
                                </m:ctrlPr>
                              </m:sSubPr>
                              <m:e>
                                <m:r>
                                  <m:rPr>
                                    <m:sty m:val="p"/>
                                  </m:rPr>
                                  <a:rPr lang="es-EC">
                                    <a:latin typeface="Cambria Math"/>
                                  </a:rPr>
                                  <m:t>T</m:t>
                                </m:r>
                              </m:e>
                              <m:sub>
                                <m:r>
                                  <a:rPr lang="es-EC">
                                    <a:latin typeface="Cambria Math"/>
                                  </a:rPr>
                                  <m:t>4</m:t>
                                </m:r>
                              </m:sub>
                            </m:sSub>
                          </m:e>
                        </m:d>
                        <m:sSub>
                          <m:sSubPr>
                            <m:ctrlPr>
                              <a:rPr lang="es-EC" i="1">
                                <a:latin typeface="Cambria Math"/>
                              </a:rPr>
                            </m:ctrlPr>
                          </m:sSubPr>
                          <m:e>
                            <m:r>
                              <a:rPr lang="es-EC">
                                <a:latin typeface="Cambria Math"/>
                              </a:rPr>
                              <m:t>+</m:t>
                            </m:r>
                            <m:r>
                              <m:rPr>
                                <m:sty m:val="p"/>
                              </m:rPr>
                              <a:rPr lang="es-EC">
                                <a:latin typeface="Cambria Math"/>
                              </a:rPr>
                              <m:t>R</m:t>
                            </m:r>
                          </m:e>
                          <m:sub>
                            <m:r>
                              <a:rPr lang="es-EC">
                                <a:latin typeface="Cambria Math"/>
                              </a:rPr>
                              <m:t>3</m:t>
                            </m:r>
                          </m:sub>
                        </m:sSub>
                        <m:d>
                          <m:dPr>
                            <m:ctrlPr>
                              <a:rPr lang="es-EC" i="1">
                                <a:latin typeface="Cambria Math"/>
                              </a:rPr>
                            </m:ctrlPr>
                          </m:dPr>
                          <m:e>
                            <m:sSub>
                              <m:sSubPr>
                                <m:ctrlPr>
                                  <a:rPr lang="es-EC" i="1">
                                    <a:latin typeface="Cambria Math"/>
                                  </a:rPr>
                                </m:ctrlPr>
                              </m:sSubPr>
                              <m:e>
                                <m:r>
                                  <m:rPr>
                                    <m:sty m:val="p"/>
                                  </m:rPr>
                                  <a:rPr lang="es-EC">
                                    <a:latin typeface="Cambria Math"/>
                                  </a:rPr>
                                  <m:t>T</m:t>
                                </m:r>
                              </m:e>
                              <m:sub>
                                <m:r>
                                  <a:rPr lang="es-EC">
                                    <a:latin typeface="Cambria Math"/>
                                  </a:rPr>
                                  <m:t>5</m:t>
                                </m:r>
                              </m:sub>
                            </m:sSub>
                            <m:r>
                              <a:rPr lang="es-EC" i="1">
                                <a:latin typeface="Cambria Math"/>
                              </a:rPr>
                              <m:t>−</m:t>
                            </m:r>
                            <m:sSub>
                              <m:sSubPr>
                                <m:ctrlPr>
                                  <a:rPr lang="es-EC" i="1">
                                    <a:latin typeface="Cambria Math"/>
                                  </a:rPr>
                                </m:ctrlPr>
                              </m:sSubPr>
                              <m:e>
                                <m:r>
                                  <m:rPr>
                                    <m:sty m:val="p"/>
                                  </m:rPr>
                                  <a:rPr lang="es-EC">
                                    <a:latin typeface="Cambria Math"/>
                                  </a:rPr>
                                  <m:t>T</m:t>
                                </m:r>
                              </m:e>
                              <m:sub>
                                <m:r>
                                  <a:rPr lang="es-EC">
                                    <a:latin typeface="Cambria Math"/>
                                  </a:rPr>
                                  <m:t>3</m:t>
                                </m:r>
                              </m:sub>
                            </m:sSub>
                          </m:e>
                        </m:d>
                        <m:r>
                          <a:rPr lang="es-EC" i="1">
                            <a:latin typeface="Cambria Math"/>
                          </a:rPr>
                          <m:t>+</m:t>
                        </m:r>
                        <m:sSub>
                          <m:sSubPr>
                            <m:ctrlPr>
                              <a:rPr lang="es-EC" i="1">
                                <a:latin typeface="Cambria Math"/>
                              </a:rPr>
                            </m:ctrlPr>
                          </m:sSubPr>
                          <m:e>
                            <m:r>
                              <m:rPr>
                                <m:sty m:val="p"/>
                              </m:rPr>
                              <a:rPr lang="es-EC">
                                <a:latin typeface="Cambria Math"/>
                              </a:rPr>
                              <m:t>q</m:t>
                            </m:r>
                          </m:e>
                          <m:sub>
                            <m:r>
                              <m:rPr>
                                <m:sty m:val="p"/>
                              </m:rPr>
                              <a:rPr lang="es-EC">
                                <a:latin typeface="Cambria Math"/>
                              </a:rPr>
                              <m:t>sol</m:t>
                            </m:r>
                          </m:sub>
                        </m:sSub>
                        <m:r>
                          <a:rPr lang="es-EC" i="1">
                            <a:latin typeface="Cambria Math"/>
                          </a:rPr>
                          <m:t> </m:t>
                        </m:r>
                      </m:e>
                    </m:d>
                  </m:oMath>
                </a14:m>
                <a:endParaRPr lang="es-EC" dirty="0"/>
              </a:p>
              <a:p>
                <a:pPr marL="285750" lvl="0" indent="-285750">
                  <a:buFont typeface="Arial" panose="020B0604020202020204" pitchFamily="34" charset="0"/>
                  <a:buChar char="•"/>
                </a:pPr>
                <a14:m>
                  <m:oMath xmlns:m="http://schemas.openxmlformats.org/officeDocument/2006/math">
                    <m:sSub>
                      <m:sSubPr>
                        <m:ctrlPr>
                          <a:rPr lang="es-EC" i="1">
                            <a:latin typeface="Cambria Math"/>
                          </a:rPr>
                        </m:ctrlPr>
                      </m:sSubPr>
                      <m:e>
                        <m:r>
                          <m:rPr>
                            <m:sty m:val="p"/>
                          </m:rPr>
                          <a:rPr lang="es-EC">
                            <a:latin typeface="Cambria Math"/>
                          </a:rPr>
                          <m:t>T</m:t>
                        </m:r>
                      </m:e>
                      <m:sub>
                        <m:r>
                          <a:rPr lang="es-EC" i="1">
                            <a:latin typeface="Cambria Math"/>
                          </a:rPr>
                          <m:t>4</m:t>
                        </m:r>
                      </m:sub>
                    </m:sSub>
                    <m:r>
                      <a:rPr lang="es-EC">
                        <a:latin typeface="Cambria Math"/>
                      </a:rPr>
                      <m:t>= </m:t>
                    </m:r>
                    <m:sSub>
                      <m:sSubPr>
                        <m:ctrlPr>
                          <a:rPr lang="es-EC" i="1">
                            <a:latin typeface="Cambria Math"/>
                          </a:rPr>
                        </m:ctrlPr>
                      </m:sSubPr>
                      <m:e>
                        <m:r>
                          <m:rPr>
                            <m:sty m:val="p"/>
                          </m:rPr>
                          <a:rPr lang="es-EC">
                            <a:latin typeface="Cambria Math"/>
                          </a:rPr>
                          <m:t>T</m:t>
                        </m:r>
                      </m:e>
                      <m:sub>
                        <m:r>
                          <a:rPr lang="es-EC" i="1">
                            <a:latin typeface="Cambria Math"/>
                          </a:rPr>
                          <m:t>3</m:t>
                        </m:r>
                      </m:sub>
                    </m:sSub>
                    <m:r>
                      <a:rPr lang="es-EC">
                        <a:latin typeface="Cambria Math"/>
                      </a:rPr>
                      <m:t>+∆</m:t>
                    </m:r>
                    <m:r>
                      <m:rPr>
                        <m:sty m:val="p"/>
                      </m:rPr>
                      <a:rPr lang="es-EC">
                        <a:latin typeface="Cambria Math"/>
                      </a:rPr>
                      <m:t>t</m:t>
                    </m:r>
                    <m:r>
                      <a:rPr lang="es-EC">
                        <a:latin typeface="Cambria Math"/>
                      </a:rPr>
                      <m:t>/</m:t>
                    </m:r>
                    <m:r>
                      <m:rPr>
                        <m:sty m:val="p"/>
                      </m:rPr>
                      <a:rPr lang="es-EC">
                        <a:latin typeface="Cambria Math"/>
                      </a:rPr>
                      <m:t>C</m:t>
                    </m:r>
                    <m:r>
                      <a:rPr lang="es-EC">
                        <a:latin typeface="Cambria Math"/>
                      </a:rPr>
                      <m:t>4</m:t>
                    </m:r>
                    <m:d>
                      <m:dPr>
                        <m:begChr m:val="["/>
                        <m:endChr m:val="]"/>
                        <m:ctrlPr>
                          <a:rPr lang="es-EC" i="1">
                            <a:latin typeface="Cambria Math"/>
                          </a:rPr>
                        </m:ctrlPr>
                      </m:dPr>
                      <m:e>
                        <m:r>
                          <a:rPr lang="es-EC">
                            <a:latin typeface="Cambria Math"/>
                          </a:rPr>
                          <m:t> </m:t>
                        </m:r>
                        <m:sSub>
                          <m:sSubPr>
                            <m:ctrlPr>
                              <a:rPr lang="es-EC" i="1">
                                <a:latin typeface="Cambria Math"/>
                              </a:rPr>
                            </m:ctrlPr>
                          </m:sSubPr>
                          <m:e>
                            <m:r>
                              <m:rPr>
                                <m:sty m:val="p"/>
                              </m:rPr>
                              <a:rPr lang="es-EC">
                                <a:latin typeface="Cambria Math"/>
                              </a:rPr>
                              <m:t>K</m:t>
                            </m:r>
                          </m:e>
                          <m:sub>
                            <m:r>
                              <a:rPr lang="es-EC">
                                <a:latin typeface="Cambria Math"/>
                              </a:rPr>
                              <m:t>3</m:t>
                            </m:r>
                          </m:sub>
                        </m:sSub>
                        <m:d>
                          <m:dPr>
                            <m:ctrlPr>
                              <a:rPr lang="es-EC" i="1">
                                <a:latin typeface="Cambria Math"/>
                              </a:rPr>
                            </m:ctrlPr>
                          </m:dPr>
                          <m:e>
                            <m:sSub>
                              <m:sSubPr>
                                <m:ctrlPr>
                                  <a:rPr lang="es-EC" i="1">
                                    <a:latin typeface="Cambria Math"/>
                                  </a:rPr>
                                </m:ctrlPr>
                              </m:sSubPr>
                              <m:e>
                                <m:r>
                                  <m:rPr>
                                    <m:sty m:val="p"/>
                                  </m:rPr>
                                  <a:rPr lang="es-EC">
                                    <a:latin typeface="Cambria Math"/>
                                  </a:rPr>
                                  <m:t>T</m:t>
                                </m:r>
                              </m:e>
                              <m:sub>
                                <m:r>
                                  <a:rPr lang="es-EC">
                                    <a:latin typeface="Cambria Math"/>
                                  </a:rPr>
                                  <m:t>3</m:t>
                                </m:r>
                              </m:sub>
                            </m:sSub>
                            <m:r>
                              <a:rPr lang="es-EC" i="1">
                                <a:latin typeface="Cambria Math"/>
                              </a:rPr>
                              <m:t>−</m:t>
                            </m:r>
                            <m:sSub>
                              <m:sSubPr>
                                <m:ctrlPr>
                                  <a:rPr lang="es-EC" i="1">
                                    <a:latin typeface="Cambria Math"/>
                                  </a:rPr>
                                </m:ctrlPr>
                              </m:sSubPr>
                              <m:e>
                                <m:r>
                                  <m:rPr>
                                    <m:sty m:val="p"/>
                                  </m:rPr>
                                  <a:rPr lang="es-EC">
                                    <a:latin typeface="Cambria Math"/>
                                  </a:rPr>
                                  <m:t>T</m:t>
                                </m:r>
                              </m:e>
                              <m:sub>
                                <m:r>
                                  <a:rPr lang="es-EC">
                                    <a:latin typeface="Cambria Math"/>
                                  </a:rPr>
                                  <m:t>4</m:t>
                                </m:r>
                              </m:sub>
                            </m:sSub>
                          </m:e>
                        </m:d>
                        <m:sSub>
                          <m:sSubPr>
                            <m:ctrlPr>
                              <a:rPr lang="es-EC" i="1">
                                <a:latin typeface="Cambria Math"/>
                              </a:rPr>
                            </m:ctrlPr>
                          </m:sSubPr>
                          <m:e>
                            <m:r>
                              <a:rPr lang="es-EC">
                                <a:latin typeface="Cambria Math"/>
                              </a:rPr>
                              <m:t>+</m:t>
                            </m:r>
                            <m:r>
                              <m:rPr>
                                <m:sty m:val="p"/>
                              </m:rPr>
                              <a:rPr lang="es-EC">
                                <a:latin typeface="Cambria Math"/>
                              </a:rPr>
                              <m:t>R</m:t>
                            </m:r>
                          </m:e>
                          <m:sub>
                            <m:r>
                              <a:rPr lang="es-EC">
                                <a:latin typeface="Cambria Math"/>
                              </a:rPr>
                              <m:t>4</m:t>
                            </m:r>
                          </m:sub>
                        </m:sSub>
                        <m:d>
                          <m:dPr>
                            <m:ctrlPr>
                              <a:rPr lang="es-EC" i="1">
                                <a:latin typeface="Cambria Math"/>
                              </a:rPr>
                            </m:ctrlPr>
                          </m:dPr>
                          <m:e>
                            <m:sSub>
                              <m:sSubPr>
                                <m:ctrlPr>
                                  <a:rPr lang="es-EC" i="1">
                                    <a:latin typeface="Cambria Math"/>
                                  </a:rPr>
                                </m:ctrlPr>
                              </m:sSubPr>
                              <m:e>
                                <m:r>
                                  <m:rPr>
                                    <m:sty m:val="p"/>
                                  </m:rPr>
                                  <a:rPr lang="es-EC">
                                    <a:latin typeface="Cambria Math"/>
                                  </a:rPr>
                                  <m:t>T</m:t>
                                </m:r>
                              </m:e>
                              <m:sub>
                                <m:r>
                                  <a:rPr lang="es-EC">
                                    <a:latin typeface="Cambria Math"/>
                                  </a:rPr>
                                  <m:t>5</m:t>
                                </m:r>
                              </m:sub>
                            </m:sSub>
                            <m:r>
                              <a:rPr lang="es-EC" i="1">
                                <a:latin typeface="Cambria Math"/>
                              </a:rPr>
                              <m:t>−</m:t>
                            </m:r>
                            <m:sSub>
                              <m:sSubPr>
                                <m:ctrlPr>
                                  <a:rPr lang="es-EC" i="1">
                                    <a:latin typeface="Cambria Math"/>
                                  </a:rPr>
                                </m:ctrlPr>
                              </m:sSubPr>
                              <m:e>
                                <m:r>
                                  <m:rPr>
                                    <m:sty m:val="p"/>
                                  </m:rPr>
                                  <a:rPr lang="es-EC">
                                    <a:latin typeface="Cambria Math"/>
                                  </a:rPr>
                                  <m:t>T</m:t>
                                </m:r>
                              </m:e>
                              <m:sub>
                                <m:r>
                                  <a:rPr lang="es-EC">
                                    <a:latin typeface="Cambria Math"/>
                                  </a:rPr>
                                  <m:t>4</m:t>
                                </m:r>
                              </m:sub>
                            </m:sSub>
                          </m:e>
                        </m:d>
                        <m:r>
                          <a:rPr lang="es-EC" i="1">
                            <a:latin typeface="Cambria Math"/>
                          </a:rPr>
                          <m:t>+</m:t>
                        </m:r>
                        <m:sSub>
                          <m:sSubPr>
                            <m:ctrlPr>
                              <a:rPr lang="es-EC" i="1">
                                <a:latin typeface="Cambria Math"/>
                              </a:rPr>
                            </m:ctrlPr>
                          </m:sSubPr>
                          <m:e>
                            <m:r>
                              <m:rPr>
                                <m:sty m:val="p"/>
                              </m:rPr>
                              <a:rPr lang="es-EC">
                                <a:latin typeface="Cambria Math"/>
                              </a:rPr>
                              <m:t>q</m:t>
                            </m:r>
                          </m:e>
                          <m:sub>
                            <m:r>
                              <m:rPr>
                                <m:sty m:val="p"/>
                              </m:rPr>
                              <a:rPr lang="es-EC">
                                <a:latin typeface="Cambria Math"/>
                              </a:rPr>
                              <m:t>sol</m:t>
                            </m:r>
                          </m:sub>
                        </m:sSub>
                      </m:e>
                    </m:d>
                    <m:r>
                      <a:rPr lang="es-EC">
                        <a:latin typeface="Cambria Math"/>
                      </a:rPr>
                      <m:t> </m:t>
                    </m:r>
                  </m:oMath>
                </a14:m>
                <a:endParaRPr lang="es-EC" dirty="0"/>
              </a:p>
              <a:p>
                <a:pPr algn="just"/>
                <a:endParaRPr lang="es-EC" sz="2200" dirty="0" smtClean="0"/>
              </a:p>
              <a:p>
                <a:pPr algn="just"/>
                <a:r>
                  <a:rPr lang="es-EC" sz="2200" dirty="0" smtClean="0"/>
                  <a:t>Para resolver el </a:t>
                </a:r>
                <a:r>
                  <a:rPr lang="es-EC" sz="2200" dirty="0"/>
                  <a:t>sistema de ecuaciones </a:t>
                </a:r>
                <a:r>
                  <a:rPr lang="es-EC" sz="2200" dirty="0" smtClean="0"/>
                  <a:t>se aplico </a:t>
                </a:r>
                <a:r>
                  <a:rPr lang="es-EC" sz="2200" dirty="0"/>
                  <a:t>el método de inversión de </a:t>
                </a:r>
                <a:r>
                  <a:rPr lang="es-EC" sz="2200" dirty="0" smtClean="0"/>
                  <a:t>matrices. Se asumió la </a:t>
                </a:r>
                <a:r>
                  <a:rPr lang="es-EC" sz="2200" dirty="0"/>
                  <a:t>temperatura inicial </a:t>
                </a:r>
                <a14:m>
                  <m:oMath xmlns:m="http://schemas.openxmlformats.org/officeDocument/2006/math">
                    <m:sSub>
                      <m:sSubPr>
                        <m:ctrlPr>
                          <a:rPr lang="es-EC" sz="2200" i="1">
                            <a:latin typeface="Cambria Math"/>
                          </a:rPr>
                        </m:ctrlPr>
                      </m:sSubPr>
                      <m:e>
                        <m:r>
                          <m:rPr>
                            <m:sty m:val="p"/>
                          </m:rPr>
                          <a:rPr lang="es-EC" sz="2200">
                            <a:latin typeface="Cambria Math"/>
                          </a:rPr>
                          <m:t>T</m:t>
                        </m:r>
                      </m:e>
                      <m:sub>
                        <m:r>
                          <a:rPr lang="es-EC" sz="2200" i="1">
                            <a:latin typeface="Cambria Math"/>
                          </a:rPr>
                          <m:t>1</m:t>
                        </m:r>
                      </m:sub>
                    </m:sSub>
                  </m:oMath>
                </a14:m>
                <a:r>
                  <a:rPr lang="es-EC" sz="2200" dirty="0"/>
                  <a:t> </a:t>
                </a:r>
                <a:r>
                  <a:rPr lang="es-EC" sz="2200" dirty="0" smtClean="0"/>
                  <a:t>como la </a:t>
                </a:r>
                <a:r>
                  <a:rPr lang="es-EC" sz="2200" dirty="0"/>
                  <a:t>temperatura máxima en el estado estable, caso caliente, igual </a:t>
                </a:r>
                <a14:m>
                  <m:oMath xmlns:m="http://schemas.openxmlformats.org/officeDocument/2006/math">
                    <m:r>
                      <a:rPr lang="es-EC" sz="2200">
                        <a:latin typeface="Cambria Math"/>
                      </a:rPr>
                      <m:t>304</m:t>
                    </m:r>
                    <m:d>
                      <m:dPr>
                        <m:begChr m:val="["/>
                        <m:endChr m:val="]"/>
                        <m:ctrlPr>
                          <a:rPr lang="es-EC" sz="2200" i="1">
                            <a:latin typeface="Cambria Math"/>
                          </a:rPr>
                        </m:ctrlPr>
                      </m:dPr>
                      <m:e>
                        <m:r>
                          <m:rPr>
                            <m:sty m:val="p"/>
                          </m:rPr>
                          <a:rPr lang="es-EC" sz="2200">
                            <a:latin typeface="Cambria Math"/>
                          </a:rPr>
                          <m:t>K</m:t>
                        </m:r>
                      </m:e>
                    </m:d>
                  </m:oMath>
                </a14:m>
                <a:r>
                  <a:rPr lang="es-EC" sz="2200" dirty="0"/>
                  <a:t>.</a:t>
                </a:r>
              </a:p>
              <a:p>
                <a:pPr algn="just"/>
                <a:endParaRPr lang="es-EC" sz="2200" dirty="0" smtClean="0"/>
              </a:p>
            </p:txBody>
          </p:sp>
        </mc:Choice>
        <mc:Fallback xmlns="">
          <p:sp>
            <p:nvSpPr>
              <p:cNvPr id="3" name="2 Rectángulo"/>
              <p:cNvSpPr>
                <a:spLocks noRot="1" noChangeAspect="1" noMove="1" noResize="1" noEditPoints="1" noAdjustHandles="1" noChangeArrowheads="1" noChangeShapeType="1" noTextEdit="1"/>
              </p:cNvSpPr>
              <p:nvPr/>
            </p:nvSpPr>
            <p:spPr>
              <a:xfrm>
                <a:off x="457200" y="691409"/>
                <a:ext cx="8229600" cy="5173468"/>
              </a:xfrm>
              <a:prstGeom prst="rect">
                <a:avLst/>
              </a:prstGeom>
              <a:blipFill rotWithShape="1">
                <a:blip r:embed="rId3"/>
                <a:stretch>
                  <a:fillRect l="-889" t="-707" r="-963"/>
                </a:stretch>
              </a:blipFill>
            </p:spPr>
            <p:txBody>
              <a:bodyPr/>
              <a:lstStyle/>
              <a:p>
                <a:r>
                  <a:rPr lang="es-EC">
                    <a:noFill/>
                  </a:rPr>
                  <a:t> </a:t>
                </a:r>
              </a:p>
            </p:txBody>
          </p:sp>
        </mc:Fallback>
      </mc:AlternateContent>
    </p:spTree>
    <p:extLst>
      <p:ext uri="{BB962C8B-B14F-4D97-AF65-F5344CB8AC3E}">
        <p14:creationId xmlns:p14="http://schemas.microsoft.com/office/powerpoint/2010/main" val="119704522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pPr marL="0" indent="0">
              <a:buNone/>
            </a:pPr>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mc:AlternateContent xmlns:mc="http://schemas.openxmlformats.org/markup-compatibility/2006" xmlns:a14="http://schemas.microsoft.com/office/drawing/2010/main">
        <mc:Choice Requires="a14">
          <p:sp>
            <p:nvSpPr>
              <p:cNvPr id="5" name="4 Rectángulo"/>
              <p:cNvSpPr/>
              <p:nvPr/>
            </p:nvSpPr>
            <p:spPr>
              <a:xfrm>
                <a:off x="457199" y="692296"/>
                <a:ext cx="8467725" cy="2031325"/>
              </a:xfrm>
              <a:prstGeom prst="rect">
                <a:avLst/>
              </a:prstGeom>
            </p:spPr>
            <p:txBody>
              <a:bodyPr wrap="square">
                <a:spAutoFit/>
              </a:bodyPr>
              <a:lstStyle/>
              <a:p>
                <a:r>
                  <a:rPr lang="es-EC" dirty="0" smtClean="0"/>
                  <a:t>Remplazando los valores y resolviendo las ecuaciones 1, 2 y 3:</a:t>
                </a:r>
              </a:p>
              <a:p>
                <a:endParaRPr lang="es-EC" dirty="0" smtClean="0"/>
              </a:p>
              <a:p>
                <a:pPr marL="342900" lvl="0" indent="-342900">
                  <a:buFont typeface="+mj-lt"/>
                  <a:buAutoNum type="arabicPeriod"/>
                </a:pPr>
                <a14:m>
                  <m:oMath xmlns:m="http://schemas.openxmlformats.org/officeDocument/2006/math">
                    <m:r>
                      <a:rPr lang="es-EC" i="1">
                        <a:latin typeface="Cambria Math"/>
                      </a:rPr>
                      <m:t>217.39</m:t>
                    </m:r>
                    <m:sSub>
                      <m:sSubPr>
                        <m:ctrlPr>
                          <a:rPr lang="es-EC" i="1">
                            <a:latin typeface="Cambria Math"/>
                          </a:rPr>
                        </m:ctrlPr>
                      </m:sSubPr>
                      <m:e>
                        <m:r>
                          <m:rPr>
                            <m:sty m:val="p"/>
                          </m:rPr>
                          <a:rPr lang="es-EC">
                            <a:latin typeface="Cambria Math"/>
                          </a:rPr>
                          <m:t>T</m:t>
                        </m:r>
                      </m:e>
                      <m:sub>
                        <m:r>
                          <a:rPr lang="es-EC">
                            <a:latin typeface="Cambria Math"/>
                          </a:rPr>
                          <m:t>3</m:t>
                        </m:r>
                      </m:sub>
                    </m:sSub>
                    <m:r>
                      <a:rPr lang="es-EC" i="1">
                        <a:latin typeface="Cambria Math"/>
                      </a:rPr>
                      <m:t>+8.4</m:t>
                    </m:r>
                    <m:sSub>
                      <m:sSubPr>
                        <m:ctrlPr>
                          <a:rPr lang="es-EC" i="1">
                            <a:latin typeface="Cambria Math"/>
                          </a:rPr>
                        </m:ctrlPr>
                      </m:sSubPr>
                      <m:e>
                        <m:r>
                          <m:rPr>
                            <m:sty m:val="p"/>
                          </m:rPr>
                          <a:rPr lang="es-EC">
                            <a:latin typeface="Cambria Math"/>
                          </a:rPr>
                          <m:t>T</m:t>
                        </m:r>
                      </m:e>
                      <m:sub>
                        <m:r>
                          <a:rPr lang="es-EC">
                            <a:latin typeface="Cambria Math"/>
                          </a:rPr>
                          <m:t>2</m:t>
                        </m:r>
                      </m:sub>
                    </m:sSub>
                    <m:r>
                      <a:rPr lang="es-EC" i="1">
                        <a:latin typeface="Cambria Math"/>
                      </a:rPr>
                      <m:t>=66438.92</m:t>
                    </m:r>
                  </m:oMath>
                </a14:m>
                <a:endParaRPr lang="es-EC" dirty="0"/>
              </a:p>
              <a:p>
                <a:pPr marL="342900" lvl="0" indent="-342900">
                  <a:buFont typeface="+mj-lt"/>
                  <a:buAutoNum type="arabicPeriod"/>
                </a:pPr>
                <a14:m>
                  <m:oMath xmlns:m="http://schemas.openxmlformats.org/officeDocument/2006/math">
                    <m:r>
                      <a:rPr lang="es-EC" i="1" smtClean="0">
                        <a:latin typeface="Cambria Math"/>
                      </a:rPr>
                      <m:t>217.39</m:t>
                    </m:r>
                    <m:sSub>
                      <m:sSubPr>
                        <m:ctrlPr>
                          <a:rPr lang="es-EC" i="1">
                            <a:latin typeface="Cambria Math"/>
                          </a:rPr>
                        </m:ctrlPr>
                      </m:sSubPr>
                      <m:e>
                        <m:r>
                          <m:rPr>
                            <m:sty m:val="p"/>
                          </m:rPr>
                          <a:rPr lang="es-EC">
                            <a:latin typeface="Cambria Math"/>
                          </a:rPr>
                          <m:t>T</m:t>
                        </m:r>
                      </m:e>
                      <m:sub>
                        <m:r>
                          <a:rPr lang="es-EC">
                            <a:latin typeface="Cambria Math"/>
                          </a:rPr>
                          <m:t>4</m:t>
                        </m:r>
                      </m:sub>
                    </m:sSub>
                    <m:r>
                      <a:rPr lang="es-EC" i="1">
                        <a:latin typeface="Cambria Math"/>
                      </a:rPr>
                      <m:t>+8.4</m:t>
                    </m:r>
                    <m:sSub>
                      <m:sSubPr>
                        <m:ctrlPr>
                          <a:rPr lang="es-EC" i="1">
                            <a:latin typeface="Cambria Math"/>
                          </a:rPr>
                        </m:ctrlPr>
                      </m:sSubPr>
                      <m:e>
                        <m:r>
                          <m:rPr>
                            <m:sty m:val="p"/>
                          </m:rPr>
                          <a:rPr lang="es-EC">
                            <a:latin typeface="Cambria Math"/>
                          </a:rPr>
                          <m:t>T</m:t>
                        </m:r>
                      </m:e>
                      <m:sub>
                        <m:r>
                          <a:rPr lang="es-EC">
                            <a:latin typeface="Cambria Math"/>
                          </a:rPr>
                          <m:t>3</m:t>
                        </m:r>
                      </m:sub>
                    </m:sSub>
                    <m:r>
                      <a:rPr lang="es-EC" i="1">
                        <a:latin typeface="Cambria Math"/>
                      </a:rPr>
                      <m:t>−218.39</m:t>
                    </m:r>
                    <m:sSub>
                      <m:sSubPr>
                        <m:ctrlPr>
                          <a:rPr lang="es-EC" i="1">
                            <a:latin typeface="Cambria Math"/>
                          </a:rPr>
                        </m:ctrlPr>
                      </m:sSubPr>
                      <m:e>
                        <m:r>
                          <m:rPr>
                            <m:sty m:val="p"/>
                          </m:rPr>
                          <a:rPr lang="es-EC">
                            <a:latin typeface="Cambria Math"/>
                          </a:rPr>
                          <m:t>T</m:t>
                        </m:r>
                      </m:e>
                      <m:sub>
                        <m:r>
                          <a:rPr lang="es-EC">
                            <a:latin typeface="Cambria Math"/>
                          </a:rPr>
                          <m:t>2</m:t>
                        </m:r>
                      </m:sub>
                    </m:sSub>
                    <m:r>
                      <a:rPr lang="es-EC" i="1">
                        <a:latin typeface="Cambria Math"/>
                      </a:rPr>
                      <m:t>=0</m:t>
                    </m:r>
                  </m:oMath>
                </a14:m>
                <a:endParaRPr lang="es-EC" dirty="0" smtClean="0"/>
              </a:p>
              <a:p>
                <a:pPr marL="342900" indent="-342900">
                  <a:buFont typeface="+mj-lt"/>
                  <a:buAutoNum type="arabicPeriod"/>
                </a:pPr>
                <a14:m>
                  <m:oMath xmlns:m="http://schemas.openxmlformats.org/officeDocument/2006/math">
                    <m:r>
                      <a:rPr lang="es-EC" i="1">
                        <a:latin typeface="Cambria Math"/>
                      </a:rPr>
                      <m:t>2</m:t>
                    </m:r>
                    <m:r>
                      <a:rPr lang="es-EC" b="0" i="1" smtClean="0">
                        <a:latin typeface="Cambria Math"/>
                      </a:rPr>
                      <m:t>225</m:t>
                    </m:r>
                    <m:r>
                      <a:rPr lang="es-EC" i="1">
                        <a:latin typeface="Cambria Math"/>
                      </a:rPr>
                      <m:t>.</m:t>
                    </m:r>
                    <m:r>
                      <a:rPr lang="es-EC" b="0" i="1" smtClean="0">
                        <a:latin typeface="Cambria Math"/>
                      </a:rPr>
                      <m:t>7</m:t>
                    </m:r>
                    <m:r>
                      <a:rPr lang="es-EC" i="1">
                        <a:latin typeface="Cambria Math"/>
                      </a:rPr>
                      <m:t>9</m:t>
                    </m:r>
                    <m:sSub>
                      <m:sSubPr>
                        <m:ctrlPr>
                          <a:rPr lang="es-EC" i="1">
                            <a:latin typeface="Cambria Math"/>
                          </a:rPr>
                        </m:ctrlPr>
                      </m:sSubPr>
                      <m:e>
                        <m:r>
                          <m:rPr>
                            <m:sty m:val="p"/>
                          </m:rPr>
                          <a:rPr lang="es-EC">
                            <a:latin typeface="Cambria Math"/>
                          </a:rPr>
                          <m:t>T</m:t>
                        </m:r>
                      </m:e>
                      <m:sub>
                        <m:r>
                          <a:rPr lang="es-EC">
                            <a:latin typeface="Cambria Math"/>
                          </a:rPr>
                          <m:t>4</m:t>
                        </m:r>
                      </m:sub>
                    </m:sSub>
                    <m:r>
                      <a:rPr lang="es-EC" i="1">
                        <a:latin typeface="Cambria Math"/>
                      </a:rPr>
                      <m:t>−218.39</m:t>
                    </m:r>
                    <m:sSub>
                      <m:sSubPr>
                        <m:ctrlPr>
                          <a:rPr lang="es-EC" i="1">
                            <a:latin typeface="Cambria Math"/>
                          </a:rPr>
                        </m:ctrlPr>
                      </m:sSubPr>
                      <m:e>
                        <m:r>
                          <m:rPr>
                            <m:sty m:val="p"/>
                          </m:rPr>
                          <a:rPr lang="es-EC">
                            <a:latin typeface="Cambria Math"/>
                          </a:rPr>
                          <m:t>T</m:t>
                        </m:r>
                      </m:e>
                      <m:sub>
                        <m:r>
                          <a:rPr lang="es-EC" b="0" i="0" smtClean="0">
                            <a:latin typeface="Cambria Math"/>
                          </a:rPr>
                          <m:t>3</m:t>
                        </m:r>
                      </m:sub>
                    </m:sSub>
                    <m:r>
                      <a:rPr lang="es-EC" i="1">
                        <a:latin typeface="Cambria Math"/>
                      </a:rPr>
                      <m:t>=0</m:t>
                    </m:r>
                  </m:oMath>
                </a14:m>
                <a:endParaRPr lang="es-EC" dirty="0"/>
              </a:p>
              <a:p>
                <a:pPr lvl="0"/>
                <a:endParaRPr lang="es-EC" dirty="0" smtClean="0"/>
              </a:p>
              <a:p>
                <a:pPr lvl="0"/>
                <a:endParaRPr lang="es-EC" dirty="0" smtClean="0"/>
              </a:p>
            </p:txBody>
          </p:sp>
        </mc:Choice>
        <mc:Fallback xmlns="">
          <p:sp>
            <p:nvSpPr>
              <p:cNvPr id="5" name="4 Rectángulo"/>
              <p:cNvSpPr>
                <a:spLocks noRot="1" noChangeAspect="1" noMove="1" noResize="1" noEditPoints="1" noAdjustHandles="1" noChangeArrowheads="1" noChangeShapeType="1" noTextEdit="1"/>
              </p:cNvSpPr>
              <p:nvPr/>
            </p:nvSpPr>
            <p:spPr>
              <a:xfrm>
                <a:off x="457199" y="692296"/>
                <a:ext cx="8467725" cy="2031325"/>
              </a:xfrm>
              <a:prstGeom prst="rect">
                <a:avLst/>
              </a:prstGeom>
              <a:blipFill rotWithShape="1">
                <a:blip r:embed="rId3"/>
                <a:stretch>
                  <a:fillRect l="-576" t="-1502"/>
                </a:stretch>
              </a:blipFill>
            </p:spPr>
            <p:txBody>
              <a:bodyPr/>
              <a:lstStyle/>
              <a:p>
                <a:r>
                  <a:rPr lang="es-EC">
                    <a:noFill/>
                  </a:rPr>
                  <a:t> </a:t>
                </a:r>
              </a:p>
            </p:txBody>
          </p:sp>
        </mc:Fallback>
      </mc:AlternateContent>
      <p:graphicFrame>
        <p:nvGraphicFramePr>
          <p:cNvPr id="7" name="6 Gráfico"/>
          <p:cNvGraphicFramePr/>
          <p:nvPr>
            <p:extLst>
              <p:ext uri="{D42A27DB-BD31-4B8C-83A1-F6EECF244321}">
                <p14:modId xmlns:p14="http://schemas.microsoft.com/office/powerpoint/2010/main" val="1452402111"/>
              </p:ext>
            </p:extLst>
          </p:nvPr>
        </p:nvGraphicFramePr>
        <p:xfrm>
          <a:off x="2280240" y="2409161"/>
          <a:ext cx="5705476" cy="30670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565064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pPr marL="0" indent="0">
              <a:buNone/>
            </a:pPr>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mc:AlternateContent xmlns:mc="http://schemas.openxmlformats.org/markup-compatibility/2006" xmlns:a14="http://schemas.microsoft.com/office/drawing/2010/main">
        <mc:Choice Requires="a14">
          <p:sp>
            <p:nvSpPr>
              <p:cNvPr id="5" name="4 Rectángulo"/>
              <p:cNvSpPr/>
              <p:nvPr/>
            </p:nvSpPr>
            <p:spPr>
              <a:xfrm>
                <a:off x="457199" y="587521"/>
                <a:ext cx="8467725" cy="3174972"/>
              </a:xfrm>
              <a:prstGeom prst="rect">
                <a:avLst/>
              </a:prstGeom>
            </p:spPr>
            <p:txBody>
              <a:bodyPr wrap="square">
                <a:spAutoFit/>
              </a:bodyPr>
              <a:lstStyle/>
              <a:p>
                <a:pPr algn="just"/>
                <a:r>
                  <a:rPr lang="es-EC" dirty="0" smtClean="0"/>
                  <a:t>Del mismo modo que el caso anterior, </a:t>
                </a:r>
                <a:r>
                  <a:rPr lang="es-EC" dirty="0"/>
                  <a:t>se aplica la ecuación </a:t>
                </a:r>
                <a:r>
                  <a:rPr lang="es-EC" dirty="0" smtClean="0"/>
                  <a:t>diferencial a </a:t>
                </a:r>
                <a:r>
                  <a:rPr lang="es-EC" dirty="0"/>
                  <a:t>cada uno de los nodos de la red </a:t>
                </a:r>
                <a:r>
                  <a:rPr lang="es-EC" dirty="0" smtClean="0"/>
                  <a:t>térmica, </a:t>
                </a:r>
                <a:r>
                  <a:rPr lang="es-EC" dirty="0"/>
                  <a:t>para un carga térmica </a:t>
                </a:r>
                <a14:m>
                  <m:oMath xmlns:m="http://schemas.openxmlformats.org/officeDocument/2006/math">
                    <m:r>
                      <m:rPr>
                        <m:sty m:val="p"/>
                      </m:rPr>
                      <a:rPr lang="es-EC">
                        <a:latin typeface="Cambria Math"/>
                      </a:rPr>
                      <m:t>qx</m:t>
                    </m:r>
                  </m:oMath>
                </a14:m>
                <a:r>
                  <a:rPr lang="es-EC" dirty="0"/>
                  <a:t> igual a la radiación infrarroja emitida por la tierra de </a:t>
                </a:r>
                <a14:m>
                  <m:oMath xmlns:m="http://schemas.openxmlformats.org/officeDocument/2006/math">
                    <m:r>
                      <a:rPr lang="es-EC">
                        <a:latin typeface="Cambria Math"/>
                      </a:rPr>
                      <m:t>237</m:t>
                    </m:r>
                    <m:d>
                      <m:dPr>
                        <m:begChr m:val="["/>
                        <m:endChr m:val="]"/>
                        <m:ctrlPr>
                          <a:rPr lang="es-EC" i="1">
                            <a:latin typeface="Cambria Math"/>
                          </a:rPr>
                        </m:ctrlPr>
                      </m:dPr>
                      <m:e>
                        <m:r>
                          <m:rPr>
                            <m:sty m:val="p"/>
                          </m:rPr>
                          <a:rPr lang="es-EC">
                            <a:latin typeface="Cambria Math"/>
                          </a:rPr>
                          <m:t>W</m:t>
                        </m:r>
                        <m:r>
                          <a:rPr lang="es-EC">
                            <a:latin typeface="Cambria Math"/>
                          </a:rPr>
                          <m:t>/</m:t>
                        </m:r>
                        <m:sSup>
                          <m:sSupPr>
                            <m:ctrlPr>
                              <a:rPr lang="es-EC" i="1">
                                <a:latin typeface="Cambria Math"/>
                              </a:rPr>
                            </m:ctrlPr>
                          </m:sSupPr>
                          <m:e>
                            <m:r>
                              <m:rPr>
                                <m:sty m:val="p"/>
                              </m:rPr>
                              <a:rPr lang="es-EC">
                                <a:latin typeface="Cambria Math"/>
                              </a:rPr>
                              <m:t>m</m:t>
                            </m:r>
                          </m:e>
                          <m:sup>
                            <m:r>
                              <a:rPr lang="es-EC">
                                <a:latin typeface="Cambria Math"/>
                              </a:rPr>
                              <m:t>2</m:t>
                            </m:r>
                          </m:sup>
                        </m:sSup>
                      </m:e>
                    </m:d>
                  </m:oMath>
                </a14:m>
                <a:r>
                  <a:rPr lang="es-EC" dirty="0"/>
                  <a:t> y </a:t>
                </a:r>
                <a:r>
                  <a:rPr lang="es-EC" dirty="0" smtClean="0"/>
                  <a:t>el periodo de sombra como </a:t>
                </a:r>
                <a:r>
                  <a:rPr lang="es-EC" dirty="0"/>
                  <a:t>la variación de tiempo </a:t>
                </a:r>
                <a14:m>
                  <m:oMath xmlns:m="http://schemas.openxmlformats.org/officeDocument/2006/math">
                    <m:r>
                      <a:rPr lang="es-EC">
                        <a:latin typeface="Cambria Math"/>
                      </a:rPr>
                      <m:t>∆</m:t>
                    </m:r>
                    <m:r>
                      <m:rPr>
                        <m:sty m:val="p"/>
                      </m:rPr>
                      <a:rPr lang="es-EC">
                        <a:latin typeface="Cambria Math"/>
                      </a:rPr>
                      <m:t>t</m:t>
                    </m:r>
                  </m:oMath>
                </a14:m>
                <a:r>
                  <a:rPr lang="es-EC" dirty="0"/>
                  <a:t> o paso del tiempo </a:t>
                </a:r>
                <a:r>
                  <a:rPr lang="es-EC" dirty="0" smtClean="0"/>
                  <a:t>transcurrido.</a:t>
                </a:r>
                <a:endParaRPr lang="es-EC" dirty="0"/>
              </a:p>
              <a:p>
                <a:endParaRPr lang="es-EC" dirty="0"/>
              </a:p>
              <a:p>
                <a:pPr marL="285750" lvl="0" indent="-285750">
                  <a:buFont typeface="Arial" panose="020B0604020202020204" pitchFamily="34" charset="0"/>
                  <a:buChar char="•"/>
                </a:pPr>
                <a14:m>
                  <m:oMath xmlns:m="http://schemas.openxmlformats.org/officeDocument/2006/math">
                    <m:r>
                      <a:rPr lang="es-EC" i="1">
                        <a:latin typeface="Cambria Math"/>
                      </a:rPr>
                      <m:t>146.2</m:t>
                    </m:r>
                    <m:sSub>
                      <m:sSubPr>
                        <m:ctrlPr>
                          <a:rPr lang="es-EC" i="1">
                            <a:latin typeface="Cambria Math"/>
                          </a:rPr>
                        </m:ctrlPr>
                      </m:sSubPr>
                      <m:e>
                        <m:r>
                          <m:rPr>
                            <m:sty m:val="p"/>
                          </m:rPr>
                          <a:rPr lang="es-EC">
                            <a:latin typeface="Cambria Math"/>
                          </a:rPr>
                          <m:t>T</m:t>
                        </m:r>
                      </m:e>
                      <m:sub>
                        <m:r>
                          <a:rPr lang="es-EC">
                            <a:latin typeface="Cambria Math"/>
                          </a:rPr>
                          <m:t>3</m:t>
                        </m:r>
                      </m:sub>
                    </m:sSub>
                    <m:r>
                      <a:rPr lang="es-EC" i="1">
                        <a:latin typeface="Cambria Math"/>
                      </a:rPr>
                      <m:t>+1.73</m:t>
                    </m:r>
                    <m:sSub>
                      <m:sSubPr>
                        <m:ctrlPr>
                          <a:rPr lang="es-EC" i="1">
                            <a:latin typeface="Cambria Math"/>
                          </a:rPr>
                        </m:ctrlPr>
                      </m:sSubPr>
                      <m:e>
                        <m:r>
                          <m:rPr>
                            <m:sty m:val="p"/>
                          </m:rPr>
                          <a:rPr lang="es-EC">
                            <a:latin typeface="Cambria Math"/>
                          </a:rPr>
                          <m:t>T</m:t>
                        </m:r>
                      </m:e>
                      <m:sub>
                        <m:r>
                          <a:rPr lang="es-EC">
                            <a:latin typeface="Cambria Math"/>
                          </a:rPr>
                          <m:t>2</m:t>
                        </m:r>
                      </m:sub>
                    </m:sSub>
                    <m:r>
                      <a:rPr lang="es-EC" i="1">
                        <a:latin typeface="Cambria Math"/>
                      </a:rPr>
                      <m:t>=24147.07</m:t>
                    </m:r>
                  </m:oMath>
                </a14:m>
                <a:endParaRPr lang="es-EC" dirty="0"/>
              </a:p>
              <a:p>
                <a:pPr marL="285750" lvl="0" indent="-285750">
                  <a:buFont typeface="Arial" panose="020B0604020202020204" pitchFamily="34" charset="0"/>
                  <a:buChar char="•"/>
                </a:pPr>
                <a14:m>
                  <m:oMath xmlns:m="http://schemas.openxmlformats.org/officeDocument/2006/math">
                    <m:r>
                      <a:rPr lang="es-EC" i="1">
                        <a:latin typeface="Cambria Math"/>
                      </a:rPr>
                      <m:t>146.2</m:t>
                    </m:r>
                    <m:sSub>
                      <m:sSubPr>
                        <m:ctrlPr>
                          <a:rPr lang="es-EC" i="1">
                            <a:latin typeface="Cambria Math"/>
                          </a:rPr>
                        </m:ctrlPr>
                      </m:sSubPr>
                      <m:e>
                        <m:r>
                          <m:rPr>
                            <m:sty m:val="p"/>
                          </m:rPr>
                          <a:rPr lang="es-EC">
                            <a:latin typeface="Cambria Math"/>
                          </a:rPr>
                          <m:t>T</m:t>
                        </m:r>
                      </m:e>
                      <m:sub>
                        <m:r>
                          <a:rPr lang="es-EC">
                            <a:latin typeface="Cambria Math"/>
                          </a:rPr>
                          <m:t>4</m:t>
                        </m:r>
                      </m:sub>
                    </m:sSub>
                    <m:r>
                      <a:rPr lang="es-EC" i="1">
                        <a:latin typeface="Cambria Math"/>
                      </a:rPr>
                      <m:t>+1.73</m:t>
                    </m:r>
                    <m:sSub>
                      <m:sSubPr>
                        <m:ctrlPr>
                          <a:rPr lang="es-EC" i="1">
                            <a:latin typeface="Cambria Math"/>
                          </a:rPr>
                        </m:ctrlPr>
                      </m:sSubPr>
                      <m:e>
                        <m:r>
                          <m:rPr>
                            <m:sty m:val="p"/>
                          </m:rPr>
                          <a:rPr lang="es-EC">
                            <a:latin typeface="Cambria Math"/>
                          </a:rPr>
                          <m:t>T</m:t>
                        </m:r>
                      </m:e>
                      <m:sub>
                        <m:r>
                          <a:rPr lang="es-EC">
                            <a:latin typeface="Cambria Math"/>
                          </a:rPr>
                          <m:t>3</m:t>
                        </m:r>
                      </m:sub>
                    </m:sSub>
                    <m:r>
                      <a:rPr lang="es-EC" i="1">
                        <a:latin typeface="Cambria Math"/>
                      </a:rPr>
                      <m:t>−147.2</m:t>
                    </m:r>
                    <m:sSub>
                      <m:sSubPr>
                        <m:ctrlPr>
                          <a:rPr lang="es-EC" i="1">
                            <a:latin typeface="Cambria Math"/>
                          </a:rPr>
                        </m:ctrlPr>
                      </m:sSubPr>
                      <m:e>
                        <m:r>
                          <m:rPr>
                            <m:sty m:val="p"/>
                          </m:rPr>
                          <a:rPr lang="es-EC">
                            <a:latin typeface="Cambria Math"/>
                          </a:rPr>
                          <m:t>T</m:t>
                        </m:r>
                      </m:e>
                      <m:sub>
                        <m:r>
                          <a:rPr lang="es-EC">
                            <a:latin typeface="Cambria Math"/>
                          </a:rPr>
                          <m:t>2</m:t>
                        </m:r>
                      </m:sub>
                    </m:sSub>
                    <m:r>
                      <a:rPr lang="es-EC" i="1">
                        <a:latin typeface="Cambria Math"/>
                      </a:rPr>
                      <m:t>=0</m:t>
                    </m:r>
                  </m:oMath>
                </a14:m>
                <a:endParaRPr lang="es-EC" dirty="0"/>
              </a:p>
              <a:p>
                <a:pPr marL="285750" lvl="0" indent="-285750">
                  <a:buFont typeface="Arial" panose="020B0604020202020204" pitchFamily="34" charset="0"/>
                  <a:buChar char="•"/>
                </a:pPr>
                <a14:m>
                  <m:oMath xmlns:m="http://schemas.openxmlformats.org/officeDocument/2006/math">
                    <m:r>
                      <a:rPr lang="es-EC" i="1">
                        <a:latin typeface="Cambria Math"/>
                      </a:rPr>
                      <m:t>147.93</m:t>
                    </m:r>
                    <m:sSub>
                      <m:sSubPr>
                        <m:ctrlPr>
                          <a:rPr lang="es-EC" i="1">
                            <a:latin typeface="Cambria Math"/>
                          </a:rPr>
                        </m:ctrlPr>
                      </m:sSubPr>
                      <m:e>
                        <m:r>
                          <m:rPr>
                            <m:sty m:val="p"/>
                          </m:rPr>
                          <a:rPr lang="es-EC">
                            <a:latin typeface="Cambria Math"/>
                          </a:rPr>
                          <m:t>T</m:t>
                        </m:r>
                      </m:e>
                      <m:sub>
                        <m:r>
                          <a:rPr lang="es-EC">
                            <a:latin typeface="Cambria Math"/>
                          </a:rPr>
                          <m:t>4</m:t>
                        </m:r>
                      </m:sub>
                    </m:sSub>
                    <m:r>
                      <a:rPr lang="es-EC" i="1">
                        <a:latin typeface="Cambria Math"/>
                      </a:rPr>
                      <m:t>−147.2</m:t>
                    </m:r>
                    <m:sSub>
                      <m:sSubPr>
                        <m:ctrlPr>
                          <a:rPr lang="es-EC" i="1">
                            <a:latin typeface="Cambria Math"/>
                          </a:rPr>
                        </m:ctrlPr>
                      </m:sSubPr>
                      <m:e>
                        <m:r>
                          <m:rPr>
                            <m:sty m:val="p"/>
                          </m:rPr>
                          <a:rPr lang="es-EC">
                            <a:latin typeface="Cambria Math"/>
                          </a:rPr>
                          <m:t>T</m:t>
                        </m:r>
                      </m:e>
                      <m:sub>
                        <m:r>
                          <a:rPr lang="es-EC">
                            <a:latin typeface="Cambria Math"/>
                          </a:rPr>
                          <m:t>3</m:t>
                        </m:r>
                      </m:sub>
                    </m:sSub>
                    <m:r>
                      <a:rPr lang="es-EC" i="1">
                        <a:latin typeface="Cambria Math"/>
                      </a:rPr>
                      <m:t>=0</m:t>
                    </m:r>
                  </m:oMath>
                </a14:m>
                <a:endParaRPr lang="es-EC" dirty="0"/>
              </a:p>
              <a:p>
                <a:endParaRPr lang="es-EC" dirty="0" smtClean="0"/>
              </a:p>
              <a:p>
                <a:pPr lvl="0"/>
                <a:endParaRPr lang="es-EC" dirty="0" smtClean="0"/>
              </a:p>
              <a:p>
                <a:pPr lvl="0"/>
                <a:endParaRPr lang="es-EC" dirty="0" smtClean="0"/>
              </a:p>
            </p:txBody>
          </p:sp>
        </mc:Choice>
        <mc:Fallback xmlns="">
          <p:sp>
            <p:nvSpPr>
              <p:cNvPr id="5" name="4 Rectángulo"/>
              <p:cNvSpPr>
                <a:spLocks noRot="1" noChangeAspect="1" noMove="1" noResize="1" noEditPoints="1" noAdjustHandles="1" noChangeArrowheads="1" noChangeShapeType="1" noTextEdit="1"/>
              </p:cNvSpPr>
              <p:nvPr/>
            </p:nvSpPr>
            <p:spPr>
              <a:xfrm>
                <a:off x="457199" y="587521"/>
                <a:ext cx="8467725" cy="3174972"/>
              </a:xfrm>
              <a:prstGeom prst="rect">
                <a:avLst/>
              </a:prstGeom>
              <a:blipFill rotWithShape="1">
                <a:blip r:embed="rId3"/>
                <a:stretch>
                  <a:fillRect l="-576" t="-960" r="-576"/>
                </a:stretch>
              </a:blipFill>
            </p:spPr>
            <p:txBody>
              <a:bodyPr/>
              <a:lstStyle/>
              <a:p>
                <a:r>
                  <a:rPr lang="es-EC">
                    <a:noFill/>
                  </a:rPr>
                  <a:t> </a:t>
                </a:r>
              </a:p>
            </p:txBody>
          </p:sp>
        </mc:Fallback>
      </mc:AlternateContent>
      <p:sp>
        <p:nvSpPr>
          <p:cNvPr id="6" name="5 Rectángulo"/>
          <p:cNvSpPr/>
          <p:nvPr/>
        </p:nvSpPr>
        <p:spPr>
          <a:xfrm>
            <a:off x="457200" y="260522"/>
            <a:ext cx="1213794" cy="430887"/>
          </a:xfrm>
          <a:prstGeom prst="rect">
            <a:avLst/>
          </a:prstGeom>
        </p:spPr>
        <p:txBody>
          <a:bodyPr wrap="none">
            <a:spAutoFit/>
          </a:bodyPr>
          <a:lstStyle/>
          <a:p>
            <a:r>
              <a:rPr lang="es-EC" sz="2200" b="1" dirty="0" smtClean="0">
                <a:solidFill>
                  <a:schemeClr val="accent6">
                    <a:lumMod val="75000"/>
                  </a:schemeClr>
                </a:solidFill>
              </a:rPr>
              <a:t>Caso frio</a:t>
            </a:r>
            <a:endParaRPr lang="es-EC" sz="2200" b="1" dirty="0">
              <a:solidFill>
                <a:schemeClr val="accent6">
                  <a:lumMod val="75000"/>
                </a:schemeClr>
              </a:solidFill>
            </a:endParaRPr>
          </a:p>
        </p:txBody>
      </p:sp>
      <p:graphicFrame>
        <p:nvGraphicFramePr>
          <p:cNvPr id="8" name="7 Gráfico"/>
          <p:cNvGraphicFramePr/>
          <p:nvPr>
            <p:extLst>
              <p:ext uri="{D42A27DB-BD31-4B8C-83A1-F6EECF244321}">
                <p14:modId xmlns:p14="http://schemas.microsoft.com/office/powerpoint/2010/main" val="2251383793"/>
              </p:ext>
            </p:extLst>
          </p:nvPr>
        </p:nvGraphicFramePr>
        <p:xfrm>
          <a:off x="2160092" y="2977212"/>
          <a:ext cx="6060440" cy="3104515"/>
        </p:xfrm>
        <a:graphic>
          <a:graphicData uri="http://schemas.openxmlformats.org/drawingml/2006/chart">
            <c:chart xmlns:c="http://schemas.openxmlformats.org/drawingml/2006/chart" xmlns:r="http://schemas.openxmlformats.org/officeDocument/2006/relationships" r:id="rId4"/>
          </a:graphicData>
        </a:graphic>
      </p:graphicFrame>
      <p:sp>
        <p:nvSpPr>
          <p:cNvPr id="2" name="1 Rectángulo"/>
          <p:cNvSpPr/>
          <p:nvPr/>
        </p:nvSpPr>
        <p:spPr>
          <a:xfrm>
            <a:off x="457200" y="1712970"/>
            <a:ext cx="8467724" cy="369332"/>
          </a:xfrm>
          <a:prstGeom prst="rect">
            <a:avLst/>
          </a:prstGeom>
        </p:spPr>
        <p:txBody>
          <a:bodyPr wrap="square">
            <a:spAutoFit/>
          </a:bodyPr>
          <a:lstStyle/>
          <a:p>
            <a:r>
              <a:rPr lang="es-EC" dirty="0"/>
              <a:t>Remplazando los valores y resolviendo las ecuaciones 1, 2 y 3:</a:t>
            </a:r>
          </a:p>
        </p:txBody>
      </p:sp>
    </p:spTree>
    <p:extLst>
      <p:ext uri="{BB962C8B-B14F-4D97-AF65-F5344CB8AC3E}">
        <p14:creationId xmlns:p14="http://schemas.microsoft.com/office/powerpoint/2010/main" val="339882557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pPr marL="0" indent="0">
              <a:buNone/>
            </a:pPr>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p:sp>
        <p:nvSpPr>
          <p:cNvPr id="2" name="1 Rectángulo"/>
          <p:cNvSpPr/>
          <p:nvPr/>
        </p:nvSpPr>
        <p:spPr>
          <a:xfrm>
            <a:off x="2400893" y="230631"/>
            <a:ext cx="4342214" cy="461665"/>
          </a:xfrm>
          <a:prstGeom prst="rect">
            <a:avLst/>
          </a:prstGeom>
        </p:spPr>
        <p:txBody>
          <a:bodyPr wrap="none">
            <a:spAutoFit/>
          </a:bodyPr>
          <a:lstStyle/>
          <a:p>
            <a:r>
              <a:rPr lang="es-EC" sz="2400" b="1" dirty="0">
                <a:solidFill>
                  <a:schemeClr val="accent6">
                    <a:lumMod val="75000"/>
                  </a:schemeClr>
                </a:solidFill>
              </a:rPr>
              <a:t>MODELAMIENTO Y SIMULACIÓN</a:t>
            </a:r>
          </a:p>
        </p:txBody>
      </p:sp>
      <p:sp>
        <p:nvSpPr>
          <p:cNvPr id="3" name="2 Rectángulo"/>
          <p:cNvSpPr/>
          <p:nvPr/>
        </p:nvSpPr>
        <p:spPr>
          <a:xfrm>
            <a:off x="382772" y="663938"/>
            <a:ext cx="8229600" cy="707886"/>
          </a:xfrm>
          <a:prstGeom prst="rect">
            <a:avLst/>
          </a:prstGeom>
        </p:spPr>
        <p:txBody>
          <a:bodyPr wrap="square">
            <a:spAutoFit/>
          </a:bodyPr>
          <a:lstStyle/>
          <a:p>
            <a:pPr algn="just"/>
            <a:r>
              <a:rPr lang="es-EC" sz="2000" dirty="0" smtClean="0"/>
              <a:t>Para el desarrollo de la simulación térmica del </a:t>
            </a:r>
            <a:r>
              <a:rPr lang="es-EC" sz="2000" dirty="0" err="1" smtClean="0"/>
              <a:t>CubeSat</a:t>
            </a:r>
            <a:r>
              <a:rPr lang="es-EC" sz="2000" dirty="0" smtClean="0"/>
              <a:t>, se utilizo el método de elementos finitos, a través del software </a:t>
            </a:r>
            <a:r>
              <a:rPr lang="es-EC" sz="2000" dirty="0"/>
              <a:t>ANSYS </a:t>
            </a:r>
            <a:r>
              <a:rPr lang="es-EC" sz="2000" dirty="0" err="1" smtClean="0"/>
              <a:t>Workbench</a:t>
            </a:r>
            <a:r>
              <a:rPr lang="es-EC" sz="2000" dirty="0" smtClean="0"/>
              <a:t>.</a:t>
            </a:r>
            <a:endParaRPr lang="es-EC" sz="2000" dirty="0"/>
          </a:p>
        </p:txBody>
      </p:sp>
      <p:pic>
        <p:nvPicPr>
          <p:cNvPr id="10" name="9 Imagen"/>
          <p:cNvPicPr/>
          <p:nvPr/>
        </p:nvPicPr>
        <p:blipFill>
          <a:blip r:embed="rId3">
            <a:extLst>
              <a:ext uri="{28A0092B-C50C-407E-A947-70E740481C1C}">
                <a14:useLocalDpi xmlns:a14="http://schemas.microsoft.com/office/drawing/2010/main" val="0"/>
              </a:ext>
            </a:extLst>
          </a:blip>
          <a:srcRect/>
          <a:stretch>
            <a:fillRect/>
          </a:stretch>
        </p:blipFill>
        <p:spPr bwMode="auto">
          <a:xfrm>
            <a:off x="994919" y="1400182"/>
            <a:ext cx="4219575" cy="4781550"/>
          </a:xfrm>
          <a:prstGeom prst="rect">
            <a:avLst/>
          </a:prstGeom>
          <a:noFill/>
          <a:ln>
            <a:noFill/>
          </a:ln>
        </p:spPr>
      </p:pic>
      <p:sp>
        <p:nvSpPr>
          <p:cNvPr id="7" name="6 Rectángulo"/>
          <p:cNvSpPr/>
          <p:nvPr/>
        </p:nvSpPr>
        <p:spPr>
          <a:xfrm>
            <a:off x="5039832" y="1538405"/>
            <a:ext cx="3851051" cy="1015663"/>
          </a:xfrm>
          <a:prstGeom prst="rect">
            <a:avLst/>
          </a:prstGeom>
        </p:spPr>
        <p:txBody>
          <a:bodyPr wrap="square">
            <a:spAutoFit/>
          </a:bodyPr>
          <a:lstStyle/>
          <a:p>
            <a:pPr algn="just"/>
            <a:r>
              <a:rPr lang="es-EC" sz="2000" dirty="0"/>
              <a:t>El estándar </a:t>
            </a:r>
            <a:r>
              <a:rPr lang="es-EC" sz="2000" dirty="0" err="1"/>
              <a:t>CubeSat</a:t>
            </a:r>
            <a:r>
              <a:rPr lang="es-EC" sz="2000" dirty="0"/>
              <a:t> fue diseñado a través del software de </a:t>
            </a:r>
            <a:r>
              <a:rPr lang="es-EC" sz="2000" dirty="0" smtClean="0"/>
              <a:t>CAD </a:t>
            </a:r>
            <a:r>
              <a:rPr lang="es-EC" sz="2000" dirty="0" err="1" smtClean="0"/>
              <a:t>SolidWorks</a:t>
            </a:r>
            <a:r>
              <a:rPr lang="es-EC" sz="2000" dirty="0" smtClean="0"/>
              <a:t> </a:t>
            </a:r>
            <a:r>
              <a:rPr lang="es-EC" sz="2000" dirty="0"/>
              <a:t>en </a:t>
            </a:r>
            <a:r>
              <a:rPr lang="es-EC" sz="2000" dirty="0" smtClean="0"/>
              <a:t>3-D.</a:t>
            </a:r>
            <a:endParaRPr lang="es-EC" sz="2000" dirty="0"/>
          </a:p>
        </p:txBody>
      </p:sp>
    </p:spTree>
    <p:extLst>
      <p:ext uri="{BB962C8B-B14F-4D97-AF65-F5344CB8AC3E}">
        <p14:creationId xmlns:p14="http://schemas.microsoft.com/office/powerpoint/2010/main" val="402526343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pPr marL="0" indent="0">
              <a:buNone/>
            </a:pPr>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p:sp>
        <p:nvSpPr>
          <p:cNvPr id="2" name="1 Rectángulo"/>
          <p:cNvSpPr/>
          <p:nvPr/>
        </p:nvSpPr>
        <p:spPr>
          <a:xfrm>
            <a:off x="457200" y="230631"/>
            <a:ext cx="4040914" cy="461665"/>
          </a:xfrm>
          <a:prstGeom prst="rect">
            <a:avLst/>
          </a:prstGeom>
        </p:spPr>
        <p:txBody>
          <a:bodyPr wrap="none">
            <a:spAutoFit/>
          </a:bodyPr>
          <a:lstStyle/>
          <a:p>
            <a:r>
              <a:rPr lang="es-EC" sz="2400" b="1" dirty="0" smtClean="0">
                <a:solidFill>
                  <a:schemeClr val="accent6">
                    <a:lumMod val="75000"/>
                  </a:schemeClr>
                </a:solidFill>
              </a:rPr>
              <a:t>Análisis de simulación externa</a:t>
            </a:r>
            <a:endParaRPr lang="es-EC" sz="2400" b="1" dirty="0">
              <a:solidFill>
                <a:schemeClr val="accent6">
                  <a:lumMod val="75000"/>
                </a:schemeClr>
              </a:solidFill>
            </a:endParaRPr>
          </a:p>
        </p:txBody>
      </p:sp>
      <p:pic>
        <p:nvPicPr>
          <p:cNvPr id="8" name="7 Imagen"/>
          <p:cNvPicPr/>
          <p:nvPr/>
        </p:nvPicPr>
        <p:blipFill>
          <a:blip r:embed="rId3">
            <a:extLst>
              <a:ext uri="{28A0092B-C50C-407E-A947-70E740481C1C}">
                <a14:useLocalDpi xmlns:a14="http://schemas.microsoft.com/office/drawing/2010/main" val="0"/>
              </a:ext>
            </a:extLst>
          </a:blip>
          <a:srcRect/>
          <a:stretch>
            <a:fillRect/>
          </a:stretch>
        </p:blipFill>
        <p:spPr bwMode="auto">
          <a:xfrm>
            <a:off x="5029126" y="1507319"/>
            <a:ext cx="3413125" cy="3234055"/>
          </a:xfrm>
          <a:prstGeom prst="rect">
            <a:avLst/>
          </a:prstGeom>
          <a:noFill/>
          <a:ln>
            <a:noFill/>
          </a:ln>
        </p:spPr>
      </p:pic>
      <p:graphicFrame>
        <p:nvGraphicFramePr>
          <p:cNvPr id="5" name="4 Tabla"/>
          <p:cNvGraphicFramePr>
            <a:graphicFrameLocks noGrp="1"/>
          </p:cNvGraphicFramePr>
          <p:nvPr>
            <p:extLst>
              <p:ext uri="{D42A27DB-BD31-4B8C-83A1-F6EECF244321}">
                <p14:modId xmlns:p14="http://schemas.microsoft.com/office/powerpoint/2010/main" val="1137188317"/>
              </p:ext>
            </p:extLst>
          </p:nvPr>
        </p:nvGraphicFramePr>
        <p:xfrm>
          <a:off x="1313192" y="4109473"/>
          <a:ext cx="2520315" cy="1846580"/>
        </p:xfrm>
        <a:graphic>
          <a:graphicData uri="http://schemas.openxmlformats.org/drawingml/2006/table">
            <a:tbl>
              <a:tblPr firstRow="1" firstCol="1" bandRow="1">
                <a:tableStyleId>{5C22544A-7EE6-4342-B048-85BDC9FD1C3A}</a:tableStyleId>
              </a:tblPr>
              <a:tblGrid>
                <a:gridCol w="1043940"/>
                <a:gridCol w="1476375"/>
              </a:tblGrid>
              <a:tr h="269240">
                <a:tc>
                  <a:txBody>
                    <a:bodyPr/>
                    <a:lstStyle/>
                    <a:p>
                      <a:pPr algn="ctr">
                        <a:lnSpc>
                          <a:spcPct val="115000"/>
                        </a:lnSpc>
                        <a:spcAft>
                          <a:spcPts val="0"/>
                        </a:spcAft>
                      </a:pPr>
                      <a:r>
                        <a:rPr lang="es-EC" sz="1400" dirty="0">
                          <a:solidFill>
                            <a:schemeClr val="tx1"/>
                          </a:solidFill>
                          <a:effectLst/>
                        </a:rPr>
                        <a:t>Nodo </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solidFill>
                            <a:schemeClr val="tx1"/>
                          </a:solidFill>
                          <a:effectLst/>
                        </a:rPr>
                        <a:t>Descripción</a:t>
                      </a:r>
                      <a:endParaRPr lang="es-EC" sz="1400" dirty="0">
                        <a:solidFill>
                          <a:schemeClr val="tx1"/>
                        </a:solidFill>
                        <a:effectLst/>
                        <a:latin typeface="Calibri"/>
                        <a:ea typeface="Calibri"/>
                        <a:cs typeface="Times New Roman"/>
                      </a:endParaRPr>
                    </a:p>
                  </a:txBody>
                  <a:tcPr marL="68580" marR="68580" marT="0" marB="0"/>
                </a:tc>
              </a:tr>
              <a:tr h="259715">
                <a:tc>
                  <a:txBody>
                    <a:bodyPr/>
                    <a:lstStyle/>
                    <a:p>
                      <a:pPr algn="ctr">
                        <a:lnSpc>
                          <a:spcPct val="115000"/>
                        </a:lnSpc>
                        <a:spcAft>
                          <a:spcPts val="0"/>
                        </a:spcAft>
                      </a:pPr>
                      <a:r>
                        <a:rPr lang="es-EC" sz="1400">
                          <a:effectLst/>
                        </a:rPr>
                        <a:t>1</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effectLst/>
                        </a:rPr>
                        <a:t>Panel +X</a:t>
                      </a:r>
                      <a:endParaRPr lang="es-EC" sz="1400" dirty="0">
                        <a:solidFill>
                          <a:srgbClr val="000000"/>
                        </a:solidFill>
                        <a:effectLst/>
                        <a:latin typeface="Calibri"/>
                        <a:ea typeface="Calibri"/>
                        <a:cs typeface="Times New Roman"/>
                      </a:endParaRPr>
                    </a:p>
                  </a:txBody>
                  <a:tcPr marL="68580" marR="68580" marT="0" marB="0"/>
                </a:tc>
              </a:tr>
              <a:tr h="259715">
                <a:tc>
                  <a:txBody>
                    <a:bodyPr/>
                    <a:lstStyle/>
                    <a:p>
                      <a:pPr algn="ctr">
                        <a:lnSpc>
                          <a:spcPct val="115000"/>
                        </a:lnSpc>
                        <a:spcAft>
                          <a:spcPts val="0"/>
                        </a:spcAft>
                      </a:pPr>
                      <a:r>
                        <a:rPr lang="es-EC" sz="1400">
                          <a:effectLst/>
                        </a:rPr>
                        <a:t>2</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Panel -X</a:t>
                      </a:r>
                      <a:endParaRPr lang="es-EC" sz="1400">
                        <a:solidFill>
                          <a:srgbClr val="000000"/>
                        </a:solidFill>
                        <a:effectLst/>
                        <a:latin typeface="Calibri"/>
                        <a:ea typeface="Calibri"/>
                        <a:cs typeface="Times New Roman"/>
                      </a:endParaRPr>
                    </a:p>
                  </a:txBody>
                  <a:tcPr marL="68580" marR="68580" marT="0" marB="0"/>
                </a:tc>
              </a:tr>
              <a:tr h="269240">
                <a:tc>
                  <a:txBody>
                    <a:bodyPr/>
                    <a:lstStyle/>
                    <a:p>
                      <a:pPr algn="ctr">
                        <a:lnSpc>
                          <a:spcPct val="115000"/>
                        </a:lnSpc>
                        <a:spcAft>
                          <a:spcPts val="0"/>
                        </a:spcAft>
                      </a:pPr>
                      <a:r>
                        <a:rPr lang="es-EC" sz="1400">
                          <a:effectLst/>
                        </a:rPr>
                        <a:t>3</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Panel +Z</a:t>
                      </a:r>
                      <a:endParaRPr lang="es-EC" sz="1400">
                        <a:solidFill>
                          <a:srgbClr val="000000"/>
                        </a:solidFill>
                        <a:effectLst/>
                        <a:latin typeface="Calibri"/>
                        <a:ea typeface="Calibri"/>
                        <a:cs typeface="Times New Roman"/>
                      </a:endParaRPr>
                    </a:p>
                  </a:txBody>
                  <a:tcPr marL="68580" marR="68580" marT="0" marB="0"/>
                </a:tc>
              </a:tr>
              <a:tr h="259715">
                <a:tc>
                  <a:txBody>
                    <a:bodyPr/>
                    <a:lstStyle/>
                    <a:p>
                      <a:pPr algn="ctr">
                        <a:lnSpc>
                          <a:spcPct val="115000"/>
                        </a:lnSpc>
                        <a:spcAft>
                          <a:spcPts val="0"/>
                        </a:spcAft>
                      </a:pPr>
                      <a:r>
                        <a:rPr lang="es-EC" sz="1400">
                          <a:effectLst/>
                        </a:rPr>
                        <a:t>4</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Panel -Z</a:t>
                      </a:r>
                      <a:endParaRPr lang="es-EC" sz="1400">
                        <a:solidFill>
                          <a:srgbClr val="000000"/>
                        </a:solidFill>
                        <a:effectLst/>
                        <a:latin typeface="Calibri"/>
                        <a:ea typeface="Calibri"/>
                        <a:cs typeface="Times New Roman"/>
                      </a:endParaRPr>
                    </a:p>
                  </a:txBody>
                  <a:tcPr marL="68580" marR="68580" marT="0" marB="0"/>
                </a:tc>
              </a:tr>
              <a:tr h="259715">
                <a:tc>
                  <a:txBody>
                    <a:bodyPr/>
                    <a:lstStyle/>
                    <a:p>
                      <a:pPr algn="ctr">
                        <a:lnSpc>
                          <a:spcPct val="115000"/>
                        </a:lnSpc>
                        <a:spcAft>
                          <a:spcPts val="0"/>
                        </a:spcAft>
                      </a:pPr>
                      <a:r>
                        <a:rPr lang="es-EC" sz="1400">
                          <a:effectLst/>
                        </a:rPr>
                        <a:t>5</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Panel +Y</a:t>
                      </a:r>
                      <a:endParaRPr lang="es-EC" sz="1400">
                        <a:solidFill>
                          <a:srgbClr val="000000"/>
                        </a:solidFill>
                        <a:effectLst/>
                        <a:latin typeface="Calibri"/>
                        <a:ea typeface="Calibri"/>
                        <a:cs typeface="Times New Roman"/>
                      </a:endParaRPr>
                    </a:p>
                  </a:txBody>
                  <a:tcPr marL="68580" marR="68580" marT="0" marB="0"/>
                </a:tc>
              </a:tr>
              <a:tr h="269240">
                <a:tc>
                  <a:txBody>
                    <a:bodyPr/>
                    <a:lstStyle/>
                    <a:p>
                      <a:pPr algn="ctr">
                        <a:lnSpc>
                          <a:spcPct val="115000"/>
                        </a:lnSpc>
                        <a:spcAft>
                          <a:spcPts val="0"/>
                        </a:spcAft>
                      </a:pPr>
                      <a:r>
                        <a:rPr lang="es-EC" sz="1400">
                          <a:effectLst/>
                        </a:rPr>
                        <a:t>6</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effectLst/>
                        </a:rPr>
                        <a:t>Panel -Y</a:t>
                      </a:r>
                      <a:endParaRPr lang="es-EC" sz="1400" dirty="0">
                        <a:solidFill>
                          <a:srgbClr val="000000"/>
                        </a:solidFill>
                        <a:effectLst/>
                        <a:latin typeface="Calibri"/>
                        <a:ea typeface="Calibri"/>
                        <a:cs typeface="Times New Roman"/>
                      </a:endParaRPr>
                    </a:p>
                  </a:txBody>
                  <a:tcPr marL="68580" marR="68580" marT="0" marB="0"/>
                </a:tc>
              </a:tr>
            </a:tbl>
          </a:graphicData>
        </a:graphic>
      </p:graphicFrame>
      <p:pic>
        <p:nvPicPr>
          <p:cNvPr id="11" name="10 Imagen"/>
          <p:cNvPicPr/>
          <p:nvPr/>
        </p:nvPicPr>
        <p:blipFill>
          <a:blip r:embed="rId4">
            <a:extLst>
              <a:ext uri="{28A0092B-C50C-407E-A947-70E740481C1C}">
                <a14:useLocalDpi xmlns:a14="http://schemas.microsoft.com/office/drawing/2010/main" val="0"/>
              </a:ext>
            </a:extLst>
          </a:blip>
          <a:srcRect/>
          <a:stretch>
            <a:fillRect/>
          </a:stretch>
        </p:blipFill>
        <p:spPr bwMode="auto">
          <a:xfrm>
            <a:off x="348819" y="692296"/>
            <a:ext cx="4257675" cy="3107690"/>
          </a:xfrm>
          <a:prstGeom prst="rect">
            <a:avLst/>
          </a:prstGeom>
          <a:noFill/>
          <a:ln>
            <a:noFill/>
          </a:ln>
        </p:spPr>
      </p:pic>
    </p:spTree>
    <p:extLst>
      <p:ext uri="{BB962C8B-B14F-4D97-AF65-F5344CB8AC3E}">
        <p14:creationId xmlns:p14="http://schemas.microsoft.com/office/powerpoint/2010/main" val="987439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1905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333375" y="409575"/>
            <a:ext cx="8229600" cy="541338"/>
          </a:xfrm>
        </p:spPr>
        <p:txBody>
          <a:bodyPr>
            <a:noAutofit/>
          </a:bodyPr>
          <a:lstStyle/>
          <a:p>
            <a:pPr algn="l"/>
            <a:r>
              <a:rPr lang="es-EC" sz="2400" b="1" dirty="0" smtClean="0">
                <a:solidFill>
                  <a:schemeClr val="accent6">
                    <a:lumMod val="75000"/>
                  </a:schemeClr>
                </a:solidFill>
              </a:rPr>
              <a:t/>
            </a:r>
            <a:br>
              <a:rPr lang="es-EC" sz="2400" b="1" dirty="0" smtClean="0">
                <a:solidFill>
                  <a:schemeClr val="accent6">
                    <a:lumMod val="75000"/>
                  </a:schemeClr>
                </a:solidFill>
              </a:rPr>
            </a:br>
            <a:r>
              <a:rPr lang="es-EC" sz="2400" b="1" dirty="0" smtClean="0">
                <a:solidFill>
                  <a:schemeClr val="accent6">
                    <a:lumMod val="75000"/>
                  </a:schemeClr>
                </a:solidFill>
              </a:rPr>
              <a:t>OBJETIVO GENERAL</a:t>
            </a:r>
            <a:endParaRPr lang="es-EC" sz="2400" b="1" dirty="0">
              <a:solidFill>
                <a:schemeClr val="accent6">
                  <a:lumMod val="75000"/>
                </a:schemeClr>
              </a:solidFill>
            </a:endParaRPr>
          </a:p>
        </p:txBody>
      </p:sp>
      <p:sp>
        <p:nvSpPr>
          <p:cNvPr id="3" name="Marcador de contenido 2"/>
          <p:cNvSpPr>
            <a:spLocks noGrp="1"/>
          </p:cNvSpPr>
          <p:nvPr>
            <p:ph idx="1"/>
          </p:nvPr>
        </p:nvSpPr>
        <p:spPr>
          <a:xfrm>
            <a:off x="457200" y="1057275"/>
            <a:ext cx="8229600" cy="4525963"/>
          </a:xfrm>
        </p:spPr>
        <p:txBody>
          <a:bodyPr>
            <a:normAutofit/>
          </a:bodyPr>
          <a:lstStyle/>
          <a:p>
            <a:pPr marL="0" indent="0" algn="just">
              <a:buNone/>
            </a:pPr>
            <a:r>
              <a:rPr lang="es-EC" sz="2400" dirty="0" smtClean="0"/>
              <a:t>Analizar </a:t>
            </a:r>
            <a:r>
              <a:rPr lang="es-EC" sz="2400" dirty="0"/>
              <a:t>y simular el comportamiento térmico de los elementos que componen el prototipo del nanosatélite </a:t>
            </a:r>
            <a:r>
              <a:rPr lang="es-EC" sz="2400" dirty="0" err="1"/>
              <a:t>CubeSat</a:t>
            </a:r>
            <a:r>
              <a:rPr lang="es-EC" sz="2400" dirty="0"/>
              <a:t>, para </a:t>
            </a:r>
            <a:r>
              <a:rPr lang="es-EC" sz="2400" dirty="0" smtClean="0"/>
              <a:t>seleccionar un </a:t>
            </a:r>
            <a:r>
              <a:rPr lang="es-EC" sz="2400" dirty="0"/>
              <a:t>sistema de control </a:t>
            </a:r>
            <a:r>
              <a:rPr lang="es-EC" sz="2400" dirty="0" smtClean="0"/>
              <a:t>térmico adecuado.</a:t>
            </a:r>
          </a:p>
          <a:p>
            <a:pPr marL="0" indent="0" algn="just">
              <a:buNone/>
            </a:pPr>
            <a:endParaRPr lang="es-EC" sz="2400" dirty="0"/>
          </a:p>
          <a:p>
            <a:pPr marL="0" indent="0" algn="just">
              <a:buNone/>
            </a:pPr>
            <a:endParaRPr lang="es-EC" sz="2400" dirty="0"/>
          </a:p>
          <a:p>
            <a:pPr algn="just"/>
            <a:r>
              <a:rPr lang="es-EC" sz="2400" dirty="0"/>
              <a:t>Definir los límites de operación de temperatura de los componentes del sistema, los parámetros térmicos del medio ambiente espacial, y las propiedades físicas y termo-ópticas de los materiales. </a:t>
            </a:r>
          </a:p>
          <a:p>
            <a:pPr algn="just"/>
            <a:r>
              <a:rPr lang="es-EC" sz="2400" dirty="0"/>
              <a:t>Desarrollar un análisis orbital, en base a los parámetros definidos por la misión espacial. </a:t>
            </a:r>
          </a:p>
          <a:p>
            <a:pPr marL="0" indent="0">
              <a:buNone/>
            </a:pPr>
            <a:endParaRPr lang="es-EC" dirty="0"/>
          </a:p>
        </p:txBody>
      </p:sp>
      <p:sp>
        <p:nvSpPr>
          <p:cNvPr id="5" name="4 Rectángulo"/>
          <p:cNvSpPr/>
          <p:nvPr/>
        </p:nvSpPr>
        <p:spPr>
          <a:xfrm>
            <a:off x="394590" y="2520434"/>
            <a:ext cx="3663059" cy="461665"/>
          </a:xfrm>
          <a:prstGeom prst="rect">
            <a:avLst/>
          </a:prstGeom>
        </p:spPr>
        <p:txBody>
          <a:bodyPr wrap="square">
            <a:spAutoFit/>
          </a:bodyPr>
          <a:lstStyle/>
          <a:p>
            <a:r>
              <a:rPr lang="es-EC" sz="2400" b="1" dirty="0">
                <a:solidFill>
                  <a:schemeClr val="accent6">
                    <a:lumMod val="75000"/>
                  </a:schemeClr>
                </a:solidFill>
              </a:rPr>
              <a:t>OBJETIVOS ESPECIFICOS</a:t>
            </a:r>
            <a:endParaRPr lang="es-EC" sz="2400" dirty="0"/>
          </a:p>
        </p:txBody>
      </p:sp>
    </p:spTree>
    <p:extLst>
      <p:ext uri="{BB962C8B-B14F-4D97-AF65-F5344CB8AC3E}">
        <p14:creationId xmlns:p14="http://schemas.microsoft.com/office/powerpoint/2010/main" val="106070660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pPr marL="0" indent="0">
              <a:buNone/>
            </a:pPr>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p:pic>
        <p:nvPicPr>
          <p:cNvPr id="10" name="9 Imagen"/>
          <p:cNvPicPr/>
          <p:nvPr/>
        </p:nvPicPr>
        <p:blipFill>
          <a:blip r:embed="rId3">
            <a:extLst>
              <a:ext uri="{28A0092B-C50C-407E-A947-70E740481C1C}">
                <a14:useLocalDpi xmlns:a14="http://schemas.microsoft.com/office/drawing/2010/main" val="0"/>
              </a:ext>
            </a:extLst>
          </a:blip>
          <a:srcRect/>
          <a:stretch>
            <a:fillRect/>
          </a:stretch>
        </p:blipFill>
        <p:spPr bwMode="auto">
          <a:xfrm>
            <a:off x="839972" y="692295"/>
            <a:ext cx="3638550" cy="2276475"/>
          </a:xfrm>
          <a:prstGeom prst="rect">
            <a:avLst/>
          </a:prstGeom>
          <a:noFill/>
          <a:ln>
            <a:noFill/>
          </a:ln>
        </p:spPr>
      </p:pic>
      <p:pic>
        <p:nvPicPr>
          <p:cNvPr id="12" name="11 Imagen"/>
          <p:cNvPicPr/>
          <p:nvPr/>
        </p:nvPicPr>
        <p:blipFill>
          <a:blip r:embed="rId4">
            <a:extLst>
              <a:ext uri="{28A0092B-C50C-407E-A947-70E740481C1C}">
                <a14:useLocalDpi xmlns:a14="http://schemas.microsoft.com/office/drawing/2010/main" val="0"/>
              </a:ext>
            </a:extLst>
          </a:blip>
          <a:srcRect/>
          <a:stretch>
            <a:fillRect/>
          </a:stretch>
        </p:blipFill>
        <p:spPr bwMode="auto">
          <a:xfrm>
            <a:off x="5000624" y="692296"/>
            <a:ext cx="3686175" cy="2780030"/>
          </a:xfrm>
          <a:prstGeom prst="rect">
            <a:avLst/>
          </a:prstGeom>
          <a:noFill/>
          <a:ln>
            <a:noFill/>
          </a:ln>
        </p:spPr>
      </p:pic>
      <p:pic>
        <p:nvPicPr>
          <p:cNvPr id="13" name="12 Imagen"/>
          <p:cNvPicPr/>
          <p:nvPr/>
        </p:nvPicPr>
        <p:blipFill>
          <a:blip r:embed="rId5">
            <a:extLst>
              <a:ext uri="{28A0092B-C50C-407E-A947-70E740481C1C}">
                <a14:useLocalDpi xmlns:a14="http://schemas.microsoft.com/office/drawing/2010/main" val="0"/>
              </a:ext>
            </a:extLst>
          </a:blip>
          <a:srcRect/>
          <a:stretch>
            <a:fillRect/>
          </a:stretch>
        </p:blipFill>
        <p:spPr bwMode="auto">
          <a:xfrm>
            <a:off x="725672" y="3124347"/>
            <a:ext cx="3752850" cy="2428875"/>
          </a:xfrm>
          <a:prstGeom prst="rect">
            <a:avLst/>
          </a:prstGeom>
          <a:noFill/>
          <a:ln>
            <a:noFill/>
          </a:ln>
        </p:spPr>
      </p:pic>
      <p:pic>
        <p:nvPicPr>
          <p:cNvPr id="14" name="13 Imagen"/>
          <p:cNvPicPr/>
          <p:nvPr/>
        </p:nvPicPr>
        <p:blipFill>
          <a:blip r:embed="rId6">
            <a:extLst>
              <a:ext uri="{28A0092B-C50C-407E-A947-70E740481C1C}">
                <a14:useLocalDpi xmlns:a14="http://schemas.microsoft.com/office/drawing/2010/main" val="0"/>
              </a:ext>
            </a:extLst>
          </a:blip>
          <a:srcRect/>
          <a:stretch>
            <a:fillRect/>
          </a:stretch>
        </p:blipFill>
        <p:spPr bwMode="auto">
          <a:xfrm>
            <a:off x="5000625" y="3144349"/>
            <a:ext cx="3686175" cy="2767354"/>
          </a:xfrm>
          <a:prstGeom prst="rect">
            <a:avLst/>
          </a:prstGeom>
          <a:noFill/>
          <a:ln>
            <a:noFill/>
          </a:ln>
        </p:spPr>
      </p:pic>
      <p:sp>
        <p:nvSpPr>
          <p:cNvPr id="15" name="14 Rectángulo"/>
          <p:cNvSpPr/>
          <p:nvPr/>
        </p:nvSpPr>
        <p:spPr>
          <a:xfrm>
            <a:off x="148856" y="692296"/>
            <a:ext cx="1901226" cy="461665"/>
          </a:xfrm>
          <a:prstGeom prst="rect">
            <a:avLst/>
          </a:prstGeom>
        </p:spPr>
        <p:txBody>
          <a:bodyPr wrap="none">
            <a:spAutoFit/>
          </a:bodyPr>
          <a:lstStyle/>
          <a:p>
            <a:r>
              <a:rPr lang="es-EC" sz="2400" b="1" dirty="0" smtClean="0">
                <a:solidFill>
                  <a:schemeClr val="accent6">
                    <a:lumMod val="75000"/>
                  </a:schemeClr>
                </a:solidFill>
              </a:rPr>
              <a:t>Caso Caliente</a:t>
            </a:r>
            <a:endParaRPr lang="es-EC" sz="2400" b="1" dirty="0">
              <a:solidFill>
                <a:schemeClr val="accent6">
                  <a:lumMod val="75000"/>
                </a:schemeClr>
              </a:solidFill>
            </a:endParaRPr>
          </a:p>
        </p:txBody>
      </p:sp>
      <p:sp>
        <p:nvSpPr>
          <p:cNvPr id="2" name="1 Rectángulo"/>
          <p:cNvSpPr/>
          <p:nvPr/>
        </p:nvSpPr>
        <p:spPr>
          <a:xfrm>
            <a:off x="148856" y="234616"/>
            <a:ext cx="2318776" cy="461665"/>
          </a:xfrm>
          <a:prstGeom prst="rect">
            <a:avLst/>
          </a:prstGeom>
        </p:spPr>
        <p:txBody>
          <a:bodyPr wrap="none">
            <a:spAutoFit/>
          </a:bodyPr>
          <a:lstStyle/>
          <a:p>
            <a:r>
              <a:rPr lang="es-EC" sz="2400" b="1" dirty="0">
                <a:solidFill>
                  <a:schemeClr val="accent6">
                    <a:lumMod val="75000"/>
                  </a:schemeClr>
                </a:solidFill>
              </a:rPr>
              <a:t>ESTADO ESTABLE</a:t>
            </a:r>
          </a:p>
        </p:txBody>
      </p:sp>
    </p:spTree>
    <p:extLst>
      <p:ext uri="{BB962C8B-B14F-4D97-AF65-F5344CB8AC3E}">
        <p14:creationId xmlns:p14="http://schemas.microsoft.com/office/powerpoint/2010/main" val="367009140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pPr marL="0" indent="0">
              <a:buNone/>
            </a:pPr>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p:sp>
        <p:nvSpPr>
          <p:cNvPr id="15" name="14 Rectángulo"/>
          <p:cNvSpPr/>
          <p:nvPr/>
        </p:nvSpPr>
        <p:spPr>
          <a:xfrm>
            <a:off x="457200" y="230631"/>
            <a:ext cx="1348446" cy="461665"/>
          </a:xfrm>
          <a:prstGeom prst="rect">
            <a:avLst/>
          </a:prstGeom>
        </p:spPr>
        <p:txBody>
          <a:bodyPr wrap="none">
            <a:spAutoFit/>
          </a:bodyPr>
          <a:lstStyle/>
          <a:p>
            <a:r>
              <a:rPr lang="es-EC" sz="2400" b="1" dirty="0" smtClean="0">
                <a:solidFill>
                  <a:schemeClr val="accent6">
                    <a:lumMod val="75000"/>
                  </a:schemeClr>
                </a:solidFill>
              </a:rPr>
              <a:t>Caso Frio</a:t>
            </a:r>
            <a:endParaRPr lang="es-EC" sz="2400" b="1" dirty="0">
              <a:solidFill>
                <a:schemeClr val="accent6">
                  <a:lumMod val="75000"/>
                </a:schemeClr>
              </a:solidFill>
            </a:endParaRPr>
          </a:p>
        </p:txBody>
      </p:sp>
      <p:pic>
        <p:nvPicPr>
          <p:cNvPr id="11" name="10 Imagen"/>
          <p:cNvPicPr/>
          <p:nvPr/>
        </p:nvPicPr>
        <p:blipFill>
          <a:blip r:embed="rId3">
            <a:extLst>
              <a:ext uri="{28A0092B-C50C-407E-A947-70E740481C1C}">
                <a14:useLocalDpi xmlns:a14="http://schemas.microsoft.com/office/drawing/2010/main" val="0"/>
              </a:ext>
            </a:extLst>
          </a:blip>
          <a:srcRect/>
          <a:stretch>
            <a:fillRect/>
          </a:stretch>
        </p:blipFill>
        <p:spPr bwMode="auto">
          <a:xfrm>
            <a:off x="745672" y="806366"/>
            <a:ext cx="3138691" cy="2337983"/>
          </a:xfrm>
          <a:prstGeom prst="rect">
            <a:avLst/>
          </a:prstGeom>
          <a:noFill/>
          <a:ln>
            <a:noFill/>
          </a:ln>
        </p:spPr>
      </p:pic>
      <p:pic>
        <p:nvPicPr>
          <p:cNvPr id="16" name="15 Imagen"/>
          <p:cNvPicPr/>
          <p:nvPr/>
        </p:nvPicPr>
        <p:blipFill>
          <a:blip r:embed="rId4">
            <a:extLst>
              <a:ext uri="{28A0092B-C50C-407E-A947-70E740481C1C}">
                <a14:useLocalDpi xmlns:a14="http://schemas.microsoft.com/office/drawing/2010/main" val="0"/>
              </a:ext>
            </a:extLst>
          </a:blip>
          <a:srcRect/>
          <a:stretch>
            <a:fillRect/>
          </a:stretch>
        </p:blipFill>
        <p:spPr bwMode="auto">
          <a:xfrm>
            <a:off x="5000624" y="692296"/>
            <a:ext cx="3686175" cy="2778383"/>
          </a:xfrm>
          <a:prstGeom prst="rect">
            <a:avLst/>
          </a:prstGeom>
          <a:noFill/>
          <a:ln>
            <a:noFill/>
          </a:ln>
        </p:spPr>
      </p:pic>
      <p:pic>
        <p:nvPicPr>
          <p:cNvPr id="17" name="16 Imagen"/>
          <p:cNvPicPr/>
          <p:nvPr/>
        </p:nvPicPr>
        <p:blipFill>
          <a:blip r:embed="rId5">
            <a:extLst>
              <a:ext uri="{28A0092B-C50C-407E-A947-70E740481C1C}">
                <a14:useLocalDpi xmlns:a14="http://schemas.microsoft.com/office/drawing/2010/main" val="0"/>
              </a:ext>
            </a:extLst>
          </a:blip>
          <a:srcRect/>
          <a:stretch>
            <a:fillRect/>
          </a:stretch>
        </p:blipFill>
        <p:spPr bwMode="auto">
          <a:xfrm>
            <a:off x="1243279" y="3144349"/>
            <a:ext cx="2524125" cy="2651760"/>
          </a:xfrm>
          <a:prstGeom prst="rect">
            <a:avLst/>
          </a:prstGeom>
          <a:noFill/>
          <a:ln>
            <a:noFill/>
          </a:ln>
        </p:spPr>
      </p:pic>
      <p:pic>
        <p:nvPicPr>
          <p:cNvPr id="18" name="17 Imagen"/>
          <p:cNvPicPr/>
          <p:nvPr/>
        </p:nvPicPr>
        <p:blipFill>
          <a:blip r:embed="rId6">
            <a:extLst>
              <a:ext uri="{28A0092B-C50C-407E-A947-70E740481C1C}">
                <a14:useLocalDpi xmlns:a14="http://schemas.microsoft.com/office/drawing/2010/main" val="0"/>
              </a:ext>
            </a:extLst>
          </a:blip>
          <a:srcRect/>
          <a:stretch>
            <a:fillRect/>
          </a:stretch>
        </p:blipFill>
        <p:spPr bwMode="auto">
          <a:xfrm>
            <a:off x="5000623" y="3124347"/>
            <a:ext cx="3686176" cy="2828290"/>
          </a:xfrm>
          <a:prstGeom prst="rect">
            <a:avLst/>
          </a:prstGeom>
          <a:noFill/>
          <a:ln>
            <a:noFill/>
          </a:ln>
        </p:spPr>
      </p:pic>
    </p:spTree>
    <p:extLst>
      <p:ext uri="{BB962C8B-B14F-4D97-AF65-F5344CB8AC3E}">
        <p14:creationId xmlns:p14="http://schemas.microsoft.com/office/powerpoint/2010/main" val="241890734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pPr marL="0" indent="0">
              <a:buNone/>
            </a:pPr>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p:sp>
        <p:nvSpPr>
          <p:cNvPr id="2" name="1 Rectángulo"/>
          <p:cNvSpPr/>
          <p:nvPr/>
        </p:nvSpPr>
        <p:spPr>
          <a:xfrm>
            <a:off x="457200" y="230631"/>
            <a:ext cx="3986732" cy="461665"/>
          </a:xfrm>
          <a:prstGeom prst="rect">
            <a:avLst/>
          </a:prstGeom>
        </p:spPr>
        <p:txBody>
          <a:bodyPr wrap="none">
            <a:spAutoFit/>
          </a:bodyPr>
          <a:lstStyle/>
          <a:p>
            <a:r>
              <a:rPr lang="es-EC" sz="2400" b="1" dirty="0" smtClean="0">
                <a:solidFill>
                  <a:schemeClr val="accent6">
                    <a:lumMod val="75000"/>
                  </a:schemeClr>
                </a:solidFill>
              </a:rPr>
              <a:t>Análisis de simulación interna</a:t>
            </a:r>
            <a:endParaRPr lang="es-EC" sz="2400" b="1" dirty="0">
              <a:solidFill>
                <a:schemeClr val="accent6">
                  <a:lumMod val="75000"/>
                </a:schemeClr>
              </a:solidFill>
            </a:endParaRPr>
          </a:p>
        </p:txBody>
      </p:sp>
      <p:pic>
        <p:nvPicPr>
          <p:cNvPr id="10" name="9 Imagen"/>
          <p:cNvPicPr/>
          <p:nvPr/>
        </p:nvPicPr>
        <p:blipFill>
          <a:blip r:embed="rId3">
            <a:extLst>
              <a:ext uri="{28A0092B-C50C-407E-A947-70E740481C1C}">
                <a14:useLocalDpi xmlns:a14="http://schemas.microsoft.com/office/drawing/2010/main" val="0"/>
              </a:ext>
            </a:extLst>
          </a:blip>
          <a:srcRect/>
          <a:stretch>
            <a:fillRect/>
          </a:stretch>
        </p:blipFill>
        <p:spPr bwMode="auto">
          <a:xfrm>
            <a:off x="216953" y="891916"/>
            <a:ext cx="4467225" cy="2905125"/>
          </a:xfrm>
          <a:prstGeom prst="rect">
            <a:avLst/>
          </a:prstGeom>
          <a:noFill/>
          <a:ln>
            <a:noFill/>
          </a:ln>
        </p:spPr>
      </p:pic>
      <p:pic>
        <p:nvPicPr>
          <p:cNvPr id="12" name="11 Imagen"/>
          <p:cNvPicPr/>
          <p:nvPr/>
        </p:nvPicPr>
        <p:blipFill>
          <a:blip r:embed="rId4">
            <a:extLst>
              <a:ext uri="{28A0092B-C50C-407E-A947-70E740481C1C}">
                <a14:useLocalDpi xmlns:a14="http://schemas.microsoft.com/office/drawing/2010/main" val="0"/>
              </a:ext>
            </a:extLst>
          </a:blip>
          <a:srcRect/>
          <a:stretch>
            <a:fillRect/>
          </a:stretch>
        </p:blipFill>
        <p:spPr bwMode="auto">
          <a:xfrm>
            <a:off x="5059259" y="1721802"/>
            <a:ext cx="3278505" cy="3452495"/>
          </a:xfrm>
          <a:prstGeom prst="rect">
            <a:avLst/>
          </a:prstGeom>
          <a:noFill/>
          <a:ln>
            <a:noFill/>
          </a:ln>
        </p:spPr>
      </p:pic>
      <p:graphicFrame>
        <p:nvGraphicFramePr>
          <p:cNvPr id="3" name="2 Tabla"/>
          <p:cNvGraphicFramePr>
            <a:graphicFrameLocks noGrp="1"/>
          </p:cNvGraphicFramePr>
          <p:nvPr>
            <p:extLst>
              <p:ext uri="{D42A27DB-BD31-4B8C-83A1-F6EECF244321}">
                <p14:modId xmlns:p14="http://schemas.microsoft.com/office/powerpoint/2010/main" val="3556815308"/>
              </p:ext>
            </p:extLst>
          </p:nvPr>
        </p:nvGraphicFramePr>
        <p:xfrm>
          <a:off x="1408614" y="3977120"/>
          <a:ext cx="2520315" cy="1856105"/>
        </p:xfrm>
        <a:graphic>
          <a:graphicData uri="http://schemas.openxmlformats.org/drawingml/2006/table">
            <a:tbl>
              <a:tblPr firstRow="1" firstCol="1" bandRow="1">
                <a:tableStyleId>{5C22544A-7EE6-4342-B048-85BDC9FD1C3A}</a:tableStyleId>
              </a:tblPr>
              <a:tblGrid>
                <a:gridCol w="1043940"/>
                <a:gridCol w="1476375"/>
              </a:tblGrid>
              <a:tr h="269240">
                <a:tc>
                  <a:txBody>
                    <a:bodyPr/>
                    <a:lstStyle/>
                    <a:p>
                      <a:pPr algn="ctr">
                        <a:lnSpc>
                          <a:spcPct val="115000"/>
                        </a:lnSpc>
                        <a:spcAft>
                          <a:spcPts val="0"/>
                        </a:spcAft>
                      </a:pPr>
                      <a:r>
                        <a:rPr lang="es-EC" sz="1400" dirty="0">
                          <a:solidFill>
                            <a:schemeClr val="tx1"/>
                          </a:solidFill>
                          <a:effectLst/>
                        </a:rPr>
                        <a:t>Nodo </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solidFill>
                            <a:schemeClr val="tx1"/>
                          </a:solidFill>
                          <a:effectLst/>
                        </a:rPr>
                        <a:t>Descripción</a:t>
                      </a:r>
                      <a:endParaRPr lang="es-EC" sz="1400" dirty="0">
                        <a:solidFill>
                          <a:schemeClr val="tx1"/>
                        </a:solidFill>
                        <a:effectLst/>
                        <a:latin typeface="Calibri"/>
                        <a:ea typeface="Calibri"/>
                        <a:cs typeface="Times New Roman"/>
                      </a:endParaRPr>
                    </a:p>
                  </a:txBody>
                  <a:tcPr marL="68580" marR="68580" marT="0" marB="0"/>
                </a:tc>
              </a:tr>
              <a:tr h="259715">
                <a:tc>
                  <a:txBody>
                    <a:bodyPr/>
                    <a:lstStyle/>
                    <a:p>
                      <a:pPr algn="ctr">
                        <a:lnSpc>
                          <a:spcPct val="115000"/>
                        </a:lnSpc>
                        <a:spcAft>
                          <a:spcPts val="0"/>
                        </a:spcAft>
                      </a:pPr>
                      <a:r>
                        <a:rPr lang="es-EC" sz="1400">
                          <a:effectLst/>
                        </a:rPr>
                        <a:t>7</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COM</a:t>
                      </a:r>
                      <a:endParaRPr lang="es-EC" sz="1400">
                        <a:solidFill>
                          <a:srgbClr val="000000"/>
                        </a:solidFill>
                        <a:effectLst/>
                        <a:latin typeface="Calibri"/>
                        <a:ea typeface="Calibri"/>
                        <a:cs typeface="Times New Roman"/>
                      </a:endParaRPr>
                    </a:p>
                  </a:txBody>
                  <a:tcPr marL="68580" marR="68580" marT="0" marB="0"/>
                </a:tc>
              </a:tr>
              <a:tr h="269240">
                <a:tc>
                  <a:txBody>
                    <a:bodyPr/>
                    <a:lstStyle/>
                    <a:p>
                      <a:pPr algn="ctr">
                        <a:lnSpc>
                          <a:spcPct val="115000"/>
                        </a:lnSpc>
                        <a:spcAft>
                          <a:spcPts val="0"/>
                        </a:spcAft>
                      </a:pPr>
                      <a:r>
                        <a:rPr lang="es-EC" sz="1400">
                          <a:effectLst/>
                        </a:rPr>
                        <a:t>8</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OBC</a:t>
                      </a:r>
                      <a:endParaRPr lang="es-EC" sz="1400">
                        <a:solidFill>
                          <a:srgbClr val="000000"/>
                        </a:solidFill>
                        <a:effectLst/>
                        <a:latin typeface="Calibri"/>
                        <a:ea typeface="Calibri"/>
                        <a:cs typeface="Times New Roman"/>
                      </a:endParaRPr>
                    </a:p>
                  </a:txBody>
                  <a:tcPr marL="68580" marR="68580" marT="0" marB="0"/>
                </a:tc>
              </a:tr>
              <a:tr h="259715">
                <a:tc>
                  <a:txBody>
                    <a:bodyPr/>
                    <a:lstStyle/>
                    <a:p>
                      <a:pPr algn="ctr">
                        <a:lnSpc>
                          <a:spcPct val="115000"/>
                        </a:lnSpc>
                        <a:spcAft>
                          <a:spcPts val="0"/>
                        </a:spcAft>
                      </a:pPr>
                      <a:r>
                        <a:rPr lang="es-EC" sz="1400">
                          <a:effectLst/>
                        </a:rPr>
                        <a:t>9</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ACS</a:t>
                      </a:r>
                      <a:endParaRPr lang="es-EC" sz="1400">
                        <a:solidFill>
                          <a:srgbClr val="000000"/>
                        </a:solidFill>
                        <a:effectLst/>
                        <a:latin typeface="Calibri"/>
                        <a:ea typeface="Calibri"/>
                        <a:cs typeface="Times New Roman"/>
                      </a:endParaRPr>
                    </a:p>
                  </a:txBody>
                  <a:tcPr marL="68580" marR="68580" marT="0" marB="0"/>
                </a:tc>
              </a:tr>
              <a:tr h="259715">
                <a:tc>
                  <a:txBody>
                    <a:bodyPr/>
                    <a:lstStyle/>
                    <a:p>
                      <a:pPr algn="ctr">
                        <a:lnSpc>
                          <a:spcPct val="115000"/>
                        </a:lnSpc>
                        <a:spcAft>
                          <a:spcPts val="0"/>
                        </a:spcAft>
                      </a:pPr>
                      <a:r>
                        <a:rPr lang="es-EC" sz="1400">
                          <a:effectLst/>
                        </a:rPr>
                        <a:t>10</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EPS2</a:t>
                      </a:r>
                      <a:endParaRPr lang="es-EC" sz="1400">
                        <a:solidFill>
                          <a:srgbClr val="000000"/>
                        </a:solidFill>
                        <a:effectLst/>
                        <a:latin typeface="Calibri"/>
                        <a:ea typeface="Calibri"/>
                        <a:cs typeface="Times New Roman"/>
                      </a:endParaRPr>
                    </a:p>
                  </a:txBody>
                  <a:tcPr marL="68580" marR="68580" marT="0" marB="0"/>
                </a:tc>
              </a:tr>
              <a:tr h="269240">
                <a:tc>
                  <a:txBody>
                    <a:bodyPr/>
                    <a:lstStyle/>
                    <a:p>
                      <a:pPr algn="ctr">
                        <a:lnSpc>
                          <a:spcPct val="115000"/>
                        </a:lnSpc>
                        <a:spcAft>
                          <a:spcPts val="0"/>
                        </a:spcAft>
                      </a:pPr>
                      <a:r>
                        <a:rPr lang="es-EC" sz="1400">
                          <a:effectLst/>
                        </a:rPr>
                        <a:t>11</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effectLst/>
                        </a:rPr>
                        <a:t>Baterías</a:t>
                      </a:r>
                      <a:endParaRPr lang="es-EC" sz="1400" dirty="0">
                        <a:solidFill>
                          <a:srgbClr val="000000"/>
                        </a:solidFill>
                        <a:effectLst/>
                        <a:latin typeface="Calibri"/>
                        <a:ea typeface="Calibri"/>
                        <a:cs typeface="Times New Roman"/>
                      </a:endParaRPr>
                    </a:p>
                  </a:txBody>
                  <a:tcPr marL="68580" marR="68580" marT="0" marB="0"/>
                </a:tc>
              </a:tr>
              <a:tr h="269240">
                <a:tc>
                  <a:txBody>
                    <a:bodyPr/>
                    <a:lstStyle/>
                    <a:p>
                      <a:pPr algn="ctr">
                        <a:lnSpc>
                          <a:spcPct val="115000"/>
                        </a:lnSpc>
                        <a:spcAft>
                          <a:spcPts val="0"/>
                        </a:spcAft>
                      </a:pPr>
                      <a:r>
                        <a:rPr lang="es-EC" sz="1400">
                          <a:effectLst/>
                        </a:rPr>
                        <a:t>12</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effectLst/>
                        </a:rPr>
                        <a:t>EPS1</a:t>
                      </a:r>
                      <a:endParaRPr lang="es-EC" sz="1400" dirty="0">
                        <a:solidFill>
                          <a:srgbClr val="000000"/>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28808646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pPr marL="0" indent="0">
              <a:buNone/>
            </a:pPr>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p:sp>
        <p:nvSpPr>
          <p:cNvPr id="15" name="14 Rectángulo"/>
          <p:cNvSpPr/>
          <p:nvPr/>
        </p:nvSpPr>
        <p:spPr>
          <a:xfrm>
            <a:off x="170121" y="3331546"/>
            <a:ext cx="1348446" cy="461665"/>
          </a:xfrm>
          <a:prstGeom prst="rect">
            <a:avLst/>
          </a:prstGeom>
        </p:spPr>
        <p:txBody>
          <a:bodyPr wrap="none">
            <a:spAutoFit/>
          </a:bodyPr>
          <a:lstStyle/>
          <a:p>
            <a:r>
              <a:rPr lang="es-EC" sz="2400" b="1" dirty="0" smtClean="0">
                <a:solidFill>
                  <a:schemeClr val="accent6">
                    <a:lumMod val="75000"/>
                  </a:schemeClr>
                </a:solidFill>
              </a:rPr>
              <a:t>Caso Frio</a:t>
            </a:r>
            <a:endParaRPr lang="es-EC" sz="2400" b="1" dirty="0">
              <a:solidFill>
                <a:schemeClr val="accent6">
                  <a:lumMod val="75000"/>
                </a:schemeClr>
              </a:solidFill>
            </a:endParaRPr>
          </a:p>
        </p:txBody>
      </p:sp>
      <p:pic>
        <p:nvPicPr>
          <p:cNvPr id="17" name="16 Imagen"/>
          <p:cNvPicPr/>
          <p:nvPr/>
        </p:nvPicPr>
        <p:blipFill>
          <a:blip r:embed="rId3">
            <a:extLst>
              <a:ext uri="{28A0092B-C50C-407E-A947-70E740481C1C}">
                <a14:useLocalDpi xmlns:a14="http://schemas.microsoft.com/office/drawing/2010/main" val="0"/>
              </a:ext>
            </a:extLst>
          </a:blip>
          <a:srcRect/>
          <a:stretch>
            <a:fillRect/>
          </a:stretch>
        </p:blipFill>
        <p:spPr bwMode="auto">
          <a:xfrm>
            <a:off x="1422874" y="3331546"/>
            <a:ext cx="2524125" cy="2651760"/>
          </a:xfrm>
          <a:prstGeom prst="rect">
            <a:avLst/>
          </a:prstGeom>
          <a:noFill/>
          <a:ln>
            <a:noFill/>
          </a:ln>
        </p:spPr>
      </p:pic>
      <p:pic>
        <p:nvPicPr>
          <p:cNvPr id="10" name="9 Imagen"/>
          <p:cNvPicPr/>
          <p:nvPr/>
        </p:nvPicPr>
        <p:blipFill>
          <a:blip r:embed="rId4">
            <a:extLst>
              <a:ext uri="{28A0092B-C50C-407E-A947-70E740481C1C}">
                <a14:useLocalDpi xmlns:a14="http://schemas.microsoft.com/office/drawing/2010/main" val="0"/>
              </a:ext>
            </a:extLst>
          </a:blip>
          <a:srcRect/>
          <a:stretch>
            <a:fillRect/>
          </a:stretch>
        </p:blipFill>
        <p:spPr bwMode="auto">
          <a:xfrm>
            <a:off x="612030" y="867048"/>
            <a:ext cx="3752850" cy="2428875"/>
          </a:xfrm>
          <a:prstGeom prst="rect">
            <a:avLst/>
          </a:prstGeom>
          <a:noFill/>
          <a:ln>
            <a:noFill/>
          </a:ln>
        </p:spPr>
      </p:pic>
      <p:pic>
        <p:nvPicPr>
          <p:cNvPr id="12" name="11 Imagen"/>
          <p:cNvPicPr/>
          <p:nvPr/>
        </p:nvPicPr>
        <p:blipFill>
          <a:blip r:embed="rId5">
            <a:extLst>
              <a:ext uri="{28A0092B-C50C-407E-A947-70E740481C1C}">
                <a14:useLocalDpi xmlns:a14="http://schemas.microsoft.com/office/drawing/2010/main" val="0"/>
              </a:ext>
            </a:extLst>
          </a:blip>
          <a:srcRect/>
          <a:stretch>
            <a:fillRect/>
          </a:stretch>
        </p:blipFill>
        <p:spPr bwMode="auto">
          <a:xfrm>
            <a:off x="5000622" y="692296"/>
            <a:ext cx="3686177" cy="2639250"/>
          </a:xfrm>
          <a:prstGeom prst="rect">
            <a:avLst/>
          </a:prstGeom>
          <a:noFill/>
          <a:ln>
            <a:noFill/>
          </a:ln>
        </p:spPr>
      </p:pic>
      <p:pic>
        <p:nvPicPr>
          <p:cNvPr id="13" name="12 Imagen"/>
          <p:cNvPicPr/>
          <p:nvPr/>
        </p:nvPicPr>
        <p:blipFill>
          <a:blip r:embed="rId6">
            <a:extLst>
              <a:ext uri="{28A0092B-C50C-407E-A947-70E740481C1C}">
                <a14:useLocalDpi xmlns:a14="http://schemas.microsoft.com/office/drawing/2010/main" val="0"/>
              </a:ext>
            </a:extLst>
          </a:blip>
          <a:srcRect/>
          <a:stretch>
            <a:fillRect/>
          </a:stretch>
        </p:blipFill>
        <p:spPr bwMode="auto">
          <a:xfrm>
            <a:off x="5000621" y="3295923"/>
            <a:ext cx="3686177" cy="2651760"/>
          </a:xfrm>
          <a:prstGeom prst="rect">
            <a:avLst/>
          </a:prstGeom>
          <a:noFill/>
          <a:ln>
            <a:noFill/>
          </a:ln>
        </p:spPr>
      </p:pic>
      <p:sp>
        <p:nvSpPr>
          <p:cNvPr id="14" name="13 Rectángulo"/>
          <p:cNvSpPr/>
          <p:nvPr/>
        </p:nvSpPr>
        <p:spPr>
          <a:xfrm>
            <a:off x="170121" y="580912"/>
            <a:ext cx="1901226" cy="461665"/>
          </a:xfrm>
          <a:prstGeom prst="rect">
            <a:avLst/>
          </a:prstGeom>
        </p:spPr>
        <p:txBody>
          <a:bodyPr wrap="none">
            <a:spAutoFit/>
          </a:bodyPr>
          <a:lstStyle/>
          <a:p>
            <a:r>
              <a:rPr lang="es-EC" sz="2400" b="1" dirty="0" smtClean="0">
                <a:solidFill>
                  <a:schemeClr val="accent6">
                    <a:lumMod val="75000"/>
                  </a:schemeClr>
                </a:solidFill>
              </a:rPr>
              <a:t>Caso Caliente</a:t>
            </a:r>
            <a:endParaRPr lang="es-EC" sz="2400" b="1" dirty="0">
              <a:solidFill>
                <a:schemeClr val="accent6">
                  <a:lumMod val="75000"/>
                </a:schemeClr>
              </a:solidFill>
            </a:endParaRPr>
          </a:p>
        </p:txBody>
      </p:sp>
    </p:spTree>
    <p:extLst>
      <p:ext uri="{BB962C8B-B14F-4D97-AF65-F5344CB8AC3E}">
        <p14:creationId xmlns:p14="http://schemas.microsoft.com/office/powerpoint/2010/main" val="346152294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pPr marL="0" indent="0">
              <a:buNone/>
            </a:pPr>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p:sp>
        <p:nvSpPr>
          <p:cNvPr id="2" name="1 Rectángulo"/>
          <p:cNvSpPr/>
          <p:nvPr/>
        </p:nvSpPr>
        <p:spPr>
          <a:xfrm>
            <a:off x="457199" y="277148"/>
            <a:ext cx="5563511" cy="830997"/>
          </a:xfrm>
          <a:prstGeom prst="rect">
            <a:avLst/>
          </a:prstGeom>
        </p:spPr>
        <p:txBody>
          <a:bodyPr wrap="none">
            <a:spAutoFit/>
          </a:bodyPr>
          <a:lstStyle/>
          <a:p>
            <a:r>
              <a:rPr lang="es-EC" sz="2400" b="1" dirty="0">
                <a:solidFill>
                  <a:schemeClr val="accent6">
                    <a:lumMod val="75000"/>
                  </a:schemeClr>
                </a:solidFill>
              </a:rPr>
              <a:t>ESTADO </a:t>
            </a:r>
            <a:r>
              <a:rPr lang="es-EC" sz="2400" b="1" dirty="0" smtClean="0">
                <a:solidFill>
                  <a:schemeClr val="accent6">
                    <a:lumMod val="75000"/>
                  </a:schemeClr>
                </a:solidFill>
              </a:rPr>
              <a:t>TRANSITORIO/Simulación externa</a:t>
            </a:r>
            <a:endParaRPr lang="es-EC" sz="2400" dirty="0"/>
          </a:p>
          <a:p>
            <a:endParaRPr lang="es-EC" sz="2400" b="1" dirty="0">
              <a:solidFill>
                <a:schemeClr val="accent6">
                  <a:lumMod val="75000"/>
                </a:schemeClr>
              </a:solidFill>
            </a:endParaRPr>
          </a:p>
        </p:txBody>
      </p:sp>
      <p:graphicFrame>
        <p:nvGraphicFramePr>
          <p:cNvPr id="11" name="10 Gráfico"/>
          <p:cNvGraphicFramePr/>
          <p:nvPr>
            <p:extLst>
              <p:ext uri="{D42A27DB-BD31-4B8C-83A1-F6EECF244321}">
                <p14:modId xmlns:p14="http://schemas.microsoft.com/office/powerpoint/2010/main" val="1240767218"/>
              </p:ext>
            </p:extLst>
          </p:nvPr>
        </p:nvGraphicFramePr>
        <p:xfrm>
          <a:off x="1819497" y="692296"/>
          <a:ext cx="5846577" cy="26463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15 Gráfico"/>
          <p:cNvGraphicFramePr/>
          <p:nvPr>
            <p:extLst>
              <p:ext uri="{D42A27DB-BD31-4B8C-83A1-F6EECF244321}">
                <p14:modId xmlns:p14="http://schemas.microsoft.com/office/powerpoint/2010/main" val="1983243963"/>
              </p:ext>
            </p:extLst>
          </p:nvPr>
        </p:nvGraphicFramePr>
        <p:xfrm>
          <a:off x="1965785" y="3294470"/>
          <a:ext cx="5708356" cy="27129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793239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pPr marL="0" indent="0">
              <a:buNone/>
            </a:pPr>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p:sp>
        <p:nvSpPr>
          <p:cNvPr id="2" name="1 Rectángulo"/>
          <p:cNvSpPr/>
          <p:nvPr/>
        </p:nvSpPr>
        <p:spPr>
          <a:xfrm>
            <a:off x="457199" y="277148"/>
            <a:ext cx="5540043" cy="830997"/>
          </a:xfrm>
          <a:prstGeom prst="rect">
            <a:avLst/>
          </a:prstGeom>
        </p:spPr>
        <p:txBody>
          <a:bodyPr wrap="none">
            <a:spAutoFit/>
          </a:bodyPr>
          <a:lstStyle/>
          <a:p>
            <a:r>
              <a:rPr lang="es-EC" sz="2400" b="1" dirty="0">
                <a:solidFill>
                  <a:schemeClr val="accent6">
                    <a:lumMod val="75000"/>
                  </a:schemeClr>
                </a:solidFill>
              </a:rPr>
              <a:t>ESTADO </a:t>
            </a:r>
            <a:r>
              <a:rPr lang="es-EC" sz="2400" b="1" dirty="0" smtClean="0">
                <a:solidFill>
                  <a:schemeClr val="accent6">
                    <a:lumMod val="75000"/>
                  </a:schemeClr>
                </a:solidFill>
              </a:rPr>
              <a:t>TRANSITORIO/Simulación interna</a:t>
            </a:r>
            <a:endParaRPr lang="es-EC" sz="2400" dirty="0"/>
          </a:p>
          <a:p>
            <a:endParaRPr lang="es-EC" sz="2400" b="1" dirty="0">
              <a:solidFill>
                <a:schemeClr val="accent6">
                  <a:lumMod val="75000"/>
                </a:schemeClr>
              </a:solidFill>
            </a:endParaRPr>
          </a:p>
        </p:txBody>
      </p:sp>
      <p:graphicFrame>
        <p:nvGraphicFramePr>
          <p:cNvPr id="7" name="6 Gráfico"/>
          <p:cNvGraphicFramePr/>
          <p:nvPr>
            <p:extLst>
              <p:ext uri="{D42A27DB-BD31-4B8C-83A1-F6EECF244321}">
                <p14:modId xmlns:p14="http://schemas.microsoft.com/office/powerpoint/2010/main" val="2511946143"/>
              </p:ext>
            </p:extLst>
          </p:nvPr>
        </p:nvGraphicFramePr>
        <p:xfrm>
          <a:off x="1879082" y="692296"/>
          <a:ext cx="5680667" cy="25825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7 Gráfico"/>
          <p:cNvGraphicFramePr/>
          <p:nvPr>
            <p:extLst>
              <p:ext uri="{D42A27DB-BD31-4B8C-83A1-F6EECF244321}">
                <p14:modId xmlns:p14="http://schemas.microsoft.com/office/powerpoint/2010/main" val="1437042800"/>
              </p:ext>
            </p:extLst>
          </p:nvPr>
        </p:nvGraphicFramePr>
        <p:xfrm>
          <a:off x="1964752" y="3448050"/>
          <a:ext cx="5765118" cy="272226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188120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pPr marL="0" indent="0">
              <a:buNone/>
            </a:pPr>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p:sp>
        <p:nvSpPr>
          <p:cNvPr id="3" name="2 Rectángulo"/>
          <p:cNvSpPr/>
          <p:nvPr/>
        </p:nvSpPr>
        <p:spPr>
          <a:xfrm>
            <a:off x="457200" y="172928"/>
            <a:ext cx="3628109" cy="430887"/>
          </a:xfrm>
          <a:prstGeom prst="rect">
            <a:avLst/>
          </a:prstGeom>
        </p:spPr>
        <p:txBody>
          <a:bodyPr wrap="none">
            <a:spAutoFit/>
          </a:bodyPr>
          <a:lstStyle/>
          <a:p>
            <a:r>
              <a:rPr lang="es-EC" sz="2200" b="1" dirty="0">
                <a:solidFill>
                  <a:schemeClr val="accent6">
                    <a:lumMod val="75000"/>
                  </a:schemeClr>
                </a:solidFill>
              </a:rPr>
              <a:t>RESULTADOS DE </a:t>
            </a:r>
            <a:r>
              <a:rPr lang="es-EC" sz="2200" b="1" dirty="0" smtClean="0">
                <a:solidFill>
                  <a:schemeClr val="accent6">
                    <a:lumMod val="75000"/>
                  </a:schemeClr>
                </a:solidFill>
              </a:rPr>
              <a:t>RESULTADOS</a:t>
            </a:r>
            <a:endParaRPr lang="es-EC" sz="2200" b="1" dirty="0">
              <a:solidFill>
                <a:schemeClr val="accent6">
                  <a:lumMod val="75000"/>
                </a:schemeClr>
              </a:solidFill>
            </a:endParaRPr>
          </a:p>
        </p:txBody>
      </p:sp>
      <p:graphicFrame>
        <p:nvGraphicFramePr>
          <p:cNvPr id="6" name="5 Tabla"/>
          <p:cNvGraphicFramePr>
            <a:graphicFrameLocks noGrp="1"/>
          </p:cNvGraphicFramePr>
          <p:nvPr>
            <p:extLst>
              <p:ext uri="{D42A27DB-BD31-4B8C-83A1-F6EECF244321}">
                <p14:modId xmlns:p14="http://schemas.microsoft.com/office/powerpoint/2010/main" val="3631325289"/>
              </p:ext>
            </p:extLst>
          </p:nvPr>
        </p:nvGraphicFramePr>
        <p:xfrm>
          <a:off x="2466461" y="807012"/>
          <a:ext cx="4691949" cy="2560320"/>
        </p:xfrm>
        <a:graphic>
          <a:graphicData uri="http://schemas.openxmlformats.org/drawingml/2006/table">
            <a:tbl>
              <a:tblPr firstRow="1" firstCol="1" bandRow="1">
                <a:tableStyleId>{5C22544A-7EE6-4342-B048-85BDC9FD1C3A}</a:tableStyleId>
              </a:tblPr>
              <a:tblGrid>
                <a:gridCol w="1563983"/>
                <a:gridCol w="1563983"/>
                <a:gridCol w="1563983"/>
              </a:tblGrid>
              <a:tr h="274176">
                <a:tc rowSpan="2">
                  <a:txBody>
                    <a:bodyPr/>
                    <a:lstStyle/>
                    <a:p>
                      <a:pPr algn="ctr">
                        <a:lnSpc>
                          <a:spcPct val="150000"/>
                        </a:lnSpc>
                        <a:spcAft>
                          <a:spcPts val="0"/>
                        </a:spcAft>
                      </a:pPr>
                      <a:r>
                        <a:rPr lang="es-EC" sz="1400" dirty="0">
                          <a:solidFill>
                            <a:schemeClr val="tx1"/>
                          </a:solidFill>
                          <a:effectLst/>
                        </a:rPr>
                        <a:t> </a:t>
                      </a:r>
                    </a:p>
                    <a:p>
                      <a:pPr algn="ctr">
                        <a:lnSpc>
                          <a:spcPct val="150000"/>
                        </a:lnSpc>
                        <a:spcAft>
                          <a:spcPts val="0"/>
                        </a:spcAft>
                      </a:pPr>
                      <a:r>
                        <a:rPr lang="es-EC" sz="1400" dirty="0">
                          <a:solidFill>
                            <a:schemeClr val="bg1"/>
                          </a:solidFill>
                          <a:effectLst/>
                        </a:rPr>
                        <a:t>Componente</a:t>
                      </a:r>
                      <a:endParaRPr lang="es-EC" sz="1400" dirty="0">
                        <a:solidFill>
                          <a:schemeClr val="bg1"/>
                        </a:solidFill>
                        <a:effectLst/>
                        <a:latin typeface="Calibri"/>
                        <a:ea typeface="Calibri"/>
                        <a:cs typeface="Times New Roman"/>
                      </a:endParaRPr>
                    </a:p>
                  </a:txBody>
                  <a:tcPr marL="68580" marR="68580" marT="0" marB="0"/>
                </a:tc>
                <a:tc gridSpan="2">
                  <a:txBody>
                    <a:bodyPr/>
                    <a:lstStyle/>
                    <a:p>
                      <a:pPr algn="ctr">
                        <a:lnSpc>
                          <a:spcPct val="150000"/>
                        </a:lnSpc>
                        <a:spcAft>
                          <a:spcPts val="0"/>
                        </a:spcAft>
                      </a:pPr>
                      <a:r>
                        <a:rPr lang="es-EC" sz="1400" dirty="0">
                          <a:solidFill>
                            <a:schemeClr val="bg1"/>
                          </a:solidFill>
                          <a:effectLst/>
                        </a:rPr>
                        <a:t>Temperatura [</a:t>
                      </a:r>
                      <a:r>
                        <a:rPr lang="es-EC" sz="1400" dirty="0" err="1">
                          <a:solidFill>
                            <a:schemeClr val="bg1"/>
                          </a:solidFill>
                          <a:effectLst/>
                        </a:rPr>
                        <a:t>°K</a:t>
                      </a:r>
                      <a:r>
                        <a:rPr lang="es-EC" sz="1400" dirty="0">
                          <a:solidFill>
                            <a:schemeClr val="bg1"/>
                          </a:solidFill>
                          <a:effectLst/>
                        </a:rPr>
                        <a:t>]</a:t>
                      </a:r>
                      <a:endParaRPr lang="es-EC" sz="1400" dirty="0">
                        <a:solidFill>
                          <a:schemeClr val="bg1"/>
                        </a:solidFill>
                        <a:effectLst/>
                        <a:latin typeface="Calibri"/>
                        <a:ea typeface="Calibri"/>
                        <a:cs typeface="Times New Roman"/>
                      </a:endParaRPr>
                    </a:p>
                  </a:txBody>
                  <a:tcPr marL="68580" marR="68580" marT="0" marB="0"/>
                </a:tc>
                <a:tc hMerge="1">
                  <a:txBody>
                    <a:bodyPr/>
                    <a:lstStyle/>
                    <a:p>
                      <a:endParaRPr lang="es-EC"/>
                    </a:p>
                  </a:txBody>
                  <a:tcPr/>
                </a:tc>
              </a:tr>
              <a:tr h="274176">
                <a:tc vMerge="1">
                  <a:txBody>
                    <a:bodyPr/>
                    <a:lstStyle/>
                    <a:p>
                      <a:endParaRPr lang="es-EC"/>
                    </a:p>
                  </a:txBody>
                  <a:tcPr/>
                </a:tc>
                <a:tc>
                  <a:txBody>
                    <a:bodyPr/>
                    <a:lstStyle/>
                    <a:p>
                      <a:pPr algn="ctr">
                        <a:lnSpc>
                          <a:spcPct val="100000"/>
                        </a:lnSpc>
                        <a:spcAft>
                          <a:spcPts val="0"/>
                        </a:spcAft>
                      </a:pPr>
                      <a:r>
                        <a:rPr lang="es-EC" sz="1400" b="1" dirty="0">
                          <a:effectLst/>
                        </a:rPr>
                        <a:t>Caso caliente-Max</a:t>
                      </a:r>
                      <a:endParaRPr lang="es-EC" sz="1400" b="1" dirty="0">
                        <a:solidFill>
                          <a:srgbClr val="000000"/>
                        </a:solidFill>
                        <a:effectLst/>
                        <a:latin typeface="Calibri"/>
                        <a:ea typeface="Calibri"/>
                        <a:cs typeface="Times New Roman"/>
                      </a:endParaRPr>
                    </a:p>
                  </a:txBody>
                  <a:tcPr marL="68580" marR="68580" marT="0" marB="0"/>
                </a:tc>
                <a:tc>
                  <a:txBody>
                    <a:bodyPr/>
                    <a:lstStyle/>
                    <a:p>
                      <a:pPr algn="ctr">
                        <a:lnSpc>
                          <a:spcPct val="100000"/>
                        </a:lnSpc>
                        <a:spcAft>
                          <a:spcPts val="0"/>
                        </a:spcAft>
                      </a:pPr>
                      <a:r>
                        <a:rPr lang="es-EC" sz="1400" b="1" dirty="0">
                          <a:effectLst/>
                        </a:rPr>
                        <a:t>Caso frio-Min</a:t>
                      </a:r>
                      <a:endParaRPr lang="es-EC" sz="1400" b="1" dirty="0">
                        <a:solidFill>
                          <a:srgbClr val="000000"/>
                        </a:solidFill>
                        <a:effectLst/>
                        <a:latin typeface="Calibri"/>
                        <a:ea typeface="Calibri"/>
                        <a:cs typeface="Times New Roman"/>
                      </a:endParaRPr>
                    </a:p>
                  </a:txBody>
                  <a:tcPr marL="68580" marR="68580" marT="0" marB="0"/>
                </a:tc>
              </a:tr>
              <a:tr h="274176">
                <a:tc>
                  <a:txBody>
                    <a:bodyPr/>
                    <a:lstStyle/>
                    <a:p>
                      <a:pPr algn="ctr">
                        <a:lnSpc>
                          <a:spcPct val="150000"/>
                        </a:lnSpc>
                        <a:spcAft>
                          <a:spcPts val="0"/>
                        </a:spcAft>
                      </a:pPr>
                      <a:r>
                        <a:rPr lang="es-EC" sz="1400" dirty="0">
                          <a:solidFill>
                            <a:schemeClr val="tx1"/>
                          </a:solidFill>
                          <a:effectLst/>
                        </a:rPr>
                        <a:t>Panel +X</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299.69</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175.32</a:t>
                      </a:r>
                      <a:endParaRPr lang="es-EC" sz="1400">
                        <a:solidFill>
                          <a:srgbClr val="000000"/>
                        </a:solidFill>
                        <a:effectLst/>
                        <a:latin typeface="Calibri"/>
                        <a:ea typeface="Calibri"/>
                        <a:cs typeface="Times New Roman"/>
                      </a:endParaRPr>
                    </a:p>
                  </a:txBody>
                  <a:tcPr marL="68580" marR="68580" marT="0" marB="0"/>
                </a:tc>
              </a:tr>
              <a:tr h="274176">
                <a:tc>
                  <a:txBody>
                    <a:bodyPr/>
                    <a:lstStyle/>
                    <a:p>
                      <a:pPr algn="ctr">
                        <a:lnSpc>
                          <a:spcPct val="150000"/>
                        </a:lnSpc>
                        <a:spcAft>
                          <a:spcPts val="0"/>
                        </a:spcAft>
                      </a:pPr>
                      <a:r>
                        <a:rPr lang="es-EC" sz="1400" dirty="0">
                          <a:solidFill>
                            <a:schemeClr val="tx1"/>
                          </a:solidFill>
                          <a:effectLst/>
                        </a:rPr>
                        <a:t>Panel -X</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dirty="0">
                          <a:effectLst/>
                        </a:rPr>
                        <a:t>308.23</a:t>
                      </a:r>
                      <a:endParaRPr lang="es-EC" sz="1400" dirty="0">
                        <a:solidFill>
                          <a:srgbClr val="000000"/>
                        </a:solidFill>
                        <a:effectLst/>
                        <a:latin typeface="Calibri"/>
                        <a:ea typeface="Calibri"/>
                        <a:cs typeface="Times New Roman"/>
                      </a:endParaRPr>
                    </a:p>
                  </a:txBody>
                  <a:tcPr marL="68580" marR="68580" marT="0" marB="0">
                    <a:solidFill>
                      <a:srgbClr val="FFFF00"/>
                    </a:solidFill>
                  </a:tcPr>
                </a:tc>
                <a:tc>
                  <a:txBody>
                    <a:bodyPr/>
                    <a:lstStyle/>
                    <a:p>
                      <a:pPr algn="ctr">
                        <a:lnSpc>
                          <a:spcPct val="150000"/>
                        </a:lnSpc>
                        <a:spcAft>
                          <a:spcPts val="0"/>
                        </a:spcAft>
                      </a:pPr>
                      <a:r>
                        <a:rPr lang="es-EC" sz="1400" dirty="0">
                          <a:effectLst/>
                        </a:rPr>
                        <a:t>165.52</a:t>
                      </a:r>
                      <a:endParaRPr lang="es-EC" sz="1400" dirty="0">
                        <a:solidFill>
                          <a:srgbClr val="000000"/>
                        </a:solidFill>
                        <a:effectLst/>
                        <a:latin typeface="Calibri"/>
                        <a:ea typeface="Calibri"/>
                        <a:cs typeface="Times New Roman"/>
                      </a:endParaRPr>
                    </a:p>
                  </a:txBody>
                  <a:tcPr marL="68580" marR="68580" marT="0" marB="0">
                    <a:solidFill>
                      <a:srgbClr val="FFFF00"/>
                    </a:solidFill>
                  </a:tcPr>
                </a:tc>
              </a:tr>
              <a:tr h="274176">
                <a:tc>
                  <a:txBody>
                    <a:bodyPr/>
                    <a:lstStyle/>
                    <a:p>
                      <a:pPr algn="ctr">
                        <a:lnSpc>
                          <a:spcPct val="150000"/>
                        </a:lnSpc>
                        <a:spcAft>
                          <a:spcPts val="0"/>
                        </a:spcAft>
                      </a:pPr>
                      <a:r>
                        <a:rPr lang="es-EC" sz="1400" dirty="0">
                          <a:solidFill>
                            <a:schemeClr val="tx1"/>
                          </a:solidFill>
                          <a:effectLst/>
                        </a:rPr>
                        <a:t>Panel +Z</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307.2</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169.01</a:t>
                      </a:r>
                      <a:endParaRPr lang="es-EC" sz="1400">
                        <a:solidFill>
                          <a:srgbClr val="000000"/>
                        </a:solidFill>
                        <a:effectLst/>
                        <a:latin typeface="Calibri"/>
                        <a:ea typeface="Calibri"/>
                        <a:cs typeface="Times New Roman"/>
                      </a:endParaRPr>
                    </a:p>
                  </a:txBody>
                  <a:tcPr marL="68580" marR="68580" marT="0" marB="0"/>
                </a:tc>
              </a:tr>
              <a:tr h="274176">
                <a:tc>
                  <a:txBody>
                    <a:bodyPr/>
                    <a:lstStyle/>
                    <a:p>
                      <a:pPr algn="ctr">
                        <a:lnSpc>
                          <a:spcPct val="150000"/>
                        </a:lnSpc>
                        <a:spcAft>
                          <a:spcPts val="0"/>
                        </a:spcAft>
                      </a:pPr>
                      <a:r>
                        <a:rPr lang="es-EC" sz="1400" dirty="0">
                          <a:solidFill>
                            <a:schemeClr val="tx1"/>
                          </a:solidFill>
                          <a:effectLst/>
                        </a:rPr>
                        <a:t>Panel -Z</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299.85</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dirty="0">
                          <a:effectLst/>
                        </a:rPr>
                        <a:t>169.11</a:t>
                      </a:r>
                      <a:endParaRPr lang="es-EC" sz="1400" dirty="0">
                        <a:solidFill>
                          <a:srgbClr val="000000"/>
                        </a:solidFill>
                        <a:effectLst/>
                        <a:latin typeface="Calibri"/>
                        <a:ea typeface="Calibri"/>
                        <a:cs typeface="Times New Roman"/>
                      </a:endParaRPr>
                    </a:p>
                  </a:txBody>
                  <a:tcPr marL="68580" marR="68580" marT="0" marB="0"/>
                </a:tc>
              </a:tr>
              <a:tr h="274176">
                <a:tc>
                  <a:txBody>
                    <a:bodyPr/>
                    <a:lstStyle/>
                    <a:p>
                      <a:pPr algn="ctr">
                        <a:lnSpc>
                          <a:spcPct val="150000"/>
                        </a:lnSpc>
                        <a:spcAft>
                          <a:spcPts val="0"/>
                        </a:spcAft>
                      </a:pPr>
                      <a:r>
                        <a:rPr lang="es-EC" sz="1400" dirty="0">
                          <a:solidFill>
                            <a:schemeClr val="tx1"/>
                          </a:solidFill>
                          <a:effectLst/>
                        </a:rPr>
                        <a:t>Panel +Y</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298.4</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169.65</a:t>
                      </a:r>
                      <a:endParaRPr lang="es-EC" sz="1400">
                        <a:solidFill>
                          <a:srgbClr val="000000"/>
                        </a:solidFill>
                        <a:effectLst/>
                        <a:latin typeface="Calibri"/>
                        <a:ea typeface="Calibri"/>
                        <a:cs typeface="Times New Roman"/>
                      </a:endParaRPr>
                    </a:p>
                  </a:txBody>
                  <a:tcPr marL="68580" marR="68580" marT="0" marB="0"/>
                </a:tc>
              </a:tr>
              <a:tr h="274176">
                <a:tc>
                  <a:txBody>
                    <a:bodyPr/>
                    <a:lstStyle/>
                    <a:p>
                      <a:pPr algn="ctr">
                        <a:lnSpc>
                          <a:spcPct val="150000"/>
                        </a:lnSpc>
                        <a:spcAft>
                          <a:spcPts val="0"/>
                        </a:spcAft>
                      </a:pPr>
                      <a:r>
                        <a:rPr lang="es-EC" sz="1400" dirty="0">
                          <a:solidFill>
                            <a:schemeClr val="tx1"/>
                          </a:solidFill>
                          <a:effectLst/>
                        </a:rPr>
                        <a:t>Panel -Y</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dirty="0">
                          <a:effectLst/>
                        </a:rPr>
                        <a:t>296.94</a:t>
                      </a:r>
                      <a:endParaRPr lang="es-EC" sz="1400" dirty="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dirty="0">
                          <a:effectLst/>
                        </a:rPr>
                        <a:t>169.62</a:t>
                      </a:r>
                      <a:endParaRPr lang="es-EC" sz="1400" dirty="0">
                        <a:solidFill>
                          <a:srgbClr val="000000"/>
                        </a:solidFill>
                        <a:effectLst/>
                        <a:latin typeface="Calibri"/>
                        <a:ea typeface="Calibri"/>
                        <a:cs typeface="Times New Roman"/>
                      </a:endParaRPr>
                    </a:p>
                  </a:txBody>
                  <a:tcPr marL="68580" marR="68580" marT="0" marB="0"/>
                </a:tc>
              </a:tr>
            </a:tbl>
          </a:graphicData>
        </a:graphic>
      </p:graphicFrame>
      <p:sp>
        <p:nvSpPr>
          <p:cNvPr id="10" name="9 Rectángulo"/>
          <p:cNvSpPr/>
          <p:nvPr/>
        </p:nvSpPr>
        <p:spPr>
          <a:xfrm>
            <a:off x="457200" y="591569"/>
            <a:ext cx="1881669" cy="430887"/>
          </a:xfrm>
          <a:prstGeom prst="rect">
            <a:avLst/>
          </a:prstGeom>
        </p:spPr>
        <p:txBody>
          <a:bodyPr wrap="none">
            <a:spAutoFit/>
          </a:bodyPr>
          <a:lstStyle/>
          <a:p>
            <a:r>
              <a:rPr lang="es-EC" sz="2200" b="1" dirty="0">
                <a:solidFill>
                  <a:schemeClr val="accent6">
                    <a:lumMod val="75000"/>
                  </a:schemeClr>
                </a:solidFill>
              </a:rPr>
              <a:t>E</a:t>
            </a:r>
            <a:r>
              <a:rPr lang="es-EC" sz="2200" b="1" dirty="0" smtClean="0">
                <a:solidFill>
                  <a:schemeClr val="accent6">
                    <a:lumMod val="75000"/>
                  </a:schemeClr>
                </a:solidFill>
              </a:rPr>
              <a:t>stado estable</a:t>
            </a:r>
            <a:endParaRPr lang="es-EC" sz="2200" b="1" dirty="0">
              <a:solidFill>
                <a:schemeClr val="accent6">
                  <a:lumMod val="75000"/>
                </a:schemeClr>
              </a:solidFill>
            </a:endParaRPr>
          </a:p>
        </p:txBody>
      </p:sp>
      <p:graphicFrame>
        <p:nvGraphicFramePr>
          <p:cNvPr id="11" name="10 Tabla"/>
          <p:cNvGraphicFramePr>
            <a:graphicFrameLocks noGrp="1"/>
          </p:cNvGraphicFramePr>
          <p:nvPr>
            <p:extLst>
              <p:ext uri="{D42A27DB-BD31-4B8C-83A1-F6EECF244321}">
                <p14:modId xmlns:p14="http://schemas.microsoft.com/office/powerpoint/2010/main" val="3213599613"/>
              </p:ext>
            </p:extLst>
          </p:nvPr>
        </p:nvGraphicFramePr>
        <p:xfrm>
          <a:off x="2445194" y="3448050"/>
          <a:ext cx="4723848" cy="2560320"/>
        </p:xfrm>
        <a:graphic>
          <a:graphicData uri="http://schemas.openxmlformats.org/drawingml/2006/table">
            <a:tbl>
              <a:tblPr firstRow="1" firstCol="1" bandRow="1">
                <a:tableStyleId>{5C22544A-7EE6-4342-B048-85BDC9FD1C3A}</a:tableStyleId>
              </a:tblPr>
              <a:tblGrid>
                <a:gridCol w="1574616"/>
                <a:gridCol w="1574616"/>
                <a:gridCol w="1574616"/>
              </a:tblGrid>
              <a:tr h="267552">
                <a:tc rowSpan="2">
                  <a:txBody>
                    <a:bodyPr/>
                    <a:lstStyle/>
                    <a:p>
                      <a:pPr algn="ctr">
                        <a:lnSpc>
                          <a:spcPct val="150000"/>
                        </a:lnSpc>
                        <a:spcAft>
                          <a:spcPts val="0"/>
                        </a:spcAft>
                      </a:pPr>
                      <a:r>
                        <a:rPr lang="es-EC" sz="1400" dirty="0">
                          <a:effectLst/>
                        </a:rPr>
                        <a:t> </a:t>
                      </a:r>
                    </a:p>
                    <a:p>
                      <a:pPr algn="ctr">
                        <a:lnSpc>
                          <a:spcPct val="150000"/>
                        </a:lnSpc>
                        <a:spcAft>
                          <a:spcPts val="0"/>
                        </a:spcAft>
                      </a:pPr>
                      <a:r>
                        <a:rPr lang="es-EC" sz="1400" dirty="0">
                          <a:effectLst/>
                        </a:rPr>
                        <a:t>Componente</a:t>
                      </a:r>
                      <a:endParaRPr lang="es-EC" sz="1400" dirty="0">
                        <a:solidFill>
                          <a:srgbClr val="000000"/>
                        </a:solidFill>
                        <a:effectLst/>
                        <a:latin typeface="Calibri"/>
                        <a:ea typeface="Calibri"/>
                        <a:cs typeface="Times New Roman"/>
                      </a:endParaRPr>
                    </a:p>
                  </a:txBody>
                  <a:tcPr marL="68580" marR="68580" marT="0" marB="0"/>
                </a:tc>
                <a:tc gridSpan="2">
                  <a:txBody>
                    <a:bodyPr/>
                    <a:lstStyle/>
                    <a:p>
                      <a:pPr algn="ctr">
                        <a:lnSpc>
                          <a:spcPct val="150000"/>
                        </a:lnSpc>
                        <a:spcAft>
                          <a:spcPts val="0"/>
                        </a:spcAft>
                      </a:pPr>
                      <a:r>
                        <a:rPr lang="es-EC" sz="1400" dirty="0">
                          <a:solidFill>
                            <a:schemeClr val="bg1"/>
                          </a:solidFill>
                          <a:effectLst/>
                        </a:rPr>
                        <a:t>Temperatura [</a:t>
                      </a:r>
                      <a:r>
                        <a:rPr lang="es-EC" sz="1400" dirty="0" err="1">
                          <a:solidFill>
                            <a:schemeClr val="bg1"/>
                          </a:solidFill>
                          <a:effectLst/>
                        </a:rPr>
                        <a:t>°K</a:t>
                      </a:r>
                      <a:r>
                        <a:rPr lang="es-EC" sz="1400" dirty="0">
                          <a:solidFill>
                            <a:schemeClr val="bg1"/>
                          </a:solidFill>
                          <a:effectLst/>
                        </a:rPr>
                        <a:t>]</a:t>
                      </a:r>
                      <a:endParaRPr lang="es-EC" sz="1400" dirty="0">
                        <a:solidFill>
                          <a:schemeClr val="bg1"/>
                        </a:solidFill>
                        <a:effectLst/>
                        <a:latin typeface="Calibri"/>
                        <a:ea typeface="Calibri"/>
                        <a:cs typeface="Times New Roman"/>
                      </a:endParaRPr>
                    </a:p>
                  </a:txBody>
                  <a:tcPr marL="68580" marR="68580" marT="0" marB="0"/>
                </a:tc>
                <a:tc hMerge="1">
                  <a:txBody>
                    <a:bodyPr/>
                    <a:lstStyle/>
                    <a:p>
                      <a:endParaRPr lang="es-EC"/>
                    </a:p>
                  </a:txBody>
                  <a:tcPr/>
                </a:tc>
              </a:tr>
              <a:tr h="298398">
                <a:tc vMerge="1">
                  <a:txBody>
                    <a:bodyPr/>
                    <a:lstStyle/>
                    <a:p>
                      <a:endParaRPr lang="es-EC"/>
                    </a:p>
                  </a:txBody>
                  <a:tcPr/>
                </a:tc>
                <a:tc>
                  <a:txBody>
                    <a:bodyPr/>
                    <a:lstStyle/>
                    <a:p>
                      <a:pPr algn="ctr">
                        <a:lnSpc>
                          <a:spcPct val="150000"/>
                        </a:lnSpc>
                        <a:spcAft>
                          <a:spcPts val="0"/>
                        </a:spcAft>
                      </a:pPr>
                      <a:r>
                        <a:rPr lang="es-EC" sz="1400" b="1" dirty="0">
                          <a:solidFill>
                            <a:schemeClr val="tx1"/>
                          </a:solidFill>
                          <a:effectLst/>
                        </a:rPr>
                        <a:t>Caso caliente-Max</a:t>
                      </a:r>
                      <a:endParaRPr lang="es-EC" sz="1400" b="1"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b="1" dirty="0">
                          <a:solidFill>
                            <a:schemeClr val="tx1"/>
                          </a:solidFill>
                          <a:effectLst/>
                        </a:rPr>
                        <a:t>Caso frio-Min</a:t>
                      </a:r>
                      <a:endParaRPr lang="es-EC" sz="1400" b="1" dirty="0">
                        <a:solidFill>
                          <a:schemeClr val="tx1"/>
                        </a:solidFill>
                        <a:effectLst/>
                        <a:latin typeface="Calibri"/>
                        <a:ea typeface="Calibri"/>
                        <a:cs typeface="Times New Roman"/>
                      </a:endParaRPr>
                    </a:p>
                  </a:txBody>
                  <a:tcPr marL="68580" marR="68580" marT="0" marB="0"/>
                </a:tc>
              </a:tr>
              <a:tr h="267552">
                <a:tc>
                  <a:txBody>
                    <a:bodyPr/>
                    <a:lstStyle/>
                    <a:p>
                      <a:pPr algn="ctr">
                        <a:lnSpc>
                          <a:spcPct val="150000"/>
                        </a:lnSpc>
                        <a:spcAft>
                          <a:spcPts val="0"/>
                        </a:spcAft>
                      </a:pPr>
                      <a:r>
                        <a:rPr lang="es-EC" sz="1400" b="1" dirty="0">
                          <a:solidFill>
                            <a:schemeClr val="tx1"/>
                          </a:solidFill>
                          <a:effectLst/>
                        </a:rPr>
                        <a:t>COM</a:t>
                      </a:r>
                      <a:endParaRPr lang="es-EC" sz="1400" b="1"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dirty="0">
                          <a:effectLst/>
                        </a:rPr>
                        <a:t>265.72</a:t>
                      </a:r>
                      <a:endParaRPr lang="es-EC" sz="1400" dirty="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201.71</a:t>
                      </a:r>
                      <a:endParaRPr lang="es-EC" sz="1400">
                        <a:solidFill>
                          <a:srgbClr val="000000"/>
                        </a:solidFill>
                        <a:effectLst/>
                        <a:latin typeface="Calibri"/>
                        <a:ea typeface="Calibri"/>
                        <a:cs typeface="Times New Roman"/>
                      </a:endParaRPr>
                    </a:p>
                  </a:txBody>
                  <a:tcPr marL="68580" marR="68580" marT="0" marB="0"/>
                </a:tc>
              </a:tr>
              <a:tr h="267552">
                <a:tc>
                  <a:txBody>
                    <a:bodyPr/>
                    <a:lstStyle/>
                    <a:p>
                      <a:pPr algn="ctr">
                        <a:lnSpc>
                          <a:spcPct val="150000"/>
                        </a:lnSpc>
                        <a:spcAft>
                          <a:spcPts val="0"/>
                        </a:spcAft>
                      </a:pPr>
                      <a:r>
                        <a:rPr lang="es-EC" sz="1400" b="1" dirty="0">
                          <a:solidFill>
                            <a:schemeClr val="tx1"/>
                          </a:solidFill>
                          <a:effectLst/>
                        </a:rPr>
                        <a:t>OBC</a:t>
                      </a:r>
                      <a:endParaRPr lang="es-EC" sz="1400" b="1"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247.83</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dirty="0">
                          <a:effectLst/>
                        </a:rPr>
                        <a:t>173.58</a:t>
                      </a:r>
                      <a:endParaRPr lang="es-EC" sz="1400" dirty="0">
                        <a:solidFill>
                          <a:srgbClr val="000000"/>
                        </a:solidFill>
                        <a:effectLst/>
                        <a:latin typeface="Calibri"/>
                        <a:ea typeface="Calibri"/>
                        <a:cs typeface="Times New Roman"/>
                      </a:endParaRPr>
                    </a:p>
                  </a:txBody>
                  <a:tcPr marL="68580" marR="68580" marT="0" marB="0"/>
                </a:tc>
              </a:tr>
              <a:tr h="267552">
                <a:tc>
                  <a:txBody>
                    <a:bodyPr/>
                    <a:lstStyle/>
                    <a:p>
                      <a:pPr algn="ctr">
                        <a:lnSpc>
                          <a:spcPct val="150000"/>
                        </a:lnSpc>
                        <a:spcAft>
                          <a:spcPts val="0"/>
                        </a:spcAft>
                      </a:pPr>
                      <a:r>
                        <a:rPr lang="es-EC" sz="1400" b="1" dirty="0">
                          <a:solidFill>
                            <a:schemeClr val="tx1"/>
                          </a:solidFill>
                          <a:effectLst/>
                        </a:rPr>
                        <a:t>EPS1</a:t>
                      </a:r>
                      <a:endParaRPr lang="es-EC" sz="1400" b="1"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246.42</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151.4</a:t>
                      </a:r>
                      <a:endParaRPr lang="es-EC" sz="1400">
                        <a:solidFill>
                          <a:srgbClr val="000000"/>
                        </a:solidFill>
                        <a:effectLst/>
                        <a:latin typeface="Calibri"/>
                        <a:ea typeface="Calibri"/>
                        <a:cs typeface="Times New Roman"/>
                      </a:endParaRPr>
                    </a:p>
                  </a:txBody>
                  <a:tcPr marL="68580" marR="68580" marT="0" marB="0"/>
                </a:tc>
              </a:tr>
              <a:tr h="267552">
                <a:tc>
                  <a:txBody>
                    <a:bodyPr/>
                    <a:lstStyle/>
                    <a:p>
                      <a:pPr algn="ctr">
                        <a:lnSpc>
                          <a:spcPct val="150000"/>
                        </a:lnSpc>
                        <a:spcAft>
                          <a:spcPts val="0"/>
                        </a:spcAft>
                      </a:pPr>
                      <a:r>
                        <a:rPr lang="es-EC" sz="1400" b="1" dirty="0">
                          <a:solidFill>
                            <a:schemeClr val="tx1"/>
                          </a:solidFill>
                          <a:effectLst/>
                        </a:rPr>
                        <a:t>EPS2</a:t>
                      </a:r>
                      <a:endParaRPr lang="es-EC" sz="1400" b="1"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263.07</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133.88</a:t>
                      </a:r>
                      <a:endParaRPr lang="es-EC" sz="1400">
                        <a:solidFill>
                          <a:srgbClr val="000000"/>
                        </a:solidFill>
                        <a:effectLst/>
                        <a:latin typeface="Calibri"/>
                        <a:ea typeface="Calibri"/>
                        <a:cs typeface="Times New Roman"/>
                      </a:endParaRPr>
                    </a:p>
                  </a:txBody>
                  <a:tcPr marL="68580" marR="68580" marT="0" marB="0"/>
                </a:tc>
              </a:tr>
              <a:tr h="267552">
                <a:tc>
                  <a:txBody>
                    <a:bodyPr/>
                    <a:lstStyle/>
                    <a:p>
                      <a:pPr algn="ctr">
                        <a:lnSpc>
                          <a:spcPct val="150000"/>
                        </a:lnSpc>
                        <a:spcAft>
                          <a:spcPts val="0"/>
                        </a:spcAft>
                      </a:pPr>
                      <a:r>
                        <a:rPr lang="es-EC" sz="1400" b="1" dirty="0">
                          <a:solidFill>
                            <a:schemeClr val="tx1"/>
                          </a:solidFill>
                          <a:effectLst/>
                        </a:rPr>
                        <a:t>Batería</a:t>
                      </a:r>
                      <a:endParaRPr lang="es-EC" sz="1400" b="1"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256.66</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dirty="0">
                          <a:effectLst/>
                        </a:rPr>
                        <a:t>114.95</a:t>
                      </a:r>
                      <a:endParaRPr lang="es-EC" sz="1400" dirty="0">
                        <a:solidFill>
                          <a:srgbClr val="000000"/>
                        </a:solidFill>
                        <a:effectLst/>
                        <a:latin typeface="Calibri"/>
                        <a:ea typeface="Calibri"/>
                        <a:cs typeface="Times New Roman"/>
                      </a:endParaRPr>
                    </a:p>
                  </a:txBody>
                  <a:tcPr marL="68580" marR="68580" marT="0" marB="0">
                    <a:solidFill>
                      <a:srgbClr val="FFFF00"/>
                    </a:solidFill>
                  </a:tcPr>
                </a:tc>
              </a:tr>
              <a:tr h="267552">
                <a:tc>
                  <a:txBody>
                    <a:bodyPr/>
                    <a:lstStyle/>
                    <a:p>
                      <a:pPr algn="ctr">
                        <a:lnSpc>
                          <a:spcPct val="150000"/>
                        </a:lnSpc>
                        <a:spcAft>
                          <a:spcPts val="0"/>
                        </a:spcAft>
                      </a:pPr>
                      <a:r>
                        <a:rPr lang="es-EC" sz="1400" b="1" dirty="0">
                          <a:solidFill>
                            <a:schemeClr val="tx1"/>
                          </a:solidFill>
                          <a:effectLst/>
                        </a:rPr>
                        <a:t>ACS</a:t>
                      </a:r>
                      <a:endParaRPr lang="es-EC" sz="1400" b="1"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dirty="0">
                          <a:effectLst/>
                        </a:rPr>
                        <a:t>297.87</a:t>
                      </a:r>
                      <a:endParaRPr lang="es-EC" sz="1400" dirty="0">
                        <a:solidFill>
                          <a:srgbClr val="000000"/>
                        </a:solidFill>
                        <a:effectLst/>
                        <a:latin typeface="Calibri"/>
                        <a:ea typeface="Calibri"/>
                        <a:cs typeface="Times New Roman"/>
                      </a:endParaRPr>
                    </a:p>
                  </a:txBody>
                  <a:tcPr marL="68580" marR="68580" marT="0" marB="0">
                    <a:solidFill>
                      <a:srgbClr val="FFFF00"/>
                    </a:solidFill>
                  </a:tcPr>
                </a:tc>
                <a:tc>
                  <a:txBody>
                    <a:bodyPr/>
                    <a:lstStyle/>
                    <a:p>
                      <a:pPr algn="ctr">
                        <a:lnSpc>
                          <a:spcPct val="150000"/>
                        </a:lnSpc>
                        <a:spcAft>
                          <a:spcPts val="0"/>
                        </a:spcAft>
                      </a:pPr>
                      <a:r>
                        <a:rPr lang="es-EC" sz="1400" dirty="0">
                          <a:effectLst/>
                        </a:rPr>
                        <a:t>119.58</a:t>
                      </a:r>
                      <a:endParaRPr lang="es-EC" sz="1400" dirty="0">
                        <a:solidFill>
                          <a:srgbClr val="000000"/>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51526612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pPr marL="0" indent="0">
              <a:buNone/>
            </a:pPr>
            <a:endParaRPr lang="es-EC" sz="2200" dirty="0"/>
          </a:p>
          <a:p>
            <a:endParaRPr lang="es-EC" sz="2200" dirty="0"/>
          </a:p>
          <a:p>
            <a:endParaRPr lang="es-EC" sz="2200" dirty="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p:sp>
        <p:nvSpPr>
          <p:cNvPr id="10" name="9 Rectángulo"/>
          <p:cNvSpPr/>
          <p:nvPr/>
        </p:nvSpPr>
        <p:spPr>
          <a:xfrm>
            <a:off x="457200" y="591569"/>
            <a:ext cx="2266518" cy="430887"/>
          </a:xfrm>
          <a:prstGeom prst="rect">
            <a:avLst/>
          </a:prstGeom>
        </p:spPr>
        <p:txBody>
          <a:bodyPr wrap="none">
            <a:spAutoFit/>
          </a:bodyPr>
          <a:lstStyle/>
          <a:p>
            <a:r>
              <a:rPr lang="es-EC" sz="2200" b="1" dirty="0">
                <a:solidFill>
                  <a:schemeClr val="accent6">
                    <a:lumMod val="75000"/>
                  </a:schemeClr>
                </a:solidFill>
              </a:rPr>
              <a:t>E</a:t>
            </a:r>
            <a:r>
              <a:rPr lang="es-EC" sz="2200" b="1" dirty="0" smtClean="0">
                <a:solidFill>
                  <a:schemeClr val="accent6">
                    <a:lumMod val="75000"/>
                  </a:schemeClr>
                </a:solidFill>
              </a:rPr>
              <a:t>stado transitorio</a:t>
            </a:r>
            <a:endParaRPr lang="es-EC" sz="2200" b="1" dirty="0">
              <a:solidFill>
                <a:schemeClr val="accent6">
                  <a:lumMod val="75000"/>
                </a:schemeClr>
              </a:solidFill>
            </a:endParaRPr>
          </a:p>
        </p:txBody>
      </p:sp>
      <p:graphicFrame>
        <p:nvGraphicFramePr>
          <p:cNvPr id="2" name="1 Tabla"/>
          <p:cNvGraphicFramePr>
            <a:graphicFrameLocks noGrp="1"/>
          </p:cNvGraphicFramePr>
          <p:nvPr>
            <p:extLst>
              <p:ext uri="{D42A27DB-BD31-4B8C-83A1-F6EECF244321}">
                <p14:modId xmlns:p14="http://schemas.microsoft.com/office/powerpoint/2010/main" val="2997570587"/>
              </p:ext>
            </p:extLst>
          </p:nvPr>
        </p:nvGraphicFramePr>
        <p:xfrm>
          <a:off x="2649290" y="807012"/>
          <a:ext cx="4713213" cy="2560320"/>
        </p:xfrm>
        <a:graphic>
          <a:graphicData uri="http://schemas.openxmlformats.org/drawingml/2006/table">
            <a:tbl>
              <a:tblPr firstRow="1" firstCol="1" bandRow="1">
                <a:tableStyleId>{5C22544A-7EE6-4342-B048-85BDC9FD1C3A}</a:tableStyleId>
              </a:tblPr>
              <a:tblGrid>
                <a:gridCol w="1571071"/>
                <a:gridCol w="1571071"/>
                <a:gridCol w="1571071"/>
              </a:tblGrid>
              <a:tr h="294967">
                <a:tc rowSpan="2">
                  <a:txBody>
                    <a:bodyPr/>
                    <a:lstStyle/>
                    <a:p>
                      <a:pPr algn="ctr">
                        <a:lnSpc>
                          <a:spcPct val="150000"/>
                        </a:lnSpc>
                        <a:spcAft>
                          <a:spcPts val="0"/>
                        </a:spcAft>
                      </a:pPr>
                      <a:r>
                        <a:rPr lang="es-EC" sz="1400" dirty="0">
                          <a:effectLst/>
                        </a:rPr>
                        <a:t> </a:t>
                      </a:r>
                    </a:p>
                    <a:p>
                      <a:pPr algn="ctr">
                        <a:lnSpc>
                          <a:spcPct val="150000"/>
                        </a:lnSpc>
                        <a:spcAft>
                          <a:spcPts val="0"/>
                        </a:spcAft>
                      </a:pPr>
                      <a:r>
                        <a:rPr lang="es-EC" sz="1400" dirty="0">
                          <a:effectLst/>
                        </a:rPr>
                        <a:t>Componente</a:t>
                      </a:r>
                      <a:endParaRPr lang="es-EC" sz="1400" dirty="0">
                        <a:solidFill>
                          <a:srgbClr val="000000"/>
                        </a:solidFill>
                        <a:effectLst/>
                        <a:latin typeface="Calibri"/>
                        <a:ea typeface="Calibri"/>
                        <a:cs typeface="Times New Roman"/>
                      </a:endParaRPr>
                    </a:p>
                  </a:txBody>
                  <a:tcPr marL="68580" marR="68580" marT="0" marB="0"/>
                </a:tc>
                <a:tc gridSpan="2">
                  <a:txBody>
                    <a:bodyPr/>
                    <a:lstStyle/>
                    <a:p>
                      <a:pPr algn="ctr">
                        <a:lnSpc>
                          <a:spcPct val="150000"/>
                        </a:lnSpc>
                        <a:spcAft>
                          <a:spcPts val="0"/>
                        </a:spcAft>
                      </a:pPr>
                      <a:r>
                        <a:rPr lang="es-EC" sz="1400" dirty="0">
                          <a:effectLst/>
                        </a:rPr>
                        <a:t>Temperatura [</a:t>
                      </a:r>
                      <a:r>
                        <a:rPr lang="es-EC" sz="1400" dirty="0" err="1">
                          <a:effectLst/>
                        </a:rPr>
                        <a:t>°K</a:t>
                      </a:r>
                      <a:r>
                        <a:rPr lang="es-EC" sz="1400" dirty="0">
                          <a:effectLst/>
                        </a:rPr>
                        <a:t>]</a:t>
                      </a:r>
                      <a:endParaRPr lang="es-EC" sz="1400" dirty="0">
                        <a:solidFill>
                          <a:srgbClr val="000000"/>
                        </a:solidFill>
                        <a:effectLst/>
                        <a:latin typeface="Calibri"/>
                        <a:ea typeface="Calibri"/>
                        <a:cs typeface="Times New Roman"/>
                      </a:endParaRPr>
                    </a:p>
                  </a:txBody>
                  <a:tcPr marL="68580" marR="68580" marT="0" marB="0"/>
                </a:tc>
                <a:tc hMerge="1">
                  <a:txBody>
                    <a:bodyPr/>
                    <a:lstStyle/>
                    <a:p>
                      <a:endParaRPr lang="es-EC"/>
                    </a:p>
                  </a:txBody>
                  <a:tcPr/>
                </a:tc>
              </a:tr>
              <a:tr h="294967">
                <a:tc vMerge="1">
                  <a:txBody>
                    <a:bodyPr/>
                    <a:lstStyle/>
                    <a:p>
                      <a:endParaRPr lang="es-EC"/>
                    </a:p>
                  </a:txBody>
                  <a:tcPr/>
                </a:tc>
                <a:tc>
                  <a:txBody>
                    <a:bodyPr/>
                    <a:lstStyle/>
                    <a:p>
                      <a:pPr algn="ctr">
                        <a:lnSpc>
                          <a:spcPct val="150000"/>
                        </a:lnSpc>
                        <a:spcAft>
                          <a:spcPts val="0"/>
                        </a:spcAft>
                      </a:pPr>
                      <a:r>
                        <a:rPr lang="es-EC" sz="1400" b="1" dirty="0">
                          <a:solidFill>
                            <a:schemeClr val="tx1"/>
                          </a:solidFill>
                          <a:effectLst/>
                        </a:rPr>
                        <a:t>Caso caliente-Max</a:t>
                      </a:r>
                      <a:endParaRPr lang="es-EC" sz="1400" b="1"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b="1" dirty="0">
                          <a:solidFill>
                            <a:schemeClr val="tx1"/>
                          </a:solidFill>
                          <a:effectLst/>
                        </a:rPr>
                        <a:t>Caso frio-Min</a:t>
                      </a:r>
                      <a:endParaRPr lang="es-EC" sz="1400" b="1" dirty="0">
                        <a:solidFill>
                          <a:schemeClr val="tx1"/>
                        </a:solidFill>
                        <a:effectLst/>
                        <a:latin typeface="Calibri"/>
                        <a:ea typeface="Calibri"/>
                        <a:cs typeface="Times New Roman"/>
                      </a:endParaRPr>
                    </a:p>
                  </a:txBody>
                  <a:tcPr marL="68580" marR="68580" marT="0" marB="0"/>
                </a:tc>
              </a:tr>
              <a:tr h="294967">
                <a:tc>
                  <a:txBody>
                    <a:bodyPr/>
                    <a:lstStyle/>
                    <a:p>
                      <a:pPr algn="ctr">
                        <a:lnSpc>
                          <a:spcPct val="150000"/>
                        </a:lnSpc>
                        <a:spcAft>
                          <a:spcPts val="0"/>
                        </a:spcAft>
                      </a:pPr>
                      <a:r>
                        <a:rPr lang="es-EC" sz="1400" dirty="0">
                          <a:solidFill>
                            <a:schemeClr val="tx1"/>
                          </a:solidFill>
                          <a:effectLst/>
                        </a:rPr>
                        <a:t>Panel +X</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296.39</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241.49</a:t>
                      </a:r>
                      <a:endParaRPr lang="es-EC" sz="1400">
                        <a:solidFill>
                          <a:srgbClr val="000000"/>
                        </a:solidFill>
                        <a:effectLst/>
                        <a:latin typeface="Calibri"/>
                        <a:ea typeface="Calibri"/>
                        <a:cs typeface="Times New Roman"/>
                      </a:endParaRPr>
                    </a:p>
                  </a:txBody>
                  <a:tcPr marL="68580" marR="68580" marT="0" marB="0"/>
                </a:tc>
              </a:tr>
              <a:tr h="294967">
                <a:tc>
                  <a:txBody>
                    <a:bodyPr/>
                    <a:lstStyle/>
                    <a:p>
                      <a:pPr algn="ctr">
                        <a:lnSpc>
                          <a:spcPct val="150000"/>
                        </a:lnSpc>
                        <a:spcAft>
                          <a:spcPts val="0"/>
                        </a:spcAft>
                      </a:pPr>
                      <a:r>
                        <a:rPr lang="es-EC" sz="1400" dirty="0">
                          <a:solidFill>
                            <a:schemeClr val="tx1"/>
                          </a:solidFill>
                          <a:effectLst/>
                        </a:rPr>
                        <a:t>Panel -X</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dirty="0">
                          <a:effectLst/>
                        </a:rPr>
                        <a:t>304.92</a:t>
                      </a:r>
                      <a:endParaRPr lang="es-EC" sz="1400" dirty="0">
                        <a:solidFill>
                          <a:srgbClr val="000000"/>
                        </a:solidFill>
                        <a:effectLst/>
                        <a:latin typeface="Calibri"/>
                        <a:ea typeface="Calibri"/>
                        <a:cs typeface="Times New Roman"/>
                      </a:endParaRPr>
                    </a:p>
                  </a:txBody>
                  <a:tcPr marL="68580" marR="68580" marT="0" marB="0">
                    <a:solidFill>
                      <a:srgbClr val="FFFF00"/>
                    </a:solidFill>
                  </a:tcPr>
                </a:tc>
                <a:tc>
                  <a:txBody>
                    <a:bodyPr/>
                    <a:lstStyle/>
                    <a:p>
                      <a:pPr algn="ctr">
                        <a:lnSpc>
                          <a:spcPct val="150000"/>
                        </a:lnSpc>
                        <a:spcAft>
                          <a:spcPts val="0"/>
                        </a:spcAft>
                      </a:pPr>
                      <a:r>
                        <a:rPr lang="es-EC" sz="1400" dirty="0">
                          <a:effectLst/>
                        </a:rPr>
                        <a:t>235.06</a:t>
                      </a:r>
                      <a:endParaRPr lang="es-EC" sz="1400" dirty="0">
                        <a:solidFill>
                          <a:srgbClr val="000000"/>
                        </a:solidFill>
                        <a:effectLst/>
                        <a:latin typeface="Calibri"/>
                        <a:ea typeface="Calibri"/>
                        <a:cs typeface="Times New Roman"/>
                      </a:endParaRPr>
                    </a:p>
                  </a:txBody>
                  <a:tcPr marL="68580" marR="68580" marT="0" marB="0">
                    <a:solidFill>
                      <a:srgbClr val="FFFF00"/>
                    </a:solidFill>
                  </a:tcPr>
                </a:tc>
              </a:tr>
              <a:tr h="294967">
                <a:tc>
                  <a:txBody>
                    <a:bodyPr/>
                    <a:lstStyle/>
                    <a:p>
                      <a:pPr algn="ctr">
                        <a:lnSpc>
                          <a:spcPct val="150000"/>
                        </a:lnSpc>
                        <a:spcAft>
                          <a:spcPts val="0"/>
                        </a:spcAft>
                      </a:pPr>
                      <a:r>
                        <a:rPr lang="es-EC" sz="1400" dirty="0">
                          <a:solidFill>
                            <a:schemeClr val="tx1"/>
                          </a:solidFill>
                          <a:effectLst/>
                        </a:rPr>
                        <a:t>Panel +Z</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dirty="0">
                          <a:effectLst/>
                        </a:rPr>
                        <a:t>303.98</a:t>
                      </a:r>
                      <a:endParaRPr lang="es-EC" sz="1400" dirty="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235.18</a:t>
                      </a:r>
                      <a:endParaRPr lang="es-EC" sz="1400">
                        <a:solidFill>
                          <a:srgbClr val="000000"/>
                        </a:solidFill>
                        <a:effectLst/>
                        <a:latin typeface="Calibri"/>
                        <a:ea typeface="Calibri"/>
                        <a:cs typeface="Times New Roman"/>
                      </a:endParaRPr>
                    </a:p>
                  </a:txBody>
                  <a:tcPr marL="68580" marR="68580" marT="0" marB="0"/>
                </a:tc>
              </a:tr>
              <a:tr h="294967">
                <a:tc>
                  <a:txBody>
                    <a:bodyPr/>
                    <a:lstStyle/>
                    <a:p>
                      <a:pPr algn="ctr">
                        <a:lnSpc>
                          <a:spcPct val="150000"/>
                        </a:lnSpc>
                        <a:spcAft>
                          <a:spcPts val="0"/>
                        </a:spcAft>
                      </a:pPr>
                      <a:r>
                        <a:rPr lang="es-EC" sz="1400" dirty="0">
                          <a:solidFill>
                            <a:schemeClr val="tx1"/>
                          </a:solidFill>
                          <a:effectLst/>
                        </a:rPr>
                        <a:t>Panel -Z</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297.34</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241.4</a:t>
                      </a:r>
                      <a:endParaRPr lang="es-EC" sz="1400">
                        <a:solidFill>
                          <a:srgbClr val="000000"/>
                        </a:solidFill>
                        <a:effectLst/>
                        <a:latin typeface="Calibri"/>
                        <a:ea typeface="Calibri"/>
                        <a:cs typeface="Times New Roman"/>
                      </a:endParaRPr>
                    </a:p>
                  </a:txBody>
                  <a:tcPr marL="68580" marR="68580" marT="0" marB="0"/>
                </a:tc>
              </a:tr>
              <a:tr h="294967">
                <a:tc>
                  <a:txBody>
                    <a:bodyPr/>
                    <a:lstStyle/>
                    <a:p>
                      <a:pPr algn="ctr">
                        <a:lnSpc>
                          <a:spcPct val="150000"/>
                        </a:lnSpc>
                        <a:spcAft>
                          <a:spcPts val="0"/>
                        </a:spcAft>
                      </a:pPr>
                      <a:r>
                        <a:rPr lang="es-EC" sz="1400" dirty="0">
                          <a:solidFill>
                            <a:schemeClr val="tx1"/>
                          </a:solidFill>
                          <a:effectLst/>
                        </a:rPr>
                        <a:t>Panel +Y</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295.1</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237.58</a:t>
                      </a:r>
                      <a:endParaRPr lang="es-EC" sz="1400">
                        <a:solidFill>
                          <a:srgbClr val="000000"/>
                        </a:solidFill>
                        <a:effectLst/>
                        <a:latin typeface="Calibri"/>
                        <a:ea typeface="Calibri"/>
                        <a:cs typeface="Times New Roman"/>
                      </a:endParaRPr>
                    </a:p>
                  </a:txBody>
                  <a:tcPr marL="68580" marR="68580" marT="0" marB="0"/>
                </a:tc>
              </a:tr>
              <a:tr h="294967">
                <a:tc>
                  <a:txBody>
                    <a:bodyPr/>
                    <a:lstStyle/>
                    <a:p>
                      <a:pPr algn="ctr">
                        <a:lnSpc>
                          <a:spcPct val="150000"/>
                        </a:lnSpc>
                        <a:spcAft>
                          <a:spcPts val="0"/>
                        </a:spcAft>
                      </a:pPr>
                      <a:r>
                        <a:rPr lang="es-EC" sz="1400" dirty="0">
                          <a:solidFill>
                            <a:schemeClr val="tx1"/>
                          </a:solidFill>
                          <a:effectLst/>
                        </a:rPr>
                        <a:t>Panel -Y</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293.64</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dirty="0">
                          <a:effectLst/>
                        </a:rPr>
                        <a:t>237.52</a:t>
                      </a:r>
                      <a:endParaRPr lang="es-EC" sz="1400" dirty="0">
                        <a:solidFill>
                          <a:srgbClr val="000000"/>
                        </a:solidFill>
                        <a:effectLst/>
                        <a:latin typeface="Calibri"/>
                        <a:ea typeface="Calibri"/>
                        <a:cs typeface="Times New Roman"/>
                      </a:endParaRPr>
                    </a:p>
                  </a:txBody>
                  <a:tcPr marL="68580" marR="68580" marT="0" marB="0"/>
                </a:tc>
              </a:tr>
            </a:tbl>
          </a:graphicData>
        </a:graphic>
      </p:graphicFrame>
      <p:graphicFrame>
        <p:nvGraphicFramePr>
          <p:cNvPr id="3" name="2 Tabla"/>
          <p:cNvGraphicFramePr>
            <a:graphicFrameLocks noGrp="1"/>
          </p:cNvGraphicFramePr>
          <p:nvPr>
            <p:extLst>
              <p:ext uri="{D42A27DB-BD31-4B8C-83A1-F6EECF244321}">
                <p14:modId xmlns:p14="http://schemas.microsoft.com/office/powerpoint/2010/main" val="2237255047"/>
              </p:ext>
            </p:extLst>
          </p:nvPr>
        </p:nvGraphicFramePr>
        <p:xfrm>
          <a:off x="2644517" y="3448050"/>
          <a:ext cx="4787640" cy="2560320"/>
        </p:xfrm>
        <a:graphic>
          <a:graphicData uri="http://schemas.openxmlformats.org/drawingml/2006/table">
            <a:tbl>
              <a:tblPr firstRow="1" firstCol="1" bandRow="1">
                <a:tableStyleId>{5C22544A-7EE6-4342-B048-85BDC9FD1C3A}</a:tableStyleId>
              </a:tblPr>
              <a:tblGrid>
                <a:gridCol w="1595880"/>
                <a:gridCol w="1595880"/>
                <a:gridCol w="1595880"/>
              </a:tblGrid>
              <a:tr h="294788">
                <a:tc rowSpan="2">
                  <a:txBody>
                    <a:bodyPr/>
                    <a:lstStyle/>
                    <a:p>
                      <a:pPr algn="ctr">
                        <a:lnSpc>
                          <a:spcPct val="150000"/>
                        </a:lnSpc>
                        <a:spcAft>
                          <a:spcPts val="0"/>
                        </a:spcAft>
                      </a:pPr>
                      <a:r>
                        <a:rPr lang="es-EC" sz="1400" dirty="0">
                          <a:effectLst/>
                        </a:rPr>
                        <a:t> </a:t>
                      </a:r>
                    </a:p>
                    <a:p>
                      <a:pPr algn="ctr">
                        <a:lnSpc>
                          <a:spcPct val="150000"/>
                        </a:lnSpc>
                        <a:spcAft>
                          <a:spcPts val="0"/>
                        </a:spcAft>
                      </a:pPr>
                      <a:r>
                        <a:rPr lang="es-EC" sz="1400" dirty="0">
                          <a:effectLst/>
                        </a:rPr>
                        <a:t>Componente</a:t>
                      </a:r>
                      <a:endParaRPr lang="es-EC" sz="1400" dirty="0">
                        <a:solidFill>
                          <a:srgbClr val="000000"/>
                        </a:solidFill>
                        <a:effectLst/>
                        <a:latin typeface="Calibri"/>
                        <a:ea typeface="Calibri"/>
                        <a:cs typeface="Times New Roman"/>
                      </a:endParaRPr>
                    </a:p>
                  </a:txBody>
                  <a:tcPr marL="68580" marR="68580" marT="0" marB="0"/>
                </a:tc>
                <a:tc gridSpan="2">
                  <a:txBody>
                    <a:bodyPr/>
                    <a:lstStyle/>
                    <a:p>
                      <a:pPr algn="ctr">
                        <a:lnSpc>
                          <a:spcPct val="150000"/>
                        </a:lnSpc>
                        <a:spcAft>
                          <a:spcPts val="0"/>
                        </a:spcAft>
                      </a:pPr>
                      <a:r>
                        <a:rPr lang="es-EC" sz="1400">
                          <a:effectLst/>
                        </a:rPr>
                        <a:t>Temperatura [°K]</a:t>
                      </a:r>
                      <a:endParaRPr lang="es-EC" sz="1400">
                        <a:solidFill>
                          <a:srgbClr val="000000"/>
                        </a:solidFill>
                        <a:effectLst/>
                        <a:latin typeface="Calibri"/>
                        <a:ea typeface="Calibri"/>
                        <a:cs typeface="Times New Roman"/>
                      </a:endParaRPr>
                    </a:p>
                  </a:txBody>
                  <a:tcPr marL="68580" marR="68580" marT="0" marB="0"/>
                </a:tc>
                <a:tc hMerge="1">
                  <a:txBody>
                    <a:bodyPr/>
                    <a:lstStyle/>
                    <a:p>
                      <a:endParaRPr lang="es-EC"/>
                    </a:p>
                  </a:txBody>
                  <a:tcPr/>
                </a:tc>
              </a:tr>
              <a:tr h="294788">
                <a:tc vMerge="1">
                  <a:txBody>
                    <a:bodyPr/>
                    <a:lstStyle/>
                    <a:p>
                      <a:endParaRPr lang="es-EC"/>
                    </a:p>
                  </a:txBody>
                  <a:tcPr/>
                </a:tc>
                <a:tc>
                  <a:txBody>
                    <a:bodyPr/>
                    <a:lstStyle/>
                    <a:p>
                      <a:pPr algn="ctr">
                        <a:lnSpc>
                          <a:spcPct val="150000"/>
                        </a:lnSpc>
                        <a:spcAft>
                          <a:spcPts val="0"/>
                        </a:spcAft>
                      </a:pPr>
                      <a:r>
                        <a:rPr lang="es-EC" sz="1400" b="1" dirty="0">
                          <a:effectLst/>
                        </a:rPr>
                        <a:t>Caso caliente-Max</a:t>
                      </a:r>
                      <a:endParaRPr lang="es-EC" sz="1400" b="1" dirty="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b="1" dirty="0">
                          <a:effectLst/>
                        </a:rPr>
                        <a:t>Caso frio-Min</a:t>
                      </a:r>
                      <a:endParaRPr lang="es-EC" sz="1400" b="1" dirty="0">
                        <a:solidFill>
                          <a:srgbClr val="000000"/>
                        </a:solidFill>
                        <a:effectLst/>
                        <a:latin typeface="Calibri"/>
                        <a:ea typeface="Calibri"/>
                        <a:cs typeface="Times New Roman"/>
                      </a:endParaRPr>
                    </a:p>
                  </a:txBody>
                  <a:tcPr marL="68580" marR="68580" marT="0" marB="0"/>
                </a:tc>
              </a:tr>
              <a:tr h="294788">
                <a:tc>
                  <a:txBody>
                    <a:bodyPr/>
                    <a:lstStyle/>
                    <a:p>
                      <a:pPr algn="ctr">
                        <a:lnSpc>
                          <a:spcPct val="150000"/>
                        </a:lnSpc>
                        <a:spcAft>
                          <a:spcPts val="0"/>
                        </a:spcAft>
                      </a:pPr>
                      <a:r>
                        <a:rPr lang="es-EC" sz="1400" dirty="0">
                          <a:solidFill>
                            <a:schemeClr val="tx1"/>
                          </a:solidFill>
                          <a:effectLst/>
                        </a:rPr>
                        <a:t>COM</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dirty="0">
                          <a:effectLst/>
                        </a:rPr>
                        <a:t>262.21</a:t>
                      </a:r>
                      <a:endParaRPr lang="es-EC" sz="1400" dirty="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225.1</a:t>
                      </a:r>
                      <a:endParaRPr lang="es-EC" sz="1400">
                        <a:solidFill>
                          <a:srgbClr val="000000"/>
                        </a:solidFill>
                        <a:effectLst/>
                        <a:latin typeface="Calibri"/>
                        <a:ea typeface="Calibri"/>
                        <a:cs typeface="Times New Roman"/>
                      </a:endParaRPr>
                    </a:p>
                  </a:txBody>
                  <a:tcPr marL="68580" marR="68580" marT="0" marB="0"/>
                </a:tc>
              </a:tr>
              <a:tr h="294788">
                <a:tc>
                  <a:txBody>
                    <a:bodyPr/>
                    <a:lstStyle/>
                    <a:p>
                      <a:pPr algn="ctr">
                        <a:lnSpc>
                          <a:spcPct val="150000"/>
                        </a:lnSpc>
                        <a:spcAft>
                          <a:spcPts val="0"/>
                        </a:spcAft>
                      </a:pPr>
                      <a:r>
                        <a:rPr lang="es-EC" sz="1400" dirty="0">
                          <a:solidFill>
                            <a:schemeClr val="tx1"/>
                          </a:solidFill>
                          <a:effectLst/>
                        </a:rPr>
                        <a:t>OBC</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242.63</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211.14</a:t>
                      </a:r>
                      <a:endParaRPr lang="es-EC" sz="1400">
                        <a:solidFill>
                          <a:srgbClr val="000000"/>
                        </a:solidFill>
                        <a:effectLst/>
                        <a:latin typeface="Calibri"/>
                        <a:ea typeface="Calibri"/>
                        <a:cs typeface="Times New Roman"/>
                      </a:endParaRPr>
                    </a:p>
                  </a:txBody>
                  <a:tcPr marL="68580" marR="68580" marT="0" marB="0"/>
                </a:tc>
              </a:tr>
              <a:tr h="294788">
                <a:tc>
                  <a:txBody>
                    <a:bodyPr/>
                    <a:lstStyle/>
                    <a:p>
                      <a:pPr algn="ctr">
                        <a:lnSpc>
                          <a:spcPct val="150000"/>
                        </a:lnSpc>
                        <a:spcAft>
                          <a:spcPts val="0"/>
                        </a:spcAft>
                      </a:pPr>
                      <a:r>
                        <a:rPr lang="es-EC" sz="1400" dirty="0">
                          <a:solidFill>
                            <a:schemeClr val="tx1"/>
                          </a:solidFill>
                          <a:effectLst/>
                        </a:rPr>
                        <a:t>ACS</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240.33</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dirty="0">
                          <a:effectLst/>
                        </a:rPr>
                        <a:t>203.88</a:t>
                      </a:r>
                      <a:endParaRPr lang="es-EC" sz="1400" dirty="0">
                        <a:solidFill>
                          <a:srgbClr val="000000"/>
                        </a:solidFill>
                        <a:effectLst/>
                        <a:latin typeface="Calibri"/>
                        <a:ea typeface="Calibri"/>
                        <a:cs typeface="Times New Roman"/>
                      </a:endParaRPr>
                    </a:p>
                  </a:txBody>
                  <a:tcPr marL="68580" marR="68580" marT="0" marB="0"/>
                </a:tc>
              </a:tr>
              <a:tr h="294788">
                <a:tc>
                  <a:txBody>
                    <a:bodyPr/>
                    <a:lstStyle/>
                    <a:p>
                      <a:pPr algn="ctr">
                        <a:lnSpc>
                          <a:spcPct val="150000"/>
                        </a:lnSpc>
                        <a:spcAft>
                          <a:spcPts val="0"/>
                        </a:spcAft>
                      </a:pPr>
                      <a:r>
                        <a:rPr lang="es-EC" sz="1400" dirty="0">
                          <a:solidFill>
                            <a:schemeClr val="tx1"/>
                          </a:solidFill>
                          <a:effectLst/>
                        </a:rPr>
                        <a:t>EPS2</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257.3</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dirty="0">
                          <a:effectLst/>
                        </a:rPr>
                        <a:t>202.78</a:t>
                      </a:r>
                      <a:endParaRPr lang="es-EC" sz="1400" dirty="0">
                        <a:solidFill>
                          <a:srgbClr val="000000"/>
                        </a:solidFill>
                        <a:effectLst/>
                        <a:latin typeface="Calibri"/>
                        <a:ea typeface="Calibri"/>
                        <a:cs typeface="Times New Roman"/>
                      </a:endParaRPr>
                    </a:p>
                  </a:txBody>
                  <a:tcPr marL="68580" marR="68580" marT="0" marB="0">
                    <a:solidFill>
                      <a:srgbClr val="FFFF00"/>
                    </a:solidFill>
                  </a:tcPr>
                </a:tc>
              </a:tr>
              <a:tr h="294788">
                <a:tc>
                  <a:txBody>
                    <a:bodyPr/>
                    <a:lstStyle/>
                    <a:p>
                      <a:pPr algn="ctr">
                        <a:lnSpc>
                          <a:spcPct val="150000"/>
                        </a:lnSpc>
                        <a:spcAft>
                          <a:spcPts val="0"/>
                        </a:spcAft>
                      </a:pPr>
                      <a:r>
                        <a:rPr lang="es-EC" sz="1400" dirty="0">
                          <a:solidFill>
                            <a:schemeClr val="tx1"/>
                          </a:solidFill>
                          <a:effectLst/>
                        </a:rPr>
                        <a:t>Batería</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247.37</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dirty="0">
                          <a:effectLst/>
                        </a:rPr>
                        <a:t>211.36</a:t>
                      </a:r>
                      <a:endParaRPr lang="es-EC" sz="1400" dirty="0">
                        <a:solidFill>
                          <a:srgbClr val="000000"/>
                        </a:solidFill>
                        <a:effectLst/>
                        <a:latin typeface="Calibri"/>
                        <a:ea typeface="Calibri"/>
                        <a:cs typeface="Times New Roman"/>
                      </a:endParaRPr>
                    </a:p>
                  </a:txBody>
                  <a:tcPr marL="68580" marR="68580" marT="0" marB="0"/>
                </a:tc>
              </a:tr>
              <a:tr h="294788">
                <a:tc>
                  <a:txBody>
                    <a:bodyPr/>
                    <a:lstStyle/>
                    <a:p>
                      <a:pPr algn="ctr">
                        <a:lnSpc>
                          <a:spcPct val="150000"/>
                        </a:lnSpc>
                        <a:spcAft>
                          <a:spcPts val="0"/>
                        </a:spcAft>
                      </a:pPr>
                      <a:r>
                        <a:rPr lang="es-EC" sz="1400" dirty="0">
                          <a:solidFill>
                            <a:schemeClr val="tx1"/>
                          </a:solidFill>
                          <a:effectLst/>
                        </a:rPr>
                        <a:t>EPS1</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dirty="0">
                          <a:effectLst/>
                        </a:rPr>
                        <a:t>293.83</a:t>
                      </a:r>
                      <a:endParaRPr lang="es-EC" sz="1400" dirty="0">
                        <a:solidFill>
                          <a:srgbClr val="000000"/>
                        </a:solidFill>
                        <a:effectLst/>
                        <a:latin typeface="Calibri"/>
                        <a:ea typeface="Calibri"/>
                        <a:cs typeface="Times New Roman"/>
                      </a:endParaRPr>
                    </a:p>
                  </a:txBody>
                  <a:tcPr marL="68580" marR="68580" marT="0" marB="0">
                    <a:solidFill>
                      <a:srgbClr val="FFFF00"/>
                    </a:solidFill>
                  </a:tcPr>
                </a:tc>
                <a:tc>
                  <a:txBody>
                    <a:bodyPr/>
                    <a:lstStyle/>
                    <a:p>
                      <a:pPr algn="ctr">
                        <a:lnSpc>
                          <a:spcPct val="150000"/>
                        </a:lnSpc>
                        <a:spcAft>
                          <a:spcPts val="0"/>
                        </a:spcAft>
                      </a:pPr>
                      <a:r>
                        <a:rPr lang="es-EC" sz="1400" dirty="0">
                          <a:effectLst/>
                        </a:rPr>
                        <a:t>218.93</a:t>
                      </a:r>
                      <a:endParaRPr lang="es-EC" sz="1400" dirty="0">
                        <a:solidFill>
                          <a:srgbClr val="000000"/>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03728149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pPr marL="0" indent="0">
              <a:buNone/>
            </a:pPr>
            <a:endParaRPr lang="es-EC" sz="2200" dirty="0"/>
          </a:p>
          <a:p>
            <a:pPr marL="0" indent="0">
              <a:buNone/>
            </a:pPr>
            <a:r>
              <a:rPr lang="es-EC" sz="2200" b="1" dirty="0">
                <a:solidFill>
                  <a:schemeClr val="accent6">
                    <a:lumMod val="75000"/>
                  </a:schemeClr>
                </a:solidFill>
              </a:rPr>
              <a:t>S</a:t>
            </a:r>
            <a:r>
              <a:rPr lang="es-EC" sz="2200" b="1" dirty="0" smtClean="0">
                <a:solidFill>
                  <a:schemeClr val="accent6">
                    <a:lumMod val="75000"/>
                  </a:schemeClr>
                </a:solidFill>
              </a:rPr>
              <a:t>istema de control pasivo</a:t>
            </a:r>
          </a:p>
          <a:p>
            <a:endParaRPr lang="es-EC" sz="2200" dirty="0" smtClean="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None/>
            </a:pPr>
            <a:r>
              <a:rPr lang="es-EC" sz="2200" b="1" dirty="0">
                <a:solidFill>
                  <a:schemeClr val="accent6">
                    <a:lumMod val="75000"/>
                  </a:schemeClr>
                </a:solidFill>
              </a:rPr>
              <a:t>Sistema de control </a:t>
            </a:r>
            <a:r>
              <a:rPr lang="es-EC" sz="2200" b="1" dirty="0" smtClean="0">
                <a:solidFill>
                  <a:schemeClr val="accent6">
                    <a:lumMod val="75000"/>
                  </a:schemeClr>
                </a:solidFill>
              </a:rPr>
              <a:t>activo</a:t>
            </a:r>
            <a:endParaRPr lang="es-EC" sz="2200" b="1" dirty="0">
              <a:solidFill>
                <a:schemeClr val="accent6">
                  <a:lumMod val="75000"/>
                </a:schemeClr>
              </a:solidFill>
            </a:endParaRP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p:sp>
        <p:nvSpPr>
          <p:cNvPr id="8" name="7 Rectángulo"/>
          <p:cNvSpPr/>
          <p:nvPr/>
        </p:nvSpPr>
        <p:spPr>
          <a:xfrm>
            <a:off x="2425066" y="230631"/>
            <a:ext cx="4293868" cy="461665"/>
          </a:xfrm>
          <a:prstGeom prst="rect">
            <a:avLst/>
          </a:prstGeom>
        </p:spPr>
        <p:txBody>
          <a:bodyPr wrap="none">
            <a:spAutoFit/>
          </a:bodyPr>
          <a:lstStyle/>
          <a:p>
            <a:r>
              <a:rPr lang="es-EC" sz="2400" b="1" dirty="0">
                <a:solidFill>
                  <a:schemeClr val="accent6">
                    <a:lumMod val="75000"/>
                  </a:schemeClr>
                </a:solidFill>
              </a:rPr>
              <a:t>SISTEMA DE CONTROL TÉRMICO</a:t>
            </a:r>
          </a:p>
        </p:txBody>
      </p:sp>
      <p:sp>
        <p:nvSpPr>
          <p:cNvPr id="5" name="4 Rectángulo"/>
          <p:cNvSpPr/>
          <p:nvPr/>
        </p:nvSpPr>
        <p:spPr>
          <a:xfrm>
            <a:off x="457200" y="692296"/>
            <a:ext cx="8229600" cy="769441"/>
          </a:xfrm>
          <a:prstGeom prst="rect">
            <a:avLst/>
          </a:prstGeom>
        </p:spPr>
        <p:txBody>
          <a:bodyPr wrap="square">
            <a:spAutoFit/>
          </a:bodyPr>
          <a:lstStyle/>
          <a:p>
            <a:pPr algn="just"/>
            <a:r>
              <a:rPr lang="es-EC" sz="2200" dirty="0"/>
              <a:t>Para el diseño térmico de la nave espacial se presentaron dos tipos de sistemas de control de temperatura: un sistema pasivo y activo</a:t>
            </a:r>
          </a:p>
        </p:txBody>
      </p:sp>
      <p:graphicFrame>
        <p:nvGraphicFramePr>
          <p:cNvPr id="11" name="10 Diagrama"/>
          <p:cNvGraphicFramePr/>
          <p:nvPr>
            <p:extLst>
              <p:ext uri="{D42A27DB-BD31-4B8C-83A1-F6EECF244321}">
                <p14:modId xmlns:p14="http://schemas.microsoft.com/office/powerpoint/2010/main" val="2812151902"/>
              </p:ext>
            </p:extLst>
          </p:nvPr>
        </p:nvGraphicFramePr>
        <p:xfrm>
          <a:off x="1804987" y="2026388"/>
          <a:ext cx="5776027" cy="1556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11 Diagrama"/>
          <p:cNvGraphicFramePr/>
          <p:nvPr>
            <p:extLst>
              <p:ext uri="{D42A27DB-BD31-4B8C-83A1-F6EECF244321}">
                <p14:modId xmlns:p14="http://schemas.microsoft.com/office/powerpoint/2010/main" val="4292189088"/>
              </p:ext>
            </p:extLst>
          </p:nvPr>
        </p:nvGraphicFramePr>
        <p:xfrm>
          <a:off x="1169581" y="4295553"/>
          <a:ext cx="6772940" cy="175437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59332516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12258"/>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pPr marL="0" indent="0">
              <a:buNone/>
            </a:pPr>
            <a:endParaRPr lang="es-EC" sz="2200" dirty="0"/>
          </a:p>
          <a:p>
            <a:endParaRPr lang="es-EC" sz="2200" dirty="0" smtClean="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p:sp>
        <p:nvSpPr>
          <p:cNvPr id="2" name="1 Rectángulo"/>
          <p:cNvSpPr/>
          <p:nvPr/>
        </p:nvSpPr>
        <p:spPr>
          <a:xfrm>
            <a:off x="457200" y="195361"/>
            <a:ext cx="6560288" cy="461665"/>
          </a:xfrm>
          <a:prstGeom prst="rect">
            <a:avLst/>
          </a:prstGeom>
        </p:spPr>
        <p:txBody>
          <a:bodyPr wrap="square">
            <a:spAutoFit/>
          </a:bodyPr>
          <a:lstStyle/>
          <a:p>
            <a:r>
              <a:rPr lang="es-EC" sz="2400" b="1" dirty="0">
                <a:solidFill>
                  <a:schemeClr val="accent6">
                    <a:lumMod val="75000"/>
                  </a:schemeClr>
                </a:solidFill>
              </a:rPr>
              <a:t>S</a:t>
            </a:r>
            <a:r>
              <a:rPr lang="es-EC" sz="2400" b="1" dirty="0" smtClean="0">
                <a:solidFill>
                  <a:schemeClr val="accent6">
                    <a:lumMod val="75000"/>
                  </a:schemeClr>
                </a:solidFill>
              </a:rPr>
              <a:t>elección del control térmico del </a:t>
            </a:r>
            <a:r>
              <a:rPr lang="es-EC" sz="2400" b="1" dirty="0" err="1" smtClean="0">
                <a:solidFill>
                  <a:schemeClr val="accent6">
                    <a:lumMod val="75000"/>
                  </a:schemeClr>
                </a:solidFill>
              </a:rPr>
              <a:t>cubeSat</a:t>
            </a:r>
            <a:endParaRPr lang="es-EC" sz="2400" b="1" dirty="0">
              <a:solidFill>
                <a:schemeClr val="accent6">
                  <a:lumMod val="75000"/>
                </a:schemeClr>
              </a:solidFill>
            </a:endParaRPr>
          </a:p>
        </p:txBody>
      </p:sp>
      <p:sp>
        <p:nvSpPr>
          <p:cNvPr id="3" name="2 Rectángulo"/>
          <p:cNvSpPr/>
          <p:nvPr/>
        </p:nvSpPr>
        <p:spPr>
          <a:xfrm>
            <a:off x="457200" y="568691"/>
            <a:ext cx="8229600" cy="400110"/>
          </a:xfrm>
          <a:prstGeom prst="rect">
            <a:avLst/>
          </a:prstGeom>
        </p:spPr>
        <p:txBody>
          <a:bodyPr wrap="square">
            <a:spAutoFit/>
          </a:bodyPr>
          <a:lstStyle/>
          <a:p>
            <a:r>
              <a:rPr lang="es-EC" sz="2000" dirty="0"/>
              <a:t>S</a:t>
            </a:r>
            <a:r>
              <a:rPr lang="es-EC" sz="2000" dirty="0" smtClean="0"/>
              <a:t>e </a:t>
            </a:r>
            <a:r>
              <a:rPr lang="es-EC" sz="2000" dirty="0"/>
              <a:t>seleccionó un aislamiento térmico y un calefactor eléctrico tipo parche.</a:t>
            </a:r>
          </a:p>
        </p:txBody>
      </p:sp>
      <p:sp>
        <p:nvSpPr>
          <p:cNvPr id="6" name="5 Rectángulo"/>
          <p:cNvSpPr/>
          <p:nvPr/>
        </p:nvSpPr>
        <p:spPr>
          <a:xfrm>
            <a:off x="457199" y="1013780"/>
            <a:ext cx="2729530" cy="400110"/>
          </a:xfrm>
          <a:prstGeom prst="rect">
            <a:avLst/>
          </a:prstGeom>
        </p:spPr>
        <p:txBody>
          <a:bodyPr wrap="none">
            <a:spAutoFit/>
          </a:bodyPr>
          <a:lstStyle/>
          <a:p>
            <a:r>
              <a:rPr lang="es-EC" sz="2000" b="1" dirty="0" smtClean="0">
                <a:solidFill>
                  <a:schemeClr val="accent6">
                    <a:lumMod val="75000"/>
                  </a:schemeClr>
                </a:solidFill>
              </a:rPr>
              <a:t>AISLAMIENTO TÉRMICO</a:t>
            </a:r>
            <a:endParaRPr lang="es-EC" sz="2000" b="1" dirty="0">
              <a:solidFill>
                <a:schemeClr val="accent6">
                  <a:lumMod val="75000"/>
                </a:schemeClr>
              </a:solidFill>
            </a:endParaRPr>
          </a:p>
        </p:txBody>
      </p:sp>
      <p:graphicFrame>
        <p:nvGraphicFramePr>
          <p:cNvPr id="7" name="6 Tabla"/>
          <p:cNvGraphicFramePr>
            <a:graphicFrameLocks noGrp="1"/>
          </p:cNvGraphicFramePr>
          <p:nvPr>
            <p:extLst>
              <p:ext uri="{D42A27DB-BD31-4B8C-83A1-F6EECF244321}">
                <p14:modId xmlns:p14="http://schemas.microsoft.com/office/powerpoint/2010/main" val="1352206223"/>
              </p:ext>
            </p:extLst>
          </p:nvPr>
        </p:nvGraphicFramePr>
        <p:xfrm>
          <a:off x="1948497" y="1413890"/>
          <a:ext cx="5247005" cy="1770888"/>
        </p:xfrm>
        <a:graphic>
          <a:graphicData uri="http://schemas.openxmlformats.org/drawingml/2006/table">
            <a:tbl>
              <a:tblPr firstRow="1" firstCol="1" bandRow="1">
                <a:tableStyleId>{5C22544A-7EE6-4342-B048-85BDC9FD1C3A}</a:tableStyleId>
              </a:tblPr>
              <a:tblGrid>
                <a:gridCol w="878840"/>
                <a:gridCol w="900430"/>
                <a:gridCol w="1169670"/>
                <a:gridCol w="985520"/>
                <a:gridCol w="1312545"/>
              </a:tblGrid>
              <a:tr h="257153">
                <a:tc gridSpan="5">
                  <a:txBody>
                    <a:bodyPr/>
                    <a:lstStyle/>
                    <a:p>
                      <a:pPr>
                        <a:lnSpc>
                          <a:spcPct val="150000"/>
                        </a:lnSpc>
                        <a:spcAft>
                          <a:spcPts val="0"/>
                        </a:spcAft>
                      </a:pPr>
                      <a:r>
                        <a:rPr lang="es-ES" sz="1400" dirty="0">
                          <a:effectLst/>
                        </a:rPr>
                        <a:t>Material: </a:t>
                      </a:r>
                      <a:r>
                        <a:rPr lang="es-ES" sz="1400" dirty="0" err="1">
                          <a:solidFill>
                            <a:schemeClr val="tx1"/>
                          </a:solidFill>
                          <a:effectLst/>
                        </a:rPr>
                        <a:t>Kapton</a:t>
                      </a:r>
                      <a:r>
                        <a:rPr lang="es-ES" sz="1400" dirty="0">
                          <a:solidFill>
                            <a:schemeClr val="tx1"/>
                          </a:solidFill>
                          <a:effectLst/>
                        </a:rPr>
                        <a:t> </a:t>
                      </a:r>
                      <a:r>
                        <a:rPr lang="es-ES" sz="1400" dirty="0" err="1">
                          <a:solidFill>
                            <a:schemeClr val="tx1"/>
                          </a:solidFill>
                          <a:effectLst/>
                        </a:rPr>
                        <a:t>Aluminizado</a:t>
                      </a:r>
                      <a:r>
                        <a:rPr lang="es-ES" sz="1400" dirty="0">
                          <a:solidFill>
                            <a:schemeClr val="tx1"/>
                          </a:solidFill>
                          <a:effectLst/>
                        </a:rPr>
                        <a:t> Opaco</a:t>
                      </a:r>
                      <a:endParaRPr lang="es-EC" sz="1400" dirty="0">
                        <a:solidFill>
                          <a:schemeClr val="tx1"/>
                        </a:solidFill>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426842">
                <a:tc>
                  <a:txBody>
                    <a:bodyPr/>
                    <a:lstStyle/>
                    <a:p>
                      <a:pPr algn="ctr">
                        <a:lnSpc>
                          <a:spcPct val="115000"/>
                        </a:lnSpc>
                        <a:spcAft>
                          <a:spcPts val="0"/>
                        </a:spcAft>
                      </a:pPr>
                      <a:r>
                        <a:rPr lang="es-ES" sz="1400" dirty="0">
                          <a:solidFill>
                            <a:schemeClr val="tx1"/>
                          </a:solidFill>
                          <a:effectLst/>
                        </a:rPr>
                        <a:t>Espesor</a:t>
                      </a:r>
                      <a:endParaRPr lang="es-EC" sz="1400" dirty="0">
                        <a:solidFill>
                          <a:schemeClr val="tx1"/>
                        </a:solidFill>
                        <a:effectLst/>
                      </a:endParaRPr>
                    </a:p>
                    <a:p>
                      <a:pPr algn="ctr">
                        <a:lnSpc>
                          <a:spcPct val="115000"/>
                        </a:lnSpc>
                        <a:spcAft>
                          <a:spcPts val="0"/>
                        </a:spcAft>
                      </a:pPr>
                      <a:r>
                        <a:rPr lang="es-ES" sz="1400" dirty="0">
                          <a:solidFill>
                            <a:schemeClr val="tx1"/>
                          </a:solidFill>
                          <a:effectLst/>
                        </a:rPr>
                        <a:t>[cm]</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b="1" dirty="0">
                          <a:solidFill>
                            <a:schemeClr val="tx1"/>
                          </a:solidFill>
                          <a:effectLst/>
                        </a:rPr>
                        <a:t>Peso</a:t>
                      </a:r>
                      <a:endParaRPr lang="es-EC" sz="1400" b="1" dirty="0">
                        <a:solidFill>
                          <a:schemeClr val="tx1"/>
                        </a:solidFill>
                        <a:effectLst/>
                      </a:endParaRPr>
                    </a:p>
                    <a:p>
                      <a:pPr algn="ctr">
                        <a:lnSpc>
                          <a:spcPct val="115000"/>
                        </a:lnSpc>
                        <a:spcAft>
                          <a:spcPts val="0"/>
                        </a:spcAft>
                      </a:pPr>
                      <a:r>
                        <a:rPr lang="es-ES" sz="1400" b="1" dirty="0">
                          <a:solidFill>
                            <a:schemeClr val="tx1"/>
                          </a:solidFill>
                          <a:effectLst/>
                        </a:rPr>
                        <a:t>[</a:t>
                      </a:r>
                      <a:r>
                        <a:rPr lang="es-ES" sz="1400" b="1" dirty="0" err="1">
                          <a:solidFill>
                            <a:schemeClr val="tx1"/>
                          </a:solidFill>
                          <a:effectLst/>
                        </a:rPr>
                        <a:t>gm</a:t>
                      </a:r>
                      <a:r>
                        <a:rPr lang="es-ES" sz="1400" b="1" dirty="0">
                          <a:solidFill>
                            <a:schemeClr val="tx1"/>
                          </a:solidFill>
                          <a:effectLst/>
                        </a:rPr>
                        <a:t>/cm²]</a:t>
                      </a:r>
                      <a:endParaRPr lang="es-EC" sz="14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b="1" dirty="0" err="1">
                          <a:solidFill>
                            <a:schemeClr val="tx1"/>
                          </a:solidFill>
                          <a:effectLst/>
                        </a:rPr>
                        <a:t>Absortividad</a:t>
                      </a:r>
                      <a:endParaRPr lang="es-EC" sz="1400" b="1" dirty="0">
                        <a:solidFill>
                          <a:schemeClr val="tx1"/>
                        </a:solidFill>
                        <a:effectLst/>
                      </a:endParaRPr>
                    </a:p>
                    <a:p>
                      <a:pPr algn="ctr">
                        <a:lnSpc>
                          <a:spcPct val="115000"/>
                        </a:lnSpc>
                        <a:spcAft>
                          <a:spcPts val="0"/>
                        </a:spcAft>
                      </a:pPr>
                      <a:r>
                        <a:rPr lang="es-ES" sz="1400" b="1" dirty="0">
                          <a:solidFill>
                            <a:schemeClr val="tx1"/>
                          </a:solidFill>
                          <a:effectLst/>
                        </a:rPr>
                        <a:t>α</a:t>
                      </a:r>
                      <a:endParaRPr lang="es-EC" sz="14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b="1" dirty="0" err="1">
                          <a:solidFill>
                            <a:schemeClr val="tx1"/>
                          </a:solidFill>
                          <a:effectLst/>
                        </a:rPr>
                        <a:t>Emisividad</a:t>
                      </a:r>
                      <a:endParaRPr lang="es-EC" sz="1400" b="1" dirty="0">
                        <a:solidFill>
                          <a:schemeClr val="tx1"/>
                        </a:solidFill>
                        <a:effectLst/>
                      </a:endParaRPr>
                    </a:p>
                    <a:p>
                      <a:pPr algn="ctr">
                        <a:lnSpc>
                          <a:spcPct val="115000"/>
                        </a:lnSpc>
                        <a:spcAft>
                          <a:spcPts val="0"/>
                        </a:spcAft>
                      </a:pPr>
                      <a:r>
                        <a:rPr lang="es-ES" sz="1400" b="1" dirty="0">
                          <a:solidFill>
                            <a:schemeClr val="tx1"/>
                          </a:solidFill>
                          <a:effectLst/>
                        </a:rPr>
                        <a:t>ε</a:t>
                      </a:r>
                      <a:endParaRPr lang="es-EC" sz="1400" b="1"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b="1" dirty="0">
                          <a:solidFill>
                            <a:schemeClr val="tx1"/>
                          </a:solidFill>
                          <a:effectLst/>
                        </a:rPr>
                        <a:t>Temperatura Max/Min </a:t>
                      </a:r>
                      <a:r>
                        <a:rPr lang="es-EC" sz="1400" b="1" dirty="0">
                          <a:solidFill>
                            <a:schemeClr val="tx1"/>
                          </a:solidFill>
                          <a:effectLst/>
                        </a:rPr>
                        <a:t>[°C</a:t>
                      </a:r>
                      <a:r>
                        <a:rPr lang="es-ES" sz="1400" b="1" dirty="0">
                          <a:solidFill>
                            <a:schemeClr val="tx1"/>
                          </a:solidFill>
                          <a:effectLst/>
                        </a:rPr>
                        <a:t>]</a:t>
                      </a:r>
                      <a:endParaRPr lang="es-EC" sz="1400" b="1" dirty="0">
                        <a:solidFill>
                          <a:schemeClr val="tx1"/>
                        </a:solidFill>
                        <a:effectLst/>
                        <a:latin typeface="Calibri"/>
                        <a:ea typeface="Calibri"/>
                        <a:cs typeface="Times New Roman"/>
                      </a:endParaRPr>
                    </a:p>
                  </a:txBody>
                  <a:tcPr marL="68580" marR="68580" marT="0" marB="0"/>
                </a:tc>
              </a:tr>
              <a:tr h="257153">
                <a:tc>
                  <a:txBody>
                    <a:bodyPr/>
                    <a:lstStyle/>
                    <a:p>
                      <a:pPr algn="ctr">
                        <a:lnSpc>
                          <a:spcPct val="150000"/>
                        </a:lnSpc>
                        <a:spcAft>
                          <a:spcPts val="0"/>
                        </a:spcAft>
                      </a:pPr>
                      <a:r>
                        <a:rPr lang="es-ES" sz="1400" dirty="0">
                          <a:effectLst/>
                        </a:rPr>
                        <a:t>0.0013</a:t>
                      </a:r>
                      <a:endParaRPr lang="es-EC" sz="1400" dirty="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400" dirty="0">
                          <a:effectLst/>
                        </a:rPr>
                        <a:t>0.0019</a:t>
                      </a:r>
                      <a:endParaRPr lang="es-EC" sz="1400" dirty="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400" dirty="0">
                          <a:effectLst/>
                        </a:rPr>
                        <a:t>0.41</a:t>
                      </a:r>
                      <a:endParaRPr lang="es-EC" sz="1400" dirty="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400">
                          <a:effectLst/>
                        </a:rPr>
                        <a:t>0.50</a:t>
                      </a:r>
                      <a:endParaRPr lang="es-EC" sz="1400">
                        <a:solidFill>
                          <a:srgbClr val="000000"/>
                        </a:solidFill>
                        <a:effectLst/>
                        <a:latin typeface="Calibri"/>
                        <a:ea typeface="Calibri"/>
                        <a:cs typeface="Times New Roman"/>
                      </a:endParaRPr>
                    </a:p>
                  </a:txBody>
                  <a:tcPr marL="68580" marR="68580" marT="0" marB="0"/>
                </a:tc>
                <a:tc rowSpan="3">
                  <a:txBody>
                    <a:bodyPr/>
                    <a:lstStyle/>
                    <a:p>
                      <a:pPr algn="ctr">
                        <a:lnSpc>
                          <a:spcPct val="150000"/>
                        </a:lnSpc>
                        <a:spcAft>
                          <a:spcPts val="0"/>
                        </a:spcAft>
                      </a:pPr>
                      <a:r>
                        <a:rPr lang="es-ES" sz="1400">
                          <a:effectLst/>
                        </a:rPr>
                        <a:t> </a:t>
                      </a:r>
                      <a:endParaRPr lang="es-EC" sz="1400">
                        <a:effectLst/>
                      </a:endParaRPr>
                    </a:p>
                    <a:p>
                      <a:pPr algn="ctr">
                        <a:lnSpc>
                          <a:spcPct val="150000"/>
                        </a:lnSpc>
                        <a:spcAft>
                          <a:spcPts val="0"/>
                        </a:spcAft>
                      </a:pPr>
                      <a:r>
                        <a:rPr lang="es-EC" sz="1400">
                          <a:effectLst/>
                        </a:rPr>
                        <a:t>-73/65</a:t>
                      </a:r>
                      <a:endParaRPr lang="es-EC" sz="1400">
                        <a:solidFill>
                          <a:srgbClr val="000000"/>
                        </a:solidFill>
                        <a:effectLst/>
                        <a:latin typeface="Calibri"/>
                        <a:ea typeface="Calibri"/>
                        <a:cs typeface="Times New Roman"/>
                      </a:endParaRPr>
                    </a:p>
                  </a:txBody>
                  <a:tcPr marL="68580" marR="68580" marT="0" marB="0"/>
                </a:tc>
              </a:tr>
              <a:tr h="257153">
                <a:tc>
                  <a:txBody>
                    <a:bodyPr/>
                    <a:lstStyle/>
                    <a:p>
                      <a:pPr algn="ctr">
                        <a:lnSpc>
                          <a:spcPct val="150000"/>
                        </a:lnSpc>
                        <a:spcAft>
                          <a:spcPts val="0"/>
                        </a:spcAft>
                      </a:pPr>
                      <a:r>
                        <a:rPr lang="es-ES" sz="1400">
                          <a:effectLst/>
                        </a:rPr>
                        <a:t>0.025</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400">
                          <a:effectLst/>
                        </a:rPr>
                        <a:t>0.0036</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400">
                          <a:effectLst/>
                        </a:rPr>
                        <a:t>0.44</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400">
                          <a:effectLst/>
                        </a:rPr>
                        <a:t>0.62</a:t>
                      </a:r>
                      <a:endParaRPr lang="es-EC" sz="1400">
                        <a:solidFill>
                          <a:srgbClr val="000000"/>
                        </a:solidFill>
                        <a:effectLst/>
                        <a:latin typeface="Calibri"/>
                        <a:ea typeface="Calibri"/>
                        <a:cs typeface="Times New Roman"/>
                      </a:endParaRPr>
                    </a:p>
                  </a:txBody>
                  <a:tcPr marL="68580" marR="68580" marT="0" marB="0"/>
                </a:tc>
                <a:tc vMerge="1">
                  <a:txBody>
                    <a:bodyPr/>
                    <a:lstStyle/>
                    <a:p>
                      <a:endParaRPr lang="es-EC"/>
                    </a:p>
                  </a:txBody>
                  <a:tcPr/>
                </a:tc>
              </a:tr>
              <a:tr h="257153">
                <a:tc>
                  <a:txBody>
                    <a:bodyPr/>
                    <a:lstStyle/>
                    <a:p>
                      <a:pPr algn="ctr">
                        <a:lnSpc>
                          <a:spcPct val="150000"/>
                        </a:lnSpc>
                        <a:spcAft>
                          <a:spcPts val="0"/>
                        </a:spcAft>
                      </a:pPr>
                      <a:r>
                        <a:rPr lang="es-ES" sz="1400">
                          <a:effectLst/>
                        </a:rPr>
                        <a:t>0.0051</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400">
                          <a:effectLst/>
                        </a:rPr>
                        <a:t>0.0071</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400" dirty="0">
                          <a:effectLst/>
                        </a:rPr>
                        <a:t>0.49</a:t>
                      </a:r>
                      <a:endParaRPr lang="es-EC" sz="1400" dirty="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400" dirty="0">
                          <a:effectLst/>
                        </a:rPr>
                        <a:t>0.71</a:t>
                      </a:r>
                      <a:endParaRPr lang="es-EC" sz="1400" dirty="0">
                        <a:solidFill>
                          <a:srgbClr val="000000"/>
                        </a:solidFill>
                        <a:effectLst/>
                        <a:latin typeface="Calibri"/>
                        <a:ea typeface="Calibri"/>
                        <a:cs typeface="Times New Roman"/>
                      </a:endParaRPr>
                    </a:p>
                  </a:txBody>
                  <a:tcPr marL="68580" marR="68580" marT="0" marB="0"/>
                </a:tc>
                <a:tc vMerge="1">
                  <a:txBody>
                    <a:bodyPr/>
                    <a:lstStyle/>
                    <a:p>
                      <a:endParaRPr lang="es-EC"/>
                    </a:p>
                  </a:txBody>
                  <a:tcPr/>
                </a:tc>
              </a:tr>
            </a:tbl>
          </a:graphicData>
        </a:graphic>
      </p:graphicFrame>
      <p:pic>
        <p:nvPicPr>
          <p:cNvPr id="13" name="12 Imagen"/>
          <p:cNvPicPr/>
          <p:nvPr/>
        </p:nvPicPr>
        <p:blipFill>
          <a:blip r:embed="rId3">
            <a:extLst>
              <a:ext uri="{28A0092B-C50C-407E-A947-70E740481C1C}">
                <a14:useLocalDpi xmlns:a14="http://schemas.microsoft.com/office/drawing/2010/main" val="0"/>
              </a:ext>
            </a:extLst>
          </a:blip>
          <a:srcRect/>
          <a:stretch>
            <a:fillRect/>
          </a:stretch>
        </p:blipFill>
        <p:spPr bwMode="auto">
          <a:xfrm>
            <a:off x="2332819" y="3308201"/>
            <a:ext cx="4478359" cy="2614134"/>
          </a:xfrm>
          <a:prstGeom prst="rect">
            <a:avLst/>
          </a:prstGeom>
          <a:noFill/>
          <a:ln>
            <a:noFill/>
          </a:ln>
        </p:spPr>
      </p:pic>
    </p:spTree>
    <p:extLst>
      <p:ext uri="{BB962C8B-B14F-4D97-AF65-F5344CB8AC3E}">
        <p14:creationId xmlns:p14="http://schemas.microsoft.com/office/powerpoint/2010/main" val="26616980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1905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p:txBody>
          <a:bodyPr>
            <a:normAutofit/>
          </a:bodyPr>
          <a:lstStyle/>
          <a:p>
            <a:pPr algn="l"/>
            <a:r>
              <a:rPr lang="es-EC" sz="2400" b="1" dirty="0" smtClean="0">
                <a:solidFill>
                  <a:schemeClr val="accent6">
                    <a:lumMod val="75000"/>
                  </a:schemeClr>
                </a:solidFill>
              </a:rPr>
              <a:t>OBJETIVOS ESPECIFICOS</a:t>
            </a:r>
            <a:endParaRPr lang="es-EC" sz="2400" b="1" dirty="0">
              <a:solidFill>
                <a:schemeClr val="accent6">
                  <a:lumMod val="75000"/>
                </a:schemeClr>
              </a:solidFill>
            </a:endParaRPr>
          </a:p>
        </p:txBody>
      </p:sp>
      <p:sp>
        <p:nvSpPr>
          <p:cNvPr id="3" name="Marcador de contenido 2"/>
          <p:cNvSpPr>
            <a:spLocks noGrp="1"/>
          </p:cNvSpPr>
          <p:nvPr>
            <p:ph idx="1"/>
          </p:nvPr>
        </p:nvSpPr>
        <p:spPr>
          <a:xfrm>
            <a:off x="390525" y="1238250"/>
            <a:ext cx="8229600" cy="4525963"/>
          </a:xfrm>
        </p:spPr>
        <p:txBody>
          <a:bodyPr>
            <a:noAutofit/>
          </a:bodyPr>
          <a:lstStyle/>
          <a:p>
            <a:pPr algn="just"/>
            <a:r>
              <a:rPr lang="es-EC" sz="2400" dirty="0" smtClean="0"/>
              <a:t>Desarrollar </a:t>
            </a:r>
            <a:r>
              <a:rPr lang="es-EC" sz="2400" dirty="0"/>
              <a:t>los modelos analíticos, por medio de los mecanismos de transferencia de calor. </a:t>
            </a:r>
          </a:p>
          <a:p>
            <a:pPr algn="just"/>
            <a:r>
              <a:rPr lang="es-EC" sz="2400" dirty="0"/>
              <a:t>Desarrollar los modelos de simulación, por medio de elementos finitos asistido por computadora. </a:t>
            </a:r>
          </a:p>
          <a:p>
            <a:pPr algn="just"/>
            <a:r>
              <a:rPr lang="es-EC" sz="2400" dirty="0"/>
              <a:t>Seleccionar el tipo de subsistema de control térmico del nanosatélite más óptimo. </a:t>
            </a:r>
          </a:p>
          <a:p>
            <a:endParaRPr lang="es-EC" sz="2200" dirty="0"/>
          </a:p>
          <a:p>
            <a:endParaRPr lang="es-EC" sz="2200" dirty="0"/>
          </a:p>
          <a:p>
            <a:pPr algn="just"/>
            <a:r>
              <a:rPr lang="es-EC" sz="2400" dirty="0"/>
              <a:t>S</a:t>
            </a:r>
            <a:r>
              <a:rPr lang="es-EC" sz="2400" dirty="0" smtClean="0"/>
              <a:t>e </a:t>
            </a:r>
            <a:r>
              <a:rPr lang="es-EC" sz="2400" dirty="0"/>
              <a:t>analizará la mecánica orbital en función de los parámetros seleccionados por la misión espacial. </a:t>
            </a:r>
          </a:p>
          <a:p>
            <a:pPr marL="0" indent="0" algn="just">
              <a:buNone/>
            </a:pPr>
            <a:endParaRPr lang="es-EC" sz="2200" dirty="0"/>
          </a:p>
          <a:p>
            <a:pPr lvl="0"/>
            <a:endParaRPr lang="es-EC" sz="2200" dirty="0"/>
          </a:p>
          <a:p>
            <a:pPr marL="0" indent="0">
              <a:buNone/>
            </a:pPr>
            <a:endParaRPr lang="es-EC" sz="2200" dirty="0"/>
          </a:p>
        </p:txBody>
      </p:sp>
      <p:sp>
        <p:nvSpPr>
          <p:cNvPr id="5" name="4 Rectángulo"/>
          <p:cNvSpPr/>
          <p:nvPr/>
        </p:nvSpPr>
        <p:spPr>
          <a:xfrm>
            <a:off x="485824" y="3749159"/>
            <a:ext cx="1362296" cy="461665"/>
          </a:xfrm>
          <a:prstGeom prst="rect">
            <a:avLst/>
          </a:prstGeom>
        </p:spPr>
        <p:txBody>
          <a:bodyPr wrap="none">
            <a:spAutoFit/>
          </a:bodyPr>
          <a:lstStyle/>
          <a:p>
            <a:r>
              <a:rPr lang="es-EC" sz="2400" b="1" dirty="0">
                <a:solidFill>
                  <a:schemeClr val="accent6">
                    <a:lumMod val="75000"/>
                  </a:schemeClr>
                </a:solidFill>
              </a:rPr>
              <a:t>ALCANCE</a:t>
            </a:r>
            <a:endParaRPr lang="es-EC" sz="2400" dirty="0"/>
          </a:p>
        </p:txBody>
      </p:sp>
    </p:spTree>
    <p:extLst>
      <p:ext uri="{BB962C8B-B14F-4D97-AF65-F5344CB8AC3E}">
        <p14:creationId xmlns:p14="http://schemas.microsoft.com/office/powerpoint/2010/main" val="35843227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12258"/>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pPr marL="0" indent="0">
              <a:buNone/>
            </a:pPr>
            <a:endParaRPr lang="es-EC" sz="2200" dirty="0"/>
          </a:p>
          <a:p>
            <a:endParaRPr lang="es-EC" sz="2200" dirty="0" smtClean="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p:sp>
        <p:nvSpPr>
          <p:cNvPr id="14" name="13 Rectángulo"/>
          <p:cNvSpPr/>
          <p:nvPr/>
        </p:nvSpPr>
        <p:spPr>
          <a:xfrm>
            <a:off x="457200" y="257256"/>
            <a:ext cx="2425792" cy="430887"/>
          </a:xfrm>
          <a:prstGeom prst="rect">
            <a:avLst/>
          </a:prstGeom>
        </p:spPr>
        <p:txBody>
          <a:bodyPr wrap="none">
            <a:spAutoFit/>
          </a:bodyPr>
          <a:lstStyle/>
          <a:p>
            <a:r>
              <a:rPr lang="es-EC" sz="2200" b="1" dirty="0" smtClean="0">
                <a:solidFill>
                  <a:schemeClr val="accent6">
                    <a:lumMod val="75000"/>
                  </a:schemeClr>
                </a:solidFill>
              </a:rPr>
              <a:t>Simulación externa</a:t>
            </a:r>
            <a:endParaRPr lang="es-EC" sz="2200" b="1" dirty="0">
              <a:solidFill>
                <a:schemeClr val="accent6">
                  <a:lumMod val="75000"/>
                </a:schemeClr>
              </a:solidFill>
            </a:endParaRPr>
          </a:p>
        </p:txBody>
      </p:sp>
      <mc:AlternateContent xmlns:mc="http://schemas.openxmlformats.org/markup-compatibility/2006" xmlns:a14="http://schemas.microsoft.com/office/drawing/2010/main">
        <mc:Choice Requires="a14">
          <p:graphicFrame>
            <p:nvGraphicFramePr>
              <p:cNvPr id="2" name="1 Tabla"/>
              <p:cNvGraphicFramePr>
                <a:graphicFrameLocks noGrp="1"/>
              </p:cNvGraphicFramePr>
              <p:nvPr>
                <p:extLst>
                  <p:ext uri="{D42A27DB-BD31-4B8C-83A1-F6EECF244321}">
                    <p14:modId xmlns:p14="http://schemas.microsoft.com/office/powerpoint/2010/main" val="2141833301"/>
                  </p:ext>
                </p:extLst>
              </p:nvPr>
            </p:nvGraphicFramePr>
            <p:xfrm>
              <a:off x="1418472" y="806280"/>
              <a:ext cx="6307055" cy="3221292"/>
            </p:xfrm>
            <a:graphic>
              <a:graphicData uri="http://schemas.openxmlformats.org/drawingml/2006/table">
                <a:tbl>
                  <a:tblPr firstRow="1" firstCol="1" bandRow="1">
                    <a:tableStyleId>{5C22544A-7EE6-4342-B048-85BDC9FD1C3A}</a:tableStyleId>
                  </a:tblPr>
                  <a:tblGrid>
                    <a:gridCol w="1260993"/>
                    <a:gridCol w="1181527"/>
                    <a:gridCol w="1087423"/>
                    <a:gridCol w="1283996"/>
                    <a:gridCol w="1493116"/>
                  </a:tblGrid>
                  <a:tr h="686709">
                    <a:tc>
                      <a:txBody>
                        <a:bodyPr/>
                        <a:lstStyle/>
                        <a:p>
                          <a:pPr algn="ctr">
                            <a:lnSpc>
                              <a:spcPct val="115000"/>
                            </a:lnSpc>
                            <a:spcAft>
                              <a:spcPts val="0"/>
                            </a:spcAft>
                          </a:pPr>
                          <a:r>
                            <a:rPr lang="es-EC" sz="1400" dirty="0">
                              <a:solidFill>
                                <a:schemeClr val="tx1"/>
                              </a:solidFill>
                              <a:effectLst/>
                            </a:rPr>
                            <a:t> </a:t>
                          </a:r>
                        </a:p>
                        <a:p>
                          <a:pPr algn="ctr">
                            <a:lnSpc>
                              <a:spcPct val="115000"/>
                            </a:lnSpc>
                            <a:spcAft>
                              <a:spcPts val="0"/>
                            </a:spcAft>
                          </a:pPr>
                          <a:r>
                            <a:rPr lang="es-EC" sz="1400" dirty="0">
                              <a:solidFill>
                                <a:schemeClr val="tx1"/>
                              </a:solidFill>
                              <a:effectLst/>
                            </a:rPr>
                            <a:t>Componente</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solidFill>
                                <a:schemeClr val="tx1"/>
                              </a:solidFill>
                              <a:effectLst/>
                            </a:rPr>
                            <a:t> </a:t>
                          </a:r>
                        </a:p>
                        <a:p>
                          <a:pPr algn="ctr">
                            <a:lnSpc>
                              <a:spcPct val="115000"/>
                            </a:lnSpc>
                            <a:spcAft>
                              <a:spcPts val="0"/>
                            </a:spcAft>
                          </a:pPr>
                          <a:r>
                            <a:rPr lang="es-EC" sz="1400" dirty="0">
                              <a:solidFill>
                                <a:schemeClr val="tx1"/>
                              </a:solidFill>
                              <a:effectLst/>
                            </a:rPr>
                            <a:t>Material</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smtClean="0">
                              <a:solidFill>
                                <a:schemeClr val="tx1"/>
                              </a:solidFill>
                              <a:effectLst/>
                            </a:rPr>
                            <a:t>Flujo de calor solar </a:t>
                          </a:r>
                        </a:p>
                        <a:p>
                          <a:pPr algn="ctr">
                            <a:lnSpc>
                              <a:spcPct val="115000"/>
                            </a:lnSpc>
                            <a:spcAft>
                              <a:spcPts val="0"/>
                            </a:spcAft>
                          </a:pPr>
                          <a14:m>
                            <m:oMathPara xmlns:m="http://schemas.openxmlformats.org/officeDocument/2006/math">
                              <m:oMathParaPr>
                                <m:jc m:val="centerGroup"/>
                              </m:oMathParaPr>
                              <m:oMath xmlns:m="http://schemas.openxmlformats.org/officeDocument/2006/math">
                                <m:d>
                                  <m:dPr>
                                    <m:begChr m:val="["/>
                                    <m:endChr m:val="]"/>
                                    <m:ctrlPr>
                                      <a:rPr lang="es-EC" sz="1400" i="1">
                                        <a:solidFill>
                                          <a:schemeClr val="tx1"/>
                                        </a:solidFill>
                                        <a:effectLst/>
                                        <a:latin typeface="Cambria Math"/>
                                      </a:rPr>
                                    </m:ctrlPr>
                                  </m:dPr>
                                  <m:e>
                                    <m:r>
                                      <a:rPr lang="es-EC" sz="1400">
                                        <a:solidFill>
                                          <a:schemeClr val="tx1"/>
                                        </a:solidFill>
                                        <a:effectLst/>
                                        <a:latin typeface="Cambria Math"/>
                                      </a:rPr>
                                      <m:t>𝐖</m:t>
                                    </m:r>
                                    <m:r>
                                      <a:rPr lang="es-EC" sz="1400">
                                        <a:solidFill>
                                          <a:schemeClr val="tx1"/>
                                        </a:solidFill>
                                        <a:effectLst/>
                                        <a:latin typeface="Cambria Math"/>
                                      </a:rPr>
                                      <m:t>/</m:t>
                                    </m:r>
                                    <m:sSup>
                                      <m:sSupPr>
                                        <m:ctrlPr>
                                          <a:rPr lang="es-EC" sz="1400" i="1">
                                            <a:solidFill>
                                              <a:schemeClr val="tx1"/>
                                            </a:solidFill>
                                            <a:effectLst/>
                                            <a:latin typeface="Cambria Math"/>
                                          </a:rPr>
                                        </m:ctrlPr>
                                      </m:sSupPr>
                                      <m:e>
                                        <m:r>
                                          <a:rPr lang="es-EC" sz="1400">
                                            <a:solidFill>
                                              <a:schemeClr val="tx1"/>
                                            </a:solidFill>
                                            <a:effectLst/>
                                            <a:latin typeface="Cambria Math"/>
                                          </a:rPr>
                                          <m:t>𝐦</m:t>
                                        </m:r>
                                      </m:e>
                                      <m:sup>
                                        <m:r>
                                          <a:rPr lang="es-EC" sz="1400">
                                            <a:solidFill>
                                              <a:schemeClr val="tx1"/>
                                            </a:solidFill>
                                            <a:effectLst/>
                                            <a:latin typeface="Cambria Math"/>
                                          </a:rPr>
                                          <m:t>𝟐</m:t>
                                        </m:r>
                                      </m:sup>
                                    </m:sSup>
                                  </m:e>
                                </m:d>
                              </m:oMath>
                            </m:oMathPara>
                          </a14:m>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smtClean="0">
                              <a:solidFill>
                                <a:schemeClr val="tx1"/>
                              </a:solidFill>
                              <a:effectLst/>
                            </a:rPr>
                            <a:t>Flujo de calor de albedo</a:t>
                          </a:r>
                        </a:p>
                        <a:p>
                          <a:pPr algn="ctr">
                            <a:lnSpc>
                              <a:spcPct val="115000"/>
                            </a:lnSpc>
                            <a:spcAft>
                              <a:spcPts val="0"/>
                            </a:spcAft>
                          </a:pPr>
                          <a14:m>
                            <m:oMathPara xmlns:m="http://schemas.openxmlformats.org/officeDocument/2006/math">
                              <m:oMathParaPr>
                                <m:jc m:val="centerGroup"/>
                              </m:oMathParaPr>
                              <m:oMath xmlns:m="http://schemas.openxmlformats.org/officeDocument/2006/math">
                                <m:d>
                                  <m:dPr>
                                    <m:begChr m:val="["/>
                                    <m:endChr m:val="]"/>
                                    <m:ctrlPr>
                                      <a:rPr lang="es-EC" sz="1400" i="1">
                                        <a:solidFill>
                                          <a:schemeClr val="tx1"/>
                                        </a:solidFill>
                                        <a:effectLst/>
                                        <a:latin typeface="Cambria Math"/>
                                      </a:rPr>
                                    </m:ctrlPr>
                                  </m:dPr>
                                  <m:e>
                                    <m:r>
                                      <a:rPr lang="es-EC" sz="1400">
                                        <a:solidFill>
                                          <a:schemeClr val="tx1"/>
                                        </a:solidFill>
                                        <a:effectLst/>
                                        <a:latin typeface="Cambria Math"/>
                                      </a:rPr>
                                      <m:t>𝐖</m:t>
                                    </m:r>
                                    <m:r>
                                      <a:rPr lang="es-EC" sz="1400">
                                        <a:solidFill>
                                          <a:schemeClr val="tx1"/>
                                        </a:solidFill>
                                        <a:effectLst/>
                                        <a:latin typeface="Cambria Math"/>
                                      </a:rPr>
                                      <m:t>/</m:t>
                                    </m:r>
                                    <m:sSup>
                                      <m:sSupPr>
                                        <m:ctrlPr>
                                          <a:rPr lang="es-EC" sz="1400" i="1">
                                            <a:solidFill>
                                              <a:schemeClr val="tx1"/>
                                            </a:solidFill>
                                            <a:effectLst/>
                                            <a:latin typeface="Cambria Math"/>
                                          </a:rPr>
                                        </m:ctrlPr>
                                      </m:sSupPr>
                                      <m:e>
                                        <m:r>
                                          <a:rPr lang="es-EC" sz="1400">
                                            <a:solidFill>
                                              <a:schemeClr val="tx1"/>
                                            </a:solidFill>
                                            <a:effectLst/>
                                            <a:latin typeface="Cambria Math"/>
                                          </a:rPr>
                                          <m:t>𝐦</m:t>
                                        </m:r>
                                      </m:e>
                                      <m:sup>
                                        <m:r>
                                          <a:rPr lang="es-EC" sz="1400">
                                            <a:solidFill>
                                              <a:schemeClr val="tx1"/>
                                            </a:solidFill>
                                            <a:effectLst/>
                                            <a:latin typeface="Cambria Math"/>
                                          </a:rPr>
                                          <m:t>𝟐</m:t>
                                        </m:r>
                                      </m:sup>
                                    </m:sSup>
                                  </m:e>
                                </m:d>
                              </m:oMath>
                            </m:oMathPara>
                          </a14:m>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smtClean="0">
                              <a:solidFill>
                                <a:schemeClr val="tx1"/>
                              </a:solidFill>
                              <a:effectLst/>
                            </a:rPr>
                            <a:t>Flujo de calor IR de la tierra</a:t>
                          </a:r>
                        </a:p>
                        <a:p>
                          <a:pPr algn="ctr">
                            <a:lnSpc>
                              <a:spcPct val="115000"/>
                            </a:lnSpc>
                            <a:spcAft>
                              <a:spcPts val="0"/>
                            </a:spcAft>
                          </a:pPr>
                          <a14:m>
                            <m:oMathPara xmlns:m="http://schemas.openxmlformats.org/officeDocument/2006/math">
                              <m:oMathParaPr>
                                <m:jc m:val="centerGroup"/>
                              </m:oMathParaPr>
                              <m:oMath xmlns:m="http://schemas.openxmlformats.org/officeDocument/2006/math">
                                <m:d>
                                  <m:dPr>
                                    <m:begChr m:val="["/>
                                    <m:endChr m:val="]"/>
                                    <m:ctrlPr>
                                      <a:rPr lang="es-EC" sz="1400" i="1">
                                        <a:solidFill>
                                          <a:schemeClr val="tx1"/>
                                        </a:solidFill>
                                        <a:effectLst/>
                                        <a:latin typeface="Cambria Math"/>
                                      </a:rPr>
                                    </m:ctrlPr>
                                  </m:dPr>
                                  <m:e>
                                    <m:r>
                                      <a:rPr lang="es-EC" sz="1400">
                                        <a:solidFill>
                                          <a:schemeClr val="tx1"/>
                                        </a:solidFill>
                                        <a:effectLst/>
                                        <a:latin typeface="Cambria Math"/>
                                      </a:rPr>
                                      <m:t>𝐖</m:t>
                                    </m:r>
                                    <m:r>
                                      <a:rPr lang="es-EC" sz="1400">
                                        <a:solidFill>
                                          <a:schemeClr val="tx1"/>
                                        </a:solidFill>
                                        <a:effectLst/>
                                        <a:latin typeface="Cambria Math"/>
                                      </a:rPr>
                                      <m:t>/</m:t>
                                    </m:r>
                                    <m:sSup>
                                      <m:sSupPr>
                                        <m:ctrlPr>
                                          <a:rPr lang="es-EC" sz="1400" i="1">
                                            <a:solidFill>
                                              <a:schemeClr val="tx1"/>
                                            </a:solidFill>
                                            <a:effectLst/>
                                            <a:latin typeface="Cambria Math"/>
                                          </a:rPr>
                                        </m:ctrlPr>
                                      </m:sSupPr>
                                      <m:e>
                                        <m:r>
                                          <a:rPr lang="es-EC" sz="1400">
                                            <a:solidFill>
                                              <a:schemeClr val="tx1"/>
                                            </a:solidFill>
                                            <a:effectLst/>
                                            <a:latin typeface="Cambria Math"/>
                                          </a:rPr>
                                          <m:t>𝐦</m:t>
                                        </m:r>
                                      </m:e>
                                      <m:sup>
                                        <m:r>
                                          <a:rPr lang="es-EC" sz="1400">
                                            <a:solidFill>
                                              <a:schemeClr val="tx1"/>
                                            </a:solidFill>
                                            <a:effectLst/>
                                            <a:latin typeface="Cambria Math"/>
                                          </a:rPr>
                                          <m:t>𝟐</m:t>
                                        </m:r>
                                      </m:sup>
                                    </m:sSup>
                                  </m:e>
                                </m:d>
                              </m:oMath>
                            </m:oMathPara>
                          </a14:m>
                          <a:endParaRPr lang="es-EC" sz="1400" dirty="0">
                            <a:solidFill>
                              <a:schemeClr val="tx1"/>
                            </a:solidFill>
                            <a:effectLst/>
                            <a:latin typeface="Calibri"/>
                            <a:ea typeface="Calibri"/>
                            <a:cs typeface="Times New Roman"/>
                          </a:endParaRPr>
                        </a:p>
                      </a:txBody>
                      <a:tcPr marL="68580" marR="68580" marT="0" marB="0"/>
                    </a:tc>
                  </a:tr>
                  <a:tr h="426090">
                    <a:tc>
                      <a:txBody>
                        <a:bodyPr/>
                        <a:lstStyle/>
                        <a:p>
                          <a:pPr>
                            <a:lnSpc>
                              <a:spcPct val="115000"/>
                            </a:lnSpc>
                            <a:spcAft>
                              <a:spcPts val="0"/>
                            </a:spcAft>
                          </a:pPr>
                          <a:r>
                            <a:rPr lang="es-EC" sz="1400" dirty="0">
                              <a:effectLst/>
                            </a:rPr>
                            <a:t>Estructura</a:t>
                          </a:r>
                          <a:endParaRPr lang="es-EC" sz="140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Aluminio</a:t>
                          </a:r>
                        </a:p>
                        <a:p>
                          <a:pPr algn="ctr">
                            <a:lnSpc>
                              <a:spcPct val="115000"/>
                            </a:lnSpc>
                            <a:spcAft>
                              <a:spcPts val="0"/>
                            </a:spcAft>
                          </a:pPr>
                          <a:r>
                            <a:rPr lang="es-EC" sz="1400">
                              <a:effectLst/>
                            </a:rPr>
                            <a:t>6061-T6</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p>
                        <a:p>
                          <a:pPr algn="ctr">
                            <a:lnSpc>
                              <a:spcPct val="115000"/>
                            </a:lnSpc>
                            <a:spcAft>
                              <a:spcPts val="0"/>
                            </a:spcAft>
                          </a:pPr>
                          <a:r>
                            <a:rPr lang="es-EC" sz="1400">
                              <a:effectLst/>
                            </a:rPr>
                            <a:t>136</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p>
                        <a:p>
                          <a:pPr algn="ctr">
                            <a:lnSpc>
                              <a:spcPct val="115000"/>
                            </a:lnSpc>
                            <a:spcAft>
                              <a:spcPts val="0"/>
                            </a:spcAft>
                          </a:pPr>
                          <a:r>
                            <a:rPr lang="es-EC" sz="1400">
                              <a:effectLst/>
                            </a:rPr>
                            <a:t>50</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p>
                        <a:p>
                          <a:pPr algn="ctr">
                            <a:lnSpc>
                              <a:spcPct val="115000"/>
                            </a:lnSpc>
                            <a:spcAft>
                              <a:spcPts val="0"/>
                            </a:spcAft>
                          </a:pPr>
                          <a:r>
                            <a:rPr lang="es-EC" sz="1400">
                              <a:effectLst/>
                            </a:rPr>
                            <a:t>210</a:t>
                          </a:r>
                          <a:endParaRPr lang="es-EC" sz="1400">
                            <a:solidFill>
                              <a:srgbClr val="000000"/>
                            </a:solidFill>
                            <a:effectLst/>
                            <a:latin typeface="Calibri"/>
                            <a:ea typeface="Calibri"/>
                            <a:cs typeface="Times New Roman"/>
                          </a:endParaRPr>
                        </a:p>
                      </a:txBody>
                      <a:tcPr marL="68580" marR="68580" marT="0" marB="0"/>
                    </a:tc>
                  </a:tr>
                  <a:tr h="426090">
                    <a:tc>
                      <a:txBody>
                        <a:bodyPr/>
                        <a:lstStyle/>
                        <a:p>
                          <a:pPr>
                            <a:lnSpc>
                              <a:spcPct val="115000"/>
                            </a:lnSpc>
                            <a:spcAft>
                              <a:spcPts val="0"/>
                            </a:spcAft>
                          </a:pPr>
                          <a:r>
                            <a:rPr lang="es-EC" sz="1400">
                              <a:effectLst/>
                            </a:rPr>
                            <a:t>Célula solar</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GaAs, Ge y GaInP2</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p>
                        <a:p>
                          <a:pPr algn="ctr">
                            <a:lnSpc>
                              <a:spcPct val="115000"/>
                            </a:lnSpc>
                            <a:spcAft>
                              <a:spcPts val="0"/>
                            </a:spcAft>
                          </a:pPr>
                          <a:r>
                            <a:rPr lang="es-EC" sz="1400">
                              <a:effectLst/>
                            </a:rPr>
                            <a:t>621</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p>
                        <a:p>
                          <a:pPr algn="ctr">
                            <a:lnSpc>
                              <a:spcPct val="115000"/>
                            </a:lnSpc>
                            <a:spcAft>
                              <a:spcPts val="0"/>
                            </a:spcAft>
                          </a:pPr>
                          <a:r>
                            <a:rPr lang="es-EC" sz="1400">
                              <a:effectLst/>
                            </a:rPr>
                            <a:t>332</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p>
                        <a:p>
                          <a:pPr algn="ctr">
                            <a:lnSpc>
                              <a:spcPct val="115000"/>
                            </a:lnSpc>
                            <a:spcAft>
                              <a:spcPts val="0"/>
                            </a:spcAft>
                          </a:pPr>
                          <a:r>
                            <a:rPr lang="es-EC" sz="1400">
                              <a:effectLst/>
                            </a:rPr>
                            <a:t>210</a:t>
                          </a:r>
                          <a:endParaRPr lang="es-EC" sz="1400">
                            <a:solidFill>
                              <a:srgbClr val="000000"/>
                            </a:solidFill>
                            <a:effectLst/>
                            <a:latin typeface="Calibri"/>
                            <a:ea typeface="Calibri"/>
                            <a:cs typeface="Times New Roman"/>
                          </a:endParaRPr>
                        </a:p>
                      </a:txBody>
                      <a:tcPr marL="68580" marR="68580" marT="0" marB="0"/>
                    </a:tc>
                  </a:tr>
                  <a:tr h="426090">
                    <a:tc>
                      <a:txBody>
                        <a:bodyPr/>
                        <a:lstStyle/>
                        <a:p>
                          <a:pPr>
                            <a:lnSpc>
                              <a:spcPct val="115000"/>
                            </a:lnSpc>
                            <a:spcAft>
                              <a:spcPts val="0"/>
                            </a:spcAft>
                          </a:pPr>
                          <a:r>
                            <a:rPr lang="es-EC" sz="1400">
                              <a:effectLst/>
                            </a:rPr>
                            <a:t>Panel solar PCB</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p>
                        <a:p>
                          <a:pPr algn="ctr">
                            <a:lnSpc>
                              <a:spcPct val="115000"/>
                            </a:lnSpc>
                            <a:spcAft>
                              <a:spcPts val="0"/>
                            </a:spcAft>
                          </a:pPr>
                          <a:r>
                            <a:rPr lang="es-EC" sz="1400">
                              <a:effectLst/>
                            </a:rPr>
                            <a:t>FR-4</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p>
                        <a:p>
                          <a:pPr algn="ctr">
                            <a:lnSpc>
                              <a:spcPct val="115000"/>
                            </a:lnSpc>
                            <a:spcAft>
                              <a:spcPts val="0"/>
                            </a:spcAft>
                          </a:pPr>
                          <a:r>
                            <a:rPr lang="es-EC" sz="1400">
                              <a:effectLst/>
                            </a:rPr>
                            <a:t>398</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p>
                        <a:p>
                          <a:pPr algn="ctr">
                            <a:lnSpc>
                              <a:spcPct val="115000"/>
                            </a:lnSpc>
                            <a:spcAft>
                              <a:spcPts val="0"/>
                            </a:spcAft>
                          </a:pPr>
                          <a:r>
                            <a:rPr lang="es-EC" sz="1400">
                              <a:effectLst/>
                            </a:rPr>
                            <a:t>147</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p>
                        <a:p>
                          <a:pPr algn="ctr">
                            <a:lnSpc>
                              <a:spcPct val="115000"/>
                            </a:lnSpc>
                            <a:spcAft>
                              <a:spcPts val="0"/>
                            </a:spcAft>
                          </a:pPr>
                          <a:r>
                            <a:rPr lang="es-EC" sz="1400">
                              <a:effectLst/>
                            </a:rPr>
                            <a:t>210</a:t>
                          </a:r>
                          <a:endParaRPr lang="es-EC" sz="1400">
                            <a:solidFill>
                              <a:srgbClr val="000000"/>
                            </a:solidFill>
                            <a:effectLst/>
                            <a:latin typeface="Calibri"/>
                            <a:ea typeface="Calibri"/>
                            <a:cs typeface="Times New Roman"/>
                          </a:endParaRPr>
                        </a:p>
                      </a:txBody>
                      <a:tcPr marL="68580" marR="68580" marT="0" marB="0"/>
                    </a:tc>
                  </a:tr>
                  <a:tr h="865075">
                    <a:tc>
                      <a:txBody>
                        <a:bodyPr/>
                        <a:lstStyle/>
                        <a:p>
                          <a:pPr>
                            <a:lnSpc>
                              <a:spcPct val="115000"/>
                            </a:lnSpc>
                            <a:spcAft>
                              <a:spcPts val="0"/>
                            </a:spcAft>
                          </a:pPr>
                          <a:r>
                            <a:rPr lang="es-EC" sz="1400">
                              <a:effectLst/>
                            </a:rPr>
                            <a:t>Material:</a:t>
                          </a:r>
                        </a:p>
                        <a:p>
                          <a:pPr>
                            <a:lnSpc>
                              <a:spcPct val="115000"/>
                            </a:lnSpc>
                            <a:spcAft>
                              <a:spcPts val="0"/>
                            </a:spcAft>
                          </a:pPr>
                          <a:r>
                            <a:rPr lang="es-EC" sz="1400">
                              <a:effectLst/>
                            </a:rPr>
                            <a:t>Kapton aluminizado</a:t>
                          </a:r>
                          <a:endParaRPr lang="es-EC" sz="140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a:effectLst/>
                            </a:rPr>
                            <a:t>Espesor:</a:t>
                          </a:r>
                        </a:p>
                        <a:p>
                          <a:pPr algn="ctr">
                            <a:lnSpc>
                              <a:spcPct val="115000"/>
                            </a:lnSpc>
                            <a:spcAft>
                              <a:spcPts val="0"/>
                            </a:spcAft>
                          </a:pPr>
                          <a:r>
                            <a:rPr lang="es-EC" sz="1400">
                              <a:effectLst/>
                            </a:rPr>
                            <a:t>0.0013</a:t>
                          </a:r>
                        </a:p>
                        <a:p>
                          <a:pPr algn="ctr">
                            <a:lnSpc>
                              <a:spcPct val="115000"/>
                            </a:lnSpc>
                            <a:spcAft>
                              <a:spcPts val="0"/>
                            </a:spcAft>
                          </a:pPr>
                          <a:r>
                            <a:rPr lang="es-EC" sz="1400">
                              <a:effectLst/>
                            </a:rPr>
                            <a:t>0.025</a:t>
                          </a:r>
                        </a:p>
                        <a:p>
                          <a:pPr algn="ctr">
                            <a:lnSpc>
                              <a:spcPct val="115000"/>
                            </a:lnSpc>
                            <a:spcAft>
                              <a:spcPts val="0"/>
                            </a:spcAft>
                          </a:pPr>
                          <a:r>
                            <a:rPr lang="es-EC" sz="1400">
                              <a:effectLst/>
                            </a:rPr>
                            <a:t>0.0051</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effectLst/>
                            </a:rPr>
                            <a:t> </a:t>
                          </a:r>
                        </a:p>
                        <a:p>
                          <a:pPr algn="ctr">
                            <a:lnSpc>
                              <a:spcPct val="115000"/>
                            </a:lnSpc>
                            <a:spcAft>
                              <a:spcPts val="0"/>
                            </a:spcAft>
                          </a:pPr>
                          <a:r>
                            <a:rPr lang="es-EC" sz="1400" dirty="0">
                              <a:effectLst/>
                            </a:rPr>
                            <a:t>398</a:t>
                          </a:r>
                        </a:p>
                        <a:p>
                          <a:pPr algn="ctr">
                            <a:lnSpc>
                              <a:spcPct val="115000"/>
                            </a:lnSpc>
                            <a:spcAft>
                              <a:spcPts val="0"/>
                            </a:spcAft>
                          </a:pPr>
                          <a:r>
                            <a:rPr lang="es-EC" sz="1400" dirty="0">
                              <a:effectLst/>
                            </a:rPr>
                            <a:t>426</a:t>
                          </a:r>
                        </a:p>
                        <a:p>
                          <a:pPr algn="ctr">
                            <a:lnSpc>
                              <a:spcPct val="115000"/>
                            </a:lnSpc>
                            <a:spcAft>
                              <a:spcPts val="0"/>
                            </a:spcAft>
                          </a:pPr>
                          <a:r>
                            <a:rPr lang="es-EC" sz="1400" dirty="0">
                              <a:effectLst/>
                            </a:rPr>
                            <a:t>475</a:t>
                          </a:r>
                          <a:endParaRPr lang="es-EC" sz="140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p>
                        <a:p>
                          <a:pPr algn="ctr">
                            <a:lnSpc>
                              <a:spcPct val="115000"/>
                            </a:lnSpc>
                            <a:spcAft>
                              <a:spcPts val="0"/>
                            </a:spcAft>
                          </a:pPr>
                          <a:r>
                            <a:rPr lang="es-EC" sz="1400">
                              <a:effectLst/>
                            </a:rPr>
                            <a:t>147</a:t>
                          </a:r>
                        </a:p>
                        <a:p>
                          <a:pPr algn="ctr">
                            <a:lnSpc>
                              <a:spcPct val="115000"/>
                            </a:lnSpc>
                            <a:spcAft>
                              <a:spcPts val="0"/>
                            </a:spcAft>
                          </a:pPr>
                          <a:r>
                            <a:rPr lang="es-EC" sz="1400">
                              <a:effectLst/>
                            </a:rPr>
                            <a:t>369</a:t>
                          </a:r>
                        </a:p>
                        <a:p>
                          <a:pPr algn="ctr">
                            <a:lnSpc>
                              <a:spcPct val="115000"/>
                            </a:lnSpc>
                            <a:spcAft>
                              <a:spcPts val="0"/>
                            </a:spcAft>
                          </a:pPr>
                          <a:r>
                            <a:rPr lang="es-EC" sz="1400">
                              <a:effectLst/>
                            </a:rPr>
                            <a:t>387</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effectLst/>
                            </a:rPr>
                            <a:t> </a:t>
                          </a:r>
                        </a:p>
                        <a:p>
                          <a:pPr algn="ctr">
                            <a:lnSpc>
                              <a:spcPct val="115000"/>
                            </a:lnSpc>
                            <a:spcAft>
                              <a:spcPts val="0"/>
                            </a:spcAft>
                          </a:pPr>
                          <a:r>
                            <a:rPr lang="es-EC" sz="1400" dirty="0">
                              <a:effectLst/>
                            </a:rPr>
                            <a:t>210</a:t>
                          </a:r>
                        </a:p>
                        <a:p>
                          <a:pPr algn="ctr">
                            <a:lnSpc>
                              <a:spcPct val="115000"/>
                            </a:lnSpc>
                            <a:spcAft>
                              <a:spcPts val="0"/>
                            </a:spcAft>
                          </a:pPr>
                          <a:r>
                            <a:rPr lang="es-EC" sz="1400" dirty="0">
                              <a:effectLst/>
                            </a:rPr>
                            <a:t>¨</a:t>
                          </a:r>
                        </a:p>
                        <a:p>
                          <a:pPr algn="ctr">
                            <a:lnSpc>
                              <a:spcPct val="115000"/>
                            </a:lnSpc>
                            <a:spcAft>
                              <a:spcPts val="0"/>
                            </a:spcAft>
                          </a:pPr>
                          <a:r>
                            <a:rPr lang="es-EC" sz="1400" dirty="0">
                              <a:effectLst/>
                            </a:rPr>
                            <a:t>¨</a:t>
                          </a:r>
                          <a:endParaRPr lang="es-EC" sz="1400" dirty="0">
                            <a:solidFill>
                              <a:srgbClr val="000000"/>
                            </a:solidFill>
                            <a:effectLst/>
                            <a:latin typeface="Calibri"/>
                            <a:ea typeface="Calibri"/>
                            <a:cs typeface="Times New Roman"/>
                          </a:endParaRPr>
                        </a:p>
                      </a:txBody>
                      <a:tcPr marL="68580" marR="68580" marT="0" marB="0"/>
                    </a:tc>
                  </a:tr>
                </a:tbl>
              </a:graphicData>
            </a:graphic>
          </p:graphicFrame>
        </mc:Choice>
        <mc:Fallback xmlns="">
          <p:graphicFrame>
            <p:nvGraphicFramePr>
              <p:cNvPr id="2" name="1 Tabla"/>
              <p:cNvGraphicFramePr>
                <a:graphicFrameLocks noGrp="1"/>
              </p:cNvGraphicFramePr>
              <p:nvPr>
                <p:extLst>
                  <p:ext uri="{D42A27DB-BD31-4B8C-83A1-F6EECF244321}">
                    <p14:modId xmlns:p14="http://schemas.microsoft.com/office/powerpoint/2010/main" val="2141833301"/>
                  </p:ext>
                </p:extLst>
              </p:nvPr>
            </p:nvGraphicFramePr>
            <p:xfrm>
              <a:off x="1418472" y="806280"/>
              <a:ext cx="6307055" cy="3163636"/>
            </p:xfrm>
            <a:graphic>
              <a:graphicData uri="http://schemas.openxmlformats.org/drawingml/2006/table">
                <a:tbl>
                  <a:tblPr firstRow="1" firstCol="1" bandRow="1">
                    <a:tableStyleId>{5C22544A-7EE6-4342-B048-85BDC9FD1C3A}</a:tableStyleId>
                  </a:tblPr>
                  <a:tblGrid>
                    <a:gridCol w="1260993"/>
                    <a:gridCol w="1181527"/>
                    <a:gridCol w="1087423"/>
                    <a:gridCol w="1283996"/>
                    <a:gridCol w="1493116"/>
                  </a:tblGrid>
                  <a:tr h="767652">
                    <a:tc>
                      <a:txBody>
                        <a:bodyPr/>
                        <a:lstStyle/>
                        <a:p>
                          <a:pPr algn="ctr">
                            <a:lnSpc>
                              <a:spcPct val="115000"/>
                            </a:lnSpc>
                            <a:spcAft>
                              <a:spcPts val="0"/>
                            </a:spcAft>
                          </a:pPr>
                          <a:r>
                            <a:rPr lang="es-EC" sz="1400" dirty="0">
                              <a:solidFill>
                                <a:schemeClr val="tx1"/>
                              </a:solidFill>
                              <a:effectLst/>
                            </a:rPr>
                            <a:t> </a:t>
                          </a:r>
                        </a:p>
                        <a:p>
                          <a:pPr algn="ctr">
                            <a:lnSpc>
                              <a:spcPct val="115000"/>
                            </a:lnSpc>
                            <a:spcAft>
                              <a:spcPts val="0"/>
                            </a:spcAft>
                          </a:pPr>
                          <a:r>
                            <a:rPr lang="es-EC" sz="1400" dirty="0">
                              <a:solidFill>
                                <a:schemeClr val="tx1"/>
                              </a:solidFill>
                              <a:effectLst/>
                            </a:rPr>
                            <a:t>Componente</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solidFill>
                                <a:schemeClr val="tx1"/>
                              </a:solidFill>
                              <a:effectLst/>
                            </a:rPr>
                            <a:t> </a:t>
                          </a:r>
                        </a:p>
                        <a:p>
                          <a:pPr algn="ctr">
                            <a:lnSpc>
                              <a:spcPct val="115000"/>
                            </a:lnSpc>
                            <a:spcAft>
                              <a:spcPts val="0"/>
                            </a:spcAft>
                          </a:pPr>
                          <a:r>
                            <a:rPr lang="es-EC" sz="1400" dirty="0">
                              <a:solidFill>
                                <a:schemeClr val="tx1"/>
                              </a:solidFill>
                              <a:effectLst/>
                            </a:rPr>
                            <a:t>Material</a:t>
                          </a:r>
                          <a:endParaRPr lang="es-EC" sz="1400" dirty="0">
                            <a:solidFill>
                              <a:schemeClr val="tx1"/>
                            </a:solidFill>
                            <a:effectLst/>
                            <a:latin typeface="Calibri"/>
                            <a:ea typeface="Calibri"/>
                            <a:cs typeface="Times New Roman"/>
                          </a:endParaRPr>
                        </a:p>
                      </a:txBody>
                      <a:tcPr marL="68580" marR="68580" marT="0" marB="0"/>
                    </a:tc>
                    <a:tc>
                      <a:txBody>
                        <a:bodyPr/>
                        <a:lstStyle/>
                        <a:p>
                          <a:endParaRPr lang="es-EC"/>
                        </a:p>
                      </a:txBody>
                      <a:tcPr marL="68580" marR="68580" marT="0" marB="0">
                        <a:blipFill rotWithShape="1">
                          <a:blip r:embed="rId3"/>
                          <a:stretch>
                            <a:fillRect l="-224022" t="-3968" r="-254749" b="-326190"/>
                          </a:stretch>
                        </a:blipFill>
                      </a:tcPr>
                    </a:tc>
                    <a:tc>
                      <a:txBody>
                        <a:bodyPr/>
                        <a:lstStyle/>
                        <a:p>
                          <a:endParaRPr lang="es-EC"/>
                        </a:p>
                      </a:txBody>
                      <a:tcPr marL="68580" marR="68580" marT="0" marB="0">
                        <a:blipFill rotWithShape="1">
                          <a:blip r:embed="rId3"/>
                          <a:stretch>
                            <a:fillRect l="-276190" t="-3968" r="-117143" b="-326190"/>
                          </a:stretch>
                        </a:blipFill>
                      </a:tcPr>
                    </a:tc>
                    <a:tc>
                      <a:txBody>
                        <a:bodyPr/>
                        <a:lstStyle/>
                        <a:p>
                          <a:endParaRPr lang="es-EC"/>
                        </a:p>
                      </a:txBody>
                      <a:tcPr marL="68580" marR="68580" marT="0" marB="0">
                        <a:blipFill rotWithShape="1">
                          <a:blip r:embed="rId3"/>
                          <a:stretch>
                            <a:fillRect l="-322449" t="-3968" r="-408" b="-326190"/>
                          </a:stretch>
                        </a:blipFill>
                      </a:tcPr>
                    </a:tc>
                  </a:tr>
                  <a:tr h="476314">
                    <a:tc>
                      <a:txBody>
                        <a:bodyPr/>
                        <a:lstStyle/>
                        <a:p>
                          <a:pPr>
                            <a:lnSpc>
                              <a:spcPct val="115000"/>
                            </a:lnSpc>
                            <a:spcAft>
                              <a:spcPts val="0"/>
                            </a:spcAft>
                          </a:pPr>
                          <a:r>
                            <a:rPr lang="es-EC" sz="1400" dirty="0">
                              <a:effectLst/>
                            </a:rPr>
                            <a:t>Estructura</a:t>
                          </a:r>
                          <a:endParaRPr lang="es-EC" sz="140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Aluminio</a:t>
                          </a:r>
                        </a:p>
                        <a:p>
                          <a:pPr algn="ctr">
                            <a:lnSpc>
                              <a:spcPct val="115000"/>
                            </a:lnSpc>
                            <a:spcAft>
                              <a:spcPts val="0"/>
                            </a:spcAft>
                          </a:pPr>
                          <a:r>
                            <a:rPr lang="es-EC" sz="1400">
                              <a:effectLst/>
                            </a:rPr>
                            <a:t>6061-T6</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p>
                        <a:p>
                          <a:pPr algn="ctr">
                            <a:lnSpc>
                              <a:spcPct val="115000"/>
                            </a:lnSpc>
                            <a:spcAft>
                              <a:spcPts val="0"/>
                            </a:spcAft>
                          </a:pPr>
                          <a:r>
                            <a:rPr lang="es-EC" sz="1400">
                              <a:effectLst/>
                            </a:rPr>
                            <a:t>136</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p>
                        <a:p>
                          <a:pPr algn="ctr">
                            <a:lnSpc>
                              <a:spcPct val="115000"/>
                            </a:lnSpc>
                            <a:spcAft>
                              <a:spcPts val="0"/>
                            </a:spcAft>
                          </a:pPr>
                          <a:r>
                            <a:rPr lang="es-EC" sz="1400">
                              <a:effectLst/>
                            </a:rPr>
                            <a:t>50</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p>
                        <a:p>
                          <a:pPr algn="ctr">
                            <a:lnSpc>
                              <a:spcPct val="115000"/>
                            </a:lnSpc>
                            <a:spcAft>
                              <a:spcPts val="0"/>
                            </a:spcAft>
                          </a:pPr>
                          <a:r>
                            <a:rPr lang="es-EC" sz="1400">
                              <a:effectLst/>
                            </a:rPr>
                            <a:t>210</a:t>
                          </a:r>
                          <a:endParaRPr lang="es-EC" sz="1400">
                            <a:solidFill>
                              <a:srgbClr val="000000"/>
                            </a:solidFill>
                            <a:effectLst/>
                            <a:latin typeface="Calibri"/>
                            <a:ea typeface="Calibri"/>
                            <a:cs typeface="Times New Roman"/>
                          </a:endParaRPr>
                        </a:p>
                      </a:txBody>
                      <a:tcPr marL="68580" marR="68580" marT="0" marB="0"/>
                    </a:tc>
                  </a:tr>
                  <a:tr h="476314">
                    <a:tc>
                      <a:txBody>
                        <a:bodyPr/>
                        <a:lstStyle/>
                        <a:p>
                          <a:pPr>
                            <a:lnSpc>
                              <a:spcPct val="115000"/>
                            </a:lnSpc>
                            <a:spcAft>
                              <a:spcPts val="0"/>
                            </a:spcAft>
                          </a:pPr>
                          <a:r>
                            <a:rPr lang="es-EC" sz="1400">
                              <a:effectLst/>
                            </a:rPr>
                            <a:t>Célula solar</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GaAs, Ge y GaInP2</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p>
                        <a:p>
                          <a:pPr algn="ctr">
                            <a:lnSpc>
                              <a:spcPct val="115000"/>
                            </a:lnSpc>
                            <a:spcAft>
                              <a:spcPts val="0"/>
                            </a:spcAft>
                          </a:pPr>
                          <a:r>
                            <a:rPr lang="es-EC" sz="1400">
                              <a:effectLst/>
                            </a:rPr>
                            <a:t>621</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p>
                        <a:p>
                          <a:pPr algn="ctr">
                            <a:lnSpc>
                              <a:spcPct val="115000"/>
                            </a:lnSpc>
                            <a:spcAft>
                              <a:spcPts val="0"/>
                            </a:spcAft>
                          </a:pPr>
                          <a:r>
                            <a:rPr lang="es-EC" sz="1400">
                              <a:effectLst/>
                            </a:rPr>
                            <a:t>332</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p>
                        <a:p>
                          <a:pPr algn="ctr">
                            <a:lnSpc>
                              <a:spcPct val="115000"/>
                            </a:lnSpc>
                            <a:spcAft>
                              <a:spcPts val="0"/>
                            </a:spcAft>
                          </a:pPr>
                          <a:r>
                            <a:rPr lang="es-EC" sz="1400">
                              <a:effectLst/>
                            </a:rPr>
                            <a:t>210</a:t>
                          </a:r>
                          <a:endParaRPr lang="es-EC" sz="1400">
                            <a:solidFill>
                              <a:srgbClr val="000000"/>
                            </a:solidFill>
                            <a:effectLst/>
                            <a:latin typeface="Calibri"/>
                            <a:ea typeface="Calibri"/>
                            <a:cs typeface="Times New Roman"/>
                          </a:endParaRPr>
                        </a:p>
                      </a:txBody>
                      <a:tcPr marL="68580" marR="68580" marT="0" marB="0"/>
                    </a:tc>
                  </a:tr>
                  <a:tr h="476314">
                    <a:tc>
                      <a:txBody>
                        <a:bodyPr/>
                        <a:lstStyle/>
                        <a:p>
                          <a:pPr>
                            <a:lnSpc>
                              <a:spcPct val="115000"/>
                            </a:lnSpc>
                            <a:spcAft>
                              <a:spcPts val="0"/>
                            </a:spcAft>
                          </a:pPr>
                          <a:r>
                            <a:rPr lang="es-EC" sz="1400">
                              <a:effectLst/>
                            </a:rPr>
                            <a:t>Panel solar PCB</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p>
                        <a:p>
                          <a:pPr algn="ctr">
                            <a:lnSpc>
                              <a:spcPct val="115000"/>
                            </a:lnSpc>
                            <a:spcAft>
                              <a:spcPts val="0"/>
                            </a:spcAft>
                          </a:pPr>
                          <a:r>
                            <a:rPr lang="es-EC" sz="1400">
                              <a:effectLst/>
                            </a:rPr>
                            <a:t>FR-4</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p>
                        <a:p>
                          <a:pPr algn="ctr">
                            <a:lnSpc>
                              <a:spcPct val="115000"/>
                            </a:lnSpc>
                            <a:spcAft>
                              <a:spcPts val="0"/>
                            </a:spcAft>
                          </a:pPr>
                          <a:r>
                            <a:rPr lang="es-EC" sz="1400">
                              <a:effectLst/>
                            </a:rPr>
                            <a:t>398</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p>
                        <a:p>
                          <a:pPr algn="ctr">
                            <a:lnSpc>
                              <a:spcPct val="115000"/>
                            </a:lnSpc>
                            <a:spcAft>
                              <a:spcPts val="0"/>
                            </a:spcAft>
                          </a:pPr>
                          <a:r>
                            <a:rPr lang="es-EC" sz="1400">
                              <a:effectLst/>
                            </a:rPr>
                            <a:t>147</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p>
                        <a:p>
                          <a:pPr algn="ctr">
                            <a:lnSpc>
                              <a:spcPct val="115000"/>
                            </a:lnSpc>
                            <a:spcAft>
                              <a:spcPts val="0"/>
                            </a:spcAft>
                          </a:pPr>
                          <a:r>
                            <a:rPr lang="es-EC" sz="1400">
                              <a:effectLst/>
                            </a:rPr>
                            <a:t>210</a:t>
                          </a:r>
                          <a:endParaRPr lang="es-EC" sz="1400">
                            <a:solidFill>
                              <a:srgbClr val="000000"/>
                            </a:solidFill>
                            <a:effectLst/>
                            <a:latin typeface="Calibri"/>
                            <a:ea typeface="Calibri"/>
                            <a:cs typeface="Times New Roman"/>
                          </a:endParaRPr>
                        </a:p>
                      </a:txBody>
                      <a:tcPr marL="68580" marR="68580" marT="0" marB="0"/>
                    </a:tc>
                  </a:tr>
                  <a:tr h="967042">
                    <a:tc>
                      <a:txBody>
                        <a:bodyPr/>
                        <a:lstStyle/>
                        <a:p>
                          <a:pPr>
                            <a:lnSpc>
                              <a:spcPct val="115000"/>
                            </a:lnSpc>
                            <a:spcAft>
                              <a:spcPts val="0"/>
                            </a:spcAft>
                          </a:pPr>
                          <a:r>
                            <a:rPr lang="es-EC" sz="1400">
                              <a:effectLst/>
                            </a:rPr>
                            <a:t>Material:</a:t>
                          </a:r>
                        </a:p>
                        <a:p>
                          <a:pPr>
                            <a:lnSpc>
                              <a:spcPct val="115000"/>
                            </a:lnSpc>
                            <a:spcAft>
                              <a:spcPts val="0"/>
                            </a:spcAft>
                          </a:pPr>
                          <a:r>
                            <a:rPr lang="es-EC" sz="1400">
                              <a:effectLst/>
                            </a:rPr>
                            <a:t>Kapton aluminizado</a:t>
                          </a:r>
                          <a:endParaRPr lang="es-EC" sz="1400">
                            <a:solidFill>
                              <a:srgbClr val="000000"/>
                            </a:solidFill>
                            <a:effectLst/>
                            <a:latin typeface="Calibri"/>
                            <a:ea typeface="Calibri"/>
                            <a:cs typeface="Times New Roman"/>
                          </a:endParaRPr>
                        </a:p>
                      </a:txBody>
                      <a:tcPr marL="68580" marR="68580" marT="0" marB="0"/>
                    </a:tc>
                    <a:tc>
                      <a:txBody>
                        <a:bodyPr/>
                        <a:lstStyle/>
                        <a:p>
                          <a:pPr>
                            <a:lnSpc>
                              <a:spcPct val="115000"/>
                            </a:lnSpc>
                            <a:spcAft>
                              <a:spcPts val="0"/>
                            </a:spcAft>
                          </a:pPr>
                          <a:r>
                            <a:rPr lang="es-EC" sz="1400">
                              <a:effectLst/>
                            </a:rPr>
                            <a:t>Espesor:</a:t>
                          </a:r>
                        </a:p>
                        <a:p>
                          <a:pPr algn="ctr">
                            <a:lnSpc>
                              <a:spcPct val="115000"/>
                            </a:lnSpc>
                            <a:spcAft>
                              <a:spcPts val="0"/>
                            </a:spcAft>
                          </a:pPr>
                          <a:r>
                            <a:rPr lang="es-EC" sz="1400">
                              <a:effectLst/>
                            </a:rPr>
                            <a:t>0.0013</a:t>
                          </a:r>
                        </a:p>
                        <a:p>
                          <a:pPr algn="ctr">
                            <a:lnSpc>
                              <a:spcPct val="115000"/>
                            </a:lnSpc>
                            <a:spcAft>
                              <a:spcPts val="0"/>
                            </a:spcAft>
                          </a:pPr>
                          <a:r>
                            <a:rPr lang="es-EC" sz="1400">
                              <a:effectLst/>
                            </a:rPr>
                            <a:t>0.025</a:t>
                          </a:r>
                        </a:p>
                        <a:p>
                          <a:pPr algn="ctr">
                            <a:lnSpc>
                              <a:spcPct val="115000"/>
                            </a:lnSpc>
                            <a:spcAft>
                              <a:spcPts val="0"/>
                            </a:spcAft>
                          </a:pPr>
                          <a:r>
                            <a:rPr lang="es-EC" sz="1400">
                              <a:effectLst/>
                            </a:rPr>
                            <a:t>0.0051</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effectLst/>
                            </a:rPr>
                            <a:t> </a:t>
                          </a:r>
                        </a:p>
                        <a:p>
                          <a:pPr algn="ctr">
                            <a:lnSpc>
                              <a:spcPct val="115000"/>
                            </a:lnSpc>
                            <a:spcAft>
                              <a:spcPts val="0"/>
                            </a:spcAft>
                          </a:pPr>
                          <a:r>
                            <a:rPr lang="es-EC" sz="1400" dirty="0">
                              <a:effectLst/>
                            </a:rPr>
                            <a:t>398</a:t>
                          </a:r>
                        </a:p>
                        <a:p>
                          <a:pPr algn="ctr">
                            <a:lnSpc>
                              <a:spcPct val="115000"/>
                            </a:lnSpc>
                            <a:spcAft>
                              <a:spcPts val="0"/>
                            </a:spcAft>
                          </a:pPr>
                          <a:r>
                            <a:rPr lang="es-EC" sz="1400" dirty="0">
                              <a:effectLst/>
                            </a:rPr>
                            <a:t>426</a:t>
                          </a:r>
                        </a:p>
                        <a:p>
                          <a:pPr algn="ctr">
                            <a:lnSpc>
                              <a:spcPct val="115000"/>
                            </a:lnSpc>
                            <a:spcAft>
                              <a:spcPts val="0"/>
                            </a:spcAft>
                          </a:pPr>
                          <a:r>
                            <a:rPr lang="es-EC" sz="1400" dirty="0">
                              <a:effectLst/>
                            </a:rPr>
                            <a:t>475</a:t>
                          </a:r>
                          <a:endParaRPr lang="es-EC" sz="1400" dirty="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rPr>
                            <a:t> </a:t>
                          </a:r>
                        </a:p>
                        <a:p>
                          <a:pPr algn="ctr">
                            <a:lnSpc>
                              <a:spcPct val="115000"/>
                            </a:lnSpc>
                            <a:spcAft>
                              <a:spcPts val="0"/>
                            </a:spcAft>
                          </a:pPr>
                          <a:r>
                            <a:rPr lang="es-EC" sz="1400">
                              <a:effectLst/>
                            </a:rPr>
                            <a:t>147</a:t>
                          </a:r>
                        </a:p>
                        <a:p>
                          <a:pPr algn="ctr">
                            <a:lnSpc>
                              <a:spcPct val="115000"/>
                            </a:lnSpc>
                            <a:spcAft>
                              <a:spcPts val="0"/>
                            </a:spcAft>
                          </a:pPr>
                          <a:r>
                            <a:rPr lang="es-EC" sz="1400">
                              <a:effectLst/>
                            </a:rPr>
                            <a:t>369</a:t>
                          </a:r>
                        </a:p>
                        <a:p>
                          <a:pPr algn="ctr">
                            <a:lnSpc>
                              <a:spcPct val="115000"/>
                            </a:lnSpc>
                            <a:spcAft>
                              <a:spcPts val="0"/>
                            </a:spcAft>
                          </a:pPr>
                          <a:r>
                            <a:rPr lang="es-EC" sz="1400">
                              <a:effectLst/>
                            </a:rPr>
                            <a:t>387</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effectLst/>
                            </a:rPr>
                            <a:t> </a:t>
                          </a:r>
                        </a:p>
                        <a:p>
                          <a:pPr algn="ctr">
                            <a:lnSpc>
                              <a:spcPct val="115000"/>
                            </a:lnSpc>
                            <a:spcAft>
                              <a:spcPts val="0"/>
                            </a:spcAft>
                          </a:pPr>
                          <a:r>
                            <a:rPr lang="es-EC" sz="1400" dirty="0">
                              <a:effectLst/>
                            </a:rPr>
                            <a:t>210</a:t>
                          </a:r>
                        </a:p>
                        <a:p>
                          <a:pPr algn="ctr">
                            <a:lnSpc>
                              <a:spcPct val="115000"/>
                            </a:lnSpc>
                            <a:spcAft>
                              <a:spcPts val="0"/>
                            </a:spcAft>
                          </a:pPr>
                          <a:r>
                            <a:rPr lang="es-EC" sz="1400" dirty="0">
                              <a:effectLst/>
                            </a:rPr>
                            <a:t>¨</a:t>
                          </a:r>
                        </a:p>
                        <a:p>
                          <a:pPr algn="ctr">
                            <a:lnSpc>
                              <a:spcPct val="115000"/>
                            </a:lnSpc>
                            <a:spcAft>
                              <a:spcPts val="0"/>
                            </a:spcAft>
                          </a:pPr>
                          <a:r>
                            <a:rPr lang="es-EC" sz="1400" dirty="0">
                              <a:effectLst/>
                            </a:rPr>
                            <a:t>¨</a:t>
                          </a:r>
                          <a:endParaRPr lang="es-EC" sz="1400" dirty="0">
                            <a:solidFill>
                              <a:srgbClr val="000000"/>
                            </a:solidFill>
                            <a:effectLst/>
                            <a:latin typeface="Calibri"/>
                            <a:ea typeface="Calibri"/>
                            <a:cs typeface="Times New Roman"/>
                          </a:endParaRPr>
                        </a:p>
                      </a:txBody>
                      <a:tcPr marL="68580" marR="68580" marT="0" marB="0"/>
                    </a:tc>
                  </a:tr>
                </a:tbl>
              </a:graphicData>
            </a:graphic>
          </p:graphicFrame>
        </mc:Fallback>
      </mc:AlternateContent>
      <p:graphicFrame>
        <p:nvGraphicFramePr>
          <p:cNvPr id="3" name="2 Tabla"/>
          <p:cNvGraphicFramePr>
            <a:graphicFrameLocks noGrp="1"/>
          </p:cNvGraphicFramePr>
          <p:nvPr>
            <p:extLst>
              <p:ext uri="{D42A27DB-BD31-4B8C-83A1-F6EECF244321}">
                <p14:modId xmlns:p14="http://schemas.microsoft.com/office/powerpoint/2010/main" val="1185672954"/>
              </p:ext>
            </p:extLst>
          </p:nvPr>
        </p:nvGraphicFramePr>
        <p:xfrm>
          <a:off x="2111551" y="4565346"/>
          <a:ext cx="5373769" cy="1280160"/>
        </p:xfrm>
        <a:graphic>
          <a:graphicData uri="http://schemas.openxmlformats.org/drawingml/2006/table">
            <a:tbl>
              <a:tblPr firstRow="1" firstCol="1" bandRow="1">
                <a:tableStyleId>{5C22544A-7EE6-4342-B048-85BDC9FD1C3A}</a:tableStyleId>
              </a:tblPr>
              <a:tblGrid>
                <a:gridCol w="1183618"/>
                <a:gridCol w="1048246"/>
                <a:gridCol w="1046829"/>
                <a:gridCol w="1047538"/>
                <a:gridCol w="1047538"/>
              </a:tblGrid>
              <a:tr h="0">
                <a:tc gridSpan="5">
                  <a:txBody>
                    <a:bodyPr/>
                    <a:lstStyle/>
                    <a:p>
                      <a:pPr>
                        <a:lnSpc>
                          <a:spcPct val="150000"/>
                        </a:lnSpc>
                        <a:spcAft>
                          <a:spcPts val="0"/>
                        </a:spcAft>
                      </a:pPr>
                      <a:r>
                        <a:rPr lang="es-ES" sz="1400" dirty="0">
                          <a:effectLst/>
                        </a:rPr>
                        <a:t>Material: </a:t>
                      </a:r>
                      <a:r>
                        <a:rPr lang="es-ES" sz="1400" dirty="0" err="1">
                          <a:solidFill>
                            <a:schemeClr val="tx1"/>
                          </a:solidFill>
                          <a:effectLst/>
                        </a:rPr>
                        <a:t>Kapton</a:t>
                      </a:r>
                      <a:r>
                        <a:rPr lang="es-ES" sz="1400" dirty="0">
                          <a:solidFill>
                            <a:schemeClr val="tx1"/>
                          </a:solidFill>
                          <a:effectLst/>
                        </a:rPr>
                        <a:t> </a:t>
                      </a:r>
                      <a:r>
                        <a:rPr lang="es-ES" sz="1400" dirty="0" err="1">
                          <a:solidFill>
                            <a:schemeClr val="tx1"/>
                          </a:solidFill>
                          <a:effectLst/>
                        </a:rPr>
                        <a:t>aluminizado</a:t>
                      </a:r>
                      <a:r>
                        <a:rPr lang="es-ES" sz="1400" dirty="0">
                          <a:solidFill>
                            <a:schemeClr val="tx1"/>
                          </a:solidFill>
                          <a:effectLst/>
                        </a:rPr>
                        <a:t> Opaco</a:t>
                      </a:r>
                      <a:endParaRPr lang="es-EC" sz="1400" dirty="0">
                        <a:solidFill>
                          <a:schemeClr val="tx1"/>
                        </a:solidFill>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gridSpan="2">
                  <a:txBody>
                    <a:bodyPr/>
                    <a:lstStyle/>
                    <a:p>
                      <a:pPr algn="ctr">
                        <a:lnSpc>
                          <a:spcPct val="150000"/>
                        </a:lnSpc>
                        <a:spcAft>
                          <a:spcPts val="0"/>
                        </a:spcAft>
                      </a:pPr>
                      <a:r>
                        <a:rPr lang="es-EC" sz="1400">
                          <a:effectLst/>
                        </a:rPr>
                        <a:t>Espesor [cm]</a:t>
                      </a:r>
                      <a:endParaRPr lang="es-EC" sz="1400">
                        <a:solidFill>
                          <a:srgbClr val="000000"/>
                        </a:solidFill>
                        <a:effectLst/>
                        <a:latin typeface="Calibri"/>
                        <a:ea typeface="Calibri"/>
                        <a:cs typeface="Times New Roman"/>
                      </a:endParaRPr>
                    </a:p>
                  </a:txBody>
                  <a:tcPr marL="68580" marR="68580" marT="0" marB="0"/>
                </a:tc>
                <a:tc hMerge="1">
                  <a:txBody>
                    <a:bodyPr/>
                    <a:lstStyle/>
                    <a:p>
                      <a:endParaRPr lang="es-EC"/>
                    </a:p>
                  </a:txBody>
                  <a:tcPr/>
                </a:tc>
                <a:tc>
                  <a:txBody>
                    <a:bodyPr/>
                    <a:lstStyle/>
                    <a:p>
                      <a:pPr algn="ctr">
                        <a:lnSpc>
                          <a:spcPct val="150000"/>
                        </a:lnSpc>
                        <a:spcAft>
                          <a:spcPts val="0"/>
                        </a:spcAft>
                      </a:pPr>
                      <a:r>
                        <a:rPr lang="es-EC" sz="1400" dirty="0">
                          <a:effectLst/>
                        </a:rPr>
                        <a:t>0.0013</a:t>
                      </a:r>
                      <a:endParaRPr lang="es-EC" sz="1400" dirty="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0.025</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0.0051</a:t>
                      </a:r>
                      <a:endParaRPr lang="es-EC" sz="1400">
                        <a:solidFill>
                          <a:srgbClr val="000000"/>
                        </a:solidFill>
                        <a:effectLst/>
                        <a:latin typeface="Calibri"/>
                        <a:ea typeface="Calibri"/>
                        <a:cs typeface="Times New Roman"/>
                      </a:endParaRPr>
                    </a:p>
                  </a:txBody>
                  <a:tcPr marL="68580" marR="68580" marT="0" marB="0"/>
                </a:tc>
              </a:tr>
              <a:tr h="0">
                <a:tc rowSpan="2">
                  <a:txBody>
                    <a:bodyPr/>
                    <a:lstStyle/>
                    <a:p>
                      <a:pPr algn="ctr">
                        <a:lnSpc>
                          <a:spcPct val="150000"/>
                        </a:lnSpc>
                        <a:spcAft>
                          <a:spcPts val="0"/>
                        </a:spcAft>
                      </a:pPr>
                      <a:r>
                        <a:rPr lang="es-EC" sz="1400">
                          <a:effectLst/>
                        </a:rPr>
                        <a:t>Temperatura</a:t>
                      </a:r>
                    </a:p>
                    <a:p>
                      <a:pPr algn="ctr">
                        <a:lnSpc>
                          <a:spcPct val="150000"/>
                        </a:lnSpc>
                        <a:spcAft>
                          <a:spcPts val="0"/>
                        </a:spcAft>
                      </a:pPr>
                      <a:r>
                        <a:rPr lang="es-EC" sz="1400">
                          <a:effectLst/>
                        </a:rPr>
                        <a:t>[°C]</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b="1" dirty="0">
                          <a:solidFill>
                            <a:schemeClr val="tx1"/>
                          </a:solidFill>
                          <a:effectLst/>
                        </a:rPr>
                        <a:t>Luz Solar</a:t>
                      </a:r>
                      <a:endParaRPr lang="es-EC" sz="1400" b="1"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22</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dirty="0">
                          <a:effectLst/>
                        </a:rPr>
                        <a:t>28</a:t>
                      </a:r>
                      <a:endParaRPr lang="es-EC" sz="1400" dirty="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27</a:t>
                      </a:r>
                      <a:endParaRPr lang="es-EC" sz="1400">
                        <a:solidFill>
                          <a:srgbClr val="000000"/>
                        </a:solidFill>
                        <a:effectLst/>
                        <a:latin typeface="Calibri"/>
                        <a:ea typeface="Calibri"/>
                        <a:cs typeface="Times New Roman"/>
                      </a:endParaRPr>
                    </a:p>
                  </a:txBody>
                  <a:tcPr marL="68580" marR="68580" marT="0" marB="0"/>
                </a:tc>
              </a:tr>
              <a:tr h="0">
                <a:tc vMerge="1">
                  <a:txBody>
                    <a:bodyPr/>
                    <a:lstStyle/>
                    <a:p>
                      <a:endParaRPr lang="es-EC"/>
                    </a:p>
                  </a:txBody>
                  <a:tcPr/>
                </a:tc>
                <a:tc>
                  <a:txBody>
                    <a:bodyPr/>
                    <a:lstStyle/>
                    <a:p>
                      <a:pPr algn="ctr">
                        <a:lnSpc>
                          <a:spcPct val="150000"/>
                        </a:lnSpc>
                        <a:spcAft>
                          <a:spcPts val="0"/>
                        </a:spcAft>
                      </a:pPr>
                      <a:r>
                        <a:rPr lang="es-EC" sz="1400" b="1" dirty="0">
                          <a:solidFill>
                            <a:schemeClr val="tx1"/>
                          </a:solidFill>
                          <a:effectLst/>
                        </a:rPr>
                        <a:t>Eclipse</a:t>
                      </a:r>
                      <a:endParaRPr lang="es-EC" sz="1400" b="1"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dirty="0">
                          <a:effectLst/>
                        </a:rPr>
                        <a:t>-33</a:t>
                      </a:r>
                      <a:endParaRPr lang="es-EC" sz="1400" dirty="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-39</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dirty="0">
                          <a:effectLst/>
                        </a:rPr>
                        <a:t>-42</a:t>
                      </a:r>
                      <a:endParaRPr lang="es-EC" sz="1400" dirty="0">
                        <a:solidFill>
                          <a:srgbClr val="000000"/>
                        </a:solidFill>
                        <a:effectLst/>
                        <a:latin typeface="Calibri"/>
                        <a:ea typeface="Calibri"/>
                        <a:cs typeface="Times New Roman"/>
                      </a:endParaRPr>
                    </a:p>
                  </a:txBody>
                  <a:tcPr marL="68580" marR="68580" marT="0" marB="0"/>
                </a:tc>
              </a:tr>
            </a:tbl>
          </a:graphicData>
        </a:graphic>
      </p:graphicFrame>
      <p:sp>
        <p:nvSpPr>
          <p:cNvPr id="10" name="9 Rectángulo"/>
          <p:cNvSpPr/>
          <p:nvPr/>
        </p:nvSpPr>
        <p:spPr>
          <a:xfrm>
            <a:off x="457200" y="4045990"/>
            <a:ext cx="6836808" cy="430887"/>
          </a:xfrm>
          <a:prstGeom prst="rect">
            <a:avLst/>
          </a:prstGeom>
        </p:spPr>
        <p:txBody>
          <a:bodyPr wrap="none">
            <a:spAutoFit/>
          </a:bodyPr>
          <a:lstStyle/>
          <a:p>
            <a:r>
              <a:rPr lang="es-EC" sz="2200" b="1" dirty="0" smtClean="0">
                <a:solidFill>
                  <a:schemeClr val="accent6">
                    <a:lumMod val="75000"/>
                  </a:schemeClr>
                </a:solidFill>
              </a:rPr>
              <a:t>Temperatura en función del espesor del material aislante</a:t>
            </a:r>
            <a:endParaRPr lang="es-EC" sz="2200" b="1" dirty="0">
              <a:solidFill>
                <a:schemeClr val="accent6">
                  <a:lumMod val="75000"/>
                </a:schemeClr>
              </a:solidFill>
            </a:endParaRPr>
          </a:p>
        </p:txBody>
      </p:sp>
    </p:spTree>
    <p:extLst>
      <p:ext uri="{BB962C8B-B14F-4D97-AF65-F5344CB8AC3E}">
        <p14:creationId xmlns:p14="http://schemas.microsoft.com/office/powerpoint/2010/main" val="396453542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12258"/>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pPr marL="0" indent="0">
              <a:buNone/>
            </a:pPr>
            <a:endParaRPr lang="es-EC" sz="2200" dirty="0"/>
          </a:p>
          <a:p>
            <a:endParaRPr lang="es-EC" sz="2200" dirty="0" smtClean="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p:sp>
        <p:nvSpPr>
          <p:cNvPr id="10" name="9 Rectángulo"/>
          <p:cNvSpPr/>
          <p:nvPr/>
        </p:nvSpPr>
        <p:spPr>
          <a:xfrm>
            <a:off x="457200" y="257256"/>
            <a:ext cx="2374689" cy="430887"/>
          </a:xfrm>
          <a:prstGeom prst="rect">
            <a:avLst/>
          </a:prstGeom>
        </p:spPr>
        <p:txBody>
          <a:bodyPr wrap="none">
            <a:spAutoFit/>
          </a:bodyPr>
          <a:lstStyle/>
          <a:p>
            <a:r>
              <a:rPr lang="es-EC" sz="2200" b="1" dirty="0" smtClean="0">
                <a:solidFill>
                  <a:schemeClr val="accent6">
                    <a:lumMod val="75000"/>
                  </a:schemeClr>
                </a:solidFill>
              </a:rPr>
              <a:t>Simulación interna</a:t>
            </a:r>
            <a:endParaRPr lang="es-EC" sz="2200" b="1" dirty="0">
              <a:solidFill>
                <a:schemeClr val="accent6">
                  <a:lumMod val="75000"/>
                </a:schemeClr>
              </a:solidFill>
            </a:endParaRPr>
          </a:p>
        </p:txBody>
      </p:sp>
      <p:graphicFrame>
        <p:nvGraphicFramePr>
          <p:cNvPr id="11" name="10 Tabla"/>
          <p:cNvGraphicFramePr>
            <a:graphicFrameLocks noGrp="1"/>
          </p:cNvGraphicFramePr>
          <p:nvPr>
            <p:extLst>
              <p:ext uri="{D42A27DB-BD31-4B8C-83A1-F6EECF244321}">
                <p14:modId xmlns:p14="http://schemas.microsoft.com/office/powerpoint/2010/main" val="979027625"/>
              </p:ext>
            </p:extLst>
          </p:nvPr>
        </p:nvGraphicFramePr>
        <p:xfrm>
          <a:off x="2044189" y="787989"/>
          <a:ext cx="5247005" cy="1621536"/>
        </p:xfrm>
        <a:graphic>
          <a:graphicData uri="http://schemas.openxmlformats.org/drawingml/2006/table">
            <a:tbl>
              <a:tblPr firstRow="1" firstCol="1" bandRow="1">
                <a:tableStyleId>{5C22544A-7EE6-4342-B048-85BDC9FD1C3A}</a:tableStyleId>
              </a:tblPr>
              <a:tblGrid>
                <a:gridCol w="878840"/>
                <a:gridCol w="900430"/>
                <a:gridCol w="1169670"/>
                <a:gridCol w="985520"/>
                <a:gridCol w="1312545"/>
              </a:tblGrid>
              <a:tr h="0">
                <a:tc gridSpan="5">
                  <a:txBody>
                    <a:bodyPr/>
                    <a:lstStyle/>
                    <a:p>
                      <a:pPr>
                        <a:lnSpc>
                          <a:spcPct val="115000"/>
                        </a:lnSpc>
                        <a:spcAft>
                          <a:spcPts val="0"/>
                        </a:spcAft>
                      </a:pPr>
                      <a:r>
                        <a:rPr lang="es-ES" sz="1400" dirty="0">
                          <a:effectLst/>
                        </a:rPr>
                        <a:t>Material: </a:t>
                      </a:r>
                      <a:r>
                        <a:rPr lang="es-ES" sz="1400" dirty="0" err="1">
                          <a:solidFill>
                            <a:schemeClr val="tx1"/>
                          </a:solidFill>
                          <a:effectLst/>
                        </a:rPr>
                        <a:t>Mylar</a:t>
                      </a:r>
                      <a:r>
                        <a:rPr lang="es-ES" sz="1400" dirty="0">
                          <a:solidFill>
                            <a:schemeClr val="tx1"/>
                          </a:solidFill>
                          <a:effectLst/>
                        </a:rPr>
                        <a:t> </a:t>
                      </a:r>
                      <a:r>
                        <a:rPr lang="es-ES" sz="1400" dirty="0" err="1">
                          <a:solidFill>
                            <a:schemeClr val="tx1"/>
                          </a:solidFill>
                          <a:effectLst/>
                        </a:rPr>
                        <a:t>aluminizado</a:t>
                      </a:r>
                      <a:r>
                        <a:rPr lang="es-ES" sz="1400" dirty="0">
                          <a:solidFill>
                            <a:schemeClr val="tx1"/>
                          </a:solidFill>
                          <a:effectLst/>
                        </a:rPr>
                        <a:t> </a:t>
                      </a:r>
                      <a:endParaRPr lang="es-EC" sz="1400" dirty="0">
                        <a:solidFill>
                          <a:schemeClr val="tx1"/>
                        </a:solidFill>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a:txBody>
                    <a:bodyPr/>
                    <a:lstStyle/>
                    <a:p>
                      <a:pPr algn="ctr">
                        <a:lnSpc>
                          <a:spcPct val="115000"/>
                        </a:lnSpc>
                        <a:spcAft>
                          <a:spcPts val="0"/>
                        </a:spcAft>
                      </a:pPr>
                      <a:r>
                        <a:rPr lang="es-ES" sz="1400">
                          <a:effectLst/>
                        </a:rPr>
                        <a:t>Espesor</a:t>
                      </a:r>
                      <a:endParaRPr lang="es-EC" sz="1400">
                        <a:effectLst/>
                      </a:endParaRPr>
                    </a:p>
                    <a:p>
                      <a:pPr algn="ctr">
                        <a:lnSpc>
                          <a:spcPct val="115000"/>
                        </a:lnSpc>
                        <a:spcAft>
                          <a:spcPts val="0"/>
                        </a:spcAft>
                      </a:pPr>
                      <a:r>
                        <a:rPr lang="es-ES" sz="1400">
                          <a:effectLst/>
                        </a:rPr>
                        <a:t>[cm]</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Peso</a:t>
                      </a:r>
                      <a:endParaRPr lang="es-EC" sz="1400">
                        <a:effectLst/>
                      </a:endParaRPr>
                    </a:p>
                    <a:p>
                      <a:pPr algn="ctr">
                        <a:lnSpc>
                          <a:spcPct val="115000"/>
                        </a:lnSpc>
                        <a:spcAft>
                          <a:spcPts val="0"/>
                        </a:spcAft>
                      </a:pPr>
                      <a:r>
                        <a:rPr lang="es-ES" sz="1400">
                          <a:effectLst/>
                        </a:rPr>
                        <a:t>[gm/cm²]</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Absortividad</a:t>
                      </a:r>
                      <a:endParaRPr lang="es-EC" sz="1400">
                        <a:effectLst/>
                      </a:endParaRPr>
                    </a:p>
                    <a:p>
                      <a:pPr algn="ctr">
                        <a:lnSpc>
                          <a:spcPct val="115000"/>
                        </a:lnSpc>
                        <a:spcAft>
                          <a:spcPts val="0"/>
                        </a:spcAft>
                      </a:pPr>
                      <a:r>
                        <a:rPr lang="es-ES" sz="1400">
                          <a:effectLst/>
                        </a:rPr>
                        <a:t>α</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Emisividad</a:t>
                      </a:r>
                      <a:endParaRPr lang="es-EC" sz="1400">
                        <a:effectLst/>
                      </a:endParaRPr>
                    </a:p>
                    <a:p>
                      <a:pPr algn="ctr">
                        <a:lnSpc>
                          <a:spcPct val="115000"/>
                        </a:lnSpc>
                        <a:spcAft>
                          <a:spcPts val="0"/>
                        </a:spcAft>
                      </a:pPr>
                      <a:r>
                        <a:rPr lang="es-ES" sz="1400">
                          <a:effectLst/>
                        </a:rPr>
                        <a:t>ε</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S" sz="1400">
                          <a:effectLst/>
                        </a:rPr>
                        <a:t>Temperatura Max/Min </a:t>
                      </a:r>
                      <a:r>
                        <a:rPr lang="es-EC" sz="1400">
                          <a:effectLst/>
                        </a:rPr>
                        <a:t>[°C</a:t>
                      </a:r>
                      <a:r>
                        <a:rPr lang="es-ES" sz="1400">
                          <a:effectLst/>
                        </a:rPr>
                        <a:t>]</a:t>
                      </a:r>
                      <a:endParaRPr lang="es-EC" sz="1400">
                        <a:solidFill>
                          <a:srgbClr val="000000"/>
                        </a:solidFill>
                        <a:effectLst/>
                        <a:latin typeface="Calibri"/>
                        <a:ea typeface="Calibri"/>
                        <a:cs typeface="Times New Roman"/>
                      </a:endParaRPr>
                    </a:p>
                  </a:txBody>
                  <a:tcPr marL="68580" marR="68580" marT="0" marB="0"/>
                </a:tc>
              </a:tr>
              <a:tr h="0">
                <a:tc>
                  <a:txBody>
                    <a:bodyPr/>
                    <a:lstStyle/>
                    <a:p>
                      <a:pPr algn="ctr">
                        <a:lnSpc>
                          <a:spcPct val="150000"/>
                        </a:lnSpc>
                        <a:spcAft>
                          <a:spcPts val="0"/>
                        </a:spcAft>
                      </a:pPr>
                      <a:r>
                        <a:rPr lang="es-ES" sz="1400">
                          <a:effectLst/>
                        </a:rPr>
                        <a:t>0.00064</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400">
                          <a:effectLst/>
                        </a:rPr>
                        <a:t>0.00093</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400">
                          <a:effectLst/>
                        </a:rPr>
                        <a:t>0.12</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400">
                          <a:effectLst/>
                        </a:rPr>
                        <a:t>0.03</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400">
                          <a:effectLst/>
                        </a:rPr>
                        <a:t>-250/+150</a:t>
                      </a:r>
                      <a:endParaRPr lang="es-EC" sz="1400">
                        <a:solidFill>
                          <a:srgbClr val="000000"/>
                        </a:solidFill>
                        <a:effectLst/>
                        <a:latin typeface="Calibri"/>
                        <a:ea typeface="Calibri"/>
                        <a:cs typeface="Times New Roman"/>
                      </a:endParaRPr>
                    </a:p>
                  </a:txBody>
                  <a:tcPr marL="68580" marR="68580" marT="0" marB="0"/>
                </a:tc>
              </a:tr>
              <a:tr h="0">
                <a:tc gridSpan="5">
                  <a:txBody>
                    <a:bodyPr/>
                    <a:lstStyle/>
                    <a:p>
                      <a:pPr>
                        <a:lnSpc>
                          <a:spcPct val="115000"/>
                        </a:lnSpc>
                        <a:spcAft>
                          <a:spcPts val="0"/>
                        </a:spcAft>
                      </a:pPr>
                      <a:r>
                        <a:rPr lang="es-ES" sz="1400" dirty="0">
                          <a:solidFill>
                            <a:schemeClr val="tx1"/>
                          </a:solidFill>
                          <a:effectLst/>
                        </a:rPr>
                        <a:t>                </a:t>
                      </a:r>
                      <a:r>
                        <a:rPr lang="es-ES" sz="1400" dirty="0" err="1">
                          <a:solidFill>
                            <a:schemeClr val="tx1"/>
                          </a:solidFill>
                          <a:effectLst/>
                        </a:rPr>
                        <a:t>Kapton</a:t>
                      </a:r>
                      <a:r>
                        <a:rPr lang="es-ES" sz="1400" dirty="0">
                          <a:solidFill>
                            <a:schemeClr val="tx1"/>
                          </a:solidFill>
                          <a:effectLst/>
                        </a:rPr>
                        <a:t> dorado (Baterías)</a:t>
                      </a:r>
                      <a:endParaRPr lang="es-EC" sz="1400" dirty="0">
                        <a:solidFill>
                          <a:schemeClr val="tx1"/>
                        </a:solidFill>
                        <a:effectLst/>
                        <a:latin typeface="Calibri"/>
                        <a:ea typeface="Calibri"/>
                        <a:cs typeface="Times New Roman"/>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0">
                <a:tc>
                  <a:txBody>
                    <a:bodyPr/>
                    <a:lstStyle/>
                    <a:p>
                      <a:pPr algn="ctr">
                        <a:lnSpc>
                          <a:spcPct val="150000"/>
                        </a:lnSpc>
                        <a:spcAft>
                          <a:spcPts val="0"/>
                        </a:spcAft>
                      </a:pPr>
                      <a:r>
                        <a:rPr lang="es-ES" sz="1400">
                          <a:effectLst/>
                        </a:rPr>
                        <a:t>0.00076</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400">
                          <a:effectLst/>
                        </a:rPr>
                        <a:t>0.0011</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400">
                          <a:effectLst/>
                        </a:rPr>
                        <a:t>0.28</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400">
                          <a:effectLst/>
                        </a:rPr>
                        <a:t>0.02</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S" sz="1400" dirty="0">
                          <a:effectLst/>
                        </a:rPr>
                        <a:t>-250/+400</a:t>
                      </a:r>
                      <a:endParaRPr lang="es-EC" sz="1400" dirty="0">
                        <a:solidFill>
                          <a:srgbClr val="000000"/>
                        </a:solidFill>
                        <a:effectLst/>
                        <a:latin typeface="Calibri"/>
                        <a:ea typeface="Calibri"/>
                        <a:cs typeface="Times New Roman"/>
                      </a:endParaRPr>
                    </a:p>
                  </a:txBody>
                  <a:tcPr marL="68580" marR="68580" marT="0" marB="0"/>
                </a:tc>
              </a:tr>
            </a:tbl>
          </a:graphicData>
        </a:graphic>
      </p:graphicFrame>
      <p:graphicFrame>
        <p:nvGraphicFramePr>
          <p:cNvPr id="12" name="11 Tabla"/>
          <p:cNvGraphicFramePr>
            <a:graphicFrameLocks noGrp="1"/>
          </p:cNvGraphicFramePr>
          <p:nvPr>
            <p:extLst>
              <p:ext uri="{D42A27DB-BD31-4B8C-83A1-F6EECF244321}">
                <p14:modId xmlns:p14="http://schemas.microsoft.com/office/powerpoint/2010/main" val="2543444957"/>
              </p:ext>
            </p:extLst>
          </p:nvPr>
        </p:nvGraphicFramePr>
        <p:xfrm>
          <a:off x="2357437" y="2765901"/>
          <a:ext cx="4723848" cy="2560320"/>
        </p:xfrm>
        <a:graphic>
          <a:graphicData uri="http://schemas.openxmlformats.org/drawingml/2006/table">
            <a:tbl>
              <a:tblPr firstRow="1" firstCol="1" bandRow="1">
                <a:tableStyleId>{5C22544A-7EE6-4342-B048-85BDC9FD1C3A}</a:tableStyleId>
              </a:tblPr>
              <a:tblGrid>
                <a:gridCol w="1574616"/>
                <a:gridCol w="1574616"/>
                <a:gridCol w="1574616"/>
              </a:tblGrid>
              <a:tr h="269240">
                <a:tc rowSpan="2">
                  <a:txBody>
                    <a:bodyPr/>
                    <a:lstStyle/>
                    <a:p>
                      <a:pPr algn="ctr">
                        <a:lnSpc>
                          <a:spcPct val="150000"/>
                        </a:lnSpc>
                        <a:spcAft>
                          <a:spcPts val="0"/>
                        </a:spcAft>
                      </a:pPr>
                      <a:r>
                        <a:rPr lang="es-EC" sz="1400" dirty="0">
                          <a:effectLst/>
                        </a:rPr>
                        <a:t> </a:t>
                      </a:r>
                    </a:p>
                    <a:p>
                      <a:pPr algn="ctr">
                        <a:lnSpc>
                          <a:spcPct val="150000"/>
                        </a:lnSpc>
                        <a:spcAft>
                          <a:spcPts val="0"/>
                        </a:spcAft>
                      </a:pPr>
                      <a:r>
                        <a:rPr lang="es-EC" sz="1400" dirty="0">
                          <a:effectLst/>
                        </a:rPr>
                        <a:t>Componente</a:t>
                      </a:r>
                      <a:endParaRPr lang="es-EC" sz="1400" dirty="0">
                        <a:solidFill>
                          <a:srgbClr val="000000"/>
                        </a:solidFill>
                        <a:effectLst/>
                        <a:latin typeface="Calibri"/>
                        <a:ea typeface="Calibri"/>
                        <a:cs typeface="Times New Roman"/>
                      </a:endParaRPr>
                    </a:p>
                  </a:txBody>
                  <a:tcPr marL="68580" marR="68580" marT="0" marB="0"/>
                </a:tc>
                <a:tc gridSpan="2">
                  <a:txBody>
                    <a:bodyPr/>
                    <a:lstStyle/>
                    <a:p>
                      <a:pPr algn="ctr">
                        <a:lnSpc>
                          <a:spcPct val="150000"/>
                        </a:lnSpc>
                        <a:spcAft>
                          <a:spcPts val="0"/>
                        </a:spcAft>
                      </a:pPr>
                      <a:r>
                        <a:rPr lang="es-EC" sz="1400" dirty="0">
                          <a:effectLst/>
                        </a:rPr>
                        <a:t>Temperatura [</a:t>
                      </a:r>
                      <a:r>
                        <a:rPr lang="es-EC" sz="1400" dirty="0" err="1">
                          <a:effectLst/>
                        </a:rPr>
                        <a:t>°K</a:t>
                      </a:r>
                      <a:r>
                        <a:rPr lang="es-EC" sz="1400" dirty="0">
                          <a:effectLst/>
                        </a:rPr>
                        <a:t>]</a:t>
                      </a:r>
                      <a:endParaRPr lang="es-EC" sz="1400" dirty="0">
                        <a:solidFill>
                          <a:srgbClr val="000000"/>
                        </a:solidFill>
                        <a:effectLst/>
                        <a:latin typeface="Calibri"/>
                        <a:ea typeface="Calibri"/>
                        <a:cs typeface="Times New Roman"/>
                      </a:endParaRPr>
                    </a:p>
                  </a:txBody>
                  <a:tcPr marL="68580" marR="68580" marT="0" marB="0"/>
                </a:tc>
                <a:tc hMerge="1">
                  <a:txBody>
                    <a:bodyPr/>
                    <a:lstStyle/>
                    <a:p>
                      <a:endParaRPr lang="es-EC"/>
                    </a:p>
                  </a:txBody>
                  <a:tcPr/>
                </a:tc>
              </a:tr>
              <a:tr h="269240">
                <a:tc vMerge="1">
                  <a:txBody>
                    <a:bodyPr/>
                    <a:lstStyle/>
                    <a:p>
                      <a:endParaRPr lang="es-EC"/>
                    </a:p>
                  </a:txBody>
                  <a:tcPr/>
                </a:tc>
                <a:tc>
                  <a:txBody>
                    <a:bodyPr/>
                    <a:lstStyle/>
                    <a:p>
                      <a:pPr algn="ctr">
                        <a:lnSpc>
                          <a:spcPct val="150000"/>
                        </a:lnSpc>
                        <a:spcAft>
                          <a:spcPts val="0"/>
                        </a:spcAft>
                      </a:pPr>
                      <a:r>
                        <a:rPr lang="es-EC" sz="1400" b="1" dirty="0">
                          <a:solidFill>
                            <a:schemeClr val="tx1"/>
                          </a:solidFill>
                          <a:effectLst/>
                        </a:rPr>
                        <a:t>Caso caliente-Max</a:t>
                      </a:r>
                      <a:endParaRPr lang="es-EC" sz="1400" b="1"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b="1" dirty="0">
                          <a:solidFill>
                            <a:schemeClr val="tx1"/>
                          </a:solidFill>
                          <a:effectLst/>
                        </a:rPr>
                        <a:t>Caso frio-Min</a:t>
                      </a:r>
                      <a:endParaRPr lang="es-EC" sz="1400" b="1" dirty="0">
                        <a:solidFill>
                          <a:schemeClr val="tx1"/>
                        </a:solidFill>
                        <a:effectLst/>
                        <a:latin typeface="Calibri"/>
                        <a:ea typeface="Calibri"/>
                        <a:cs typeface="Times New Roman"/>
                      </a:endParaRPr>
                    </a:p>
                  </a:txBody>
                  <a:tcPr marL="68580" marR="68580" marT="0" marB="0"/>
                </a:tc>
              </a:tr>
              <a:tr h="259715">
                <a:tc>
                  <a:txBody>
                    <a:bodyPr/>
                    <a:lstStyle/>
                    <a:p>
                      <a:pPr algn="ctr">
                        <a:lnSpc>
                          <a:spcPct val="150000"/>
                        </a:lnSpc>
                        <a:spcAft>
                          <a:spcPts val="0"/>
                        </a:spcAft>
                      </a:pPr>
                      <a:r>
                        <a:rPr lang="es-EC" sz="1400" dirty="0">
                          <a:solidFill>
                            <a:schemeClr val="tx1"/>
                          </a:solidFill>
                          <a:effectLst/>
                        </a:rPr>
                        <a:t>COM</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276.18</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242.77</a:t>
                      </a:r>
                      <a:endParaRPr lang="es-EC" sz="1400">
                        <a:solidFill>
                          <a:srgbClr val="000000"/>
                        </a:solidFill>
                        <a:effectLst/>
                        <a:latin typeface="Calibri"/>
                        <a:ea typeface="Calibri"/>
                        <a:cs typeface="Times New Roman"/>
                      </a:endParaRPr>
                    </a:p>
                  </a:txBody>
                  <a:tcPr marL="68580" marR="68580" marT="0" marB="0"/>
                </a:tc>
              </a:tr>
              <a:tr h="259715">
                <a:tc>
                  <a:txBody>
                    <a:bodyPr/>
                    <a:lstStyle/>
                    <a:p>
                      <a:pPr algn="ctr">
                        <a:lnSpc>
                          <a:spcPct val="150000"/>
                        </a:lnSpc>
                        <a:spcAft>
                          <a:spcPts val="0"/>
                        </a:spcAft>
                      </a:pPr>
                      <a:r>
                        <a:rPr lang="es-EC" sz="1400" dirty="0">
                          <a:solidFill>
                            <a:schemeClr val="tx1"/>
                          </a:solidFill>
                          <a:effectLst/>
                        </a:rPr>
                        <a:t>OBC</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255.52</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dirty="0">
                          <a:effectLst/>
                        </a:rPr>
                        <a:t>225.06</a:t>
                      </a:r>
                      <a:endParaRPr lang="es-EC" sz="1400" dirty="0">
                        <a:solidFill>
                          <a:srgbClr val="000000"/>
                        </a:solidFill>
                        <a:effectLst/>
                        <a:latin typeface="Calibri"/>
                        <a:ea typeface="Calibri"/>
                        <a:cs typeface="Times New Roman"/>
                      </a:endParaRPr>
                    </a:p>
                  </a:txBody>
                  <a:tcPr marL="68580" marR="68580" marT="0" marB="0">
                    <a:solidFill>
                      <a:srgbClr val="FFFF00"/>
                    </a:solidFill>
                  </a:tcPr>
                </a:tc>
              </a:tr>
              <a:tr h="269240">
                <a:tc>
                  <a:txBody>
                    <a:bodyPr/>
                    <a:lstStyle/>
                    <a:p>
                      <a:pPr algn="ctr">
                        <a:lnSpc>
                          <a:spcPct val="150000"/>
                        </a:lnSpc>
                        <a:spcAft>
                          <a:spcPts val="0"/>
                        </a:spcAft>
                      </a:pPr>
                      <a:r>
                        <a:rPr lang="es-EC" sz="1400" dirty="0">
                          <a:solidFill>
                            <a:schemeClr val="tx1"/>
                          </a:solidFill>
                          <a:effectLst/>
                        </a:rPr>
                        <a:t>ACS</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253.19</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dirty="0">
                          <a:effectLst/>
                        </a:rPr>
                        <a:t>216.21</a:t>
                      </a:r>
                      <a:endParaRPr lang="es-EC" sz="1400" dirty="0">
                        <a:solidFill>
                          <a:srgbClr val="000000"/>
                        </a:solidFill>
                        <a:effectLst/>
                        <a:latin typeface="Calibri"/>
                        <a:ea typeface="Calibri"/>
                        <a:cs typeface="Times New Roman"/>
                      </a:endParaRPr>
                    </a:p>
                  </a:txBody>
                  <a:tcPr marL="68580" marR="68580" marT="0" marB="0">
                    <a:solidFill>
                      <a:srgbClr val="FFFF00"/>
                    </a:solidFill>
                  </a:tcPr>
                </a:tc>
              </a:tr>
              <a:tr h="259715">
                <a:tc>
                  <a:txBody>
                    <a:bodyPr/>
                    <a:lstStyle/>
                    <a:p>
                      <a:pPr algn="ctr">
                        <a:lnSpc>
                          <a:spcPct val="150000"/>
                        </a:lnSpc>
                        <a:spcAft>
                          <a:spcPts val="0"/>
                        </a:spcAft>
                      </a:pPr>
                      <a:r>
                        <a:rPr lang="es-EC" sz="1400" dirty="0">
                          <a:solidFill>
                            <a:schemeClr val="tx1"/>
                          </a:solidFill>
                          <a:effectLst/>
                        </a:rPr>
                        <a:t>EPS2</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270.18</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dirty="0">
                          <a:effectLst/>
                        </a:rPr>
                        <a:t>215.14</a:t>
                      </a:r>
                      <a:endParaRPr lang="es-EC" sz="1400" dirty="0">
                        <a:solidFill>
                          <a:srgbClr val="000000"/>
                        </a:solidFill>
                        <a:effectLst/>
                        <a:latin typeface="Calibri"/>
                        <a:ea typeface="Calibri"/>
                        <a:cs typeface="Times New Roman"/>
                      </a:endParaRPr>
                    </a:p>
                  </a:txBody>
                  <a:tcPr marL="68580" marR="68580" marT="0" marB="0">
                    <a:solidFill>
                      <a:srgbClr val="FFFF00"/>
                    </a:solidFill>
                  </a:tcPr>
                </a:tc>
              </a:tr>
              <a:tr h="259715">
                <a:tc>
                  <a:txBody>
                    <a:bodyPr/>
                    <a:lstStyle/>
                    <a:p>
                      <a:pPr algn="ctr">
                        <a:lnSpc>
                          <a:spcPct val="150000"/>
                        </a:lnSpc>
                        <a:spcAft>
                          <a:spcPts val="0"/>
                        </a:spcAft>
                      </a:pPr>
                      <a:r>
                        <a:rPr lang="es-EC" sz="1400" dirty="0">
                          <a:solidFill>
                            <a:schemeClr val="tx1"/>
                          </a:solidFill>
                          <a:effectLst/>
                        </a:rPr>
                        <a:t>Baterías</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247.05</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dirty="0">
                          <a:effectLst/>
                        </a:rPr>
                        <a:t>227.27</a:t>
                      </a:r>
                      <a:endParaRPr lang="es-EC" sz="1400" dirty="0">
                        <a:solidFill>
                          <a:srgbClr val="000000"/>
                        </a:solidFill>
                        <a:effectLst/>
                        <a:latin typeface="Calibri"/>
                        <a:ea typeface="Calibri"/>
                        <a:cs typeface="Times New Roman"/>
                      </a:endParaRPr>
                    </a:p>
                  </a:txBody>
                  <a:tcPr marL="68580" marR="68580" marT="0" marB="0">
                    <a:solidFill>
                      <a:srgbClr val="FFFF00"/>
                    </a:solidFill>
                  </a:tcPr>
                </a:tc>
              </a:tr>
              <a:tr h="269240">
                <a:tc>
                  <a:txBody>
                    <a:bodyPr/>
                    <a:lstStyle/>
                    <a:p>
                      <a:pPr algn="ctr">
                        <a:lnSpc>
                          <a:spcPct val="150000"/>
                        </a:lnSpc>
                        <a:spcAft>
                          <a:spcPts val="0"/>
                        </a:spcAft>
                      </a:pPr>
                      <a:r>
                        <a:rPr lang="es-EC" sz="1400" dirty="0">
                          <a:solidFill>
                            <a:schemeClr val="tx1"/>
                          </a:solidFill>
                          <a:effectLst/>
                        </a:rPr>
                        <a:t>EPS1</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308.16</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dirty="0">
                          <a:effectLst/>
                        </a:rPr>
                        <a:t>220.09</a:t>
                      </a:r>
                      <a:endParaRPr lang="es-EC" sz="1400" dirty="0">
                        <a:solidFill>
                          <a:srgbClr val="000000"/>
                        </a:solidFill>
                        <a:effectLst/>
                        <a:latin typeface="Calibri"/>
                        <a:ea typeface="Calibri"/>
                        <a:cs typeface="Times New Roman"/>
                      </a:endParaRPr>
                    </a:p>
                  </a:txBody>
                  <a:tcPr marL="68580" marR="68580" marT="0" marB="0">
                    <a:solidFill>
                      <a:srgbClr val="FFFF00"/>
                    </a:solidFill>
                  </a:tcPr>
                </a:tc>
              </a:tr>
            </a:tbl>
          </a:graphicData>
        </a:graphic>
      </p:graphicFrame>
      <p:sp>
        <p:nvSpPr>
          <p:cNvPr id="13" name="12 Rectángulo"/>
          <p:cNvSpPr/>
          <p:nvPr/>
        </p:nvSpPr>
        <p:spPr>
          <a:xfrm>
            <a:off x="457199" y="2355414"/>
            <a:ext cx="1463414" cy="430887"/>
          </a:xfrm>
          <a:prstGeom prst="rect">
            <a:avLst/>
          </a:prstGeom>
        </p:spPr>
        <p:txBody>
          <a:bodyPr wrap="none">
            <a:spAutoFit/>
          </a:bodyPr>
          <a:lstStyle/>
          <a:p>
            <a:r>
              <a:rPr lang="es-EC" sz="2200" b="1" dirty="0" smtClean="0">
                <a:solidFill>
                  <a:schemeClr val="accent6">
                    <a:lumMod val="75000"/>
                  </a:schemeClr>
                </a:solidFill>
              </a:rPr>
              <a:t>Resultados</a:t>
            </a:r>
            <a:endParaRPr lang="es-EC" sz="2200" b="1" dirty="0">
              <a:solidFill>
                <a:schemeClr val="accent6">
                  <a:lumMod val="75000"/>
                </a:schemeClr>
              </a:solidFill>
            </a:endParaRPr>
          </a:p>
        </p:txBody>
      </p:sp>
    </p:spTree>
    <p:extLst>
      <p:ext uri="{BB962C8B-B14F-4D97-AF65-F5344CB8AC3E}">
        <p14:creationId xmlns:p14="http://schemas.microsoft.com/office/powerpoint/2010/main" val="119251695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12258"/>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pPr marL="0" indent="0">
              <a:buNone/>
            </a:pPr>
            <a:endParaRPr lang="es-EC" sz="2200" dirty="0"/>
          </a:p>
          <a:p>
            <a:endParaRPr lang="es-EC" sz="2200" dirty="0" smtClean="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p:graphicFrame>
        <p:nvGraphicFramePr>
          <p:cNvPr id="7" name="6 Gráfico"/>
          <p:cNvGraphicFramePr/>
          <p:nvPr>
            <p:extLst>
              <p:ext uri="{D42A27DB-BD31-4B8C-83A1-F6EECF244321}">
                <p14:modId xmlns:p14="http://schemas.microsoft.com/office/powerpoint/2010/main" val="4112212172"/>
              </p:ext>
            </p:extLst>
          </p:nvPr>
        </p:nvGraphicFramePr>
        <p:xfrm>
          <a:off x="1683821" y="595423"/>
          <a:ext cx="5716439" cy="26049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7 Gráfico"/>
          <p:cNvGraphicFramePr/>
          <p:nvPr>
            <p:extLst>
              <p:ext uri="{D42A27DB-BD31-4B8C-83A1-F6EECF244321}">
                <p14:modId xmlns:p14="http://schemas.microsoft.com/office/powerpoint/2010/main" val="2158541684"/>
              </p:ext>
            </p:extLst>
          </p:nvPr>
        </p:nvGraphicFramePr>
        <p:xfrm>
          <a:off x="1674903" y="3124348"/>
          <a:ext cx="6044334" cy="29043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3975437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12258"/>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pPr marL="0" indent="0">
              <a:buNone/>
            </a:pPr>
            <a:endParaRPr lang="es-EC" sz="2200" dirty="0"/>
          </a:p>
          <a:p>
            <a:endParaRPr lang="es-EC" sz="2200" dirty="0" smtClean="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r>
              <a:rPr lang="es-EC" sz="2200" dirty="0" smtClean="0"/>
              <a:t> </a:t>
            </a:r>
            <a:endParaRPr lang="es-EC" sz="2200" dirty="0" smtClean="0">
              <a:solidFill>
                <a:schemeClr val="accent6">
                  <a:lumMod val="75000"/>
                </a:schemeClr>
              </a:solidFill>
            </a:endParaRPr>
          </a:p>
          <a:p>
            <a:pPr marL="0" indent="0">
              <a:buFont typeface="Arial" panose="020B0604020202020204" pitchFamily="34" charset="0"/>
              <a:buNone/>
            </a:pPr>
            <a:endParaRPr lang="es-EC" sz="2200" dirty="0"/>
          </a:p>
        </p:txBody>
      </p:sp>
      <p:sp>
        <p:nvSpPr>
          <p:cNvPr id="2" name="1 Rectángulo"/>
          <p:cNvSpPr/>
          <p:nvPr/>
        </p:nvSpPr>
        <p:spPr>
          <a:xfrm>
            <a:off x="457200" y="224688"/>
            <a:ext cx="2991653" cy="430887"/>
          </a:xfrm>
          <a:prstGeom prst="rect">
            <a:avLst/>
          </a:prstGeom>
        </p:spPr>
        <p:txBody>
          <a:bodyPr wrap="none">
            <a:spAutoFit/>
          </a:bodyPr>
          <a:lstStyle/>
          <a:p>
            <a:r>
              <a:rPr lang="es-EC" sz="2200" b="1" dirty="0">
                <a:solidFill>
                  <a:schemeClr val="accent6">
                    <a:lumMod val="75000"/>
                  </a:schemeClr>
                </a:solidFill>
              </a:rPr>
              <a:t>CALEFACTOR ELÉCTRICO</a:t>
            </a:r>
          </a:p>
        </p:txBody>
      </p:sp>
      <p:pic>
        <p:nvPicPr>
          <p:cNvPr id="10" name="9 Imagen"/>
          <p:cNvPicPr/>
          <p:nvPr/>
        </p:nvPicPr>
        <p:blipFill>
          <a:blip r:embed="rId3">
            <a:extLst>
              <a:ext uri="{28A0092B-C50C-407E-A947-70E740481C1C}">
                <a14:useLocalDpi xmlns:a14="http://schemas.microsoft.com/office/drawing/2010/main" val="0"/>
              </a:ext>
            </a:extLst>
          </a:blip>
          <a:srcRect/>
          <a:stretch>
            <a:fillRect/>
          </a:stretch>
        </p:blipFill>
        <p:spPr bwMode="auto">
          <a:xfrm>
            <a:off x="2439507" y="692296"/>
            <a:ext cx="4075593" cy="2070511"/>
          </a:xfrm>
          <a:prstGeom prst="rect">
            <a:avLst/>
          </a:prstGeom>
          <a:noFill/>
          <a:ln>
            <a:noFill/>
          </a:ln>
        </p:spPr>
      </p:pic>
      <p:pic>
        <p:nvPicPr>
          <p:cNvPr id="11" name="10 Imagen"/>
          <p:cNvPicPr/>
          <p:nvPr/>
        </p:nvPicPr>
        <p:blipFill>
          <a:blip r:embed="rId4">
            <a:extLst>
              <a:ext uri="{28A0092B-C50C-407E-A947-70E740481C1C}">
                <a14:useLocalDpi xmlns:a14="http://schemas.microsoft.com/office/drawing/2010/main" val="0"/>
              </a:ext>
            </a:extLst>
          </a:blip>
          <a:srcRect/>
          <a:stretch>
            <a:fillRect/>
          </a:stretch>
        </p:blipFill>
        <p:spPr bwMode="auto">
          <a:xfrm>
            <a:off x="2534203" y="2762807"/>
            <a:ext cx="3886200" cy="3371850"/>
          </a:xfrm>
          <a:prstGeom prst="rect">
            <a:avLst/>
          </a:prstGeom>
          <a:noFill/>
          <a:ln>
            <a:noFill/>
          </a:ln>
        </p:spPr>
      </p:pic>
      <p:pic>
        <p:nvPicPr>
          <p:cNvPr id="7169"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17673" y="2303174"/>
            <a:ext cx="2086085" cy="16423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90028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pPr marL="0" indent="0">
              <a:buNone/>
            </a:pPr>
            <a:endParaRPr lang="es-EC" sz="2200" dirty="0"/>
          </a:p>
          <a:p>
            <a:endParaRPr lang="es-EC" sz="2200" dirty="0" smtClean="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p:txBody>
      </p:sp>
      <p:sp>
        <p:nvSpPr>
          <p:cNvPr id="3" name="2 Rectángulo"/>
          <p:cNvSpPr/>
          <p:nvPr/>
        </p:nvSpPr>
        <p:spPr>
          <a:xfrm>
            <a:off x="457199" y="586612"/>
            <a:ext cx="7389628" cy="769441"/>
          </a:xfrm>
          <a:prstGeom prst="rect">
            <a:avLst/>
          </a:prstGeom>
        </p:spPr>
        <p:txBody>
          <a:bodyPr wrap="square">
            <a:spAutoFit/>
          </a:bodyPr>
          <a:lstStyle/>
          <a:p>
            <a:r>
              <a:rPr lang="es-EC" sz="2200" b="1" dirty="0">
                <a:solidFill>
                  <a:schemeClr val="accent6">
                    <a:lumMod val="75000"/>
                  </a:schemeClr>
                </a:solidFill>
              </a:rPr>
              <a:t>P</a:t>
            </a:r>
            <a:r>
              <a:rPr lang="es-EC" sz="2200" b="1" dirty="0" smtClean="0">
                <a:solidFill>
                  <a:schemeClr val="accent6">
                    <a:lumMod val="75000"/>
                  </a:schemeClr>
                </a:solidFill>
              </a:rPr>
              <a:t>otencia </a:t>
            </a:r>
            <a:r>
              <a:rPr lang="es-EC" sz="2200" b="1" dirty="0">
                <a:solidFill>
                  <a:schemeClr val="accent6">
                    <a:lumMod val="75000"/>
                  </a:schemeClr>
                </a:solidFill>
              </a:rPr>
              <a:t>de </a:t>
            </a:r>
            <a:r>
              <a:rPr lang="es-EC" sz="2200" b="1" dirty="0" smtClean="0">
                <a:solidFill>
                  <a:schemeClr val="accent6">
                    <a:lumMod val="75000"/>
                  </a:schemeClr>
                </a:solidFill>
              </a:rPr>
              <a:t>calentamiento requerida y resistencia </a:t>
            </a:r>
            <a:r>
              <a:rPr lang="es-EC" sz="2200" b="1" dirty="0">
                <a:solidFill>
                  <a:schemeClr val="accent6">
                    <a:lumMod val="75000"/>
                  </a:schemeClr>
                </a:solidFill>
              </a:rPr>
              <a:t>eléctrica </a:t>
            </a:r>
            <a:r>
              <a:rPr lang="es-EC" sz="2200" b="1" dirty="0" smtClean="0">
                <a:solidFill>
                  <a:schemeClr val="accent6">
                    <a:lumMod val="75000"/>
                  </a:schemeClr>
                </a:solidFill>
              </a:rPr>
              <a:t>estimada</a:t>
            </a:r>
            <a:endParaRPr lang="es-EC" sz="2200" b="1" dirty="0">
              <a:solidFill>
                <a:schemeClr val="accent6">
                  <a:lumMod val="75000"/>
                </a:schemeClr>
              </a:solidFill>
            </a:endParaRPr>
          </a:p>
        </p:txBody>
      </p:sp>
      <mc:AlternateContent xmlns:mc="http://schemas.openxmlformats.org/markup-compatibility/2006" xmlns:a14="http://schemas.microsoft.com/office/drawing/2010/main">
        <mc:Choice Requires="a14">
          <p:sp>
            <p:nvSpPr>
              <p:cNvPr id="5" name="4 Rectángulo"/>
              <p:cNvSpPr/>
              <p:nvPr/>
            </p:nvSpPr>
            <p:spPr>
              <a:xfrm>
                <a:off x="2809818" y="1140880"/>
                <a:ext cx="3408497" cy="215924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sz="2200" b="1" i="1" smtClean="0">
                              <a:latin typeface="Cambria Math"/>
                            </a:rPr>
                          </m:ctrlPr>
                        </m:sSubPr>
                        <m:e>
                          <m:r>
                            <a:rPr lang="es-EC" sz="2200" b="1" i="0">
                              <a:latin typeface="Cambria Math"/>
                            </a:rPr>
                            <m:t>𝐏</m:t>
                          </m:r>
                        </m:e>
                        <m:sub>
                          <m:r>
                            <a:rPr lang="es-EC" sz="2200" b="1" i="0">
                              <a:latin typeface="Cambria Math"/>
                            </a:rPr>
                            <m:t>𝐜𝐚𝐥</m:t>
                          </m:r>
                        </m:sub>
                      </m:sSub>
                      <m:r>
                        <a:rPr lang="es-EC" sz="2200" b="1" i="0">
                          <a:latin typeface="Cambria Math"/>
                        </a:rPr>
                        <m:t>=</m:t>
                      </m:r>
                      <m:f>
                        <m:fPr>
                          <m:ctrlPr>
                            <a:rPr lang="es-EC" sz="2200" b="1" i="1">
                              <a:latin typeface="Cambria Math"/>
                            </a:rPr>
                          </m:ctrlPr>
                        </m:fPr>
                        <m:num>
                          <m:r>
                            <a:rPr lang="es-EC" sz="2200" b="1" i="0">
                              <a:latin typeface="Cambria Math"/>
                            </a:rPr>
                            <m:t>𝐦𝐂𝐩</m:t>
                          </m:r>
                          <m:r>
                            <a:rPr lang="es-EC" sz="2200" b="1" i="0">
                              <a:latin typeface="Cambria Math"/>
                            </a:rPr>
                            <m:t>(</m:t>
                          </m:r>
                          <m:sSub>
                            <m:sSubPr>
                              <m:ctrlPr>
                                <a:rPr lang="es-EC" sz="2200" b="1" i="1">
                                  <a:latin typeface="Cambria Math"/>
                                </a:rPr>
                              </m:ctrlPr>
                            </m:sSubPr>
                            <m:e>
                              <m:r>
                                <a:rPr lang="es-EC" sz="2200" b="1" i="0">
                                  <a:latin typeface="Cambria Math"/>
                                </a:rPr>
                                <m:t>𝐓</m:t>
                              </m:r>
                            </m:e>
                            <m:sub>
                              <m:r>
                                <a:rPr lang="es-EC" sz="2200" b="1" i="0">
                                  <a:latin typeface="Cambria Math"/>
                                </a:rPr>
                                <m:t>𝐟</m:t>
                              </m:r>
                            </m:sub>
                          </m:sSub>
                          <m:r>
                            <a:rPr lang="es-EC" sz="2200" b="1" i="0">
                              <a:latin typeface="Cambria Math"/>
                            </a:rPr>
                            <m:t>−</m:t>
                          </m:r>
                          <m:sSub>
                            <m:sSubPr>
                              <m:ctrlPr>
                                <a:rPr lang="es-EC" sz="2200" b="1" i="1">
                                  <a:latin typeface="Cambria Math"/>
                                </a:rPr>
                              </m:ctrlPr>
                            </m:sSubPr>
                            <m:e>
                              <m:r>
                                <a:rPr lang="es-EC" sz="2200" b="1" i="0">
                                  <a:latin typeface="Cambria Math"/>
                                </a:rPr>
                                <m:t>𝐓</m:t>
                              </m:r>
                            </m:e>
                            <m:sub>
                              <m:r>
                                <a:rPr lang="es-EC" sz="2200" b="1" i="0">
                                  <a:latin typeface="Cambria Math"/>
                                </a:rPr>
                                <m:t>𝐢</m:t>
                              </m:r>
                            </m:sub>
                          </m:sSub>
                          <m:r>
                            <a:rPr lang="es-EC" sz="2200" b="1" i="0">
                              <a:latin typeface="Cambria Math"/>
                            </a:rPr>
                            <m:t>)</m:t>
                          </m:r>
                        </m:num>
                        <m:den>
                          <m:r>
                            <a:rPr lang="es-EC" sz="2200" b="1" i="0">
                              <a:latin typeface="Cambria Math"/>
                            </a:rPr>
                            <m:t>𝐭</m:t>
                          </m:r>
                        </m:den>
                      </m:f>
                      <m:r>
                        <a:rPr lang="es-EC" sz="2200" b="1" i="0" smtClean="0">
                          <a:latin typeface="Cambria Math"/>
                        </a:rPr>
                        <m:t>[</m:t>
                      </m:r>
                      <m:r>
                        <a:rPr lang="es-EC" sz="2200" b="1" i="0" smtClean="0">
                          <a:latin typeface="Cambria Math"/>
                        </a:rPr>
                        <m:t>𝐖</m:t>
                      </m:r>
                      <m:r>
                        <a:rPr lang="es-EC" sz="2200" b="1" i="0" smtClean="0">
                          <a:latin typeface="Cambria Math"/>
                        </a:rPr>
                        <m:t>]</m:t>
                      </m:r>
                    </m:oMath>
                  </m:oMathPara>
                </a14:m>
                <a:endParaRPr lang="es-EC" sz="2200" b="1" dirty="0" smtClean="0"/>
              </a:p>
              <a:p>
                <a:endParaRPr lang="es-EC" sz="2200" dirty="0" smtClean="0"/>
              </a:p>
              <a:p>
                <a:pPr/>
                <a14:m>
                  <m:oMathPara xmlns:m="http://schemas.openxmlformats.org/officeDocument/2006/math">
                    <m:oMathParaPr>
                      <m:jc m:val="centerGroup"/>
                    </m:oMathParaPr>
                    <m:oMath xmlns:m="http://schemas.openxmlformats.org/officeDocument/2006/math">
                      <m:r>
                        <a:rPr lang="es-EC" sz="2200" b="1" i="0">
                          <a:latin typeface="Cambria Math"/>
                        </a:rPr>
                        <m:t>𝐑</m:t>
                      </m:r>
                      <m:r>
                        <a:rPr lang="es-EC" sz="2200" b="1" i="0">
                          <a:latin typeface="Cambria Math"/>
                        </a:rPr>
                        <m:t>=</m:t>
                      </m:r>
                      <m:f>
                        <m:fPr>
                          <m:ctrlPr>
                            <a:rPr lang="es-EC" sz="2200" b="1" i="1">
                              <a:latin typeface="Cambria Math"/>
                            </a:rPr>
                          </m:ctrlPr>
                        </m:fPr>
                        <m:num>
                          <m:sSup>
                            <m:sSupPr>
                              <m:ctrlPr>
                                <a:rPr lang="es-EC" sz="2200" b="1" i="1">
                                  <a:latin typeface="Cambria Math"/>
                                </a:rPr>
                              </m:ctrlPr>
                            </m:sSupPr>
                            <m:e>
                              <m:r>
                                <a:rPr lang="es-EC" sz="2200" b="1" i="0">
                                  <a:latin typeface="Cambria Math"/>
                                </a:rPr>
                                <m:t>𝐄</m:t>
                              </m:r>
                            </m:e>
                            <m:sup>
                              <m:r>
                                <a:rPr lang="es-EC" sz="2200" b="1" i="0">
                                  <a:latin typeface="Cambria Math"/>
                                </a:rPr>
                                <m:t>𝟐</m:t>
                              </m:r>
                            </m:sup>
                          </m:sSup>
                        </m:num>
                        <m:den>
                          <m:sSub>
                            <m:sSubPr>
                              <m:ctrlPr>
                                <a:rPr lang="es-EC" sz="2200" b="1" i="1">
                                  <a:latin typeface="Cambria Math"/>
                                </a:rPr>
                              </m:ctrlPr>
                            </m:sSubPr>
                            <m:e>
                              <m:r>
                                <a:rPr lang="es-EC" sz="2200" b="1" i="0">
                                  <a:latin typeface="Cambria Math"/>
                                </a:rPr>
                                <m:t>𝐏</m:t>
                              </m:r>
                            </m:e>
                            <m:sub>
                              <m:r>
                                <a:rPr lang="es-EC" sz="2200" b="1" i="0">
                                  <a:latin typeface="Cambria Math"/>
                                </a:rPr>
                                <m:t>𝐭𝐨𝐭𝐚𝐥</m:t>
                              </m:r>
                            </m:sub>
                          </m:sSub>
                        </m:den>
                      </m:f>
                      <m:r>
                        <a:rPr lang="es-EC" sz="2200" b="1" i="0">
                          <a:latin typeface="Cambria Math"/>
                        </a:rPr>
                        <m:t> </m:t>
                      </m:r>
                      <m:r>
                        <a:rPr lang="es-EC" sz="2200" b="1" i="0">
                          <a:latin typeface="Cambria Math"/>
                        </a:rPr>
                        <m:t>𝐨𝐡𝐦𝐬</m:t>
                      </m:r>
                      <m:r>
                        <a:rPr lang="es-EC" sz="2200" b="1" i="0">
                          <a:latin typeface="Cambria Math"/>
                        </a:rPr>
                        <m:t>[</m:t>
                      </m:r>
                      <m:r>
                        <a:rPr lang="es-EC" sz="2200" b="1" i="0">
                          <a:latin typeface="Cambria Math"/>
                        </a:rPr>
                        <m:t>𝛀</m:t>
                      </m:r>
                      <m:r>
                        <a:rPr lang="es-EC" sz="2200" b="1" i="0">
                          <a:latin typeface="Cambria Math"/>
                        </a:rPr>
                        <m:t>]</m:t>
                      </m:r>
                    </m:oMath>
                  </m:oMathPara>
                </a14:m>
                <a:endParaRPr lang="es-EC" sz="2200" b="1" dirty="0"/>
              </a:p>
              <a:p>
                <a:endParaRPr lang="es-EC" sz="2200" dirty="0"/>
              </a:p>
            </p:txBody>
          </p:sp>
        </mc:Choice>
        <mc:Fallback xmlns="">
          <p:sp>
            <p:nvSpPr>
              <p:cNvPr id="5" name="4 Rectángulo"/>
              <p:cNvSpPr>
                <a:spLocks noRot="1" noChangeAspect="1" noMove="1" noResize="1" noEditPoints="1" noAdjustHandles="1" noChangeArrowheads="1" noChangeShapeType="1" noTextEdit="1"/>
              </p:cNvSpPr>
              <p:nvPr/>
            </p:nvSpPr>
            <p:spPr>
              <a:xfrm>
                <a:off x="2809818" y="1140880"/>
                <a:ext cx="3408497" cy="2159245"/>
              </a:xfrm>
              <a:prstGeom prst="rect">
                <a:avLst/>
              </a:prstGeom>
              <a:blipFill rotWithShape="1">
                <a:blip r:embed="rId4"/>
                <a:stretch>
                  <a:fillRect/>
                </a:stretch>
              </a:blipFill>
            </p:spPr>
            <p:txBody>
              <a:bodyPr/>
              <a:lstStyle/>
              <a:p>
                <a:r>
                  <a:rPr lang="es-EC">
                    <a:noFill/>
                  </a:rPr>
                  <a:t> </a:t>
                </a:r>
              </a:p>
            </p:txBody>
          </p:sp>
        </mc:Fallback>
      </mc:AlternateContent>
      <p:graphicFrame>
        <p:nvGraphicFramePr>
          <p:cNvPr id="7" name="6 Tabla"/>
          <p:cNvGraphicFramePr>
            <a:graphicFrameLocks noGrp="1"/>
          </p:cNvGraphicFramePr>
          <p:nvPr>
            <p:extLst>
              <p:ext uri="{D42A27DB-BD31-4B8C-83A1-F6EECF244321}">
                <p14:modId xmlns:p14="http://schemas.microsoft.com/office/powerpoint/2010/main" val="4253237650"/>
              </p:ext>
            </p:extLst>
          </p:nvPr>
        </p:nvGraphicFramePr>
        <p:xfrm>
          <a:off x="1733994" y="3900524"/>
          <a:ext cx="5867399" cy="1450848"/>
        </p:xfrm>
        <a:graphic>
          <a:graphicData uri="http://schemas.openxmlformats.org/drawingml/2006/table">
            <a:tbl>
              <a:tblPr firstRow="1" firstCol="1" bandRow="1">
                <a:tableStyleId>{5C22544A-7EE6-4342-B048-85BDC9FD1C3A}</a:tableStyleId>
              </a:tblPr>
              <a:tblGrid>
                <a:gridCol w="1182749"/>
                <a:gridCol w="641846"/>
                <a:gridCol w="1163703"/>
                <a:gridCol w="792943"/>
                <a:gridCol w="922455"/>
                <a:gridCol w="1163703"/>
              </a:tblGrid>
              <a:tr h="332105">
                <a:tc>
                  <a:txBody>
                    <a:bodyPr/>
                    <a:lstStyle/>
                    <a:p>
                      <a:pPr algn="ctr">
                        <a:lnSpc>
                          <a:spcPct val="115000"/>
                        </a:lnSpc>
                        <a:spcAft>
                          <a:spcPts val="0"/>
                        </a:spcAft>
                      </a:pPr>
                      <a:r>
                        <a:rPr lang="es-EC" sz="1400" dirty="0">
                          <a:solidFill>
                            <a:schemeClr val="tx1"/>
                          </a:solidFill>
                          <a:effectLst/>
                        </a:rPr>
                        <a:t>Componente</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solidFill>
                            <a:schemeClr val="tx1"/>
                          </a:solidFill>
                          <a:effectLst/>
                        </a:rPr>
                        <a:t>Masa</a:t>
                      </a:r>
                    </a:p>
                    <a:p>
                      <a:pPr algn="ctr">
                        <a:lnSpc>
                          <a:spcPct val="115000"/>
                        </a:lnSpc>
                        <a:spcAft>
                          <a:spcPts val="0"/>
                        </a:spcAft>
                      </a:pPr>
                      <a:r>
                        <a:rPr lang="es-EC" sz="1400">
                          <a:solidFill>
                            <a:schemeClr val="tx1"/>
                          </a:solidFill>
                          <a:effectLst/>
                        </a:rPr>
                        <a:t>[g]</a:t>
                      </a:r>
                      <a:endParaRPr lang="es-EC" sz="140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solidFill>
                            <a:schemeClr val="tx1"/>
                          </a:solidFill>
                          <a:effectLst/>
                        </a:rPr>
                        <a:t>Dimensiones</a:t>
                      </a:r>
                    </a:p>
                    <a:p>
                      <a:pPr algn="ctr">
                        <a:lnSpc>
                          <a:spcPct val="115000"/>
                        </a:lnSpc>
                        <a:spcAft>
                          <a:spcPts val="0"/>
                        </a:spcAft>
                      </a:pPr>
                      <a:r>
                        <a:rPr lang="es-EC" sz="1400" dirty="0">
                          <a:solidFill>
                            <a:schemeClr val="tx1"/>
                          </a:solidFill>
                          <a:effectLst/>
                        </a:rPr>
                        <a:t>[mm]</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solidFill>
                            <a:schemeClr val="tx1"/>
                          </a:solidFill>
                          <a:effectLst/>
                        </a:rPr>
                        <a:t>Tensión</a:t>
                      </a:r>
                    </a:p>
                    <a:p>
                      <a:pPr algn="ctr">
                        <a:lnSpc>
                          <a:spcPct val="115000"/>
                        </a:lnSpc>
                        <a:spcAft>
                          <a:spcPts val="0"/>
                        </a:spcAft>
                      </a:pPr>
                      <a:r>
                        <a:rPr lang="es-EC" sz="1400" dirty="0">
                          <a:solidFill>
                            <a:schemeClr val="tx1"/>
                          </a:solidFill>
                          <a:effectLst/>
                        </a:rPr>
                        <a:t>[</a:t>
                      </a:r>
                      <a:r>
                        <a:rPr lang="es-EC" sz="1400" dirty="0" err="1">
                          <a:solidFill>
                            <a:schemeClr val="tx1"/>
                          </a:solidFill>
                          <a:effectLst/>
                        </a:rPr>
                        <a:t>Vcc</a:t>
                      </a:r>
                      <a:r>
                        <a:rPr lang="es-EC" sz="1400" dirty="0">
                          <a:solidFill>
                            <a:schemeClr val="tx1"/>
                          </a:solidFill>
                          <a:effectLst/>
                        </a:rPr>
                        <a:t>]</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solidFill>
                            <a:schemeClr val="tx1"/>
                          </a:solidFill>
                          <a:effectLst/>
                        </a:rPr>
                        <a:t>Corriente</a:t>
                      </a:r>
                    </a:p>
                    <a:p>
                      <a:pPr algn="ctr">
                        <a:lnSpc>
                          <a:spcPct val="115000"/>
                        </a:lnSpc>
                        <a:spcAft>
                          <a:spcPts val="0"/>
                        </a:spcAft>
                      </a:pPr>
                      <a:r>
                        <a:rPr lang="es-EC" sz="1400" dirty="0">
                          <a:solidFill>
                            <a:schemeClr val="tx1"/>
                          </a:solidFill>
                          <a:effectLst/>
                        </a:rPr>
                        <a:t>[A]</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err="1">
                          <a:solidFill>
                            <a:schemeClr val="tx1"/>
                          </a:solidFill>
                          <a:effectLst/>
                        </a:rPr>
                        <a:t>Cp</a:t>
                      </a:r>
                      <a:endParaRPr lang="es-EC" sz="1400" dirty="0">
                        <a:solidFill>
                          <a:schemeClr val="tx1"/>
                        </a:solidFill>
                        <a:effectLst/>
                      </a:endParaRPr>
                    </a:p>
                    <a:p>
                      <a:pPr algn="ctr">
                        <a:lnSpc>
                          <a:spcPct val="115000"/>
                        </a:lnSpc>
                        <a:spcAft>
                          <a:spcPts val="0"/>
                        </a:spcAft>
                      </a:pPr>
                      <a:r>
                        <a:rPr lang="es-EC" sz="1400" dirty="0">
                          <a:solidFill>
                            <a:schemeClr val="tx1"/>
                          </a:solidFill>
                          <a:effectLst/>
                        </a:rPr>
                        <a:t>[J/</a:t>
                      </a:r>
                      <a:r>
                        <a:rPr lang="es-EC" sz="1400" dirty="0" err="1">
                          <a:solidFill>
                            <a:schemeClr val="tx1"/>
                          </a:solidFill>
                          <a:effectLst/>
                        </a:rPr>
                        <a:t>g°C</a:t>
                      </a:r>
                      <a:r>
                        <a:rPr lang="es-EC" sz="1400" dirty="0">
                          <a:solidFill>
                            <a:schemeClr val="tx1"/>
                          </a:solidFill>
                          <a:effectLst/>
                        </a:rPr>
                        <a:t>]</a:t>
                      </a:r>
                      <a:endParaRPr lang="es-EC" sz="1400" dirty="0">
                        <a:solidFill>
                          <a:schemeClr val="tx1"/>
                        </a:solidFill>
                        <a:effectLst/>
                        <a:latin typeface="Calibri"/>
                        <a:ea typeface="Calibri"/>
                        <a:cs typeface="Times New Roman"/>
                      </a:endParaRPr>
                    </a:p>
                  </a:txBody>
                  <a:tcPr marL="68580" marR="68580" marT="0" marB="0"/>
                </a:tc>
              </a:tr>
              <a:tr h="502920">
                <a:tc>
                  <a:txBody>
                    <a:bodyPr/>
                    <a:lstStyle/>
                    <a:p>
                      <a:pPr algn="just">
                        <a:lnSpc>
                          <a:spcPct val="150000"/>
                        </a:lnSpc>
                        <a:spcAft>
                          <a:spcPts val="0"/>
                        </a:spcAft>
                      </a:pPr>
                      <a:r>
                        <a:rPr lang="es-EC" sz="1400">
                          <a:effectLst/>
                        </a:rPr>
                        <a:t>Batería (Li-Pol) </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62</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3.2x50x85</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3.7</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1.5</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1,73</a:t>
                      </a:r>
                      <a:endParaRPr lang="es-EC" sz="1400">
                        <a:solidFill>
                          <a:srgbClr val="000000"/>
                        </a:solidFill>
                        <a:effectLst/>
                        <a:latin typeface="Calibri"/>
                        <a:ea typeface="Calibri"/>
                        <a:cs typeface="Times New Roman"/>
                      </a:endParaRPr>
                    </a:p>
                  </a:txBody>
                  <a:tcPr marL="68580" marR="68580" marT="0" marB="0"/>
                </a:tc>
              </a:tr>
              <a:tr h="251460">
                <a:tc>
                  <a:txBody>
                    <a:bodyPr/>
                    <a:lstStyle/>
                    <a:p>
                      <a:pPr algn="just">
                        <a:lnSpc>
                          <a:spcPct val="150000"/>
                        </a:lnSpc>
                        <a:spcAft>
                          <a:spcPts val="0"/>
                        </a:spcAft>
                      </a:pPr>
                      <a:r>
                        <a:rPr lang="es-EC" sz="1400">
                          <a:effectLst/>
                        </a:rPr>
                        <a:t>PCB (FR-4)</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43</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1.6x90x96</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5</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1.2</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dirty="0">
                          <a:effectLst/>
                        </a:rPr>
                        <a:t>1,15</a:t>
                      </a:r>
                      <a:endParaRPr lang="es-EC" sz="1400" dirty="0">
                        <a:solidFill>
                          <a:srgbClr val="000000"/>
                        </a:solidFill>
                        <a:effectLst/>
                        <a:latin typeface="Calibri"/>
                        <a:ea typeface="Calibri"/>
                        <a:cs typeface="Times New Roman"/>
                      </a:endParaRPr>
                    </a:p>
                  </a:txBody>
                  <a:tcPr marL="68580" marR="68580" marT="0" marB="0"/>
                </a:tc>
              </a:tr>
            </a:tbl>
          </a:graphicData>
        </a:graphic>
      </p:graphicFrame>
      <p:sp>
        <p:nvSpPr>
          <p:cNvPr id="12" name="11 Rectángulo"/>
          <p:cNvSpPr/>
          <p:nvPr/>
        </p:nvSpPr>
        <p:spPr>
          <a:xfrm>
            <a:off x="457199" y="3283838"/>
            <a:ext cx="3084114" cy="430887"/>
          </a:xfrm>
          <a:prstGeom prst="rect">
            <a:avLst/>
          </a:prstGeom>
        </p:spPr>
        <p:txBody>
          <a:bodyPr wrap="none">
            <a:spAutoFit/>
          </a:bodyPr>
          <a:lstStyle/>
          <a:p>
            <a:r>
              <a:rPr lang="es-EC" sz="2200" b="1" dirty="0">
                <a:solidFill>
                  <a:schemeClr val="accent6">
                    <a:lumMod val="75000"/>
                  </a:schemeClr>
                </a:solidFill>
              </a:rPr>
              <a:t>E</a:t>
            </a:r>
            <a:r>
              <a:rPr lang="es-EC" sz="2200" b="1" dirty="0" smtClean="0">
                <a:solidFill>
                  <a:schemeClr val="accent6">
                    <a:lumMod val="75000"/>
                  </a:schemeClr>
                </a:solidFill>
              </a:rPr>
              <a:t>specificaciones </a:t>
            </a:r>
            <a:r>
              <a:rPr lang="es-EC" sz="2200" b="1" dirty="0">
                <a:solidFill>
                  <a:schemeClr val="accent6">
                    <a:lumMod val="75000"/>
                  </a:schemeClr>
                </a:solidFill>
              </a:rPr>
              <a:t>técnicas</a:t>
            </a:r>
          </a:p>
        </p:txBody>
      </p:sp>
    </p:spTree>
    <p:extLst>
      <p:ext uri="{BB962C8B-B14F-4D97-AF65-F5344CB8AC3E}">
        <p14:creationId xmlns:p14="http://schemas.microsoft.com/office/powerpoint/2010/main" val="318318120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9" name="Marcador de contenido 2"/>
              <p:cNvSpPr txBox="1">
                <a:spLocks/>
              </p:cNvSpPr>
              <p:nvPr/>
            </p:nvSpPr>
            <p:spPr>
              <a:xfrm>
                <a:off x="457200" y="532808"/>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s-EC" sz="2200" b="1" dirty="0" smtClean="0">
                    <a:solidFill>
                      <a:schemeClr val="accent6">
                        <a:lumMod val="75000"/>
                      </a:schemeClr>
                    </a:solidFill>
                  </a:rPr>
                  <a:t>Batería</a:t>
                </a:r>
                <a:endParaRPr lang="es-EC" sz="2200" b="1" dirty="0">
                  <a:solidFill>
                    <a:schemeClr val="accent6">
                      <a:lumMod val="75000"/>
                    </a:schemeClr>
                  </a:solidFill>
                </a:endParaRPr>
              </a:p>
              <a:p>
                <a:pPr marL="0" indent="0" algn="just">
                  <a:buNone/>
                </a:pPr>
                <a:r>
                  <a:rPr lang="es-EC" sz="2200" b="1" dirty="0"/>
                  <a:t>Rango de temperatura: </a:t>
                </a:r>
                <a:r>
                  <a:rPr lang="es-EC" sz="2200" dirty="0"/>
                  <a:t>20 a 25 °C (valor aceptable en el límite de operación para el ciclo orbital)</a:t>
                </a:r>
              </a:p>
              <a:p>
                <a14:m>
                  <m:oMath xmlns:m="http://schemas.openxmlformats.org/officeDocument/2006/math">
                    <m:sSub>
                      <m:sSubPr>
                        <m:ctrlPr>
                          <a:rPr lang="es-EC" sz="2200" i="1">
                            <a:latin typeface="Cambria Math"/>
                          </a:rPr>
                        </m:ctrlPr>
                      </m:sSubPr>
                      <m:e>
                        <m:r>
                          <m:rPr>
                            <m:sty m:val="p"/>
                          </m:rPr>
                          <a:rPr lang="es-EC" sz="2200">
                            <a:latin typeface="Cambria Math"/>
                          </a:rPr>
                          <m:t>P</m:t>
                        </m:r>
                      </m:e>
                      <m:sub>
                        <m:r>
                          <m:rPr>
                            <m:sty m:val="p"/>
                          </m:rPr>
                          <a:rPr lang="es-EC" sz="2200">
                            <a:latin typeface="Cambria Math"/>
                          </a:rPr>
                          <m:t>cal</m:t>
                        </m:r>
                      </m:sub>
                    </m:sSub>
                  </m:oMath>
                </a14:m>
                <a:r>
                  <a:rPr lang="es-EC" sz="2200" dirty="0"/>
                  <a:t> = 0,247 [W</a:t>
                </a:r>
                <a:r>
                  <a:rPr lang="es-EC" sz="2200" dirty="0" smtClean="0"/>
                  <a:t>]                     </a:t>
                </a:r>
                <a14:m>
                  <m:oMath xmlns:m="http://schemas.openxmlformats.org/officeDocument/2006/math">
                    <m:sSub>
                      <m:sSubPr>
                        <m:ctrlPr>
                          <a:rPr lang="es-EC" sz="2200" i="1">
                            <a:latin typeface="Cambria Math"/>
                          </a:rPr>
                        </m:ctrlPr>
                      </m:sSubPr>
                      <m:e>
                        <m:r>
                          <m:rPr>
                            <m:sty m:val="p"/>
                          </m:rPr>
                          <a:rPr lang="es-EC" sz="2200">
                            <a:latin typeface="Cambria Math"/>
                          </a:rPr>
                          <m:t>P</m:t>
                        </m:r>
                      </m:e>
                      <m:sub>
                        <m:r>
                          <m:rPr>
                            <m:sty m:val="p"/>
                          </m:rPr>
                          <a:rPr lang="es-EC" sz="2200">
                            <a:latin typeface="Cambria Math"/>
                          </a:rPr>
                          <m:t>total</m:t>
                        </m:r>
                        <m:d>
                          <m:dPr>
                            <m:ctrlPr>
                              <a:rPr lang="es-EC" sz="2200" i="1">
                                <a:latin typeface="Cambria Math"/>
                              </a:rPr>
                            </m:ctrlPr>
                          </m:dPr>
                          <m:e>
                            <m:r>
                              <a:rPr lang="es-EC" sz="2200" i="1">
                                <a:latin typeface="Cambria Math"/>
                              </a:rPr>
                              <m:t>20%</m:t>
                            </m:r>
                          </m:e>
                        </m:d>
                      </m:sub>
                    </m:sSub>
                    <m:r>
                      <a:rPr lang="es-EC" sz="2200">
                        <a:latin typeface="Cambria Math"/>
                      </a:rPr>
                      <m:t>=</m:t>
                    </m:r>
                    <m:r>
                      <a:rPr lang="es-EC" sz="2200" i="1">
                        <a:latin typeface="Cambria Math"/>
                      </a:rPr>
                      <m:t>0</m:t>
                    </m:r>
                    <m:r>
                      <a:rPr lang="es-EC" sz="2200">
                        <a:latin typeface="Cambria Math"/>
                      </a:rPr>
                      <m:t>.</m:t>
                    </m:r>
                    <m:r>
                      <a:rPr lang="es-EC" sz="2200" i="1">
                        <a:latin typeface="Cambria Math"/>
                      </a:rPr>
                      <m:t>29 </m:t>
                    </m:r>
                    <m:r>
                      <m:rPr>
                        <m:nor/>
                      </m:rPr>
                      <a:rPr lang="es-EC" sz="2200" dirty="0"/>
                      <m:t>[</m:t>
                    </m:r>
                    <m:r>
                      <m:rPr>
                        <m:nor/>
                      </m:rPr>
                      <a:rPr lang="es-EC" sz="2200" dirty="0"/>
                      <m:t>W</m:t>
                    </m:r>
                    <m:r>
                      <m:rPr>
                        <m:nor/>
                      </m:rPr>
                      <a:rPr lang="es-EC" sz="2200" dirty="0"/>
                      <m:t>]</m:t>
                    </m:r>
                  </m:oMath>
                </a14:m>
                <a:endParaRPr lang="es-EC" sz="2200" dirty="0" smtClean="0"/>
              </a:p>
              <a:p>
                <a14:m>
                  <m:oMath xmlns:m="http://schemas.openxmlformats.org/officeDocument/2006/math">
                    <m:r>
                      <m:rPr>
                        <m:sty m:val="p"/>
                      </m:rPr>
                      <a:rPr lang="es-EC" sz="2200" b="0" i="1">
                        <a:latin typeface="Cambria Math"/>
                      </a:rPr>
                      <m:t>R</m:t>
                    </m:r>
                    <m:r>
                      <a:rPr lang="es-EC" sz="2200" b="0" smtClean="0">
                        <a:latin typeface="Cambria Math"/>
                      </a:rPr>
                      <m:t>=</m:t>
                    </m:r>
                    <m:r>
                      <a:rPr lang="es-EC" sz="2200" b="0" i="0" smtClean="0">
                        <a:latin typeface="Cambria Math"/>
                      </a:rPr>
                      <m:t>47,20</m:t>
                    </m:r>
                    <m:r>
                      <a:rPr lang="es-EC" sz="2200" b="0">
                        <a:latin typeface="Cambria Math"/>
                      </a:rPr>
                      <m:t> </m:t>
                    </m:r>
                    <m:r>
                      <m:rPr>
                        <m:sty m:val="p"/>
                      </m:rPr>
                      <a:rPr lang="es-EC" sz="2200" b="0" i="1">
                        <a:latin typeface="Cambria Math"/>
                      </a:rPr>
                      <m:t>ohms</m:t>
                    </m:r>
                    <m:r>
                      <a:rPr lang="es-EC" sz="2200" b="0">
                        <a:latin typeface="Cambria Math"/>
                      </a:rPr>
                      <m:t>[</m:t>
                    </m:r>
                    <m:r>
                      <m:rPr>
                        <m:sty m:val="p"/>
                      </m:rPr>
                      <a:rPr lang="es-EC" sz="2200" b="0" i="1">
                        <a:latin typeface="Cambria Math"/>
                      </a:rPr>
                      <m:t>Ω</m:t>
                    </m:r>
                    <m:r>
                      <a:rPr lang="es-EC" sz="2200" b="0">
                        <a:latin typeface="Cambria Math"/>
                      </a:rPr>
                      <m:t>]</m:t>
                    </m:r>
                  </m:oMath>
                </a14:m>
                <a:endParaRPr lang="es-EC" sz="2200" dirty="0"/>
              </a:p>
              <a:p>
                <a:pPr marL="0" indent="0" algn="just">
                  <a:buNone/>
                </a:pPr>
                <a:r>
                  <a:rPr lang="es-EC" sz="2200" b="1" dirty="0" smtClean="0">
                    <a:solidFill>
                      <a:schemeClr val="accent6">
                        <a:lumMod val="75000"/>
                      </a:schemeClr>
                    </a:solidFill>
                  </a:rPr>
                  <a:t>Tarjeta de circuito impresa PCB</a:t>
                </a:r>
                <a:endParaRPr lang="es-EC" sz="2200" b="1" dirty="0">
                  <a:solidFill>
                    <a:schemeClr val="accent6">
                      <a:lumMod val="75000"/>
                    </a:schemeClr>
                  </a:solidFill>
                </a:endParaRPr>
              </a:p>
              <a:p>
                <a:pPr marL="0" indent="0" algn="just">
                  <a:buNone/>
                </a:pPr>
                <a:r>
                  <a:rPr lang="es-EC" sz="2200" b="1" dirty="0"/>
                  <a:t>Rango de temperatura: </a:t>
                </a:r>
                <a:r>
                  <a:rPr lang="es-EC" sz="2200" dirty="0" smtClean="0"/>
                  <a:t>-</a:t>
                </a:r>
                <a:r>
                  <a:rPr lang="es-EC" sz="2200" dirty="0"/>
                  <a:t>1</a:t>
                </a:r>
                <a:r>
                  <a:rPr lang="es-EC" sz="2200" dirty="0" smtClean="0"/>
                  <a:t>0 </a:t>
                </a:r>
                <a:r>
                  <a:rPr lang="es-EC" sz="2200" dirty="0"/>
                  <a:t>a </a:t>
                </a:r>
                <a:r>
                  <a:rPr lang="es-EC" sz="2200" dirty="0" smtClean="0"/>
                  <a:t>20 </a:t>
                </a:r>
                <a:r>
                  <a:rPr lang="es-EC" sz="2200" dirty="0"/>
                  <a:t>°C (valor aceptable en el límite de operación para el ciclo orbital)</a:t>
                </a:r>
              </a:p>
              <a:p>
                <a14:m>
                  <m:oMath xmlns:m="http://schemas.openxmlformats.org/officeDocument/2006/math">
                    <m:sSub>
                      <m:sSubPr>
                        <m:ctrlPr>
                          <a:rPr lang="es-EC" sz="2200" i="1">
                            <a:latin typeface="Cambria Math"/>
                          </a:rPr>
                        </m:ctrlPr>
                      </m:sSubPr>
                      <m:e>
                        <m:r>
                          <m:rPr>
                            <m:sty m:val="p"/>
                          </m:rPr>
                          <a:rPr lang="es-EC" sz="2200">
                            <a:latin typeface="Cambria Math"/>
                          </a:rPr>
                          <m:t>P</m:t>
                        </m:r>
                      </m:e>
                      <m:sub>
                        <m:r>
                          <m:rPr>
                            <m:sty m:val="p"/>
                          </m:rPr>
                          <a:rPr lang="es-EC" sz="2200">
                            <a:latin typeface="Cambria Math"/>
                          </a:rPr>
                          <m:t>cal</m:t>
                        </m:r>
                      </m:sub>
                    </m:sSub>
                  </m:oMath>
                </a14:m>
                <a:r>
                  <a:rPr lang="es-EC" sz="2200" dirty="0"/>
                  <a:t> = </a:t>
                </a:r>
                <a:r>
                  <a:rPr lang="es-EC" sz="2200" dirty="0" smtClean="0"/>
                  <a:t>0,437 </a:t>
                </a:r>
                <a:r>
                  <a:rPr lang="es-EC" sz="2200" dirty="0"/>
                  <a:t>[W]                     </a:t>
                </a:r>
                <a14:m>
                  <m:oMath xmlns:m="http://schemas.openxmlformats.org/officeDocument/2006/math">
                    <m:sSub>
                      <m:sSubPr>
                        <m:ctrlPr>
                          <a:rPr lang="es-EC" sz="2200" i="1">
                            <a:latin typeface="Cambria Math"/>
                          </a:rPr>
                        </m:ctrlPr>
                      </m:sSubPr>
                      <m:e>
                        <m:r>
                          <m:rPr>
                            <m:sty m:val="p"/>
                          </m:rPr>
                          <a:rPr lang="es-EC" sz="2200">
                            <a:latin typeface="Cambria Math"/>
                          </a:rPr>
                          <m:t>P</m:t>
                        </m:r>
                      </m:e>
                      <m:sub>
                        <m:r>
                          <m:rPr>
                            <m:sty m:val="p"/>
                          </m:rPr>
                          <a:rPr lang="es-EC" sz="2200">
                            <a:latin typeface="Cambria Math"/>
                          </a:rPr>
                          <m:t>total</m:t>
                        </m:r>
                        <m:d>
                          <m:dPr>
                            <m:ctrlPr>
                              <a:rPr lang="es-EC" sz="2200" i="1">
                                <a:latin typeface="Cambria Math"/>
                              </a:rPr>
                            </m:ctrlPr>
                          </m:dPr>
                          <m:e>
                            <m:r>
                              <a:rPr lang="es-EC" sz="2200" i="1">
                                <a:latin typeface="Cambria Math"/>
                              </a:rPr>
                              <m:t>20%</m:t>
                            </m:r>
                          </m:e>
                        </m:d>
                      </m:sub>
                    </m:sSub>
                    <m:r>
                      <a:rPr lang="es-EC" sz="2200">
                        <a:latin typeface="Cambria Math"/>
                      </a:rPr>
                      <m:t>=</m:t>
                    </m:r>
                    <m:r>
                      <a:rPr lang="es-EC" sz="2200" i="1">
                        <a:latin typeface="Cambria Math"/>
                      </a:rPr>
                      <m:t>0</m:t>
                    </m:r>
                    <m:r>
                      <a:rPr lang="es-EC" sz="2200">
                        <a:latin typeface="Cambria Math"/>
                      </a:rPr>
                      <m:t>.</m:t>
                    </m:r>
                    <m:r>
                      <a:rPr lang="es-EC" sz="2200" b="0" i="1" smtClean="0">
                        <a:latin typeface="Cambria Math"/>
                      </a:rPr>
                      <m:t>52</m:t>
                    </m:r>
                    <m:r>
                      <a:rPr lang="es-EC" sz="2200" i="1">
                        <a:latin typeface="Cambria Math"/>
                      </a:rPr>
                      <m:t> </m:t>
                    </m:r>
                    <m:r>
                      <m:rPr>
                        <m:nor/>
                      </m:rPr>
                      <a:rPr lang="es-EC" sz="2200" dirty="0"/>
                      <m:t>[</m:t>
                    </m:r>
                    <m:r>
                      <m:rPr>
                        <m:nor/>
                      </m:rPr>
                      <a:rPr lang="es-EC" sz="2200" dirty="0"/>
                      <m:t>W</m:t>
                    </m:r>
                    <m:r>
                      <m:rPr>
                        <m:nor/>
                      </m:rPr>
                      <a:rPr lang="es-EC" sz="2200" dirty="0"/>
                      <m:t>]</m:t>
                    </m:r>
                  </m:oMath>
                </a14:m>
                <a:endParaRPr lang="es-EC" sz="2200" dirty="0"/>
              </a:p>
              <a:p>
                <a14:m>
                  <m:oMath xmlns:m="http://schemas.openxmlformats.org/officeDocument/2006/math">
                    <m:r>
                      <m:rPr>
                        <m:sty m:val="p"/>
                      </m:rPr>
                      <a:rPr lang="es-EC" sz="2200" i="1">
                        <a:latin typeface="Cambria Math"/>
                      </a:rPr>
                      <m:t>R</m:t>
                    </m:r>
                    <m:r>
                      <a:rPr lang="es-EC" sz="2200">
                        <a:latin typeface="Cambria Math"/>
                      </a:rPr>
                      <m:t>=4</m:t>
                    </m:r>
                    <m:r>
                      <a:rPr lang="es-EC" sz="2200" b="0" i="0" smtClean="0">
                        <a:latin typeface="Cambria Math"/>
                      </a:rPr>
                      <m:t>8</m:t>
                    </m:r>
                    <m:r>
                      <a:rPr lang="es-EC" sz="2200">
                        <a:latin typeface="Cambria Math"/>
                      </a:rPr>
                      <m:t> </m:t>
                    </m:r>
                    <m:r>
                      <m:rPr>
                        <m:sty m:val="p"/>
                      </m:rPr>
                      <a:rPr lang="es-EC" sz="2200" i="1">
                        <a:latin typeface="Cambria Math"/>
                      </a:rPr>
                      <m:t>ohms</m:t>
                    </m:r>
                    <m:r>
                      <a:rPr lang="es-EC" sz="2200">
                        <a:latin typeface="Cambria Math"/>
                      </a:rPr>
                      <m:t>[</m:t>
                    </m:r>
                    <m:r>
                      <m:rPr>
                        <m:sty m:val="p"/>
                      </m:rPr>
                      <a:rPr lang="es-EC" sz="2200" i="1">
                        <a:latin typeface="Cambria Math"/>
                      </a:rPr>
                      <m:t>Ω</m:t>
                    </m:r>
                    <m:r>
                      <a:rPr lang="es-EC" sz="2200">
                        <a:latin typeface="Cambria Math"/>
                      </a:rPr>
                      <m:t>]</m:t>
                    </m:r>
                  </m:oMath>
                </a14:m>
                <a:endParaRPr lang="es-EC" sz="2200" dirty="0"/>
              </a:p>
              <a:p>
                <a:pPr marL="0" indent="0" algn="ctr">
                  <a:buNone/>
                </a:pPr>
                <a:endParaRPr lang="es-EC" sz="2200" dirty="0" smtClean="0"/>
              </a:p>
              <a:p>
                <a:pPr marL="0" indent="0" algn="ctr">
                  <a:buNone/>
                </a:pPr>
                <a:endParaRPr lang="es-EC" sz="2200" dirty="0"/>
              </a:p>
              <a:p>
                <a:pPr marL="0" indent="0" algn="just">
                  <a:buFont typeface="Arial" panose="020B0604020202020204" pitchFamily="34" charset="0"/>
                  <a:buNone/>
                </a:pPr>
                <a:endParaRPr lang="es-EC" sz="2200" dirty="0" smtClean="0"/>
              </a:p>
              <a:p>
                <a:pPr marL="0" indent="0" algn="just">
                  <a:buFont typeface="Arial" panose="020B0604020202020204" pitchFamily="34" charset="0"/>
                  <a:buNone/>
                </a:pPr>
                <a:endParaRPr lang="es-EC" sz="2200" dirty="0" smtClean="0"/>
              </a:p>
            </p:txBody>
          </p:sp>
        </mc:Choice>
        <mc:Fallback xmlns="">
          <p:sp>
            <p:nvSpPr>
              <p:cNvPr id="9" name="Marcador de contenido 2"/>
              <p:cNvSpPr txBox="1">
                <a:spLocks noRot="1" noChangeAspect="1" noMove="1" noResize="1" noEditPoints="1" noAdjustHandles="1" noChangeArrowheads="1" noChangeShapeType="1" noTextEdit="1"/>
              </p:cNvSpPr>
              <p:nvPr/>
            </p:nvSpPr>
            <p:spPr>
              <a:xfrm>
                <a:off x="457200" y="532808"/>
                <a:ext cx="8229600" cy="4864102"/>
              </a:xfrm>
              <a:prstGeom prst="rect">
                <a:avLst/>
              </a:prstGeom>
              <a:blipFill rotWithShape="1">
                <a:blip r:embed="rId4"/>
                <a:stretch>
                  <a:fillRect l="-889" t="-752" r="-963"/>
                </a:stretch>
              </a:blipFill>
            </p:spPr>
            <p:txBody>
              <a:bodyPr/>
              <a:lstStyle/>
              <a:p>
                <a:r>
                  <a:rPr lang="es-EC">
                    <a:noFill/>
                  </a:rPr>
                  <a:t> </a:t>
                </a:r>
              </a:p>
            </p:txBody>
          </p:sp>
        </mc:Fallback>
      </mc:AlternateContent>
      <p:sp>
        <p:nvSpPr>
          <p:cNvPr id="11" name="10 Flecha derecha"/>
          <p:cNvSpPr/>
          <p:nvPr/>
        </p:nvSpPr>
        <p:spPr>
          <a:xfrm>
            <a:off x="2860264" y="167771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Flecha derecha"/>
          <p:cNvSpPr/>
          <p:nvPr/>
        </p:nvSpPr>
        <p:spPr>
          <a:xfrm>
            <a:off x="2860264" y="365891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3" name="12 Tabla"/>
          <p:cNvGraphicFramePr>
            <a:graphicFrameLocks noGrp="1"/>
          </p:cNvGraphicFramePr>
          <p:nvPr>
            <p:extLst>
              <p:ext uri="{D42A27DB-BD31-4B8C-83A1-F6EECF244321}">
                <p14:modId xmlns:p14="http://schemas.microsoft.com/office/powerpoint/2010/main" val="2008759565"/>
              </p:ext>
            </p:extLst>
          </p:nvPr>
        </p:nvGraphicFramePr>
        <p:xfrm>
          <a:off x="744276" y="4680940"/>
          <a:ext cx="7942524" cy="981456"/>
        </p:xfrm>
        <a:graphic>
          <a:graphicData uri="http://schemas.openxmlformats.org/drawingml/2006/table">
            <a:tbl>
              <a:tblPr firstRow="1" firstCol="1" bandRow="1">
                <a:tableStyleId>{5C22544A-7EE6-4342-B048-85BDC9FD1C3A}</a:tableStyleId>
              </a:tblPr>
              <a:tblGrid>
                <a:gridCol w="830378"/>
                <a:gridCol w="1102989"/>
                <a:gridCol w="833723"/>
                <a:gridCol w="833723"/>
                <a:gridCol w="834558"/>
                <a:gridCol w="834558"/>
                <a:gridCol w="834558"/>
                <a:gridCol w="1008495"/>
                <a:gridCol w="829542"/>
              </a:tblGrid>
              <a:tr h="359403">
                <a:tc>
                  <a:txBody>
                    <a:bodyPr/>
                    <a:lstStyle/>
                    <a:p>
                      <a:pPr algn="ctr">
                        <a:lnSpc>
                          <a:spcPct val="115000"/>
                        </a:lnSpc>
                        <a:spcAft>
                          <a:spcPts val="0"/>
                        </a:spcAft>
                      </a:pPr>
                      <a:r>
                        <a:rPr lang="es-EC" sz="1400" dirty="0" err="1">
                          <a:solidFill>
                            <a:schemeClr val="tx1"/>
                          </a:solidFill>
                          <a:effectLst/>
                        </a:rPr>
                        <a:t>Model</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solidFill>
                            <a:schemeClr val="tx1"/>
                          </a:solidFill>
                          <a:effectLst/>
                        </a:rPr>
                        <a:t>A </a:t>
                      </a:r>
                      <a:r>
                        <a:rPr lang="es-EC" sz="1400" dirty="0" err="1">
                          <a:solidFill>
                            <a:schemeClr val="tx1"/>
                          </a:solidFill>
                          <a:effectLst/>
                        </a:rPr>
                        <a:t>efec</a:t>
                      </a:r>
                      <a:r>
                        <a:rPr lang="es-EC" sz="1400" dirty="0">
                          <a:solidFill>
                            <a:schemeClr val="tx1"/>
                          </a:solidFill>
                          <a:effectLst/>
                        </a:rPr>
                        <a:t>(cm2)</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solidFill>
                            <a:schemeClr val="tx1"/>
                          </a:solidFill>
                          <a:effectLst/>
                        </a:rPr>
                        <a:t>Max I(A)</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err="1">
                          <a:solidFill>
                            <a:schemeClr val="tx1"/>
                          </a:solidFill>
                          <a:effectLst/>
                        </a:rPr>
                        <a:t>Act</a:t>
                      </a:r>
                      <a:r>
                        <a:rPr lang="es-EC" sz="1400" dirty="0">
                          <a:solidFill>
                            <a:schemeClr val="tx1"/>
                          </a:solidFill>
                          <a:effectLst/>
                        </a:rPr>
                        <a:t> I (A)</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solidFill>
                            <a:schemeClr val="tx1"/>
                          </a:solidFill>
                          <a:effectLst/>
                        </a:rPr>
                        <a:t>R (ohm)</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solidFill>
                            <a:schemeClr val="tx1"/>
                          </a:solidFill>
                          <a:effectLst/>
                        </a:rPr>
                        <a:t>W (</a:t>
                      </a:r>
                      <a:r>
                        <a:rPr lang="es-EC" sz="1400" dirty="0" err="1">
                          <a:solidFill>
                            <a:schemeClr val="tx1"/>
                          </a:solidFill>
                          <a:effectLst/>
                        </a:rPr>
                        <a:t>wat</a:t>
                      </a:r>
                      <a:r>
                        <a:rPr lang="es-EC" sz="1400" dirty="0">
                          <a:solidFill>
                            <a:schemeClr val="tx1"/>
                          </a:solidFill>
                          <a:effectLst/>
                        </a:rPr>
                        <a:t>)</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smtClean="0">
                          <a:solidFill>
                            <a:schemeClr val="tx1"/>
                          </a:solidFill>
                          <a:effectLst/>
                        </a:rPr>
                        <a:t>W/m2</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err="1">
                          <a:solidFill>
                            <a:schemeClr val="tx1"/>
                          </a:solidFill>
                          <a:effectLst/>
                        </a:rPr>
                        <a:t>Acrylic</a:t>
                      </a:r>
                      <a:r>
                        <a:rPr lang="es-EC" sz="1400" dirty="0">
                          <a:solidFill>
                            <a:schemeClr val="tx1"/>
                          </a:solidFill>
                          <a:effectLst/>
                        </a:rPr>
                        <a:t> PSA</a:t>
                      </a:r>
                    </a:p>
                    <a:p>
                      <a:pPr algn="ctr">
                        <a:lnSpc>
                          <a:spcPct val="115000"/>
                        </a:lnSpc>
                        <a:spcAft>
                          <a:spcPts val="0"/>
                        </a:spcAft>
                      </a:pPr>
                      <a:r>
                        <a:rPr lang="es-EC" sz="1400" dirty="0">
                          <a:solidFill>
                            <a:schemeClr val="tx1"/>
                          </a:solidFill>
                          <a:effectLst/>
                        </a:rPr>
                        <a:t>W</a:t>
                      </a:r>
                      <a:endParaRPr lang="es-EC" sz="1400" dirty="0">
                        <a:solidFill>
                          <a:schemeClr val="tx1"/>
                        </a:solidFill>
                        <a:effectLst/>
                        <a:latin typeface="Calibri"/>
                        <a:ea typeface="Calibri"/>
                        <a:cs typeface="Times New Roman"/>
                      </a:endParaRPr>
                    </a:p>
                  </a:txBody>
                  <a:tcPr marL="68580" marR="68580" marT="0" marB="0"/>
                </a:tc>
                <a:tc>
                  <a:txBody>
                    <a:bodyPr/>
                    <a:lstStyle/>
                    <a:p>
                      <a:pPr algn="ctr">
                        <a:lnSpc>
                          <a:spcPct val="115000"/>
                        </a:lnSpc>
                        <a:spcAft>
                          <a:spcPts val="0"/>
                        </a:spcAft>
                      </a:pPr>
                      <a:r>
                        <a:rPr lang="en-US" sz="1400" dirty="0">
                          <a:solidFill>
                            <a:schemeClr val="tx1"/>
                          </a:solidFill>
                          <a:effectLst/>
                        </a:rPr>
                        <a:t>Pot Max W/cm2 </a:t>
                      </a:r>
                      <a:endParaRPr lang="es-EC" sz="1400" dirty="0">
                        <a:solidFill>
                          <a:schemeClr val="tx1"/>
                        </a:solidFill>
                        <a:effectLst/>
                        <a:latin typeface="Calibri"/>
                        <a:ea typeface="Calibri"/>
                        <a:cs typeface="Times New Roman"/>
                      </a:endParaRPr>
                    </a:p>
                  </a:txBody>
                  <a:tcPr marL="68580" marR="68580" marT="0" marB="0"/>
                </a:tc>
              </a:tr>
              <a:tr h="174274">
                <a:tc>
                  <a:txBody>
                    <a:bodyPr/>
                    <a:lstStyle/>
                    <a:p>
                      <a:pPr algn="ctr">
                        <a:lnSpc>
                          <a:spcPct val="115000"/>
                        </a:lnSpc>
                        <a:spcAft>
                          <a:spcPts val="0"/>
                        </a:spcAft>
                      </a:pPr>
                      <a:r>
                        <a:rPr lang="es-EC" sz="1400">
                          <a:effectLst/>
                          <a:latin typeface="Calibri"/>
                          <a:ea typeface="Calibri"/>
                          <a:cs typeface="Times New Roman"/>
                        </a:rPr>
                        <a:t>HK5411</a:t>
                      </a:r>
                    </a:p>
                  </a:txBody>
                  <a:tcPr marL="68580" marR="68580" marT="0" marB="0"/>
                </a:tc>
                <a:tc>
                  <a:txBody>
                    <a:bodyPr/>
                    <a:lstStyle/>
                    <a:p>
                      <a:pPr algn="ctr">
                        <a:lnSpc>
                          <a:spcPct val="115000"/>
                        </a:lnSpc>
                        <a:spcAft>
                          <a:spcPts val="0"/>
                        </a:spcAft>
                      </a:pPr>
                      <a:r>
                        <a:rPr lang="es-EC" sz="1400" dirty="0">
                          <a:effectLst/>
                          <a:latin typeface="Calibri"/>
                          <a:ea typeface="Calibri"/>
                          <a:cs typeface="Times New Roman"/>
                        </a:rPr>
                        <a:t>35.35</a:t>
                      </a:r>
                    </a:p>
                  </a:txBody>
                  <a:tcPr marL="68580" marR="68580" marT="0" marB="0"/>
                </a:tc>
                <a:tc>
                  <a:txBody>
                    <a:bodyPr/>
                    <a:lstStyle/>
                    <a:p>
                      <a:pPr algn="ctr">
                        <a:lnSpc>
                          <a:spcPct val="115000"/>
                        </a:lnSpc>
                        <a:spcAft>
                          <a:spcPts val="0"/>
                        </a:spcAft>
                      </a:pPr>
                      <a:r>
                        <a:rPr lang="es-EC" sz="1400">
                          <a:effectLst/>
                          <a:latin typeface="Calibri"/>
                          <a:ea typeface="Calibri"/>
                          <a:cs typeface="Times New Roman"/>
                        </a:rPr>
                        <a:t>5</a:t>
                      </a:r>
                    </a:p>
                  </a:txBody>
                  <a:tcPr marL="68580" marR="68580" marT="0" marB="0"/>
                </a:tc>
                <a:tc>
                  <a:txBody>
                    <a:bodyPr/>
                    <a:lstStyle/>
                    <a:p>
                      <a:pPr algn="ctr">
                        <a:lnSpc>
                          <a:spcPct val="115000"/>
                        </a:lnSpc>
                        <a:spcAft>
                          <a:spcPts val="0"/>
                        </a:spcAft>
                      </a:pPr>
                      <a:r>
                        <a:rPr lang="es-EC" sz="1400">
                          <a:effectLst/>
                          <a:latin typeface="Calibri"/>
                          <a:ea typeface="Calibri"/>
                          <a:cs typeface="Times New Roman"/>
                        </a:rPr>
                        <a:t>0.1</a:t>
                      </a:r>
                    </a:p>
                  </a:txBody>
                  <a:tcPr marL="68580" marR="68580" marT="0" marB="0"/>
                </a:tc>
                <a:tc>
                  <a:txBody>
                    <a:bodyPr/>
                    <a:lstStyle/>
                    <a:p>
                      <a:pPr algn="ctr">
                        <a:lnSpc>
                          <a:spcPct val="115000"/>
                        </a:lnSpc>
                        <a:spcAft>
                          <a:spcPts val="0"/>
                        </a:spcAft>
                      </a:pPr>
                      <a:r>
                        <a:rPr lang="es-EC" sz="1400" dirty="0" smtClean="0">
                          <a:effectLst/>
                          <a:latin typeface="Calibri"/>
                          <a:ea typeface="Calibri"/>
                          <a:cs typeface="Times New Roman"/>
                        </a:rPr>
                        <a:t>118</a:t>
                      </a:r>
                      <a:endParaRPr lang="es-EC"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smtClean="0">
                          <a:effectLst/>
                          <a:latin typeface="Calibri"/>
                          <a:ea typeface="Calibri"/>
                          <a:cs typeface="Times New Roman"/>
                        </a:rPr>
                        <a:t>0.12</a:t>
                      </a:r>
                      <a:endParaRPr lang="es-EC"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smtClean="0">
                          <a:effectLst/>
                          <a:latin typeface="Calibri"/>
                          <a:ea typeface="Calibri"/>
                          <a:cs typeface="Times New Roman"/>
                        </a:rPr>
                        <a:t>31</a:t>
                      </a:r>
                      <a:endParaRPr lang="es-EC"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a:effectLst/>
                          <a:latin typeface="Calibri"/>
                          <a:ea typeface="Calibri"/>
                          <a:cs typeface="Times New Roman"/>
                        </a:rPr>
                        <a:t>109.6</a:t>
                      </a:r>
                    </a:p>
                  </a:txBody>
                  <a:tcPr marL="68580" marR="68580" marT="0" marB="0"/>
                </a:tc>
                <a:tc>
                  <a:txBody>
                    <a:bodyPr/>
                    <a:lstStyle/>
                    <a:p>
                      <a:pPr algn="ctr">
                        <a:lnSpc>
                          <a:spcPct val="115000"/>
                        </a:lnSpc>
                        <a:spcAft>
                          <a:spcPts val="0"/>
                        </a:spcAft>
                      </a:pPr>
                      <a:r>
                        <a:rPr lang="es-EC" sz="1400" dirty="0">
                          <a:effectLst/>
                          <a:latin typeface="Calibri"/>
                          <a:ea typeface="Calibri"/>
                          <a:cs typeface="Times New Roman"/>
                        </a:rPr>
                        <a:t>3.1</a:t>
                      </a:r>
                    </a:p>
                  </a:txBody>
                  <a:tcPr marL="68580" marR="68580" marT="0" marB="0"/>
                </a:tc>
              </a:tr>
              <a:tr h="174274">
                <a:tc>
                  <a:txBody>
                    <a:bodyPr/>
                    <a:lstStyle/>
                    <a:p>
                      <a:pPr algn="ctr">
                        <a:lnSpc>
                          <a:spcPct val="115000"/>
                        </a:lnSpc>
                        <a:spcAft>
                          <a:spcPts val="0"/>
                        </a:spcAft>
                      </a:pPr>
                      <a:r>
                        <a:rPr lang="es-EC" sz="1400">
                          <a:effectLst/>
                          <a:latin typeface="Calibri"/>
                          <a:ea typeface="Calibri"/>
                          <a:cs typeface="Times New Roman"/>
                        </a:rPr>
                        <a:t>HK5482</a:t>
                      </a:r>
                    </a:p>
                  </a:txBody>
                  <a:tcPr marL="68580" marR="68580" marT="0" marB="0"/>
                </a:tc>
                <a:tc>
                  <a:txBody>
                    <a:bodyPr/>
                    <a:lstStyle/>
                    <a:p>
                      <a:pPr algn="ctr">
                        <a:lnSpc>
                          <a:spcPct val="115000"/>
                        </a:lnSpc>
                        <a:spcAft>
                          <a:spcPts val="0"/>
                        </a:spcAft>
                      </a:pPr>
                      <a:r>
                        <a:rPr lang="es-EC" sz="1400" dirty="0">
                          <a:effectLst/>
                          <a:latin typeface="Calibri"/>
                          <a:ea typeface="Calibri"/>
                          <a:cs typeface="Times New Roman"/>
                        </a:rPr>
                        <a:t>63.226</a:t>
                      </a:r>
                    </a:p>
                  </a:txBody>
                  <a:tcPr marL="68580" marR="68580" marT="0" marB="0"/>
                </a:tc>
                <a:tc>
                  <a:txBody>
                    <a:bodyPr/>
                    <a:lstStyle/>
                    <a:p>
                      <a:pPr algn="ctr">
                        <a:lnSpc>
                          <a:spcPct val="115000"/>
                        </a:lnSpc>
                        <a:spcAft>
                          <a:spcPts val="0"/>
                        </a:spcAft>
                      </a:pPr>
                      <a:r>
                        <a:rPr lang="es-EC" sz="1400" dirty="0">
                          <a:effectLst/>
                          <a:latin typeface="Calibri"/>
                          <a:ea typeface="Calibri"/>
                          <a:cs typeface="Times New Roman"/>
                        </a:rPr>
                        <a:t>5</a:t>
                      </a:r>
                    </a:p>
                  </a:txBody>
                  <a:tcPr marL="68580" marR="68580" marT="0" marB="0"/>
                </a:tc>
                <a:tc>
                  <a:txBody>
                    <a:bodyPr/>
                    <a:lstStyle/>
                    <a:p>
                      <a:pPr algn="ctr">
                        <a:lnSpc>
                          <a:spcPct val="115000"/>
                        </a:lnSpc>
                        <a:spcAft>
                          <a:spcPts val="0"/>
                        </a:spcAft>
                      </a:pPr>
                      <a:r>
                        <a:rPr lang="es-EC" sz="1400" dirty="0" smtClean="0">
                          <a:effectLst/>
                          <a:latin typeface="Calibri"/>
                          <a:ea typeface="Calibri"/>
                          <a:cs typeface="Times New Roman"/>
                        </a:rPr>
                        <a:t>0.1</a:t>
                      </a:r>
                      <a:endParaRPr lang="es-EC"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smtClean="0">
                          <a:effectLst/>
                          <a:latin typeface="Calibri"/>
                          <a:ea typeface="Calibri"/>
                          <a:cs typeface="Times New Roman"/>
                        </a:rPr>
                        <a:t>52,1</a:t>
                      </a:r>
                      <a:endParaRPr lang="es-EC"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smtClean="0">
                          <a:effectLst/>
                          <a:latin typeface="Calibri"/>
                          <a:ea typeface="Calibri"/>
                          <a:cs typeface="Times New Roman"/>
                        </a:rPr>
                        <a:t>0.48</a:t>
                      </a:r>
                      <a:endParaRPr lang="es-EC"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dirty="0" smtClean="0">
                          <a:effectLst/>
                          <a:latin typeface="Calibri"/>
                          <a:ea typeface="Calibri"/>
                          <a:cs typeface="Times New Roman"/>
                        </a:rPr>
                        <a:t>78</a:t>
                      </a:r>
                      <a:endParaRPr lang="es-EC" sz="1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C" sz="1400">
                          <a:effectLst/>
                          <a:latin typeface="Calibri"/>
                          <a:ea typeface="Calibri"/>
                          <a:cs typeface="Times New Roman"/>
                        </a:rPr>
                        <a:t>196</a:t>
                      </a:r>
                    </a:p>
                  </a:txBody>
                  <a:tcPr marL="68580" marR="68580" marT="0" marB="0"/>
                </a:tc>
                <a:tc>
                  <a:txBody>
                    <a:bodyPr/>
                    <a:lstStyle/>
                    <a:p>
                      <a:pPr algn="ctr">
                        <a:lnSpc>
                          <a:spcPct val="115000"/>
                        </a:lnSpc>
                        <a:spcAft>
                          <a:spcPts val="0"/>
                        </a:spcAft>
                      </a:pPr>
                      <a:r>
                        <a:rPr lang="es-EC" sz="1400" dirty="0">
                          <a:effectLst/>
                          <a:latin typeface="Calibri"/>
                          <a:ea typeface="Calibri"/>
                          <a:cs typeface="Times New Roman"/>
                        </a:rPr>
                        <a:t>3.1</a:t>
                      </a:r>
                    </a:p>
                  </a:txBody>
                  <a:tcPr marL="68580" marR="68580" marT="0" marB="0"/>
                </a:tc>
              </a:tr>
            </a:tbl>
          </a:graphicData>
        </a:graphic>
      </p:graphicFrame>
    </p:spTree>
    <p:extLst>
      <p:ext uri="{BB962C8B-B14F-4D97-AF65-F5344CB8AC3E}">
        <p14:creationId xmlns:p14="http://schemas.microsoft.com/office/powerpoint/2010/main" val="175922639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pPr marL="0" indent="0">
              <a:buNone/>
            </a:pPr>
            <a:endParaRPr lang="es-EC" sz="2200" dirty="0"/>
          </a:p>
          <a:p>
            <a:endParaRPr lang="es-EC" sz="2200" dirty="0" smtClean="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p:txBody>
      </p:sp>
      <p:graphicFrame>
        <p:nvGraphicFramePr>
          <p:cNvPr id="8" name="7 Gráfico"/>
          <p:cNvGraphicFramePr/>
          <p:nvPr>
            <p:extLst>
              <p:ext uri="{D42A27DB-BD31-4B8C-83A1-F6EECF244321}">
                <p14:modId xmlns:p14="http://schemas.microsoft.com/office/powerpoint/2010/main" val="3238625186"/>
              </p:ext>
            </p:extLst>
          </p:nvPr>
        </p:nvGraphicFramePr>
        <p:xfrm>
          <a:off x="1805084" y="563526"/>
          <a:ext cx="5924786" cy="256082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9 Gráfico"/>
          <p:cNvGraphicFramePr/>
          <p:nvPr>
            <p:extLst>
              <p:ext uri="{D42A27DB-BD31-4B8C-83A1-F6EECF244321}">
                <p14:modId xmlns:p14="http://schemas.microsoft.com/office/powerpoint/2010/main" val="902079945"/>
              </p:ext>
            </p:extLst>
          </p:nvPr>
        </p:nvGraphicFramePr>
        <p:xfrm>
          <a:off x="1716050" y="3221223"/>
          <a:ext cx="6183941" cy="280743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0367621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pPr marL="0" indent="0">
              <a:buNone/>
            </a:pPr>
            <a:endParaRPr lang="es-EC" sz="2200" dirty="0"/>
          </a:p>
          <a:p>
            <a:endParaRPr lang="es-EC" sz="2200" dirty="0" smtClean="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p:txBody>
      </p:sp>
      <p:sp>
        <p:nvSpPr>
          <p:cNvPr id="2" name="1 Rectángulo"/>
          <p:cNvSpPr/>
          <p:nvPr/>
        </p:nvSpPr>
        <p:spPr>
          <a:xfrm>
            <a:off x="457200" y="692296"/>
            <a:ext cx="1463414" cy="430887"/>
          </a:xfrm>
          <a:prstGeom prst="rect">
            <a:avLst/>
          </a:prstGeom>
        </p:spPr>
        <p:txBody>
          <a:bodyPr wrap="none">
            <a:spAutoFit/>
          </a:bodyPr>
          <a:lstStyle/>
          <a:p>
            <a:r>
              <a:rPr lang="es-EC" sz="2200" b="1" dirty="0">
                <a:solidFill>
                  <a:schemeClr val="accent6">
                    <a:lumMod val="75000"/>
                  </a:schemeClr>
                </a:solidFill>
              </a:rPr>
              <a:t>Resultados</a:t>
            </a:r>
          </a:p>
        </p:txBody>
      </p:sp>
      <p:graphicFrame>
        <p:nvGraphicFramePr>
          <p:cNvPr id="3" name="2 Tabla"/>
          <p:cNvGraphicFramePr>
            <a:graphicFrameLocks noGrp="1"/>
          </p:cNvGraphicFramePr>
          <p:nvPr>
            <p:extLst>
              <p:ext uri="{D42A27DB-BD31-4B8C-83A1-F6EECF244321}">
                <p14:modId xmlns:p14="http://schemas.microsoft.com/office/powerpoint/2010/main" val="166709883"/>
              </p:ext>
            </p:extLst>
          </p:nvPr>
        </p:nvGraphicFramePr>
        <p:xfrm>
          <a:off x="2463762" y="1332230"/>
          <a:ext cx="4734480" cy="2560320"/>
        </p:xfrm>
        <a:graphic>
          <a:graphicData uri="http://schemas.openxmlformats.org/drawingml/2006/table">
            <a:tbl>
              <a:tblPr firstRow="1" firstCol="1" bandRow="1">
                <a:tableStyleId>{5C22544A-7EE6-4342-B048-85BDC9FD1C3A}</a:tableStyleId>
              </a:tblPr>
              <a:tblGrid>
                <a:gridCol w="1578160"/>
                <a:gridCol w="1578160"/>
                <a:gridCol w="1578160"/>
              </a:tblGrid>
              <a:tr h="269240">
                <a:tc rowSpan="2">
                  <a:txBody>
                    <a:bodyPr/>
                    <a:lstStyle/>
                    <a:p>
                      <a:pPr algn="ctr">
                        <a:lnSpc>
                          <a:spcPct val="150000"/>
                        </a:lnSpc>
                        <a:spcAft>
                          <a:spcPts val="0"/>
                        </a:spcAft>
                      </a:pPr>
                      <a:r>
                        <a:rPr lang="es-EC" sz="1400" dirty="0">
                          <a:effectLst/>
                        </a:rPr>
                        <a:t> </a:t>
                      </a:r>
                    </a:p>
                    <a:p>
                      <a:pPr algn="ctr">
                        <a:lnSpc>
                          <a:spcPct val="150000"/>
                        </a:lnSpc>
                        <a:spcAft>
                          <a:spcPts val="0"/>
                        </a:spcAft>
                      </a:pPr>
                      <a:r>
                        <a:rPr lang="es-EC" sz="1400" dirty="0">
                          <a:effectLst/>
                        </a:rPr>
                        <a:t>Componente</a:t>
                      </a:r>
                      <a:endParaRPr lang="es-EC" sz="1400" dirty="0">
                        <a:solidFill>
                          <a:srgbClr val="000000"/>
                        </a:solidFill>
                        <a:effectLst/>
                        <a:latin typeface="Calibri"/>
                        <a:ea typeface="Calibri"/>
                        <a:cs typeface="Times New Roman"/>
                      </a:endParaRPr>
                    </a:p>
                  </a:txBody>
                  <a:tcPr marL="68580" marR="68580" marT="0" marB="0"/>
                </a:tc>
                <a:tc gridSpan="2">
                  <a:txBody>
                    <a:bodyPr/>
                    <a:lstStyle/>
                    <a:p>
                      <a:pPr algn="ctr">
                        <a:lnSpc>
                          <a:spcPct val="150000"/>
                        </a:lnSpc>
                        <a:spcAft>
                          <a:spcPts val="0"/>
                        </a:spcAft>
                      </a:pPr>
                      <a:r>
                        <a:rPr lang="es-EC" sz="1400">
                          <a:effectLst/>
                        </a:rPr>
                        <a:t>Temperatura [°K]</a:t>
                      </a:r>
                      <a:endParaRPr lang="es-EC" sz="1400">
                        <a:solidFill>
                          <a:srgbClr val="000000"/>
                        </a:solidFill>
                        <a:effectLst/>
                        <a:latin typeface="Calibri"/>
                        <a:ea typeface="Calibri"/>
                        <a:cs typeface="Times New Roman"/>
                      </a:endParaRPr>
                    </a:p>
                  </a:txBody>
                  <a:tcPr marL="68580" marR="68580" marT="0" marB="0"/>
                </a:tc>
                <a:tc hMerge="1">
                  <a:txBody>
                    <a:bodyPr/>
                    <a:lstStyle/>
                    <a:p>
                      <a:endParaRPr lang="es-EC"/>
                    </a:p>
                  </a:txBody>
                  <a:tcPr/>
                </a:tc>
              </a:tr>
              <a:tr h="269240">
                <a:tc vMerge="1">
                  <a:txBody>
                    <a:bodyPr/>
                    <a:lstStyle/>
                    <a:p>
                      <a:endParaRPr lang="es-EC"/>
                    </a:p>
                  </a:txBody>
                  <a:tcPr/>
                </a:tc>
                <a:tc>
                  <a:txBody>
                    <a:bodyPr/>
                    <a:lstStyle/>
                    <a:p>
                      <a:pPr algn="ctr">
                        <a:lnSpc>
                          <a:spcPct val="150000"/>
                        </a:lnSpc>
                        <a:spcAft>
                          <a:spcPts val="0"/>
                        </a:spcAft>
                      </a:pPr>
                      <a:r>
                        <a:rPr lang="es-EC" sz="1400" b="1" dirty="0">
                          <a:effectLst/>
                        </a:rPr>
                        <a:t>Caso caliente-Max</a:t>
                      </a:r>
                      <a:endParaRPr lang="es-EC" sz="1400" b="1" dirty="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b="1" dirty="0">
                          <a:effectLst/>
                        </a:rPr>
                        <a:t>Caso frio-Min</a:t>
                      </a:r>
                      <a:endParaRPr lang="es-EC" sz="1400" b="1" dirty="0">
                        <a:solidFill>
                          <a:srgbClr val="000000"/>
                        </a:solidFill>
                        <a:effectLst/>
                        <a:latin typeface="Calibri"/>
                        <a:ea typeface="Calibri"/>
                        <a:cs typeface="Times New Roman"/>
                      </a:endParaRPr>
                    </a:p>
                  </a:txBody>
                  <a:tcPr marL="68580" marR="68580" marT="0" marB="0"/>
                </a:tc>
              </a:tr>
              <a:tr h="259715">
                <a:tc>
                  <a:txBody>
                    <a:bodyPr/>
                    <a:lstStyle/>
                    <a:p>
                      <a:pPr algn="ctr">
                        <a:lnSpc>
                          <a:spcPct val="150000"/>
                        </a:lnSpc>
                        <a:spcAft>
                          <a:spcPts val="0"/>
                        </a:spcAft>
                      </a:pPr>
                      <a:r>
                        <a:rPr lang="es-EC" sz="1400" b="1" dirty="0">
                          <a:solidFill>
                            <a:schemeClr val="tx1"/>
                          </a:solidFill>
                          <a:effectLst/>
                        </a:rPr>
                        <a:t>COM</a:t>
                      </a:r>
                      <a:endParaRPr lang="es-EC" sz="1400" b="1"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280.08</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248.21</a:t>
                      </a:r>
                      <a:endParaRPr lang="es-EC" sz="1400">
                        <a:solidFill>
                          <a:srgbClr val="000000"/>
                        </a:solidFill>
                        <a:effectLst/>
                        <a:latin typeface="Calibri"/>
                        <a:ea typeface="Calibri"/>
                        <a:cs typeface="Times New Roman"/>
                      </a:endParaRPr>
                    </a:p>
                  </a:txBody>
                  <a:tcPr marL="68580" marR="68580" marT="0" marB="0"/>
                </a:tc>
              </a:tr>
              <a:tr h="259715">
                <a:tc>
                  <a:txBody>
                    <a:bodyPr/>
                    <a:lstStyle/>
                    <a:p>
                      <a:pPr algn="ctr">
                        <a:lnSpc>
                          <a:spcPct val="150000"/>
                        </a:lnSpc>
                        <a:spcAft>
                          <a:spcPts val="0"/>
                        </a:spcAft>
                      </a:pPr>
                      <a:r>
                        <a:rPr lang="es-EC" sz="1400" b="1" dirty="0">
                          <a:solidFill>
                            <a:schemeClr val="tx1"/>
                          </a:solidFill>
                          <a:effectLst/>
                        </a:rPr>
                        <a:t>OBC</a:t>
                      </a:r>
                      <a:endParaRPr lang="es-EC" sz="1400" b="1"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265.09</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dirty="0">
                          <a:effectLst/>
                        </a:rPr>
                        <a:t>239.4</a:t>
                      </a:r>
                      <a:endParaRPr lang="es-EC" sz="1400" dirty="0">
                        <a:solidFill>
                          <a:srgbClr val="000000"/>
                        </a:solidFill>
                        <a:effectLst/>
                        <a:latin typeface="Calibri"/>
                        <a:ea typeface="Calibri"/>
                        <a:cs typeface="Times New Roman"/>
                      </a:endParaRPr>
                    </a:p>
                  </a:txBody>
                  <a:tcPr marL="68580" marR="68580" marT="0" marB="0">
                    <a:solidFill>
                      <a:srgbClr val="FFFF00"/>
                    </a:solidFill>
                  </a:tcPr>
                </a:tc>
              </a:tr>
              <a:tr h="269240">
                <a:tc>
                  <a:txBody>
                    <a:bodyPr/>
                    <a:lstStyle/>
                    <a:p>
                      <a:pPr algn="ctr">
                        <a:lnSpc>
                          <a:spcPct val="150000"/>
                        </a:lnSpc>
                        <a:spcAft>
                          <a:spcPts val="0"/>
                        </a:spcAft>
                      </a:pPr>
                      <a:r>
                        <a:rPr lang="es-EC" sz="1400" b="1" dirty="0">
                          <a:solidFill>
                            <a:schemeClr val="tx1"/>
                          </a:solidFill>
                          <a:effectLst/>
                        </a:rPr>
                        <a:t>ACS</a:t>
                      </a:r>
                      <a:endParaRPr lang="es-EC" sz="1400" b="1"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267.2</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dirty="0">
                          <a:effectLst/>
                        </a:rPr>
                        <a:t>245.78</a:t>
                      </a:r>
                      <a:endParaRPr lang="es-EC" sz="1400" dirty="0">
                        <a:solidFill>
                          <a:srgbClr val="000000"/>
                        </a:solidFill>
                        <a:effectLst/>
                        <a:latin typeface="Calibri"/>
                        <a:ea typeface="Calibri"/>
                        <a:cs typeface="Times New Roman"/>
                      </a:endParaRPr>
                    </a:p>
                  </a:txBody>
                  <a:tcPr marL="68580" marR="68580" marT="0" marB="0"/>
                </a:tc>
              </a:tr>
              <a:tr h="259715">
                <a:tc>
                  <a:txBody>
                    <a:bodyPr/>
                    <a:lstStyle/>
                    <a:p>
                      <a:pPr algn="ctr">
                        <a:lnSpc>
                          <a:spcPct val="150000"/>
                        </a:lnSpc>
                        <a:spcAft>
                          <a:spcPts val="0"/>
                        </a:spcAft>
                      </a:pPr>
                      <a:r>
                        <a:rPr lang="es-EC" sz="1400" b="1" dirty="0">
                          <a:solidFill>
                            <a:schemeClr val="tx1"/>
                          </a:solidFill>
                          <a:effectLst/>
                        </a:rPr>
                        <a:t>EPS2</a:t>
                      </a:r>
                      <a:endParaRPr lang="es-EC" sz="1400" b="1"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282.43</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249.56</a:t>
                      </a:r>
                      <a:endParaRPr lang="es-EC" sz="1400">
                        <a:solidFill>
                          <a:srgbClr val="000000"/>
                        </a:solidFill>
                        <a:effectLst/>
                        <a:latin typeface="Calibri"/>
                        <a:ea typeface="Calibri"/>
                        <a:cs typeface="Times New Roman"/>
                      </a:endParaRPr>
                    </a:p>
                  </a:txBody>
                  <a:tcPr marL="68580" marR="68580" marT="0" marB="0"/>
                </a:tc>
              </a:tr>
              <a:tr h="259715">
                <a:tc>
                  <a:txBody>
                    <a:bodyPr/>
                    <a:lstStyle/>
                    <a:p>
                      <a:pPr algn="ctr">
                        <a:lnSpc>
                          <a:spcPct val="150000"/>
                        </a:lnSpc>
                        <a:spcAft>
                          <a:spcPts val="0"/>
                        </a:spcAft>
                      </a:pPr>
                      <a:r>
                        <a:rPr lang="es-EC" sz="1400" b="1" dirty="0">
                          <a:solidFill>
                            <a:schemeClr val="tx1"/>
                          </a:solidFill>
                          <a:effectLst/>
                        </a:rPr>
                        <a:t>Batería</a:t>
                      </a:r>
                      <a:endParaRPr lang="es-EC" sz="1400" b="1"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302.53</a:t>
                      </a:r>
                      <a:endParaRPr lang="es-EC" sz="1400">
                        <a:solidFill>
                          <a:srgbClr val="000000"/>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a:effectLst/>
                        </a:rPr>
                        <a:t>289.27</a:t>
                      </a:r>
                      <a:endParaRPr lang="es-EC" sz="1400">
                        <a:solidFill>
                          <a:srgbClr val="000000"/>
                        </a:solidFill>
                        <a:effectLst/>
                        <a:latin typeface="Calibri"/>
                        <a:ea typeface="Calibri"/>
                        <a:cs typeface="Times New Roman"/>
                      </a:endParaRPr>
                    </a:p>
                  </a:txBody>
                  <a:tcPr marL="68580" marR="68580" marT="0" marB="0"/>
                </a:tc>
              </a:tr>
              <a:tr h="269240">
                <a:tc>
                  <a:txBody>
                    <a:bodyPr/>
                    <a:lstStyle/>
                    <a:p>
                      <a:pPr algn="ctr">
                        <a:lnSpc>
                          <a:spcPct val="150000"/>
                        </a:lnSpc>
                        <a:spcAft>
                          <a:spcPts val="0"/>
                        </a:spcAft>
                      </a:pPr>
                      <a:r>
                        <a:rPr lang="es-EC" sz="1400" b="1" dirty="0">
                          <a:solidFill>
                            <a:schemeClr val="tx1"/>
                          </a:solidFill>
                          <a:effectLst/>
                        </a:rPr>
                        <a:t>EPS1</a:t>
                      </a:r>
                      <a:endParaRPr lang="es-EC" sz="1400" b="1" dirty="0">
                        <a:solidFill>
                          <a:schemeClr val="tx1"/>
                        </a:solidFill>
                        <a:effectLst/>
                        <a:latin typeface="Calibri"/>
                        <a:ea typeface="Calibri"/>
                        <a:cs typeface="Times New Roman"/>
                      </a:endParaRPr>
                    </a:p>
                  </a:txBody>
                  <a:tcPr marL="68580" marR="68580" marT="0" marB="0"/>
                </a:tc>
                <a:tc>
                  <a:txBody>
                    <a:bodyPr/>
                    <a:lstStyle/>
                    <a:p>
                      <a:pPr algn="ctr">
                        <a:lnSpc>
                          <a:spcPct val="150000"/>
                        </a:lnSpc>
                        <a:spcAft>
                          <a:spcPts val="0"/>
                        </a:spcAft>
                      </a:pPr>
                      <a:r>
                        <a:rPr lang="es-EC" sz="1400" dirty="0">
                          <a:effectLst/>
                        </a:rPr>
                        <a:t>313.04</a:t>
                      </a:r>
                      <a:endParaRPr lang="es-EC" sz="1400" dirty="0">
                        <a:solidFill>
                          <a:srgbClr val="000000"/>
                        </a:solidFill>
                        <a:effectLst/>
                        <a:latin typeface="Calibri"/>
                        <a:ea typeface="Calibri"/>
                        <a:cs typeface="Times New Roman"/>
                      </a:endParaRPr>
                    </a:p>
                  </a:txBody>
                  <a:tcPr marL="68580" marR="68580" marT="0" marB="0">
                    <a:solidFill>
                      <a:srgbClr val="FFFF00"/>
                    </a:solidFill>
                  </a:tcPr>
                </a:tc>
                <a:tc>
                  <a:txBody>
                    <a:bodyPr/>
                    <a:lstStyle/>
                    <a:p>
                      <a:pPr algn="ctr">
                        <a:lnSpc>
                          <a:spcPct val="150000"/>
                        </a:lnSpc>
                        <a:spcAft>
                          <a:spcPts val="0"/>
                        </a:spcAft>
                      </a:pPr>
                      <a:r>
                        <a:rPr lang="es-EC" sz="1400" dirty="0">
                          <a:effectLst/>
                        </a:rPr>
                        <a:t>255.36</a:t>
                      </a:r>
                      <a:endParaRPr lang="es-EC" sz="1400" dirty="0">
                        <a:solidFill>
                          <a:srgbClr val="000000"/>
                        </a:solidFill>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62275173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pPr marL="0" indent="0">
              <a:buNone/>
            </a:pPr>
            <a:endParaRPr lang="es-EC" sz="2200" dirty="0"/>
          </a:p>
          <a:p>
            <a:endParaRPr lang="es-EC" sz="2200" dirty="0" smtClean="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p:txBody>
      </p:sp>
      <p:sp>
        <p:nvSpPr>
          <p:cNvPr id="5" name="4 Rectángulo"/>
          <p:cNvSpPr/>
          <p:nvPr/>
        </p:nvSpPr>
        <p:spPr>
          <a:xfrm>
            <a:off x="457200" y="692296"/>
            <a:ext cx="8229600" cy="5509200"/>
          </a:xfrm>
          <a:prstGeom prst="rect">
            <a:avLst/>
          </a:prstGeom>
        </p:spPr>
        <p:txBody>
          <a:bodyPr wrap="square">
            <a:spAutoFit/>
          </a:bodyPr>
          <a:lstStyle/>
          <a:p>
            <a:pPr marL="342900" indent="-342900" algn="just">
              <a:buFont typeface="Arial" panose="020B0604020202020204" pitchFamily="34" charset="0"/>
              <a:buChar char="•"/>
            </a:pPr>
            <a:r>
              <a:rPr lang="es-EC" sz="2200" dirty="0"/>
              <a:t>La teoría de transferencia de calor desarrollada en el capítulo 3, presenta un análisis térmico de apoyo básico para explicar los cálculos de balance de energía y el comportamiento por medio de elementos finitos en el elemento estructural base del </a:t>
            </a:r>
            <a:r>
              <a:rPr lang="es-EC" sz="2200" dirty="0" err="1"/>
              <a:t>CubeSat</a:t>
            </a:r>
            <a:r>
              <a:rPr lang="es-EC" sz="2200" dirty="0"/>
              <a:t>. </a:t>
            </a:r>
          </a:p>
          <a:p>
            <a:pPr marL="342900" lvl="0" indent="-342900" algn="just">
              <a:buFont typeface="Arial" panose="020B0604020202020204" pitchFamily="34" charset="0"/>
              <a:buChar char="•"/>
            </a:pPr>
            <a:r>
              <a:rPr lang="es-EC" sz="2200" dirty="0" smtClean="0"/>
              <a:t>Los </a:t>
            </a:r>
            <a:r>
              <a:rPr lang="es-EC" sz="2200" dirty="0"/>
              <a:t>datos de la distribución de temperatura obtenidos luego de los análisis realizados tanto como para el caso de estado estable, resultaron demasiado desfavorables en las condiciones de frio en comparación con el caso transitorio, que por el almacenamiento de energía que el </a:t>
            </a:r>
            <a:r>
              <a:rPr lang="es-EC" sz="2200" dirty="0" err="1" smtClean="0"/>
              <a:t>CubeSat</a:t>
            </a:r>
            <a:r>
              <a:rPr lang="es-EC" sz="2200" dirty="0" smtClean="0"/>
              <a:t> </a:t>
            </a:r>
            <a:r>
              <a:rPr lang="es-EC" sz="2200" dirty="0"/>
              <a:t>experimenta en el espacio para cada ciclo orbital.  </a:t>
            </a:r>
            <a:endParaRPr lang="es-EC" sz="2200" dirty="0" smtClean="0"/>
          </a:p>
          <a:p>
            <a:pPr marL="342900" indent="-342900" algn="just">
              <a:buFont typeface="Arial" panose="020B0604020202020204" pitchFamily="34" charset="0"/>
              <a:buChar char="•"/>
            </a:pPr>
            <a:r>
              <a:rPr lang="es-EC" sz="2200" dirty="0"/>
              <a:t>El análisis de simulación por medio elemento finitos ANSYS </a:t>
            </a:r>
            <a:r>
              <a:rPr lang="es-EC" sz="2200" dirty="0" err="1"/>
              <a:t>Workbench</a:t>
            </a:r>
            <a:r>
              <a:rPr lang="es-EC" sz="2200" dirty="0"/>
              <a:t>, ayudo a predecir las variaciones de temperatura en el cuerpo exterior y los componentes eléctricos internos del </a:t>
            </a:r>
            <a:r>
              <a:rPr lang="es-EC" sz="2200" dirty="0" err="1"/>
              <a:t>nanosatélite</a:t>
            </a:r>
            <a:r>
              <a:rPr lang="es-EC" sz="2200" dirty="0"/>
              <a:t>, para varios escenarios térmicos que el sistema experimentaría.</a:t>
            </a:r>
          </a:p>
          <a:p>
            <a:pPr marL="342900" lvl="0" indent="-342900" algn="just">
              <a:buFont typeface="Arial" panose="020B0604020202020204" pitchFamily="34" charset="0"/>
              <a:buChar char="•"/>
            </a:pPr>
            <a:endParaRPr lang="es-EC" sz="2200" dirty="0"/>
          </a:p>
        </p:txBody>
      </p:sp>
      <p:sp>
        <p:nvSpPr>
          <p:cNvPr id="6" name="5 Rectángulo"/>
          <p:cNvSpPr/>
          <p:nvPr/>
        </p:nvSpPr>
        <p:spPr>
          <a:xfrm>
            <a:off x="457200" y="322964"/>
            <a:ext cx="4690643" cy="430887"/>
          </a:xfrm>
          <a:prstGeom prst="rect">
            <a:avLst/>
          </a:prstGeom>
        </p:spPr>
        <p:txBody>
          <a:bodyPr wrap="none">
            <a:spAutoFit/>
          </a:bodyPr>
          <a:lstStyle/>
          <a:p>
            <a:r>
              <a:rPr lang="es-EC" sz="2200" b="1" dirty="0" smtClean="0">
                <a:solidFill>
                  <a:schemeClr val="accent6">
                    <a:lumMod val="75000"/>
                  </a:schemeClr>
                </a:solidFill>
              </a:rPr>
              <a:t>CONCLUSIONES Y RECOMENDACIONES</a:t>
            </a:r>
            <a:endParaRPr lang="es-EC" sz="2200" b="1" dirty="0">
              <a:solidFill>
                <a:schemeClr val="accent6">
                  <a:lumMod val="75000"/>
                </a:schemeClr>
              </a:solidFill>
            </a:endParaRPr>
          </a:p>
        </p:txBody>
      </p:sp>
    </p:spTree>
    <p:extLst>
      <p:ext uri="{BB962C8B-B14F-4D97-AF65-F5344CB8AC3E}">
        <p14:creationId xmlns:p14="http://schemas.microsoft.com/office/powerpoint/2010/main" val="367556223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pPr marL="0" indent="0">
              <a:buNone/>
            </a:pPr>
            <a:endParaRPr lang="es-EC" sz="2200" dirty="0"/>
          </a:p>
          <a:p>
            <a:endParaRPr lang="es-EC" sz="2200" dirty="0" smtClean="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p:txBody>
      </p:sp>
      <p:sp>
        <p:nvSpPr>
          <p:cNvPr id="5" name="4 Rectángulo"/>
          <p:cNvSpPr/>
          <p:nvPr/>
        </p:nvSpPr>
        <p:spPr>
          <a:xfrm>
            <a:off x="457200" y="692295"/>
            <a:ext cx="8229600" cy="5047536"/>
          </a:xfrm>
          <a:prstGeom prst="rect">
            <a:avLst/>
          </a:prstGeom>
        </p:spPr>
        <p:txBody>
          <a:bodyPr wrap="square">
            <a:spAutoFit/>
          </a:bodyPr>
          <a:lstStyle/>
          <a:p>
            <a:pPr marL="342900" lvl="0" indent="-342900" algn="just">
              <a:buFont typeface="Arial" panose="020B0604020202020204" pitchFamily="34" charset="0"/>
              <a:buChar char="•"/>
            </a:pPr>
            <a:r>
              <a:rPr lang="es-EC" sz="2200" dirty="0" smtClean="0"/>
              <a:t>Luego </a:t>
            </a:r>
            <a:r>
              <a:rPr lang="es-EC" sz="2200" dirty="0"/>
              <a:t>de determinar un sistema de control térmico óptimo para el </a:t>
            </a:r>
            <a:r>
              <a:rPr lang="es-EC" sz="2200" dirty="0" err="1" smtClean="0"/>
              <a:t>Cubesat</a:t>
            </a:r>
            <a:r>
              <a:rPr lang="es-EC" sz="2200" dirty="0" smtClean="0"/>
              <a:t>, </a:t>
            </a:r>
            <a:r>
              <a:rPr lang="es-EC" sz="2200" dirty="0"/>
              <a:t>los elementos mantendrán una estabilidad térmica, evitando daños a los mismos y el fracaso de la misión. </a:t>
            </a:r>
            <a:endParaRPr lang="es-EC" sz="2200" dirty="0" smtClean="0"/>
          </a:p>
          <a:p>
            <a:pPr marL="342900" indent="-342900" algn="just">
              <a:buFont typeface="Arial" panose="020B0604020202020204" pitchFamily="34" charset="0"/>
              <a:buChar char="•"/>
            </a:pPr>
            <a:r>
              <a:rPr lang="es-EC" sz="2200" dirty="0"/>
              <a:t>Los límites de temperatura definidos por el proveedor para cada uno de los componentes seleccionados, fueron una base esencial para determinar y seleccionar el sistema de control térmico necesario.</a:t>
            </a:r>
          </a:p>
          <a:p>
            <a:pPr marL="342900" lvl="0" indent="-342900" algn="just">
              <a:buFont typeface="Arial" panose="020B0604020202020204" pitchFamily="34" charset="0"/>
              <a:buChar char="•"/>
            </a:pPr>
            <a:r>
              <a:rPr lang="es-ES" sz="2400" dirty="0"/>
              <a:t>Es importante actualizar continuamente el modelo térmico para los cambios de diseño que se llevan a cabo para determinar la mejor opción de control térmico posible. </a:t>
            </a:r>
            <a:endParaRPr lang="es-ES" sz="2400" dirty="0" smtClean="0"/>
          </a:p>
          <a:p>
            <a:pPr marL="342900" lvl="0" indent="-342900" algn="just">
              <a:buFont typeface="Arial" panose="020B0604020202020204" pitchFamily="34" charset="0"/>
              <a:buChar char="•"/>
            </a:pPr>
            <a:r>
              <a:rPr lang="es-EC" sz="2400" dirty="0"/>
              <a:t>Es importante el desarrollo de </a:t>
            </a:r>
            <a:r>
              <a:rPr lang="es-EC" sz="2400" dirty="0" smtClean="0"/>
              <a:t>ensayos físicos </a:t>
            </a:r>
            <a:r>
              <a:rPr lang="es-ES" sz="2400" dirty="0" smtClean="0"/>
              <a:t>para </a:t>
            </a:r>
            <a:r>
              <a:rPr lang="es-ES" sz="2400" dirty="0"/>
              <a:t>proporcionar </a:t>
            </a:r>
            <a:r>
              <a:rPr lang="es-ES" sz="2400" dirty="0" smtClean="0"/>
              <a:t>datos más reales </a:t>
            </a:r>
            <a:r>
              <a:rPr lang="es-ES" sz="2400" dirty="0"/>
              <a:t>sobre la distribución de la temperatura del sistema, necesaria para asegurar que el sistema pueda funcionar sin fallos. </a:t>
            </a:r>
            <a:endParaRPr lang="es-EC" sz="2200" dirty="0"/>
          </a:p>
        </p:txBody>
      </p:sp>
    </p:spTree>
    <p:extLst>
      <p:ext uri="{BB962C8B-B14F-4D97-AF65-F5344CB8AC3E}">
        <p14:creationId xmlns:p14="http://schemas.microsoft.com/office/powerpoint/2010/main" val="29557885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1905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457200" y="417513"/>
            <a:ext cx="8229600" cy="915987"/>
          </a:xfrm>
        </p:spPr>
        <p:txBody>
          <a:bodyPr>
            <a:normAutofit/>
          </a:bodyPr>
          <a:lstStyle/>
          <a:p>
            <a:pPr algn="l"/>
            <a:r>
              <a:rPr lang="es-EC" sz="2400" b="1" dirty="0" smtClean="0">
                <a:solidFill>
                  <a:schemeClr val="accent6">
                    <a:lumMod val="75000"/>
                  </a:schemeClr>
                </a:solidFill>
              </a:rPr>
              <a:t>ALCANCE</a:t>
            </a:r>
            <a:endParaRPr lang="es-EC" sz="2400" b="1" dirty="0">
              <a:solidFill>
                <a:schemeClr val="accent6">
                  <a:lumMod val="75000"/>
                </a:schemeClr>
              </a:solidFill>
            </a:endParaRPr>
          </a:p>
        </p:txBody>
      </p:sp>
      <p:sp>
        <p:nvSpPr>
          <p:cNvPr id="3" name="Marcador de contenido 2"/>
          <p:cNvSpPr>
            <a:spLocks noGrp="1"/>
          </p:cNvSpPr>
          <p:nvPr>
            <p:ph idx="1"/>
          </p:nvPr>
        </p:nvSpPr>
        <p:spPr>
          <a:xfrm>
            <a:off x="628650" y="1117689"/>
            <a:ext cx="7886700" cy="4351338"/>
          </a:xfrm>
        </p:spPr>
        <p:txBody>
          <a:bodyPr>
            <a:noAutofit/>
          </a:bodyPr>
          <a:lstStyle/>
          <a:p>
            <a:pPr algn="just"/>
            <a:r>
              <a:rPr lang="es-EC" sz="2400" dirty="0" smtClean="0"/>
              <a:t>En base a las ecuaciones globales de transferencia de calor y la termodinámica clásica, se realizará un balance térmico para determinar la distribución de temperatura del </a:t>
            </a:r>
            <a:r>
              <a:rPr lang="es-EC" sz="2400" dirty="0" err="1" smtClean="0"/>
              <a:t>nanosatélite</a:t>
            </a:r>
            <a:r>
              <a:rPr lang="es-EC" sz="2400" dirty="0" smtClean="0"/>
              <a:t>.</a:t>
            </a:r>
          </a:p>
          <a:p>
            <a:pPr algn="just"/>
            <a:r>
              <a:rPr lang="es-EC" sz="2400" dirty="0" smtClean="0"/>
              <a:t>Para </a:t>
            </a:r>
            <a:r>
              <a:rPr lang="es-EC" sz="2400" dirty="0"/>
              <a:t>una mejor visualización y comparación </a:t>
            </a:r>
            <a:r>
              <a:rPr lang="es-EC" sz="2400" dirty="0" smtClean="0"/>
              <a:t>de resultados</a:t>
            </a:r>
            <a:r>
              <a:rPr lang="es-EC" sz="2400" dirty="0"/>
              <a:t>, se realizarán modelos de simulación asistido por </a:t>
            </a:r>
            <a:r>
              <a:rPr lang="es-EC" sz="2400" dirty="0" smtClean="0"/>
              <a:t>computadora</a:t>
            </a:r>
            <a:r>
              <a:rPr lang="es-EC" sz="2400" dirty="0"/>
              <a:t>.</a:t>
            </a:r>
          </a:p>
          <a:p>
            <a:pPr algn="just"/>
            <a:r>
              <a:rPr lang="es-EC" sz="2400" dirty="0"/>
              <a:t>No se considerará el mecanismo de transferencia de calor por </a:t>
            </a:r>
            <a:r>
              <a:rPr lang="es-EC" sz="2400" dirty="0" smtClean="0"/>
              <a:t>convección(debido al vacío en el espacio). </a:t>
            </a:r>
            <a:endParaRPr lang="es-EC" sz="2400" dirty="0"/>
          </a:p>
          <a:p>
            <a:pPr algn="just"/>
            <a:r>
              <a:rPr lang="es-EC" sz="2400" dirty="0"/>
              <a:t>Se seleccionará un sistema de control térmico pasivo y activo. </a:t>
            </a:r>
          </a:p>
          <a:p>
            <a:pPr marL="0" indent="0" algn="just">
              <a:buNone/>
            </a:pPr>
            <a:endParaRPr lang="es-EC" sz="2200" dirty="0"/>
          </a:p>
          <a:p>
            <a:pPr algn="just"/>
            <a:endParaRPr lang="es-EC" sz="2200" dirty="0"/>
          </a:p>
          <a:p>
            <a:pPr algn="just"/>
            <a:endParaRPr lang="es-EC" sz="2200" dirty="0"/>
          </a:p>
          <a:p>
            <a:pPr marL="0" indent="0" algn="just">
              <a:buNone/>
            </a:pPr>
            <a:endParaRPr lang="es-EC" sz="2200" dirty="0"/>
          </a:p>
        </p:txBody>
      </p:sp>
    </p:spTree>
    <p:extLst>
      <p:ext uri="{BB962C8B-B14F-4D97-AF65-F5344CB8AC3E}">
        <p14:creationId xmlns:p14="http://schemas.microsoft.com/office/powerpoint/2010/main" val="371357680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contenido 2"/>
          <p:cNvSpPr txBox="1">
            <a:spLocks/>
          </p:cNvSpPr>
          <p:nvPr/>
        </p:nvSpPr>
        <p:spPr>
          <a:xfrm>
            <a:off x="457200" y="692296"/>
            <a:ext cx="8229600" cy="486410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s-EC" sz="2200" dirty="0"/>
          </a:p>
          <a:p>
            <a:pPr marL="0" indent="0">
              <a:buNone/>
            </a:pPr>
            <a:endParaRPr lang="es-EC" sz="2200" dirty="0"/>
          </a:p>
          <a:p>
            <a:endParaRPr lang="es-EC" sz="2200" dirty="0" smtClean="0"/>
          </a:p>
          <a:p>
            <a:pPr marL="0" indent="0" algn="just">
              <a:buNone/>
            </a:pPr>
            <a:endParaRPr lang="es-EC" sz="2200" dirty="0" smtClean="0"/>
          </a:p>
          <a:p>
            <a:pPr marL="0" indent="0" algn="just">
              <a:buFont typeface="Arial" panose="020B0604020202020204" pitchFamily="34" charset="0"/>
              <a:buNone/>
            </a:pPr>
            <a:endParaRPr lang="es-EC" sz="2200" dirty="0" smtClean="0">
              <a:solidFill>
                <a:schemeClr val="accent6">
                  <a:lumMod val="75000"/>
                </a:schemeClr>
              </a:solidFill>
            </a:endParaRPr>
          </a:p>
          <a:p>
            <a:pPr marL="0" indent="0" algn="just">
              <a:buFont typeface="Arial" panose="020B0604020202020204" pitchFamily="34" charset="0"/>
              <a:buNone/>
            </a:pPr>
            <a:r>
              <a:rPr lang="es-EC" sz="2200" dirty="0" smtClean="0"/>
              <a:t> </a:t>
            </a:r>
          </a:p>
          <a:p>
            <a:pPr marL="0" indent="0" algn="just">
              <a:buFont typeface="Arial" panose="020B0604020202020204" pitchFamily="34" charset="0"/>
              <a:buNone/>
            </a:pPr>
            <a:endParaRPr lang="es-EC" sz="2200" dirty="0" smtClean="0"/>
          </a:p>
        </p:txBody>
      </p:sp>
      <p:sp>
        <p:nvSpPr>
          <p:cNvPr id="3" name="2 Rectángulo"/>
          <p:cNvSpPr/>
          <p:nvPr/>
        </p:nvSpPr>
        <p:spPr>
          <a:xfrm>
            <a:off x="1045224" y="2084832"/>
            <a:ext cx="7053551" cy="1754326"/>
          </a:xfrm>
          <a:prstGeom prst="rect">
            <a:avLst/>
          </a:prstGeom>
          <a:noFill/>
        </p:spPr>
        <p:txBody>
          <a:bodyPr wrap="square" lIns="91440" tIns="45720" rIns="91440" bIns="45720">
            <a:spAutoFit/>
          </a:bodyPr>
          <a:lstStyle/>
          <a:p>
            <a:pPr algn="ctr"/>
            <a:r>
              <a:rPr lang="es-EC"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MUCHAS GRACIAS POR SU ATENCIÓN </a:t>
            </a:r>
          </a:p>
        </p:txBody>
      </p:sp>
    </p:spTree>
    <p:extLst>
      <p:ext uri="{BB962C8B-B14F-4D97-AF65-F5344CB8AC3E}">
        <p14:creationId xmlns:p14="http://schemas.microsoft.com/office/powerpoint/2010/main" val="121171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0" y="-19050"/>
            <a:ext cx="9144000"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p:txBody>
          <a:bodyPr>
            <a:normAutofit/>
          </a:bodyPr>
          <a:lstStyle/>
          <a:p>
            <a:r>
              <a:rPr lang="es-EC" sz="2400" b="1" dirty="0" smtClean="0">
                <a:solidFill>
                  <a:schemeClr val="accent6">
                    <a:lumMod val="75000"/>
                  </a:schemeClr>
                </a:solidFill>
              </a:rPr>
              <a:t>MARCO TEÓRICO </a:t>
            </a:r>
            <a:endParaRPr lang="es-EC" sz="2400" b="1" dirty="0">
              <a:solidFill>
                <a:schemeClr val="accent6">
                  <a:lumMod val="75000"/>
                </a:schemeClr>
              </a:solidFill>
            </a:endParaRPr>
          </a:p>
        </p:txBody>
      </p:sp>
      <p:sp>
        <p:nvSpPr>
          <p:cNvPr id="3" name="Marcador de contenido 2"/>
          <p:cNvSpPr>
            <a:spLocks noGrp="1"/>
          </p:cNvSpPr>
          <p:nvPr>
            <p:ph idx="1"/>
          </p:nvPr>
        </p:nvSpPr>
        <p:spPr>
          <a:xfrm>
            <a:off x="457200" y="1295400"/>
            <a:ext cx="8229600" cy="4525963"/>
          </a:xfrm>
        </p:spPr>
        <p:txBody>
          <a:bodyPr>
            <a:noAutofit/>
          </a:bodyPr>
          <a:lstStyle/>
          <a:p>
            <a:pPr marL="0" indent="0" algn="just">
              <a:buNone/>
            </a:pPr>
            <a:r>
              <a:rPr lang="es-EC" sz="2400" b="1" dirty="0" smtClean="0">
                <a:solidFill>
                  <a:schemeClr val="accent6">
                    <a:lumMod val="75000"/>
                  </a:schemeClr>
                </a:solidFill>
              </a:rPr>
              <a:t>Definición.- </a:t>
            </a:r>
            <a:r>
              <a:rPr lang="es-EC" sz="2400" dirty="0"/>
              <a:t>El </a:t>
            </a:r>
            <a:r>
              <a:rPr lang="es-EC" sz="2400" dirty="0" err="1"/>
              <a:t>Cubesat</a:t>
            </a:r>
            <a:r>
              <a:rPr lang="es-EC" sz="2400" dirty="0"/>
              <a:t> es un </a:t>
            </a:r>
            <a:r>
              <a:rPr lang="es-EC" sz="2400" dirty="0" smtClean="0"/>
              <a:t>nanosatélite estándar de forma cubica que tiene un volumen de 1000 cm³, </a:t>
            </a:r>
            <a:r>
              <a:rPr lang="es-EC" sz="2400" dirty="0"/>
              <a:t>también llamado "</a:t>
            </a:r>
            <a:r>
              <a:rPr lang="es-EC" sz="2400" dirty="0" smtClean="0"/>
              <a:t>1U ",  sus especificaciones técnicas son las siguientes:</a:t>
            </a:r>
          </a:p>
          <a:p>
            <a:pPr marL="0" indent="0" algn="just">
              <a:buNone/>
            </a:pPr>
            <a:endParaRPr lang="es-EC" sz="2400" dirty="0" smtClean="0"/>
          </a:p>
          <a:p>
            <a:pPr algn="just"/>
            <a:r>
              <a:rPr lang="es-EC" sz="2400" b="1" dirty="0" smtClean="0">
                <a:solidFill>
                  <a:schemeClr val="accent6">
                    <a:lumMod val="75000"/>
                  </a:schemeClr>
                </a:solidFill>
              </a:rPr>
              <a:t>Dimensiones exteriores: </a:t>
            </a:r>
            <a:r>
              <a:rPr lang="es-EC" sz="2400" dirty="0" smtClean="0"/>
              <a:t>El </a:t>
            </a:r>
            <a:r>
              <a:rPr lang="es-EC" sz="2400" dirty="0" smtClean="0"/>
              <a:t>ancho será </a:t>
            </a:r>
            <a:r>
              <a:rPr lang="es-EC" sz="2400" dirty="0"/>
              <a:t>de 100.0±0.1 mm y la altura únicamente de </a:t>
            </a:r>
            <a:r>
              <a:rPr lang="es-EC" sz="2400" dirty="0" smtClean="0"/>
              <a:t>113.5±01mm.</a:t>
            </a:r>
          </a:p>
          <a:p>
            <a:pPr algn="just"/>
            <a:r>
              <a:rPr lang="es-EC" sz="2400" b="1" dirty="0" smtClean="0">
                <a:solidFill>
                  <a:schemeClr val="accent6">
                    <a:lumMod val="75000"/>
                  </a:schemeClr>
                </a:solidFill>
              </a:rPr>
              <a:t>Masa: </a:t>
            </a:r>
            <a:r>
              <a:rPr lang="es-EC" sz="2400" dirty="0" smtClean="0"/>
              <a:t>El </a:t>
            </a:r>
            <a:r>
              <a:rPr lang="es-EC" sz="2400" dirty="0"/>
              <a:t>prototipo </a:t>
            </a:r>
            <a:r>
              <a:rPr lang="es-EC" sz="2400" dirty="0" smtClean="0"/>
              <a:t>básico deberá tener una masa inferior a 1,33 </a:t>
            </a:r>
            <a:r>
              <a:rPr lang="es-EC" sz="2400" dirty="0"/>
              <a:t>kg. </a:t>
            </a:r>
            <a:endParaRPr lang="es-EC" sz="2400" dirty="0" smtClean="0"/>
          </a:p>
          <a:p>
            <a:r>
              <a:rPr lang="es-EC" sz="2400" b="1" dirty="0" smtClean="0">
                <a:solidFill>
                  <a:schemeClr val="accent6">
                    <a:lumMod val="75000"/>
                  </a:schemeClr>
                </a:solidFill>
              </a:rPr>
              <a:t>Material:</a:t>
            </a:r>
            <a:r>
              <a:rPr lang="es-EC" sz="2400" dirty="0" smtClean="0"/>
              <a:t> La </a:t>
            </a:r>
            <a:r>
              <a:rPr lang="es-EC" sz="2400" dirty="0"/>
              <a:t>estructura principal y los rieles del nano-satélite, deberán ser de aluminio 7075 o </a:t>
            </a:r>
            <a:r>
              <a:rPr lang="es-EC" sz="2400" dirty="0"/>
              <a:t>6061 anodizado. </a:t>
            </a:r>
            <a:endParaRPr lang="es-EC" sz="2400" dirty="0" smtClean="0">
              <a:solidFill>
                <a:schemeClr val="accent6">
                  <a:lumMod val="75000"/>
                </a:schemeClr>
              </a:solidFill>
            </a:endParaRPr>
          </a:p>
          <a:p>
            <a:endParaRPr lang="es-EC" sz="2400" dirty="0" smtClean="0">
              <a:solidFill>
                <a:schemeClr val="accent6">
                  <a:lumMod val="75000"/>
                </a:schemeClr>
              </a:solidFill>
            </a:endParaRPr>
          </a:p>
          <a:p>
            <a:pPr marL="0" indent="0" algn="just">
              <a:buNone/>
            </a:pPr>
            <a:r>
              <a:rPr lang="es-EC" sz="2400" b="1" dirty="0" smtClean="0">
                <a:solidFill>
                  <a:schemeClr val="accent6">
                    <a:lumMod val="75000"/>
                  </a:schemeClr>
                </a:solidFill>
              </a:rPr>
              <a:t> </a:t>
            </a:r>
            <a:endParaRPr lang="es-EC" sz="2400" dirty="0" smtClean="0">
              <a:solidFill>
                <a:schemeClr val="accent6">
                  <a:lumMod val="75000"/>
                </a:schemeClr>
              </a:solidFill>
            </a:endParaRPr>
          </a:p>
          <a:p>
            <a:pPr marL="0" indent="0" algn="just">
              <a:buNone/>
            </a:pPr>
            <a:endParaRPr lang="es-EC" sz="2400" dirty="0"/>
          </a:p>
          <a:p>
            <a:pPr marL="0" indent="0" algn="just">
              <a:buNone/>
            </a:pPr>
            <a:endParaRPr lang="es-EC" sz="2400" dirty="0" smtClean="0"/>
          </a:p>
          <a:p>
            <a:pPr marL="0" indent="0" algn="just">
              <a:buNone/>
            </a:pPr>
            <a:r>
              <a:rPr lang="es-EC" sz="2400" dirty="0" smtClean="0"/>
              <a:t> </a:t>
            </a:r>
            <a:endParaRPr lang="es-EC" sz="2400" dirty="0">
              <a:solidFill>
                <a:schemeClr val="accent6">
                  <a:lumMod val="75000"/>
                </a:schemeClr>
              </a:solidFill>
            </a:endParaRPr>
          </a:p>
          <a:p>
            <a:pPr marL="0" indent="0">
              <a:buNone/>
            </a:pPr>
            <a:endParaRPr lang="es-EC" sz="2400" dirty="0"/>
          </a:p>
        </p:txBody>
      </p:sp>
    </p:spTree>
    <p:extLst>
      <p:ext uri="{BB962C8B-B14F-4D97-AF65-F5344CB8AC3E}">
        <p14:creationId xmlns:p14="http://schemas.microsoft.com/office/powerpoint/2010/main" val="339354388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8684</TotalTime>
  <Words>5581</Words>
  <Application>Microsoft Office PowerPoint</Application>
  <PresentationFormat>Presentación en pantalla (4:3)</PresentationFormat>
  <Paragraphs>1695</Paragraphs>
  <Slides>80</Slides>
  <Notes>8</Notes>
  <HiddenSlides>0</HiddenSlides>
  <MMClips>0</MMClips>
  <ScaleCrop>false</ScaleCrop>
  <HeadingPairs>
    <vt:vector size="4" baseType="variant">
      <vt:variant>
        <vt:lpstr>Tema</vt:lpstr>
      </vt:variant>
      <vt:variant>
        <vt:i4>1</vt:i4>
      </vt:variant>
      <vt:variant>
        <vt:lpstr>Títulos de diapositiva</vt:lpstr>
      </vt:variant>
      <vt:variant>
        <vt:i4>80</vt:i4>
      </vt:variant>
    </vt:vector>
  </HeadingPairs>
  <TitlesOfParts>
    <vt:vector size="81" baseType="lpstr">
      <vt:lpstr>Tema de Office</vt:lpstr>
      <vt:lpstr> DEPARTAMENTO DE CIENCIAS DE LA ENERGÍA Y MECÁNICA  CARRERA DE INGENIERÍA MECÁNICA       PROYECTO DE GRADO PREVIO A LA OBTENCIÓN DEL TÍTULO  DE INGENIERO MECÁNICO</vt:lpstr>
      <vt:lpstr>Presentación de PowerPoint</vt:lpstr>
      <vt:lpstr>Presentación de PowerPoint</vt:lpstr>
      <vt:lpstr>Presentación de PowerPoint</vt:lpstr>
      <vt:lpstr> DESCRIPCIÓN DEL PROBLEMA</vt:lpstr>
      <vt:lpstr> OBJETIVO GENERAL</vt:lpstr>
      <vt:lpstr>OBJETIVOS ESPECIFICOS</vt:lpstr>
      <vt:lpstr>ALCANCE</vt:lpstr>
      <vt:lpstr>MARCO TEÓRICO </vt:lpstr>
      <vt:lpstr>ARQUITECTURA Y DISEÑO</vt:lpstr>
      <vt:lpstr>MEDIOAMBIENTE ESPACIAL </vt:lpstr>
      <vt:lpstr>LA ATMÓSFERA TERRESTRE </vt:lpstr>
      <vt:lpstr>AMBIENTE TÉRMICO </vt:lpstr>
      <vt:lpstr>Presentación de PowerPoint</vt:lpstr>
      <vt:lpstr>Presentación de PowerPoint</vt:lpstr>
      <vt:lpstr>Presentación de PowerPoint</vt:lpstr>
      <vt:lpstr>MECÁNICA ORBITAL </vt:lpstr>
      <vt:lpstr>TIPOS DE ÓRBITAS</vt:lpstr>
      <vt:lpstr>ORIENTACIÓN ORBITAL </vt:lpstr>
      <vt:lpstr>Presentación de PowerPoint</vt:lpstr>
      <vt:lpstr>Presentación de PowerPoint</vt:lpstr>
      <vt:lpstr>VELOCIDAD ORBITAL </vt:lpstr>
      <vt:lpstr>Presentación de PowerPoint</vt:lpstr>
      <vt:lpstr>Presentación de PowerPoint</vt:lpstr>
      <vt:lpstr>PERIODO ORBITAL </vt:lpstr>
      <vt:lpstr>PROCESOS DE TRANSFERENCIA DE CALOR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DEPARTAMENTO DE CIENCIAS DE LA ENERGÍA Y MECÁNICA   CARRERA DE INGENIERÍA MECÁNICA   TESIS PREVIO A LA OBTENCIÓN DEL TÍTULO DE INGENIERO MECÁNICO</dc:title>
  <dc:creator>FRANCISCO PAREDES</dc:creator>
  <cp:lastModifiedBy>PC-PABLO</cp:lastModifiedBy>
  <cp:revision>389</cp:revision>
  <dcterms:created xsi:type="dcterms:W3CDTF">2014-05-17T21:13:23Z</dcterms:created>
  <dcterms:modified xsi:type="dcterms:W3CDTF">2014-08-14T05:29:10Z</dcterms:modified>
</cp:coreProperties>
</file>